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2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7911,'17'0'347,"1"0"0,-3-2 0,-2-2 0,-5-1 0,-6 1 0,-10 2 0,-5 2 0,-4 2 0,-1 2 0,1 1 0,0 1 2288,-1 2 0,1-6-2410,0 4-321,0 3 103,-1 1-282,1-1 188,0 7-8,-1-7 0,3 9-123,4-1 99,-5 0 1,14-5 76,-4-1 0,-1 1 5,1 5 1,2 0-154,10 1 0,4-1 112,7 0 1,2 1-1,4-1 0,2 0 160,4 0-107,4 1 0,-12-1 123,8 0 1,-8-5-88,2-1 0,-6 1 79,-5 5 0,1-5-47,-7-1 1,0 1 13,-6 5 1,0 0-30,0 1 0,-8-1 30,-4 0 1,-3 1-49,-2-1 0,-1-2-12,1-3 1,-6 3 31,0-3 0,0-5-7,6-1 0,-1-4-157,1-2 63,0 0 1,5 0-159,1 0 0,7-2-341,-2-4 1,4 2 9,2-7 0,2 5-273,4-5 1,3-1-13,9-5 477,-1 0 158,0-1 0,6 1 21,0 0 0,0 1 17,-5 5 1,-1-3 137,0 9 1,-5-3 96,-1 2 464,-7 4 236,4-6 960,-8 8-414,-8 0-881,-1 0 1,-9 0 188,1 0-189,-8 8-146,6-6 0,-6 12 267,8-9-222,-1 1 3,1 2-244,0 1 0,1 3 89,5-1-264,-5-7 0,13 10-253,-9-9 164,8 9 60,-11-4 0,13 7 82,-4 0 0,2 0-8,-1 1 1,3 1 25,-4 4 1,12-2 20,5 8 0,6-6-8,7 6-54,-5-8 1,13 10-117,-3-8 1,-4 0 338,-2-6-4,4 8-168,-8-6 0,6 6-6,-7-7 1,-7-1-100,1 0 51,-8 0 0,3 1 109,-7-1 0,0 0 138,0 1 1,-7-1-152,-5 0 0,-3-1 21,-3-5 1,1 3-100,0-9 53,-8 9 0,0-12-264,-4 3 0,-2-3-89,8-2 0,-2-7-870,2-5 0,10 3 537,-5-3 0,7 6-771,-1-5 1,5-1 1447,7-5 0,15 0 0,4-1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7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7773,'-44'0'-252,"2"0"1,5 0-755,-3 0 754,3 0 252,-5 0 0,8-8 0,-1-2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3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7772,'0'-10'297,"0"0"-197,0 5-303,0 3 1,0-8 484,0 4-71,0 5-20,0-7 85,0 8 727,0 0-894,0 8 0,0 1 132,0 8 1,0 1 16,0-1-102,0 8 1,0-6-55,0 4 0,8-5-7,3-7 1,6-3-2,7-8 0,8 0-106,9 0 1,7-8-191,-2-3 0,2-5 100,-2-1 0,-4 0-372,-7-1 1,-8-1 125,-4-4 1,-6 4-17,-6-4 0,-3 4 156,-8 1 1,-4 1 32,-7 0 0,-3-1-11,-14 1 1,-7 2 56,-5 3 0,-1 4 129,7 8 0,-9 0 0,-1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5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7899,'-11'0'737,"-1"0"111,8 0 0,-5 0-13,3 0-456,4 0 80,-6 0 1479,8 0 27,0 0-2536,8 7 1,-4-5-108,8 4 0,-1-2 678,6 2 0,8 3 0,2 9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12169,'8'9'4111,"-6"1"-2628,4-4-1109,-4-4 0,0 7-164,3-3-183,-3-4-280,6 13 0,-2-11-445,0 8 0,1-6-912,-1 5-119,-4-7 0,8 5 1729,-5-3 0,-3-4 0,6 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7940,'0'-17'572,"0"5"965,0 0-343,0 9 163,0-13-300,0 14 22,0-13-877,0 13 18,0-6 166,0 8-238,0 0 73,7 0-135,-5 0 1,8 0-36,-4 0 1,-3 6 91,9 0 1,-6 7-81,5-1 0,-5 11 47,5 6 1,-1 5-23,2 7 0,3 5 12,-3 11 34,3 5-21,-5 15 0,-1-4 330,-3 7-1709,-4 1 1158,2-27 0,-1 2 0,-3 42-204,0-43 0,0-1 1,0 37-438,0-17 1,-5-2-374,-1-3 1,-6-4 375,7-7 0,-1-8-283,6-16 0,-6-7 13,0-4 334,1-4 1079,5-9 1,-8-10 0,-2-10-1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3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7888,'9'-17'423,"7"7"0,-12 2 622,7 8 1,-7-2 287,2-3 179,3 3-833,-7-6-463,6 8-243,-8 0 1,0 2-242,0 4 0,0-2 155,0 7 1,0 1-21,0 5 0,-2 6-212,-4 0 0,-1 2-520,-5-2 0,-1-4 351,7 4 1,-2-3 50,2-3 0,4-6 238,-3 1 177,3 0-239,2-3 125,0 6 104,7-5 0,-5 7 233,4 1 1,2-7-50,-2 1 1,-1-6 65,-5 5 0,0-5-3,0 5 0,0 1-13,0 5 0,0-5 3,0-1-122,0 1-58,0 5 1,0 0-7,0 1 1,0-1-87,0 0-124,0 0 1,2 1 119,4-1 0,4 0 14,7 1 0,2-3 116,4-3 1,-4 3 226,4-4 0,-3-1 791,-3 2-533,0-9 163,-7 13 328,5-7-580,-13 9 0,4-1 20,-12 0 0,-5 1-433,-12-1 1,1-2-336,-6-3 1,5 3-139,-6-3 1,8 1-545,-2-1 1,3-5-540,3-7 1540,7 0 0,3 0 0,7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7944,'-10'0'4888,"2"0"-4841,8 0 1019,8 0-423,-6 0-480,13 0 1,-5-2-178,7-4 0,1 4-421,-1-3 0,0 3-1714,1 2 2149,-1 0 0,8 0 0,2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6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18 7975,'0'-10'2874,"0"2"-2271,0 8 1192,0 0 0,-1 10-1702,-5 7 0,-4 3-198,-7 8 0,-2 3-578,-4 9 507,-4-3 0,-2 5 65,0-7-605,0-1 363,2-7 126,2-2 0,14-7-316,-1-1-371,8 0-540,-11-7 808,13-3 1,2-14-861,12-5 1506,11-11 0,-4-4 0,6-7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7975,'10'-10'2388,"-3"3"-1969,-7 7 305,8 0-306,2 0 0,-1 7-60,7-5 0,-13 12 819,9-8-742,-1 7 1,7-5-8,-1 3 0,0-3-319,1-8 1,-7 6-215,1-1 0,-1 1-1517,6-6 876,-7 0 565,5 8 0,-7-4-1146,4 7 809,3-7 1,-13 11-1952,4-3 2469,-4 11 0,-2 4 0,0 8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6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53 120 7965,'-18'0'2205,"1"0"-2368,8 0-170,1 0 460,8 0 0,2-6 341,4 0 1,5-7-125,12 1 1,4 3 142,8-3 0,5 0-444,0-5 1,6 6-331,-5-1 1,5 8 185,-6-1 1,-1 5-12,-11 5 0,3 5 43,-8 7 112,0 8 84,-13 2 0,3 8 123,-7-1 1,0 7-134,-6-1 1,-10 2 115,-7-1 1,-2-5-153,-10 4 1,6-3-7,-6-2 1,2-3-6,-2-3 0,4-4-104,8-8 0,0-1-1026,0-5 458,-1-3 177,9-8-1397,-7 0 730,14 0 1092,-13-16 0,13-3 0,-6-15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7940,'9'0'3326,"-1"0"-2537,-8 0-228,0 0 0,-6 2-19,0 3 0,-9-1 186,-2 8 1,-2 1-385,-10 10 0,-6-2-233,-5 8 1,-8 0-1136,2 6 567,-4-1-265,-2 1 1,8-1-1853,3 1 2574,12 0 0,-3 7 0,5 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12130,'17'0'-383,"-6"0"-1205,1 0 771,-1 0 533,7 0 1,-1 0-583,0 0 430,1 0 436,-9 0 0,14-8 0,-3-2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4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7922,'0'-18'-1778,"0"9"2082,0-7 856,0 14-795,0-13 1,-2 13-171,-3-4 0,1-1 7,-8 1-25,8 0 0,-5 6-37,3 0 1,2 0 119,-7 0-110,7 0 0,-10 2 9,9 4 0,-3 9-75,2 8 0,4 2 46,-3-2 1,3-3-150,2 3 0,2 2 98,3-2 1,5 0-97,7-6 0,0-5 84,1-1 1,5-7-96,0 2 0,8-4-160,-3-2 0,5 0 56,2 0 0,-8-6-195,-4 0 1,2-13 44,-2 2 1,-6-5 11,-5 5 1,-9 0 42,3 0 0,-4-7 23,-2 1 1,-2-5 53,-4 5 1,3-1-16,-9 7 0,-5 0 159,-6 0 1,0 7-68,5 4 1,1 4 72,0 2 0,-8 8 0,-2 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7959,'9'-8'1742,"7"6"-1015,-15-5-218,15 7 90,-14 0-185,5 7 1,-7 5-88,0 11 1,0-2-67,0 8 1,-7 2-81,-5 9 41,-3-3-197,-2 12 1,-8-4-183,-4 7 0,2-1-67,-2 1 0,0 0-349,-5 0 0,5 0 158,0 0 0,2-8-286,-2-4 0,2-5 393,4-6-14,4-12 125,-6-2 1,8-13 180,0 4-94,7-4 0,-3-10 139,7-3 0,-6-5-104,6-1 0,1 0 140,5 0 1,0-1-153,0 1 0,0 0-4,0-1 1,7 1-223,5 0 204,11 0 34,4 7 1,9-5-142,5 3 94,-5-3 89,14-3 0,-4 7-11,12-1 0,-2 8 48,7-1 1,-5 3 159,5 2 1,-11 7-29,6 5 0,-16 3 184,4 3 0,-9 7-113,-9 3 1,-3-1 54,-7 2 0,-9-2 72,-3 2-166,-4 4-61,-2-14 1,-2 12 32,-4-8 0,-3-2 47,-9-10 1,-5 3 120,0-9 0,0 1-9,6-6 1,0-7 243,-1-5 0,1-3-191,0-3 0,7-7-114,4-3 0,4-5-1003,2-2 483,0 1-215,8-1 0,7 6-545,9 0 1,6 8 346,-1-2 1,4 10-1153,1 1 1847,1 8 0,0-11 0,-1 5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8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7899,'-9'-8'0,"-1"6"1202,5-4 332,3 4-385,-6 2-979,8-7-238,0 5 617,0-6 4,0 8 0,6 2-155,-1 4 1,11 5-113,1 12 0,0 4-22,6 8 0,4 5 13,2 1 0,-2 5-272,2-6 37,0 8 33,-2-11 1,-2 7-613,-8-4 357,8-3-240,-14-3 0,16-1-471,-15-4 1,7 2 394,-7-3 0,-5-3-165,-1-7 0,2-1 55,-3 0 0,1-5-743,-6-1 286,0 1 1063,0-3 0,8-1 0,2-8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 7886,'-16'2'604,"5"4"0,-5-3 849,5 9 0,-5 5-651,-1 6 1,-2 6 142,-4-6 1,-6 10-27,-11 1-593,3 1 0,-11 9 107,8-3-2451,-8 3 1237,19 0 233,-11 6 0,18-14-314,-6 5 1,8-5 861,3-1 0,-8-1 0,6 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8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9691,'0'12'4567,"0"-1"-5673,0-7 1,6 6-770,0-5 981,-1-3 894,-5 6 0,0 0 0,0 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9052,'10'19'1554,"-4"4"-859,3-4-146,1 14 1,1-12 282,1 8 1,0-6-345,5 6 0,0-8-100,0 2 1,1-4-385,-1-2 1,6 1-283,0-1 1,0-2-464,-6-3 481,1 3 256,-1-13-2100,0 6 512,1 0-775,-9-7 2367,-1 7 0,-8 0 0,0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9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18 7909,'-17'-10'1771,"0"4"-1356,7 5-417,-5 8 0,7 5 228,-4 11 1,-5 8 270,0 15 1,-2 7 673,-10 17-2069,-8 6 1125,-7 11 0,20-42 1,0 0 118,-1 4 0,-2 0-105,0 0 1,-1 0-315,-3 3 1,0 0-1,-2-1 1,1 0-153,3-2 0,0 0 1,0-4-1,0-2-423,-22 38 1,6-16-537,5-1 1,13-16 573,10-8 0,1-11-1028,11-6 1638,-1-4 0,-2-9 0,-1-3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9325,'7'10'183,"3"-1"69,7-3-148,0-4 1967,-7 6-882,5-8-1423,-5 7 144,7-5 102,-7 6 0,0-8-1098,-5 0 0,-3 2 307,4 4 1,-4-2 778,-2 7 0,-8 1 0,-1 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7899,'-17'8'760,"5"-5"94,1 9 1,7-1-1071,-2 7-230,4-1 322,-5-7 0,5 5 1801,-4-3-699,4 3-579,2-5 1,0 5-57,0-4 1,0-1-348,0 2 1,2-9-585,4 3-46,-4 4-1,13-8 0,-5 5-132,7-7 0,-6-1 308,1-5 1,-6 2 7,5-8-1,-7 9 469,11-5 290,-13 8 221,6 0 770,-8 0-505,0 0 119,8 0-558,-6 0-82,5 0-297,1 0 0,2-2-176,7-4 0,8-3-58,4-9 0,5 1-464,7 0 1,-3-1 494,8 1 0,-5 6 74,5-1 0,-10 8 369,-1-2 1,-3 6 575,-8 6 0,-1-2 1212,-6 8-956,0-9-489,-7 13 0,3-12 155,-7 7 1,0-5 180,-6 5-127,0-7-781,0 4-506,0 0 114,0-6-345,0 5 137,0-7 0,0-2 202,0-3 1,-2 3-1291,-4-4 744,4-4-438,-6 8-220,8-5 1616,-7 7 0,5-8 0,-6-2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1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119 225 7830,'10'0'1416,"-3"0"-1248,-7-7 121,0 5 0,2-6 694,4 8-458,-4 0-113,6 0-359,-8 8 0,6-5 288,-1 9-314,1 0 26,-6 5 75,0 0-212,0 0 1,0 1 48,0-1 0,-8-5-53,-3-1 0,1-5 102,-1 5 0,-1-7 2,-5 2 1,5 2 144,1-3 34,-1 1 0,-5-8 250,0-4-252,7-3 0,2-8-44,8-1-53,-7 1 1,5 0-8,-4-1 0,6 1-111,6 0 1,-2 0-87,7-1 0,6 1-367,7 0 0,4-1-216,-5 1 1,6 0 296,-6-1 1,6 3-64,-6 4 0,8-3 191,-2 8 1,-4-7 243,-2 1 1,-2 5-149,2 1 1,-4-2 122,4 2 1,-4-1 10,-1 1 1,1 4 233,4-4 0,-4 4-87,4 2 1,-3 0 74,-3 0 0,0 0 29,0 0 1,-5 0-79,-1 0 1,1 2 191,5 4-152,-7-4-11,5 13 0,-5-11 43,7 8 1,-1-1-37,-5 7 0,4-1 108,-3 0 1,-4 0-163,-3 1 0,3-1-71,-2 0 0,0 1-115,-6-1 1,-2 6-7,-4 0 1,2 0 99,-7-6 1,-1-1 73,-5-5 0,-6 3 2,0-8 0,0 5 156,5-5 1,1 0 337,0-6 1,-1 0 248,1 0 1,2-8-300,3-4 1,-1-5-68,7-6-271,-7 4-52,11-14 1,-6 12-102,8-8 1,2 6-177,4-6 1,3 8-278,9-2 0,1 4-360,4 2 0,2 1-1119,4 5 1,9 1 1875,-3 4 0,3 4 0,-3-5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1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14046,'17'0'-1096,"-1"2"922,-5 3 0,4-3-414,-3 4 0,1-2 83,-1 2 1,1-2 504,-7 7 0,8 8 0,-5 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3788 87 7047,'0'-11'247,"0"-1"247,0 8 1,0-5-1225,0 3 508,0 4 0,2-6-323,4 8 575,-5-8 324,7 7 78,-8-7-197,0 0 133,0 6-222,0-5 29,0 7 1,-2 0-34,-4 0-289,5 0 214,-15 0-306,7 7 145,-9 3 1,3 7 109,3 0 0,-3 1-23,3-1 0,-3 6-9,-2 0 0,0 8 4,-1-2 1,-5 5-20,0 7 0,-8-3 1,3 8 1,-11 6 22,-1 6 1,-1-1-11,7-5 1,-6 6 4,-1 0 0,-1 5-119,2-5 0,3-1 275,-3-5 0,-3 0-89,3 0 1,0 5 81,5 1 1,-5 2-131,-1-3 0,1 3 6,5 3 0,-5 3 34,0-9 1,-6 1 0,5-6 1,1 5-150,5 1 1,-7 7 62,-4-1 0,-4 1 44,-2-1 1,-5 7-14,-1-8 0,2 4 39,10-15 0,-2 4 39,8-10 0,-6 2 140,5-2 0,1-4-148,5-7 0,1 0 15,-1-1 0,0 7 44,1-1 0,-1 0-41,1-5 1,-1-2-158,1-5 0,5 5 142,0-4 0,0 4 37,-6 1 1,1 1-58,-1-1 0,1-1-12,-1-4 0,1 3 57,-1-3 1,0-2 8,1 2 0,-7-6 91,1 6 0,7-8-112,10 2 0,-2-4-122,2-1 1,0 5 123,6 0 0,-2 0-141,-4-6 0,4 6 25,-5 0 1,5 0 19,2-6 1,-6 7 81,0-1 1,-6 0-10,6-6 1,-6 8 45,6 4 0,-2-2-62,2 1 0,-4-1-73,-7 2 1,-1 4 78,0-4 1,7 1-10,-1-1 1,0 2 60,-6-8 1,14 12 0,4-7 1,-2 1-5,-4-11 1,0-1 9,5 0 0,3 0 163,3 1 1,-3-7 227,3 1-398,-3-1 1,4 5-14,-1-5-208,8 5 1,-5-9 139,3 5-337,4 3 217,-6-5-97,8 7-47,0-7 146,0-3 1,-2-5 154,-3 4 1,1-2-103,-8 7 1,6 1-18,-5 5 1,-1 1 29,-5-1 1,0 0 5,-1 0 0,1-5 34,0-1 0,5-7 1,1 2 1,5-2 45,-5 2-74,7-4 1,-6 5-48,4-7 1,4-2 47,-3-3 1,3 1-552,2-8 0,9 1 76,9-7 0,12-1-563,11-4 1057,14 12 0,-16-28 0,11 10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1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8839,'0'9'2545,"2"-1"-2849,3-8 0,5 0 611,7 0 0,8-6 716,4 0 0,4-7-1033,1 2 1,1 1 13,0-2 0,5 7-1384,0-7 1,3 8 1379,-3-2 0,-4-3 0,7-1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0 7953,'10'2'230,"-4"4"1,-5-2 212,-1 7 0,-7-5 145,-5 6 1,-3-1 613,-2 7 1,-6-1-166,-1 0 1,-6 0-476,1 1 0,2-1-578,-2 0 1,2 1-132,-2-1 1,4 0-61,8 1 0,8-1-371,3 0 1,-2 0-808,2 1 1,3-3 1384,8-3 0,5 3 0,7-5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7953,'11'0'1,"1"0"1,-1 0 200,7 0 0,-1 0 424,0 0 1,2 0 12,4 0 0,-3 0 383,3 0 0,-4 0-695,-2 0 0,2 0-205,4 0-701,-3 7 0,3-3 424,-12 8 0,3-7-1202,-9 7 0,1-1 189,-6 7 1168,-7-1 0,-18 8 0,-12 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2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7953,'-8'17'2011,"8"-6"-1773,0 1 0,2-8-376,10 2 1,-1-5 306,6-1 0,8 0 245,4 0 1,-2 0-493,2 0 0,0 6 125,5 0 0,-1 7-61,-4-1 1,-4 3 129,-8 3 0,-2 5-43,-3 0 1,-4 8 55,-8-3 0,0-1 184,0 2 1,-8-2-322,-4 2 0,-5 2-146,-6-8 1,2 0-436,-8-6 1,6 0 332,-6 1 1,8-3-414,-2-4 259,4-3-1184,2-8 712,7 0 882,2 0 0,16-15 0,2-4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7917,'0'-10'2053,"0"3"1,-9 7-1310,-9 0 1,-3 7-22,-13 5 1,3 5-247,-9 6 0,3-4-7,3 5 0,-1-3-747,0 2 1,9-2 224,2 8 1,5-8-3465,2 2 3516,7-4 0,-5 6 0,5 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7844,'10'-7'743,"-3"3"-404,-7-8 0,8 8-245,4-1-21,-5 3 1,9 2 448,-5 0 0,-1 0-125,1 0 1,-1 2 294,1 3 0,-3 5-83,-8 7 1,0 8 102,0 4 1,0 4-353,0 1 0,-6 1-176,1-1 0,-9 1-132,3 0 0,1-3-216,-1-3 1,5 4-1512,-6-4 0,8-2 885,-1 1 0,3-7-1973,2 3 2763,7-5 0,3-2 0,7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7844,'8'-25'0,"3"6"68,12-4 0,-1 4 80,6 2 0,3-1 187,9 1 0,-1 0-94,7-1 1,-6 3-220,6 4 1,-5-3 50,5 8 1,-10-5 43,-1 5 0,-2 0 26,-10 6 0,0 0-9,-6 0 0,-5 6 38,-1 0 1,-5 2-3,5-3 0,-5-1-147,6 8 0,-6-7 111,5 7 0,-5-6-249,5 5 0,-1-5 32,1 6 1,5-9 118,-5 3 0,3-2 11,-3 2 0,5-4-7,-5 3 1,5-3 31,1-2 26,-7 8 156,5-6-190,-13 6 0,7-3 328,-3 1-283,-4 0 4,6 2-17,-8-6-9,0 13-49,0-5-35,0 7 0,0 0 1,0 0 0,0-5 39,0-1 1,0-5 187,0 6-182,0-1 0,0 7 13,0-1 1,2 0-25,3 0 1,-3-5-1,4 0 1,-4 1 24,-2 10 0,6-4-16,0 4 1,5-3 73,-5-3 1,0 6-59,-6 0 0,5 8 57,1-3 1,6 5-61,-7 2 1,1 1 14,-6 5 1,6-5 80,0 4 0,0 3 128,-6-3 1,0 0-5,0-5 0,0 0 110,0-1 0,0-1-221,0-4 1,0-2 35,0-4 0,0-4 36,0 4 0,0 2-120,0-2 0,0 0-99,0-6 1,-6 1 88,0-1 0,-2-6-140,3 1 1,3-6 12,-4 5-238,-4-7 1,6 10-394,-7-9 479,7 1 1,-9-4-46,7 4 120,-8-4-36,5 5-86,-9-7 1,1 0-177,0 0 1,3-7-86,-3-5 1,4-5-238,-10-6 1,-4-6-800,-2-11 1,-6-7 713,-5-10 0,2-1-88,-9-11 1,3 11 727,-2-5 1,-2 1 157,8 5 0,1 7 0,11 10 0,1 3 0,4 2 0,-6 1 0,-4-1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7844,'17'-7'-984,"0"5"738,-7-6 1660,-2 8-389,-1 0 84,-5 0-100,6 0-514,-8 8 1,-6 1-193,0 9 1,-5-7-41,5 1 0,-7-1-106,1 6 1,-3 1-114,-3-1 1,1 0-499,0 1 0,7-7 339,4 1 0,-1-7-1331,1 7 432,0-8 526,6 4 0,10-10 215,7-4 1,2 2 247,10-8 1,-2 1-159,2-6 0,2 5 137,-8 1 1,0 7 399,-6-2 1,-5 4-56,-1 2 796,-7 0-677,11 0 0,-13 8 16,4 3 1,-4 5-246,-2 1 1,-8 0-37,-3 1 0,-5-1-10,-1 0 1,-6 6-124,0 0 0,-8 2-564,2-2 0,-3-4 301,-3 5 0,1 0-291,-1 0 0,6-7 231,0-6 1,8-1 38,-2 2 9,4-5-19,2-7 183,-1 0 1,9-7 189,3-5 0,4 2-35,2-1 1,6-1-42,0-5 1,13 0-8,-2-1 0,10 3-68,-4 4 0,6-3-8,-6 8 1,6-5 36,-6 5 1,6 0-1,-6 6 0,0 0 57,-6 0 0,-5 0 132,-1 0 1,-7 2 107,2 4 1,-4-2-97,-2 7 0,0-5-16,0 6 0,-2-7-64,-4 7 0,-6-1-128,-11 7 1,0 1 72,-11 4 0,3-4-3,-9 4 0,5-5 33,6-7 1,4 4-12,8-3 1,2-2-90,3 1-6,4-7 0,8 6-206,0-5 1,2-3 132,4 4 0,9-4 50,8-2 0,8 0-102,-2 0 0,4 0-209,1 0 1,-1 0 77,-4 0 0,-4 0-11,-8 0 1,-5 2 371,-1 4-150,-7-4 1,4 7 287,-8-3 0,0-2-103,0 7 0,-8-5 33,-4 6 1,-9-3 273,-2 3 248,0 3-199,6-5-274,0 7 1,7-5-612,4-1 1,4-5 162,2 5 1,8-7-126,3 2 0,5 2-16,1-3-40,0 9 354,1-5 0,-9 9 217,-3-1 1,-4-5 188,-2-1 1,-13 1 656,-5 5 1,-12 2 450,-5 4 1,0-9-689,-5 3 1,11-4 102,6 5 0,4-9 268,2-3-151,7 4-747,2-1-375,8 1 0,2 3-486,4-7 1,11 2 504,12-2 0,4-5-1435,1 5 1,14-4 341,4-2 0,4-8-651,-4-3 1887,0 3 0,0-15 0,0 4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4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7863,'-16'17'4165,"5"0"1,-3 1-3231,8-1 1,-7 0 0,1 1 212,-3-1 0,-4-2-299,-4-3 0,-6 3-1674,-11-3 0,-5 9 825,-6 2 0,-17 8 0,-3-5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12503,'-10'8'2673,"2"-4"-1416,8 7-844,0-7 0,0 6-4,0-5 1,8-3-446,4 4 65,3-4 1,10-8-20,4 0 0,-2-7-186,2 1 1,-6-3-4,5-2 1,-6 5-284,1 1 1,-10 7-272,-1-2 259,-1-3 40,-1 7-613,-3-6 412,-7 8-707,0 0 1538,0-8-386,0 6 423,0-13-222,0 13 710,-7-13-305,-3 13-271,1-14 1,-1 14 950,4-3-364,4 3-515,-13 2 0,11 2-139,-8 3 0,9 13-191,-3 11 0,2 11 195,-2 6 0,4 6 29,-3 6 1,-3-3 202,2 9-279,0-9 0,1 5 0,-1-8-61,2 0 1,2-8-163,2-4 1,0-5-308,0-6 0,0-4 63,0-8 0,2-2-235,4-3 0,-4-3-177,3-3-289,5-4 664,-8 6 1,11-18 133,-7-7 1,0-2 65,-6-10 1,-2 0 173,-4-6 1,2 3 194,-7 3 0,1 4-241,-1 8 283,-5-1-24,7 9 1,-9 1-1,3 10 539,4 4 1,-11 3 111,5 9 0,-4 5-339,4 0 0,-1 6 603,1-6-507,0 0-316,0-6 0,7 0-94,4 1 276,4-9-659,2-1 1,2-8 244,4 0-736,11-8 0,12-9 0,13-14-1275,10-7 1231,0-6 171,15-8 1,-11 0-32,7 0-610,-7 8 1048,4-6 348,-8 21 0,-8-9-333,-4 14-71,-3 9 335,-10 0 1,-2 13-124,-8-4 443,0 4 676,-7 2-3,-3 0 0,-7 2 181,0 4-791,0-4 1,-1 13 100,-5-3-188,-4 3-61,1 2-368,-7 1 0,14-7 150,-4 1-224,-3-1 0,7 1-545,-4-1 0,6-7 205,6 2 0,4 2-362,7-3 0,0 1 215,0-6 454,8 8-68,-5-6 1,-1 11 805,-8-7-306,-7 7-37,4-3 1,-8 7 214,0 1 1,-2 5 218,-4 0 0,-3 5 691,-9-4 1,1 4-311,0-5 26,-1 0 1,3-5-38,4-1-676,3-7-120,8-3 0,0-7-732,0 0 1,2 6-367,4 0 0,9-6 323,8-6 0,8-7 127,-2 1 430,3-3 0,10-10 0,3-2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8231,'0'-18'0,"0"7"-305,0-1 298,0 8 260,0-11 83,0 13-300,0-6 1,2 8 119,4 0 105,-4 0-513,5 0 236,1 0 1,-4 0-211,7 0 103,1 0 0,5 2 36,1 4 0,-1-2 64,0 8 1,2-7-11,4 7 1,4-1 22,8 7 1,0-1 8,-1 0 0,6 1-23,1-1 1,1 2 8,-2 4 0,-1-2-7,7 8 0,0-6 23,6 6 1,-6-6-3,0 6 0,0-2 56,6 2 1,0 3 7,0-3 0,-2 2 141,-4-2 1,-4 5-105,-7 1 0,-1-1 47,1 7 0,0-3-151,-1 2 1,1-1-11,-1 7 1,1 0-1,0 6 1,5 0-151,0 0 1,3 0 153,-3 0 1,4 3-176,8-3 1,2-2 290,3-10 1,-1-1-131,8 7 1,-9-8 231,3 3 0,-2 1-12,1-2 1,-3 6-7,4-5 0,-4 1-43,-3-2 1,1-3 148,0 3 0,0 3-216,0-3 0,-2 0-74,-4-5 1,2 5-38,-8 1 1,6 7 129,-5-2 0,-1-2-225,-5 2 1,-1-2 44,1 2 1,0 8 53,-1-8 1,6 8 76,1-8 0,-1-4-3,-5-1 1,-1 3 23,1 2 0,0-4 23,-1-1 0,-5-5-18,0-1 1,0-1-28,5 1 1,-1 0-202,-4-1 0,-2 1 321,-4-1 0,-4-1 22,4-4 0,-2 2-151,2-8 1,-8 11-12,8-5 1,-13 6 33,7-12 0,-3 5 97,3-4 0,0 4-213,1-5 0,-7 0 109,1-5 0,-1-1 131,7 0 1,-1 8-53,0 4 0,0-4-27,1-2 0,-7-4-75,1-1 1,-1-1 2,7 0 0,-7-1 45,1-5 1,-3 5-31,3-5 0,1 4 188,-7 3 0,8-1-97,-3 0 0,-1 6-235,1 0 0,-5 1 201,5-7 1,-5 6 49,6 0 0,-6 0-94,5-6 0,-7 1 31,2-1 0,1 0-138,-1 0 0,6 7 110,-7-1-212,9 0 223,-5-6-50,1 0 1,4-5 141,-9-1 159,1-7-30,-6 4 333,0-8-1485,0 0 0,0-16 1,0-3-1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11299,'15'2'613,"-3"4"0,1-2 655,-7 8-809,7-1 1,-5 6 284,3 1-296,5-9-222,-14 7-249,13-7 1,-13 9-156,4-1 1,1-6-166,-1 1 1,6-6-448,-6 5 1,5-5-23,-5 5 1,1-7-635,-1 2 0,4-4-162,7-2 923,8-15 429,-6 3 0,12-21 256,-8 5 0,6-1-61,-6 6 1,0 0-56,-6 11 1,1 4 594,-1 3-66,-7 3 1,3 4-431,-7 3 1929,0 5-1224,-6 7 1,0 1 485,0-1-593,0 0-314,-8 8 0,4-6-61,-8 4 1,-1 2-172,-10-1 1,4 4-211,-4-5 1,2 2-83,-2-2 0,3-3-358,-3 3 0,4-4 351,2-2-517,-1 0 363,9 1 21,-7-1 8,15-7-30,-7 5-93,8-13 705,0 13-219,8-13 114,1 6 0,8-6 80,1 4 1,-1-4-11,0 3 0,1-3 329,-1-2-175,0 0-31,0 8-173,-7-6 1,-2 7 270,-8-3-303,0 4 0,-10 7-122,-7 0 140,0 8-11,-16-5 1,6 12 102,-8-3-129,1-4 0,1 8 192,4-4 1,-1-4-79,7-2 0,5-6-41,7-6 0,7 5-138,-2-5 1,4-1-333,2 1 212,8-7-22,2 4 0,9-2 76,4 0 0,-2-1-233,8-5 163,0-7 0,5 3-51,1-8 1,-1-5-164,1-6 0,-8 0 146,-4 6 0,2-1-41,-2 1 1,-6 2-255,-5 3 148,-8-3-87,3 13 592,-7-14-108,-7 14 0,-3-5 454,-7 7 1,-1 7-145,1 5-15,-8 11 0,6-2 269,-4 8 0,-2-6-274,2 6 1,2-8 441,9 2-1054,-3 4 236,5-8-535,1 6-632,1-8 908,8-7-134,8 5 28,1-13 0,8 6 189,1-8 0,-1 6 171,0 0 1,1 1 191,-1-1 1,0-2 635,0 7 1,-5-1 1258,0 2-879,-1 3-595,6-13 1,-5 11 85,-1-7 0,-5 6-405,6-7-894,-1 1 624,7-6 1,-7 0-535,1 0 0,-1-8 563,6-3 0,1-12 0,-1-4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7930,'17'0'522,"0"0"-218,1 0 0,1 0 475,4 0 1,-4 5 953,4 1-901,-4 8-40,-1-13-378,-1 15 0,0-12 48,1 7-571,-9-7 1,1 6 109,-4-5-357,-5-3 1,9 12-570,-4-8 0,-4 1-1961,3-1 2886,-3 4 0,-9 15 0,-3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7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7930,'0'10'0,"0"5"748,0-4-593,7 5 0,-5 1 853,4 0-639,4 1 235,-8-1 1,7-5 661,-3-1 0,-4-5-840,4 5 1,-4-5 16,-2 6-822,0-9 1,0 7 219,0-4-1234,0-4 740,0 5-50,0-7-363,0 0 482,7 0 0,3 0-54,7 0 1,2-1 243,4-5 0,2 2 112,4-8 1,4 9 361,-4-3 1,-4 4-50,-2 2-144,-4 0 243,-2 0 1818,1 0-1085,-9 0 474,-1 0-171,-8 0 1,2 0-202,4 0-592,-5 0 0,15 0-1710,-5 0 981,12 0 1,6-14 322,12-3-579,-5-4 1,20-2 78,-4 0 1,3 2-387,-3 9 1,-2 5 484,-4 7 1,-3 0 523,-9 0 0,-7 1 69,-4 5 0,-11 10 377,-6 7 0,-5 2 1943,-1-2-1632,0-4 1,-7 6 226,-5-8-258,-3 0-465,-2 1 0,-7-7 69,1 1-242,0-8 1,4 3 178,-4-7-893,4 0 1,-6 0 299,8 0 311,7-7-1762,-5-3 1,7-9 1686,-4-4 0,5-19 0,7-12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7954,'-9'0'818,"-7"0"228,15 0 0,-7 2-224,8 4-444,0 3-3,8 9 0,-5 7 200,9 3 0,-1 5-322,7 2 1,-1-7-66,0 1 0,6-2 200,0 2-353,0-4 37,-5-8 1,-1 1-258,0-1 1,-5-6-298,-1 1-1446,1-8 863,5 11-462,-7-13 246,-2 6 1,-8-6 471,0 3 809,0-3 0,0 6 0,0-8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18 7954,'10'-2'661,"-4"-3"-219,-4 3 166,-2-6-441,0 8 2251,0 0-2221,0 8 0,0 9-134,0 12 0,-8 11 303,-4 6-144,-3 4-160,-10 17 0,4-7 211,-8 15-459,-7 0 1,-9 13-222,20-42 0,-2 1 299,1 0 0,1 2 0,1-3 0,1 0-87,0 0 0,0 0 0,-21 35-559,-2-1 0,-2-5 456,8-17 0,7-10-192,10-13 1,9-3-269,3-9 519,7-7-310,-4-9 876,8-7-549,0 0 189,0-7 1,10-11 32,7-10 0,8-13 0,10-3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9482,'17'0'1110,"1"0"1,-7 0-328,1 0 1,-6 2 334,5 3-578,1-3 0,-1 12-1152,1-9 382,-9 1 206,13-6 0,-12 6-595,7 0 0,-7 1 330,2-1 289,-4 4 0,-2 7 0,0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5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7943,'-7'17'2780,"5"-7"-2666,-6 13 0,8-12-447,0 12 1,0-9 2089,0-3-763,0-7-587,0 11 0,0-11 211,0 8-69,0-8-1063,0 11 298,0-13 3,0 13 1,2-13-1338,4 4 773,-4-4 81,5-2 1,-5 0 5,4 0 0,-2 0 213,7 0 0,1 0-278,5 0 363,1 0 214,-1 0 0,2 0 208,4 0 0,-2-6-69,8 0 0,-8-5 118,2 5 0,4-7-56,2 1 1,-2-3 403,2-3-331,-8 1 0,11 0-28,-3 0 0,2-1 126,-2 1 1,-2 7 333,-4 5-229,-4 3 1370,6 2-843,-8 0 322,1 0-76,-1 7 1,-6 3-618,1 7 1,-2 1-78,1-1 1,4-2-398,-3-3 37,-4 3 45,7-13 1,-5 12-1020,7-9 533,0 1 375,1-6-717,-1 0 0,0-2 333,0-4 1,1 4 166,-1-3 0,-5 3-400,-1 2 1197,1 0-300,-3 0 2099,-1 0-1044,-8 7-799,0-5 1,-2 12 1921,-4-8-1251,-3 7-660,-1-11 0,-7 6-97,-1-8 1,1 0-3,-6 0-1649,12 0 0,-5-8 838,5-4 1,-3-3-1545,3-2 1955,-5-8 0,14-2 0,-5-8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7948,'0'-17'-32,"0"5"89,0 1 0,2 5 325,4-6-298,-5 1 678,15-6-296,-14-1-202,13 9 1,-11-5 75,8 8 0,-7-1-90,7 1 1,-6 4 20,5-4 0,-5 4 6,5 2 1,-5 0-10,6 0 0,-7 0 88,7 0 1,-6 8-81,5 4 0,1 5 145,5 6 0,0 6-3,1 11 0,-7 6-48,1 12 1,-6-4-197,5 3 1,-7-3 27,2-2 1,-4-2-122,-2-4 0,0 2-175,0-8 0,0-5-708,0-6 437,0-8 144,0 4-581,0-8 416,0-7-84,-8 5 254,-2-13 1,-13 6 70,0-8 1,0-6 196,6 0 0,-2-7-1,-4 1 1,3-5 288,-3-6 0,4 4 318,2-4-357,7 3 46,2 3 158,8 0-261,0 0-134,8-1 1,2 1-249,7 0 1,8-6 135,4 0 1,5-6-82,7 6 0,-5-6-268,5 6 0,1-2-458,-2 2 1,1 6-2082,-7-1 1461,-7 1 1429,6 7 0,-6-7 0,7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3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7890,'9'-17'602,"7"8"909,-14-7-264,5 14 256,-7-5-777,0 7-250,-7 0-449,-11 7 1,-3 3-121,-7 7 0,-1 6 17,-6 0 1,1 6-212,-1-6 0,2 6 53,4-6 0,4 0-912,8-6 241,8 1-617,1-1 812,8-7 438,8-3 0,-5-1 265,9 0-68,-1 7 54,14-11 93,-5 14 1,5-5 272,-8 12 0,0-2 16,1 8 1,-7 0 334,1 5 0,-9-5-261,3 0 0,-4 0 213,-2 6 0,0-7 618,0 1-861,-8-8 0,6 4-358,-3-7 1,-3-1 26,2 0-298,1 0-578,5-7 124,0 5-228,0-13 1,1 4 380,5-12 0,4-11-180,7-12 1,0-3-672,1-3 941,-1-7 0,6-2 435,0-8 0,0-8 0,-6-1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688 226 7890,'8'-10'534,"-6"2"-159,13 1-125,-13 5 1,20-8 0,-5 5 1,6-3 11,0-4 1,4-1 95,7 7 0,1-5-131,0 5 1,-5-2-28,5 2 1,-10 4-229,9-3 0,-9 3 124,4 2 0,-13 0-618,1 0 216,-4 0-290,5 0 1,-9-2-9,-3-4 65,-4 4 278,-2-13 0,-2 5 44,-4-7 0,-3 5 26,-9 1 1,7 5 226,-1-6 201,1 9-31,-6-5 1,5 8 607,0 0-587,9 0 0,-7 8 81,4 3 0,4 5-73,-3 1 1,1 8 40,-2 4 1,4 1-104,-4-1 0,-1 2 151,1-8 0,0 8-237,6-2 0,-6-3-153,1 3 0,-3-8-462,2 2 1,4-3 321,-4-3 1,4 0-564,2 1 319,0-9-252,0-1 493,0-8 1,8-8 338,4-3-195,3-5 0,2-1 365,1 0-223,-1-1 0,0 9 365,1 3 1,-7 4 15,1 2-96,-9 0 1,5 2-29,-8 4 1,0 3 164,0 9 0,-13 5-247,-5 0 1,-10 8-207,-1-3 1,2 3-142,-2-2 0,0 4-450,-5-5 1,7-3-356,4-2 0,3-3 451,3-3 0,-4 0-50,4 1 1,-4-1 77,9 0 0,2 0 1,-1 1 1,1-1 152,-1 0 1,-5 1 201,5-1 0,-10 2 160,-2 4 0,-8-4 26,2 4 1,-5 2 467,-7-2 0,3 6-318,-8-6 0,-4 6 145,-2-6 0,-4 0-131,10-5 1,4-1 478,1 0 1,5-5-267,1-1 0,8-7 10,4 2 0,10-4 70,1-2-543,8 0 0,1 0 2,14 0 0,10-2 114,20-4 0,12-4-108,17-7 0,8-6-8,15 0 1,-3-8-413,-41 17 0,0 0 0,2-2 0,0 1 148,1 0 1,0 1-1,40-11-275,-17 8 1,-6-1 83,-6 1 0,-11 6-100,-12-1 0,-11 8-208,-6-2 42,-11 4 402,-4 2 0,-10 0 54,-4 0 0,-11 2 381,-12 4 1,-2-4-302,2 4 1,-3 2 120,3-3 1,-2 1-17,2-6 0,4 0 284,8 0 28,0 0-172,-1 0 318,9 8 1,1 3-176,8 12 1,0-2 395,0 8 1,0 0-225,0 6 1,0-1 251,0 1 1,0-1-212,0 1 0,0 0-51,0-1 0,-6-5-379,0 0 1,-7-2 69,2 2 0,-5-2-223,-1-4 0,-6-6 180,0 0 0,-6-1-145,6-11 0,-6 1 230,6-6 1,-6 0 274,6 0 0,0-8-168,6-3 1,1-6 185,5-7 1,3 3 3,8-7 0,2-1-78,4-6 0,11 6-911,12 0 0,11 1 445,6-7 1,12 0-1721,5 1 1,12-1 1470,6 1 1,4-1-1,1 1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2732 18 8366,'10'-8'-796,"-2"6"-42,-8-6 128,7 8 894,3 0-190,7 0 0,-5 6-149,-1 0 86,1 7 1,-3-9 25,-3 8 0,2-6 25,-2 5 0,-1-5 18,-5 5 0,0-5 0,0 6 0,0-7 0,0 7 0,0-6 0,0 5 77,-7-7 1,3 10 135,-8-9 0,1 9-100,-6-3 0,-1 5 118,1 1 1,-6 6-57,0 0 0,-8 8 131,2-2 1,2 9-316,-1 2 0,-1 8 178,-6-1 1,6 2-275,0 3 1,-1 12 70,-11-1 0,5 14-283,-4-8 0,-7 12 337,-4 0 0,24-38 0,0 0-220,-5 3 1,0 0-1,3 2 1,1 0 269,-4 4 1,0 0 0,1 0 0,-1 0-66,-2 0 1,-1 0-1,0 2 1,1 1 48,-1 0 1,0 0-1,0 4 1,-1 1-253,-2 0 0,1 1 1,4 0-1,1 1 216,-3 4 1,1 0 0,5-6-1,0 0 19,0 0 0,1 1 0,0-6 0,2-1-2,-1 1 0,2 0 0,2-3 1,2-1-111,0-1 1,1-2 0,-16 39 151,1-12 0,3 0 32,3-6 1,-4-2 47,4-9 1,-3-4-89,-3 3 0,-5 5 21,-1 1 1,-7-3-198,2-3 0,-2 3 69,2-2 1,-2-1 51,8-5 0,-1-6 378,7 0 0,-1-7-344,0 1 1,3-3 509,3-3 1,-2 1-313,8-1 0,-2-5 242,2 0 1,4-6-278,-4 6 1,-2-2 72,2 2 1,0-4-193,6-8 1,-1 0-5,1 0 0,5 1 11,1-1 0,5-7-128,-5-5-175,7 5 188,-4-8-781,8 6 560,0-8 0,8 0-466,3 0 1,7-2 168,5-4 1,-2-4 533,8-7 0,7-8 0,8-2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9460,'12'6'1355,"-1"0"0,-1 2-663,1-3 860,5-3-942,-7 6 1,3-2-534,-1 0 0,-5 1-17,6-1-797,-8-4-1285,11 6 1503,-5-1 1,-1 3-403,-3 7 0,-6 1 921,-6-1 0,-11 8 0,-10 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 7961,'-18'27'763,"9"-2"1,3-10-570,12-3 29,-4 3-56,21-13 0,-12 4 438,12-12-275,4 4 0,0-13-406,8 3 0,-1-3 133,1-2 0,-6 5-106,-1 1 1,-6 5 100,1-6 0,-4 8-1956,-2-1 1904,-7 3 0,5 9 0,-5 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7961,'0'17'0,"6"1"1388,0-1-857,7 8 1,-9-12 323,8 5 0,-9-5-346,3 4 1,-4 1 167,-2-1 1,0 0-242,0 1 1,-8-1-398,-3 0 0,1 0 40,-1 1 1,-1-1-717,-5 0 0,-6 1 86,0-1 1,0-7-315,5-5 1,7 3 268,-1-2 1,7-2-303,-7-10 0,8-6-27,-1-11 1,5-11 547,5-12 1,11-2 376,7 1 0,15-10 0,-1 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0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191 796 7961,'17'0'0,"-5"-5"880,-1-1 191,-7 0 0,4 8-264,-8 4 0,-8-2-325,-3 7 0,-7 1 444,-5 5 0,2 0-384,-8 0 1,8 1-135,-2-1 1,4 0-436,2 1 0,-1-1-876,1 0-200,7 1-1471,3-1 1483,7-8 1,7-3 398,5-12 1,5-11-95,6-12 1,4-13 334,8-10 1,1-7 102,5-11 0,-3-6 5,8-5 0,0-4 343,-20 42 0,0 0 0,32-36 0,-1 4 0,1 12 0,-6 5 0,-6 14-102,0 9 0,-15 8 102,-2 10 920,-8 8 1,-10 1 51,1 8 1754,-8 0-1744,4 0 1,-14 8 293,0 3 1,-7 4-656,1 3 1,-3-1-224,-3 0 0,3 3-59,3 3 0,-3-4-50,4 4 0,3-4-507,2-2 1,4 1 220,2-1 0,2-6-624,4 1 1,3-8 393,9 2 1,7 1-735,4-1 0,3-2 217,3-10 1,-6 2 38,-1-7 0,-6 5 239,1-6 1,-4 9 107,-2-3 0,-5 4-66,-1 2 201,-7 0 1,-2 8 152,-8 3 0,-13 5 32,2 1 0,-10 6 134,4 0 1,-6 6-83,6-6 0,0 2 166,6-2 1,-1-4 266,1 4 1,5-9 34,1-3-328,7 1 1,-4-1-48,8 1 0,2-8-214,4 1 0,4-3 64,7-2 1,0 2-92,1 4 0,-7-4 1,1 4-273,-1-4 440,6-2 0,-5 1-106,-1 5 0,-7-2 354,2 8 0,-6-7-97,-6 7 1,2-1 22,-7 7 0,-1-1 37,-5 0 0,-6 1-75,0-1 1,0 2-10,6 4 1,-1-4-29,1 4 0,6-3 23,-1-3 1,8-6 104,-2 1-389,-3-1 1,7 7 79,-4-1 0,4-5-39,2-1 0,2-5 101,4 5 0,-4-5 103,4 6 686,-5-8-265,-1 11 626,0-5-360,0-1-537,0 7 5,0-15 1,8 7-511,4-8 1,3 0 71,2 0 1,6-2-96,0-4 1,8-3-148,-2-8 0,2-1-510,-2 1 1,-4 2 60,-8 3 0,0-1-220,0 7 1096,-7-8-137,-2 12 289,-8-5 0,-8 9 189,-3 3 1,-7 5 494,-5 7 0,2 1-238,-8-1 1,6 6 298,-6 0 0,8 0-737,-2-6 1,0 1 57,6-1 0,-4 0-994,9 1 0,4-1 255,3 0-463,3 0 0,2 1 11,0-1 1,2-5-191,3-1 0,5-7 1188,7 2 0,8 1-77,4-1 0,0 6 919,6-7 1,-7 3-639,7-2 1,0-2 1042,-7 7 0,-3-5-563,-2 6 0,-3-9 365,-3 3 0,0 2 236,1-2-224,-9-1-1401,6-5 1,-11 0-902,8 0 1,-8-2 1196,1-3 0,-3 3 0,-2-6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0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7880,'17'-25'-375,"-7"6"234,5-6 1,-7 8 46,3 0 200,4-1 1,-11 1-113,8 0 57,-8-1-155,11 1 138,-13 8-34,-2 1 0,-17 16 0,-10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725 139 7986,'0'-18'260,"0"1"-213,0 0 0,0-1 119,0 1 0,0 6 281,0-1 1,-2 8-158,-4-2 0,2-1 376,-7 1-377,-1 0 0,-5 6-164,0 0 0,-1 0 45,1 0 1,0 0 27,-1 0 1,1 2-247,0 4 1,-2-2 93,-4 7 1,3 1-147,-3 5 0,2-2 55,-2-3 0,4 3 125,-4-3 1,4 9-14,1 2 0,1 0 248,0-6 0,7 6-27,4 1 0,-1 6-91,1-1 0,0 4-41,6 1 1,6 1 21,0 0 1,7-1-211,-1 1 1,3-1 68,2 1 0,-1-1-157,-5 1 1,3-6 63,-9 0 0,1-2-97,-6 1 1,0 3 81,0-8 1,0 6 120,0-6 0,-8 8 256,-3-2 1,-4-4-103,-3-2 0,-1 2 90,-4-2 1,2 0-50,-8-6 1,2 0-151,-2 1 1,-1-9 89,7-3 1,-6 2-587,6-3 0,0-1 119,5-9 1,3-5-60,3-7 1,-1-8-908,7-4 0,2-11 530,10-7 1,4 3-466,7-2 1,8 0 144,4-6 1038,3 8 0,3-6 0,0 6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7986,'8'-19'22,"-6"-4"153,3 11 1,3 3 792,-2-3-445,7 1 0,-3-6-133,7-1 1,1 7-356,-1-1 0,6 6 66,0-5 0,2 7-221,-2-2 1,-4 4 108,4 2 1,-4 0 1,-1 0 1,-1 2 28,0 4 1,-7 4-29,-4 7 0,1 6 303,-1 0 0,0 8-109,-6-2 0,0 3-16,0 3 1,0 5-58,0 1 0,0 1-41,0-2 0,0-1 97,0 7 0,0 0-233,0 6 0,6 0 74,-1-1 1,3-1-55,-2-3 0,2 8-140,3-3 0,5-2 66,-5-4 1,4-7 32,3 1 0,-1-5 62,0-7 1,1 3-173,-1-8 1,0-5 93,0-7 0,1-7-796,-1 2 365,0-4 1,1-2-1018,-1 0 1549,-7-8 0,5-9 0,-5-10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1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85 121 7891,'-18'0'678,"1"0"-466,0 0 0,5 0 1064,1 0-824,7-7 0,-2 5 223,12-4 1,5 2-268,12-2 1,12 4-58,11-3 0,4-3-307,2 2 1,-6-5-275,0 5 0,0-6-1002,6 7 0,-8-7 732,-3 6 1,-5-1 499,-1 1 0,-8 4 0,-2-6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7904,'0'-10'968,"-8"2"-968,-1 1 535,-9 5-297,1-6 1,0 8 55,0 0 1,-8 8 212,-4 3 0,2 1-368,-2 5-131,8-3 1,-10 12-69,8-3 1,-6 6 76,6 12 1,-2-3 439,2 8 0,10-5-91,-5 5 0,7-6 105,-1 6 1,5-7-113,7 1 0,0-9-323,0-3 1,2-6-28,3 1 1,7-4-71,11-2 1,-2-7-531,8-4 1,-2 1 361,2-1 1,3-2-551,-3-10 1,2-4 300,-2-7 1,1 0-279,-7 0 0,6-1 281,-6 1 0,0 0 117,-5-1 101,-9 1 163,-1 0 1228,-8 7-757,0 3 636,-8 22 1,6-4-438,-3 12 0,-3-3 101,2-3 1,0 0 6,6 1-520,0-1-284,0 0 1,2-1-1053,4-5-1953,-4-3 1464,13-8 1661,-13 0 0,6 0 0,-8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2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7904,'0'-10'1774,"0"3"1,6 5-1209,0-4 0,7 4 721,-1-4-1038,3 4 0,5 2-160,3 0 1,-2-5-160,8-1 0,-1 0-345,7 6 0,0-6 137,-1 1 0,-5-1-899,0 6 1177,0 0 0,5 8 0,1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8241,'9'0'-216,"1"0"114,-4 0 0,1-1 198,5-5 1,3 2 127,-3-8 0,5 7 111,6-7 1,-2 8-86,8-2 1,-6-1 0,6 1 0,-6 0-17,6 6 0,-6 6-32,6 0 1,-6 13-196,6-2 1,-6 10-325,6-4 1,-1 14 78,7-3 1,0 12 134,-1 1 0,1 3 35,-1 1 1,3 1 69,3 0 0,4 6-298,8-1 1,0 3 276,0-2 1,8-5-2,3 5 0,4 2 17,2-3 0,6 1-186,0-6 1,-33-23 0,1-1 194,0 1 0,0 0 1,0 3-1,1 0-6,2-4 1,0 1-1,-2 3 1,0 0-1,0-4 1,-1 1-1,-2 4 1,-1 0 0,0-2 0,0 1 1,33 33 170,2-1 1,-4 3-51,-2-4 0,-1-1-41,-5 1 0,4-5-1,-3 5 0,-3-7 17,3 2 0,-7-5-81,7-1 1,-3 0 50,3 0 0,1 0-126,-7 0 1,1-6-2,-1 0 0,-2-6 235,7 7 1,-7-7-71,1 6 1,-9-8 88,-2 3 1,-1-5-176,1-1 1,2 0 176,-8-1 1,1-5-205,-7 0 1,1-2 376,-1 1 0,-5 3-267,0-8 1,-8 0 122,2-5 0,2-1-141,-2 0 0,0 0 60,-6 1 1,1-1 106,-1 0 0,0 1-191,1-1 0,-1 0 20,0 1 0,8-1 27,4 0 1,-4 6 10,-2 0 1,2-4 114,-2-1 0,6-5-88,-6 10 1,2-4-186,-2-1 1,-4 1 16,4 4 1,-5-2 34,-7 8 1,5-8 65,-5 2 0,4 2-4,3-2 1,-3 0-157,-3-5 1,3 1 124,-4 4 1,5-4 0,1 4 0,-5-4-3,-1-1 0,1-1 38,5 0 0,-5 2-59,-1 4 0,-1-3-2,1 3 0,5-4 48,-5-2 1,-1 1 2,1-1 0,-5 0 246,6 0-220,-9 1-180,13-1 135,-14 0 0,5-5 61,-7-1 15,0-7-1,0 4 126,0-8-545,0 0 137,0-8 1,-2 4-849,-3-7 0,1 1 110,-8-1 895,-7-12 0,-15 3 0,-11-14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12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7887,'12'17'1936,"-1"0"0,-7 6-193,2 0-1346,-4 0 0,-2-5-154,0-1 1,-16 2-324,-7 4 1,-15 4 79,-8 8 0,-20 7 0,-5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29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7823,'0'-10'-408,"0"3"485,0-1 389,0 6 524,0-13-653,0 13 1,2-6 440,4 8-235,-4-8-21,6 7 497,-8-7-187,0 8 11,0 0-505,0 8 1,2-7 1662,3 5-889,-3 4 537,6-8-535,-8 13-240,0-13-695,0 6 2,8-8 0,-6 2-906,3 3 649,-3-3 0,0 6-2181,4-8 958,-4 0-250,13 0 1,-7 2 331,4 4 0,1-2-73,-7 7 1,5-5 385,-5 5 1,0 3 903,-6 9 0,0 4 0,0 7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0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7832,'-2'9'178,"-3"-3"190,3-4-188,-6-2 1,8-2 437,0-4-55,0 4 0,0-13-279,0 13 162,0-6 89,8 8-89,1 0 150,9 0-386,-1 0 0,-6 2 75,1 4 0,-8 4-40,1 7 1,-3 0-14,-2 1 1,0-1 53,0 0 1,0 0-64,0 1 0,0 5-68,0 0 23,0 0 1,0-6-544,0 0 294,0-7-962,0 5 418,0-13 63,0 6 111,0-8 1,2-8 107,4-3 1,-2-6-354,7-6 0,-1 1 224,2-6 0,3-1-377,-4-6 1,7-7 838,5-4 0,-4-4 0,6-2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0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8256,'10'0'3398,"0"2"-2617,-5 3-465,-3-3 1,6 8 219,-8-4-117,0 3-172,0 9 0,0-1 247,0 0-218,0 0-109,-8 1 1,4-1 104,-7 0 1,5 1-50,-5-1 0,7 0-35,-2 1 8,-4-1 1,8 0-113,-3 0 185,3 1-387,2-1 0,0-6-219,0 1-244,0-8-712,0 4 981,0-8 1,2 0-346,3 0 0,-1-2 168,8-4 0,-3 2 85,3-8 1,3 3 154,-3-3 1,-3-1 90,3 7 1,-8-2-80,2 3 314,3 3 208,-7-6-230,6 8 1,-8 2 437,0 4-238,0-4-79,0 13 1,0-5-128,0 7 1,0-6 149,0 1 0,0-6-50,0 5-84,0-7-368,0 12 270,0-15 0,0 9-72,0-4 101,0-4-846,0 5 299,0-7-187,0 0 1,0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0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9068,'11'-15'945,"1"3"1,-1-3-611,7 3 1,1-3-229,4-2 1,2 1 126,4 5 1,3-3-370,-3 9 0,-4-7 140,-2 6 1,-4 0-163,-1 6 0,-1 2 3,0 4 1,-7-2 81,-4 8 1,-4 5 207,-2 6 0,0 6-102,0-6 0,-8 7 347,-4-1 0,-3 2-104,-2-2 1,-2 4 162,-5-5 0,5 3-237,-4-2 0,-2 2-229,2-8 0,0 6-190,6-6 0,0 0-477,-1-6 0,1 0-73,0 1 0,1-7 390,5 1 1,-5-9-1520,5 3 1895,-5-4 0,-1-10 0,0-1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7941,'10'0'1098,"5"0"1,-11 0-865,7 0 1,-5 6 83,6 0 1,-1 7 174,6-1 1,1 5 384,-1 6 1,0 2-354,1 4 1,-1 4 222,0-5 1,2 5-309,5 2 1,-3-7-710,7 1 0,1-8-323,6 3 1,1-5-598,5-2 0,-3-7 743,8-5 446,8-3 0,0-2 0,5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1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7912,'7'-17'452,"-5"7"0,6-5-125,-8 13-307,0-6 131,0 8 577,0-7-43,0 5-412,0-6 0,0 10-56,0 4 1,-2 5 71,-4 12 0,2 4 4,-7 8 0,1 1 109,-1 5 0,-3 1-253,9 4 0,-3 2-124,2-7 0,4 1-747,-4-2 1,5-5 463,1-1 0,7-1-888,5-10 1,3 4 567,2-10 1,-1 4-140,-5-9 1,5-4 716,-5-3 0,5-3 0,1-2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85 191 7912,'-17'-7'0,"1"3"674,5-8 1,-2 6-188,7-5 1,-2 7 699,2-2-783,4-3 1,-3 5 75,10-8 0,7 7-195,11-7 1,6 6-534,11-5 0,4 1-471,8-1 0,0-3 552,0 8 0,4-5-1229,-4 5 0,1 0 1396,-12 6 0,7-7 0,-4-3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483 191 7885,'0'-17'0,"-8"-1"216,6 1 0,-6 0-224,16-1 1,-4 1-106,7 0 1,1 1 597,5 5 0,-5-2-161,-1 7 0,-5 0 247,5 6 1,-5 2-187,6 4 0,-8 5 72,1 12 1,-3-2-199,-2 8 1,0-6-110,0 6 1,0-6-106,0 6 1,0-8 51,0 2 0,0 2-672,0-2 0,-2-6 308,-3-5 1,3-6-1355,-4 5 722,4-7 574,2 4 1,0-16 65,0-3 0,2-12 177,4-6 1,-2-6 35,7-5 0,-5 3-83,5-3 1,-5 9 288,6 2 0,-8 8-84,1-2 0,3 10 99,-2 1 1,1 8-58,-1-1 35,-4 3 1,6 9 59,-8 5 1,0 3 71,0 3 1,0 1-58,0 4 0,0-4-99,0 4 0,-6-4 34,0-1 1,-7-1-24,1 0 1,3 1-183,-3-1 0,8-6 125,-1 1 0,-3-6-568,2 5 43,0-7-198,6 4 426,0-8 1,2-2 127,4-4 0,4 2-98,7-7 0,0 7-68,0-2 537,1 4-235,-1 2 1,-7 2 411,-5 4 1,-3 0-147,-2 11 0,-3-2 8,-9 14 1,-5 0-80,-12 5 1,-10 1-76,5 0 0,-5-1-481,5 1 0,1-1 219,4 1 0,-1 0-315,7-1 0,-6-7 182,6-4 0,2 2-331,9-2 353,-3 0 0,11-7-160,-8-5 152,8 4-22,-3-13 28,7 6 1,7-10 92,5-4 1,9-3 118,2-9 1,2 7-79,-2-1 0,-4 7 673,4-7-113,-3 8-175,-3-3 1,-7 9 568,-5 3 1,3 5-368,-2 7 1,0 0 170,-6 1 0,-6-1-243,0 0 0,0 1-470,6-1 1,0 0 83,0 1 0,0-1-228,0 0 0,2-5-116,4-1 1,5-7-382,13 2 1,-3-4-21,7-2 0,7-8 254,5-4 1,1-9-5,-7-2 1,-1-6-176,-4 6 859,4 0-339,-14 6 340,-2 7 0,-11 3 62,-12 7 0,-9 2 210,-8 3 1,-10 7-231,-2 11 1,-7 4-90,-10 8 1,2-3-262,4-3 1,-2 4 129,8-5 0,-6-1-256,5 2 0,1-8 69,5 2 0,-5-3 26,0-3 0,1-6 13,10 1 0,-1-8-121,7 2 1,0-5-136,5-1 270,1 0 0,5-1-149,1-5 1,7 2 136,-2-8 0,6 7-95,6-7 0,4 8 65,7-1 1,0 3 289,1 2 0,1 0 191,4 0 1,-2 7 254,8 5 0,-6 3 495,6 2 1,-6 1-498,6-1 0,-1 0 153,7 1 1,0-1-330,-1 0 0,8-1-234,4-5 0,6 3 24,6-9 0,-2 1-620,7-6 0,-7-2-164,1-4 0,-3 3-462,-2-9 1,0 1-1103,0-7 1,0 1 2105,0 0 0,0-8 0,-1-2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7801,'-10'-10'1320,"2"-5"1,8 11-740,0-7-398,0 7 1,8-10 45,3 8 0,-1-7-56,2 1 1,1 3-260,10-3 1,-4 9 61,4-3-169,-3 4 1,-3 2 97,0 0 0,-1 2 6,-5 4 1,3-3 206,-9 9 1,1-1 143,-6 7 1,0-1 124,0 0 0,0 1-121,0-1 0,0 0 138,0 0 0,0 1-11,0-1 0,0-5-380,0-1 0,0-5 189,0 5-1000,0-7 489,8 4 0,-4-8-75,7 0 0,-5 0 171,5 0 0,-1-2-123,2-4 0,1-3-12,-7-9 0,5 1 108,-5 0 1,6 5-314,-7 1 108,1-1 538,-6-5 14,0 7 1,-8 3 76,-3 7 0,-10 7 42,-2 5 1,-8 3-143,2 2 0,-4 8 520,-1 4 1,-1-2-259,1 2 0,1-6 388,4 6 1,-2-6-240,8 6 1,0-6 39,6 6-367,0-8 0,1 10 608,5-8-456,3 0 1,8-6-122,0 0 0,2 0 33,4 1 1,3-1-357,9 0 1,7-7 169,4-4-174,3 3 0,1-7-222,-4 4 0,7-4 100,-7-2 0,8 0-197,-9 0 0,3 0-283,-2 0 298,4-8-54,-7-1 0,7-3-405,-4 1 0,-2 1 191,-4-2 1,-4-3-252,4 4 0,-4-3 951,-1 3 0,-9-5 0,-1 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3113 70 8283,'17'0'-729,"0"-2"467,1-4 0,-1 4 202,0-3 0,8-3 185,4 2 1,-2-1 266,2 1 0,-8 2-131,2-8 0,-4 9-34,-2-3 168,-7 4-171,5 2-119,-13 0-12,6 0-249,-16 0 1,-3 8 53,-12 3 1,4 6-166,-4 6 0,1-3 66,-1 3 1,2 2 151,-8-2 1,6 6 172,-6-6 0,1 13-119,-7-1 0,0 11 20,1 0 0,-14 10 9,-4 1 0,-4 9-111,4-3 1,-1 10 161,-5 2 0,2 8-266,25-43 1,-1 0-1,0 2 1,0 1 179,-2 0 1,-1 0 0,1 1 0,1-1 21,1 0 1,1 0 0,-7 5 0,1 0-28,-1 4 1,1 0-1,-1 1 1,1 0 4,0 4 0,-1 1 0,-3 0 1,-1-1-11,2 4 0,-1-1 0,-2 0 0,0 0-239,5-3 0,1 1 0,-1 1 0,1 1 260,3-2 1,-1-1 0,-2-1 0,-1 0-21,1-2 0,-1 1 0,0 1 0,1 0 0,2-2 0,1 1 0,3-1 0,1 0-76,0-4 1,2-2-1,2-4 1,0-2 95,-20 33 0,-2 0 152,7-6 0,-1 2-148,2-13 1,3 0 282,-3-6 0,-2 5-19,1 1 0,-7 5-126,2-5 1,2 5-78,-2-5 0,2 5 10,-2-5 0,-2 0-83,7-6 0,-3-8 268,9-4 1,-3-3-84,9-3 1,2 1 352,-2-1 0,6-1-237,-5-4 1,6 4 443,-1-5 1,6 3-563,6-2 1,-3 2 114,8-8 1,-5 6-335,5-6 0,0 0-341,6-6 281,-7 0 0,5 1-200,-4-1-271,4-8-271,2-1 462,0-8 0,8-4-92,3-7 1,14-18-107,10-23 1,15-15 571,-19 27 0,1-1 0,5-8 0,1-2 0,1-2 0,1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7865,'9'0'1688,"7"0"-1382,-5 0 1,4 0-261,3 0 0,-1 0 188,0 0 1,-5 0 573,-1 0-249,1 0 0,-2 0-614,5 0 1,-13 2 112,4 3 0,-6 5-126,-6 7 0,-10 8 65,-7 4 1,-7-2-37,1 2 0,4-2 18,2 2 1,0-4 22,5-8 0,-3 0-270,10 0-84,3 1 1,0-7-270,8 1 1,8-8 262,4 1 1,13-3-180,9-2 0,3-7 155,9-5 0,-6 3-9,6-3 0,-9 8 232,-3-2 1,-1 4 172,-10 2 0,-6 0 317,-5 0 269,-8 0 1,2 8 502,-12 4 0,-4 3-544,-7 2 0,-2 1 23,-4-1 1,-2 0-119,-4 1 0,2-7-290,4 1 0,4-1 39,-4 6 0,3-7-452,3-4 1,6-2-308,-1 1-11,8-3 0,-4 4-345,8-12 0,0-3 409,0-9 1,0-7 17,0-3 0,0-5 49,0-2 1,0-1 302,0-4 1,6-3-91,0-3 0,0-2 250,-6 8 0,0-1 43,0 7 1,6 5 76,-1 0 0,3 8 16,-2-2 0,-4 4-52,3 1 0,3 7 12,-2-1 1,0 7-67,-6-7 533,0 8-46,0-3 34,0 7-531,0 0 1,5 1-72,1 5 0,0 6 189,-6 11 1,0 13-49,0 16 0,0 2 22,0 9 0,0 1-39,0 5 0,0 0-50,0 0 0,0-7 34,0-5 0,0 1-541,0-6 0,0 0-89,0-18 1,0 3-323,0-14 1,0 0-499,0-6 1356,0 1 0,8-9 0,1-1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4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7881,'-17'-9'17,"-6"1"782,0 8 1,-2 0-281,2 0 1,2 8-138,-8 3 0,6-1-107,-6 2 1,8-1 174,-2 6 1,4-5-95,1-1 0,7-5-1075,-1 6 200,8-8 190,-3 11 1,14-13-484,5 4 1,5-12 344,6-6 0,4 3-229,8-3 0,-6 3 176,-1-3 1,-6 4 478,1 8 0,-10 0 201,-1 0 0,-9 2 177,3 4 0,-4 4 39,-2 7 20,0 0 0,0 1 328,0-1 1,0-6 171,0 1-634,-8-8 23,6 3 1,2-9-1032,12-3 0,11-13 465,6-10 0,11-13 281,6-5 0,4-12 0,2-3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7865,'7'-10'0,"-5"4"368,4 12 1,-4 4 79,-2 7 1,-2-6 52,-4 1 1,4-1 499,-3 7 0,1-7-464,-2 1 0,4-6 647,-4 5-335,5-7-866,1 11 0,0-11-39,0 8-9,0-8 1,1 5-110,5-3 1,4-4-450,7 4 0,2-4-879,4-2 0,4 1 620,8 5 1,-6-4-914,-1 4 1795,-6-4 0,3 13 0,-8 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0 7865,'-25'35'0,"8"-1"570,0 1 0,-1-6-152,7 0 0,1-8 115,-1 2 1,7-4-148,-2-2 0,4-5 27,2-1 0,-2-7 279,-4 2-634,4 4-35,-5-9-181,7 7 122,-8-16 1,0-1 26,-3-8 1,-3-1 348,9 1 1,-1 5-78,6 1-188,0-1-93,0-5 1,10 8-153,7 3 0,0 4 140,6 2 0,-4 0-168,-1 0 0,-1 8 70,0 3 1,1-1 37,-1 1 201,-8 1 1,-1 5-94,-8 0 1,0 1-27,0-1 1,-8-4-213,-3 5 1,-12-5-384,-6 10 0,-4 2 98,-1-2 1,-3 6-234,-3-6 1,2 2 278,-9-2 1,1-4 136,-6 4 1,8 2 249,4-2 1,5 0-41,6-5 0,1-1 695,10 0 1,-1 1-191,13-1 1,-5-6 178,5 1 1,2-6-279,10 5 1,6-7 30,11 2 1,3-6-527,9-6 0,0-2 159,-1-3 1,1-4-75,-1 3 0,-5 2-146,0-1 723,-8 7 551,4-4-139,-8 8 1,-7 2-102,-4 4 0,-4 4 510,-2 7 0,-2-6-462,-4 1 0,4-1-362,-4 7 1,4-1-342,2 0 1,0-5-8,0-1 1,8-5-501,4 6 1,3-8 37,2 1 0,8-3-281,4-2 0,-2-2 45,2-3 0,-8-3-523,2-4 0,-4-1 374,-1 7 1,-9-7 111,-3 1 340,4 4 0,-9-1-49,5 3 0,-12 4 58,-5-4 0,-6 4-138,-6 2 0,-6 2 357,-12 4 5,5-4 1,-12 13 122,8-3 0,-9 3 547,3 3-335,4-9 0,2 7 243,11-5 0,-2 5 194,8 1 1,0 0 697,6 0 0,1 1-546,5-1 0,-3-5 166,9-1 1,-1 1-189,6 5-558,0 0 0,0 0-786,0 1 1,8-3 376,3-3 0,6 1-379,6-7 0,4 5 264,8-5-603,0 8 0,-1-12-1278,1 3 0,5-3 802,0-2 1311,1 0 0,1-7 0,2-3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6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 7796,'0'-9'815,"0"-7"147,0 14 0,0 2-265,0 12 0,0 5 261,0 6 1,0 0 522,0 12-770,0-4-367,0 11 0,0-9-19,0-5-281,0 5-136,0-14 1,0 12-244,0-8 0,0 0-105,0-6 1,0 1-476,0-1 0,0-5-476,0-1-1012,0-7 1643,8 4 379,2-8 213,7-8 1,8-11 75,4-16 130,3-7-108,3-10 0,1 6 63,5 0 0,-5 9-104,5 3 0,1 3 161,-2 14 1,6 3-46,-5 14 0,-3 2 135,-9 4 1,-4 9 148,-8 8-169,1 8-63,-9-12 1,-1 12 461,-8-8-210,0 8-160,0-4 1,-14 2 87,-3-1 0,-6-7-239,0 3 0,-4-5-155,-7-2 1,-1 0 93,0 1 1,3-7-147,3 1 0,4-8 230,8 1-83,-1-3-86,9-2 290,1-7-66,8-3-23,0-7 1,4-6 124,7 0 1,1-1-178,11 7 1,2 6-118,-2-1 0,6 6 164,-6-5-34,0 7 1,-6-4 239,1 8-39,-9 0-194,-1 0 235,-8 0-1069,0 0 583,-8 0 230,-1 0 0,-16 0 0,-2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6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7796,'-17'0'0,"-1"0"1264,1 0-528,0 8-226,-1 1 1,1 5 225,0 3 0,-1-3-202,1 9 0,2 4 30,3 1 1,-1-1-256,7 2 1,0 0-146,6 5 1,0-5-1236,0 0 587,0-8 449,0 12 0,8-14 112,4 4 0,9-9 232,2-3-309,7-7 0,13 4 0,11-8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6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7796,'0'18'0,"0"-5"267,0 4 0,-2-3 331,-4 9 0,5-4 1551,-5-2-1037,4 1-649,-6-1 1,6-6 1148,-4 1-812,5-1-262,1-1-143,0 5-499,7-5 1,9 0-389,7-5 0,0 3 124,-6-2 1,6 0-536,0-6 1,0 0-2475,-6 0 3377,1 0 0,7 0 0,2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7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7796,'-10'26'459,"3"-1"1,7-5-247,0 3 661,0-4-148,0 6-325,7-8 0,-5 0 97,4 1 1225,4-1-670,-8 0-1092,5 1 38,-7-1 1,-2-6-962,-3 1 777,-5-8 1,-7 9-596,-1-7 1,1 0 214,0-6 399,7 0 1,-5 0-221,3 0 0,3-2 36,-3-4 316,8-4 1,-3-7-91,7 0 0,0 5 322,0 1 319,7 7-267,3-4-169,7 8 0,-5 0 291,-1 0-184,1 0 1,11 0 250,0 0-367,0 0 1,-4 0-168,4 0 1,-4 2-220,5 4 0,1-4-147,-2 4 1,0 1-416,-6-1 1,0 6 875,1-7 0,-1 9 0,0-5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3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7797,'10'0'1068,"-3"8"30,-7 3 1,0-1-482,0 2 0,-5-7 569,-1 7 0,-6-6-1067,7 5-138,-17-7 19,3 11 0,-23-5 0,-2 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4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8198,'0'-17'0,"0"6"-214,0-1 345,0 8 0,2-3 1364,3 7-705,-3 0-453,14 0 1,-12 0-225,7 0-6,-7 0 1,6 0-121,-5 0 0,-3 7 142,4 5 0,-4-3 216,-2 3 0,0 1-48,0 10 0,0-1 18,0 6 0,-6-5-113,0 6 1,-5-8 144,5 2 0,-2 2-286,3-1 1,3-1 137,-4-6 1,4-6-523,2 1 0,0-6 133,0 5-737,0-7 316,0 4-56,0-8 253,8 0 1,7-8-122,8-3 0,2-11-287,-2-1 0,-2 0 292,8 6 0,-6 5 372,6 1 1,-8 7-366,2-2 693,-4 4-81,-1 2 0,-9 2 1,-3 4 0,-4 4 221,-2 7 0,-8 6 492,-3 0 1,-10 8-80,-2-2 1,-6-2-263,6 1 0,-2-5-97,2 6 1,4-8-29,-5 2 1,5-3-369,2-3 0,0 0-10,-1 1 1,3-7-25,3 1 0,3-7-508,3 7-792,4-8 606,-6 3 0,10-7 311,4 0 0,-2 0 297,8 0-293,-1 0 452,6 0 455,1 0 129,-9 0 0,-1 2 467,-8 4-119,0-4 0,-2 13-119,-4-3 0,2-2-314,-7 1 0,7-5-173,-2 5 190,-3-7-410,7 4-602,-6 0-170,8-6 1,6 3 117,0-10 0,13-5-434,-2-7 0,12-1-307,0 1 0,3-6 590,3 0 0,-2 0 301,-5 6 1,3 7-15,-8 4 322,0 4 0,-5 2 168,-1 0 0,-7 2 364,-5 4 0,-3-2 22,-2 7 0,0 1 769,0 5 1,0-5-463,0-1 1,0-5 875,0 6-1123,0-9 22,0 5-959,0-8 0,2-2-125,4-4 1,4-3-514,7-9 0,6-7 277,0-3 1,2-3-618,-2 2 1,-4-2 934,4 8 0,-4 2 448,-1 10 0,-1-3 0,0 8 0,1 1 0,-1 5-48,0 7 0,-1 3 726,-5 7 57,-3 1 0,-8-1 658,0 0 979,0-7-1277,0 5-514,0-13-759,0 6 0,2-10 243,3-4 0,-1 0-1046,8-11 0,-1 2 259,7-14 722,-1-8 0,8-7 0,2-8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9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8252,'0'-10'-539,"0"-5"440,0 13 0,2-8 187,4 4 1,3 4-61,9-3 0,-7 3 2,1 2 0,-1 2 24,7 3 0,-7-1-21,1 8 1,-7-6 79,7 5 0,-2 2-19,1 11 0,-3-3 92,-8 8 1,2-6-54,3 5 1,-3-5 21,4 6 1,-4 0-88,-2 6 1,0-1 16,0 1 0,6 5-121,0 1 0,1 7 78,-1-2 0,-2 4-117,7 2 1,-7 1 50,2 5 1,2-4 32,-3 3 1,1 3 46,-6-2 0,6-1-2,0-5 1,0 6-8,-6-1 1,5 3 27,1-2 1,0 3 18,-6 8 1,2-5-38,3-1 0,-3 1-65,4 5 1,2-6 44,-2 1 0,1-7-12,-1 7 0,-4-7 55,4 7 0,1-9-1,-1 3 0,0-4 75,-6-2 0,-2 0 201,-4-1 1,2 1 31,-7 0 1,7 2-170,-2 4 0,-1-5-196,1 5 1,0-4 19,6-2 1,0 5-235,0 1 0,6 0 244,0-6 1,5-2 19,-5-4 1,5 2-244,-5-8 1,6 6 17,-6-6 0,5 1 323,-5-7 0,7 1-127,-1 0 0,-3-1 113,3 1 1,-6-6-83,5-1 0,-5-1 18,5 2 1,-7 4 29,2-4 0,2-2-14,-2 1 0,5-7-44,-5 3 0,5 1-9,-5-2 1,6 5-104,-7-5 0,7 2 66,-6-2 0,5-1-109,-5 6 0,2-6 154,-3 1 0,-3 2-14,4-2 1,-2 0 31,2-6 0,-4 6 135,3 0 1,-3 0-101,-2-6 1,6 1 162,0-1 1,0 0 28,-6 1 0,0-1-102,0 0 1,5 1-242,1-1 0,6 0 59,-7 0 0,7 1-198,-6-1-11,7 0-196,-3 1 1,1-7-132,1 1 0,-6-9-508,5 3 1,-5-4-276,5-2 1,1-8 1294,5-3 0,8-12 0,2-4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7:43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8198,'0'-17'0,"0"6"507,0-1 0,0 6-2,0-5 0,0 5 691,0-5-882,-8 7 1,6-6-59,-3 4-289,3 4-738,2-5 327,0 7 305,0 0 43,0 7 0,0-3-63,0 8 1,0-6 295,0 5 1,-6 1-19,0 5 0,0 6 99,6 0 1,-2 8-96,-3-2 0,3 3 35,-4 3 0,4 7-168,2 4 1,0 12 113,0 5 0,-6 12-234,0 6 0,1 11-162,5 6 1,-3-44 0,0 0 140,0 0 1,0 1-1,-3 6 1,-1 1-16,1-1 0,0-1 0,-1 2 0,1-1-17,0-3 1,0 0-1,-1 2 1,1 1 48,2-6 0,2-1 1,-1-2-1,0-2-285,3 25 0,0-2 346,0-15 0,0-3-58,0-9 1,0 0 312,0-11-122,0 3-498,0-18 538,0 5-100,0-16 0,8-16 0,2-13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157 122 8279,'11'-6'0,"1"0"-896,-1-7 675,-1 11 1,5-13 892,-3 3-532,3 4 1,0-1 3,-3 3 0,-2 4 46,-5-4 83,-3-3 374,14 7-239,-15-14 360,7 14 46,-8-5 56,0 7 840,0 0-1440,-8 0 0,7 2-138,-5 3 1,-2-1 75,2 8 1,-1-6-189,1 5 0,4 1-2,-4 5 1,-1-6-32,1 1 0,-2-1 127,2 7 1,2-1 9,-7 0 1,-1 8 215,-5 4 1,0-2-135,0 2 0,-1 0 207,1 5 1,0 7-66,-1-1 1,1 2 86,0-1 1,-1-5-73,1 4 1,8-3-86,3-2 1,4-3-153,2-3 1,0 2-218,0-8 1,8 0-415,3-6 0,4 0 316,3 1 1,1-3-399,4-3 1,-4-5 241,4-7 0,4 0-477,2 0 0,-4 0 129,-2 0 0,-4 0-50,-1 0 1,-1-5-7,0-1 1,-5-8-207,-1 3 0,-7-5 955,2-1 0,-12 0 0,-4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5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8279,'-17'-8'0,"0"-2"2103,7 1-1335,-5-7 1,13 12 616,-4-7-738,4 7 1,10-6-170,3 5 1,7 3-133,5-4 1,-2 4-372,8 2 0,-1 0 111,7 0 1,5 0-326,1 0 0,1 0-496,-2 0 0,-3 0-2309,3 0 3044,4 0 0,-7 0 0,5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10284,'-10'0'871,"3"0"1,1 8 16,0 3 0,-7 5-271,1 1 1,-3 6-300,-2 0 0,-1 8-41,1-2 0,-6 3-606,0 3 0,-8 5-43,2 1 1,4-1-263,2-5 1,4-9 351,2-3 1,0 1-681,-1-7 47,9 4 468,1-19 1,10 6-4,4-8 0,9-6 102,8 0 0,14-7 200,-3 1 0,12 2-4,0-1 1,-1 7 147,1-2 0,-6 2-31,6-1 1,-7 3 262,1-4 1,-9 4-128,-3 2 1,-4 2 9,4 4-359,-6-4 0,2 11-409,-6-7 657,-9 7 0,7-3 0,-7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8265,'-18'7'414,"1"-5"1,2 8 239,3-4 0,5-2 689,7 7 0,-6 1-624,0 5 0,0 8 62,6 4 0,-2 5-343,-3 7 0,1 3-187,-8 8 1,3 2-855,-3 3 1,-1-3 467,7 4 0,-6-5 135,7-1 0,-9 0 0,4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7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7974,'0'-9'176,"0"1"512,0 8 1564,0 0-2259,0-8 1,2 6 16,3-3 139,-3 3 1,8 2 224,-4 0-59,-4 0-78,13 0 0,-11 0 174,7 0 0,-1 2-26,1 3 0,5 5 113,-5 7 1,5 8-109,1 4 0,0 4-33,1 1 0,-1 7-243,0-1 1,-7 6-152,-4-6 1,1 7 76,-1-7 1,0 6-141,-6-6 1,0 1-612,0-7 1,-2-7 374,-4-4 0,-2-4-219,-3-1 1,-5-3 120,5-3 0,-4 1 435,-3-7 1,1 0 203,0-6 1,5-2 280,1-4 1,-1-4-298,-5-7 1,0-2 109,-1-4 0,9 2 26,3-8 1,4 0-82,2-6 1,13 7-467,5-1 0,9 6 170,-4-6 0,13 8-396,-1-2 0,3 3 88,-3 3 1,-1 6-59,1-1 0,-6 2-261,0-1 1,-8 3-1293,2 8 1971,-4 0 0,-2 0 0,1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09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344 208 8040,'0'-12'605,"0"1"986,0 7-464,0-11-303,0 13-642,0-14 0,-2 15 244,-3-5-589,-5 12 1,-7 3-66,-1 8 1,1 6-384,0 1 1,5 4 346,1-5 1,7 0-70,-2-5 0,4-1-384,2 0-51,0 1 481,8-1 1,2 0 244,7 1 0,-6-7 124,1 1 0,-6-1 334,5 6 0,-7 1 367,2-1 0,-4 2-391,-2 4 0,0-2 164,0 8 0,-2-6-150,-4 6 0,2-8 183,-7 2 1,7 2-287,-2-2 0,2-5-377,-2-7-1,5-5-143,-5 5-178,4-7 1,4 4-20,4-8 0,3-10 194,8-7 0,1-8-724,-1-9 1,0-7 329,1 1 0,1-12-251,4 6 1,-4-6 352,4 12 0,-4-1 513,-1 7 0,-1 1 0,0 4 0,1 0 0,-1 12 0,-2-4 0,-3 9 0,3 5 23,-13-1 227,13 8 601,-5 0 1,7 0-129,1 0 0,-5-6 73,4 0 0,-3 1-524,9 5 1,-4-2-34,-2-4 1,6 2-179,0-7 0,6 5 104,-6-6 1,0 7-536,-5-7 0,-1 8 255,0-2 0,-1-3-614,-5-3 1,3 3-200,-9-3 187,1 1 668,-6-7-179,0 1 333,-8 0-163,-1 7 586,-8 3-227,-1 7 135,1 0 0,2 1-119,3 5 0,2 2 31,5 3 1,3 5-218,-4-5 1,-2 5 22,3 1 1,-1 0-197,6 1 1,-6-1 110,0 0 0,0 0-168,6 1 0,-1-7-53,-5 1-255,4-1 242,-6 7 0,10-3-124,4-3 240,3 3 1,9-7-18,-1 3 0,-2-1 132,-3-5 1,3 3-63,-3 4 1,-3 1 544,3-7-155,-8 7 54,4-3 0,-8 1-32,0 1 1,0-6 77,0 5 0,-6-5-139,0 6 0,-7-7 244,1 7-475,4-8 142,-7 11-667,13-13 1,-4 6 246,12-8 1,0 0-497,11 0 1,-2 0 211,14 0 1,-6-2-7,6-4 1,-8 4-279,2-4-156,-3 4 1109,-3 2 0,-9 2-202,-8 4 0,-10 4 493,-13 7 1,-4 8-272,-8 4 0,-7 3-25,-4 3 1,2 0-101,-2-1 0,3 3-49,-8 3 1,3-3-124,-10 3 0,4 2-372,2-1 0,-5 1-56,-1-2 0,0-3 154,6 3 0,1-9 545,-1-2 0,7-8-122,5 2 1,11-4 642,6-2 0,4-7 164,2-4-515,7-4 1,4-2-206,12 0 0,11 0-192,12 0 0,13-8 19,10-4 1,4-3 128,13-2 1,-7-6-542,13 0 1,-14-6 195,8 6 1,-5 0-133,-1 5 0,2 1 87,-7 0 0,-6 0 125,-6-1 1,-7 1 92,1 0 1,0-1-88,-5 1 1,1 2-131,-13 3 0,-5-3-93,-7 3 377,-7 5-60,4-9 1,-16 12-141,-3-7 0,-11 7-5,-1-2 0,-5 4-96,4 2 0,-4 2 185,5 4 0,-2-2 130,2 7 1,3-1 288,-3 1 1,12 5-179,5-5 0,-2-1 342,3 2 1,-1-1-214,6 6 1,0 1 99,0-1 1,0 6 4,0 0 1,6 8 94,-1-2 1,3 3-69,-2 3 1,-4-6-131,3-1 0,-3-4-236,-2 4 1,0-5 87,0 6 0,0-8-266,0 2 1,-5-3 120,-1-3 1,-8 0-71,3 1 1,1-9 214,-1-3 138,-1-4 0,-5-2 476,0 0 0,7-10-284,4-7 0,-1 0 261,1-6 1,2-4-255,10-2 1,9 2-319,8-2 0,14 2 32,-3-2 1,12-1-591,0 7 0,-1 0-298,1 5 1,-8 1-724,3 0 1,-5 7 1434,-1 4 0,-1-3 0,1-1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2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8050,'8'-17'0,"-6"0"-127,5-1 0,-7 7 162,0-1 0,0 6 239,0-5 1,0 5 108,0-5-165,0 7 0,0-6 408,0 4-296,0 4 290,0-5-154,0 7-115,0 0-179,-7 0 0,-3 9-15,-7 9 1,-1 3 193,1 13 1,-6 12-88,0 18 0,-6 9 242,6 2 0,0 7-344,6-1 0,1 2-161,5-2 0,3-5 83,8-6 0,0-5-950,0-7 1,8-3 270,3-14 1,5-7-52,1-5 0,6-8-59,0 2 0,6-11-487,-6-7 0,6-3 1192,-6-2 0,8 0 0,-4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7927,'-9'-8'2151,"-7"6"-974,7-5-1277,-1 7 0,0 1 5,5 5 1,-3 4-137,-4 7 0,-5 8 347,0 4 1,-1 5 540,-5 7 0,-2 3-263,2 8 1,-5 6 52,4-1 0,-4 9-774,5-3 0,0-2 232,5 3 1,3-14-229,3 2 1,-1-14 236,7-3 1,0-8-745,6-10 1,0-6-490,0 1 659,0-8 1,8-4 123,4-12 1,5-13-152,6-9 687,-4-1 0,22-23 0,-5 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7927,'0'-17'1022,"0"-1"-480,0 9-117,8 1-89,2 8-191,7 8 0,0 7 155,0 8 0,1 10 95,-1 1 0,0 9 285,1 8 0,-7 1-130,1 0 0,-9 6-148,3-1 1,-4 7-279,-2-6 0,0-1 59,0-5 0,0-2-751,0-4 0,0-9-554,0-9 169,0 1 1,0-2-49,0-4-353,0-11-135,0-5 830,0-7 659,0-15 0,-8-4 0,-1-16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1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8220,'10'-8'-11,"3"4"365,-7-7 14,0-1-290,-6 3 1,1-1-269,5 4 98,-4 4 1,8-11 205,-5 7 143,-3 0 1,8 6-84,-4 0-219,-4 0 1,7 0 234,-3 0-344,-4 0 96,6 0-260,-8 8 0,0 2-854,0 7 1172,-8 0 0,-2 8 0,-7 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8571,'-6'-11'1949,"0"-1"-1700,1 9 0,18-5-191,4 8 1,6 0-44,0 0 0,2 0-208,4 0 1,4-2 76,-4-4 0,-2 4-857,1-3 1,-4-3 69,4 2 903,-7-7 0,12 11 0,-6-6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7850,'0'-10'1804,"7"-5"-1741,3 13 0,1-6 113,1 8 1,-6 0 52,5 0 0,-5 0 240,6 0 1,-7 2-370,7 4 1,-8 6 79,2 11 1,-3-4-268,3 4 1,-4 2 83,4-2 1,-4 6 36,-2-6 0,0 6-30,0-6 0,2-6 3,3-5 1,-3-1-280,4 6 1,-2-7 112,2-4 0,-2-4-403,7-2 0,-5-2 229,5-4 1,-5-6-1264,6-11 1596,-1-4 0,6-15 0,1-2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3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7850,'0'18'4185,"0"-1"-3215,0 0-341,0 0-1120,8 1 0,-4-9 387,7-3 0,-5-4-1130,6-2 0,-7 6 430,7-1 0,-6 1 804,5-6 0,1 8 0,5 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7816,'-8'-9'1500,"6"1"-476,-6 8-623,8 0 1,2 2 50,4 4 1,-4-2 187,4 7 1,1 1-121,-1 5 0,2 0 89,-3 1 0,-3 5-728,4 0 1,-4 0 135,-2-6 0,0 0-311,0 1 1,0-7 275,0 1 1,-6-7-2608,1 7 2625,-9-8 0,5 11 0,-9-5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4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9130,'9'2'1335,"-3"3"1,-4-1-817,-2 8 0,0-7-316,0 7 1,-2 1-170,-4 10 0,-3-3-260,-9 3 1,1-2 256,0 2-31,7-4 0,-5 6 0,5-8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7932,'-11'-16'366,"-1"5"0,8 1 179,-1 5-1310,3 3 716,2-6 642,0 8 174,0 0 1,-2 10-312,-4 7 1,2 4-165,-7 14 1,-1 3-128,-5 14 0,-2 7-11,-4 5 1,-2-1-27,-4 6 1,-2-9-367,8 9 1,0-11 24,6-1 1,7-12-311,4-11 0,-1-1-410,1-10 242,0 0 387,6-13 1,2-3 116,4-7 0,-2-2-121,7-3 1,-5-5 52,5-7 0,-5-3-139,6-3 0,-7-3 55,7-9 339,-1 0 0,7-15 0,-1-3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5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7932,'-2'-10'0,"-4"5"1403,5 3-915,-7 2 0,8 2-444,0 3 1,0 5 116,0 7 0,2 3 322,4 3 1,1 5-72,5 13 1,1 3 107,-7 8 0,5 2-211,-5 3 0,6-9-62,-6 4 0,-1-6-201,-5 0 1,0 2 69,0-7 0,2-1-524,4-5 1,-4-6-712,4-1-917,-4-6 553,-2 3-724,0-16 2207,0-1 0,7-16 0,3-1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5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7932,'-9'0'4213,"3"0"-4088,12 0 0,9 0-196,8 0 0,6 0-101,-6 0 0,6-2-35,-6-4 1,8 5-242,-3-5 0,-3-2-346,-2 2 1,2 1 33,-2 5 760,0 0 0,2-8 0,2-2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5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7945,'6'-12'-184,"0"1"0,7 5 569,-1-6 1,-3 3 1542,3-3-549,0 4-924,5 8 0,-6 0 2,1 0 1,-6 0-65,5 0 1,-7 8-108,2 4 0,-4 5-51,-2 6 0,0 2-232,0 4 1,-6-2 100,0-4 0,-5-4-118,5 4 1,0-4-10,6-1 1,0-7-81,0 1 1,2-9-251,4 3 1,3-4-299,9-2 1,-1-2-369,0-4 0,1-3 430,-1-8 0,-6-8-384,1-4 0,-2-4 973,1-2 0,4-7 0,-5-2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7945,'-8'10'2046,"6"-2"1,-6-6-1165,8 3 0,2-3-664,4 4 0,-2 2-539,7-3-637,1 1 1,5 0 522,0 0 0,-5 0-1985,0-6 2420,-1 0 0,6 7 0,1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8057,'-9'-11'349,"3"-1"-166,4 8 0,2-5 685,0 3-497,0 4-251,8-6 0,-4 8-4,7 0 32,1 0 1,5 6-86,0 0 0,1 5 72,-1-5 0,0 7 0,1-1 0,1 3-88,4 3 1,-4-1 1,4 0 0,-2 2-2,2 4 1,2-3-163,4 3 1,-2-4-24,-4-2 0,-2 6 103,8 0 1,-8 0-69,2-5 1,-2 1 39,2 4 1,-5-4 27,-1 4 0,0-4 15,-5-1 1,3-1 14,2 0 1,1 6-13,-1 0 1,0 1 6,1-7 0,-1 6-92,0 0 1,2 2 79,4-2 0,-1-2-44,6 8 0,-5-8 31,6 2 1,-4 2-3,10-2 0,-16 2 38,10-2 0,-4 2 16,9 4 0,-12-4 21,-5-8 0,-4 6 18,5 0 1,1 2-37,4-2 0,-4-3-7,4 3 0,-2-2-6,2 2 1,-1-4-5,6 4 0,-7-2-7,3 2 1,-5-2-2,-2 8 1,4-6-6,-4 6 1,10-8 11,-9 2 0,9 2 5,-4-2 1,5 6-48,-5-6 0,8 2 40,-2-2 1,-2-3-32,2 3 0,-2-4 27,1-2 0,-1 2-2,-4 4 1,2-3 44,4 3 1,-4-4 93,-7-2 1,5 6-75,0 0 1,0 0 118,-6-5 1,0 5-20,1 0 0,-1 2-95,0-2 0,0-2-99,1 8 1,5-2 65,0 1 1,0 3-160,-6-8 0,6 6 127,0-6 1,6 6-113,-6-6 1,2 2 163,-2-2 1,-4-4-10,5 4 0,0-3-46,0-3 1,-1-2-10,-6-3 0,2 5 216,4 0 0,-9-5-35,3 5 0,-4-3 95,5 3 0,-1 0-200,0 0 0,-1 1 25,-5-1 0,5 2-90,-5 4 0,4-3-163,3 3 1,-5-4 280,4-2 0,-3 0-64,9 1 0,-10-1-185,-1 0 0,-1 1 40,7-1 0,-1 4 81,0-4 1,-1 10 29,-5-10 1,5 5 15,-5-5 1,-1 0-3,1 1 1,-1-1 17,1 0 1,3 0-85,-8 1 1,7-1 56,-1 0 1,1 1-156,-1-1 0,3 0 69,-4 0 1,-1 1 37,2-1 1,-3 0 57,3 1 1,1-1 123,-7 0 1,6 0-77,-7 1 0,9-1-63,-3 0 0,3 1 1,-3-1 0,5 0 42,-5 1 1,-1-1-126,1 0 0,-5 0-5,6 1 1,-3 1-74,3 4 0,1-4 82,-7 4 1,5 2-20,-5-2 1,6 0 83,-6-5 0,5-1 80,-5 0 0,5 1 13,-5-1 1,6 0-65,-7 0 0,7 6 54,-6 1 1,7-1-28,-1-6 1,-3-2 16,3-3 0,-6 3-62,5-3 1,-5-3-5,5 3 1,-5-6-3,6 5 1,-7-5-10,7 5 1,-8-5-18,2 6 0,1-7 29,-1 7 0,6-6 126,-7 5 1,1-5-100,-6 6 1,6-7 5,0 7 1,5-6-3,-5 5 1,2-1 52,-3 1-52,5 5 0,5-7 4,-3 9 1,3-3 1,-3-4 1,3 5-4,2-5 1,1 7-209,-1 5 0,0-4 153,1 4 0,-3-10 250,-4-1 1,5-1-116,-5 7 1,-1-7-39,2 1 0,-7-6 136,7 5 1,-8-5-96,1 5 1,3-5 7,-2 6 1,0-7-31,-6 7 0,5-6-2,1 5 1,0 1-165,-6 5 1,6 0-540,-1 1 719,9-1 1,-10 0 789,7 1-787,-7-9 0,6 5-68,-5-9 82,-3 1 0,6-4 32,-8 4 183,0-4-292,0 5-154,0-7 0,2 0-21,4 0 1,-4-1-559,3-5 670,-3 4 0,-9-21 0,-3 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10084,'18'0'-465,"-1"0"0,-5 0 370,-1 0 1,-5 0 367,5 0 0,-5 0 1916,6 0-642,-8 0-733,11 0-467,-5 0-980,7 0 569,0 0 0,-5 0-84,-1 0 1,-7 2 174,2 4 1,-4 3-196,-2 9 0,-2-1 195,-4 0 1,2 1 191,-7-1 1,7 0 24,-2 0 0,4 1 826,2-1-713,0 0 1,2 1-96,4-1 0,3-7-392,9-5 1,5-3 166,0-2 1,13 0-3184,-1 0 3146,11-7 0,-2-11 0,8-9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8028,'10'0'1881,"-2"0"0,-8 8-1445,0 3 0,0-1-169,0 1-95,0 9 0,-8 1-1061,-4 8 0,-3-6 889,-2 5 0,-8-6 0,-2 3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7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8237,'17'0'331,"-7"0"0,5 0-653,-3 0 280,-4 0 0,7 0 838,-4 0 0,5 0-220,1 0 0,-1 2-1003,-5 4 347,4-4 1,-11 7-1108,8-3 614,-8-4 139,11 6 1,-7-10-50,3-4 0,5 4 483,-5-4 0,4-3 0,3-1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7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8016,'10'0'725,"5"0"0,-13-1-254,4-5-299,-4 4 1,0-6-1183,3 8 777,-3 0 0,14 6 233,-5 0 0,5-1 0,1-5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7966,'10'2'-1,"-4"4"1513,-4-4-1512,-2 5 0,0 1 0,0 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8130,'0'-10'1568,"0"2"-1609,0 8 0,0 8 331,0 4 1,-2 11 534,-3 6 1,-7 11-192,-11 6 1,0 12-227,-12 5 0,5-1 52,-11 1 0,5 0-176,1 7 1,1-1-615,-1 0 1,8-8-152,4-3 0,6-6-423,5-6 0,5-6-155,7-11 212,0-4 0,7-15 267,5-5 0,5-12 146,6-10 1,2-8 10,4-10 0,4-7 210,-5-4 0,3 1 213,-2-1 0,4 0 0,-6-6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8031,'6'-18'137,"0"1"0,2 0 612,-3 0-419,-3 7 0,14 2 249,-5 8 1,4 0-169,3 0 1,-1 8-182,0 4 0,1 11 237,-1 5 0,0 9-89,1 9 0,-3 4 54,-4 19 0,-1-4-236,-4 10 1,-4-3-241,3-3 1,-5 2-92,-5 4 0,1-4 24,-8 4 0,9-12-1123,-3-5 1,-2-12 629,2-6 0,1-11-189,5-6 1,0-11-821,0-5 1613,7-14 0,-5-11 0,6-9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8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8009,'0'-18'2485,"0"1"-1595,0 7 1,7-3-773,5 7 1,11-5-37,6 5 1,11-8-843,6 3 0,-1 1 352,1-1 1,-6 1-313,6-1 0,-7 1 142,1 4 0,-6 4-446,-5-3 1024,4 3 0,-14 9 0,6 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8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8009,'9'-17'1569,"-1"7"-1221,-8 3 1,0 11 463,0 7 0,0 3-260,0 14 0,0 1-167,0 6 0,-8-1-235,-3 1 1,1 7 76,-1 4 1,-1 2-116,-5-1 0,5 1-36,1-8 0,7 0-185,-2-5 1,4-3-93,2-3 1,6-4-370,0-7 0,7-7-248,-1 1 1,3-9 372,2 3 1,1-6-293,-1-6 0,0 3 272,1-9 0,-1 1-14,0-7 0,-7 1-145,-4 0 624,3-1 0,-7 1 0,6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19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7933,'0'-18'0,"0"7"192,0-1 1,0 6 384,0-5 1,5-1-239,1-5 1,8 0-10,-3 0 1,4 5-48,3 0 1,-3 7-50,-3-7 0,3 8-219,-3-1 1,3 3 95,2 2 0,-5 0 105,-1 0-165,-7 0-107,11 0 0,-13 7 194,4 5 0,-4 9 185,-2 2 0,0 8 25,0-2 0,-2 3-127,-4 3 1,3-1-40,-9 1 1,8 0 26,-2-1 1,4 1-123,2-1 0,0-5-51,0 0 1,0-8-158,0 2 0,2-6-77,4-5-468,4 3-215,7-5 617,0 0 1,1-5-49,-1-10 0,-7 1 36,-5-8 1,3 6-317,-2-5 0,0-1 64,-6-5 1,0 0-65,0 0 1,0-1-5,0 1 596,0-8 0,-16-2 0,-3-8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7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7773,'17'9'0,"1"7"1265,-1-5 1,0 1-549,1 5 0,-1-4 87,0 11 0,-2-3-94,-3 2 0,-4-4 166,-8 4 1,0-4-229,0-2-563,0 1 0,0-1-1332,0 0 1085,-8-7 1,6 0-1426,-4-5 1207,-3-3 0,7 4-593,-4-12 1,4-3 305,2-9 0,0-7 539,0-3 1,2-5 70,4-2 0,5 1-100,12-1 0,10 2-107,7 5 0,8 3 60,-1 7 0,8 1 310,3 0 0,0 7-92,-7 4 0,-4 5 317,-1 1 1,-8 1-193,2 5 1,-11-2 300,-6 8 0,-3-3-129,-3 3 1,-8 3 41,-3-3 0,-4-3 584,-2 3-575,0-1 1,-9 7-332,-9-1 1,-1 0 87,-10 0 0,0-1-232,-5-5 0,-7 5 76,1-5 1,0 3-11,5-3 0,2 3-99,5-9 0,-3 1 38,8-6 0,6 0-65,5 0 0,8-2 37,-2-3 0,5-5-91,1-7 1,13-1 40,4 1 1,12 0 477,0-1 1,2 1-168,-3 0 0,3 0 39,-8-1 1,0 9 263,-5 3 365,-1-4-536,0 8-97,-7-5 0,-4 7-1217,-12 0 0,-4 0 563,-7 0 0,-8 2 494,-4 3 0,-11 5 0,-4 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8133,'-5'-18'2164,"-1"1"-1505,0 7 0,6 1-626,0 3 0,2 4 158,4-4 49,-4 4-18,13 2 1,-5 0 146,7 0 0,2 0-146,4 0 1,-2 0-122,8 0 0,-2-2-20,2-3 1,2 3-307,-8-4 0,5 4-254,-5 2 0,1 0 93,-7 0-245,0 0 0,-1-2 191,-5-4 1,-3 3-18,-8-9 0,0 6 29,0-5 1,0 5-204,0-6 494,0 1 0,-8-6 180,-3-1 0,-5 3 322,-1 3 1,5-3-155,1 4 174,-1 3-90,-5 0-114,0 8 1,1 2-33,5 4 1,1 11-67,4 12 1,4-2 131,-3 2 0,-3 7 234,2 10 0,-1 0 111,1 6 1,2-4-196,-8 10 0,9 2-162,-3-3 0,-2-1-161,2-10 0,1 2-215,5-8 1,-6-1 159,0-10 1,0 1-460,6-7 38,0 1-321,0-7 476,0-8 1,-2-1 109,-3-8 0,-3-2-112,-4-4 0,-3-5 61,4-12 1,1 4 31,-2-4 1,3-2 112,-3 2 1,-1-6 147,7 6 0,0 0-52,6 5 1,-2 3 210,-3 3 1,3-3 11,-4 4 1,4 1-83,2-2 0,6 7 100,0-7-58,7 8-28,4-19 1,12 12-24,11-12 1,5-4 10,6-2 1,15-10 104,3-1 0,12-2-309,-1 1 1,3 5 205,-2-4 1,-1 3-240,-10 3 1,1 7 142,-14 4 1,-1-2-515,-10 2 1,-4-1 74,-7 7 1,-8 0-100,-4 0 1,-10-1 143,-1 1 0,-8 0-56,2-1 1,-12-1 184,-6-4 1,-3 4 200,-2-4 0,-3-2-54,-3 2 0,-2 0-75,-3 5 0,1 3 237,4 4 1,1-3-9,-6 8 0,6-5-5,-1 5 0,4 0-113,2 6 1,0 0 103,-1 0 0,1 0-70,0 0 0,-1 0 10,1 0 0,6 6 67,-1 0 0,3 7-53,-3-1 0,4 3 99,8 2 1,0 3 2,0 3 0,0 6 211,0 11 0,8 4-45,4 8 0,9 8 197,2 3 1,6 12-329,-6 6 0,7 3 229,-1 3 0,-2 5-812,2 0 1,-6 0 471,6-5 1,-8-3-477,2-3 0,-4-12 93,-2-11 1,1-12-65,-1-6 0,-5-5 108,-1-6 1,-5-4-317,5-8 552,-7-7 0,6 3-148,-4-7 1,-4-2 499,3-10 1,-3-6-389,-2-11 0,2-6 66,4-11 0,3-12 0,9-9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7933,'0'-18'4195,"0"9"-1837,0 1-1776,0 8 1,0 8-96,0 3 1,0-1-149,0 1 1,6 1-835,-1 5 1,9-5 112,-3-1 0,5-5-1298,1 5 0,0-1 1680,1 2 0,-1 3 0,0-5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7997,'-10'-8'1532,"2"6"-981,8-5 0,-6 9-32,1 3 1,-3 5 139,2 7 1,2 2-244,-7 4 0,1 6-142,-1 12 1,-5-3-131,5 8 0,-5 0 82,-1 6 1,2-2-254,3-4 0,3 2 129,3-7 1,4-7-224,-4-5 0,4-8-165,2 2 1,8-5-292,3-7 0,-1 3-4,2-9 1,-1 1 220,6-6 0,1 0-525,-1 0 0,0-6 338,1 1 0,-7-7-116,1 6 1,-8-7-46,1 1 708,-3 5 0,-2-9 0,0 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9238,'2'-10'2299,"4"5"0,6 3-956,11 2 1,-2 6-415,8-1 1,-2 1-422,1-6 0,5 0-595,-4 0 0,2 0 134,-3 0 0,3 0-2040,-8 0 1,8 0 450,-2 0 1542,-4 0 0,7-8 0,-5-1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9044,'9'-7'263,"7"5"0,-7-6 273,9 8 1,-7 0 84,1 0 1,5 10 10,6 7 1,0 16-14,-6 13 0,6 11 215,1 7 1,-1 11 218,-6 5 0,-8 5-720,-3 1 1,-4-1 270,-2-4 0,-4-3-294,-7-3 0,-3 8-326,1-34 0,-2 0 0,-2-2 0,-1 0-337,-2 3 0,0-2 0,-23 37-1143,3-22 1,-4-9-1199,-8-8 2694,0-15 0,4 11 0,-4-19 0,-4-4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8003,'0'-12'2319,"0"1"-1013,0 7-571,0-11 1803,0 13-1171,0-6-318,0 8 0,0 2-446,0 4 0,-8 5-1215,-3 12 0,-12 6 250,-6 11 362,-4 5 0,-1 7 0,-1-1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534 104 8108,'8'-9'-137,"-6"-7"235,13 7 1,-13-3 320,4 1 1,2 5 349,-3-6-322,1 8 1,0-5 536,0 3-244,-1 4-337,3-6 1,-4 8 210,8 0-115,-9 0 1,5 2-59,-8 4 1,0 4-23,0 7 1,0 6-172,0 0 0,-13 8-17,-5-2 0,-11 3-246,1 3 0,-5 0 103,-2-1 1,-5 1-382,0-1 1,-3-1 200,3-4 0,4 2-338,-5-8 0,5-2 118,1-10 1,6-1-60,1-4 1,6-4-4,-1 3 1,4-5-86,2-5 1,7-5 199,4-7 0,-1-1 31,1 1 1,2 0 181,10-1 1,4-1-109,7-4 0,6 10 87,0-5 1,8 7 56,-3-1 1,5-1 127,2 7 1,5 0-58,0 6 1,7 0 48,-7 0 0,8-2-280,-2-3 1,4 3 128,2-4 1,0 4-229,0 2 1,0-6 66,-1 1 1,1-3 31,0 2 1,-10 4 60,-7-4 1,-2 3-166,-10-3 107,0 4 270,-14-6 304,-1 8 0,-10 2-197,-4 4 1,-3 2 125,-8 3 0,-7-1-96,1-4 0,0 1-74,6 5 0,0 1-102,-1-7 1,1 7 21,0-1 1,0-1-12,-1 7 0,-1-3-155,-4 14 1,2 0 342,-8 5 1,0 14-139,-5 4 0,-1 14 161,0 3 1,-5 2-287,0 10 1,-6-8 367,5 2 1,3-4-144,9-2 0,-2-10-241,8-7 0,6-2 26,5-9 1,3-1-179,-3-6 1,3-5-279,3 0 1,4-14 247,-4 3 1,2-7-401,-1 1-13,3-4-54,-6-8 162,8 0 0,2-10-189,4-7 1,-2-8 173,7-10 0,1-1-32,5-5 1,0 3 8,0-8 0,1 7 541,-1-1 0,6 3 0,0 3 0,0 5 0,-5 0 0,-1 6 0,0-6 0,6 8 0,0-2 0,0 2 0,-5-2 0,-3 4-36,-4-4 102,5 3 0,-8 3 638,3 0-466,4 0 0,-11 1 286,8 5 0,-6-3-145,5 8 0,-5-5 50,5 5 1,-5-2-126,6 3 0,-7 3 100,7-4-234,0 4 0,5 2-6,0 0 0,-2 2 198,-3 4 1,3 5-168,-3 12 0,-2 0 295,1 12 1,-7-4-68,2 9 0,-4 2 16,-2-1 0,-6 7-248,0-2 0,-5-4-203,5-2 0,-8-3-18,3-2 1,1-7-216,-1 1 0,7-8-318,-2 2 308,-4-3-1672,9-3 758,-15 0 268,7-7 0,-9-3 199,1-7 0,2-1-28,3-5 0,-3-4 64,3-7 666,-3 0 0,-3-8 0,1-2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6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8001,'0'-17'263,"0"-1"340,0 1-323,0 0 1,0 5 523,0 1-271,8 7 1,-5-4-132,9 8 1,-6 0 64,5 0 1,-5 6-91,6 0 0,-7 5-326,7-5 1,-8 7 170,1-1-160,-3 3 1,-2 3 174,0-1 1,-2 0 49,-3 0 0,-3-5 581,-4 0-259,-3-1-571,5-1 119,1-3 1,5-7-1292,16 0 0,7-2 256,15-3 0,9-7 878,3-11 0,11-4 0,5-7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311 295 7958,'-9'8'1825,"1"-6"-1196,8 13 1,2-13 274,4 4-930,3 3 0,11-9 99,3 0 1,-2-7-388,8-11 1,-2-5 240,1 0 0,-3-6-221,-7 6 1,-1 0-13,0 6 0,-7 0-340,-4-1 0,-5 1 328,-1 0 0,-5-1-81,-1 1 0,-7 0 475,1 0 1,2 7-95,-1 4 1,5-2 73,-5 3 0,5-1-2,-6 6 1,3 8 340,-3 3 1,-1 6-54,7 7 1,-6-1 82,7 11 0,-7-1 49,6 13 0,-1 2-95,1 10 0,-2 1-321,-3 5 1,-3 9 149,8-4 1,-5-2-193,5-4 0,-5-7 48,5 2 1,0-6-418,6-6 0,0 0 75,0-12 0,0 3-441,0-14 157,0 0-55,0-6 363,0-7 1,0-4 101,0-12 1,0-6-168,0-11 0,0-5 114,0-13 0,0 3-289,0-8 1,0 0 493,0-6 0,-6 8 0,1 3 0,-1 7 107,6 5-61,-8 4 0,-1 9 304,-9 5 0,1 5-218,0 12 1,-3 4 950,-3 7 0,-2 2-403,-3 4 0,-3-4 270,8 4 1,0-3-53,5-3-525,9 0-417,1 0 1,10-7-351,4-4 1,19-8 14,15-10 0,10-3 242,8-20 1,3-1-873,8-10 1,6-2 88,0 7 0,6 1 346,-6 5 1,-2 9 309,-10 2 1,-3 7 325,-8 6 1,-14-3-73,-3 8 0,-12 1 179,0 5 1,-10 2 488,-1 3-500,-8 5 1,-4 7 591,-12 1 1,-1-1-30,1 0 1,-3-1-268,3-5-707,5 4-939,-1-5 956,8 0 0,8-3-144,3-7 1,6 0-182,6 0 1,-3 0-295,3 0 837,-4 0 1,-4 8-132,-3 4 1,-4 3 964,-8 2 1,-2 6 31,-4 0 0,-9 8 389,-9-2 0,-4-2-272,5 2 1,-2-8-435,2 2 1,9-4-33,-3-2 0,11-5-120,0-1 1,6-7-1152,6 2 1,11-4 546,12-2 1,6-8-2877,5-3 3101,4-12 0,16-12 0,1-9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564 208 8119,'0'-17'-4,"2"5"-59,3 1 0,7-1 10,11-5 1,0-2 607,12-4 1,-3 3-176,14-3 0,-1 6 53,1 6 0,4-3-71,-4 8 1,-4 1 11,-2 5 0,-5 7-203,-6 5 1,-6 3-15,-12 2 0,-3 3-128,-8 3 1,-4 4 119,-7 7 1,-3-3-262,-15 4 0,1-10 82,-7 9 1,0-5-12,1 0 1,-1-4-57,1-8 1,1-5-54,4-1 0,-2-7-131,8 2 0,0-4 95,6-2 0,6-8-215,-1-4 1,8-3 114,-2-2 1,12-8-100,6-4 1,5 4 141,6 2 0,-2 9 188,8 3 1,-8 7 64,2-2 1,-2 6 238,2 6 0,-9-2 62,3 7 1,-11 3 274,0 9 1,-4-4 260,-2 4 1,0-4-353,0-1 1,-2 1 422,-4 4-527,4-4 0,-12 6 67,9-8-465,-1-7-571,6 5-30,8-13 1,1 6 349,9-8 0,-3-2-457,-4-4 1,5 4-119,-5-3-218,-3 3 619,0 2 0,-10 2-23,-4 3 0,-5 1 228,-13 12 1,-2-3 163,-9 14 0,-7-6 122,-4 6 0,-4-1-95,-2 7 0,-8 5 20,-3 1 0,-3-1 20,3-5 0,-2 3 273,7-3 0,-5 3-73,5-9 1,8-4 563,10-2 1,5-6-154,6-5 0,10 1 807,8-7-1314,7 7-30,11-11 19,13 6 0,24-2 52,8 0 1,15-3 4,14-8 0,-32-2 0,2-2-322,3-2 0,1-1 0,1 0 0,0-1 77,1 1 1,1 1-1,-3 1 1,-1-1-93,4-3 0,0-1 1,-8 4-1,0 1-109,-1-1 1,0-1-1,25-7-409,-10 2 0,-18 5 260,-11 0 1,-9 9-757,-8-3 729,-9-4 1,-11 8 122,-15-3 0,-10 3-95,-13 2 1,-4 0 845,-8 0 0,-2 0-406,-4 0 0,-1 0 0,-5 0-607,5 0 607,7 0 0,8 2 66,3 3 1,5 3 3,1 4 0,3 3 265,3-4 1,4 5-133,8 1 0,1 0 615,5 1 1,-3-1-260,8 0 1,1 2 294,5 5 1,0-11-636,0 4 0,2-5-445,3-1 8,5 5 1,7-14 228,1 3 0,-1-3-812,0-2 1,0-9 352,1-9 0,-1 1-391,0-6 1,1-4 387,-1-2 1,0 2 450,0-1 0,-1 6 0,-5-1 0,5 6 0,-5 6 0,5-3 0,1 8 0,-6 1 0,1 5 269,0 0 0,-1 0 261,1 0 445,-9 7-610,5 3 0,-2 1 248,0 1-136,-1-8 16,-5 11 32,0-13-133,0 6-113,0-8 1,0 2-86,0 3 0,0 5 7,0 7 0,0 8-47,0 4 0,0 12-14,0 5 0,6 6 166,0 5-267,0-3 85,1 13 1,-5-5-806,4 7 0,-4-8 386,-2-3 1,0-6-847,0-6 1,0-4 509,0-7 1,0-2-560,0-5 218,0-3 525,0-7 447,0-9 0,0-9 0,0-11 0,0-12 0,8-4 0,1-8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9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277 120 7984,'-27'0'1341,"2"0"1,2 2 0,0 4-1429,2 5 0,8 1-30,1 5 0,1-2 30,-7 14 0,-5-6-100,0 6 0,6 0 171,5 5 1,3-5-361,-3 0 1,5-8 209,7 2 1,0-4-315,0-1 0,2-1 85,3 0 0,-1 1 289,8-1 1,-3 0 148,3 1 0,1-1 404,-7 0 1,2 4 653,-2-3-606,-5 10 1,7-16-60,-8 11 1,0-10 297,0-1-1057,0-8 1,0 5-150,0-3 155,0-4 0,6 4-84,0-12 1,1-4-479,-1-7 1,-2-2 103,7-4 1,1 2 377,5-8 1,-5-6 354,-1-5 1,7 2 41,5 9 0,2-4-22,-2 4 1,-2 4 198,8 2 1,0 6 219,5 5 0,-1-1-112,-4 7 1,3-5 190,-3 5 1,10 0-107,1 6 1,0 0-36,-5 0 0,-6 0-302,-1 0 1,-5-6 86,6 1 0,-8-1-200,3 6-59,-5-8 1,-4-1-154,-3-9 0,-5 7 143,-7-1 0,0 1-51,0-7 1,-7 1 101,-5 0 0,-3-1 18,-3 1 0,1-2 350,0-4 1,1 4-115,5-4 0,-4 9 89,3 3 0,-3 5 43,-3-6 0,7 9 74,-1-3 0,7 6-175,-7 6 0,6 3-224,-5 8 1,7 3 48,-2 3 1,4 4 86,2 7 0,0 8 37,0 5 1,2 3-68,4 1 0,-2 3 92,7 4 0,1-2-18,5 7 0,0-7 23,1 1 0,-1-11-108,0-5 0,6 1-116,0-2 1,0-5-527,-5-6 0,-1 0 326,0 5 0,1-7 76,-1-4 1,-6-11-10,1-7 1,-6-3-564,5-2 1,-5-3-14,6-9 767,-9 1 0,13-30 0,-7 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8062,'-17'0'1769,"-1"0"1,5 0-1278,-4 0 1,3 0-224,-9 0 1,-4 0-83,-1 0 1,-1 8-142,-6 3 1,-1 11-870,-11 1 0,3 0 481,4-6 1,9 0-1719,-3 1 2060,11-9 0,-10 7 0,6-7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29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8035,'-9'0'6799,"1"0"-6634,23 8 0,-9 0-302,11 3 1,-3 5 136,3-5 0,0 12 0,1 4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30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346 174 8150,'8'-10'0,"-4"2"972,7 8 1,-5-2-396,6-3 1,-1 3 328,6-4 0,1 4-322,-1 2 0,0-2-293,1-4 0,5 2-143,0-7 1,6 5-108,-6-5 0,5 5-210,-4-6 0,-3 7-994,-10-7 55,5 8 1,-15-5-117,5 3-353,-4 4 1022,-10-13 1,-1 11 514,-8-8 1,-1 8 33,1-1 1,0 3-69,-1 2 1,7 0 157,-1 0 1,7 0 921,-7 0 170,8 0-848,-11 7 1,13 9 259,-4 7 0,-2 2-141,3-2 0,-3-2-32,2 8 0,4-2-135,-3 2 1,-3 1-69,2-7 1,0 6-241,6-6 1,-2 6-378,-3-6 0,3 2-721,-4-2 0,4-4 35,2 4-459,0-3 422,-8-3 998,-1-8 1,-3-1 54,1-8 1,5 0 223,-6 0 0,7 0-356,-7 0-296,8 0 3314,-3-8-1216,7 7-1005,0-7-332,0 8 1,13-2-251,4-4 1,4 4-45,-3-3 1,5-3-210,0 2 0,0 0-19,-6 6-120,1-7 359,-1 5 1,-9 0-19,-8 8 1,-8 13 163,-9-2 1,-14 12-76,-4 0 1,-5 3 90,0 3 1,1 0 52,-7-1 1,8-5 164,-3 0 1,7-8-250,5 2 1,4-4-129,8-2-1530,-1 1 1189,9-1 1,9-5-281,11-1 1,10-7 255,2 2 0,8-4-489,-2-2 0,2 0 876,-3 0 0,3 0 0,-8 0 0,-5 0-165,-7 0 1,-7 2 164,2 3 0,-12-1-98,-6 8 1,-5-1 31,-6 7 0,-4-1 529,-7 0 1,-3 2-172,-3 4 0,5-5-242,1-1 1,3 0-47,13-5 1,-3-5-204,10-1 0,3-2-67,2 2-324,4-4 540,2 5 1,8-1-51,4 0 0,-3 7 157,3-1 1,-3 3-87,3 3 0,1 1 285,-7 4 1,0-4 39,-6 4 1,6 2 31,-1-2 0,1 2-66,-6-2 1,2-4 142,4 4 1,-2-9-43,7-3 0,1-1-61,5 2 1,6-5 67,0-7 1,8 0-88,-2 0 0,3-2-465,3-3 0,2-5-91,3-7 1,-4-3-348,5-3 1,1 0 246,-2-11 1,-1 3-270,-10-9 1,-2-4 319,-4-3 0,-12-1 51,1 2 0,-9 12 1804,-3 11-1214,0 3 1,-9 11 1154,-8 3 0,-3 18-381,-8 5 1,4 12-93,-4-1 1,12-1-640,-1 2 1,11-2-221,0 2 0,8 2-311,10-8 0,1 0 199,16-6 1,8-2-1441,9-3 0,10-4 1410,1-8 0,16 0 0,-2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3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9213,'17'0'1343,"0"0"1,0 0-759,1 0 1,-1 2 325,0 4 1,3-2-415,3 7 0,-10-7-268,4 2 1,-3 1-289,3-1 0,-5 0-802,-1-6-1351,-7 8 1810,4 1 1,-10 14-561,-4 0 1,-9 2 264,-8-2 1,-6-3 575,6 3 0,-2-4 103,2-2 0,3 1 70,-3-1 0,10 0 44,1 0 665,9 1-417,-5-1 0,16 0-100,3 1 0,6-9-343,6-3 1,-3 2 136,3-3 1,-4 7-207,-2-6 0,1 5-230,-1-5 69,-8 7 1,-1-3 220,-8 7 1,-8 1 267,-3-1 0,-12 0 237,-6 1 0,-4 1-213,-1 4 0,-3-4 339,-3 4 0,5-4-175,1-1 1,1-3-37,10-4 1,0 5-155,6-5 0,7-1-241,4 2 1,4-7-38,2 7 0,8-8-338,4 1 0,13-3-265,9-2 0,8 0 347,10 0 0,0 0-280,0 0 1,-2 0 246,-4 0 1,-4 0 195,-7 0 0,-8 0 200,-4 0 0,-10 0 308,-1 0 1,-8 2-15,2 4 1,-6-2 313,-6 7 0,-12 1-399,-10 5 1,-5 2 130,-2 4 0,1-3-801,-1 3 0,6-4 314,1-2 1,5 1-1583,-6-1 1227,8 0 1,-2-5-40,11-1 589,4-7-53,8 11 1,6-11 713,0 8 1,7-6-409,-1 5 0,1 1 253,-1 5 0,3 0-148,-3 0 0,-5 7 669,-1-1 0,-4 7-210,-2-1 0,0-2 99,0 2 1,-6-6-446,1 6 1,-9-8-50,3 2 1,-5 0-802,-1-6 0,0 4 288,-1-9 1,7 1-225,-1-1 0,1-4 283,-7-8 0,1 0-1124,0 0 0,0 0 109,-1 0 0,1-8-150,0-4 1,-6-5 124,0-6 1,-6 2 472,6-8 1,0-5 274,5-7 1,7 1 288,-1 5 0,6 8-20,-5 4 20,7 12 1179,-4-5-364,8 14 0,-1 1 874,-5 6 1,2 9-676,-8-3 1,7-1 114,-7 1 0,6 1 204,-5 5-876,-1 1 1,1-1-446,-1 0 0,8-5 84,-1-1 1,3-5-1443,2 5 1,4-5-152,7 6 0,4-6 1497,20 5 0,-4 1 0,11 5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3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7973,'18'0'1640,"-1"6"318,0 0 0,-5 2 86,-1-3 213,-7-3-2127,4 6 0,-14-6 95,0 4-225,-7-4 0,-4 13 0,-10-5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258 122 8271,'0'-17'0,"-2"1"515,-4 5 176,4-5 1,-11 13-668,7-9 1,-2 8 63,2-2 1,3 3 292,-9-3 1,6 4 147,-5-4-490,7 4 1,-4 0 320,8-3-200,-7 3 0,3-6 33,-8 8 0,6 8-19,-5 3 1,5 12 296,-5 6 0,-1 11-84,-5 6 0,0 6-63,-1 6 1,3-6-77,3 0 0,3-8-14,3-9 0,4 3-94,-4-3 1,6 1-147,6-13 1,4 0-203,7-6 0,8 1-528,4-1 1,5-7-918,7-5 0,1-3 787,4-2 0,8 0 866,-8 0 0,15-7 0,-7-3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8227,'6'11'471,"-1"1"0,3-2 8,-2 1 1,-2 4-35,7-3 0,1-4-130,5-3 0,2 3-66,4-2 1,4 0-198,8-6 0,-1-2 162,1-4 1,5-4-770,1-7 1,-1 0 124,-6 0 0,-1-1-142,-4 1 1,2 0 207,-8-1 1,-6 1-170,-5 0 0,-9-2 109,3-5 0,-4 3 180,-2-7 1,-8 6 285,-3-1 1,-4 10-105,-3 1 0,-1 9 694,-4-3 0,4 4-156,-4 2 1,3 0 65,3 0 0,0 6-184,0-1 0,-1 9 8,1-3 0,0 10-51,-1 3 0,7 6-57,-1-1 1,9 4 277,-3 1 0,4 1-104,2 0 1,0-5 11,0 5 0,6-6-391,-1 5 1,11 1-496,1-6 1,0 5-49,6 7 0,4-7-666,2 1 1,4-3-633,1-9 1788,1 1 0,7 1 0,2 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8150,'18'0'1690,"-1"0"1,-2 2-1115,-3 4 0,1 3-394,-7 9 1,6-1 69,-7 0 0,9 1-274,-3-1 0,-1 0 1,1 0 0,1 6-12,5 1 1,1-1 146,-1-6 1,0-6-63,0 1 0,1-8-856,-1 2 0,6-5 384,0-1 0,0-7-804,-6-5 0,-1-3 1224,-5-2 0,5-8 0,-7-2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7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8296,'0'-17'1225,"2"7"-1033,3 4 0,5 4-104,7 2 1,0 0-193,1 0 0,-1 8-40,0 4 0,1 3 144,-1 2 0,0 8 0,1 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8136,'0'-17'3167,"0"7"-1943,0 3-42,8 7 0,-4 0-550,7 0 0,-1 2-145,2 3 0,3-1-309,-4 8 0,-1-6-421,2 5 1,-3 1-333,3 5 0,-3 0-642,-3 0 0,-4 3 1217,4 3 0,-4 4 0,-2 7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8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8351,'18'0'674,"-9"2"200,-3 4 1,2 4 217,-2 7-709,-1 0 0,-7 6-299,-3 0 1,-1 8 49,-11-2 1,3 4-135,-9 1 0,-4 1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5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8179,'0'-27'0,"2"-4"1424,4 8 0,-3 8-976,9 9 0,-1 4-510,7 2 1,-1 2-278,0 4 1,6-2-172,0 7 1,0 7 66,-5 5 0,-1 9 443,0 3 0,1 15 0,-1 11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8176,'0'-17'848,"8"-1"-724,2 1 1,5 0 92,-3 0 1,1 5 50,-7 1 0,7 1 65,-1-2 0,3-1 87,3 7 1,-1-7 16,0 1 0,2 3-98,4-3 0,4 1-207,8-7 1,-1 1 111,1 0 0,0-1-596,-1 1 1,1 0 83,-1-1 1,-7 1-123,-4 0 1,-3 0 30,-3-1 0,-6 1-372,1 0 1,-8-1 224,2 1 0,-6 2 72,-6 3 0,-4-3 372,-7 3 0,-2-3-126,-4-2 0,3-1 168,-3 1 0,-2 2 227,2 3 0,0-1 257,6 7 1,0 0-234,-1 6 1,1 0 93,0 0 1,-1 2 36,1 4 1,0 4-88,0 7 1,-1 8 390,1 4 0,5 3-191,1 3 1,7 5 243,-2 1 0,6 5-132,6-6 1,4 6 67,7-6 1,2 1-385,4-7 1,4-5-327,8 0 0,1-6-663,5 6 1,1-14 563,4 3 1,10-13-1237,-4 1 0,3-4 615,-3-2 0,0-2-384,0-4 1,-8 3 1158,-4-9 0,5 0 0,-1-5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8176,'17'-8'177,"0"6"0,1-11 1689,-1 7-1232,0 0 1,-5 6 1071,-1 0-1172,-7 0 0,6 0-69,-5 0 1,-3 8-642,4 4 0,-4 3 181,-2 2 1,6 0-436,0 1 1,5-1 386,-5 0 0,7 1-199,-1-1 1,3-2-15,3-3 0,-3 3-83,-4-3 1,5-5 46,-5-1 0,5 2 122,1-2 0,0-1-76,1-5 1,-1 0-107,0 0 1,2-5-787,4-1 0,-3-8 1138,3 3 0,-4-12 0,-2-4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8:59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8309,'0'-9'3863,"0"1"-2963,0 8 0,6-2-203,-1-4-845,9 5-366,-5-7 0,9 14 514,-1-1 0,0 9 0,1-5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8175,'7'-18'158,"-5"1"1,13 0 236,-3 0 1,3 5 354,3 1 1,-1 7-264,0-2 0,1 4 415,-1 2-616,0 0 1,0 8-246,1 3 1,-7 10-151,1 2 1,-8 8-246,1-2 1,-3-2-124,-2 2 1,-5-2 313,-1 1 0,-6-1-9,6-4 0,-5-9-265,5 3 807,0-3-131,6 3 1,2-8 102,4-3 0,6-4-288,11-2 0,4 0-246,7 0 0,8-2-1087,5-4 0,-3 3 1279,2-9 0,0 1 0,6-7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0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8344,'0'-29'3284,"0"6"1,0 25-3557,0 4 272,0 11 0,-23 10 0,-6 8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8282,'7'-17'-22,"3"7"-181,7 2 0,6 8 1466,0 0-792,0 0 0,0 0-537,1 0 0,4 6-621,-5 0 1,8 5-919,-2-5 847,-4 8 758,8-13 0,-7 7 0,9-8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8282,'8'9'-143,"1"-1"0,9-8-300,-1 0 1,0 0 1132,0 0 1,7 0-219,-1 0 0,5 0-1103,-5 0 1,6 0-6,-6 0 636,0 0 0,2 0 0,2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0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11207,'-2'12'1096,"-4"-1"1,5 1-1097,-5 5 0,-4 8 0,1 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1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8212,'-7'-10'0,"5"5"605,-4 10 1,2-1 735,-2 8 1,3 1-1514,-9 10 0,6-2-2280,-5 8 2452,7-8 0,-11 4 0,5-7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1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0 777 9152,'18'-25'1964,"-1"12"-1691,0-5 0,8 5-219,4-4 1,11 5 699,7 1 1,3-3-219,1-9 1,9 4-1184,3-4 1,-7-2 327,2 2 1,-10-8-532,4 2 1,-2 2 243,-10-1 0,0 1 33,-5-2 1,-2-4 268,-5 4 0,-3-1-39,-7 1 1,-9-4 349,-3 4 1,-4-1-122,-2 1 0,-8-2 444,-3 8 0,-5 2-197,-1 9 0,0-1 412,0 7 0,-1-2-216,1 3 1,-6 3-33,0-4 1,-6 6 0,6 6 1,-6 3-127,6 9 1,-8 1-164,3 4 0,-3 4 105,2 7 0,-2 7 241,8-1 0,-8 14-118,3-2 1,5 3 650,5-3 0,3-6-226,9 1 1,0-3-66,6 2 1,10 2-471,7-8 0,8 1-335,10-7 1,1 1-1067,5-1 0,3-9 783,8-7 1,0-3-1128,-1-9 0,1 0 1618,0-6 0,8 7 0,1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5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8147,'0'-17'956,"2"7"221,4 4 1,3-1-543,9 1 1,-1 0-221,0 6 0,1-6 256,-1 1 0,8-3-284,4 2 0,-2 4-174,1-3 1,1 3-429,6 2 0,-6 0-557,-1 0 0,-4 0 56,4 0 0,-7 2 716,3 3 0,-5-3 0,-2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8227,'0'-35'1043,"0"9"1,0 1-485,0 7 0,8 7 541,3-1 1,-1 1-715,1-7 0,-1 7-189,2-1 0,3 9-404,-4-3 160,5 4 1,-5 2-83,1 0 1,-6 2-378,5 4 0,-7 5 334,2 12 0,-4-2 138,-2 8 1,-6 0 107,0 5 0,-5 1-117,5 0 1,0-7 322,6 1 1,0-8-21,0 2 0,2-3-112,4-3 0,3-5-207,9-1 1,-1-7-263,0 2 0,8-4-130,4-2 0,-2 0 241,2 0 0,0-6-1089,5 0 0,-5-13 1299,0 2 0,0-12 0,5 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2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8230,'0'-20'1382,"0"5"0,2 15-1047,4 0 0,-2 0-111,7 0 0,-5 0-302,6 0 0,-1 0 86,7 0 1,-3 2-2103,-4 4 2094,5 3 0,-14 16 0,5 2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7819,'0'-10'127,"0"1"642,0 3 0,2 4 202,4-4-163,-5 4 301,7 2-669,-8 0 1,0 8 8,0 3 0,-2 7-115,-4 5 1,3 6-223,-9 11 1,8-4-21,-2 5 0,-1 1-96,1-2 0,0 1-178,6-7 1,2-5-579,4 0 1,2-8-521,3 2 0,5-4 576,-5-1 0,4-7 704,3 1 0,-1-8 0,0 3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8263,'-17'0'4233,"7"0"-4063,2 0 698,24 8 0,-3-4-293,16 7 0,0-5-942,5 5 0,1-5 255,-1 6 0,1-8-1495,0 1 1607,7 5 0,-6-8 0,7 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03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8358,'26'0'0,"-3"0"0,4 9 1535,2 8-1055,4 16 0,7 21 606,1 15 0,-1 8 764,-6 9 0,-7 3-812,-4 3 1,-11-2-549,-6 8 0,-9-45 0,-2 0-1313,-3 5 1,-1-1 557,-2-1 1,-3 0-1,-7 1 1,-2-1-228,-2-1 0,-2 0 0,-5-2 0,-2-1-440,-2 4 0,-3-2 1,-1-4-1,0-2 932,2-2 0,1 0 0,-3-2 0,-1-2 0,4-1 0,-1-1 0,1-1 0,-1-1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3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8101,'-10'0'736,"-5"0"-131,5 0-229,-7 0 1,5 0 96,1 0-180,7 0 210,-4 0-450,8 0-273,0 0 258,8 0 0,-4 0 26,7 0 0,1 0-41,5 0 0,6 0 38,0 0 1,8-2-10,-2-3 1,1 3 13,-1-4 1,2 4-104,-8 2 0,8 0 38,-2 0 0,-4 0-135,-2 0 1,2 0 74,-2 0 0,0 0 10,-6 0 0,0 0-72,1 0 1,-1 0 89,0 0 0,1 0-24,-1 0 1,0 0-42,0 0-78,1 0 0,-1 0 22,0 0 0,-5 0-300,-1 0-50,-7 0-558,4 0-137,-8 0 1197,-8 8 0,-9 1 0,-10 9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16 190 8101,'-10'-1'-32,"5"-5"0,5 4 78,5-4 1,-1-2 386,8 3 0,5-7-88,6 6 1,10 1-7,1 5 1,3-6-129,9 0 0,6-5-26,6 5 1,7-8 1,-2 3 1,5-5-132,1-1 0,-2 6 5,-4-1 1,1 8-257,-12-2 1,1-1-634,-12 1 0,-1 0 428,-5 6 0,-8 0-439,-4 0 0,-4 0 839,-2 0 0,0 0 0,1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8370,'-8'-17'-14,"6"5"435,-4 1-289,4 7-75,2-4 133,8 8 1,8 0 202,7 0 1,7 2-235,-1 4 0,6 3-8,5 9 0,-1-7-10,7 1 1,0-1 7,6 7 1,-1-1 16,1 0 0,0 6-20,0 0 0,-8 2-39,-3-2 1,-1-3-46,-5 3 1,3 2-176,-9-2 0,-10 2 3,-2-2 1,-5-2 114,-1 8 0,-5-2-70,-12 1 1,-11 7 73,-12 0 0,-5-1-230,-7 6 0,-1-5 23,-4-6 1,-10 4-120,4-5 0,-5-3-691,-1-2 0,4-3 1008,-3-3 0,-5 8 0,1 2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35 8388,'0'-11'-20,"0"-1"224,0 9-27,0-5-173,0 8 1,-2 0 15,-4 0 1,-3 2 38,-8 4-64,-8 3 0,-2 14-59,-8 0 0,0 8-117,1-2 1,-1-2 44,1 2 0,-7-3 87,1 3 0,0 2 207,5-8 1,-5 6-34,-1-6 0,1 6 93,5-6 0,-3 2-149,3-2 1,-3-2-30,9 8 1,4-6-17,2 6 1,6-8-14,5 2-249,-3-4 164,13-2 101,-6 1 0,16-3-47,4-3 1,5 1 392,6-7 0,-2 7 114,8-1 0,2-3 153,9 3 1,10-6-192,8 5 0,9-5 135,2 6 0,2-9-116,10 3 0,-4-2 23,-2 2 0,5-2-1061,-11 7 1,-1-1 444,-5 1 1,-7 10 124,1-3 0,-7 11 0,-2-1 0,1 5 0,-7 2 0,-4-1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9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8560,'0'-9'2897,"7"1"-2185,-5 8-193,14 0-85,-7 0 1,3 0-27,-1 0 1,-5 0 105,6 0 0,-8 2 37,1 4 0,5-5-167,1 5 1,1-4 42,5-2 0,-3 0-79,9 0 0,4 0-249,2 0 1,5-6-24,6 1 0,-1-9-197,7 3 0,-6-3-42,6 3 1,-7-3-288,1 8 1,-9 1-240,-2 5 1,-8 0 329,2 0 0,-4 0-328,-2 0 174,1 0 574,-9 0-142,7 0 434,-14 0-728,5 0-1160,-7 0 128,0 0 0,-7 0 652,-5 0 0,-3 0 136,-3 0 1,-5 0-199,0 0 817,-7-8 0,3-2 0,-8-7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17 8062,'0'-9'2651,"0"1"-1581,0 8-854,8 0 0,-6 2-342,4 4 325,-4 3 0,-2 14-69,0 0 0,0 6-133,0-6 1,0 2 79,0-2 0,2-3-501,3 3 0,5-4 224,7-2 1,1-7 119,-1-4 1,6-5-50,0-1 1,6 0-141,-6 0 1,0-1 89,-6-5 0,-7 2-67,-4-8 1,1 7 47,-1-7 1,0 1 115,-6-7 1,-6 7-281,0-1 0,-9 6 97,-2-5 1,-1 7 222,-5-2 0,-4 4 81,-1 2 1,1 8 281,-2 4 0,0 3 69,-6 2 0,7 6-184,-1 0 0,6 8-17,-6-2 1,8 4-56,-2 1 0,5 1 44,7-1 1,-3 1 64,9 0 1,1-3 126,10-3 0,3 2-94,8-8 0,10 0 120,8-6 0,7-1-274,10-5 1,2-3 96,4-8 1,3 0-486,8 0 1,-5-8-69,-1-3 0,-2-11-260,3-1 0,-3-2 249,-3 2 1,-10-4-212,4-7 0,-12 5 90,1 0 1,-13 0-42,-4-5 0,-5-3 175,-2-3 0,-7 5 122,-5 1 1,-3 1 382,-2 10-175,0-8 1,-7 12 520,-5-4 0,-3 12-54,-3 5 1,7-2 205,-1 2 1,1 1-366,-6 5 1,5 0 33,1 0 1,5 5-171,-6 1 0,8 8 18,-1-3 1,3 4 30,2 3 0,0-1 40,0 0 1,2 1 153,3-1 0,5 0-332,7 0 0,1 1-177,-1-1 0,2 0-144,4 1 0,-4-7-441,4 1 0,-3-1-175,-3 7 1,-2 1 406,-3 4 1,-5-4 448,-7 4 0,0 4 0,0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9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69 8332,'0'-17'899,"0"0"0,0-1-28,8 9-371,-6 1-318,6 8 0,-8 10 91,0 7 0,0 8 33,0 10 1,-8 7-86,-4 4 1,-11 12-231,-6 5 0,-11 12-165,-6 6 0,-4 1-560,-2-1 1,0 0 417,0-12 0,6 2 144,0-13 1,8-3-100,-3-9 0,7-3 21,5-9 1,-2-5-222,8 0 0,0-10-148,6-2 0,5-1 619,1-10 0,-1-1 0,-5-5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8262,'0'-18'2717,"0"1"-1939,0 0 1,-2 7 341,-4 4-428,4-3-36,-5 7 1,7-4-372,0 12 1,0 0-380,0 11 1,0 4 127,0 14 1,-2-1-131,-4 1 0,4-1-583,-4 1 0,4 0 257,2-1 1,0 1-657,0-1 0,0-1 394,0-4 1,0-4-195,0-8 1,0 0-496,0 1 1373,0-9 0,0 7 0,0-7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1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8253,'17'0'964,"0"0"-608,1-7-317,-1-3 0,6-7 1371,0 0 0,8-3-671,-2-3 0,3 4-789,3-4 1,-2-2-141,-5 2 1,5-2-151,-4 2 0,-4 4 200,-2-4-1089,-4 3 830,-2-5 1,-1 12-611,-5-4 240,-3 3 768,-8 5-253,0 1 891,-8 23 1,-7-1-206,-8 15 1,-2-1 57,2 7 0,2 0-16,-8-1 0,8-1 251,-2-4 0,11 1-223,6-7 1,-1 1-131,1-7 1,2 0-496,10 0 1,9 1 170,8-1 1,16-5-378,1-1 0,10-7-435,8 2 1,3-4-2027,8-2 2790,1 0 0,-1 0 0,0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638 174 8251,'-17'-35'-109,"7"8"0,-5 2-281,3 8 0,-1 5 293,1 1 0,-3 5 206,3-6 0,-9 7 522,-2-7-486,0 8 1,-2-3-50,-4 7 0,-1 7-86,1 5 0,-4 3-43,4 3 0,-3 7-20,-3 3 0,6 7 181,0 5 0,3 4-61,-3 8 0,-2 6 152,8 0 0,6-1-132,5-5 1,6 0 151,-5 0 0,7-8-76,-2-4 1,12-3-121,5-2 1,7-3-161,5-3 0,-2-4 160,8-8 0,0-7-457,5-4 0,8-4 178,5-2 0,-3-8-324,2-4 1,-6-9 278,6-2 1,-13-8 132,2 3 1,-7-3 61,1 2 0,-4-2 490,-7 8 1358,-1 0-933,-8 6-17,7 7 1,-14 5-273,3 10 0,-3 5-148,-2 7 0,0 0-425,0 1 1,0 1-351,0 4 0,-2-2 159,-3 8 0,3-8-279,-4 2 1,4 2-1778,2-2 2280,0 0 0,-8 2 0,-1 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8251,'0'-9'355,"2"-5"-110,4 8 8,-4 1-14,13 5 1,-5 0 458,7 0 1,2 0-900,4 0 1,4 0 54,8 0 0,7 5-1709,4 1 1855,4 0 0,2 2 0,0 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1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8167,'0'-27'2075,"2"4"-1608,3 12 0,-1-3-384,8 9 0,-1-1 178,6 6 0,-5 0 1194,0 0-1229,-1 0 0,6 8-461,1 3 1,-9 10-704,-3 2 1,2 6 513,-3-6 1,3 6-612,-2-6 0,-4 0-105,4-6 619,3-7 0,1-2 422,7-8 1,6-4-22,0-8 1,8-5 188,-2-12 1,5-3-21,7 3 1,-3-4 628,8-1 0,-7 7-329,1 4 0,2 3 217,-1 3 0,5 7-186,-6 5 1,6 3-78,-5 2 1,-7 0-194,-5 0 1,-8 2-194,2 3 1,-4-1-23,-1 8 0,-9-1-352,-3 7 1,-6 7-52,-6 3 1,-5-1 234,-12 2 1,-4-8-37,-8 2 0,1 2 109,-1-2 1,-5 0 440,-1-5 0,-5-7 100,6 1 1,1-3 269,11 3 1,3-2 179,7-5 446,9-3-1159,-7 6 1,22-8 90,0 0 1,9 0-147,8 0 0,4-6 138,8 0 1,5-7-1012,1 1 0,-3-3 72,-9-2 0,-4-1-260,-8 1 0,-2 0 658,-3 0 1,-4-6 379,-8-1 0,-2-1 0,-4 2 0,-4 2 0,-7-8 0,-2 1 0,-4-7 0,4 2 0,-4 5 0,1-3 185,-1 8 0,10-6 749,-4 6-143,3 0 0,3 6 119,-1-1 25,8 9-417,-3-7-32,7 14-476,0-5 0,0 14 121,0 5 1,0 13 53,0 9 1,5 13-78,1 16 0,6 8-109,-7 16 0,1 9-403,-5-45 1,-2 1 0,1 4 0,-2 0-95,-1 4 0,0 1 1,2 2-1,-1 1 498,-4-1 0,0 0 0,2 5 0,-2-1 0,-1-2 0,-1-1 0,0-2 0,-1 1 0,-2-4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8116,'17'-8'2407,"2"6"-1708,4-4 1,12 4-525,11 2 0,6 0 35,5 0 0,3 0-482,3 0 1,3-7 67,-9-5 1,1 4-89,-6 3 0,-10-3-229,-7 2 0,-3 0-553,-9 6 0,1 0-287,-7 0 1361,0 0 0,-7-7 0,-3-3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18 8116,'-12'-9'466,"1"3"-187,7 4-8,-12 2 1,13 8-67,-9 3 0,1 4 139,-7 3 1,-1 7-123,-4 4 1,2 5-80,-8 6 1,0 5-247,-5 7 1,-7 1-338,1 5 0,-8 0-454,2 11 1,2-6 522,-2 6 1,5-9-59,-5-14 0,8-4 90,-3-7 1,11-6 15,1 0 0,6-14 323,-6 2 0,8-11 0,-4-6 0,7-10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8116,'7'-27'1951,"-5"2"-1075,6 16-477,-8 1 0,0 18 160,0 7 1,-6 6-130,1 6 1,-7 9-247,6-3 1,-5 7 53,5 4 0,0-5-681,6 11 1,0-4-121,0 3 0,0 1-559,0 0 0,8-6-215,3 0 1,5-13 607,1 2 0,-5-14 729,-1-4 0,8 0 0,8-7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2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8116,'18'-11'0,"-1"-1"0,-6 8 193,1-1 1,0 3 145,5 2 1,-4 7 558,5 5 1,-9 5-484,14 6 0,-13 4 33,7 8 0,-3 1-378,3 5 0,-8-3 57,-3 8 1,2 0-890,-2 6 0,-1-8 242,-5-3 1,-5-7-307,-1-5 1,-8 0 346,3-12 1,-4 2-39,-3-13 0,3-2 597,3-10 0,-3-5-114,3-12 1,5-6 203,1-12 0,4 3-174,2-8 1,2 9 748,4 3 1,5-1-293,12 6 1,-1 4-92,6 2 1,-1 4-270,2 2 1,8 7-409,-9 5 1,15-3-101,-9 2 0,5 0-1109,-5 6 1524,1 0 0,7 0 0,2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6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8062,'-17'16'0,"-1"-5"1273,9 4-451,1-5 165,8 0-548,8-3-36,1-7 0,11 0 192,3 0 0,-2-5-349,8-1 1,-3-6-182,3 6 1,4-5-367,-4 5 0,-4 0-1583,-2 6-674,-4 0 1319,-9 8 719,-3 2 0,-7 9 116,0 4 1,-13 2 330,-4 4 1,-5 3 72,5-3 0,-6 2 12,0-2 1,2-2-53,9-4 0,-3-6 505,3 0 0,5 1 719,1-7 0,4-1 226,2 1 1,2-7-689,4 2 1,5-4-330,12-2 0,4 0-399,8 0 1,-1-8-325,1-3 0,5-5 330,1-1 0,7 0 0,-4-1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2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8258,'10'-8'-13,"7"6"406,0-3 1,8-3 602,10 2 1,5-2-455,1 3 1,7 3-224,-2-4 0,-2 4-127,2 2 0,-6-6 63,6 1 0,-9-1-1116,-2 6 0,-1 0 550,-5 0 1,-4 6 310,-2-1 0,-4 1 0,-1-6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3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8196,'-17'0'267,"0"14"-75,0 3 0,-1 6-59,1 0 0,-2 4 293,-4 8 0,2-1 798,-8 1 0,0 7-497,-6 4 0,6 0-795,1 6 1,1-6 85,-2 6 1,4-2-1003,8-9 1,-3 5 351,-3-6 0,8-5 95,-8-6 0,13-8-352,-7 2 0,4-4 282,-5-2 1,7-7 606,-1-4 0,8-5 0,-11-1 0,5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8159,'0'-10'4549,"0"3"-4006,-8 7 1,6 2-138,-4 3 0,2 5 109,-1 7 1,3 8 18,-4 4-510,4-4 49,-6 8 0,6-1-916,-3 9 0,3-1 623,2-5 1,-2-1-1284,-4 1 1,4-6 632,-4-1 1,5-6-43,1 1 1,0-10 87,0-1 824,0-9 0,0 13 0,0-7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8159,'25'-8'0,"3"1"976,13-5 0,5-9-455,12 4 0,-5-10-90,5 4 0,-6-2-103,-6 2 0,-4 4-542,-7-5 1,-8 5-4,-4 2 1,-10 0 5,-1-1 0,-8 1-26,1 0 0,-3 0-285,-2-1 0,-7 7 193,-5-1 249,-11 8-57,-4-3 0,-7 9 560,-1 3 1,2 7-257,4 11 0,-1 4 199,7 7 1,2 3 94,9 3 1,-1-3 308,7 3 0,8-3-425,9-3 1,12 1-158,6-1 0,10-1-911,1-4 1,8 2 449,-2-8 1,6 0-2658,6-6 2859,-5-7 0,7-3 1,-8-7-1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189 104 8299,'8'-27'1312,"1"2"-987,9 8 1,-1 7-7,0 4 0,2 4-191,4 2 0,-3-5-63,3-1 1,-4 0-57,-2 6 0,1 6-174,-1 0 0,-6 7-12,1-1 1,-6 3 73,5 2 0,-7 0-247,2 1 0,-4 5 94,-2 0 1,-2 8 270,-4-3 1,-4 3-6,-7-2 0,0 4 282,0-4 0,-1 3-101,1 3 0,5-8 102,1-4 0,7 2-153,-2-2 1,-1 0-23,1-6 0,0 0-333,6 1 1,0-7 39,0 1-280,8-1 0,-4-1-132,7-4 299,-7-4 1,11-4 82,-3-4 0,3-4 31,3-7 0,1 0-112,4-1 0,-2-5 102,8 0 1,-8 0 442,2 6 1,-4 5-153,-2 1 1,-5 7 623,0-2 1,-7 4 460,7 2 232,-8 0-979,3 8 1,-7 2 128,0 7 1,0 0-464,0 1 1,0 5 275,0 0-618,0 0 0,6-6 226,0 0-1343,0 1 414,1-1-35,-5-8 374,14-1-63,-14-8 208,5 0 1,-14-2 130,-5-4 0,-5-1-80,-6-5 1,-2 3 99,-4 3 0,-4 4 490,4-4 0,-3 4-53,-3 2 0,1 8 101,-1 3 1,0 11 105,1 1 1,-1 7 379,1-1 0,-1 2-75,0-2 1,3 3-170,3-3 0,-2 2-20,8-2 1,6-4-155,5-8 0,8 0 141,-1 1 0,18-3-30,10-3 0,18-5 63,10-7 1,11 0-255,13 0 1,11 0-513,12 0 1,-2 0-688,2 0 0,-9 0 631,-3 0 0,-9 0-1599,-13 0 1,1 2 1939,-8 4 0,5 0 0,-6 7 0,-1 1 0,3-3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5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8154,'2'-18'809,"4"1"1,-2 7-163,8 5 326,-1-5-581,6 8 1,6-6 33,0 8 1,1 0-51,-7 0 1,0 2-770,0 4 0,-5 2 279,-1 3 0,-7 11-276,2-5 1,-4 10 250,-2-4 0,0 9-679,0 3 0,-10 2 286,-7 9 1,-8 2-19,-9 9 0,-1 5 199,0 7 1,1-6 386,-1 1 0,4-10 349,8-3 1,-4-1-334,16-9 1,-6-7 177,11-5 0,-6-8-93,7 2 0,-1-3 295,6-3-159,0-7-221,0-3-24,0-7 1,2-2-34,4-3 0,3-5-121,8-7 1,6-3 60,1-3 1,6 2-348,-1-8 1,4 2 151,1-1 1,1 3 241,0 7 0,-1 3 134,1 3 0,-6 5 286,-1 7 0,-7 0 3,3 0 1,-5 2 287,-2 3 0,-2 5-198,-3 7 0,1 1-55,-7-1 1,0 2-426,-6 4 0,-2-4 118,-4 5 1,-3 1-617,-9-2 0,1-2 52,0-10 1,-1 3-197,1-9 1,-6 7 265,0-6 1,0-1-122,6-5 0,-1-7 175,1-5 1,2-9 38,3-2 1,-1-6 410,7 6 1,0 0-94,6 6 1,0 5 565,0 1-142,0 7-197,0-4 0,-2 10 53,-3 4 1,1 9 165,-8 8 1,6 0-98,-5-5 0,5-1-69,-5 0 1,7 1 37,-2-1 120,4 0-814,2 0 0,8-7-32,3-4 0,5-6-243,1-6 0,2-4 167,4-7 0,4-8-300,8-4 0,-1-5 186,1-7 0,-1 3 81,1-8 0,0 2 585,-1-2 1,7-1-150,-1 13 1,0-3 545,-5 14 0,-1 0 25,1 6 1,0 2 334,-1 3 0,-1 4-380,-4 8 1,-4 0 73,-8 0 1,0 0 70,1 0 0,-1 2-169,0 4 1,-5-2-449,-1 7 0,-5-1 103,5 2 0,-7 3-423,2-3 1,-4-3-82,-2 3 0,0-1-377,0 6 0,-6 1 406,0-1 0,-7-5-111,2-1 1,-5-1-354,-1 1 0,0 3 225,-1-9 1,1 1 234,0-6 1,5 0-193,1 0 609,-1 0 0,1 0 248,-1 0 190,8 0-376,-11 0 1,11 0 169,-8 0 1,7 8 397,-7 3 0,6 5-272,-5 1 0,5 6 372,-5 0 1,7 2-206,-2-2 1,4-4-9,2 5 0,0 1-179,0-2 1,8 2-131,3-2 1,7-4 17,5 4 0,2-2 96,3 2 0,5-4-165,-4 4 0,4-9 21,1-3 0,1-1-732,-1 1 0,7-1 381,-1-4 0,2-4-1674,-1 4 0,-3-5 447,8-1 1,-7 0 1335,1 0 0,4 0 0,0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8027,'0'10'2045,"0"-2"0,2-8-2172,4 0 0,4 0 96,7 0 0,-6 0-436,1 0 0,-3 2 382,3 3 1,3-1 84,-3 8 0,-4-1 0,-1 7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5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8027,'-7'17'3115,"5"0"-2665,-6-7-724,8-3 1,2-7 273,4 0 0,3 8 0,9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8171,'-8'-18'1571,"-2"1"-1026,1 0 1,1 5-435,8 1-35,0 7 178,0-4-7,0 8 1,0 10-31,0 7 1,-6 10 77,1 13 1,-3 4-22,2 8 0,-3 6 175,-9 0 1,1 5-137,0-5 1,5 7-46,1-2 0,-1-3-155,-5-2 0,5-5-196,1-1 0,7-6 196,-2 1 0,-2-11-138,3-1 0,-1-3-300,6-9 1,0-5-298,0-7-21,0-7 183,0 4 753,0-8 0,6-10-210,-1-7 1,9-8-352,-3-10 1,5-9 110,1-8 1,0 0-98,1-5 1,-1-5-560,0-1 0,6-3 312,0 3 1,0-2-17,-5 7 1,-1 0 96,0 6 0,-5 6 375,-1 0 0,-7 14 23,2-3 0,-4 12-43,-2 0 199,0 4 1,-6 7 1264,0 1 4,1 7-980,5-4 0,0 18-15,0 7 1,1 8-22,5 10 0,4 1 51,7 4 1,-1-3-55,-5 3 1,4-3-74,-3-3 1,3-1-31,3-4 1,-1 2-16,0-8 1,0 2-479,1-2 1,-1-10 245,0 4 1,3-5-680,3-1 1,-4-3 375,4-8 1,-2-2-549,2-4 1,4-5 178,8-12 1,-1-6-53,1-11 0,1-3 137,5-3 1,-5-4-14,4 4 0,-5 0 536,-6 6 1,2 1-54,-8 16 1,0 2 360,-6 10 0,0-3-276,1 8 0,-7 8 203,1 10 1,-8 11 194,1 6 0,-3 3 339,-2 3 0,0 7-281,0 4 1,0 4 15,0 2 1,0 0-406,0 0 0,0 4 89,0-4 0,2 7-632,4-13 1,2 6 270,3-11 0,4 5-219,-3-6 1,3-2-214,3-9 0,-7 2-1237,1-8 1872,7 0 0,0-6 0,6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8022,'2'-11'338,"3"-1"1,-1 8 322,8-1 1,-1 3-144,7 2 0,-1 0-349,0 0 1,0 0-94,1 0 1,-1 0-159,0 0 1,1 0-1582,-1 0 1663,0 7 0,-7 11 0,-3 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8067,'17'-5'2130,"0"-1"-1381,0 0 1,3 6-342,3 0 1,4 0-85,7 0 0,5 0 115,-5 0 0,9 2-357,-15 4 0,7-2-260,-12 7 0,0-5-173,-6 5 0,-1 1-511,-5 5 1,-3 6-451,-8 0 1,0 8 242,0-2 1069,-8 4 0,-9 9 0,-10 2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29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8022,'-10'10'3053,"2"-2"1,16-3-3626,3 1 1,5 0 642,1-6 0,2 0 157,4 0 1,4 2-1227,8 4 998,-1-4 0,9 13 0,1-5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0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35 8180,'0'-12'63,"0"1"1,-2 7 164,-4-2 0,-3 4-260,-9 2 0,5 0 76,-4 0 0,3 0-89,-9 0 0,-2 0 88,2 0 1,-6 6-156,6 0 0,0 5 188,6-5 0,0 6-7,-1-7 1,1 7-22,0-6 1,1 7-6,5-1 0,-5 3 33,5 2 0,3 6-29,2 1 1,-1 6-13,1-1 1,0 6-27,6 5 0,8-3-142,3 3 0,-1-4 22,2-1 1,-7 0 63,7-1 1,-6-5-22,5 0 1,-7 0 40,2 5 1,-4-1-94,-2-4 1,-2 1 81,-4-7 1,-4 8 12,-7-2 1,0-4-68,0-2 1,3 2-117,-3-2 1,9-2-44,-9-9 1,5 3 98,1-3 1,1-3 217,4 3 0,4-6-56,-3 5 0,5-5 59,5 5 1,5 1-89,7 5 0,3 2 181,3 4 0,-4-3-98,4 3 0,2 4 128,-2 1 1,-6-1 307,-5 2 0,-8 0-177,1 6 0,-3-7 258,-2 1 1,0-2-198,0 2 0,-7 2 574,-5-8 1,2 6-427,-1-6 0,1 2-305,-1-2 0,1-4-314,4 4-286,5-4 0,-7-2-832,8 1 0,0-7 691,0 1 1,8-6 513,3 5 0,12-7 0,4 4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1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8073,'0'-17'539,"-2"5"-378,-3 0 1,3 7-42,-4-7 1,4 6 115,2-5 375,0 7-564,0-4 1,-8 8-6,-3 0 1,-1 0-364,-5 0 0,4 8 172,-10 4 0,1-3-9,-1 3 0,4-3 226,-4 3 0,10 3-24,1-3 0,2-3-132,-1 3 0,3-6-73,8 5 107,-7 1 1,7 5 28,0 0 0,1 1-14,11-1 0,-2 0 15,1 0 1,3-5 153,-9 0 0,7-1-36,-6 6 0,-1-5-39,-5-1 1,0 1-12,0 5 0,0 1 113,0-1 0,-5 0-81,-1 0 0,-8 1-11,3-1 0,1 0-71,-1 1 1,5-1 61,-6 0 1,9-5-93,-3-1 0,4 1 151,2 5-53,0 0 1,0 1 20,0-1 1,0 0 102,0 1 0,6-1-48,-1 0-1,3 0 142,-2 1 0,-4-1 454,4 0 1,-4 1-255,-2-1 1,0 0 204,0 0 1,0-5-237,0 0 1,0-1-37,0 6 0,0-5-197,0-1 0,5-5 215,1 6-274,0-8 0,-4 9-190,4-7 1,-3 1-793,9-1 1,-1-4 487,7 4 0,-1 2-1680,0-3 0,8 3 2018,4-2 0,4-4 0,1 5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8076,'-8'-10'-181,"6"3"1717,-5 7-506,7-8-213,0 6-306,0-13-391,7 13 71,3-6 0,7 8 38,0 0 0,1 2 94,-1 4 1,-5 5 215,-1 12 0,1-2-4,5 8 1,0-6-129,0 6 1,1-6-381,-1 6 0,-5-6 138,-1 6 0,1-8-100,5 2 1,-6-4-290,1-1 0,0-1-386,5 0 1,-6-7-302,1-5 81,-1 5 0,1-8-312,-1 4 0,-5-4-161,6-2-424,-8 0 1727,3 0 0,-7 0 0,0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17 9347,'-2'-9'3409,"-4"3"-3270,4 4 1,-13 2-91,3 0 0,-3 10 123,-3 7 1,-7 8-180,-3 10 0,-5 7-267,-2 4 0,-5 6-308,0 6 0,-6-5 218,5 5 0,1-4-489,5-2 1,3-10-817,3-7 1669,-4-1 0,14-7 0,-6 8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3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7977,'0'-10'907,"0"-5"0,0 11 53,0-7 77,0 7-207,0-4 138,0 8-339,8 0-352,-6 8 0,5 1-7,-7 9 0,6-1-14,0 0 0,0 1-4,-6-1 0,0 0-14,0 0 1,0 1-333,0-1 1,0-5 188,0-1-950,0-7-78,0 4-500,0-8-767,0 0-274,7 0 2474,-5 0 0,14-8 0,-7-2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13557,'0'-9'3697,"0"1"-5455,-7 23 1758,5 5 0,-21 14 0,3 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3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6343,'0'-9'356,"0"1"-19,0 0 180,0 6-93,0-5-332,0 7 11,0 0-192,-7 0 157,5 0-306,-6 0 244,8 0-20,0 0 542,-8-8-142,6 6 202,-5-6-204,7 1-384,0 5 283,0-14 10,0 14-269,0-5 67,0 7-281,0 0 163,0-8 1,-2 6-301,-4-4 118,4 4 0,-7 4-552,3 4 522,4-4 1,-8 6-116,4-8-118,5 7 199,-7-5 340,0 6-291,6 0-137,-5-6-9,7 5 370,0 1 0,0-6 0,-8 13 0,-2-5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0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8079,'-10'0'594,"-5"0"-104,13 0-46,-13 0 1,13 0-52,-6 0-159,0-8 1,6 5-120,-3-9 1,3 6 132,2-5 0,6 5-167,-1-5 130,9-1-95,-5 2 0,9-5 85,-1 3 0,0 3-85,1-3 0,-1 3-86,0-3 0,0 5-84,1 7 0,-1 0 49,0 0 0,-5 0-202,-1 0 97,-7 0 443,12 0-167,-14 0-1,5 7 0,-7-3 32,0 8 273,0-9-339,0 13 1,0-7-1,0 9 1,0-1 18,0 0 1,0 1-11,0-1 1,0 0 156,0 0 0,0 7-48,0-1 0,0 5 74,0-5 1,6 0-99,0-5 1,-1 5 150,-5 0 0,0 0-222,0-6 1,0-5 317,0-1-361,8 1 1,-6-1 265,4 1-356,3-8 1,1 3-55,7-7 0,-3 0-153,3 0 1,-2-1-231,14-5 0,0-6-503,6-11 0,-1-2-877,1-4 1,-1-3 880,1 3 0,-8 2-1420,-4-2 2335,-4 0 0,-9-5 0,-2-1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0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8079,'-10'-9'5027,"3"1"-4050,7 1 100,0 5-1047,0-6-1,7 8 215,3 0-554,7 0 298,1 0 0,5 6-395,0-1 1,0 9-1728,-6-3 2134,0 12 0,1 4 0,-1 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7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53 241 8067,'-18'11'343,"1"1"1,7-1-138,5 7 1,3-7 49,2 1 1,15-8-47,8 1 1,8-3-104,4-2 1,7-2-5,4-3 1,4-5-6,2-7 1,0-2-118,0-5 1,-6 9 113,0-8 0,-2 8-644,2-8 1,-6 3 80,-11 3 0,2 0-140,-8-1 0,-2-5 209,-9 0 1,1 6-39,-7 6 1,0 5 402,-6-6-15,0 8 0,-8-1 161,-4 10 1,-3 5-151,-2 7 1,0 6 886,-1 0 0,-7 8-181,-4-2 0,3 4 77,-3 1 0,0 1-327,-6-1 0,6 1 12,1 0 0,5-7-319,-6 1 0,8-8-255,-2 2 26,3 4 0,5-7 20,3 3-663,5-12 1,14-3 264,5-8 1,3 0 49,3 0 0,5 0 364,0 0 1,8 0 403,-3 0 0,-1 2-119,2 4 1,0 3 172,5 8 1,-5 6 865,0 1 1,-6 1-491,6-2 0,-8-6 160,2 0 0,2 0-479,-2-5 0,8-4-259,-2-3 1,2-3-388,-3-2 1,5-2-520,-4-3 1,9-7 311,3-11 1,-1-4-453,-5-7 1,3-1-2066,-3 0 2937,3 1 0,-11-16 0,7-4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8764,'0'-9'734,"0"-7"-341,0 14-200,0-5 44,0 7 1948,0 0-1400,0 7-415,0 3 0,0 1-94,0 1 0,2-1-1,4 7 1,-4-1 121,4 0 1,-2 6-97,1 0 0,-3 6 330,4-6 0,-4 8-207,-2-2 0,0 2 159,0-3 1,6 5-206,-1-4 0,1-4-194,-6-2 1,0-4 240,0-1 0,0-1-446,0 0 222,8-7-535,-6-3-189,6-7 0,-3-7-532,1-5 1,6-5 285,-7-6 1,3 4-1339,-2-4 2107,-4-4 0,5 0 0,-7-8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1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13448,'-9'17'-282,"3"1"0,-4 1 1706,-1 4 1,-5 6-3165,-1 11 644,-8-3 987,6 5 1,-6 0 0,8 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9178,'0'9'585,"8"-1"1,2-10 132,7-4-392,0 4 0,6-13 162,0 3 1,6 3-131,-6-3 1,8 1-458,-2-7 0,-4 1 125,-2 0 0,2 5-133,-2 1 1,0 1-63,-6-1 1,0-3-63,1 8 1,-7-5-335,1 5 190,-8-7 53,3 3 0,-7-7 63,0-1 1,-2 3 12,-3 4 1,1-5 38,-8 5 0,-1-5 187,-10-1 0,3 5-51,-3 1 1,2 5 153,-2-5 1,4 7 37,-4-2 0,4-2-111,1 3 427,1-1 1,0 6-169,0 0 0,-1 7 227,1 5 0,2 3-28,3 3 1,-3 7 84,3 3 0,-1 5-68,1 2 0,-1 1 19,7 5 0,0-3 316,6 8 0,0-7-321,0 1 1,0 0-8,0-5 0,2 3-204,4-9 1,9 2-759,8-2 1,6-4 376,-6-8 1,14-6-1335,-3 1 0,9-8 323,3 2 1,-6-5-1271,12-1 2374,-12 0 0,10 0 0,-6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7975,'0'-17'4267,"0"0"-3315,0-1-187,0 1 445,8 7-808,1-5 1,3 13 18,-1-4 1,-1 6-57,1 6 1,-1 4-360,-4 7 1,-4 0 100,4 1 1,-5 5-66,-1 0 0,0 6 64,0-6 1,-5 5-14,-1-5 0,0 0-8,6-5 1,0-1-219,0 0 76,0 1-136,8-1 1,1-7-578,9-5 0,-1-3 412,0-2 1,6-2-499,0-3 1,2-5 332,-2-7 0,-3-1 523,3 1 0,-4-8 0,-2-2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2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8052,'0'-19'4372,"2"4"-4231,4 15 0,-2-6-66,7 0 1,-5 0 50,6 6 0,-7 2 17,7 4 0,-6 0-1956,5 11 1813,1-3 0,5 26 0,0-3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3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8148,'6'-12'2155,"0"1"-1548,0 7 1,-4-10 2341,3 9-1403,-3-1 1021,6 6-1610,-8 0 0,0 2 42,0 4 0,0 3-520,0 8 1,0 1-98,0-1 0,0 6-575,0 0 1,0 0 238,0-5 1,-2-1-1213,-4 0 0,4-5 406,-3-1-4491,3 1 3227,2 5 1,2-7 2023,3-5 0,5-3 0,7-2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8019,'0'-10'0,"1"2"1360,5 8 0,4 0-589,7 0 0,-5 0-58,-1 0 0,1 8-243,5 4 1,0 1-246,1-1 0,-3 9-238,-3-4 0,1 4-273,-7-4 1,5 7 7,-5-1 1,0 2-270,-6-2 0,0 4-268,0 7 0,-2 1 317,-4-1 0,4-1 40,-4-4 0,-1 1 41,1-6 1,-6 6 368,7-1 0,-1-4 89,6-2 1,-2 2 231,-4-2 0,4 0-67,-3-5 1,3 5 231,2 0 1,5 0 18,1-6 1,6 0-156,-7 1 0,7 1 90,-6 4 0,5-2-62,-5 8 1,6-6 21,-7 6 0,7-6-16,-6 6 1,5-3 136,-5 3 0,0 4-185,-6-4 1,0 3-45,0 3 0,-2 0-193,-4-1 0,2 1 53,-7-1 1,-1 1-51,-5 0 0,-1-3 96,1-3 1,0 2-612,0-8 0,1 0-362,5-6 0,-5-7-2326,5-4 3149,3 3 0,-7 1 0,5 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4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7899,'10'-8'0,"0"6"3991,-5-3 1,5 3-2025,7 2 0,-5 0-16,-1 0-2082,-7 0-1527,4 0 1658,-8 7 0,-23 18 0,-6 12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5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8096,'10'-8'105,"-4"-3"0,-4 1 460,-2-1-270,0-1 0,0-5 147,0 0 0,0 5-73,0 1 1,0 5 191,0-6-383,0 8 0,0-5 294,0 3-333,0 4 0,-8-5 13,-4 7 1,-3 0-214,-2 0 0,-1 1 36,1 5 0,-6 4-176,0 7 1,-6 0 25,6 1 1,-2-3 127,2-3 1,4 9-37,-4-4 1,4 4 85,1-4 0,7 1-104,-1-1 1,8 6 84,-1 0-416,3 0 253,2 2 0,0-6 37,0 4 0,7-3 9,5-3 1,3 2 176,3 4 0,-7-4-139,1 5 1,-3-3 125,3 2 0,1-4-106,-7 4 0,0 4 185,-6 2-1,0-2-98,0 1 1,-2 1-322,-4 6 1,-4-1 129,-7 1 0,0 0-120,0-1 0,1-7 279,5-4 1,-3-4-148,8-1 165,1-1 1,7 0 4,3 1 0,5-3 218,7-4 1,2 5-6,5-5 1,-5 10 275,4 3 0,-6-1-7,-5-6 0,1 8 159,-7 4 1,0 3-54,-6 3 1,0-1-145,0 1 1,-2 0-181,-4-1 0,2 1-225,-7-1 1,7-7-418,-2-4-423,4 4-1171,2-8 1127,8 6 0,3-17 843,12-8 0,4-8 0,8-9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8070,'0'-17'289,"8"7"1,1 3 691,8 7 1,-5 0-303,-1 0 1,1 7-122,5 5 1,6 5-189,0 6 0,2 6-10,-2 11 1,-3 3-127,3 3 0,2 4 29,-2-4 0,0-2-510,-6 2 1,-5-2 240,-1 3 0,1-5-785,5-8 1,0-7-16,1-4 0,-7 0-346,1-5 0,-7 1-152,7-13 278,-1-1 1026,7-5 0,7-15 0,2-4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8044,'0'-10'6950,"8"3"-6545,1 7 1,3 2 496,-1 3-752,-7-3 0,6 12-64,-4-9-1981,-5 9 1607,7-5 1,-2 9-1573,0-1 1,-1-5-197,-5-1 2056,8-7 0,2 11 0,7-5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5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8054,'-18'2'1355,"1"3"1,0 3-593,0 4 1,-1 3-167,1-4 1,-8 12-161,-4 6 0,-4 4-89,-1 2 1,-1-1-418,1 1 1,5 1 103,0 5 0,8 1-919,-2 4 1,6-2 617,5-4 1,2-3 265,5 3 0,3-3 0,-6-3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7996,'0'-17'1342,"2"1"168,4 5 0,-2 1-1612,7 4 1,1 3-129,5-9 1,-6 8 1805,1-2-1098,-8 5 1,9 2-194,-7 5 0,0 6-199,-6 11 1,0-2-113,0 8 0,0-8 56,0 2 1,0 2-193,0-2 1,0 0 97,0-6 0,2-5 79,3-1 0,-1-7-406,8 2 0,-1-4 158,7-2 0,1-2-205,4-4 0,-4-5-136,4-12 1,2 2-372,-2-8 0,0 4 71,-5-10 1,-3 3 368,-4-15 1,3 1 164,-8-6 0,-1 1 340,-5-1 0,-5 2 0,-1 4 0,-8 3 0,3 9 1,1 1-55,-1 4 1,1 4 498,-1 8 0,1 2 1481,4 3-155,4-3 1295,-5 13-1894,7-14-249,0 14-1060,0-5 0,2 9-453,3 3 0,-1 5-809,8 7 818,-1 1 581,7-1 0,-1 8 0,0 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6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7956,'17'0'3716,"0"0"-3041,1 0 1,-1 6 29,0-1 0,-5 1-468,-1-6 0,-1 2-15,1 4 0,-3-2-415,-8 7 0,0-5-72,0 6 1,0-1-298,0 6 1,-2 1 319,-4-1 0,-3 6-337,-9 0 1,7 0 621,-1-6 0,7 1 1026,-7-1-406,8 0 0,-2 1-341,12-1 1,0-8 643,11-3 1,-3 2-578,9-2 1,4-1-649,2-5 0,-3 0-536,3 0 1,0-5-2344,6-1 3138,7-8 0,2 5 0,8-8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7940,'-10'2'3227,"4"4"1,2-4-1642,-1 4 0,1 1-599,-8-1 0,1 8-109,-7-3-878,-7 5 0,-9 16 0,-10 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8078,'0'-19'923,"2"-2"217,4 15 1,0-2-596,11 2 1,-4-3-60,10-8 1,4 5-342,2 0 0,-2 3 104,2-3 0,-8-3-474,2 3 0,2 3-114,-2-3 0,2 7-326,-2-7 1,-4 6-16,4-5-828,-3-1 1084,-3-5 0,-6 0-2,1-1 0,-8 1 201,1 0 0,-5-1 160,-5 1 0,1 0 178,-8 0 0,1-1 22,-6 1 0,5 2 167,0 3 0,1-3-183,-6 3 0,5 4 263,1 3-156,-1-5 1,-5 8 103,-1-4 0,1 4 104,0 2 0,5 0-132,1 0 0,1 2 105,-1 4 1,-5 6-9,5 11 0,3 4 37,2 7 0,-1 1-42,1-1 0,0 9 149,6 3 0,-2-2-175,-4 2 0,5-2-7,-5 2 1,4 2-960,2-7 1,9-1 486,9-5 1,1-3-1435,10-3 1,2 0 192,9-12 1,-2 3 1351,8-15 0,1 9 0,4-5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8757,'-10'0'1475,"5"-2"-1657,10-4 1586,-3 4-1027,14-6 0,-14 10-223,3 4 0,3 4-56,-2 7 1,0 6-115,-6 0 0,0 6 259,0-6 1,0 6 131,0-6 1,5 0 98,1-6 0,2-5-136,-2-1 0,-3-5-533,9 5 1,-1-7 18,7 2 0,-1-4-130,0-2 0,3-2-329,3-4 0,-4-1-765,4-5 0,-4-5 1400,-2 0 0,8-8 0,2-10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8078,'-17'0'1141,"0"0"-1056,7 7-247,3 3 0,7 7-119,0 1 1,7-1 280,5 0 0,3 8 0,2 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8065,'17'0'1509,"0"0"0,1 0-884,-1 0 0,0 0-208,0 0 1,3 0-290,3 0 0,-10 6-129,5-1 1,-13 9-329,1-3 0,-4 5 116,-2 1 1,-2 2-146,-4 4 1,-3-4 333,-9 5 0,1-5 179,0-2 1,-1 0 118,1 1 1,6-3-27,-1-4 421,8 5 0,-1-14-242,10 4 0,7-5-195,11-1 0,6 0-668,11 0 0,4-7-2040,8-5 2476,-8-3 0,14-2 0,-4-1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8085,'17'-2'0,"1"-4"0,-1 3 547,0-9 0,0 8 54,1-2 0,-1-1 600,0 1-636,1 0-589,-1 6 1,-8 8 36,-3 3 0,-4 7-154,-2 5 0,0-2-77,0 8 1,-6 7 161,1 10 0,-15 1-372,3 4 0,-4-6 118,4 12 0,-1-9 20,1 4 1,2-2 241,3-10 1,5 1 281,7-7 0,0-5-35,0 0 0,1-2-155,5 2 1,4 2 18,7-8 1,0 7 7,1-1 1,-1 4 190,0 1 1,1 3-24,-1 3 1,0 3 117,0 3 0,-1 4-45,-5-4 1,-3 6 154,-8 5 1,0-3-109,0 4 0,0-5 67,0-1 1,0 0-137,0 0 0,0-6-117,0 0 0,-6-7-116,0 1 0,-5-5-64,5-6 0,-5 1-206,5-7 0,-8 0-37,3-5 1,1-1-266,-1 0 0,1-5-206,-1-1-449,-5-7-1275,7 12 2445,-1-15 0,2-1 0,8-9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49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7889,'9'-25'1658,"-1"13"315,-8-3 0,-2 15-1210,-4 0 0,-5 4 146,-12 7-909,-12 8 0,-17 24 0,-9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8044,'27'0'594,"-2"6"74,-7-1 1,5 3-184,0-2 0,0-2 355,-6 7 0,-5-7-745,-1 2-794,1 3 0,3-5-380,-3 8 0,-5-6 138,-7 5 941,0-7 0,-7 19 0,-3-4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0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8063,'-10'-8'724,"3"4"-174,7-7 265,0 7-382,0-12 0,13 9-183,4-5 1,5-1-299,-5 7 0,6-2-151,0 3 1,6 3-424,-6-4 1,2 4 135,-2 2 0,-4 8 486,4 3 0,-4 5 0,-1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8063,'23'-2'139,"0"-3"1,-8 3-140,8-4 0,-2-2 301,2 2 1,-3-7 20,3 1 0,-4 3 33,-2-3 1,0 7-286,1-7 1,-7 6-230,1-5-885,-1 7 1,7-4 193,-1 8 850,-7 0 0,5 0 0,-5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588 104 7996,'0'-17'354,"0"0"1,0 5-194,0 0 1,-2 7 176,-3-7 0,1 6-237,-8-5 1,1 7 25,-6-2 1,-8 4-123,-4 2 1,2 0 109,-2 0 0,0 6-381,-5 0 0,-1 7 64,0-1 0,7 3 60,-1 3 1,8-1 152,-2 0 1,3 0-59,3 1 0,2-1 77,3 0 0,-1 6-74,7 0 0,0 6 141,6-6 0,6 6-86,0-6 1,7 2 124,-1-2 1,-3-2-51,3 8 0,-6-8-5,5 2 0,-7 2-67,2-2 1,-6 8 10,-6-2 0,2-2-147,-7 2 0,-1-1 94,-5 7 0,-1 0-139,1-1 1,0-5 102,0 0 1,-1-6 85,1 6 1,7-6 8,5 6 1,-3-8 138,2 2 0,0 2-78,6-2 0,2 6 125,4-6 1,-2 7 396,7-1 0,-5 4-206,6 2 0,-6-1 406,5 1 0,-7-6-329,2-1 0,-4 1-227,-2 6 0,0-3-90,0-3 0,0 2-158,0-8 1,0 0-303,0-6-252,7 1 1,-3-3-772,8-3 0,-1-5 602,6-7 0,1 0-542,-1 0 1,2-7 1254,4-5 0,4-11 0,8-4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8057,'0'-10'1317,"2"4"20,4 12-842,3 4 0,3 7 250,-1 0 0,1 8 194,5 4 0,0 6-472,1 5 0,-1-3-32,0 3 1,6-4-778,0-1 1,0 0 301,-5-1 0,-1-1-977,0-4 1,5 1 308,-5-7 1,4 1-1067,-10-7-17,5 8-19,1-6 1810,0-2 0,1-1 0,-1-7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85 8057,'0'-17'645,"0"0"1,0 5-324,0 1 1,0 5 856,0-6 0,-7 9-345,-5-3 0,-11 8-65,-6 9 1,-5 3-82,-7 15-790,-3 7 14,-8 8 0,-2 8-124,-3 0 0,9-4-529,-4 4 0,11-2-988,1 13 0,5-5 377,7 5 1352,3-7 0,7 4 0,1-8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8017,'0'-11'3628,"0"-1"-2125,7 8 196,3-3-1108,7 7-392,1 0 1,-7 0-178,1 0 1,-7 1-244,7 5 1,-8-2 226,2 8 0,-3-1 40,3 6-325,-4 1 0,12-1 74,-9 0 1,3-5-584,-2-1-213,-4-7 308,13 4 0,-5-8-852,7 0-418,0 0 1963,1-8 0,-1-1 0,0-9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8017,'0'-17'2027,"0"0"-561,0 7-316,0 2 1,-2 8 51,-4 0-301,4 0-1181,-13 0 1,13 8-901,-4 4 0,4 9 1180,2 2 0,0 15 0,0-1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7988,'0'-17'430,"0"0"665,0 0 907,0 7-1432,0 2 1,-1 10-275,-5 4 1,-4 11-1,-7 12 0,0 4-29,-1 1 1,3 7-2,3-1 1,-3 6 27,3-6 1,-1 7-197,2-7 0,3 0-191,8-5 0,0-6-479,0-1 0,2-6 347,4 1 0,-3-6-792,9-6 1,-1-3 230,7-8 1,-1 0-639,0 0 1424,8 0 0,-6-8 0,6-1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7988,'-27'0'0,"2"-6"0,7 1 1022,9-1-368,-7 6 2478,14 0-2321,-5 0 0,9 0-294,3 0 0,13 0-298,11 0 1,3 0-377,3 0 1,1 0-452,5 0 0,-5 2-1910,5 3 2518,-5-3 0,6 21 0,3-3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2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7988,'12'0'1303,"-1"0"1,1 0-404,5 0 3248,1 0-2904,-9 0 0,5 2-487,-9 4 0,3-4-1439,-2 4-1995,-4 3 2677,5 9 0,-7 9 0,0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7773,'17'-17'0,"-8"6"323,-3-1 1247,4 8-1075,-8-3 0,5 14 704,-7 5 0,0 5-585,0 6 0,-7-2 555,-5 8 1,-1 0-546,1 5 1,-3 1-146,3 0 0,-1-1-175,1 1 0,-1-1-238,7 1 0,-5-2-262,5-5 0,0 3-487,6-8 0,-6-5-597,1-7 0,-1-5-29,6 5 334,0-7 0,2 4 439,3-8 0,-1-6 124,8 0 1,-1-13 3,7 2 1,7-6-111,3 0 1,7-4-131,5-8 1,-1 1 225,7-1 0,6 1 422,5-1 0,1-5 0,-6-1 0,0-7 0,0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8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8044,'-18'18'0,"1"-1"0,2 0 1612,3 0 1,-3 3-737,3 3 0,3-4-463,-3 4 0,6-10-40,-5-1 1,1-1 191,-1 7 0,-3-1-95,9 0-403,-9 1 0,12-1-892,-4 0 1,6-1 559,6-5 0,6 3-865,11-9 1,6 1 387,11-6 0,4 2 117,8 4 0,-6-4 314,0 3 1,-7-1 253,1 2 1,-9-2 153,-2 7 0,-10-5 887,-2 6-19,0-1 1,-15 7-516,4-1 0,-12 0-89,-5 0 0,-5 1-198,-1-1 0,-8 0-371,-4 1 1,-1-7 570,1 1-363,-4-8 0,-1 11 0,-11-5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105 485 8063,'-10'-17'3185,"-5"7"-1756,13 2 362,-6 8 348,8 0-1562,0 0 1,8 0-135,3 0 0,5 6-263,1 0 1,8 0-91,4-6 0,3 0-90,3 0 0,5-8-324,1-4 0,-1-3-97,-5-2 0,-1-2-629,1-4 1,-3 3-91,-3-3 1,-4-2 443,-7 2 0,-3-2 357,-4 2 0,-3 2 118,-8-8 0,0 6-14,0-6 0,0 2 71,0-1 1,-2 3 140,-4 7 1,-3 3 196,-8 3 0,-1 5-129,1 7 0,-6 7 253,0 5 0,-8 11-160,2 6 1,-3 11 89,-3 6 1,-5 12 101,-1 5 1,-7 7-99,2 5 0,4-4 474,2 4 0,9-4 463,2-2 0,10-8-601,1-3 1,9-10-55,9-2 0,2-7-998,4 1 1,5-11 384,12-6 0,4-4-513,8-2 1,13-7 247,4-4 364,19-4 0,-2-2 0,12 0 0,-5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9759,'-9'0'1875,"1"0"1,10 0 762,4 0-845,-4 0-633,13 0-490,-13 0-497,13 0-639,-5 8 451,-1 1 1,-1 3-322,-8 0 387,0-1 1,0 6-552,0 1 0,0-7-319,0 1 231,0-1 292,0 7 0,0-7-44,0 1 1,8-9-118,3 3 1,5-4 142,1-2 0,2 0-2086,4 0 2400,4-8 0,8-9 0,-1-10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4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8265,'-17'-10'4129,"7"2"-2097,3 8-621,7 0 325,0-7-488,0 5-785,7-6 0,3 10-1933,7 4 1,0-2 1469,1 7 0,7 1 0,2 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8290,'-10'-17'1331,"3"7"2113,7-5-1416,0 13-1487,0-6 1,-8 21-26,-3 5 1,-7 11-193,-5-1 0,2 13-287,-8 5 0,8-2-58,-2 2 0,4-5-72,2 5 0,1-8-126,5 2 0,3-3-458,8-2 0,2-3-351,4-3 0,5-4 414,12-8 0,-2-7-423,8-4 0,6-4 408,5-2 0,0-2 92,-5-4 1,0-4-147,-1-7 683,-7 0 0,6-1 0,-6 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5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8129,'-27'0'3050,"4"0"-1360,11-8-15,5-1 0,9-7-834,3 5 1,13-3 178,10 9 0,5-7-426,2 6 0,7-5-238,4 5 0,4-6-1086,2 7 0,0-7-2729,0 6 3459,0 1 0,-1-3 0,1-2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8277,'8'-18'1082,"2"7"245,7-1 1,0 8-577,1-1 1,-7 1 64,1-2 0,-1 4 1866,6-4-1219,1 4-938,-1 2 0,-2 2-427,-3 4 1,-4 4-453,-8 7 1,0 2-41,0 4 0,-2 4-396,-4 8 0,-6 7 315,-11 4 0,-4 10-537,-7 2 0,-1 7-237,1-2 1,1-3 601,4-3 1,10-3 673,7-2 1,9 6-78,-3-1 0,6-5 168,6-6 0,3-5-79,8 5 0,-5-8 1,0 3 1,-3-5 228,3-1 0,1-1 406,-7 1 0,0-6 276,-6 0 1,-2-2-383,-4 1 1,0-1 131,-11-4 0,3-2-357,-9 8 0,-2-6-263,2 6 1,-2-8-86,2 2 1,4 2-230,-4-2 0,-2-2-272,2-9 1,6 3-753,5-3 1,3-2-2211,-3 1 3467,-3-7 0,5 11 0,-7-5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9:5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8277,'0'-17'300,"0"-1"-250,0 1 0,10 0 1328,7 0-836,0 7 0,14 2-20,-8 8 0,6 0-191,-6 0 0,8 2-108,-2 4 1,-3 11-8,3 12 0,-8 4-109,3 1 0,-5 7-11,-2-1 0,-7 2-235,-5-1 1,-3 1 67,-2 4 0,-2 10-189,-3-4 0,1 3-345,-8-3 0,1 8 250,-7 3 0,7-1-13,-1 1 1,9 0 48,-3 7 0,4-3 89,2-4 1,0-1 113,0-5 1,0-3 173,0 4 1,2-4 58,4-2 1,-5 1 370,5 5 1,2-2-21,-2 7 0,-1-7-165,-5 1 1,0-1 48,0 2 0,0-10 200,0 4 1,0-10 226,0 4 1,0-6-329,0 7 1,0-9-208,0 2 0,2-1-40,4 1 1,-4-3-148,4 3 1,-4-3 77,-2-3 0,-6 1 135,0-1 1,-9 1-107,-2-1 0,-3 1-38,-9 0 0,3-7-154,-3 1 0,-4 0-67,4 6 0,-3-1-219,-3 1 1,8-2-405,4-5 0,4 3-1930,2-8 2648,-1 8 0,1-4 0,0 7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18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6888,'-10'0'-678,"3"0"678,7-7 0,7-3 0,3-7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19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364 139 8471,'0'-18'-127,"0"1"166,0 0 138,0-1 73,0 1-5,0 0-435,0 0 324,0 7-152,0 2-597,0 8 455,0 0 0,0 8 129,0 3 88,0 13-44,-8 2 0,4 9 203,-7 0 1,5-1-159,-5 1 1,5-1 134,-6 1 0,8-6-127,-1 0 1,-3-8 36,2 2 0,1-2-227,5 2 204,0-11 94,0 11-543,0-14 182,0 1-33,7 5 0,3-13-193,7 4 193,0-4 72,1-10 1,5 2-139,0-11 1,2 4 73,-2-10 0,-4-2 24,4 1 0,2-4 57,-2 5 1,-2-8 108,-9 2 1,1 2 102,-7-2-36,7 8 0,-11-10 72,4 8 18,-4 0-138,-2 6 0,0 0 125,0-1 1,0 7-6,0-1 0,-2 7 433,-4-7-192,4 8-118,-5-3-91,-1-1-150,6 6 80,-6-6-16,8 8-122,-7 0 0,3 2 90,-8 4 1,9 4-30,-3 7 0,-2 2-31,2 4 0,-7 4-4,1 8 0,3 7 164,-3 4 0,1 6-115,-7 6 0,1-3 149,0 9-137,0-1-204,-8 6 1,3 0 144,-6 1 0,1-9 4,-2-3 1,2-6-11,4-6 0,4-4 42,-4-7 0,3-9-17,3-2 1,6-7 192,-1-6-2,1-3-181,-7 0 0,7-6 145,-1 3 1,3-10-48,-3-7 0,-1-5 184,7-6 0,-6-2-160,7-4 1,-1-9-11,6 3 1,0-9-72,0 3 1,2 1-20,4 5 1,5 3-332,12 3 160,-4-4 79,6 14 1,0-4-717,4 11 376,4-3 175,1 6 1,3-3-141,3 0 0,-3 9 22,3-3 0,-3 4 355,-3 2 0,8-8 0,3-1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19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8403,'0'9'191,"-2"-1"469,-3-8-706,3 0-57,-6 0 56,8 0-4,0 0 77,0 8 1,0 1-2,0 9 0,0 5-69,0 0 1,0 2-172,0-2 1,6-4-66,0 4 262,-1-4-49,3-1-87,2-1 93,-1-7-14,7-3 1,-7-7-130,8 0 0,1-2 16,-1-3 0,-5-7 188,-1-11 0,1-4 0,5-8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8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8056,'17'0'1252,"0"0"0,3 0-556,3 0 1,9 0-89,9 0 0,9 0 56,2 0 1,0 0-408,5 0-163,-3 0 1,-2 0 5,0 0 1,-10 0-198,-7 0 1,-3 6-200,-9 0 0,0-1-477,-5-5 0,-7 0-574,1 0 591,-8 0 422,3 8 0,-9-6-744,-3 4 1,-5-4 114,-7-2 963,-8 0 0,-2 0 0,-8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0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7657,'9'8'-299,"-1"-6"0,-2 7 206,-1-3-43,9-4-21,-12 14 0,13-13-194,-3 9 351,3-8 0,2 19 0,1-4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0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9290,'-10'0'1229,"2"0"-560,8 0-18,-7 8-700,5 1 0,-6 9-387,8-1 0,0-6-26,0 1 1,0-1-1083,0 7 1544,8-1 0,1 8 0,9 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0.9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8331,'17'0'-352,"6"-6"235,0 1-81,8-1 0,-10 6-396,8 0 1,2 0 371,9 0 1,-3 0 221,3 0 0,4-8 0,0-1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1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8301,'35'-9'0,"-8"-5"37,-4 9 1,2-3 70,-2 2 0,2 4-43,-2-4 1,-4 4 194,4 2 1,-3 0-467,-3 0 0,6 0 46,0 0 1,2 2 159,-2 4 0,-4 4 0,6 7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2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53 8225,'0'-18'0,"0"1"0,0 8-315,0 1 141,-8 8 0,4 2-131,-7 4 212,7 3 86,-19 16 1,17 0-13,-11 4 0,5 2 10,1-8 1,-3 6 178,9-6 0,1 5-172,10-5 1,3-5 10,9-7 1,1-7 97,4 2-124,4-4 32,0-2 1,5 0-74,-3 0 57,4-8 1,-6-1 0,0-9-10,-4 1 0,-4 0 19,4-1 1,-6-5 13,-5 0 1,1-2 14,-7 2 1,5 4 94,-5-4 0,0 4 138,-6 1-245,0 1-23,0 8 0,-2 1 1,-4 8 35,4 0-38,-13 15 0,3 1 5,-11 18 0,2 5-15,-8 12 1,1 9-25,-7 3 0,6 5 12,0 1 1,8-6-6,-2 1 0,-2-9-52,2 3-403,0-4 550,14-10 0,-7-4 78,5-11-149,3 4 70,-7-14 1,11 4 85,-8-11 16,8 3 41,-11-13 1,7-2 135,-3-12 1,1-5-224,4-6 1,4-4 10,-3-7-50,3-9-6,2-1 1,7-6-127,5 4 136,3 4-141,3 7 1,5 8-173,0 4 0,6 6-109,-6 5 0,5 5-824,-4 7 1157,6 0 0,-11 0 0,6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2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52 181 8189,'10'-17'0,"-3"-1"-16,-7 1 53,0 0 1,6-1 100,0 1-416,-1 0 0,-5 0 376,0-1 6,0 9 208,0 1-134,0 0 1,0 8-148,0 0 1,0 4-124,0 13 0,-5-1 84,-1 13 1,-7-1 24,1 7 0,-1 5 102,1 1 0,2-7-20,5-5 0,3-2 176,-4 2-250,4-4 18,2-8 0,2-2 144,4-3-91,3 3-152,9-13 0,1 6-145,4-8 1,4-2-56,7-4 0,-5-3-326,0-9 0,-2-1 582,2-4 0,3-4 0,-5-7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2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8189,'17'-16'0,"1"5"0,-1 1 646,0 4-331,0 4-231,1-5 1,-1 7-62,0 0-332,8 0 0,-2 2-454,0 3 0,0 5 763,-11 7 0,3 8 0,3 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2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8208,'5'-12'175,"1"1"191,0 7 5,-6-4-22,0 8 31,0 0-427,0 8 1,0 2 88,0 7 1,-6 8-153,0 4 1,-7 9 99,1 2 0,-3 7-212,-2-7 1,7 2 44,4-1 1,-1-11-25,1 5 0,0-12 121,6 0 0,0-4-84,0-2 14,0 1 1,6-7-138,0 1 1,7-8-563,-1 1 849,-5-3 0,9-9 0,-7-3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2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8208,'0'-18'1038,"8"1"1,3 2 92,12 3 0,-2-1-456,8 7 1,2-6 65,9 7 0,5-1-1951,6 6 673,1 0 358,8 0 0,1 8 1,9 1-1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4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242 137 8090,'10'-8'0,"-2"-1"-233,-1-9 224,-5 1 1,12 0 707,-9 0-153,1 7 39,2-5-158,-6 13-74,5-14-227,-7 14 1,0-3-131,0 10 1,0 1 24,0 11 1,0 5 87,0 12 0,-5 6-237,-1 1 0,-6 1 65,7-2 1,-7-5 0,6 0 0,1-3-55,5-9 1,0 0 42,0-5 1,5-1-27,1 0 1,9-7-117,3-4 1,1-4-7,10-2 1,-6-2 94,6-4 1,-2-6-128,1-11 0,3 2 119,-8-8 1,6 6 43,-6-6 1,0 1 10,-6-7 0,1 2 138,-1 5 1,-7-3-99,-5 8 0,3 0 135,-2 5 1,0 7 4,-6-1-123,0 9 1,0-3 42,0 12 0,-8 3-37,-4 8 0,3 8 121,-3 4 0,1 6 7,-7 5 0,1-1 105,0 7 1,0-2-66,-1 2 0,1 10 84,0-4 1,-6 5-268,0 1 1,-2-2 96,1 7 1,0 0-321,-5 7 1,-2-3 203,8-4 1,-6-5-280,6-12 0,-2-4 96,2-7 0,4-10 97,-4-8 1,3-1 150,3-11 0,0 1 170,0-6 0,-1-2 102,1-4 1,2-9 8,3-8 1,-1-8-61,7 2 0,0-5 17,6-7 1,14 3 83,3-8 1,17 6-186,1-7 0,13 9-156,4-2 0,2 3-150,9 3 1,1 1-567,5 4 1,-6 4 720,1 8 0,-1 1 0,2 5 0,-7 5 0,-8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8577,'9'0'2195,"-1"7"-1788,-8 5 1,0 3-89,0 3 1,0 1 94,0 4 0,6-2-121,-1 8 1,1-2-37,-6 2 0,0 1-388,0-7 0,0 6 196,0-6 0,0 6-1142,0-6 377,0 8-448,0-12-1024,0 6 972,0-8 588,8-7 0,-1-4 612,5-12 0,3-11 0,-5-10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5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87 8060,'0'-17'1087,"0"-1"-195,-7 1-652,5 8 0,-4-5-77,12 8 0,-2 1-80,7 5 183,-7 0-289,11 7 1,-7 3-437,4 7 383,3 0 1,-7 1-175,3-1 0,-1-2-148,-4-3-94,-5 3 313,15-13 1,-14 8-50,4-4 1,-3-4-162,3 3-241,-4-3 630,13-9 0,-5-11 0,7-9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5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9554,'-10'0'-192,"3"0"0,7 9 192,0 9 0,-8 7 0,-2 9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5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87 8031,'-10'-18'510,"-4"1"639,9 0-540,-1 7 0,4-3 1530,-4 7-1281,4 0-592,-5 6 0,7 8-831,0 3 1,0 7-33,0 5 1,5 9 596,1 9 0,8 14 0,-5-1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6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260 191 8169,'11'-40'0,"1"-1"0,-6 9 0,5 9 505,-7 3-196,11 3 0,-11 8-270,8 3 95,-8 4 0,3 4-33,-7 4 1,-2 11 128,-3 12 1,-5-2 124,-7 1 1,5 1-230,1 6 0,1-3-145,-2-3 1,-1 4-127,7-4 0,0-4-142,6-2 0,8-10-231,4-1 0,3-3 256,2 3 0,8-4-84,4-8 0,2-8 55,-2-4 0,3-3 18,-3-2 1,-2-2 138,2-5 0,-8 5 195,2-4 1,-4-4 55,-1-2 0,-3 4-62,-3 2 0,1 10 134,-7 1-161,0 9 0,-6-3-35,0 12 1,-2 11 9,-4 12 0,-4 5 1,-7 7 0,-2 11-7,-4 11 1,2 4-3,-8 2 1,6 2-110,-6 4 1,6-4 118,-6 4 0,8-11 44,-2-7 1,4-3-51,1-2 1,1-6 55,0 0 0,-1-7-55,1 1 0,-6-3 3,0-3 0,-6-7-9,6-4 1,-2-11-7,2-7 1,2-3 149,-8-2 0,8-7 326,-2-5 1,6-11-11,5-6 0,4-3-138,8-3 0,2-5 30,4-1 1,11 3-200,12 9 1,13-2-291,10 8 0,4 0 283,13 6-424,4 0 1,6-1-1,-2 1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7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8080,'8'-18'0,"-6"7"39,4-1 1,-2 8 99,1-1-181,-3 3 203,14 2 1,-14 7-112,3 5 1,-3 5-91,-2 6 1,-2-3 137,-3 3 0,1-2-4,-8 2 0,8-10 40,-1 5-215,3-5-23,2 4 0,2-1 25,3-5 1,-1-3-155,8-8 1,-6 0-774,5 0 1006,1 0 0,5-8 0,0-1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7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8858,'0'-27'295,"0"9"0,2 11-537,4 7 580,3 0 1,9 0-1927,-1 0 1588,0 7 0,8 11 0,2 9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8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8084,'0'-18'525,"8"9"-68,-6-6 1,7 13 315,-3-4 0,-2 4-275,7 2 0,-5 0-97,6 0 1,-7 0-38,7 0-140,-8 0-777,3 8 313,-7 1-349,0 8-635,0 1 548,0-1-166,0-7 880,0-3 46,0-7 1,2 0 70,4 0 65,-4 0 42,6 0 0,-6 0 134,3 0-133,-3 0-224,6 0 1,-8 2-158,0 4 0,0-2-86,0 7 0,2-5 37,4 6 0,11-7-1281,12 7 1448,11-8 0,4 4 0,8-8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8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8269,'12'-21'497,"-1"3"-253,-7-3 0,13 19-418,1-3 0,1 3-690,10 2 0,0 0 864,5 0 0,1 0 0,-1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8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8269,'17'0'0,"3"-2"-397,3-3 0,-4 3 29,4-4 1,-4 2 606,-2-2 0,6 4-228,1-3 1,-1 3-448,-6 2 1,6 0 269,0 0 0,0 0 166,-6 0 0,1 7 0,-1 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8.8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8246,'27'6'0,"-4"0"0,-4 0-240,-2-6 46,1 0 0,-1 0 103,0 0 0,1 0 32,-1 0 59,0 0 0,0 0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8056,'0'-10'4723,"0"2"-4425,0 8 1,0 2-220,0 4 1,-6 4-84,1 7 1,-9 2-155,3 4 0,-11 4 21,-1 8 0,-13 7-199,1 4 0,-5 4-199,0 2 1,1 0-974,-7 0 0,8-8 592,-3-4 1,11-5 915,1-6 0,6-4 0,-6-8 0,10 0 0,1 0 0,1-7 0,15-2 0,-6-8 0,16 0 208,4 0 0,13-8 562,9-3 1,8 1 374,10-2 0,2 1-328,4-6 1,-4-1-144,3 1 1,3 5-363,-3 1 1,-5 1-254,-6-1 1,-7-3 8,1 9 1,-5-7-206,-6 6 0,-4-1-267,-8 1-904,0 4-1203,0-6 1767,-7 8 0,-10 6-145,-11 0 0,-7 7 889,-5-1 0,-4 11 0,-7 4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29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468 138 8235,'0'-27'741,"0"10"1209,0 9-1202,0 8-801,0 0 293,7 0-156,-5 0 166,6 8-315,-16 2 0,5 5-32,-9-3 1,8 3 24,-2-3 1,3-3-619,-3 3 127,4-8 262,-6 11 0,16-7 126,3 3 1,1-3 10,5-8 0,-3 0 4,9 0 1,2 0-107,-2 0 0,6-6 105,-6 0 1,0-5 24,-6 5 0,0-7 259,1 1-98,-1-3 0,-2-3 121,-3 1 1,-5 0-169,-7-1 1,0 7 131,0-1 1,0 7-97,0-7 0,0 6 30,0-5 1,-5 5 20,-1-5 0,-2 7-28,2-2 219,5 4-147,-15 2 15,14 0 12,-13 0-59,13 0 1,-8 2 4,5 4 1,1 5 11,-8 12 1,1 4 132,-7 8 1,1 13-97,0 4 1,-6 9-20,0-3 0,-6 7-117,6-1 1,-8-3-164,2 2 1,-3-7 26,-3 2 0,0-12-222,1-6 0,1-5 207,4-6 1,2-4 23,4-8 1,4-2 146,-4-3 0,4-4-66,2-8 0,-1 0 310,1 0 0,5-8 114,1-4 1,-1-5 116,-5-6 1,8 2-33,3-8 0,4 0 245,2-5 0,9-1-265,9 0 0,7 1 73,9-1 0,9 6-614,3 1 0,9 1 151,3-2 1,7 6-1412,-1 11 1,-3-1 1362,3 7 0,-9-7 0,5 3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30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8216,'0'-11'798,"0"-1"-476,7 8 1,-3-4 577,8 8-313,-1 0 0,5 2-561,-5 4 0,3 4 47,-9 7 1,1 2-136,-6 4 0,0-2 2,0 8 0,-6-6 143,1 6 0,-7-8-2,6 2 1,1-3-71,5-3 1,0-6 37,0 1 0,0-6 187,0 5-366,0-7 0,9 4 80,9-8 0,-1-2-301,6-4 0,4-4-224,2-7 1,-2-2-1152,1-4 1726,-7-4 0,12-8 0,-6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30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69 8216,'0'-17'1233,"0"0"1,0 5 3,0 1-16,-8 7-977,6-4-680,2 8-771,10 0 0,7 2 1207,0 4 0,-7 11 0,-2 10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31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87 8133,'0'-17'303,"0"0"1,2 1 163,3 5 1,-3 1 459,4 4-348,-4 4-364,6-5-55,-6 7 0,0 7 13,-8 5 0,-8 5 184,3 6 105,-5-4-141,-1 14 0,0-12-278,0 8 0,1-6 63,5 6 1,-3-6-167,8 6 1,1-8 71,5 2 1,2 2-599,3-2 1,5 2 52,7-2 1,8-6-252,4 1 0,-2-1 187,2-5 1,-2-5-884,2-1 1480,3 4 0,-13-9 0,6 7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31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1 206 8133,'0'-23'1100,"0"0"0,0 0-170,0 5 0,8-5 276,3 0 1,12 6-721,6 6 1,9 1-215,3-2 0,5 3-339,-6 3 0,12 4 137,-6-4 1,8 12-3234,-8 6 3163,12 3 0,-12 10 0,4 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0:44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17 294 8108,'-9'-17'0,"1"0"-141,8 7 1,6 1-211,0 3 0,7 4 187,-1-4 0,3 4 137,2 2 1,2 0-109,5 0 0,-5 0 94,4 0 17,-4 0 0,-2 0 6,1 0 1,-7 0-25,1 0 65,-9 8 271,13-6-132,-7 13 0,9-11-73,-1 8 1,2-9-45,4 3 1,-2 2-43,8-2 1,0-1 0,6-5 0,1 0 13,5 0 0,-5 6-8,4 0 0,-1 0-22,1-6 0,-1 6 28,7-1 1,-6 3-44,6-2 1,-5-2 30,5 7 1,0-7-35,6 2 1,0 1 32,-1-1 0,3 0-2,4-6 1,-2 0 50,7 0 0,0-2 2,7-4 1,-1 2 16,0-7 0,4 1 20,-4-1 0,4-3-112,-9 9 1,3-3 67,2 2 0,6 4-13,0-4 1,0 4-7,-6 2 0,2 0-3,4 0 0,-4 0-35,4 0 0,4 0-24,1 0 1,-1 0-39,2 0 1,-6 0 79,6 0 0,-1 0-281,7 0 0,-7 0 265,1 0 0,-4-1 81,9-5 1,-3 4-65,9-4 1,-9-2 3,-2 3 1,5-1 16,6 6 1,-5-6 6,-6 0 0,5 1-83,6 5 0,-5 0 64,-7 0 1,7 0-128,5 0 0,0 0 107,-5 0 1,-5 0-91,5 0 0,-5 5 77,11 1 0,-5 0-7,-1-6 0,-1 0 17,0 0 0,3 0 14,3 0 0,-4 0 23,5 0 1,-9 0-44,3 0 0,-5 0 41,11 0 1,-5-2-34,-2-4 0,-5 4 76,0-3 1,-2 3-17,1 2 1,3 0 83,-8 0 1,0 0-104,-6 0 0,6 2 5,0 3 0,6-1-33,-7 8 1,3-9-15,-2 3 0,2-2-111,4 2 1,3-4 84,-3 4 0,-2-3-41,2 3 1,-1-4-1,7 4 1,-3-4-3,-3-2 1,-2 0 73,-4 0 1,2 0 108,3 0 0,3-2 91,-8-4 0,2 4-61,-2-4 0,-4-1 24,4 1 1,-4 0-43,-2 6 0,2 0-95,4 0 1,2 0 18,3 0 1,5 0-144,-4 0 0,-1 6 63,7 0 1,-4-1-164,9-5 0,-4 0 6,-1 0 1,5 0 102,0 0 1,2 0 18,-2 0 1,-3 0-23,3 0 1,-7 0 164,1 0 1,-3 0-58,9 0 1,-9 0 157,-3 0 1,-1 0-118,2 0 0,3 0 162,-3 0 0,2 0-128,-3 0 1,5 0-37,-4 0 1,3 0-46,3 0 0,1 0 62,4 0 0,-2 0-207,8 0 0,-5 6 5,5 0 0,0 0 58,-47-6 1,1 0 0,1 0 0,0 0-117,2 0 0,0 0 1,-3-1-1,1 0 156,2-2 1,0 0-1,-2 2 1,0-2 54,-2-2 1,1-1 0,0 3-1,0 0-7,0-3 0,0 0 1,46 1 77,0-7 0,-2 8-57,2-1 1,-2 3 121,-4 2 1,-3 0-89,3 0 0,2 0-34,-2 0 0,6 0-32,-6 0 1,8 0-95,-2 0 1,-2-2 75,2-4 1,-43 5-1,0 0 17,2-2 0,1 0 0,0-1 0,-1 1-46,-4 0 0,-2 0 0,3-1 1,0 0 30,-2 1 1,0 0 0,4 2 0,1 0 1,-5-1 1,0-1 0,3-1 0,1 0 5,-4 1 0,0 0 1,2 0-1,-1 0 3,45 3 1,0-1 1,-46-2 0,0 0 1,48 1 1,-45-1 1,0 0-1,-2 1 1,-1 0-4,0-1 1,0 0 0,3 2 0,0 1-4,-1-3 1,1 0 0,3 1 0,-1 0-12,-2-1 1,0 0 0,3 2 0,-1 0 11,-2-1 0,0-2 0,3 1 1,1-1-21,-1 1 0,-1 0 0,0-1 0,0 0 21,0 1 0,1 1 0,-2 1 0,-1 0-1,0-2 1,0 0 0,3 1 0,1 0 20,-4-1 1,0 0-1,0 2 1,1-2 2,2-2 0,-1-1 0,-3 4 1,0 0-21,1-1 1,-1 0 0,0 2 0,0 0-1,1 2 1,0-2-1,-3-1 1,-1-1 9,1 0 0,0 0 0,2 0 0,0 0-11,44 3 1,-43-2 0,1-2-3,-4 1 1,0 1 0,4-2 0,1 2-2,-2 2 1,0 0 0,-1-3-1,-1 0-3,45-3 1,-44 3 0,0 0 2,-2 3 1,0 0-1,4 0 1,1 0-4,-2 0 1,0 0-1,0 0 1,-1 0-78,-2 0 0,0 0 0,3 0 0,1 0 46,2 0 0,0 0 1,-2 0-1,1 0-68,1 0 0,-1 0 0,-5 1 0,0 0 47,3 2 1,0 0 0,-2-2 0,1 0-8,4 2 1,-1 0 0,0-2 0,-2 0 44,-3-1 1,0 0 0,46 0-1,0 0 0,-2 0 7,2 0 1,-4 0 9,-8 0 1,7 0 122,-1 0 1,0 0-78,-6 0 1,1 0 27,-1 0 0,-3 0-268,4 0 0,-11 0 204,11 0 0,-5 0-2,5 0 1,-6 0-13,-1 0 0,-5 0 7,6 0 0,-8 0-12,2 0 1,-4 2 97,-2 3 0,-5-3-81,-1 4 1,-2 2 64,3-2 0,-3 1-32,-3-1 0,-4-4 3,3 4 1,-3-2 187,-2 1 0,2-3-197,4 4 0,-5-4-1,5-2 0,2 6 0,-3-1 1,9 3-76,-3-2 1,-2-4 66,3 4 0,-8 1-63,1-1 1,-3 2 384,-2-2 1,-2-3-352,-4 9 1,2-6 246,-8 5 1,6-5-236,-5 5 1,-7-7 125,-5 2 0,-8-4-73,2-2 1,-3 0 232,-3 0-136,-7 0-884,-3 0 726,-7 8 0,-7 1 0,-3 9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7966,'0'-10'1064,"0"3"456,0 7 4961,0 0-6450,0 7 1,0 3-271,0 7 0,0 0 80,0 1 0,-2-1-265,-4 0 1,2 1-105,-7-1 0,5 0 250,-6 1 0,6-1-263,-5 0 0,7 0 183,-2 1 1,-1-7-766,1 1-232,0-8-458,6 3 1813,0-7 0,0-15 0,0-4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12514,'0'10'2752,"0"5"-2189,0-3 0,0-3-124,0 3 1,6-1-41,0 7 1,1-1-149,-1 0 0,-4 1-204,4-1 1,-2 0 117,1 1 0,-1-7-1189,8 1 363,-8-1 1,5 4-1769,-3-3-28,-4 3 1185,6-13 824,-8 6 0,1-10-174,5-4 136,-4-3 1,6-14 104,-8 0 1,2 0 121,4 5 1,-5-5 128,5 0 0,2 0-317,-2 6 426,7-1 0,-3 1-87,7 0 0,-5 5 149,-1 1-41,1 7 960,5-4-518,0 8 1319,0 0-248,-7 0-639,-2 0 1,-8 8-273,0 4 0,0-3-212,0 3 1,-6-1-264,0 6 0,-13 1 124,2-1 0,-4 6-292,3 0 1,-5 8 105,0-2 0,-6-2-337,6 1 0,0-6-75,6 1-1,-4-2-240,4 2 1,-5-10 296,11 5 0,1-7-35,-1 1 0,7-3-329,-2-3 357,4-4 1,4 6 294,4-8 1,3-2-76,9-4 1,5 2 356,0-7 0,8-1-59,-3-5 0,-1-1 62,2 1 0,-6 2-66,6 3 1,-8-1-67,2 7 0,-9-5-306,-3 5 236,1 0-1445,-3 6 985,-1 0 1,-10 4-501,-4 7 0,-3 1 231,-9 11 1,-1 4 181,-4 2 1,2 3 466,-8 3 0,-5 1 0,-7 5 0,-1-5 0,2 5 0,3-5 0,-3-1 0,3-3 342,3-3 1,1 2-191,4-8 0,4-2 2226,8-9-646,0 3-1047,7-13 0,4 6-224,12-8 0,4 0-181,7 0 1,8-6-248,4 0 1,9-13 134,3 2 1,5-6-416,-6-1 0,2 5 248,-1-4 1,-5-2-886,5 2 0,-7-2 221,-5 2 1,-2 10-45,-4-5 0,-6 5-334,0-4 1,-1 5-95,-10 1 1135,-1-1 0,-20-5 0,-4-1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7950,'-15'11'-458,"4"1"0,-3-1 1051,8 7 1,1-1-127,5 0 1,0 2 96,0 5 1,-6-3-162,0 7 0,-2 1-62,3 6 1,1-2-341,-8-5 0,6 3-382,-5-8 0,5 6 143,-5-6 1,7 0-121,-2-6 0,-2 1-1685,3-1 2043,-1-7 0,6 5 0,0-5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5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7938,'34'0'-323,"1"0"1,-1 0 651,1 0 0,-2 5 638,-4 1 1,1 8-223,-7-3 0,-2-1 132,-9 1-1021,3 1 212,-13 5-2419,6 0 2351,-8 1 0,-8-1 0,-1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8056,'-27'25'-232,"0"-9"232,4 7 0,10-8 1058,-4 8 0,11-9-402,0-3 1,4 1-183,2 5 1,2 0-351,4 0 1,-2 1-161,7-1 0,3-5 335,9-1-299,-4-7 0,14 11 0,-6-5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8479,'11'2'839,"1"4"1,-7-2-150,7 8-333,0-9 1,-1 7 51,1-4 0,-1-4-8,6 3-213,1-3 1,-1-2-1032,0 0-320,1 0-818,-1 0 762,-8 0 1219,-1 8 0,-16 9 0,-1 10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7701,'0'17'953,"0"1"0,8-7-704,4 1 0,5-8-33,6 1 0,-2-3-107,8-2 1,-6 0 100,6 0 0,-6-5-740,6-1 1,-8-6 31,2 7 0,-4-7-207,-2 6 0,-5-1-274,0 1 436,-9 4 543,5-6 0,-23 8 0,-5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7892,'-12'0'-18,"1"0"1,7-1 162,-2-5 311,4 4 160,2-6-400,8 8 0,-4 0-63,7 0 1,-5 2 54,6 4 0,-3 5 233,3 12 0,3 4 447,-3 8 0,-3 7-373,3 4 1,-2 2-7,1-2 1,-3 4-127,-8-3 1,0-5-370,0-2 0,0 2 134,0-1 1,-6-3-584,0-9 0,-7 2 346,1-8 0,-1-6-970,1-5 0,-3-8 223,3 1 1,-9-3 835,-2-2 0,-15-7 0,1-3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7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154 277 7871,'-9'2'0,"3"4"415,4-4 706,2 6-570,0-8 457,8 0-473,1 0 0,8 0 15,1 0 0,-1 0-307,0 0 1,2-6-256,5 0 0,-3-5 91,8 5 0,-8-8-70,2 3 0,-4 1-197,-2-1-699,1-1 744,-1-5-1038,-8 0 586,-1 7-31,-8-5-42,0 5 406,0-7 1,-6-1 208,1 1 1,-9 0-239,3-1 301,-5 1 0,5 2-87,-1 3 775,8 5-419,-11 7 64,13 0-221,-6 0 0,8 2 31,0 3 0,0 13-70,0 10 0,0 7 10,0 5 0,0 5-27,0 6 1,0 3 99,0 4 0,0-2-70,0 7 0,0-2 94,0 3 0,0-6-55,0-12 1,0 2-162,0-8 1,0-5-62,0-7 1,0-6-338,0 1 335,0-4-307,0-10 169,0-1 0,8-8 105,-6 0-706,6 0 477,-8 0 0,0-15-137,0-8 0,0-10-569,0-7 653,0 3 47,0-13 223,0 14 1,-2-12 194,-4 7 1,2 1-35,-7 5 1,-1 8 62,-5 4 0,-1 12-94,1 5 0,0 4 844,0 2 0,-6 2-353,-1 4 1,-4 3 528,5 9 0,-6-1 16,6 0-41,0 8-561,5-5 0,7-1-273,-1-8 3,8 1 1,-9-1-94,7 1 1,2-8-200,10 2 1,4 1-207,7-1 0,8-4-476,4-14 0,13-1 70,10-16 1,8-6-1600,9-5 158,8 0 1428,-6 5 404,6 8 353,-8-5-692,-8 12 692,-1 3 0,-8 2 0,-16 13 359,5-6-324,-22 8-1,6 0 770,-16 0 0,-1 8 365,-8 3 69,0-3-803,0 7 0,-8-5 433,-3 7 1,-5 1-380,-1-1 0,0 0-321,0 0 0,-1-5-144,1 0-453,7-9-336,3 5 1,14-8 207,5 0 0,9-2-1177,2-4 1069,8-3 267,3-1-47,3-5 445,5 13 0,-7-6 53,-8 8-125,-2 0-1,-8 0 404,0 0 0,-7 8-288,-4 3 457,-12 5 0,0 1 781,-11 0 1,1 6-388,-12 0 0,5 1 1523,-6-7-1185,8 0 36,-4 0-1379,15-7 90,2-2 1,16-8-1303,4 0 1,11-10 874,5-7 1,11-2 447,1-10 0,8 0 0,-4-6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7931,'-2'-9'-405,"-4"3"405,4-4 829,-6 8 0,10-5-249,4 7 0,4 0-37,7 0 0,0 0-170,1 0 1,-1 0 19,0 0 0,0 2-125,1 3 1,-1-1-157,0 8 0,-5-3-22,-1 3 0,-7 3-356,2-3-397,-4 3 0,-2 2 373,0 1 1,0-1-358,0 0 0,-8-1-121,-3-5 421,-5 5 0,-1-9 130,0 5 0,-1-5 83,1-7 1,6 0-24,-1 0 1,6-1 235,-5-5 1,7 2 145,-2-8-185,4 9 502,2-5-192,0 8-51,0 0 1,6 2-71,0 4 1,0 3 464,-6 8 0,0 1-24,0-1 0,0 0 106,0 1 0,-6-7-257,0 1 1,0-1 260,6 7-1048,0-9 315,8 6 31,2-5-282,7 0 0,2-3 225,4-7 1,-4 0-1385,4 0 870,4 0 0,-8-5-1489,5-1 630,2-8-661,-6 12 866,5-5 359,-16 7 788,-1 0 0,-23 7 0,-5 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8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7928,'-35'27'840,"6"-2"-453,1-8 0,12 1-63,-1-1-105,11-7-55,-2 5 1,8-11 355,0 7-233,0-7 1,8 4 324,4-8-342,11 0 1,6 0-225,11 0 0,-2-8 44,8-3-33,8-5 0,0-3-104,4-4 1,1 4-93,-1-4 0,-2 4-450,-10 1 1,2 1 207,-8 0 0,-1 1-193,-11 5 0,-3 1 198,-7 4 1,-7 4-176,1-3 117,-8 3 0,1 2 48,-10 0 1,-7 7 140,-11 5 0,2-2 245,-8 1 0,-6 1 0,-5 5 0,-6 0 0,6 1 0,7-9 0,0 7 0,4-5 0,5-3 637,0-2-383,5-5 0,8 5 1406,-1 0-1201,8 0 1,-5-1 527,3 1-165,4 0-872,-6-6 86,16 8 1,2-6-616,7 3 1,-6-3 42,1-2 0,0-2-326,5-3 0,-2 1-195,-3-8 1057,3 1 0,-5-14 0,7-2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19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7905,'8'-10'1340,"-6"2"-613,6 8-265,-8 0 497,0 0-1342,7 0 367,-5 0 0,6 2 11,-8 4 0,6-2 170,-1 8 0,1 1-169,-6 10 1,6 0 302,0 12 0,5-3-56,-5 14 1,7 4-497,-1 14 0,-2-7 112,1 13 0,-5-7 169,5 0 0,-7-3-489,2-8 0,-2-2-741,2-4 1,-4-4 269,3-7 1,-3-8 931,-2-4 0,0-4 0,8-2 0,2 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35 7836,'0'-10'2608,"0"3"-2296,-8 7 1,4 0 8,-7 0 1,-1 2 59,-5 3 0,-1 7-59,1 11 1,-2-4-61,-4 4 0,4-2-538,-4 3 262,3-5 1,9 6-829,-1-8 1,8 0 512,-1 1 0,5-3-399,5-3 1,5-5 286,7-7 0,1 6-375,-1 0 1,6-1 316,0-5 1,0 0 442,-6 0 0,1 2 212,-1 4 1,-5 2 83,-1 3 1,-7 11 611,2-5 1,-4 4-438,-2-4 1,-2 1 214,-4-1 1,2 2-166,-7 4 0,5-9 657,-6 3-317,8-4-1465,-3 5-54,7-9 102,0-1 1,2-8-97,3 0 1,5-2 324,7-4 0,1-9-135,-1-8 1,0-2 99,0 2 0,6-4 114,1-8 0,-1 8 233,-6 4 0,0 2 71,0-2 0,-1 10 197,-5-5-44,5 5 1,-9 1 1137,5 1-985,3 7 0,-11-9 396,8 7-128,-1 0-501,7-2 0,-3 4 142,-4-7 1,-1 5-646,-4-5 1,-4 5 99,3-6 0,3 7-70,-2-7 1,0 6 188,-6-5 0,0 5 39,0-5 0,-6 5 315,0-6 1,-7 6-119,1-5 1,3 5 460,-3-5 1,6 7-200,-5-2 0,5-2 990,-6 3-858,9-1 1,-11 4 199,8-4-255,1 4 56,5-5-307,0 7-111,0 0 52,0 7 1,5 3 64,1 7 1,2 0 118,-2 1 1,-3 5-106,9 0 1,0 9 232,5 3 0,2 2-71,4 9 1,-2 0-298,8 6 0,0 0 148,5-1 0,-5 1-584,0 0 0,0-8 167,6-3 0,-9-11-26,-3-1 1,2-8-384,-1 2 0,-1-9-184,-6-3-404,0-7 856,0 4 1,-5-8-146,0 0 0,-9-2 159,3-4 0,-4-5 398,-2-12 0,0-12 0,0-9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0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7828,'11'-5'0,"1"-1"0,-6 0 1528,5 6 0,1 0-117,5 0-929,0 0 0,-1 2 176,-5 4 1,5-2-60,-5 7-347,4-7 1,-3 11-567,0-3 0,-1 3 314,6 3 0,1-1 0,-1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1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10814,'7'9'244,"-3"-1"-97,8-8-71,-1 0 1,1 0-69,-1 0 0,1 0 49,5 0 1,0 0-147,1 0 0,-1-2-130,0-4 1,1 2-451,-1-7 1,-6 5-222,1-5 554,-8 7 1,3-6 190,-7 4 1,0 3-21,0-9 0,0 6 365,0-5 1,0 5-138,0-6 0,-1 9 150,-5-3 1,4 2 541,-4-2 359,-4 4-633,9-5 0,-9 7 245,4 0-523,4 7 37,-5 3 1,7 7-93,0 0 1,0 1 59,0-1 1,0 0-226,0 1 1,0-5 10,0 4 0,0-9-332,0 9 1,0-3-119,0 3 0,0-5-1156,0-1-42,0 1 650,0-3 320,0 7 267,0-14 417,0 5 361,-8-7 2,-2 0 1,-5 2 302,3 4 168,-3-4 0,13 8-58,-4-5 0,2-3 152,-1 4-683,3-4 1,-4-2-25,12 0 1,-2 0-230,7 0 1,-5-2 78,5-4 1,1 4-228,5-3 1,-5-3-51,-1 2 0,-5 0-616,6 6 536,-9 0 0,5 8 47,-8 4 0,-8 5 38,-3 6 1,-4-4 69,-3 4 0,-7 4 219,-4 2 0,4-4 130,2-2 0,-2-4 150,2-2 1,6-1-177,6-5-197,7 5-271,-4-7 233,8 1 1,8-2-649,3-8 228,5 0 122,9 0 0,-6 0-121,4 0 424,-4 0 1,-4 1-26,-3 5 1,-4-2 199,-8 8 1,0-1-32,0 6 0,-8 1-73,-4-1 0,-9 2 39,-2 4 1,-6-2-17,6 8 0,-5-8-122,5 2 0,-1-3 3,7-3 0,2-6-145,3 1 0,-1-6 70,7 5 41,0-7 187,6 4 0,0-6-149,0 4 295,0-5 1,0 9-63,0-4 0,0-2 81,0 7 0,0-5 51,0 5 1,0 1 63,0 5 0,6 1-47,0-1 0,0 0 48,-6 0 0,0 7 221,0-1 0,5 0-202,1-6 0,2 0-16,-2 1 1,-3-3-97,9-4 1,-1 3-415,7-8 0,5-1 172,0-5 1,8-2-759,-3-3 1,5-7 209,2-11 0,5 2-78,0-8 1,-1-5-171,-10-7 0,1 1 257,-7 5 0,-1 3 875,-11 3 1,-3-2-298,-8 8 1,0 6 1033,0 5 0,-8 8-593,-3-1 0,1 3 748,-2 2 1,3 7-472,-3 5 0,-1 3-257,7 3 0,0-1-378,6 0 0,0-3 12,0 3 1,2-9-1073,4 9 1,0-6 635,11 1 1,-3 1-1902,9-7 0,-2 0 660,2-6 0,4 0 1507,7 0 0,1-8 0,-1-1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8056,'18'7'0,"-7"-3"1352,1 8 0,-8-7 4935,1 7-4590,-3-8-1283,-2 11 0,-2-7-719,-3 3 1,-5 5 223,-7-5 81,-1-3 0,-7 7 0,-2-5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8870,'12'2'1643,"-1"4"1,-5-4-503,6 3-215,-9-3-589,13-2 0,-12 6-647,7 0 1,-5 0 161,5-6-543,-7 0 0,4 7 509,-8 5 1,0 3-300,0 3 0,-10-1-13,-7 0 0,0 6-157,-6 0 0,3 0 652,3-5 0,2-7 316,3 1 293,-3-1-405,13 6-7,-6-7 0,16-2-10,4-8 1,3 0-178,2 0 1,0 0-74,1 0 0,-1 0-173,0 0 1,-5 0-87,-1 0 143,-7 0 1,4 2 158,-8 3 1,-2 3-58,-4 4 0,-3 9 77,-9-4 1,-5 4-73,0-3 1,-7 1 354,1 4 1,4-4 70,2 4 0,3-4 203,3-1 1,6-7 128,-1 1-231,8-1-728,-3 6 253,7-7 0,9 3-134,8-7 0,3 0 70,9-6 1,-1-6-465,7 0 0,5-5 113,1 5 0,-1-5-24,-5 5 1,-3 0 269,-3 6 0,-4 0 431,-8 0 1248,1 0-1176,-9 8 1,-1 1 42,-8 9 0,-2-1-99,-4 0 0,-3 1-330,-9-1 1,-5 6-193,0 0 0,-6 0-414,6-6 1,-6-5 7,6-1 0,0-5 296,6 6 0,0-8-54,-1 1 1,7-3-374,-1-2 821,9 0 0,-7-2-173,4-3 1264,4 3 75,-5-6-212,14 8 1,-3 0-55,8 0 0,-7 0-362,7 0 0,-2 8-159,1 3 1,-1 5-193,-5 1 1,-3 0-162,4 0 0,-2 6 98,2 1 1,-4-1-853,3-6 227,-3 0 1,-2 0-521,0 1 0,-5-7-287,-1 1 1,-8-8 576,3 1 1,-6 3-441,-6-2 1150,3 0 0,-12-14 0,5-2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7814,'-10'0'4160,"3"0"-3549,7 0 411,-8 0-32,6 8 1,-6 2 557,8 7-438,0 0 0,-6 1-713,1-1-311,-1 0 1,6-5-790,0-1 657,0 1 0,8 3-3697,3-3 3743,5-5 0,8 1 0,3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7738,'-18'0'1579,"1"0"-767,8 0-668,1 0-144,8 0 0,0-8 0,0-2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7722,'0'10'0,"0"-3"0,2-7 3691,4 0-1747,-4 0-656,5 0-1006,-7 0 1,2 0-1741,4 0-2155,-4 8 3613,6-6 0,-8 13 0,0-5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7722,'0'18'920,"0"-1"0,0 0 1237,0 1 0,0-7-688,0 1-1083,0-8 1,8 3-172,4-7 0,3-2-96,2-3-119,1-5 0,-1-15 0,0-2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7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432 104 7901,'0'-17'391,"0"7"678,8-5-819,-6 5 0,6-1-227,-8-1 447,7 8-120,-5-3 292,6-1-284,-8 6 316,0-6 38,0 8 317,0 0-950,0 8 1,-2-4-162,-4 7 0,3 1 90,-9 5 1,6 0-20,-5 1 0,1 1 80,-1 4 0,-5 4 86,5 7 0,-10 7 22,-3-1 1,0 16 291,0 1 1,-1 3-90,-3 3 0,-3-1 149,8 1 0,-6 3-459,6-9 1,-2 1 93,2-6 0,9-8-135,-3-4 0,6-3-193,-1-3 0,3-1-914,3-4 129,4-4-910,-6-8 1187,8-7 0,2-2-209,4-8 0,-2 0 209,7 0 1,-5-2 249,5-4 1,-5-4-36,6-7 0,-1-2 2,7-4 1,-3-4-370,-3-8 824,3 1 0,2-9 0,10-1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7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7901,'9'-8'1133,"7"6"-458,-14-5-148,5 7-93,-7 0 284,0 0-179,8 7 1,-4 5-244,7 11 1,1 4 58,5 7-138,8 9 7,-6 1 1,6 8 5,-7-1 0,-1 7 48,0 0 0,-5-1-293,-1-5 0,-7 4-283,2-4 1,-2 2-38,2-14 1,-5 0-386,5-5 1,-4-6 202,-2 0 1,0-8-1128,0 2 519,0-4 590,0-9-83,0 5-357,0-13 975,-8 6 0,-1-16 0,-8-2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7901,'0'-11'343,"0"-1"1,0 7 1391,0-7-1287,0 8 0,2-9-53,4 7 0,-2-2 31,7 2-210,-7 5-27,11-7 1,-5 8-1020,7 0 613,1 0 0,-1 0-926,0 0 0,6 0 644,0 0 1,6 2 498,-6 4 0,8 11 0,-4 10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7901,'10'0'1241,"-3"0"-390,1 0 277,-6 0-233,6 0-303,-8 0 0,0 7-223,0 5 0,0 3-153,0 2 1,0 1 1094,0-1-601,0 0-713,0-7 1,0 5-934,0-3 838,0 3-155,0-5 0,0 5-305,0-3 0,0-3 558,0 3 0,0-8 0,0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7848,'-9'2'4087,"3"4"-4818,4-4-26,-6 5 806,6 1 1425,-13-6-1474,5 6 0,-7-1 0,0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8200,'10'0'3668,"5"0"-2460,-5 0 0,7 0-653,0 0 1,-5 5-116,0 1 0,-7 0-281,7-6 0,-6 0-101,5 0 1,-5 2-1058,5 4 1,-7-3 668,2 9 0,-4-1-1353,-2 7 1,0 1 1682,0 4 0,-8 4 0,-1 7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8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7838,'0'-17'68,"0"0"317,0-1-265,0 1-1,6 0-109,0 0 1,-1 5 197,-5 1 1,0 5 299,0-6 11,0 8-158,0-3 64,0 7 716,0 0-971,0 7 1,-2 5 12,-3 11 0,-5 10 26,-7 7 1,-1 10-57,1 2 1,0 0-115,0 5 0,-3 3-104,-3-2-512,12-8 207,-12-1 0,15-12-385,-4 3 0,-1-9 158,7-2 1,0-14-1442,6 3 1477,0-13 1,2-1 560,4-15 0,4-9 0,7-14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8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10565,'17'2'916,"0"4"0,1 11-537,-1 12 1,0 3 12,1 3 0,-3 7 293,-3 4-316,3 4-222,-13-5 1,11 5-148,-7-4 0,2-4-227,-2-2 1,-3-3-503,9-3 0,-8-1 70,1-4 0,3-4-647,-2-8 1,0 0 347,-6 1 1,5-7 957,1 1 0,0-8 0,-6 3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7838,'-17'0'3737,"7"0"-3708,3 0 548,7-7-54,7 5 0,3-6 89,7 8-252,0 0-500,1 0 0,-1 0-306,0 0 0,1 0-111,-1 0 0,6 0-709,0 0 0,2 0 1266,-2 0 0,-4 0 0,6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9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7843,'10'0'526,"5"0"171,-4 0 1,-1 0 302,2 0 12,-1-7-683,6 5 1,1-12-60,-1 9 0,0-1-359,1 6-262,-1 0 0,0 0-808,0 0 635,-7 7 231,5-5 0,-13 14-244,4-5 0,-4 5 351,-2 1 0,-8 2-19,-3 4 1,-5-4 197,-1 4 1,2-1 598,3 1 1,-1-4-188,7 4 1,0-4 292,6-2 1,0-5-192,0 0-181,0-9-443,8 13 0,2-14-443,7 3 1,0-3 243,0-2 0,8 0 316,4 0 0,4-15 0,2-4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11487,'-9'2'1072,"3"4"0,-4-2-1216,-1 7 1,-3-5-1132,3 5 1275,-12 1 0,11 5 0,-13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29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7847,'10'0'1281,"-1"0"-1351,-3 0 1,-2 0-527,8 0 0,-7 0-57,7 0 473,-8 0 0,11-6-501,-3 1 681,-5-1 0,9 6 0,1-6 0,12 0 0,3-7 0,3 3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7847,'27'0'101,"-2"0"0,-8 2 1,0 2 1287,0 2-981,1-1 0,-1-5-145,0 0 0,1 0-110,-1 0-53,0 0 58,-7 0 1,5 2-1203,-3 4 514,3-4 73,2 6 0,1-8-336,-1 0 1,8 0 403,4 0 389,-4 0 0,15 0 0,-3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8533,'-17'0'4059,"7"8"-4429,2-7 104,8 7-414,-7-8 1,3 0 679,-8 0 0,1 8 0,-7 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7923,'-17'0'754,"-1"0"95,1 0 0,6 0-419,-1 0-451,8 7 0,-11 3 0,13 7 1260,-13 8-463,-3 2-450,-1 8 0,-14 7 9,5 4 1,-5 6-375,-2 6 0,6-10-362,1 3 0,6-10-86,-1-1 0,12 1-442,5-7 0,-2-3-1038,3-14 1007,-1 0 481,6-7 0,2 4 479,4-9 0,3-7 0,9-7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1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7917,'0'-10'142,"0"-5"-185,8 13 1,-4-6 513,7 8-195,1 0 201,-3 0 0,7 0 538,-5 0 0,3 8-454,-3 3 0,3 12-32,-9 6 1,7 12-123,-6 5 1,-1-2 52,-5 2 1,0 0-585,0 6 73,0-8-473,0 14 743,0-12-28,0 6 0,0-8-1005,0-4 1,0-3-3100,0 3 3913,0-11 0,0 4 0,0-6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9546,'25'0'-308,"-6"0"-539,4 0 1,2-2 839,-2-4 0,0 5 259,-5-5 1,-1 4 724,0 2-626,0 0-315,1 0 0,-9 8-38,-3 3 1,-4-1 1,-2 1 0,-2 1 184,-4 5 0,-3 6-105,-9 0 1,1 0 314,0-6-282,0 1-367,-1-1 124,9-7 1,1-1-114,8-3 1,8-4 103,3 4 1,6-4-168,7-2 0,1 0 170,3 0 0,3 0 7,-8 0 0,0 0 172,-6 0 1,-1 2-114,-5 3 0,3 5 352,-8 7 1,-1 1-51,-5-1 1,-7 6 97,-5 0 0,-9 6-49,-2-6 1,0 2 97,6-2 1,-1-4-187,1 4 1,6-4 72,-1-1-458,8-1-15,-4 0 81,8 1 1,8-3 162,4-4 1,3-3 64,2-8 48,1 8 1,-1-6 695,0 3 433,0-3-427,1-2 83,-9 0-601,-1 0-529,-8-7 1,6-3 100,0-7 0,1-6-156,-1 0 1,-2-10-170,7-2 1,1-1-581,5-10 1,6-2-318,0-10 0,8-3 596,-2-9 1,4-6-235,1-5 0,1 0 955,-1 6 0,1-5 0,0 14 0,-1 3 0,1 3 0,-1 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1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7873,'-17'0'0,"0"0"445,-1 0 500,9 0 409,1-7-412,8 5-438,0-6 1,2 2 77,4 1 1,3-1-463,9 6 0,6-6-367,5 0 0,0 1-380,6 5 499,-12 0 0,17 0 66,-11 0-1575,4 0 1075,-6 0 1,3 0-1642,-7 0 2203,0 7 0,-5 3 0,-1 7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11388,'0'18'3764,"0"-1"-3389,0-7 0,0 5 311,0-3-213,0-5-476,0 9 1,0-7-136,0 9 0,0-7 79,0 1 0,5-7-97,1 7 1,2-8-231,-2 1 1,-3-3-553,9-2 1,-6 0-787,5 0 876,-7 0 415,11-7 1,-5-3-987,7-7 722,8 0 270,-5-8 0,6 5-128,-2-3 1,-5 6 471,4 5 0,-4-1 83,-2 7 228,1 0 0,-3 14 217,-4 4 0,-3 3 3270,-8 2-2488,0 8 1,0-5 913,0 3 1,0-2-499,0 2-1441,0-4 0,0 12-364,0-8 86,0 0-410,0-6 486,0 0 0,16-7 0,3-2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39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7238,'-9'0'-779,"1"-2"213,8-4 487,0 4 79,0-13 25,8 13 0,-6-8-106,3 4 81,-3 4 0,6-5 0,-6 7 0,6 0 0,-8 7 0,0 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17 7793,'0'-9'1632,"8"1"-1334,-6 8 803,6 0-716,-8 0 0,0 2 572,0 4-595,0 3 1,0 9-232,0-1 0,0 0 75,0 0 1,-8 7 12,-4-1 1,3 0-112,-3-6 1,-1 6-180,-10 0 1,4 6-552,-5-6 0,0 0 331,0-6 1,-6 1 14,1-1 0,-2 0 85,2 0 1,-1 1-66,7-1 0,-2-5 54,1-1 1,5-7 43,-4 2 1,4 1-189,2-1 9,-1 0 343,1-6 0,6 0-273,-1 0 158,8 0 1,-2-8-17,12-3 0,-2-5 146,8-1 0,5-2-62,6-4 0,8 4 12,-2-5 0,-1 5 17,7 2 1,-4 0 81,9-1 1,-3 7 144,-3-1 0,6 7-72,1-7 0,7 8 29,-2-2 0,-2 3-5,2-3 0,-5 4-223,5-4 0,-8 4 119,3 2 1,-11 0-184,-1 0 0,-2 0-114,2 0 1,-4 0-137,-8 0 1,-5 0-197,-1 0 157,-7 0 656,4 0-240,-8 0 1,-8 0 6,-4 0 0,-3 6 31,-2 0 1,-1 7 109,1-1 1,-6-3 43,0 3 0,0-1 101,6 7 0,-6-7-17,0 1 0,0-1-77,5 7 1,1 5 88,0 0 0,-1 9-89,1 3 0,-6 1 44,0 11 0,-6 1-67,6 9 0,-6-3 32,6 4 0,-8 1-127,3-1 0,3 0-155,2-7 0,9-1-403,3-4 1,5-5 291,-6-12 1,9-2-335,-3-4 0,4-10-50,2 4-266,0-11 187,0 2 100,0-8 0,0-2 79,0-4 1,2-11-203,4-12 664,-5-4 0,15-9 0,-7-2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7803,'10'0'89,"-3"0"1340,1 0-864,-6 0 1,8 0-30,-5 0 1,-1 2-48,8 4 1,-6 4-143,5 7 1,1 2-19,5 4 0,-6 4-109,1 8 0,-6-1-110,5 1 0,-7-1-80,2 1 0,-4 0-237,-2-1 1,0 1-36,0-1 1,0-7-311,0-4 0,0 2-127,0-2 1,0 0-135,0-5 274,0-1 1,-2-2-265,-4-3 371,-4-4 0,-7-8 6,0 0 0,0-2 71,-1-4 0,1-6 355,0-11 0,-1 4 0,1-4 0,7-4 0,-13 0 0,4-7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7803,'0'-27'-34,"0"4"0,2 4 453,4 1 340,-4 1-108,13 0 383,-5 7-176,7 2-345,0 8 368,-7 0-176,-3 0 132,-7 8-491,0 2 1,0 7-334,0 0 32,0-7-171,0-2-54,0-1-197,0-5 310,0 14 0,2-14-675,4 3 1,9-3 333,9-2 1,6-7-747,-1-5 0,4-3 1,1-3 1153,1 9 0,15-14 0,4 3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1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154 275 7855,'0'10'2435,"0"-2"0,2-8-2971,4 0 309,3 0 0,9 0 312,-1 0 0,0-6-50,1 0 0,-1-7-395,0 1 0,0-9 164,1-2 1,-7 0-513,1 5 0,-8 1 261,1 0 0,-3 0 119,-2-1 1,-7 1 332,-5 0 1,-3-1-158,-3 1 335,1 7 0,0-3-132,0 7 0,5 2 123,0 10 1,9 0 51,-3 11 1,4 4 22,2 14 0,0 7 273,0 4 1,0 6-187,0 6 0,0-2 24,0 7 1,0-5-63,0 5 0,0-13-184,0 2 0,0-6 68,0 0 0,0-9-397,0-9 0,2-6-317,4 1-492,-4-12 424,5 5 130,-7-15 1,0-1-85,0-11 0,0-6 149,0-6 1,0-4 1,0-8 1,-6-5 185,1-1 1,-3 3-17,2 9 174,4-3 528,-13 12 278,5 3 0,-7 9-430,0 8 1,-1 10 674,1 7 1,0 1-411,0 5 1,1-4 5,5-2 0,-3 0 201,8 1-681,-7-1 1,11-6-204,-4 1 0,6-8-286,6 2-1,6-6-35,11-6 1,13-11-498,16-12 0,2-6-22,9-5 0,8-4 93,10-8 0,2 6 230,-3-1 0,3 11 613,-8 1 0,-8 9 0,-9 8 0,-6 3-7,-6 3 1,-10 5-12,-7 7 0,-13 0 1080,1 0-819,-11 0 0,1 7 202,-7 5 1,-7-3-101,-5 3 1,-3 0 296,-3 5 1,1-6-270,0 1 0,0-3-292,-1 3 0,7 1-476,-1-7-638,8 0 327,-3 2 0,14-6 357,5 3 1,3-3 117,3-2 1,-1 2-92,0 4 0,6-4 324,0 4-74,0 3 0,-7 1 607,-5 7 1,-3 0 99,-8 1 1,0-1 366,0 0 1,-8 6 206,-3 0 1,1 0-591,-1-5 0,1-1-132,-2 0 0,-1-5-111,7-1 1,0-5-871,6 6 476,0-8 1,10 1-1115,7-10 0,8-7 329,10-11 803,7-4 0,2-15 0,8-2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2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7824,'0'-17'186,"0"-1"1,7 7-237,5-1 0,11 1 454,6-7 0,3 1-142,3 0 1,0 5-3,-1 1 1,1 5-243,-1-6 1,-7 9 72,-4-3-288,-4 4 174,-1 2-137,-9 0 0,-1 2 73,-8 4 1,-2-3 29,-4 9 0,-3-6-23,-9 5 1,1-5 25,0 6 1,5-9 233,1 3-153,-1-4 73,-5-2-96,7 0 42,3 0-36,7 0 0,0 2 292,0 4-43,0 3 1,0 9 253,0-1 0,-6 6 247,0 0 1,-7 0-313,1-6 0,3 6 78,-3 1 0,8-7 198,-2-6-1132,5 1 436,1 5 1,9-7-279,8-4 0,8-5-68,10-1 1,0-1-367,-1-5 1,1-2-192,-1-3 1,-1-3 355,-4 8 1,-4 1-857,-8 5 571,0 0 388,-7 0 1,-4 7 123,-12 5 1,-6 3 291,-11 2 0,-11 8 0,-10 2 0,-8 8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69 7824,'-34'18'0,"-1"5"0,0 0 0,3 0 640,3-6 1,4-1 554,8-5 151,-1 4-1078,9-5 0,3 0-59,12-5 0,13-3-47,16-2 0,11-2 47,17-3 0,0-5-490,12-7 1,2-6 162,-2 0 1,0-6-666,-6 6 1,-7 0 99,-5 5 0,-9 3-194,-1 4 0,-17-3-521,-1 8 768,-8-7 630,-11 11 0,-10-6 0,-25 8 0,-12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2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122 105 7824,'-27'17'0,"2"-6"651,7 1 1,3-1-196,3 7 1,-1-7-55,7 1 0,0-6-193,6 5 0,0-5-91,0 5 1,2-7 68,4 2 1,4-2-973,7 2 1,-5-4 122,-1 3 1,6-10-190,6-7 0,1 2 279,-7-1 1,0-3 571,0-9 0,-1 4 0,-5-4 0,5 4 0,-5 2 0,-3-1 0,-2 1 0,1 5 0,-1 1 0,2 1-47,-2-1 0,-5 1 648,5 4 509,-4 5-228,6-7-221,-6 8-239,5 0 0,-5 0 216,4 0-512,-4 0 212,6 0-298,-8 0 479,0 0-240,0 8 0,6 3-152,-1 12 0,3 4 281,-2 8 1,-2 9-75,7 8 1,-5 1-220,5 11 0,-7-6 117,2 5 1,2-5-1003,-3 5 1,3 0-242,-2 7 1,-4-9-721,4-3 0,-4-12 1731,-2-6 0,7-3 0,3-3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8068,'12'2'1867,"-1"4"0,-5-4-1073,5 4-303,-7-4-236,4 5 1,-2-3-287,0 8 0,1-6 62,-1 5 1,-4-5-740,4 5 0,-4-5 148,-2 6 1,0-1-86,0 6 0,0 1-58,0-1 0,-8 0 703,-4 1 0,-3-1 0,-2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7837,'8'-9'0,"-4"-1"4,7 4 1,-5 3 60,5-9 1,-5 3 216,6-3 0,-3-3-59,3 3 1,3-1 420,-3 1-421,3-3 1,2 7-6,1-3 0,-1 3-8,0 8 1,-5 0 172,-1 0-31,1 0-284,5 8 1,-1 1-44,-5 8 0,-3 1 43,-8-1 0,-2 2-147,-4 4 0,2-4 63,-7 5 1,-1-5-10,-5-2 0,0-2 40,-1-3 1,7 1-288,-1-7 0,7 0-221,-7-6 0,6 6-52,-5-1-920,7 1 612,-4-6 22,8 0 831,0 0 0,-8 0 0,-1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8061,'-17'0'558,"6"0"47,-1 0-280,8 0 500,-3 0-476,7 8 0,1 1 165,5 9 1,-2-1-126,8 0 0,-1 1-186,6-1 1,1-2-15,-1-3 0,2 3-83,4-3 1,-2 1-37,8-1 0,0-3 85,6-3 0,-1-4-728,1 4 0,5-4 309,1-2 1,1-2-1830,-2-4 2093,4-4 0,16-15 0,1-2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4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35 7922,'9'-17'1356,"-9"7"1,-9 3-1,-9 7-543,1 0 1,0 1-402,-1 5 1,-7 6-394,-3 11 1,-5-2 71,-2 8 0,9-2-277,2 2 0,-1-3-898,2-3 0,8-3 716,9 3 0,-1-4-817,1-2 1,2-5 453,10-1 1,3-5 611,9 6 0,-3-7-55,-3 7 0,3-6 604,-4 5 0,3-5-338,-3 5 0,-3 1 274,-8 5 0,0-5 209,0-1 1,0 1 1293,0 5-1187,0 0 0,0 1 104,0-1-999,0-7 1,-2 3 197,-4-7-951,5 0 272,-7-6 0,16-2-701,3-4 1,4-4 446,3-7 0,1-2 948,4-4 0,-4 2 0,4-8 0,2 2 0,-2-2 0,8 2-174,-2 4 0,2 4 89,-3-4 1,5 6 331,-4 5 1,2-3 200,-3 3 0,5 4 471,-4 3 0,-2-3-381,2 2 1,-8 1 27,2 5 1,-4-6-617,-2 0 1,-5 0 123,-1 6-380,-7 0 319,12-7 0,-14 3-775,3-8 0,-5 8 278,-5-1 1,1-3 88,-8 2 0,1-5 622,-7 5 0,1-6-200,0 7 1,-1-9 519,1 3 0,2 1-27,3-2 343,-3 9-188,13-13 211,-13 14-591,13-5 0,-6 8-359,8 5 1,2 10 165,4 7 1,-2 13 41,7-1 0,3 11 199,9 0 1,-2 10-135,8 1 1,-8 7 52,2-7 0,-2 1-104,2-6 0,-4-2-290,4-4 0,-2 2-185,2-8 0,-3-5-313,3-6 1,-4-8 17,-2 2 0,0-6-579,1-5 0,1-4-821,4-8 2012,-4-8 0,14-17 0,-6-12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15025,'10'0'49,"-1"6"170,-3 0 0,-4 2-2650,4-3 2431,3 5 0,1 15 0,7 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70 295 7097,'9'-12'512,"-3"1"0,2 5 15,-2-5 1,7 7 258,-1-2 0,-3-2-322,3 3 1,1-7-89,10 6 0,-4-5-252,4 5 0,2-2 93,-1 2 1,4 3-311,-5-9 1,6 6 107,-6-5 1,6 5-651,-6-5 1,0 5-29,-5-6-247,-1 8 0,-2-5 333,-3 3 0,-5 2-339,-7-7 784,0 7 1,-2-10-41,-3 9 1,1-7 382,-8 6 0,7-5-176,-7 5 1,8-2 1586,-2 3-797,-3 3 508,7-6-447,-6 8-600,8 0 1,-6 2-181,1 4 1,-3 3 111,2 9 0,4-1-161,-3 0 0,1 0 53,-2 1 1,4 5-240,-4 0 1,2 2 92,-1-2 0,3-4-667,-4 4 0,2-4 238,-2-1 1,4-1 8,-3 0 0,1 1-44,-2-1 0,2-6 110,-7 1 0,1-6 468,-1 5-127,-5-7 0,12 4 1029,-7-8-639,7 0 797,-11 0-378,13 0-66,-6 0-593,8 0 1,8-2 103,3-4 1,5 2-598,1-7 0,6 7 210,0-2 0,6-2-270,-6 3 0,0-1-96,-6 6 192,1 0 264,-9 0 1,-1 7 82,-8 5 1,-10 3 288,-7 3 1,-2 5-153,-10 0 0,0 6 387,-6-6 1,1 0-191,-1-6 0,8 0 85,4 1 0,4-3-86,2-3 1,7-3-958,4-3 355,-3-4 1,9 6-149,0-8 0,8 0-701,9 0 1,6 0 490,0 0 0,6 0 71,-6 0 1,0 0 221,-6 0 0,0 1 503,1 5-272,-9-4 0,-1 13 259,-8-3 1,-2-2 81,-4 1 0,-9 1 418,-8 5 1,-8 0 25,2 1 1,-9-1-244,-2 0 0,5 0 2,6 1 1,2-1-123,-2 0 0,4-7-596,8-4 1,6 1 237,-1-1 1,8 2-936,-1-2 533,3-4 0,9 5-324,5-7 0,3 0 592,2 0 1,1 6-31,-1 0 1,0-1 1423,1-5-984,-1 8 1,-2-4 1075,-3 8 0,1-7 107,-7 7-497,0-1 1,-6 7-222,0-1 1,-6 0 0,0 1 0,1-1-845,5 0 0,0 0 172,0 1 0,1-3-738,5-3 0,4 1 526,7-7 1,8 0-296,4-6 1,4 0 125,1 0 1,7-2-783,-1-4 1,0-4 448,-5-7 1,-3 0 306,-3-1 0,-4 1 465,-7 0 1,-7 0-185,1-1 370,-9 1 1,3 0-226,-12-1 1,3 3 216,-9 3 0,1-1 88,-7 7 0,1-5 240,0 5 0,5 0-126,1 6 1,5 0 782,-6 0-343,8 0-562,-3 8 1,14 1-352,5 9 1,5-7 84,6 1 0,4-3-304,8 3 1,1-4 200,5-8 1,3 0 31,8 0 0,7 0 0,3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10314,'9'0'1417,"7"0"1,-5 0-1,10 0-796,2 0 1,0 0-867,-5 0 0,5 0 214,0 0 0,0 2-1096,-6 4 1,-2-2 640,-3 7 0,-4 1-756,-8 5 1,0 6 429,0 0 0,-14 6 263,-3-6 1,-10 6 456,4-6 1,-6 0-41,6-6 1,0 0 732,6 1 0,1-7-302,5 1 993,-5-8-931,15 11 1,1-13-52,11 4 1,6-4-92,6-2 1,-3 0-340,3 0 0,2 0 32,-2 0 1,0 1 185,-6 5-241,-7-4 122,-3 14 0,-9-7 227,-3 8 0,-7 1-79,-11-1 0,-4 2-107,-7 4 1,1-3 103,4 3 1,-2-4 17,8-2 0,0-2-27,6-3 0,2 3-11,3-3 0,4-3-357,8 3 0,2-8 135,4 2 0,11 1-304,12-1 1,4 0 10,1-6 0,7-2-167,-1-4 0,6 4 248,-5-4 0,-3-1 31,-9 1 1,2 0 396,-8 6 0,-6 0-164,-6 0 0,-7 2 475,2 4 1,-4-2-229,-2 7 0,-8-1 22,-3 1 1,-7 5-62,-5-5 0,4 5-509,-4 1 0,2-5-250,-2-1 332,4 1 0,-6-3-185,7-3 48,1 4 1263,8-8-596,1 5 669,8-7 0,0 2-430,0 4 0,0-2 241,0 7 0,0 1-100,0 5 0,0 6-84,0 0 1,2 6-433,4-6 1,-4 2 58,3-2 0,-3-4-493,-2 4 1,0-3 279,0-3 0,0 0-2051,0 0 1362,0 1 0,-2-3-9,-3-3 0,1-5 64,-8-7 1,1 0 678,-7 0 0,-7-15 0,-2-4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7879,'-17'0'0,"0"0"691,0 0 1,5 2-225,1 4 0,5-2 1487,-6 8-831,1-9-211,-7 13 1,7-9 178,-1 5-809,9 3 0,-5-5-228,8 7 0,0 1-201,0-1 0,13 0-1651,5 0 1,18 1 1797,4-1 0,16 0 0,6 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8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7804,'-25'-7'2756,"6"5"1,0-6-1354,7 8 1,7 0-1475,-7 0 0,-1 0 74,-10 0 0,-4 0-2769,-8 0 2766,0 0 0,1 8 0,-1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7965,'7'-10'1732,"-5"2"88,14 8-698,-14 0-450,13 0-225,-13 0-976,13 0 1,-11 0 194,8 0 1,-8 2-448,1 4-191,5-4-753,-8 13 1725,6-5 0,-8 15 0,0 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4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7965,'0'9'1318,"0"-1"-838,-7 0 0,5-5-49,-4 9 0,4-6 160,2 5 0,0-5-166,0 6 0,0-1-132,0 6 1,0 1-57,0-1 1,0-5-256,0-1 1,0 1 157,0 5-29,0-7-498,0 5-185,0-13 0,0 7-613,0-3 549,0-4-267,0 6 128,0-8 150,0 0 159,8 0 282,1 0 136,9 0 400,-1 0 213,-7 0 625,5 0 543,-13 0-765,6 0 236,-8 0-1206,0 0 1,7-8-1257,5-3 0,17-5 659,5-1 1,14 0-27,4-1 1,2 3 155,9 3 0,-7 5 372,2 7 1,-6 7-5,-6 5 0,-4 9 687,-7 2 0,-8 0 108,-4-6 1,-12 7 588,-5-1 0,-4 0 111,-2-6 1,-2-2-694,-4-3 0,-3 3-233,-9-3 1,1-5 134,0-1-596,-1-4 1,1-2 77,0 0 1,1-2-908,5-4 0,-3-5-190,9-12 1,-1-4-769,6-8 0,0-7 135,0-4 1,0-6 365,0-6 1279,0 5 0,-8-7 0,-1 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1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8068,'-7'18'0,"-1"-1"295,-4 0 1,-3 1 501,3-1 0,3 0-292,-3 0 1,8 3-38,-1 3 1,-3-10-189,2 4 0,0-3-77,6 3 1,0-5-580,0-1 427,0-7 1,2 4-251,4-8 0,4 0-119,7 0 1,8-2-455,4-4 0,4-4 351,1-7 0,-1 0-78,-4 0 0,-3 1-14,-2 5 650,-5-5 738,6 14-627,-8-5 84,-7 7 0,-3 7 33,-7 5 0,-5 3 172,-1 3 1,-13 1-243,1 4 1,-11-2-135,1 8 1,-3-2 6,2 2 1,-4 3-141,5-3 0,-5 2 5,-2-2 0,3 1 105,3-7 0,-2 6-187,8-6 0,0 2 48,6-2 0,5-9-321,1 3 144,7-3 1,-4-3-221,8 1 1,14-9 161,3 3 1,12-12-54,0-5 1,17-6 129,5-6 0,7 1-16,0-6 0,3 5 242,8-6 0,-1 8 177,-5-2 0,1 11 224,-13 6 1,3-1-136,-13 1 0,-3 0 83,-9 6 0,0 8-209,-12 3 0,2 5-203,-13 1 1,0 0-49,-6 0 0,-2 3 137,-4 3 0,-4-4-525,-7 4 0,-2-4-44,-4-1 1,-2-1-241,-4 0 0,-4 0 114,5 1 0,-7-3-305,-5-3 0,3 1 418,-3-7 1,3 5 488,3-5 0,1 0 0,4-6 0,-4-8 0,7-1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1011 17 8146,'0'-9'2788,"0"1"0,0 24-1991,0 7 1,0 0-264,0 0 1,0 2-376,0-2 1,-2 6-245,-4-6 1,5 5-279,-5-5 1,2 1-91,-2-7 0,4 0-583,-3 0 0,3-5-1106,2-1 763,0-7 1272,0 4 1,2-18-87,3-7 0,5-8-20,7-9 1,0-1 110,1 0 0,3 3 209,-4 3 1,4 4 173,-9 8 0,3 5-132,3 1 0,-7 7 61,1-2 1,-7 6-84,7 6 1,-8 5 97,1 12 0,-3-2-116,-2 8 0,-2-2 97,-3 2 1,-5 4-164,-7-5 1,0-1 27,-1 2 0,1-8-386,0 2 172,-1-3-167,1-3 202,7-8-283,3-1 262,7-8 0,7-6 64,5 1 0,3-7 31,3 6 1,-3-1-43,-3 1 418,3 4-131,-13-6 126,6 8 0,-18 8-96,-7 4 1,-16 5-264,-13 6 1,-12 4 134,-5 7 0,-6 7-610,-6-1 0,-2 6 291,-4-5 1,-3-1 7,3-6 1,4-1 587,2-4 0,6-4-204,6-8 1,11 1 314,11-1 1,12-6 78,6 1-325,4-8 0,12 3-13,7-7 1,17-2-537,17-3 0,26-7 210,21-11 1,-31 10-1,3-1-58,10-3 1,1 0 0,-1-1-1,1 1-118,8 0 1,0-1 0,-7 2 0,-1 0 130,2 1 1,0 1-1,-4 1 1,-2 1-55,-5 3 1,-1 1-1,38-8-47,-23 5 1,-9-3-46,-14 9 0,-6-1 131,-11 6 0,-9 0-751,-9 0 417,-7 0 1,-6 0-281,-15 0 758,-8 7 0,-25 11 0,-4 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8064,'-2'15'1339,"-3"-3"1,3 3-1273,-4-3 0,-2-3-115,3 3 2693,-1-8-1124,6 3-1072,0 1-753,0-6-1034,0 13 199,0-13-1214,0 14 696,0-14 565,0 5 541,0-7 1,2-5 223,3-1 1,5-13 326,7 1 0,1-3 0,-1 4 0,2 0 0,4-1 0,-4 9 0,6 1 0,-7 8 1034,-1 0-477,0 0 1173,-7 0-593,5 0 24,-13 0-594,6 0-235,-8 0 0,0 2 94,0 4 0,-2 5-151,-4 12 1,2 12-29,-7 11 1,1 12 126,-1 5 1,-5 10-100,5 2 1,-5 6-348,-1-6 1,6-2 109,-1-10 0,6 0-1032,-5-11 0,7 0 153,-2-17 1,4 1-1202,2-13 514,0 0 1021,0-5 0,2-11-113,4-7 1,-4-9 619,4-14 0,-5-12 0,-1-9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8008,'-2'-10'658,"-4"5"1,-5 3-180,-12 2 0,2 7 387,-8 5 1,6 9-242,-6 2 0,0 6-68,-5-6 0,5 8 72,0-3 0,2-1-172,-2 2 0,4-8-422,8 2 0,7-3 77,5-3 0,3-6-875,2 1 0,3-8 101,9 2 0,9-6-336,19-6 1,12-6 365,12-11 1,-1-6-243,6-11 1,4-2-186,14-4 0,-6 3 577,-1 9 0,-7 7 524,2 4 0,-11 11-81,-7 7 1,-11 3 573,-5 2 1,-12 7 71,-6 5 1,-6 3 463,-6 2 0,-3 1-512,-8-1 1,-8 2 140,-3 4 0,-6-3 529,-6 3-1223,3 4 193,-12-8 0,5 11-930,-8-6 1,1-1 526,-1-6 0,2-8-560,5-3 0,-3 2 336,8-2 0,5-2 277,7-10 0,7-6 116,-2-11 0,14 2 394,9-8 1,10 8-93,14-2 0,3 6 339,8 5 0,-1 3-202,1 3 0,-6 4-50,1-4 1,-11 4-482,-1 2 1,-3 6 86,-9 0 1,0 5-366,-5-5 0,-7 8 405,1-3 0,-8 4 0,3 3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7984,'5'-17'828,"1"-1"0,6 7-515,-6-1-325,7 8 1,-9-9 2006,7 7-741,-7 0-986,4 6 0,-8 2 182,0 4-489,0 4 0,0 7-170,0 0 0,0 1-186,0-1 1,0 0 37,0 0 0,6 1 167,-1-1 1,15-5-348,-3-1 0,4-1 148,-4 1 0,6 3 299,0-9 0,-5 7-92,-7-6 0,-5 5 272,6-5 0,-9 8 108,3-3 0,-6 4 106,-6 3 1,-11 5-155,-12 0 0,-5 6 6,-7-6 0,3 6-199,-8-6 1,7 0 95,-1-6 1,9 0-190,3 1 1,6-3-159,-1-4-250,12-3 315,-5 0 0,16-6-136,0 3 0,10-5 70,13-5 1,-2-3 80,8-4 1,-2-1 280,2 7 0,-4 1-177,-8 5 1,0-6 891,1 0-50,-9 0 345,-1 6-822,-8 8 1,-14 2 33,-3 7 1,-12 0-278,1 0 0,-5 1 111,-2-1 1,1 0-393,-1 1 1,8-1 186,4 0 1,6-5-359,5-1 0,5-5-323,7 6 287,0-9 0,9 7 253,9-4 0,7-4 49,9 3 1,1-1 211,-1 2 1,1-4-76,-1 4 1,-7 1 322,-4-1 1,-5 2-36,-7-2 455,5-4 1,-16 11-212,0-7 1,-8 7-13,-9-1 1,-8 3-180,-4 2 0,-4-1-32,-1-5 0,1 5-164,4-5 1,4 3 116,8-3 0,1-1-785,5-4 474,-4-5 1,15 13-605,0-8 1,9 1 293,14-1 1,6-2 83,11 7 0,3-5 46,3 6 0,2-1 49,-8 7 0,0-1 370,-5 0 0,-8 2-135,-4 4 0,-6-1 855,-5 6 1,-4 3-410,-8 10 0,-2-3 616,-4 8 0,-6-6-423,-11 7 1,-2-1-295,-4 6 0,-3-3-424,3-2 0,4 1-344,2-8 1,6 0-734,5-5 0,-1-2 631,7-5 1,0 3-2150,6-8 1853,0 0 1,0-11-268,0-1 1070,0-7 0,0-4 0,0-9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2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7984,'0'-10'3284,"0"2"-1856,0 8 329,0 0 708,8 0-1825,2 8 0,9 0-1119,4 3 1,-2 5 373,8-5 0,0 5-1565,5 1 1670,1-8 0,-1 15 0,1-5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3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8161,'10'-7'0,"5"5"1602,-5-6-963,7 8 0,1-6 0,-1 0 621,0 3 0,0 1-733,1 2 0,-1 7-32,0 5 0,-5 3 140,-1 3 0,-5 6-171,6 5 1,-9 4-377,3 2 1,-4 1 97,-2 4 0,0-3-889,0 3 0,-6-3-65,1-3 0,-7-1-601,6-4 1,-1 2 700,1-8 1,4-6-73,-4-6 1,2-7 638,-1 2 0,1-4-88,-8-2 0,6-8 585,-5-3 0,-1-7-309,-5-5 0,6-3 994,-1-9 0,8 6 515,-2 0-775,5 8 0,1-4-420,0 8 0,1 7-271,5 5 0,4 3-553,7 2 1,6 0 345,0 0 1,8 0-1148,-2 0 1,5 0 596,7 0 1,-3 0-2390,8 0 3016,-7 0 0,3-8 0,-7-2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1135 68 8152,'0'-18'2979,"0"1"-2726,0 8-2,0-7 1,-2 14 415,-4-3 1,-4 5-504,-7 5 1,-8 5 30,-4 7 1,-1 6-269,1 0 1,-4 8 143,4-2 0,4 4-362,2 1 0,6-5 177,5 0 0,-1-2 134,7 1 1,0 3-402,6-8 0,2 0-18,4-5 1,2 5 424,3 0 1,-1 6-163,-4-6 1,-4 5 499,3-4 0,-3 6-180,-2-1 0,0 4 30,0 1 0,-6-5-105,1 0 0,-3-8-220,2 2 1,4-4 197,-3-1 0,3-7-364,2 1-61,0-8 52,0 3 79,0-7 1,0-7 89,0-5 1,7-5-238,5-6 0,3-6-100,3-11 0,5 1-166,0-7 1,5 2 105,-4-2 1,4 3-84,-5 9 1,2 7 454,-2 4 1,-3 4-12,3 1 1,-10 1 548,-1 0 0,-1 5-371,7 1 1,5 5 377,0-6 1,2 9 173,-2-3 0,-4-2 455,4 2 0,2-1-407,-2 1 0,0 4 43,-6-4 1,-5 4-575,-1 2 31,1 0 1,-1 0-342,1 0 277,-8 0-760,3 0 1,-7-7 72,0-5 0,0 2-143,0-1 0,0-1 398,0-5 1,-1 6 116,-5-1 1,2 6 496,-8-5 0,7 7-197,-7-2 1,6 4 496,-5 2-438,-1 0 0,-3 8 595,3 3 1,-1-1-218,7 2 1,-1-1-62,1 6 1,4 1-157,-4-1 1,4 0-109,2 1 0,0-1-759,0 0 501,0 0 1,0 1-229,0-1 0,6-5 183,0-1 1,5-5-1251,-5 5 529,7-7 497,-3 4 0,5-6 280,-3 4 319,-4-4 1,-8 13 6,0-4 1,0 5-93,0 1 1,-8 2 538,-4 4 0,-5-3-261,-6 3 1,4 2 352,-4-2 0,5 0-365,7-6 0,-2-5-215,7-1 1,0 1-276,6 5 1,2-6-460,4 1 0,11-8 71,12 2 1,5-4 261,7-2 1,-5 0-473,5 0 0,-11 0-289,-1 0 776,-8 0 1,-3 1 192,-13 5 0,-3 4 383,-2 7 1,-9-3-232,-9 3 0,-7-4 40,-9 10 1,-3-3-8,-3-3 0,3-2-83,-3-3 0,2 3-495,-3-3 1,5 3 185,-5 2 0,-3 1-631,-2-1 0,-6 2 277,-5 4 1,-3-2 54,-3 8 1,-10-6 190,3 6 1,-10 0 1,-1 5 0,2-5 594,-1 0 1,7-6-259,-2 6 1,7-14 1053,11 3 1,9-7-482,19 1 0,4-5 1369,8-7-1514,7 0 1,12 0-446,15 0 1,18-5 104,17-1 1,7-8 51,10 3 0,8 1-328,4-1 1,3 5 48,3-6 0,-1 1-445,1-6 0,-8 5 237,-4 1 0,-6 1-25,-6-2 0,-5 3-42,-12 3 0,-4 4-27,-7-4 0,-8 2-114,-4-1 88,-12 3 456,-3-14 0,-16 9-52,-3-5 0,-5-1 272,-1 7 1,0 0-237,0 6 1,-1 2 539,1 4 0,2 5-162,3 13 0,2-3 21,5 7 0,3 7 10,-4 5 0,4 8 206,2-1 0,-2 1 148,-4-2 1,4-2-306,-3-4 1,3-5-371,2-1 0,-6-1 106,0-10 0,-1 6-678,1-6 1,2-6 176,-8-5 1,1-8-56,-6 1 0,-1-3 30,1-2 1,-6-13-254,0-4 0,0-6 794,6 0 0,-1-6-176,1-12 1,7 5 645,5-5 0,3-1-339,2 2 0,7 5 158,5 6 0,5 3-201,6-3 1,2 4-43,4 7 1,4-5-250,-4 0 1,3 0-415,3 6 1,7-6-777,4 0 0,-2-8 556,2 2 0,6 2-670,6-1 1,2-1 569,-3-6 0,-1 1 191,7-1 1,-7-1 537,2-5 0,-5 3 0,-1-8 0,0 1 0,0-1 0,-8-2 0,-3 8 0,-7 5-117,-5 7 0,-4 6-77,-8-1 2425,1 4-939,-1 2 454,-7 7-106,5 3 138,-13 7-460,6 0-592,-8 0 1,-2 0-638,-4 0 0,-4 1 72,-7 5 0,0 4-585,-1 7 0,1 0 334,0 1 1,1-1-121,5 0 0,-3 1-155,9-1 0,1-6-636,10 1 0,5-6 570,12 5 1,4-7 347,8 2 0,5-4 227,0-2 1,1 2-109,-7 3 0,-5-3-114,0 4 0,-14-4-70,3-2 0,-11 6-489,5 0 150,-8 7 1,-4-3-504,-12 7 1,-11 6 323,-6 0 1,-3-6 665,-3-5 0,-7-1 0,-2 7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8049,'0'10'1339,"0"5"1,8-13-1270,4 4 291,3-4 0,2-2-72,1 0 0,-7 0 330,1 0 1,-9 2-279,3 4 0,-4-2-309,-2 7 0,6-5-9,0 5 1,-1 1-263,-5 5 0,-7 2 140,-5 5 0,-9 2 61,-2 9 0,-8 0-84,2-1 0,3 1-23,-3-1 0,8 1 460,-2 0 1,11-7-74,6 1 0,4-8-170,2 2 0,2-3-46,4-3 0,6-2 23,11-3 1,-2-3-59,8-3 1,-1-4 91,7 4 1,0-6-445,-1-6 1,-1-4 39,-4-7 1,-4 0-66,-8 0 1,-2-1 238,-3 1 0,-4 0 238,-8-1 0,-2 1 1,-4 0 1,-6 0 187,-11-1 0,2 7-38,-8-1 0,2 8-46,-1-1 1,-3 3 71,8 2 1,0 0-1,5 0 0,7 0-1937,-1 0 728,9 0 0,-3 5-523,12 1 0,5 0 498,12-6 966,4 0 0,23-8 0,4-1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8049,'-2'-10'1770,"-4"4"-1203,4 5 973,-13 1 1,13 1-572,-4 5 1,4 4-277,2 7 0,-2 2-403,-4 4 1,4-3-369,-3 3 0,3-4 49,2-2 0,0 0-157,0 1 1,0-1-2860,0 0 1552,0 1 116,0-9 1,2-1 663,3-8 1,5-4 419,7-7 0,2-9 93,5-14 0,2-7 106,9 1 1,2-6-78,3 6 1,-4-1 113,5 7 0,-11 13 607,-1 3 1,-8 7-295,2-1 0,-9 4 587,-3 8 1,-5 8-357,6 4 0,-8 3 250,1 2 0,-3 3-227,-2 3 0,-7-2-249,-5 8 1,1-6-186,-7 5 1,5-1-213,-10 2 1,2 2-788,-2-8 1,3 0 514,-3-6 1,10-1-1072,1-5 759,8 5 721,-3-14 1,7 3-181,0-10 0,7-5 247,5-7 0,3-6 23,3 0 1,-1-6 336,0 6 0,1 0 51,-1 5 1,0-1-135,0-4 0,-7 10-85,-4-5 1,-4 5-90,-2-4 0,0 5-861,0 0 168,0 1 191,0-6 0,-8 1-987,-4 5 919,-3-5 0,-2 9 853,0-5-426,7-3 0,-4 11 1847,9-8-750,-1 9-667,6-5 1,0 10 105,0 4 0,-2 5 174,-4 12 1,2-2-281,-7 8 0,-1 0-161,-5 6 1,6-1-757,-1 1 0,8-6 359,-2-1 1,-1-7-2825,1 3 2195,0 2 1,8-8-325,4-1 0,7-7 177,16-10 1,0-8-315,11-4 1190,5-11 0,-1-4 0,8-7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36 8049,'0'-12'1238,"0"0"1751,0 9-1407,0-5-788,-7 8 0,3 0 235,-8 0 0,7 0-438,-7 0 0,6 6 1,-5-1 0,1 9-167,-1-3 1,-5-1 54,5 2 1,1-3-63,-1 3 1,5 3 378,-6-3-914,8 3 0,-1 2 159,10 1 1,5-7-731,7 1 0,8-3 404,4 3 1,6-5-497,5-7 0,2 6-337,5 0 0,-1 0-842,-12-6 0,8 0-711,-13 0-582,0 7 3252,-19-5 0,-18 6 0,-11-8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7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7773,'42'-35'0,"-8"2"-624,1 5 474,-8 10 0,-15 5 601,-1 7 1,-7-2 1965,2 3 243,-4 3-996,-2-6 1774,0 8-2618,0 8 1,0-4 1636,0 7-1816,0-7 1,0 6 385,0-5-873,0-3 1,1 6-433,5-8 0,4 0-1055,7 0 1,2 0 882,4 0 0,2-2-2045,4-4 1,-2-1 1160,-4-5 0,-4-1-1375,4 7 2709,-3 0 0,-11 14 0,-1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8068,'-17'-8'20,"7"6"350,3-6 310,7 8 1093,0 0-1330,7 0 1,-3 6-7,8 0 0,-8 7-126,1-1 0,3-3-289,-2 3-134,0-1 0,-6 7-418,0-1 519,0-7-1441,0-3 528,0-7 44,0 8 295,7-6 1,-3-2-136,8-12 0,-3-3 391,3-2 1,3-1 328,-3 1 0,3 6-6,2-1 1,1 2-118,-1-1 1,0-2 291,0 7 0,1 0 441,-1 6-404,0 0 1,1 0 66,-1 0 0,-6 8 486,1 3 1,-6 5-266,5 1 1,-7 6 381,2 0 1,-2 10-240,2 1 0,-5 3-66,5 9 1,-4 0-424,-2 6 1,0 0-252,0 0 0,0-1 79,0 1 0,0-7-146,0-5 1,2-4-740,4-1 1,-2-8-1,7-4-1305,-7-4 1323,11-9 1,-7-4 313,4-12 0,-5-6 577,-7-11 0,0-11 0,0-11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7964,'-2'18'2425,"-3"-1"1,3 0-2328,-4 1 0,4-7 60,2 1 0,0-7 735,0 7 0,-2-6-331,-4 5 0,2-5-133,-7 6 0,5-9-542,-5 3 1,-1 2-1263,-5-2 888,-1 7 0,-5-5 344,0 3 0,-2 3-1340,2-8 0,4 1 604,-4-1 0,4-4-267,2 4 558,-1-4 187,1-2 352,7-8 559,3-2 206,7 1-558,0-7 1,2 12 1064,3-7 1,5 7-148,7-2 0,-5 4 115,-1 2 0,1 0-656,5 0 0,0 6-48,1 0 0,5 7-450,0-1 0,8-2-377,-3 1 1,7 1-578,5 5 1,3 0 406,3 0 510,4 1 0,-14-9 0,6-1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7989,'9'0'1275,"7"0"-1316,-7 0 165,1 0 0,3 2 673,-7 4-21,7-5-58,-3 15 0,2-12-360,-1 7-189,-7-7 0,6 6-168,-5-5-635,-3-3-444,6 14 752,0-14 326,-6 5 0,5 1 0,-7 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0 7989,'18'0'1854,"-9"0"-2175,-1 0 833,-8 0-5,0 0-270,0 8 1,0 1-13,0 9 1,-2-1-153,-4 0 1,4 8-18,-4 4 0,-1 6-68,1 5 0,-7 14 80,1 15 0,-5 2-133,-6 10 1,2-1-256,-8 7 0,0-1 352,-6 1 0,6-7-459,1 1 0,-1-2 197,-6 2 0,8-12-371,4-12 1,4-10 227,2-7 1,-6-11 168,0-6 0,0-6 52,5-5 1,-5-5 181,0-7 1,-6 0-5,6 0 0,-5-5 182,4-1 1,1-10 17,6-1 1,0 0-82,0-6 1,7-2-243,4 2 0,-2 0 45,3 5 1,-1 1-16,6 0 1,6 0 18,-1-1 1,9 3-13,-3 3 0,11-3 51,1 3 1,7-9-57,-1-2 1,6-2-117,5 2 1,4-2 70,8-4 0,0-1 60,0 7 1,2 0 53,3 5 1,3 1 114,3 0 1,3 5-131,-9 1 1,3 7 116,-2-2 0,-7 4 252,1 2 1,-2 2-136,-9 4 0,-7 3 215,-5 9 1,-8 5-131,2 0 1,-11 6 0,-6-6 0,-5 5-158,-1-4 0,0 1-17,0-2 1,-7 2 26,-5 3 0,-3-3-158,-2-7 1,-6-3 127,-1-3 0,-1 1-12,2-7 1,4 0 338,-4-6 0,10-2-106,1-4 1,3-4-20,-3-7 1,4-2-125,8-4 1,2 2-142,4-8 1,6 8-119,11-2 1,2-2-451,3 1 1,5 7-502,-4 6 0,2 1 486,-3-1 1,5 3-661,-4 8 0,-4 0 71,-2 0 1104,4 0 0,0 0 0,7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11164,'-10'7'1652,"2"-5"-1224,8 6-28,0-8-4010,0 0 2186,0 8 1424,8-6 0,2 21 0,7-4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1:5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7851,'10'12'68,"-5"0"1,-3-7 2697,-2 7-1226,0-8-828,0 3 0,-2-7-254,-3 0 0,3-2-744,-4-3 286,-4-5 0,8-7 0,-5-1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7987,'0'-9'852,"0"1"0,0 6-362,0-3-298,0 3 159,0-6 289,0 8 383,0 0 0,0 8-880,0 3 1,1 6-109,5 6 1,-4-1 52,4 6 0,-4-1 35,-2 2 0,0 2-10,0-8 1,0 6-2,0-6 0,0 0-44,0-6 0,0 0-63,0 1-55,0-1 129,0 0 0,2-7-461,4-4 108,-5 3-17,7-7-6,-8 6 49,8-16 0,-4-1-8,7-9 0,-1 5-194,1-4 0,5 3 33,-5-9 1,3 2 103,-3-2 1,5 4-65,-5-4 1,3 3 127,-3 3 0,3 6 308,-9-1 46,9 8 1,-10-3 372,7 7-285,-7-8 60,4 6 321,-8-6-179,0 8-85,7 0 0,-5 8-132,4 3 1,2 5 280,-3 1 0,1 6-48,-6 0 0,0 2 64,0-2 0,0-4 90,0 5-313,0 2 0,0-6-326,0 3 0,6-10 229,0-1-639,0-8 0,-5 3 288,5-7 0,-2 0-384,8 0 0,-1-7-25,6-5 0,3-9-219,3-2 0,-2-8 353,8 2 0,-6 2 39,6-1 0,-3 6 400,3-1 1,2 6-94,-8 6 0,0 3 345,-6 8 1,1 0-212,-1 0 1,-2 2 974,-3 4 1,1 3-287,-7 8 0,6 1 55,-7-1 0,3 6-48,-2 0 0,-4 0 102,4-6 1,-3-1-674,3-5 0,-4 5 248,4-5-2158,-4-3 1496,5 7 0,-3-13-1501,8 4 0,-6-4-774,5-2 2555,-7 0 0,11 0 0,-5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2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14010,'6'12'2496,"0"-1"-2400,0-7 0,-5 6-966,5-5-1591,-4-3 1474,6 6-906,-8-8 1893,8 8 0,-7-7 0,7 7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2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53 8049,'-6'-12'0,"0"0"0,1 7 1842,5-7-690,-8 8-771,6-3 0,-4 7 34,12 0 0,-2 2-127,7 3 0,-1-1-240,2 8 0,3-7 78,-4 7 1,-1 0-338,2 5 1,-7 0 208,7 0 1,-6 1-1174,5-1 1,-5 0 1174,5 1 0,1 7 0,5 1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8630,'7'9'1669,"3"-1"0,1-8-1214,1 0 1,-8 2 751,2 4-775,3-5 0,-5 13 166,8-8-478,-9 7 0,7-5-188,-4 3 140,-4 5 0,5-12-203,-7 7-1297,0-7 665,0 4-866,0-8-630,0 0 1718,8-8 1,2-2-51,7-7 1,0 0 130,1-1 1,-1 1 169,0 0 1,6 1 322,0 5 1,0 3-34,-5 8 0,-1 8 440,0 3 1,-1 5-385,-5 1 0,3 2 1443,-9 4 1,7-1-258,-6 6 0,5-5 121,-5 6 0,5-8-723,-5 2 1,0-3-30,-6-3 0,2-6-1111,4 1 394,-4-8-1386,13 4 0,-4-12 1492,12-8 0,-3 1 0,5-14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448 156 8109,'0'-17'-400,"0"0"649,0-1 0,0 1-27,0 0 1,-2 5 500,-3 1-181,3 7-468,-6-11 0,6 11 56,-4-8 1,2 8-144,-7-1 0,5 3-452,-5 2 391,-1 0 0,-5 2-19,-1 3 1,1-1-13,0 8 1,0-7-79,-1 7 1,7-2 74,-1 1 0,1 4 82,-7-3 0,7-2 32,-1 1 1,3 1 255,-3 5-149,-3 0 1,11 1-99,-7-1 0,7 0 76,-2 0 0,-2 1-46,2-1 0,1 0 28,5 1 1,0 5-80,0 0 0,2 2-6,3-2 0,3-2-17,4 8 1,3-8-20,-4 2 0,-1 2-69,2-2 1,-9 6 68,3-6 1,2 2 10,-2-2 0,-1-2 1,-5 8 1,-7-6 12,-5 6 0,3-6 7,-3 6 0,1-1 2,-7 7 1,1-6 8,0 0 1,-1-8 7,1 2 1,0 2 146,0-2 0,5 6-95,0-6 1,9 0-43,-3-6 1,2 0 28,-2 1-186,4-1 0,-3 0 103,10 1 0,-1-1-57,8 0 1,-1 0 144,7 1 0,-7-1-6,1 0 0,-3 1 132,3-1 0,1 8-121,-7 4 0,2 0 558,-3 5 0,-3-3-242,4 9 0,-4 2 406,-2-1 0,0 5-287,0-6 0,0 1 210,0-7 0,0-1-208,0-4 1,-6 1-66,0-7 1,1 1-429,5-7 0,0 0 118,0 0 1,5-5-949,1-1 0,8-7 534,-3 2 1,10 2-1721,2-2 0,8-1 2020,-2-5 0,4-7 0,1-3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8087,'17'-8'0,"-7"6"0,5-6 2005,-3 8-1276,3 0 1,0 8 478,-3 3 1,3 5-599,-3 1 1,-3 0 189,3 1 1,-6-1-377,5 0 0,-7 1-219,2-1 0,2 0-336,-3 0 0,1 1-476,-6-1 0,0 0-43,0 1 0,2-7-2347,4 1 1229,-4-8 1,7 3 1767,-3-7 0,4-7 0,7-3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6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69 7604,'0'-9'41,"0"-7"187,0 14 230,-7-13-134,5 13-104,-6-13 95,8 13-3,0-6-59,0 8 454,0 0 0,0 8-642,0 3 1,0 12 50,0 6 0,-6 12 15,1 5 0,-3 6 106,2 5 1,2-1-115,-7 7 0,-1-1 122,-5 1 1,0-3-103,-1-8 0,7 0-126,-1-1 1,3-6 134,-3-5 1,2-4-118,5-1 1,3-2-25,-4-4 0,4 1-114,2-7 1,0 0-204,0-5 0,0-1 3,0 0-222,0 1 0,0-7-124,0 1-270,0-9 248,0 5 285,0-8 0,0-2 1,0-4 0,2-3-43,4-8 0,-2-1-328,7 1 756,1 0 0,5-8 0,0-2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7978,'0'-10'1047,"0"-5"-471,0 13-58,0-6-245,0 8 0,-2 2-37,-3 4 0,-5 6-14,-7 11 1,-1 11-150,1 12-9,0 4 1,-8 2-46,-4 0 0,2 6 44,-2-1 0,6 7-78,-6-7 0,8 1 1,-2-6 0,4-2-347,2-4 1,1-6 196,5-11 1,-3-2-255,9-4 1,-1-9-370,6 3-283,0-11 451,0 1 1,0-14-11,0-5 629,0-11 0,15-4 0,4-7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7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7978,'10'-12'418,"-4"0"721,-4 1 80,-2 1-386,0 3-583,0 7 0,0 9-26,0 9 1,2 12 212,3 11 0,-1 12-133,8-1 1,-6 10-239,5-5 1,-5 3-15,5-2 1,-5-10-121,6 4 0,-8-10-198,1 4 0,3-8 192,-2 3 1,0-11-767,-6-1 1,1-8 408,5 2 1,-4-3-544,4-3 1,-2-2-257,2-3 1230,-5 3 0,15-13 0,-7 6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7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68 174 8034,'-25'-16'0,"12"7"1437,-5-9-1158,13 1 0,-1 7 298,12-7 1,3 6-325,9-1 1,1 2-213,4-1 1,-2-3-580,8 9 1,-2-7 245,2 6 1,3 1 291,-3 5 0,-4 7 0,0 3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8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7989,'6'-11'0,"0"-1"0,2 8 747,-3-2 1,-1 3-282,8-3 0,-7 4-137,7-4 0,-6 4-64,5 2 1,-5 8 73,6 3 0,-9 5-241,3 1 0,-4 0 147,-2 1 1,2 5-252,4 0 1,-4 0 132,3-6 0,-3 2-138,-2 4 0,6-3 10,0 3 1,5-10-30,-5-1 1,2-7-269,-2 7 1,3-8-1085,9 2 181,-1-5 0,2-8 1201,4-5 0,-4-3 0,6-2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8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7989,'-2'-9'2164,"-3"3"-88,3 4-991,-6 2-93,8 0-1363,0 0 392,0 8 0,6 1-1540,0 9 1,5-7 326,-5 1 1192,7 7 0,-3 0 0,7 6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14028,'0'18'1681,"0"-1"-1170,0 0 0,0 0-250,0 1 1,0 5-25,0 0 1,0 0-592,0-6 194,0 0 1,0 1-844,0-1 0,0-5-156,0-1 0,0-5-2345,0 5 3504,0-7 0,8 4 0,1-8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7259,'10'0'-1148,"-2"0"1410,-8 0 1184,0 0-1037,0-8 0,0 4 266,0-7 1,0 5 227,0-6-558,0 8 0,-2-9-173,-4 7 1,2 0 27,-8 6 0,7 0-23,-7 0 0,6 0-84,-5 0 0,5 10-39,-5 7 1,7 10 46,-2 14 1,4 3 159,2 8 0,0 1-107,0 5 1,8-8-170,3 8 1,5-16 25,1 4 1,2-4 65,4-7 1,-4 1-35,4-13 1,-1-1-167,1-11 1,-2 3-17,8-9 1,-6 1 106,6-6 1,-3-8-207,3-3 1,4-10 43,-4-2 0,-2-8 26,1 2 0,-6-4 16,1-1 0,-4-3 19,-2-3 1,0-4-26,1-8 0,-7-2-9,1-3 1,-8 3 256,1-4 1,-3 6-68,-2 6 0,0 4 173,0 7 1,-2 8 61,-3 4 66,-5 4-204,-7 2-223,-1 7-441,1 2-267,8 8 1,1 2-392,8 4 0,0-2 1202,0 8 0,0-1 0,0 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 8554,'-8'17'1206,"-3"0"1,-4 8-407,-3 4 1,-1 11-387,-4 6 0,-2 6-177,-4 6 0,-4-2-340,5 7 0,1-5 119,-2 5 0,8-7-110,-2 2 1,0-7 99,5-4 1,-3 1-691,10-8 0,3-2 89,2-9 1,2-4-938,-1-8 1105,3-7 0,-4-2-4,12-8 0,3-8 43,9-3 1,-1-7 118,0-5 1,1-4-256,-1-7 524,0-1 0,16-15 0,3-4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7885,'0'-17'2048,"0"7"-1238,0 3-175,0 7-138,8 0 1,-4 7-31,7 5 0,-5 13-185,5 9 1,-7 9 141,2 9 1,2 1-149,-2 5 0,-1-6-166,-5 0 1,0-2-36,0-10 1,6 0-237,0-5 1,0 0-185,-6-1 1,1-7-496,5-4 0,-4-4 23,4-1 1,-4-7 320,-2 1 0,2-8-1535,4 1 2031,-5-3 0,7-2 0,-8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8087,'11'10'0,"1"-4"0,-8 3 1361,2 3 0,-5 3-593,-1 3 1,-1-7-272,-5 1 0,2 5-253,-8 6 0,7 0-78,-7-6 1,-5 3-234,-6 3 1,0-4-395,5 4 0,-5 4-175,0 2 1,-7 3 635,1 3 0,-4-1 0,-2 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0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7885,'-11'0'2809,"-1"0"-2359,8 0 1,-4-8-29,8-4 1,6 3-17,0-3 0,7 1 279,-1-7-476,3 1 0,3 0 6,-1 0 0,2 5-1107,4 1 0,-4 7-132,4-2 1,-1 4 1023,1 2 0,-4 0 0,6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0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7904,'17'-18'1200,"0"3"-413,1 3 462,-1-3-446,0 5-391,0 1 0,-7 3-74,-4 12 0,-4 3-62,-2 9 0,-2 5-129,-4 0 0,2 6-126,-7-6 1,7 7-195,-2-1 1,-2-2 191,3 2 1,-1-8-758,6 2 554,8-4 0,1-3-566,8-5 0,1-3 201,-1-8 1,6-8-15,0-3 0,6-5 3,-6-1 560,0-8 0,-6-10 0,1-9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12207,'10'0'188,"5"0"-1074,-5 0 886,7 0 0,0 15 0,0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7847,'-17'-7'1011,"7"5"1,5-6-526,10 8 1,-1-2-87,8-4 0,-1 5 621,7-5-588,-1 4 0,0 2 268,1 0-532,-1 8 13,0 1 0,-7 8-486,-5 1 0,-3-7 79,-2 1 0,-2-1-124,-3 7 0,-5-1 203,-7 0 1,5-5 54,1-1 313,-1 1-252,3 5 221,1 0 0,10-7 19,4-4 0,5-4-511,12-2 1,12-8-413,11-4 1,4-3 712,2-2 0,0-8 0,0-2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7989,'0'-17'-136,"0"-1"1,0 7-652,0-1 1534,0 1-479,0-6 0,0 5 1012,0 1-491,0 7-376,0-4 1,0 16-131,0 3 1,0 5-59,0 1 1,0 6-13,0 0 0,0 13 0,0-1 0,0 11 119,0 0 0,0-2-57,0 3 1,0-3-166,0 2 0,2-4 72,4-7 1,-3-3-149,9-3 1,1-4 10,10-7 1,-1-3-121,6-4 0,-1-3 135,2-8 0,4-8-122,-4-3 1,1-6-232,-1-6 0,2 1 145,-8-6 0,2-7-99,-2-5 1,-4-1 105,4 7 1,-9-9-73,-3-3 1,-7-4 68,2-2 0,-4 1 121,-2-1 0,0 8-16,0 3 0,0 10 233,0 3-644,0 6 101,0-2-1111,0 14 626,0 2 253,0 8 0,0 2 58,0 4 0,2 2 523,3 3 0,5 12 0,7-4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7989,'11'0'0,"1"0"135,-1 0 0,7 0 300,-1 0 1,-6-2 540,1-4 1,-6 4-171,5-4-333,1 4-1881,5-5 1146,0 5 1,1-6-905,-1 8 1166,0 0 0,1-7 0,-1-3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7989,'8'10'582,"-6"-2"0,5-10-384,-7-4 1,6 2 97,0-7 0,2 5 163,-3-6-468,-3 8 0,12-5 196,-8 3-980,7 4 1,-3-6 109,7 8 683,0 0 0,0 0 0,1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8027,'0'-9'857,"0"1"-367,0 0-181,0 6 1,0-7 20,0 3 712,0 4-600,0-6 1,0 10-409,0 4 1,-5 6 168,-1 11 0,-2 9 170,2 9 0,5 7-119,-5-2 0,4 2 0,2-2 1,0 2-96,0-8 0,8 5 70,3-11 1,4 5-364,3-11 0,7-8 135,4-3 1,3-6-150,3 1 1,1-4-87,5-8 1,-5-2-78,4-4 0,3-9 59,-3-8 0,-1-6-75,-11 6 1,3-8 203,-8 2 1,0 0 5,-5-5 0,-9 3 134,-3-9 1,-4-5-140,-2-1 0,-2 0 136,-4-6 1,2 12 25,-7-6 0,1 15 481,-1 8-953,-5-4-809,7 8-131,-9 2 597,9 9-556,-7 16 1331,14 1 0,2 9 0,10-1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3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415 173 7901,'10'-25'788,"-1"6"-222,-3-4 21,-4 4 0,6 1 113,-8 1-212,0 0 216,0 0-189,0 7-552,0 2 117,0 8 1,-8 14-244,-4 3 1,-9 18 110,-2-1 0,-2 14-35,2 4 0,-4 8 20,-7 9 0,-1 2 30,1 4 0,1-6-421,4 0 0,-4-2 165,5-9 0,3-8-171,2-10 1,9-5-102,3-6-507,7 4 214,-4-14 60,8-2 751,0-9 0,8-18-82,3-7 1,-1 0 65,1-7 0,1-2 63,5-3 0,1-4 0,-1-17 0,0-4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7901,'0'-10'2218,"0"2"-1671,0 8-295,0 0 1,0 8 97,0 4 0,6 12-74,-1 11 1,1 9-60,-6 14 0,0 9-103,0 8 0,0 0 103,0-6 0,0 0-148,0 1 1,0-9-169,0-3 1,0-10-404,0-2 0,0-10 3,0-1 1,0-2-495,0-10 1,0 0-1039,0-6 2031,0-7 0,8 5 0,2-5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8076,'0'17'306,"0"1"0,0-7 472,0 1 0,5-1-217,1 7 0,0-7 616,-6 1-747,8-1 1,-6 1 37,3-1-374,5-7 0,-6 4-165,7-8 1,1 0-298,5 0 0,6-8 15,0-4 1,8-3-480,-2-2 1,2 0 535,-3-1 0,3 1-17,-8 0 1,0 5 740,-5 1-333,-1 7 126,0-4 1,-5 10 109,-1 4 1,-7-2 183,2 7 0,-4-5-217,-2 5 1,0-5-61,0 6 0,0-7-139,0 7-450,0-8-1118,0 11 1117,0-13 1,6 8-106,-1-4 0,7-3-2,-6 9 0,5-6-149,-5 5 1,0 6 294,-6 7 1,-2 1 411,-4-2 1,-4 3 105,-7 9 0,0-2 426,-1-4 1,-1 1 107,-4-7 0,6 2-332,0-2 1,1-3 882,10 3 0,-5-4-555,5-2 0,0-5-144,6-1-353,0 1 0,8-1-29,4 1 0,3-8 59,2 1 0,1-3 104,-1-2 0,6 0-192,0 0-120,0 0 105,2 0 0,-4 0-793,8 0 149,-8-7 1,6 3 0,-4-6-3033,6 3 3511,-4-7 0,8 12 0,-7-6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4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7951,'0'8'562,"0"-8"0,2-6 65,4-5 0,4-3 374,7 9 1,6-9-425,0 3 0,0-5-97,-6-1 0,6 0-413,0-1 0,1 7 88,-7-1 0,0 3-608,0-3 0,1 5 180,-1 7 273,0 0 0,1 0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7959,'0'-18'775,"-7"9"1163,5-7-1478,-6 14 1,16-5-31,3 7 1,-1 2 233,1 3-368,1 5 0,-1 7-203,1 1 1,-6 5-180,5 0 1,-7 6-16,2-6 0,-4 5 120,-2-5 0,0 6-160,0-6 1,-2 0 1,-4-5 1,4-1 710,-4 0-381,5 1 1,1-7-85,0 1-353,0-9 0,7 5 146,5-8 0,5-8-377,6-3 1,2-10 248,4-2 0,4-6-2167,-5 6 2395,-3-16 0,8 3 0,-6-16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4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7959,'-9'0'3284,"1"0"-3095,8 0-88,0 0-85,0 8 0,0 2-1981,0 7 1965,0 0 0,0 8 0,0 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4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7942,'-18'0'1172,"9"0"1,-1 0-535,4 0 1,4 8-209,-3 3 0,3 5 358,2 1 0,-6 8-312,0 4 1,0-2-88,6 1 0,-2-4-248,-3 4 0,3-5-189,-4 6 0,4-8-458,2 2 0,0-3 417,0-3 1,-2-2-2592,-4-3 1276,4 3 1404,-5-5 0,22-1 0,4-1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5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7942,'9'-8'0,"-1"4"1923,-8-7-750,0 7-440,0-11-445,0 5 0,-2-5-36,-4 3 1,3 2-118,-9 5 1,1 3-115,-7-4 1,-7 4-13,-4 2 0,-1 0-220,1 0 1,-2 6 534,8 0 1,0 5 4,6-5 50,-1 7 1,9-3-98,3 7 0,4 1 115,2-1 0,0 0-103,0 0 0,2-1-85,4-5 0,3 5-338,9-5 1,-1 5 167,0 1 1,1-6-520,-1 1 0,6-8 266,0 2 1,0-3-327,-6 3 1,6-4 252,0 4 0,2-4 287,-2-2 0,-3 7 0,5 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1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8069,'0'-17'-135,"8"-1"49,2 1 1,7 0 72,0 0 0,-5 7 314,-1 4-150,-7-3 1,4 5 58,-8-8 44,0 8-293,0-3 0,0 5 51,0-4 374,0 4-44,0-6-177,0 1 1,-2 5 97,-4-4 16,4 4-57,-5 2 65,7 0-220,0 0 0,0 8-9,0 3 1,0 7 40,0 5 0,0 5 131,0 13 1,0 5-89,0 12 1,0 9 148,0 8 0,0 5 66,0-5 1,2 8-347,3-2 0,-3 3 153,4 3 0,-4-1 9,-2 1 1,0-1-174,0 1 1,0-1 12,0 1 1,0-9-114,0-3 1,0-4-132,0-1 1,0-9 142,0-3 1,0-6-121,0-6 1,0 7 46,0-6 0,0-1-539,0-12-42,-8-7 224,6-2 518,-5-15 0,14-3 0,3-7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3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8133,'-8'-9'243,"6"1"1241,-13 0-1052,13 6 1,-6-7 1,8 3-275,0 4 0,2-11-176,4 7 0,1-2-19,5 2 83,3 4 1,-11-5 120,8 7 25,-8 0 415,3 0-1,-7 0 139,8 0-219,-6 0-42,6 0-350,-8 0 50,7 0 1,-3 0-197,8 0 0,-7 0 69,7 0 0,-6 2-29,5 3 1,1-3 42,5 4 1,6-2 55,0 2 1,6-2-38,-6 7 0,8-5 3,-2 5 0,-3-7-13,3 2 0,-6 2 37,6-3 0,-8 3-133,2-2 1,2-4 80,-2 4 1,2-5-146,-2-1 0,-3 0-9,3 0 85,-4 0-122,-2 0-261,-7 0-778,-2 0 826,-8 0 0,-8 0-934,-4 0 0,-5 2 520,-6 4 0,2-2-1095,-8 8 1847,8-9 0,-12 5 0,6-8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3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28 8133,'-7'-10'1703,"5"2"1,-8 7-287,4-5-935,4 4 1,-5 2-342,7 11 1,0 14-27,0 10 1,0 9-40,0 14 1,0-2-54,0 7 0,0-7-191,0 1 0,0-9-656,0-2 1,0-7 406,0 1 1,7-3-789,5-3 1,3-7 468,3-4 0,1-3 736,4-3 0,4-8 0,7-1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4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8071,'-11'0'-275,"-1"0"0,1-6 110,-6 1 0,-1-1 1018,1 6 0,0 0-241,-1 0 0,1 0-81,0 0 0,-1 10-73,1 7-279,0 0 11,0 23 0,5-9-113,1 15 0,7 0 100,-2 6 0,4-6-66,2 1 1,0-9 136,0 2 1,8-3-492,3-3 0,5-1-200,1-4 0,0-4-396,0-8 1,7-1 218,-1-5 0,5 3-1036,-5-9 1656,8 1 0,-4-6 0,8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10356,'0'12'1043,"0"-1"0,-2 3-760,-4 9 0,4-2-150,-4 8 0,-1-2-18,1 2 1,-8 3-118,3-3 1,3 2 37,2-2 0,-1 1-188,1-7 0,-2 6-34,3-6-164,3 0-84,-6-5 83,8-9 371,0-1-132,0-8 64,0 0 0,2-8-71,4-3 1,1-5-128,5-1 0,3 0 97,-3-1 1,3-5-123,2 0 1,6-2-107,1 2 1,-1 4 77,-6-4 1,0-2 176,0 2 1,1 2-91,-1 9 0,-5-1 369,-1 7 0,-5-5 109,5 5 1,-5 0 527,6 6-421,-8 0-58,11 0 1,-11 0 208,7 0 1,-7 2-160,2 4 1,-4 3 277,-2 9 0,6-1-209,-1 0 1,1 2-44,-6 5 0,0-5-316,0 4 1,-6-4-264,1-2 1,-1 6-109,6 0-39,0 0 0,0-5-1051,0-1 1,0-5 640,0-1 1,8-7 744,3 2 0,12-4 0,4-2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3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8020,'0'-17'0,"0"-1"823,8 9 0,2 1 1111,7 8 0,0-2-1180,1-4 1,-1 4 137,0-3-1350,8 3 1,-6 2-60,4 0 293,-11 0 1,-4 2-254,-8 3 0,0 5-655,0 7 0,-8 3 4,-4 3 1,-9 4-603,-2 7 1730,-7 1 0,3 7 0,-8 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4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8070,'-17'0'1254,"5"0"-1171,1 0 725,7 0 232,-4 0 1,10 0-180,4 0 1,2 2-358,3 4 0,7-4-528,-1 3 1,0-3-10,6-2 1,2 0 81,-2 0 0,6 0-227,-6 0 1,6-5-662,-6-1 1,0 0 349,-6 6 489,1 0 0,-1 0 0,0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5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9733,'12'0'1245,"-1"0"1,1-2-699,5-4 1,2 2-72,4-7 1,-2-1-376,8-5 0,-6 0-308,6-1 1,-6-1 31,6-4 0,-8 4-214,2-4 1,-4 2-339,-1-2 0,-7 1 353,1-6 0,-8-1-20,1-6 0,-3 1 8,-2-1 0,-2 0 58,-3 1 0,1 5 171,-8 0 1,3 8 254,-3-2 1,-3 4-110,3 1 0,2 9 240,-1 3 327,-1-4-220,-5 9-195,0-7 1,5 16-57,1 3 0,7 4 148,-2 3 1,2 5-56,-1 0 1,3 13 210,-4-1 0,4 11-13,2 0 0,-6 4 220,0 2 1,-5 6-118,5-1 1,-7 1-64,1-6 1,-1 0-191,1 0 1,-3-2-145,3-4 0,3 0-168,-3-12 1,8 5-41,-1-10 1,3-4-245,2-2 0,0-10-141,0-1-265,0-9 581,0 5 0,0-10 27,0-4 1,0-3 39,0-8 1,2-8-40,3-4 1,-1-4-104,8-1 0,-1-1 70,7 0 1,-1 7-156,0-1 1,6 2 129,0-2 1,2 4 19,-2 8 0,2 5 169,4 1 0,2 1-138,-8-1 0,2 3 266,-2 8 1,-4 0 90,4 0 1,-9 0 63,-3 0 1,-5 0-90,5 0 1,-7 2 308,2 4-428,-4 3 1,-8 8 30,0 1 0,-7-1-389,1 0 1,-9-5 111,-2-1 1,-2 1-90,2 5 0,2-7 105,-8-4 0,8 1 207,-2-1 59,4 0 0,3-4 622,5 3-537,3-3 0,8 8 82,0-4 1,2-2 501,4 7 0,-2-5-253,7 5 0,1-1 305,5 2 0,2 1-170,4-7 1,-3 5-15,3-5 1,-4 6-473,-2-7 0,0 1-386,1-6 1,-1 2 93,0 4 1,6-4-184,0 3 1,2-3-1597,-1-2 0,2-2 169,9-3 1762,-8 3 0,6-14 0,-7 7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5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8108,'10'0'1986,"5"8"1,-5 1-1344,7 8 0,-5 3 76,-1 3 1,-7 2 89,2 4 0,-4 7 330,-2-7 0,0 15-465,0-4 1,0 1-230,0-1 1,-6 2-1211,0-1 1,-7-1 238,1-5 0,1-1-72,-6 1 0,3-1 576,-9 1 22,-4-8 0,0 6 0,-7-6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2:3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8162,'17'-9'534,"1"1"173,-1 8 0,0 0-295,1 0 1,5 0-155,0 0 0,0-2 705,-6-4 1,0 4-346,1-3 1,-7 3-282,1 2-148,-1 0 0,-1 2-529,-4 3 1,-4-1 68,-2 8 0,0 1-254,0 10 1,-4-2 270,-8 8 0,1-2-202,-12 2 0,1 4-107,-1-5 1,4 5 83,-4 2 0,6-7 345,5 1 1,-1-6-58,7 6 0,0 0 307,6 6 0,0-7 20,0 1 1,0-2-30,0 2 0,6 4 62,0-5 0,2 1 181,-3 6 1,3-8 177,4 13 0,-5-5-180,-7 11 1,6 0 107,0 6 1,0 5-93,-6 1 1,-2 5 79,-4-5 1,4 6-1,-4-7 1,-2 7-50,3-7 1,-1 9-27,6-3 1,-6-2 99,0 3 1,1 1-214,5 10 1,0-2 38,0 8 1,-6-14-200,0 2 0,-2-5 116,3-1 0,1-3-122,-8-8 0,7-6 8,-7 0 1,0-10-74,-5-1 0,0-1-50,0-5 0,-1-4-309,1-2 1,0-9-874,-1-3 1,1-7 742,0 2 1,-6-4-2938,0-2 3401,0 0 0,-2-16 0,-2-3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28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104 433 7955,'-17'9'0,"-1"5"0,1-9 349,7 9 0,-3-10 1444,7 7 137,-7-7-771,11 11-210,-6-13-675,8 6 1,8-8-63,3 0 1,5-8-40,1-3 1,6-6-143,0-7 0,8 0-142,-2-5 1,-2-10 183,1 5 1,-1-5-493,2 5 220,-4 7 83,-8-6 1,-1 12-12,-5-8 0,3 8 26,-8-2 0,-1 4 48,-5 1 1,0 1-124,0 0 39,0 7-142,0-5 192,0 13 103,0-6-54,-7 8 46,5 0 0,-8 0 55,4 0 0,3 0 4,-9 0 1,6 0 171,-5 0 0,5 6-74,-6 0 1,7 13 70,-7-2 0,2 12 500,-1 0-354,-4 4-152,5 1 0,-5 7 311,3-1-216,-3 8-144,5-12 0,-1 12 24,-1-7 1,6-1-166,-5-5 0,7-3-254,-2-3 0,4 2 6,2-8 0,0 0-290,0-6 0,0-5-194,0-1 340,0-7 24,0 4-195,0 0 286,0-6 189,0 5-107,0-7 1,2 0-85,4 0 55,-4-7 1,7-1-111,-3-4 0,-2-3-107,8 3 30,-1 5 232,6-9 1,1 5-255,-1-12 1,0 4 17,1-4 1,1 3 19,4 3 1,-4 0 175,4-1 1,-2 1 87,2 0 1,-5 5-36,-1 1 1,0 7 274,-5-2-37,3 4-91,2 2 332,-7 0-150,5 0-5,-13 0 1,6 2 66,-8 4 0,0-2-115,0 7 1,-6-5 91,0 6 0,-7-7-161,1 7 1,-3-6 4,-2 5 1,5-5-79,1 6 0,-1-7 90,-5 7 1,0-8-194,-1 1 0,7 3 42,-1-2 1,7 0-212,-7-6 374,8 0 158,-4 0-127,8 0-57,0 0 0,2 5 78,4 1 0,-2 2-57,8-2 1,-1 3 224,6 9 0,-5-7-10,-1 1 1,1-1-18,5 6 1,-5-5-190,-1-1 0,-1-5-62,1 6 1,5-6-51,-5 5 1,-1-7-521,1 2-1612,1-4 960,-2 5 302,5-5-1384,-13 6 2252,6 0 0,-8-7 0,0 7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2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7969,'0'-17'688,"0"7"-382,-8 2-146,-1 8 1,-14 0 18,0 0 1,-8 6 170,2 0 0,-4 7-198,-1-1 0,5 3 7,0 2 1,0-1-92,-5-5-118,7 5 158,2-7 1,7 1-85,1-4 112,8 3-8,1-7-225,8 6 63,0-8 1,8 6-177,3-1 0,6 9 123,6-3 1,4-1 62,8 2 0,-6-3 206,0 3-10,-1 3-183,-1-13 1,4 11 209,-8-7-183,0 8-46,-6-12 0,1 7 1,-1-3-226,0-4-621,1 6-17,-1-1-458,-7-5 631,-3 13 1,-9-7 719,-3 4 0,-13 3 0,-9-5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2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7969,'-9'0'416,"1"0"0,23-1-727,8-5 0,2 4 429,4-4 0,2 4 465,9 2 1,-3-2-374,3-3 0,2 3-148,-1-4 0,-1 4-721,-5 2 315,-8 0 121,5 0 0,-11 0-108,8 0 1,-13 0 97,1 0 233,-11 0 0,9 0 0,-5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2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7969,'-17'-10'204,"-1"3"335,1-1 98,0 6-162,-1-6 0,9 16 181,3 4-235,4 3-254,2 10 1,-2 2 557,-4 8-251,5 7-336,-7-6 1,8 12-232,0-7 1,2-1-176,4-5 0,3-1-576,8 1 0,3 1-1640,3 5 2484,4-13 0,7 13 0,1-14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0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0 7976,'-20'0'0,"-3"0"1141,12 0 0,1 0-517,-1 0 0,5 0-401,-6 0 1,1 2-88,-7 4 1,1-2-29,0 7 1,5-5-543,1 6 1,5-7 248,-5 7 0,7-6-633,-2 5 442,4-7 210,2 11 1,6-11 6,0 8 1,7-8 89,-2 1 1,5 3 92,1-2-34,0 7 1,1-5 629,-1 3-21,0 5-322,1-14-100,-9 13 0,1-13-132,-4 4 0,-4-2 12,3 1-944,-3-3 562,-2 14 0,-2-12-595,-3 7 398,-5-7 1,-9 9-294,-4-7 0,3 2 815,-3-2 0,2 1 0,-2 5 0,4-3-211,-4-3 141,4-4 317,9 13 1,-3-11 667,7 8-775,0-1 321,-2-1 17,7 5 0,-5-5 33,12 7 1,3-5 149,8-1 0,6-5-392,1 6 1,6-9-32,-1 3 1,2-4-352,-2-2 1,1 0 148,-7 0 1,8 0-1409,-2 0 670,4 0 202,1 0 1,-7-2 499,-4-4 0,4-3 0,0-8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0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8334,'0'-10'2839,"0"2"-2247,0 24 1,-6-3 85,0 16 1,-2 0-584,3 5 0,1-1-23,-8-4 1,8 3-149,-1-3 1,3-4-255,2-2-726,0 4 731,0-8 1,7 4-364,5-11 1,-2-4-68,1-8 339,1-8 101,13-9 1,-4-12 18,8-11 0,-6 1 51,5-7 1,-4 13 119,4-1 97,-7 11 62,4-2 0,-7 15 221,-1 4 1,0 4 131,1 2 0,-9 16 335,-3 7 0,2 8-68,-3 3 1,1 3 508,-6 3 1,-6-3-261,1 3-525,-1-4-193,6-1 1,-6-8-182,0-4 1,1-4-879,5-2-290,0-7 0,7-2 1164,5-8 0,3 0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8020,'-2'11'1750,"-4"1"-1814,4-9 1,-4 11 298,12-8 552,4-1-371,7 3 1,0 0 358,1 3 1,-9 5-256,-3-5 0,2-1-90,-3 1 0,1 1-412,-6 5 1,6-5 194,0-1-694,-1 1 296,-5 5-19,0-7-207,0 5-148,0-13-555,0 6 293,0-8-133,8 0 895,-6 0-103,6 0 61,-1 0 83,-5 0 193,6 0-59,0 0 144,-6 0-143,5 0 185,1 0-48,-6 0-228,13 0 0,-5 0-224,7 0 0,2 0-121,4 0 1,4-8-336,8-4 0,5-1 352,1 1 0,1-1-17,-2 7 1,-5 1 350,-1 5 0,-1 1 595,-10 5 0,0-2 802,-5 8 0,-1-1-684,0 6 0,-7 1 242,-5-1 1,3-5 565,-2-1 42,0 1-1251,-6 5 0,0-6 3,0 1-380,0-8 0,-2 3-360,-4-7 1,4-7-347,-4-5 1,4-3 471,2-2 0,2-8-1686,4-4 1,-4-2 574,4 2 0,-4-3 360,-2 3 0,0 2 1018,0-2 0,0 8 0,0-4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1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7817,'-10'0'1822,"3"0"-461,7 0-68,0 0 0,0 9-1029,0 9 1,0 6 77,0 11 0,0 0 133,0-1 0,0 1-281,0-1 1,0 1-130,0 0 0,0-3-748,0-3 427,0 4 237,0-14 1,0 12-2340,0-8 634,0 0 793,7-6 0,5-7 142,11-5 789,-4-10 0,14-20 0,-6-12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1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7889,'0'-12'166,"0"1"1,-2 7 130,-3-2-24,3 4 0,-8 0 59,4-3 1,2 3 859,-7-4-626,7 4-520,-11 2 1,5 0-298,-7 0 0,0 2 219,-1 4 0,1 1-38,0 5 0,-1 3-24,1-3 0,0-3-79,-1 3 0,7-6 11,-1 5 92,9-7 77,-5 11 1,8-11 155,0 8 0,8-7 330,3 7-214,4 0-109,3-3 0,5 7 135,0-5 26,0-3-284,-6 7 1,6-11 62,0 7 1,0-5-199,-5 6 1,-3-6-334,-3 5 1,3-5-53,-3 5 0,-3-5-367,3 6 1,-7-9-210,7 3 1,-8 4 1048,2 1 0,-12 5 0,-4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7973,'-10'-8'1007,"2"7"31,8-7-154,-7 8-86,5 0-221,-6 0-312,8 0-116,8 8 1,-1-5-132,5 9 1,1-6 143,-7 5 0,8-7-174,-3 2 0,5 1-91,1-1 0,6 0 44,0-6 1,8 6-1612,-2 0 1670,-5-1 0,9-5 0,-6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2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7982,'0'-17'229,"0"5"63,0 1-118,0-1 1,2-5-62,4 0 993,3 7-755,9-5 1,-1 7 44,0-3-39,1 3-248,-1 8 1,-8 2 60,-3 4 0,-4 3-110,-2 8 1,0 6 195,0 1 1,0 4-91,0-5 1,0 0 193,0-5-190,0-1-64,0-7-132,0 5 1,8-7-118,3 3 1,5-3-481,1-8 0,2-2 55,4-4 1,-2-3-526,8-9 1,-8-1 1092,2-4 0,4-4 0,0-7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2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7982,'9'-10'8,"1"3"-3,-4 7 1,-2 2 228,7 3 0,-5-1 27,5 8 1,-1-6 264,1 5 1,3-5-523,-8 5 0,5 1-473,-5 5 0,7 1-1090,-1-1 1559,-4 0 0,7 8 0,-5 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2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7858,'-1'-10'1533,"-5"5"-2,4 3-619,-6 2-304,8 0-203,0 0-135,0 7 1,0 3 154,0 7 1,0 0-312,0 1 0,0-1-192,0 0 0,0 1-602,0-1-983,0 0 14,0 1 0,2-9 1649,4-3 0,11-12 0,10-3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8066,'-10'0'1672,"3"0"-1276,-1 0 1,-2 0-51,-7 0 0,6 0-137,-1 0 0,1 0-20,-7 0 1,1 0 0,0 0 0,-6 5-35,0 1 1,0 6 182,5-7-320,1 9 2,0-5 184,-1 9 1,7-3 34,-1-3-124,8 3 1,-3-5-31,7 7 0,7-6-1,5 1 0,-2-2-54,1 1 1,1 5 110,5-5 1,6-3-182,0-2 0,2 1 15,-2-1 0,-2 0-304,8-6 0,-6 2-149,6 3 0,-6-3-345,6 4 0,-8-4-24,2-2 0,0-2 847,-6-4 0,4-3 0,-11-9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3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7895,'0'-17'1799,"-8"7"-703,6-5-165,-5 5-718,7 1 1,2 1 88,3 8-207,-3 0 0,8 2-227,-4 4 0,-4 9 93,3 8 0,-3 8 173,-2-2 1,0-2 428,0 1-243,8-6-162,-6 3 1,6-8 9,-8 0 1,5 0-108,1 1 0,8-7-111,-3 1 1,4-8-152,3 1 1,1-3-590,4-2 0,-2-7-676,8-5 0,-8-3 36,2-3 1430,-4-7 0,6-9 0,2-10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7895,'11'0'664,"1"0"1,-1 2-252,6 4 0,-5-4-105,0 4 0,-7-4-16,7-2 1,-3 2 191,3 3 1,3-3-456,-3 4 1,-3 2-391,3-3 0,-2 3-615,1-2 1,5 2 562,-5 3 0,-1 6-611,1 1 1024,-7-1 0,11 16 0,-5-6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7895,'8'9'0,"-6"1"308,3-4 1,-1-5 462,2 5 1,-4-2-32,4 2-375,-4-4-116,-2 5 1,2-7 252,3 0-426,-3 8 0,8-4-248,-4 7 211,-5-7-105,7 12 0,-8-12 501,0 7-304,0-7 0,0 6 174,0-5 0,0-1 359,0 8 348,0-9-725,8 13 1,1-14-121,9 4-332,-1-5 0,6 5-541,0 0 1,2 0-87,-2-6 1,4-6 791,8 0 0,-1-15 0,1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7977,'0'-17'0,"2"7"0,4 4-471,11-3 0,16-1 284,7-7 0,14 1 177,-2 5 1,-2-4 195,-4 3 0,-6 2 220,6-1 1,-2 7-190,3-2 0,1 4 77,-8 2 0,-2 0-123,-9 0 1,4 2-6,-4 4 0,-6 4 125,-6 7 0,-2 0-80,-9 0 0,0 3 71,-6 3 0,-4 2-256,-7 4 1,-1 1-318,-11-7 1,-4 6-93,-2-6 1,4-2-367,2-9 1,4-4 326,2-8 0,-1 0-175,1 0 0,6-8 597,-1-4 0,8-11 0,-1-6 0,-5-11 0,0-4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5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8015,'0'-12'210,"0"1"554,0 7-165,0-12-135,0 7-122,0-1 202,0 2-56,0 8-1706,0 0 0,6 2-253,0 4 1471,7-4 0,4 6 0,10-8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5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462 17 8008,'0'-9'1039,"0"1"-970,0 8 1,-2 0 241,-4 0 1,-3 0 430,-9 0 1,-1 2-455,-4 4 1,-4 3-323,-7 9 0,-3 1-67,-3 4 3,3-4 227,-5 6 0,7-8-91,1 1 1,7-1 238,4 0 0,6-5 198,5-1 0,-1-5-177,7 6 1,8-7 81,9 7 1,12-2-118,6 1 1,6 5 190,5-5 1,-1-3-385,7-2 157,0 3-57,-2-7 1,4 6-280,-8-8 1,1 2-278,-7 3 1,-5-3-524,0 4 1,-8-4 20,2-2 0,-9 0-1940,-3 0 2828,1 0 0,-3 0 0,-1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7813,'17'0'-363,"0"0"1070,0 0-455,8-7 0,-5 5-104,3-4 1,-4 4-135,-2 2 0,0 0-149,1 0-76,-1 0 1,0 0-195,1 0 0,-7 0 147,1 0 1,-7 6-700,7-1 957,0 1 0,5-6 0,0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7857,'19'0'38,"4"0"1,-4 0 159,4 0 0,-2 0 209,2 0 0,-9 0 174,3 0-133,-4 0 1,-1 0 141,0 0-518,-9 0 1,7 0 84,-4 0-427,-4 0 270,13 0 0,-5-7 0,7-3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7948,'0'-17'112,"0"0"79,0 7 879,0 2 0,2 8 202,4 0-182,-4 0-800,13 8 1,-7 2-319,3 7 125,-3 0-431,0 1 0,-7 1-622,5 4 1,-4-2 955,-2 8 0,8 0 0,1 5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6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7993,'0'-17'0,"0"-1"0,0 7 1143,0-1-687,0 8 0,8-15 312,4 8-385,-5-9 169,9 11-27,-7-8-113,9 7-300,-9 2-142,-1 8 0,-2 2 93,-1 4 0,1 5-113,-6 13 0,0 2 73,0 9 0,-8 0 59,-3-1 1,-3-1 275,3-4 0,3 1-187,8-7 1,-6 1 0,1-7-50,-1 0-99,14-7 1,1-1-87,9-3 0,-1-4-79,0 4 1,6-12-453,0-5 0,2-5-61,-2-1 1,-4-6-1376,5 0 2030,-5-8 0,-2 4 0,0-8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87 7969,'17'-17'-393,"1"-1"1,-3 7 576,-3-1 1,1 6 321,-7-5-75,0 7 1,-8-4-127,-4 8 0,-4 0-35,-7 0 1,-8 2 5,-4 4 1,-3 4 27,-3 7 1,-7 2-44,-4 4 0,1 2 0,-1 4 1,2 4 6,-2-5 1,2-1-46,3 2 1,11-8 11,-5 2 0,14-3-48,4-3 1,1-6-29,10 1 1,3-2 8,8 1 0,15-1-100,14-5 0,8-3 86,10 4 0,8-4-3,3-2 1,3 0-28,-3 0-888,-3 0 866,-1 0 1,-11 0-136,4 0 1,-17 0-42,-1 0 1,-11 0-152,0 0 1,-5 2-590,-7 4-914,5-4 658,-14 5 263,13-7 807,-13 8 0,5-6 0,-7 6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53 171 7948,'-18'-9'633,"7"1"985,-1 8-981,9 0-416,-5 0-55,8-8 0,0 5 394,0-9-338,0 8-227,8-11 1,3 5-221,12-7 1,-2 0 187,8-1 1,-2 7 10,2-1 0,2 7 14,-8-7 0,0 8-368,-6-2 0,-2 6 417,-3 6-24,3 4-95,-13 7 1,6 8 993,-8 4-430,-8 4-202,6 1 0,-11 1 134,7-1 0,-5-1-77,5-4 1,0 2 29,6-8 0,0 0-722,0-6 189,0 0 211,0-7 1,8 3-1297,3-7 650,5 0 49,1-6 1,0-2-385,0-4 0,3-3 356,3-9 1,-4-1-399,4-4 978,-4-4 0,-1-15 0,-1-2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7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7939,'-2'-12'811,"-4"1"0,2 7 303,-7-2-828,7 4-121,-12 2 1,13 6 182,-9 0 0,0 9 219,-5 2 0,0 3-225,0 8 0,-1 1-153,1 6 1,5-1 26,1 1 1,7-1-93,-2 1 0,4-2-146,2-4 1,8-3-126,4-2 1,3-11-468,2 4 0,1-5 57,-1-1 1,0 3-517,0-8 0,1-1-872,-1-5 1945,0 0 0,8-7 0,2-3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7939,'0'-18'604,"0"1"1,2 2 850,3 3 1,5-1-665,7 7 0,1 0 32,-1 6 1,0 0 113,0 0-642,1 0 0,-1 0-637,0 0 0,-5 0-351,-1 0 1,1 6-665,5 0 1,2 7 1356,5-1 0,-5 3 0,6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4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7977,'10'-10'-91,"-3"2"0,-7 10 143,0 4 0,0 4 747,0 7 1,0 6-133,0 0 0,-2 6-29,-3-6 0,1 2-254,-8-2 0,6 2-111,-5 4 1,5 3-963,-5-3 1,5-2 501,-6 2 1,7-8-2441,-7 2 1133,8-4 966,-11-1 0,11-1 528,-8 0 0,-7 1 0,-8-1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379 174 7837,'-8'-17'-526,"6"-1"-66,-5 1 1,7 0 464,0-1 694,7 1 746,-5 0-919,6-1 0,-10 3-10,-4 4 1,-11 3-163,-12 8 1,-4 0-14,-1 0 0,-3 8-151,-3 3 0,4 4 110,-5 3 0,7-1-5,5 0-104,4 1 0,15 5-250,4 0 1,18 0 91,5-6 0,20 0 11,3 1 0,8-1-110,4 0 1,6 1-199,-1-1 0,1-2-313,-6-3 0,-8 1 290,-4-7 1,-5 6 56,-6-7 0,-6 3 362,-12-2 0,-3-4 0,-8 13 0,0-5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8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7843,'-17'0'-109,"8"0"0,9 2-158,11 3 0,4-1 1032,3 8-357,-1-8 1,0 5 1627,1-3-1868,-1-4 0,6 11-878,0-7 1,2 6 246,-2-7 1,4 1-919,8-6 1381,-9 0 0,7 0 0,-6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3:3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 7961,'-8'-18'259,"7"9"0,-7 3 170,8 12 1,0-2 836,0 7-914,0 1 1,0 1 647,0 4 0,0-3-405,0 9 0,-6 4-190,0 2 0,-5-2-388,5 1 1,-2-5-222,3 6 0,3-8-150,-4 2 0,4-3-396,2-3 0,0-6-1980,0 1 2049,8-8 0,3 3-14,12-7 0,4-13 1,8-4 176,-1-12 518,1-6 0,5-1 0,1-5 0,-3 7 0,-9 5 0,2 6 136,-8 11-67,0-3 1,-8 15 1503,-3 0 0,1 14-726,-7 9 0,0 7 255,-6-1 1,1-2-307,5 2 1,-4-6-22,4 6 0,-4-8-631,-2 2 0,2-4-529,4-2 0,-5-5-435,5 0 0,2-7-2423,-2 7 3243,7-8 0,4 3 0,10-7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7978,'-10'0'465,"0"0"777,5 0-94,3 0 151,-6 0-402,8 0 2081,0 0-2759,8 0 1,-4 6-1,7 0 0,-5-1 9,5-5 1,-5 6-29,6 0 1,-7 0-107,7-6 0,-1 0 158,7 0 1,-1 0-278,0 0 1,1 5-56,-1 1 0,2 0-37,4-6 1,-4 0 110,4 0 1,2-6-73,-1 0 1,-1-5 86,-6 5 0,0-2-53,0 3-14,1 3 1,-3-8 66,-3 4 1,-3 4-253,-3-3 89,-4 3-289,6 2-49,-8 0-2302,0 0 756,-8 0 1221,-2 0 0,-7 5-31,0 1 0,-1 8 96,1-3 752,-8 5 0,-2 9 0,-7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7978,'-17'8'0,"0"-6"535,-1 13-155,1-13-11,7 13 0,1-11 141,3 8 0,4-6-146,-4 5 0,4-5 87,2 5 1,2 1-53,4 5 1,-2-1 120,7-5 0,-1 4-343,2-3 1,3-2 60,-4 1 0,-1-5-974,2 5 263,-1-7-248,6 4-457,1 0-84,-1-6 0,-5 3 202,-1-10 1060,-7 3 0,4-21 0,-8 3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7978,'17'-2'0,"0"-4"0,6 4 5,1-4 0,1-3 155,-2-3 1,3 3 70,9-3 0,0 1-13,-1-7 1,1 7-29,-1-1 1,3 1-92,3-7 1,3 1-183,3 0 0,4 2 131,-4 3 1,-2-3-99,2 3 0,-6 4 45,6 3 0,-9 3 93,-2 2 0,-3 0 219,-9 0 1,0 5-91,-5 1 1,-7 8 23,1-3 1,-8 5-48,1 1 1,-3 0 118,-2 0 0,-2 1-184,-3-1 1,-5 6 70,-7 0 0,5 0-187,1-5 0,-1-1 90,-5 0 1,-1 0-123,1 1 168,0-1-139,0-7 1,-1 5-99,1-4 1,0 3-6,-1-3 1,1 5-193,0-5 0,0-3-322,-1-2 0,1 2 305,0-3 1,-1 1-583,1-6 0,0 6 349,0 0 1,-7-1-385,1-5 919,0 0 0,-9-15 0,-5-4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7968,'0'-17'978,"0"7"-42,0-5-212,0 13-174,0-6 151,0 8-538,0 0 0,6 2-108,-1 4 1,1 4 48,-6 7 0,0-4 110,0 5 0,0-9-201,0 14 1,-2-7 20,-4 7 1,3-4-147,-9-2 0,2 1 72,-1-1 1,-5 0-111,5 1 1,1-3-402,-1-4 252,7 5 144,-11-7 0,11 1 34,-8-4 0,8-2-254,-1 1 28,3-3-258,2 6 377,0-8 1,2 0-90,3 0 0,5-6 246,7 0 0,6-5-106,0 5 1,0-5 272,-5 5 0,-1-2-84,0 2 0,-5 5 511,-1-5-61,-7 4-139,4 10 0,-16 7-107,-3 8 1,-7 2-91,-5-2 1,-2-2-115,-3 8 1,-5-2 93,4 2 1,-2 1-113,3-7 0,-3 1 57,8-7 1,0-2-7,5-3 1,7 1-111,-1-7-302,8 7 273,-3-3 1,9 1-108,3 1 1,-1-8 134,8 2 0,-1 1 14,7-1 0,-1 0 4,0-6 1,1 0-7,-1 0 167,0 8-97,0-7 1,-7 9 164,-4-4 1,-4-2-111,-2 7 1,0 1 163,0 5 0,-6 0-138,0 1 0,-7-5-8,1 4 1,-1-9-30,1 9 1,-1-3 15,7 3 0,0 0-117,6 1 0,-2-1 10,-3 0 0,3 1 23,-4-1 0,4 0 54,2 0 1,6 1-21,-1-1 1,7 6 70,-6 0 1,0 2-64,-6-2 0,5-9-16,1 3-81,0-4 1,-4-3-413,4-4 199,-5-4 1,13-6-270,-8-8 0,7-7 164,-1-16 0,3-7-151,2-4 0,1-6-74,-1-5 1,0 1 605,0-8 0,-5 7 0,0-7 0,-1 14 0,6-1 0,1 10 0,-1-1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4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7922,'0'-17'14,"0"6"157,0-1 397,0 8 606,0-3-239,0 7 725,0 0-1428,0 7 1,-2 5 13,-4 11 0,2-2-139,-7 8 1,5-8-202,-5 2 0,5-4-634,-6-1 407,8-1-300,-3 0 1,9-7 239,3-5 1,5-5 44,7-5 1,1-5 0,-1-7 1,6 5 58,0 1 1,0 1 130,-6-1 1,-1 1 302,-5 4 242,5 4-313,-7-5 200,1 7 217,-2 0 167,-8 7-387,0 3 1,-8 7 61,-4 1 1,3-1-22,-3 0 0,1 0-26,-7 1 1,1-1 18,0 0 1,5 2-91,1 5 0,1-5-58,-1 4 0,-3-2-6,8 2 1,-5-4 135,5 4-154,0-4-364,6-1 71,0-1-382,0 0-499,0-7 552,0-2 257,0-8 1,2-2-156,4-4 1,4-4-115,7-7 1,8-6 11,4 0 0,-2-8-116,1 2 1,1 4 318,6 2 1,-8 4 238,-4 2 0,-4 1 125,-2 5-178,1 3 67,-1 8-76,-8 0 944,7 0-41,-14 0-276,5 8 0,-7-4-156,0 7 1,-5-5 369,-1 6-96,-8-1-425,5 6 1,-8 1-8,-1-1 0,1 0 79,0 1 0,-1-1-26,1 0 1,6 0-17,-1 1 1,1-1 26,-7 0 1,1 6-53,0 0 0,-1 1 0,1-7 0,0 0-18,-1 0 1,7 1 6,-1-1 1,3 0-172,-3 1 0,3-3 17,3-4-377,4 5-117,-6-7-485,8 1 365,0-2-284,0-8 89,0 0 0,8-8 202,4-3 1,3-5 55,2-1 1,6-2 154,0-4 1,6 1 140,-6-6 0,8 7-28,-2-3 1,-4 5 48,-2 2 0,-2 0 98,2-1 0,-4 7 237,4-1-177,-4 8 0,-1-3 351,-1 7 1,-5 0 188,-1 0-201,-7 0 1,4 2-100,-8 3 0,0-1 39,0 8 0,0-6-145,0 5 1,-2 1 18,-4 5 0,-2-6-162,-3 1 0,-10 0 73,3 5 1,-3 0-143,4 0 1,0-5 20,-1-1 1,1-7-92,0 2 0,-1 2 60,1-2 1,0-1-105,0-5 0,5 0 69,0 0 0,7 0-366,-7 0-107,8 0 135,-3 0-303,7 0 343,0 0 671,7 0-284,3 0 0,7 2 95,1 4 1,5-4 29,0 4 1,0-4 245,-6-2 1,6 0 59,0 0 1,0 2-146,-6 3 0,1-3 531,-1 4-522,0-4 1,1-2-250,-1 0 0,-6 0 68,1 0-365,-1 0-22,7 0 1,-1 0-467,0 0 1,-5 0 784,-1 0 0,1-8 0,5-1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5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7901,'10'0'659,"5"0"-337,-5 0-148,7 8 0,1 1 252,-1 8 0,-6-5 395,1-1 0,-2 1 27,1 5-348,5 1-1160,-7-1 547,1 0-513,-3-7 103,1 5 0,-4-13-551,7 4 0,-5-12 406,6-5 1,-1-1 184,7-5 1,-1 9 423,0-9 0,0 3 59,1-3 0,-1 7 201,0 5 0,-5 3-199,-1 2 1,-5 0 342,6 0 0,-7 7 104,7 5 1,-8-2 208,2 1 1,-4 1-261,-2 5 0,0-6-40,0 1 1,-2-1-254,-4 7 0,-2-7-120,-3 1 0,-5-1-399,5 7 1,-3-7 288,3 1 0,-5-3-202,5 3 110,3 3-205,-7-13-117,13 14 160,-6-7 148,8 8 158,0 1 1,2-3 189,4-3-32,3 3-87,9-5 0,-3 1 280,-3 1-108,3-9-26,-13 13 1,6-12-71,-8 7 1,-2 1 114,-4 5 0,-6 0-94,-11 1 1,4-1 10,-4 0 0,2 1 63,-2-1 1,4 0 8,-4 0 169,11 1-272,-3-1-157,13 0 0,-4-1 111,12-5 1,-2-3-132,7-8 0,1 6 64,5-1 0,0 1-162,1-6 0,-1 0 0,0 0 1,0-2 140,1-4 1,-3 3-144,-3-9 1,3 8 71,-3-2 1,-5-3-162,-1-3-15,-4 5-11,-2-9 42,0 7 136,0-9 0,-2 9 180,-4 3-111,4 4 1,-7 2 255,3 0-48,4 8 0,-6 1 449,8 9-310,-7-1 1,5 0 146,-4 1 1,-2-1-108,3 0 0,-7-5 2,6-1 0,-5-5 8,5 6 1,-2-3-81,2 3 0,3 1-219,-9-7 1,8 2-112,-1-3-169,3-3 283,-6 14-11,6-14 0,2 11 26,12-7 1,3 0-25,2-6 0,2 0-86,4 0 1,-3 0 108,3 0 1,-4-2-225,-2-4-129,1 4 1,-3-8-1070,-4 5 1377,-3 3 0,-16-6 0,-1 8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5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6616,'10'0'1215,"-1"0"-554,-3 0 1,-2 0-140,7 0 0,-5 0-318,6 0 1,1 0-162,10 0 1,-2-1 5,8-5 1,2 2-197,9-8 1,5 7-428,6-7 0,1 6 362,0-5 0,-6 5-297,0-5 0,-7 7 121,1-2 0,-9 4 19,-2 2 0,-8 0-124,2 0 493,-4 0 0,-9 0 0,-3 0 0,-8 0 0,-5 0 0,-4 8 0,-7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4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7977,'-17'0'-329,"0"2"-42,-1 4 1,3 3 183,4 9 0,-3 1 100,8 4 0,-5 4 942,5 7 1,0 3-109,6 3 0,0-1 88,0 7 1,4-6-314,8 6 0,1-5-101,16 5 0,0-8-172,5 2 0,14-3 0,4-2 1,19-9-457,4-3 1,2-9 103,4-3 1,-2-7-997,1 2 1,-5-4-1,-11-2 1,1 0-332,-7 0 1,-1 0 1429,-5 0 0,2 0 0,0 0 0,-2 0 0,-4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12550,'17'0'1922,"-1"2"-1703,-5 3 0,2-1 186,-7 8-245,8-8 1,-5 9-116,9-7 1,-7 0-840,1-6 1,-3 1-931,3 5-872,3-4 1144,-5 6 22,-1-8 581,-1 0 849,-8 0 0,0-8 0,0-1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6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7928,'10'-8'420,"-1"6"-286,-3-4 1,-2-1 162,7 1 1,-5-6-37,6 7 0,-1-7-14,6 6 1,3-1-231,3 1 1,4 2-246,7-8 1,1 7 158,-1-7 0,1 8-42,0-1 0,5-3 95,0 2 1,1 0-195,-7 6 0,1 0-77,-1 0 1,-5 0 102,0 0 1,-8 0 71,2 0 0,-4 0 186,-1 0 183,-9 0 0,-1 2-50,-8 4 1,0-2 114,0 7 0,-8-5 362,-3 6 0,-5 1-274,-1 10 0,0-9-8,0 3 0,-7-4-38,1 5 0,-2-1-608,2 0 1,4-1-261,-4-5 1,2 3-590,-2-9 1,4 3 1092,-4-2 0,3-4 0,3 5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7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7894,'-9'0'2814,"1"0"-2305,0 0 34,6 0-66,-5 0 1,7 2 227,0 3 1,-6-1-423,0 8 0,-2-6-225,3 5 1,1-5-807,-8 5 403,8 1 0,-5-1-798,3 1 544,4-8 62,-6 4 0,10-8-135,4 0 1,4 0-194,7 0 1,6-8 377,0-4 0,6 3 177,-6-3 1,6 8 371,-6-1 3,8 3 1,-12 2 338,4 0-316,-4 0 273,-9 0 70,-3 7-57,-7 3 1,-2 5-279,-3-3 0,-5 3 37,-7-3 0,-2-3-344,-4 3 0,1-1 17,-6 7 1,-1-3 29,-6-3 0,6 3 96,1-3 1,-1 1 147,-6-2 1,6 3 60,0-8 1,8 5 367,-2-5 0,4 2 173,2-3 1,5-3-234,1 4 0,5-4-2,-6-2 0,9 2 44,-3 4-267,4-4-8,-6 5-326,6-7 143,-5 0 0,9 6-343,3 0 422,-3 0 1,14-6-55,-5 0 1,-1 0 202,1 0 0,1 0-127,5 0 1,2 0-24,4 0 0,-3 0-21,3 0 1,4 0-146,1 0 0,-1 0 51,2 0 1,0 0-265,5 0 1,3-6-456,3 0 1,-3-2 318,3 3 1,2-3-120,-1-4 0,5-3 17,-6 4 1,-1 3-112,-10 2 1,-3-2 179,-3 3 1,-9-1 436,3 6 0,-3 0 0,3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7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7852,'17'0'0,"-7"0"1428,-3 0-350,1 0 58,-6 0-751,6 0 1,-6 0 256,3 0-958,-3 8 1,8-6-1745,-4 4 2060,-4-4 0,13 5 0,-6 3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1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7852,'0'10'2947,"0"13"0,2-14-5677,4 8 1915,-4-7-536,13-10 1351,-6 0 0,16-8 0,2-1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3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259 502 6767,'-11'0'-453,"-1"0"424,9 0 9,-13 0 101,14 0 12,-5-7 276,7 5-123,0-14 40,0 14-9,0-13-62,0 13-72,0-13 0,-2 13 79,-4-4 121,4-4-34,-6 8 0,6-5 165,-3 7-16,3 0 167,-6 0-363,0 0-128,6 0 137,-5 0-315,-1-8 430,6 6-41,-6-6 114,8 8-137,0 0-87,-7 0 1,3 8-41,-8 4 0,3 3 105,-3 2 1,-1 1-59,7-1 0,-7 8-6,1 4 1,2-2 44,-1 1 1,7 7-82,-2 5 0,-1 3-17,1-3 1,0 2 30,6 4 1,0 4-20,0-4 1,0-1-54,0 1 1,2-8-120,4 3 0,-2-5-26,7-1 0,-5-3-272,5-3 1,-5 2 38,6-8 0,-3-6 95,3-5 1,-3-6 1,-3 5 1,-2-7-281,8 2 37,-9-4 1,11-6-1,-8-8 0,7-3-121,-1-20 1,3-3 34,2-14 1,6-6-131,0 1 1,6-7 246,-6 7 0,2 5 137,-2 6 1,-3 13 180,3-2 0,-4 14-230,-2 4 335,0 0 1,1 15 234,-1-4-40,0 4 1,1 2 20,-1 0 0,-2 2 127,-3 4 1,3-2-62,-3 7 1,3 1-72,2 5 1,1 2 121,-1 4 0,0 2-24,0 4 1,1 4 81,-1-5 0,0 5-159,1 2 1,-3-3-203,-3-3 0,3-2-47,-4-4 0,-1-2-207,2 8 1,-1-8-141,6 2 1,1-9 193,-1-3 1,-5-5-162,-1 6 235,1-9 1,5 3 180,0-12 0,-5-3-113,-1-8 0,-1-3 80,1-3 0,7-4-107,-1-7 1,0-3 45,6-3 0,4-6-195,2-12 1,4 2 46,1-7 0,-5 0-6,0-7 1,-6 1 185,6 0 0,-8 2 144,2 3 1,-6 11-80,-5 7 0,1 1 159,-7-1 0,6 6-195,-7 11 0,7-2 41,-6 8 1,-1 0-108,-5 6 0,0 0 240,0-1-385,0 9-347,0-7-477,0 14-235,0-5-1010,0 7 914,0 0 552,0 7 1,-5 3-420,-1 7 1109,0 1 0,-2 14 0,-1 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10160,'11'0'-1301,"1"0"1469,-9 0 0,7 0-751,-4 0 15,-4 0 568,13 8 0,-13 2 0,6 7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7968,'0'17'1317,"0"-5"165,0-1 0,0 1-1430,0 5 1,0-6-1565,0 1 793,0-8 599,0 3 1,1-7 119,5 0 0,4 0 0,7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7959,'0'-10'205,"6"0"548,0 5-517,-1 3 1,-5-8 369,0 4-169,0 4 1,0-7 242,0 3-108,0 4-70,0-6 0,0 8 625,0 0-811,0-7-8,0 5 32,0-6 8,0 8 295,0 0-542,0 8 1,0 1 154,0 9 0,0 1 196,0 4 1,0 4-190,0 7 1,0-5 60,0 0 0,-2-8 197,-3 2-261,3 4 0,-6-8-480,8 4 357,0-3-808,0-3-133,0-7-496,0 5 504,0-13-315,0 6 373,0-8 0,2 0-320,4 0 1,-4-2-391,3-4 0,3-4 1448,-2-7 0,7-8 0,-3-2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5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190 312 7906,'8'-18'-983,"0"7"825,3-1 1,5 3 143,-5-3 1,3-3 413,-3 3 0,4-3-41,-3-2 1,1 5 204,-1 0-390,3 1 0,-5-4 376,7 3-351,0-3 1,1 5-4,-1-7 1,2 5-174,4 1 0,-3 5 124,3-6 1,2 3-146,-2-3 0,7 3 8,-1 3 0,-2 4-140,2-4 1,-2 4 73,2 2 1,1 0-46,-7 0 0,2 2 32,-1 4 0,-5-2 27,4 7 1,2-5-74,-2 6 0,0-7 104,-6 7 0,0-2-8,1 1 51,-1 4 0,0-5 3,1 7 0,-3-5 53,-3-1-34,3 1 0,-7 5-9,3 1 0,3-1 94,-9 0 1,7 0-53,-6 1 0,-1-1-38,-5 0 1,0 6 30,0 0 1,0 2 38,0-2 0,0-3 129,0 3 1,0-2-127,0 2 0,-2-4 116,-3 4 1,1-4-187,-8-1 1,7 5 2,-7 0 0,2 0-59,-1-6 1,-4 0 120,3 1 0,-3-1-232,-3 0 53,-7 1-1,6-1 1,-12 0-41,8 1 0,-7-1 105,1 0 0,-4-2-9,-1-3 1,-1 1-2,0-7 0,-7 0 5,-4-6 1,-4 6 4,-2 0 0,4-1 8,-4-5 0,4-7 56,-9-5 0,3-3 58,2-3 1,8 1 181,3 0 0,11 0-143,1-1 0,8 1 95,-2 0 1,9-1-220,3 1 0,7 0-115,-2-1 0,4 1-5,2 0 0,2-6 53,4 0 1,3-6-492,9 6 0,7-6 2,3 6 0,1-6-189,6 6 0,-4 0 136,9 6 1,4-4-224,2 3 1,0-3 792,6 10 0,-4 3 0,12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7870,'-10'0'1902,"3"0"-1605,7 0 92,7 8 1,-3-4 189,8 7 1,-9-5-257,3 6 1,2-7 79,-2 7-940,7-8 1,-3 3 425,7-7 1,6 0-783,0 0 1,6-1 280,-6-5 1,0-4 112,-6-7 0,1 0 196,-1-1 0,-2 1 257,-3 0 1,-4 5 384,-8 1 349,0-1 1,-2-3 834,-4 3 1,-4-1-682,-7 7 0,0 0 106,-1 6 0,1 0-460,0 0 0,0 0-11,-1 0-1707,1 0 1230,7 0 0,3 8 0,7 2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6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7860,'-8'-9'-169,"6"1"841,-6 0 100,8 6 4,0-5-112,-7 7 387,5 0-697,-6 0-178,8 0 1,6 13 170,0 4 0,1 12 1,-1 0 1,-2 11 68,7 7 0,-7 4-182,2 7 0,-4-4-41,-2 4 0,0-1-154,0-5 1,0 2-206,0-14 1,2-1-319,4-11 1,-3 3 309,9-8 1,-6-5-791,5-7 341,1-7 80,5 4 293,0-8 0,-1-10 196,-5-7 0,5-2-147,-5-10 1,5-8-87,1-9 1,0 2-36,0-2 0,7 0 116,-1-6 0,5 8-8,-5 3 0,6 7 53,-6 5 0,0 0 82,-5 12 0,-7-3-32,1 15 533,-1-1-126,7 6 0,-3 8 243,-4 3 0,5 5 73,-5 1 0,-1 6-216,2 0 0,-7 6 30,7-6 0,-6 8-166,5-3 1,-1 3-107,1-2 1,5-2-64,-5-4 0,-1-4-214,1 4 0,1-4 40,5-1 0,0-7-153,1 1 1,-7-6-162,1 5 102,-1-7 717,7 4-50,-1-8-158,0 0 1,-5-6 59,-1 0 1,-7-7 203,2 1 0,-4-5-106,-2-6 0,5 2 7,1-8 0,0 0-33,-6-6 1,0-5-102,0 0 1,6-6-15,0 5 1,1-5-73,-1 6 0,-2-3-106,7 3 0,1 4-12,5-5 1,-5 5-323,-1 1 1,-1 1 19,1-1 1,3 8-265,-8 4 1,5 4-421,-5 2 0,2 5-103,-3 0 213,-3 9 1,8-5 10,-4 8 0,-3 0-1018,9 0 1841,-8 0 0,19 0 0,-4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6805,'0'-9'-300,"0"-1"707,0 4 292,-8 4-473,6-13 1,-12 11 321,9-7-166,-1 7 9,-2-12-365,6 7 0,-5-3 255,7 1-242,-8 7 0,4-6 6,-7 5 0,5 3 32,-6-4 1,1 4 62,-7 2 1,7 0-13,-1 0 0,1 0-5,-6 0 1,-1 0-9,1 0 0,0 2-64,-1 4 1,1-3 74,0 9 0,1-6-56,5 5 0,-4-5 92,3 6 1,-1-7 9,1 7 1,-1-6 23,7 5-106,-8 1 0,7 5-13,-5 0 1,5-5 3,7-1 0,-6 1-46,0 5 1,0 0 72,6 1 1,0 1 87,0 4 1,6-4-88,0 4 1,5-4 10,-5-1 1,7-1-49,-1 0 0,3 1 2,3-1 1,5-6-10,0 1 0,8-8-120,-3 2 1,5-4-156,2-2 0,1 0-83,4 0 0,-3 0-71,3 0 1,-3-2-12,-3-4 0,-7 4-150,-4-4 1,-3 4-180,-3 2-220,0 0-17,0 0 435,-7 0 0,-2 2-409,-8 4 915,-8 4 0,-9 7 0,-10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7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7898,'-8'10'842,"6"-3"1,-3-7-1248,10 0 1,-1 0 893,8 0 0,1 0-91,10 0 1,-2 0-138,8 0 0,0 6-111,6 0 1,-1 0-75,1-6 1,-4 5-138,3 1 0,-5 2-354,6-2 0,-1-5-170,-5 5 1,2-4-576,-2-2 1160,3 0 0,-5-8 0,8-1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28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9164,'9'0'1499,"-1"0"-1242,-8 0 0,6 2-39,0 4 1,5 3-14,-5 9 0,2 1-8,-3 4 1,-1 4 25,8 7 1,-8 7 80,1-1 1,-3 2-62,-2-1 1,0-3-1,0 8 1,0-7-125,0 1 1,0-5-132,0-7 1,6 3-136,0-8 1,1 0 114,-1-5 1,-4-1 7,4 0 1,2-5 66,-3-1-290,1-7 262,2 4 0,-4-3 496,7 1-221,-7 0 267,11-6-254,-13 0-179,14 0 1,-12 0-1,7 0 0,-5-8-26,5-3 1,-1-7-19,1-5 1,5 0-21,-5-11 1,5-3-171,1-9 1,2-10 137,4 5 1,-2-5-85,8 4 0,-6 0 152,6 0 1,0 6-63,6 0 1,-3 8-153,-3-3 1,2 5 137,-8 1 1,6 1 139,-6-1 1,0 6-64,-6 0 1,-5 8 12,-1-2 0,-1-2 23,1 2 1,3 0 142,-9 6 1,7-1 15,-6 1 1,0 6-56,-6-1 0,0 6 971,0-5-208,0 7 40,0-11-269,0 13-257,0-6-323,0 8-3269,0 0 1,0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7399,'0'-9'-245,"0"1"268,0 8-197,0 0 289,0-8 196,0 7-83,0-7 374,0 8 1382,0 0-1710,8 0-110,-7 0-55,7 0 1,-2 2-50,0 4 0,7 3 21,-1 8 0,-3-3-21,3 3 0,-8-3-20,1 9 1,3-4-162,-2-2 0,0 6 4,-6 0 1,0 0 160,0-5 0,0 5-28,0 0 1,-6 0 63,0-6 0,-5 0 128,5 1 0,-8-7-112,3 1 0,1-3 116,-1 3 0,5-3 132,-6-3-50,9-4 0,-11 8-337,8-4 166,1-5 135,5 7-397,0-8-66,7 0 200,-5 8 1,19-6-130,-3 4 0,10-5 120,1-1 0,0 0 1,6 0 0,-7 0-407,7 0 1,0 0-472,-7 0 0,3 0-995,-2 0 885,4 0 1001,-14 0 0,6-7 0,-8-3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105 329 8288,'-10'-18'0,"2"1"-960,8 0 577,0 0 0,2 5 157,4 0 1,4 1 335,7-6 1,0-1 298,0 1-248,1 7-85,-1-5 1,0 5 113,1-7 18,-1 0-152,0 7 0,0-5 9,1 3 1,1 3 82,4-3 1,-2 6 84,8-5 1,-6 7-105,6-2 1,-6 3-14,6-3 0,-2 4-12,1-4 0,5 4 57,-4 2 0,4 0 2,1 0 1,1 0-48,-1 0 0,-1 0 5,-4 0 1,4 0-74,-5 0 0,-1 2 2,2 4 0,-6-2 4,6 7 0,-8-5-136,2 5 1,-4 1-47,-1 5 41,-9 1 1,7-1 144,-5 0-166,-3 0 98,7 1-42,-13-1 0,14 2 10,-5 4 0,-3-3 71,-2 3 1,1-4-2,-1-2 0,2 0 14,-3 1 1,-3 1 9,4 4 0,-4-4 59,-2 4 0,0 2-61,0-2 0,0 2 14,0-2 1,0-2 15,0 8 1,-8-6-15,-3 6 0,1-6-6,-1 6 1,-1-8 6,-5 2 0,0 2 5,-1-2 0,1 0 5,0-5 0,-1-1 89,1 0-101,0 1-19,0-1 0,-7 0-40,1 0 43,-7 1 1,10-1 65,-3 0 0,-4-1-50,-1-5 1,1 3 152,-2-9 1,6 1 5,-6-6-90,0 8 1,0-6 38,1 4 1,5-5-71,-6-1 1,2-1-40,-2-5 0,-2-2-102,8-3 1,-6-5 82,6 5 0,-6-5-38,6-1 1,-2-6 78,2 0 1,4-6-8,-4 6 0,2-6-16,-2 6 1,4-6 6,-4 6 1,3-6-23,3 6 22,0 0-16,7-2 1,-5 6-242,3-4 256,-3 4-85,5 2 0,-3-1-30,7 1 14,-7 0-30,3-1 61,0 1-2,3 0 0,7 5 176,0 1 17,0 7 76,0-12-7,0 7-188,0-1-62,0-5 0,0 11 26,0-7 0,2 5-14,3-6 1,-1 6-100,8-5 1,-6 7 75,5-2 1,-5-1-135,5 1 1,-5-6-642,6 7 326,-8-1-105,11 6 1,-5 0-527,7 0 1,0 2 305,0 4 776,1 3 0,7 16 0,2 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552 156 7963,'0'-11'272,"0"-1"0,0 6-14,0-5 0,0 5 87,0-5 1,2 5 128,4-6-39,-4 1 0,6-1-13,-8 1 1,0 5 289,0-5-377,0 7 194,0-11 90,0 13-290,-8-6 0,4 8-39,-7 0 1,5 0 4,-6 0-72,1 0 0,-6 2-202,-1 4 0,-5-3 5,0 9 1,0-1-92,6 7 1,0-3 113,0-3 0,-1 3-125,1-4 0,-6 5 176,0 1 1,-2 6-32,2 0 1,4 0 152,-4-6 1,-2 8-15,2 4 0,0-2 265,6 2-306,-1-1 1,1 13 0,0-1 159,0-2 0,1-1-169,5-3 0,3 1 34,8-1 1,0-1-122,0-5 0,0 3-203,0-8 0,2 0-566,4-6 403,3 1 178,9-1 0,-1-6-831,0 1 637,8-8 1,0 3-506,4-7 518,3 0 0,-5-2-95,8-3 0,-1-7 1,1-11 0,-1 2 18,1-8 1,-1 6-49,1-5 0,-3-1-47,-3-6 1,2 9 187,-8 3 1,6 3 237,-6 3 0,-6 6-27,-6-1 321,-7 8-165,12-3 75,-15 7 1,7 7 171,-8 5 0,0-1 416,0 7 1,0-5-35,0 10 1,0-4-262,0-2 0,0 1-294,0-1 0,0 0 30,0 0 0,6 1-145,0-1 0,-1-6-183,-5 1 0,0-6-532,0 5 1,0-5-541,0 5-950,0-7-195,0 12 738,0-7 1617,0 1 0,0-3 0,0-7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8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25 121 7897,'-9'0'962,"-7"-8"0,16 1-184,0-5 1,8 3-279,9 3 1,3 4-80,3-4 1,3-1-311,9 1 0,5-2-192,0 2 0,3 4-189,-3-3 0,-4 3-543,5 2 0,1-2 813,-2-4 0,-7-3 0,-9-9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7889,'-9'0'2135,"1"0"-1737,24 0 1,-5 2 560,12 4 0,-4-4-453,-2 3 1,-3-1-261,3 2 1,-9-4-244,9 4 0,-3-5-126,3-1 0,-6 6-324,1 0 0,-6 0 28,5-6 1,-7 2-608,2 3 1,-4-1-274,-2 8 1,0-7 1298,0 7 0,0 7 0,0 8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3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7916,'0'10'-371,"0"5"-13,0-5 1421,8 7 1,-6 0-414,3 1 0,-1-1 249,2 0 1,-4 2-309,4 4 0,-5-4-63,-1 4 0,6-3-306,0-3 1,0 0-289,-6 0-71,7 1 314,-5-1-774,6-8 1,-6-1-45,4-8-42,-4 0 1,7-8 195,-3-3 0,-2-4 41,7-3 0,-1 1 187,1 0 0,5 2 193,-5 3 740,-3-3-463,7 13 1446,-13-6-293,13 8 164,-13 0-1186,14 8 1,-14-4-115,3 7 0,3-5-78,-2 5 1,7-7-175,-1 2 0,-1-4-850,6-2 0,-1-2 520,13-4 0,1-9-1685,10-8 1011,-3 0 520,13-2 1,-6 6 110,8-4 1,-6 9 494,0 3 0,-14 7 349,3-2 1,-12 6-261,0 6 1,-6-2 215,-5 7 0,-5 7 752,-7 5 1,0 0-426,0-6 1,-2 0 425,-3 0 0,1-5-605,-8-1 1,1-7-360,-7 2-101,1 4 1,0-9-179,0 5 1,5-12-281,1-5 0,5-4-696,-6-3 0,9-1-960,-3-4 1,2-2 2048,-2-3 0,4-5 0,-5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7773,'-9'36'0,"1"4"780,8-11 0,0 2-256,0-2 0,-6-2 263,1-4 0,-1-4 81,6 4 0,-6-4 1474,0-1-1778,-7-1 0,9 0-183,-7 0 0,1-5-889,-2 0 1,-1-7 390,7 7 1,-7-6-180,1 5 1,-5-5 254,-6 5 0,4-5-883,-4 6 1,-2-3 290,2 3 1,-6 1 172,6-7 1,0 6 514,5-7 1,1 1-163,0-6 15,-1 0 18,1 0 107,8 0 53,1 0 1,10 0-276,4 0 0,3-6 21,8 1 0,3-1 54,3 6 0,-4 0 190,4 0 1,2 0-121,-2 0 0,0 2 69,-6 4 1,1 1-50,-1 5 0,-5 3-313,-1-3 0,-1 3 120,1 2 0,5 3 217,-5 3 0,4-4 0,3 6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3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41 7820,'-42'-25'0,"3"15"0,5 4 0,18 12 0,41 4 0,12-3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35 7834,'17'-9'0,"-7"-7"0,5 14 766,-13-5-51,13 7 313,-13 0 288,6 0-517,-8 7 1,-6 3-333,1 7 0,-9 1-162,3-1 0,-3 0-110,3 0 1,-3 1-108,9-1 0,-1-6-240,6 1-662,0-1 492,0 7 1,7-3-526,5-4 1,5 3 233,6-8 1,-2 1 173,8-1 0,-8-4 401,2 4 0,2 1-196,-2-1 190,0 8 0,-6-5-122,1 8 307,-9 1 1,-1-1-148,-8 0 1,0 0-77,0 1 1,0-1-232,0 0 0,-6 0 79,0 1 0,-7 5 8,1 0 0,-9 7 133,-2-1 1,-7-2 99,1 2 1,-4-1 83,-1 7 1,-6 0 335,-1-1 1,1 2-43,5 5 0,7-5 235,-1 4 0,6-3-268,-6-3 0,8 1-102,-2-1 0,4-5-180,2 0 1,7-8-95,4 2 1,4-4-250,2-2 0,0-5 133,0-1 0,2-1-77,4 1 1,4 3 118,7-8 0,0 5 76,0-5 1,6 0 267,0-6 0,6 5-78,-6 1 1,8 6-8,-2-7 0,3 3 39,3-2 0,-1-2 70,1 7 1,-1-5-188,1 5 0,-6-7-103,-1 2 0,-1-4 4,2-2 1,2 0-197,-8 0 0,2 0-127,-2 0 1,-6-2 160,0-4 0,0 2-782,-5-7 1,-3 1 239,3-1 0,-8-4 55,1 3 1,-3 2 46,-2-1 618,-7 7 0,-3-19 0,-7 4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0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7836,'11'0'1327,"1"0"0,-6 8-274,5 3 0,-1 5-482,1 1 0,5 6 13,-5 0 1,-1 2-281,1-2 1,-7 2-108,2 4 1,-4 3-448,-2-3 0,0-2 224,0 2 0,-8-3-1182,-4 3 0,-3 4 192,-2-4 0,-2-3-313,-4 3 0,-4-6 648,-8 6 1,1-8-241,-1 2 921,1-4 0,-8-2 0,-2 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18 380 7836,'-6'-11'-101,"0"-1"0,0 1-293,6-6 368,8-1 1,2 1 0,7-2 557,0-4-326,8 4 0,-6-6 1,4 10 642,-4 3-616,6-3 0,-4 5 443,8-7-298,0 7-650,6-5 236,-1 13 80,1-13 1,-3 7-238,-3-3 116,3-5 84,-12 14 0,10-11-1121,-7 7 481,-7-7 633,-1 11 0,-5-14 0,7 7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1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10777,'-11'17'2129,"-1"1"1,3-1-1149,-3 0 1,-3 0-638,3 1 0,3 1-198,-3 4 1,7-4-506,-7 4 0,8-2-685,-2 2 0,5-2 1044,1 8 0,-8-8 0,-2 4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8458,'12'0'1183,"-1"0"1,-7 1-731,2 5 1,-2-2-3,1 8 1,-3-7-37,4 7 78,-4-1 0,-2 7 285,0-1-928,0 0 0,2-2-338,4-3 1,3 1 139,8-7 0,6 2-496,0-2 0,6-5 60,-6 5 0,6-4 312,-6-2 1,-6 0-160,-5 0 413,-8 8 283,3-6 0,-7 13 217,0-3 0,-2 3-59,-3 2 1,-5 6 284,-7 0 1,-2 2-225,-4-2 490,3-4-470,-12 6 0,7-2-254,-4 0-114,-3 0 201,5 2 0,-8-6-318,1 4 79,-1-4-96,1-1 1,-1-1-367,1 0 413,7 0 0,-4-7-600,8-4 349,0 3 119,6-7-340,7 6 347,3-16 0,9-1-163,3-9 265,5 1 1,15 0 29,4 0 1,3-1 142,3 1 0,5 2 315,0 3-259,8-3 1,-4 11-144,8-7 855,-8 7-646,6-4 104,-14 8-9,6 0 367,-15 0-268,6 0-72,-14 0 0,0 2 502,-7 4-527,-8 3 1,3 9-9,-7-1 0,-2 0-758,-3 0 1,-5 1 288,-7-1 0,-2 2-670,-4 4 1,1-4 503,-6 4 0,-3-2 1,-7 1 424,-3 1 0,-5 5 0,6-5 0,-8 8 0,12-12-138,-4 4 0,3 2-85,3-2 5,7 0 1337,2-6 1,10 1 78,3-1-347,4 0 1,16-2-300,4-3 1,9-2-75,2-5-315,7-3 0,3 4-336,7-12 162,0-3 1,-5-9-59,-1 1 0,1 0-305,-1 0 0,-5-1-368,0 1 1,-10-6 21,-2 0 455,-7 0 0,-4 12-146,-1-1 0,-1 1 115,-9-7 0,1 7 107,-8-1 0,1 7 411,-7-7-115,9 8-149,-6-3 955,5 7-438,-7 0-104,7 7 1,2 3 282,8 7 0,0 0-266,0 1 1,6 6 69,0 5 1,7-2-97,-1 2 0,-4 0-145,-3 5 0,3 1-97,-2-1-110,-1 1 262,-5-9-812,0 7 0,0-12 209,0 8 332,-7-8-1504,5 4 998,-6-15 0,6 5-107,-3-4 1,1-3-875,-8-2 896,8-4 590,-3-2 0,-1 0 0,-2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7894,'-18'0'1035,"9"7"-626,-7-5 795,15 6 1010,-7 0-1525,8-7 597,-8 7 746,6 0-1483,-5-6-610,7 5 1,2-1-261,3 0 0,5 0-571,7-6 0,2-6 892,4 0 0,12-7 0,9 3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2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7894,'10'17'3747,"-4"-2"-1760,-12-3-2193,-4 3 0,-7-13 31,0 4 119,0-4 0,-1-2 56,1 0 0,8-8 0,1-1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7913,'12'-10'403,"-1"4"0,1 3 197,5-3 0,6 4 482,0-4 0,8 4-538,-3 2 0,5 0-12,1 0 0,-1 0-331,-4 0-38,3 0 1,-7 0-26,4 0 0,-4 6-188,-8 0 1,0 7 12,1-1 0,-9 3-211,-3 2 1,-4 6-56,-2 0 1,-13 8-227,-5-2 1,-10-2-310,-1 1 0,-4-5 286,-1 6 0,1-10 91,4-2 0,-1-1-42,7-10 0,5-1-31,7-5 0,7-2 187,-2-3 0,4-13 347,2-10 0,0-13 0,0-3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86 156 7913,'18'-35'-886,"-1"1"1,-7 7 1077,-5 4 0,3 10 1118,-2 1-173,-1 8-506,-5-3 0,0 9 201,0 3 0,0 11-329,0 7 1,0 0-31,0-6 0,-5 6-153,-1 0 0,0 6 118,6-6 0,-6 7-404,1-1 0,-7 2-539,6-2 1,-7 3-240,2-3 0,-5 4 744,-1 1 0,-8 1 0,-2-1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7852,'-27'1'283,"4"5"0,11 4 247,7 7 0,-3 0 70,2 1 1,1-1 852,5 0 1,1 6-450,5 0 1,2 6 353,3-6 0,10 8-718,-3-3 0,12-3-233,5-2 0,7-11-993,10-7 1,2-3 82,3-2 1,10-7-1264,8-5 1,5-11 1394,-5-6 1,15-11 0,-1-4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41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9263,'9'0'1961,"5"2"-1554,-9 4 1,11-4-69,1 3 0,0-3-167,6-2 0,4 0-144,2 0 1,4 0 108,1 0 0,-3 0-149,4 0 0,-10-2 90,9-3 0,-5 3-117,0-4 0,2 4-545,-8 2 0,6 0-27,-6 0-623,0 0 764,-6 0 0,-2 2-517,-3 4 699,-4-4 0,-10 11 246,-4-7 0,-4 2-143,-7-3 1,0 3 80,-1 4 1,1 1 269,0-7 0,-6 7-100,0-1 0,0 3 485,5 2 1,1 3-85,0 3 1,1-2 133,5 8 1,-5-1-159,5 7 1,3 0-17,3-1 0,-3 1-144,2-1 0,0 1-52,6 0 0,0-1-369,0 1 1,0-8 181,0-4 0,0-4-862,0-2 511,8-7 0,-4-3-34,7-7 0,-1-1 34,1-5 0,11-6-149,-5-11 1,6-4 93,0-7 0,-2-1-35,8 1 0,-2 1 282,2 4 0,-4-2-51,-8 8 0,0 6 686,1 5 189,-9 9-62,-1-5 0,-8 12-289,0 7 1,0 3 204,0 15 1,-8 1 7,-3 11 0,3-7-118,2 1 0,2-3-39,-1-8 1,3 4 127,-4-5-535,4 0-308,10-5-20,1-1 0,9-7 73,-1-5-51,0-3 1,0-2-85,1 0 1,-7 0-1026,1 0 650,-8 0 0,3-2-230,-7-3 487,0 3 1,-2-8 111,-3 4 0,-13 3-90,-10-9 1,-5 6 186,-2-5 1,-7 5 291,-4-6 0,2 9 106,-2-3 0,1 4 7,-1 2 1,-4 0 754,4 0 0,-4 13-481,-2 5 1,6 12 277,0 5 1,13 1-129,-1 11 0,11-9-6,0 2 0,11 3-124,6-3 0,6 0-129,6-5 1,12-6-38,10 0 1,13-8-1,5 2 0,6-10-41,5-1 0,-3-8 37,4 1 0,3-3-626,3-2 0,-3 0 39,3 0 0,-7-6-176,7 1 0,-1-14-210,6 1 1,6-5 439,0 0 1,0-4 0,-6-7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8304,'10'0'1054,"7"0"-97,0 0-593,0 7 1,8 1 122,-7 3 0,3 5 33,-4-5 0,2 6 90,-13 7 0,0-5-165,-6 4 0,0-2-616,0 2 0,-10 4 46,-7 7 0,-8 1-595,-10-1 1,-7 3 208,-4 3 0,2-4-318,-2 5 0,2-5 404,-2-2 0,10-7-41,7-4 1,8-11 251,-2-6 0,4-5 117,1-1 1,9-1-34,3-5 108,4-4-23,2-7 1,8-6 151,3 0 1,10-6-51,2 6 0,14-2 50,-3 2 0,12 8 33,0-8 0,-2 13 123,2-7 1,0 9 111,6-3 0,-6 7-153,0-2 0,-6 2-169,6-1 1,-7 3-67,1-4 1,-4 4-240,-1 2 0,-8-6 120,-4 1 1,-4-1-466,-2 6-138,-7 0 61,-3 0 1,-14 8 268,-5 3 1,-9 4 404,-2 3 0,-7-5 0,1 4 0,2-3 71,-2 9 1,8-4 98,-2-2 1,6 2-26,5 4 1,-3-2 197,3 8 0,3 0 105,-3 5 0,3 1 326,-3-1 1,-1 7-101,7-1 1,-7 8-231,1-2 1,-3-2-278,-2 2 1,-1 0-48,1 6 0,0 0-128,0-1 1,-6 1-151,0 0 0,2-8-415,9-4 0,-1-11 19,7-6 1,0-4-1541,6-2 601,0-7 1493,0-2 0,8-24 0,1-3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7879,'10'-7'-2,"5"5"1,-5-6 310,7 8 1,2 0-51,4 0 1,-3 6 276,3 0 0,-4 13-107,-2-2 0,-2 12-10,-3-1 0,-5 5-34,-7 2 1,0 1 227,0 4 0,0-3-386,0 3 0,-7 2-335,-5-2 0,-3 1-1263,-2-7 0,5 1 805,1-1 0,1-7 2,-1-4 182,-5-4 187,14-9 195,-13-3 0,5-7 0,-7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4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7864,'0'-11'1052,"0"-1"1529,0 8-2057,0-11 0,2 13 267,4-4 563,-4 5-452,13 1-646,-13 0 0,6 7-134,-8 5 0,0-1-204,0 7 1,0-5 66,0 10 1,-6-4-129,0-2 1,-5 1 16,5-1 0,-6 0-207,7 0 0,-1-5-4,6-1 0,2-5 93,4 6 0,5-9-500,12 3 0,6-6-64,11-6 1,-2-3-1008,8-8 1815,0-1 0,14-7 0,1-1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7832,'0'-17'758,"0"0"838,0 0-1073,8 7-474,1 2 92,8 8 0,1-5 304,-1-1 0,8 0 278,4 6 1,-3 0-278,3 0 1,0 0-46,5 0 0,1 0-426,-1 0 1,1 0 73,-1 0 1,1 0-83,0 0 0,-3 0-372,-3 0 0,2-6-516,-8 1 1,5-3 80,-5 2 1,0 4-494,-5-4 1,-1-1 1332,0 1 0,0 0 0,1 6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 8021,'-7'9'376,"3"-1"261,-8-8-654,1 8 1,-4-5 1304,3 9-876,-11-8 1,10 11 81,-16-3 1,6 3 0,-6 4-40,-2 4 0,1 4-204,1 7 0,4-5-139,8 0 0,1-8-211,5 2 1,3-4-42,8-2 1,2 1 195,4-1 0,5-7-220,12-5 1,6-3 32,12-2 1,3 0-6,7 0 0,-5-2 1,0-3 1,-7 3-23,1-4 0,-4-2-23,-1 2 1,-2 1-581,-5 5-963,-3 0 1194,-8 0 0,-7 2-1000,-4 3 1529,-4 5 0,-18 15 0,-3 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6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7981,'17'7'0,"-5"3"373,-1 7 0,-7 2 562,2 4 1,-4-3-195,-2 3 0,-2 3 308,-4 3 0,-4 4-262,-7 1 0,2-1-330,3-4 1,-3 7-484,3-7 0,5 5-385,1-11 0,4 6-410,2-6 0,2 0 85,4-6 0,3-7-2171,9-4 2907,7-4 0,1-2 0,9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7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5867,'17'18'0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7906,'12'0'2158,"-1"0"-1621,-7-8 1,11 6 420,-3-4 0,-3 4 880,3 2-944,-8 0-407,11 0 1,-11 0 106,7 0 0,-7 2-54,2 4-488,4-4-352,-8 6-370,13-1 0,-11-3-1928,7 8 1276,-7-1 757,4 6 0,-8 1-555,0-1 1,0 2 224,0 4 1,-8 4-628,-3 7 1522,-5-7 0,-9 13 0,-2-3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7906,'-7'10'0,"3"0"705,-8-5-140,9-3-370,-5 6 1,10-8 86,4 0 0,3 0-1,8 0 1,-1-2-36,-5-4 0,5 4 191,-5-3-450,4 3 61,3 2 164,-9 0-64,-1 0-108,-8 0-19,0 0 1,-2 7 22,-4 5 1,-5 3-3,-12 2 1,2 6-154,-8 0 0,6 6 102,-6-6 1,8 0-74,-2-5 0,6 5-45,5 0 0,-1 0 71,7-6-388,0 0 1,14 0 108,4 1 0,5-7-6,6 1 1,-2-9 173,8 3 0,-8 2 183,2-2 1,-4 1 154,-2-1 1,-1-2 479,-5 7 0,-3-5 92,-8 6 1,0-7-328,0 7 1,-8-1 1460,-3 7-924,-5-1-452,-1 0 1,0-2 592,-1-3-719,9 3-591,-6-13 0,13 6 1,-4-8-425,12 0 1,3 0 50,8 0 0,1 0 221,-1 0 0,6 0-1131,0 0 601,0 0 515,-6 0 0,-5 0-295,-1 0 185,1 0 233,5-8 0,-6 4-21,1-7 1,-6-3-86,5-9 1,1 2-124,5-7 1,2-9 102,4-9 1,4-9 385,8-3 0,7-15 0,2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7906,'10'-17'498,"5"-1"-119,-5 1 1,1 7 859,1 5-708,-8 3 0,5 2 114,-3 0 1,-4 2 250,4 3-481,-4 5 0,0 7-336,3 1 0,-3-7 36,4 1 1,-4-1-872,-2 6 1,0-5-59,0-1 0,0 1-573,0 5 0,0 0 510,0 1 877,-8 6 0,-9-4 0,-10 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4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8038,'8'-21'142,"4"3"1,3-1 139,2 13 0,8-1 193,4 1 1,-2-2 548,2-3 0,-6 1-665,6 4 0,-2 4-115,1-3 1,3 3-302,-8 2 0,0 0-303,-5 0 1,-1 2-386,0 3 1,-5 3 311,-1 4 1,-7 3-343,2-3 0,-12 9 374,-5 2 0,-5 7-152,-1-1 1,-6 4 662,0 2 0,-8-1-151,2 1 1,-3 7 278,-3 4 1,6 6 113,0 6 1,0-3 416,-5 9 1,5-3-243,0 3 1,6 1-1,-6-7 0,10-3-352,2-9 0,0 3 64,5-9 1,2-2-261,-1-9 1,7-4 149,-2-8-54,4-7-207,2 5-20,0-13 1,2-2 39,4-11 0,4-5-130,7-1 0,0-8 39,1-4 1,7-3-174,3-3 0,5 0 70,2 1 1,-1-1 31,1 1 0,-1-1 78,1 1 1,-2 5 134,-5 0 1,3 8 149,-8-2 1,6 9 105,-6 3 0,0 7 941,-6-2-708,1 4 1,-3 4 325,-3 4 1,-3 3-274,-3 9 1,-4-1-30,4 0 1,1 3-618,-1 3 0,0-2-146,-6 8 0,-8-8-329,-3 2 0,-1-4 219,-5-2 0,3 1-352,-9-1 1,4-6 66,2 1 0,-6-8 240,0 2 1,0-5 225,5-1 1,1-7-18,0-5 1,5-9 136,1-2 1,7-6 140,-2 6 1,-2 0 456,3 6 214,-1 0 684,6-1-644,0 9 1,0 3-321,0 12 1,-2 3 57,-4 9 0,4-1-13,-3 0 1,-3 6-155,2 0 0,0 0-188,6-5 1,0-1-140,0 0 0,0-5-135,0-1-221,8-7 0,2 4 230,7-8 1,0-2-158,1-4 1,-1-4-400,0-7 1,6-2 247,0-4 1,8-4-145,-2-8 1,2 1 269,-3-1 0,5 6 269,-4 1 1,4-1 61,1-6 1,1 3 217,-1 3 1,1 4 125,-1 7 0,1 1-202,0 0 0,-7 1 651,1 5 1,-2-3-310,2 9 0,2-7 347,-8 6 1,6-1-276,-6 1 0,0 4-116,-6-4 1,0 4-354,1 2 0,-7 0-310,1 0 92,-9 0 1,5 8 160,-8 4 0,0 9-485,0 2 0,-2 0 204,-4-6 0,-1 2-370,-5 4 1,-3-3 195,3 3 0,-3-6 17,-2-6 1,-1 3 257,1-8 1,6-1-25,-1-5 0,1 6 130,-7 0-57,1 0 0,0-6 320,-1 0 0,7 2-79,-1 3 1317,8-3-789,-11 14 1,13-7 152,-4 9 0,4-1-322,2 0 0,0 1 82,0-1 1,0 0-103,0 0 0,8-5 123,4-1 1,11 1-45,6 5 0,-3-1-151,3-5 0,0 3-197,6-9 0,-1 7-85,1-6 0,-1-1-178,1-5 1,5 0 27,1 0 1,1 0-170,-2 0 0,5 0-1980,6 0 1,7 0 147,0 0 2027,15 0 0,-2 0 0,15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9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7906,'-17'33'157,"0"-4"0,0-4 316,-1-8 0,1 0-182,0 0 0,5 1 242,1-1-355,7-8 1,-6 5 24,5-8-269,3-1 60,-6-5 109,8 0-797,0 8 355,0-6 73,0 6 0,2-3-306,4 1 1,-2 0 306,7-6 1,1 2-60,5 4 0,0-4 104,0 3 1,1-3 138,-1-2 0,-2 2 361,-3 4 0,-5-2-172,-7 7 0,-1 3 1051,-5 9-603,-4-4-199,-15 6 0,4-2 146,-8 0 0,1 5-8,-7-5 0,1 6 126,-1-6 0,1 2-256,-1-2 1,6-4-127,1 4 1,7-3-229,-2-3 22,11 0 108,-3-7-987,13 5 459,-6-13 167,16 6 1,3-8-139,12 0 1,10-2-31,7-4 1,18-6-268,5-11 1,8 2 137,15-7 0,-3 6-298,9-1 1,-2 4 229,-10 2-525,1 7 947,-28 3 0,5 7 287,-12 0 0,-12 2-91,-11 3 1,-11 5 102,-6 7 0,-6 1 99,-6-1 1,-4 0 621,-7 0 0,-8 1-583,-4-1 0,1 0 374,-7 0 0,6 1-1033,-5-1 0,-1-2 233,7-3 1,-5 1-710,-1-7 443,-1 7 198,8-11 0,-5 6-59,3-8 0,-2 0 57,2 0 0,4 0 236,8 0 0,0-2 99,0-4 0,7 2 122,4-7 0,3 7 550,-3-2-410,4 4 23,-6-5 382,8 5 69,0-6-300,0 8 1,0 2-117,0 4 1,0-2 33,0 7 1,0-5 51,0 5-67,0-7-1382,0 11 738,0-13-321,8 6 1,1-10-131,9-4 1,-1 3-467,0-9 0,0 6 54,1-5 651,-1-1 0,-2 1 411,-3-1 563,3 8 781,-5-3-681,-1 7-476,-1 7 0,-2-3 458,0 8 0,-1 1 14,-5 10 1,0-4 156,0 4 0,0 4-349,0 2 1,0-2-118,0 2 0,0-1-218,0 7 1,-2 1-104,-3 5 1,1-5-185,-8 4 154,8 4 51,-11-7 0,11 11-1036,-7-8 398,7 0 127,-11-5 0,11-3-349,-8-3 0,8-4-317,-1-8-242,3-7 854,2 5 0,0-15-41,0 0 1,0-7 548,0-11 0,0-14 0,0-5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49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7897,'0'10'2073,"0"-2"1,6-1-1527,0 5 1,5-3-198,-5 3 0,6-1 671,-7 7-641,9-1 0,-12-6-179,3 1 1,-3-1-374,-2 7 1,0-7-26,0 1 1,0-7-596,0 7-952,0-8 0,2 5 818,4-3 0,6-4-232,11 4 0,-2-12 688,7-6 1,-7 5 469,2 1 6,4 4 1,-8 2-13,4 0 0,-11 8 267,-6 3 1,-4 5 308,-2 1 1,-8 6 798,-4 0 1,-5 6-555,-6-6 1,2 5 149,-8-5-531,1 0-356,-7 2 0,3-6-298,3 4 1,-4-3 170,4-3 0,3 0-67,-3 0 1,8-1-182,-2-5 1,4 5-588,1-5 0,7 3 517,-1-3 1,8 4 32,-1-3 1,3 9 753,2 2 0,0 2-36,0-2 1,2-4 182,3 4 1,-1-6-284,8-5 0,-8 3 100,1-3 0,3-3-103,-2 3 1,1-8-141,-1 1 1,-2-3-685,8-2 298,-9 0 195,13 0 0,-5-5-1485,12-1 1054,-4-8 1,14 5-1,-6-7-416,0 5 1,3-3 569,-7 9 1,0-1 164,-5 6 1,-7 0 217,1 0 1,-9 8 358,3 3 0,-6 4 1388,-6 3-951,-3-1-514,-8 0 1,-1 2 590,1 4 1,-6-3-345,0 3 1,6-6-22,5-6-727,8 5-321,-3-7 1,14 1 48,5-4 1,3-4-646,3-2 1,5-2-673,0-4 913,0 4-13,-6-6 758,0 8 56,-7 0 122,-3 8 1,-7 2 40,0 7 0,-13 0 176,-4 0 0,-10 6 560,4 0 1,-8 2-96,2-2 1,4-2 447,2 8 0,4-8-194,2 2 0,2-4-454,3-1 1,3-7 162,3 1-512,4-1-96,-6-1 0,16 3 68,3-7 0,11 0-112,1-6 0,7 0-204,-1 0 1,4-6-126,1 0 1,1-7-472,-1 1 0,3-3-1048,3-2 1,-4-1 98,4 1 1672,-3 0 0,-3 0 0,1-1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277 240 7839,'0'-17'1211,"0"0"-819,0 7 0,8 2 37,3 8 0,12-5 229,6-1 0,3-6-295,3 7 1,0-7-132,-1 6 0,1-1-109,-1 1 0,-7 4-168,-4-4 0,-4 4-1725,-2 2 911,1 0 349,-9 0-605,-1 0 0,-10-2 399,-4-3 0,-5 3 716,-12-4 0,3 2 0,-3-2 0,10-1 0,2-5 0,7-3 0,-2 3 0,4-3-547,2-2 926,0 7 0,0 4 430,0 12 0,0 6-173,0 11 0,-2 4 251,-4 7 1,-3 3-395,-8 3 1,-3 4 35,-3 8 1,-3-1-172,-9 1 0,0 0-148,1 0 1,-1-2-376,1-4 1,1 2-136,5-8 0,-5 6-321,4-6 0,4 0 42,2-5 1,4-8-503,2-4 0,2-4 432,3-2 0,-1-5 649,7-1 0,-8-7 0,5 4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0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7839,'10'0'1330,"-2"0"1,-8 2-1102,0 4 35,0-4-16,-8 13 1,6-11 966,-4 8-645,4-1-180,-5 7 361,5-1-410,-6 8 1,2-4-119,1 8 0,-1-3-34,6 3 0,-6 2-687,0-8 301,1 0 202,5 2 1,0-6-1238,0 4 678,0-4 349,0-9 0,2 3-1811,3-7 980,5 0 364,7-6 0,2 0 42,4 0 1,-2-8 34,8-4 595,0-3 0,-2-2 0,-2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1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7839,'18'0'27,"-1"0"0,8-5-61,3-1 0,5-8 282,2 3 0,-1-4 615,1-3 1,-1 1-203,1 0-423,-9 0 0,7-3-678,-4-3 1,-4 4 110,-2-4 204,-4 4 0,-10 0-40,-3-4 1,-4 4 170,-2-4 1,-2 5-52,-4 7 0,1-3 519,-13 9-243,5-1-149,-20 6 0,12 8 717,-7 3 0,5 10-189,-6 2 0,8 10 42,-2 1 1,6 1-183,5 5 1,2-7-9,5 1 0,3-5-273,-4 5 0,12-1-133,5-10 0,10 6-611,2-6 1,14 0 436,-3-6 1,12-2-959,0-3 1,4-4 182,2-8 1,2 0-140,3 0 1,-3-2 1031,3-4 0,-3-11 0,-2-10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294 414 7820,'-27'-6'0,"4"1"0,4-1 1699,2 6-1064,-1 8 1,7 3-39,-1 12 0,7-2 36,-7 8 1,1 0 23,-7 5 0,-5 1 226,0-1 0,0 1-556,6-1 0,7-5-105,5 0 0,-3-6-348,2 6 0,1-8 12,5 2 0,5-10-523,1-1 0,7-9 21,-1 3 1,5-4-618,6-2 1,-2-2 459,8-4 0,-2-5-89,2-12 1,3 2 204,-3-8 0,4 8 246,1-2 1,-7 4 309,-4 2 1,-4 5 169,-2 1 138,1 7 0,-3 4 223,-4 11 0,-1 10 592,-4 2 0,-4 8-247,3-2 0,-3 7 453,-2-1 1,0 3-642,0-9 1,2 1-212,4-1 1,-2-4-217,7-8 0,1-1-142,5-5 0,0-3-226,1-8 1,5-2-70,0-4 0,13-5-384,-1-12 1,5-4 125,0-8 1,-2-7-375,9-4 0,-9-6 258,2-5 1,-3-6 106,-3-12 0,-5 2 470,0-8 1,-8 5 231,2 1 0,-10 2 305,-1 16 0,-9 7-156,3 10 1,-4 11 401,-2 6 1,0 4 77,0 1-280,0 9 0,-2 1-265,-4 8-40,-3 0 0,-8 2-751,-1 4 1,3-2-292,3 7 0,-1 1-571,7 5 1,1 6 1410,5 0 0,0 8 0,0-5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2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8059,'7'18'588,"-3"-7"391,8 1 0,-3-1-420,3 6 1,1 6 407,-7 0 0,2 0-389,-3-5 1,-3-1-187,4 0 1,2 0-266,-2 1 1,-1-1-196,-5 0 1,6-5-21,0-1 0,0-5-629,-6 6-740,0-9 695,7 5 474,-5-8 0,8-2-7,-5-4 1,-1 1 27,8-13 0,-1 3 2,7-14 1,1 0-45,4-5 0,4 1 84,7 5 1,6-5-138,1 4 1,7 4 219,-2 2 143,3 12-161,11-5 0,-1 15 402,5-5 0,1 4-218,-8 2 0,-1 6 13,-10-1 1,0 7 65,-12-6 0,-3 7 285,-14-1 1,-7-3-47,-4 3 1,-4-1 157,-2 6 1,-4-5-21,-8-1-200,1 1-163,-30 13 1,3-4-143,-19 8 0,-7-6 171,-10 5 0,6 1-294,-6 6 0,14-1 467,-3 1 1,15-8 242,8-4 1,11-4-325,6-2 1,12 0 55,5 1-334,4-1 1,4-6 98,4 1 1,9-8 190,8 1 0,8-5-313,-3-5 1,7-5-307,5-7 1,-3 0 238,3-1 0,-10-1-29,-1-4 0,-8 2-539,2-8 0,-5 1-630,-7-7 1,-3 0 697,-8 1 1,0-2 257,0-5 1,-8 5 102,-3-4 0,1-1-97,-2 7 718,1-5-334,-6 20 1,5-11 105,1 7 1,7 0 203,-2 5 0,-2-5-76,3 0 0,-1 0 723,6 6-565,0 0 1,0 0-115,0-1 1,0 7 660,0-1-105,0 9-397,0-5-135,0 8-8,0 0 0,0 9-97,0 9 1,0 9 305,0 13-402,0 4 0,-2 17 0,-2 6-53,-2 6 1,-1 10-163,1-3 0,-2 1-551,-3 5 1,-4-9 119,3 9 1,-1-11-467,1-1 0,-1-5 414,7-5 1,0 1-83,6-8 1,0-7-852,0-9 1512,0-5 0,0-2 0,0 1 0,0-1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4:52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10019,'-15'2'5544,"3"4"-6262,-3 3 1,11 7 1463,-8-5 0,1-3-312,-6-8 1,-10 6-435,-8-1 0,-7 9 0,-10-5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5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223 139 8213,'9'-8'0,"1"6"-465,-5-4 227,-3 4-17,14-5 0,-9 3 48,5-8-65,3 9 276,-5-13 1,1 12-21,1-7 22,-8 7 0,3-6 6,-7 5 81,0 3-17,0-6-61,0 8 434,0 0-266,0-8 265,0 7 32,0-7 248,0 8 523,0 0-1201,0-8 280,0 6-308,0-5 1,-2 9-7,-3 3 0,-5-1-121,-7 8 1,-2 1 81,-4 10 0,2-4-120,-8 4 1,6 2 110,-6-2 0,8 6-24,-2-6 1,4 0-86,1-6 1,1 0 137,0 1 0,2-1-115,3 0 1,3-5 96,3-1 1,4-5-272,-4 5 1,6-5 33,6 6 0,-2-8 124,7 1 0,1 3 176,5-2 0,0 1-138,0-1 316,1 4 0,-3 7-99,-3 0 1,1 1 116,-7-1 1,-1 6-29,-5 0 1,0 6 332,0-6 0,-5 7-182,-1-1 0,-6-4-125,7-2 1,-7 2-10,6-2-313,1 0-89,-3-6 293,6 0-1004,-6-7 115,8-2 283,0-8 0,4-16-112,8-7 0,1-11-295,16-12 0,5-2 895,7-15 0,7 1 0,-2-1 0,4 0 0,1 11 0,1-2 0,0 14 0,-2 2-130,-4 9 0,-4 4 119,-8 8 1,1-1 806,-1 1 1,-5 6-206,0-1 1,-8 8-4,2-1 0,-10 3-578,-1 2 56,-1 0 1,1 7-106,-1 5 1,-7 3 52,2 2 0,2 3-416,-3 3 0,1-2 174,-6 7 1,6 1-129,0 6 1,1-3 120,-1-3 0,4 4 254,7-5 1,0 5 349,0 2 1,1-9-178,-1-3 0,-6 2-140,1-2 0,-2 6 0,1-6 1,-3 2 115,-8-2 1,0-4-149,0 4 1,-2 2-1,-4-2 0,-4 2 16,-7-2 1,0-4-111,0 4 1,-6-9 39,0-3 0,-6-7 24,6 2 1,0-4-179,6-2 0,-1 0 118,1 0 0,6 0-164,-1 0 138,8 0-178,-3 0 1,9-6 35,3 0 0,5-2 84,7 3 1,6 1 148,0-8 1,0 9-105,-6-3 0,1 4 587,-1 2-210,0 0 626,0 0-318,1 0-23,-9 0-508,7 0-507,-14 0 159,13 0 1,-6-6 163,9 0 1,-1-7-515,0 1 0,2-3 246,4-2 0,-1 2 407,6 3 0,-5-1 0,6 7 0,-6 0-181,6 6 0,-6 0 186,6 0 1,-8 0-7,2 0 0,-4 0 502,-2 0 1,-5 0-168,-1 0 0,-5 6 97,5 0 0,-7 1 193,2-1-675,-4-4 0,-2 8-465,0-5-507,0-3 1023,0 6 0,8-16 0,1-1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0 328 8213,'6'-17'0,"0"0"0,5 0 360,-5-1 0,6 1-112,-7 0 0,3 0-421,-2-1 0,-4 1 211,4 0 1,1 0-39,-1-1 1,0 1 15,-6 0-133,0 0 0,0-1-254,0 1 366,0 8-232,0-7 260,0 14-308,0-5 152,7 7 100,-5 7 0,6 3-3,-8 7 0,0 0 7,0 1 0,2 5 120,4 0 0,-4 13-123,3-1 1,-3 12 325,-2 5 1,6 10-75,0 12 0,0 7-346,-6 11 0,0 8 185,0-44 1,0 3 0,0 1 0,0 0-276,0 6 1,0 1 0,-3 1 0,0 0 291,0-1 1,0-2 0,0-5 0,0-1 58,3-4 1,0-1 0,0-2 0,0-2-316,0 36 0,2-3 225,4-14 1,-2-10-192,7-7 0,-5-8 135,6-10 0,-7-7-22,7-4 0,-8-9-431,1-3 713,5-7 1,-2-6-413,3-15 232,4-8 0,-5-17 0,7-2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4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89 139 7889,'-35'-58'2817,"1"12"230,15 19 1,19 19-3048,23 8 0,0 8 0,2 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8183,'8'-27'1837,"-6"10"0,13 9-1547,-4 8 1,-1 6-493,1-1 0,-5 3-1070,6-2 1,-6 3 1271,5 9 0,1-1 0,5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13132,'0'9'-2044,"8"5"1606,3-9 0,5 9-8,1-3 446,8 5 0,9 8 0,10 3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6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121 121 8189,'-35'-35'0,"8"1"0,-5 7 0,5 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6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8189,'27'-15'-354,"-4"3"0,-4 4 298,-1 8 1,-7 0 279,1 0 1,-1-5 96,6-1 1,1 0 230,-1 6 1,0 0-109,0 0 0,1 0-196,-1 0 1,2 6 11,4 0 1,-4-1-567,4-5 0,-4 6-64,-1 0 0,-1 2-308,0-3 1,-2-1 368,-3 8 0,3-1-647,-3 7 956,-4-1 0,7 8 0,-6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8189,'19'-6'245,"4"0"1,-1-1-118,6 1 0,1 4-11,6-4 0,5-3 236,0-3 1,0 3-650,-5-3 0,5 8 66,0-1 1,1-3-550,-7 2 1,6 0 56,1 6 722,-1 0 0,-6-7 0,1-3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35 8236,'0'-18'-3,"0"9"-158,0 1 81,0 8 0,-8 2 222,-3 4 0,1 3 173,-1 9 1,-3 7-148,-9 3 0,4 5-306,-4 1 1,4 1 81,2-1 1,0 3-177,-1 3 0,1-3-95,0 3 1,5-11-132,1-6 0,7-4 136,-2-2 1,2-2 321,-1-3 0,3 3 0,-6-5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8253,'17'-17'0,"0"8"990,0 3 0,3 4-346,3 2 0,2 0-449,3 0 1,3 6-125,-8-1 0,0 7-195,-6-6 1,1 7-83,-1-1 0,0-3-314,0 3 1,-5-1-448,-1 6 1,-7 3 539,2 3 1,-4-2 426,-2 7 0,-8 1 0,-1 6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8253,'7'10'630,"5"-5"1,11-3-282,6-2 1,5 2-25,6 4 0,4-4 72,8 4 0,-6 1-102,0-1 0,-7 8-125,1-3 0,-9 4 97,-3 3 1,-7 1-638,2 4 0,-11 4-25,-6 7 0,-4 3-341,-2 3 1,-10-4 318,-7 5 0,-2-5-257,-10-2 1,0 1 158,-6 0 0,1-7 36,-1 1 0,1-14 479,-1 3 0,1-13 0,-1 3 0,1-8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8253,'8'-25'0,"1"11"617,9-3 0,-7 11 315,1 1-141,-8 3-524,3 2 1,-7 13-1038,0 4 0,-2 14 173,-3 4 597,3-1 0,-14 16 0,7-6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7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8251,'-25'-9'0,"4"1"0,-8 8 0,-7 0 0,-8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8038,'10'-8'1002,"-3"6"0,-5-6 7,4 8-393,-4 0 215,6 0 216,-1 0-467,3 8-260,0-6 0,5 11 118,-3-7 1,-3 6-273,3-7 0,-1 7-128,6-6 0,-1 1 57,-5-1 0,5-4-234,-5 4 0,5-4-596,1-2 0,-6 0 71,1 0-1489,-8 0 1198,11 7 0,-13-3-43,4 8 1,-4-6 318,-2 5 679,0 1 0,-16 5 0,-3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8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8468,'0'19'-131,"0"4"1,-2 5 88,-3 13 0,3 1 367,-4 4 1,-2 10-550,3-5 1,-7 3 81,6-8 0,-5 2-291,5-8 1,-5 0 98,5-5 1,0-8 42,6-4 0,-2-6 291,-4-5 0,4-5 0,-5-7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8280,'19'-38'61,"4"4"0,-4 3-757,4 14 1,4-1 454,2 1 1,9 0 451,2 0 0,1-1-173,-7 1 0,1 0 147,-1 0 0,4 5 128,-3 1 0,3 1-153,-9-2 1,4 5-132,1 7 1,-5 0-105,0 0 0,-8 0 34,2 0 0,-10 2 41,-1 3 1,-3-1-143,3 8 0,-4-6-62,-8 5 173,0 1 1,0 5-14,0 0-11,0 0 0,0 1 62,0-1-76,0 0 213,0 0-85,0 1-20,0-1 1,0 0-1,0 0-15,0 1 0,0-1 22,0 0 0,0 6-34,0 0 1,0 2 30,0-2 1,-6 2-27,0 4 1,0 3 45,6-3 0,0 4 14,0 1 0,0 8 117,0 4 0,0 4 86,0 2 0,0 7-72,0 5 1,0 5 59,0 5 0,0-1-180,0 8 0,0-6 262,0 5 0,0 1-317,0 5 0,0 0 235,0 1 0,0-9-125,0-3 0,0-6-149,0-6 1,0-5 165,0-12 1,0-4-49,0-8 0,0-1 29,0-4 0,0-4 105,0-8 1,-2-2-413,-3-3 395,3-5 1,-8-7-401,4 0 1,-3-9-328,-9-8 1,-1-8-409,-4-10 1,-5-9 130,-13-8 0,-3-1 775,-8-11 0,-7-7 0,-2-7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338 225 8382,'17'-34'0,"0"7"0,0 0-647,1 4 0,1 10 419,4-5 1,-6 5 302,0-4 0,0 1 258,-5 5 0,-2-3 69,1 9-422,-7-1 1,4 8 102,-8 4 1,-8 5-200,-4 12 0,-11 4 148,-5 7 0,1-1-131,-2-4 1,8 1 38,-2-7 0,6 0 40,5-5 0,-1-7-143,7 1 116,0-8-194,6 3 1,2-7 139,4 0 1,9 0-135,8 0 1,8 0 94,-2 0 1,1-2 139,-1-3 0,2 3 0,-8-4 0,2 4 0,-2 2 0,-10 2-7,4 4 0,-5-3 7,-1 9 0,-3-1 200,-8 7 0,-2-1-45,-4 0 0,-3 1 100,-8-1 1,-3 6-120,-3 0 1,2 6-82,-7-6 0,-1 0 8,-6-6 0,7 0 3,-1 0 1,6 1-132,-6-1 0,2 0 75,-2 0 1,-1-5-157,7-1 1,-6-7 20,6 2-268,0-4 197,6-2-77,7 0 157,2 0 1,16-6 115,4 0 0,9-7 0,2 1 0,7 3 0,-1-3 0,4 8 0,1-1 0,-5-3 0,0 2 0,-8 1-146,2 5 1,-4 0 162,-2 0 0,-5 0 8,-1 0 1,-7 7 62,2 5 1,-12 3-14,-5 2 1,-12 8-194,-6 4 0,-4 2 89,-1-3 1,-3 5-7,-3-4 1,4-4 32,-5-2 1,7-4 214,5-2 0,4-2-74,8-3 1,5-4 33,1-8-146,7 7 0,6-5 20,15 4 1,10-10 0,13-2 0,4-7 25,8 1 1,0 3-197,0-3 1,0 7 98,-1-7 0,-1 6-44,-4-5 0,2 7-5,-8-2 1,-5 4-117,-6 2 0,-8 2 160,2 4 0,-12-2 29,-5 7 0,-4-5-67,-2 6 0,-4-1 8,-7 6 1,-3 1 300,-15-1 0,1 0-74,-7 0 0,1 1-4,-1-1 0,1 0-87,-1 0 0,6-5-23,1-1 0,12-5-31,-1 6 1,9-8-236,-3 1 43,7-3 1,4-2 42,11 0 0,11 0-30,1 0 1,7 0 108,-1 0 0,4 0 47,1 0 0,-7 2 0,-4 4 0,-4-2 0,-2 7 0,-7 1 0,-4 5 0,-4 2 0,-2 4 0,-14-2 0,-3 8 0,-18 0 0,1 5 0,-10-5 0,4 0 0,-8-8 0,2 2 0,-10 2 57,-1-2 0,-1 0 264,6-6 1,8 0 85,4 1 0,11-7 319,6 1-264,4-9 1,4 7-436,3-4 1,12-4 134,12 3 0,11-8-60,5-3 0,18-8 107,6 3 1,13-4-595,4-3 1,2-5-73,10 0 1,-3 2-523,3 10 0,3-3 532,-3 9 447,3-1 0,-5 0 0,-1 4 0,1 6 0,2 6 0,-1 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2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8314,'0'-27'87,"0"10"-405,8 9 1,0 10-264,3 4 0,-1-2 236,-5 7 0,-3 1 345,4 5 0,-4 8 0,-2 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8135,'-10'-27'1433,"3"10"0,7 11-2367,0 12 1,7-5 933,5 5 0,3 4 0,3-1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1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2054 533 8377,'-17'-25'0,"7"-2"-54,4-7 0,-1 7 18,1 4 0,0-2 418,6 2-264,0 0 1,-6 6-226,1-1 0,-3 9 114,2 3 1,2 4-93,-7 2 0,5 0 66,-5 0 0,-1 0-59,-5 0 1,-2 8 95,-4 3 0,2 7-170,-8 5 0,-2 3 82,-9 9 0,2 7 73,-8 4 1,0 10-66,-6 1 1,0 3-120,0-3 1,-5 5 227,-1 7 1,-5 5-256,5 1 1,27-36-1,-1 1 345,-25 40 0,24-42 0,0 1-91,1 6 1,1 2 0,0-1 0,1 0 83,-2 5 1,1 2 0,0-1 0,0 1-100,0 1 1,-1 1 0,-2 1 0,1 1 15,1 3 1,1 1 0,-2 2 0,0 1-254,1-1 1,1 0 0,1 2 0,1 1 271,2 0 0,2 0 0,-1-2 0,0 0-67,0 8 1,0 0 0,3-1 0,0 0 21,0 3 0,0 2 0,6-3 0,2 1-56,-3-2 0,1 0 0,5-3 0,1 0 47,0 6 0,-1 0 0,2-6 0,1 0-7,0 5 1,1 1 0,2-4 0,2 0-80,1-2 0,1 0 1,0-3-1,2 0-168,-1 1 0,2-1 0,-1-1 1,2 0 155,0 1 1,1 0 0,1-1 0,2-1 61,2-4 1,1 0-1,0 4 1,1-1 16,2 0 0,-1 1 1,-1 2-1,1 0 20,3-2 0,1-2 1,-1-1-1,1-1 8,1-1 0,2-3 0,2-5 1,1-2-75,-2 0 1,2 0 0,2-5 0,2 0 56,21 36 1,4-1 31,1-4 1,1-4 17,0 3 0,6-10 10,-1-7 1,8-11 116,-2-5 1,5-7-133,1-5 1,0-6-2,0-12 1,0-3 0,0-8 0,7 0-36,5 0 1,-2-10 3,1-7 0,1-8-57,5-9 0,-2-8 129,-3-5 0,-36 20 1,0-3-146,-2-1 1,0-1-1,1-1 1,0 1 37,-3 0 1,-1 0 0,2-5 0,0-1 3,-1 2 1,-1-2 0,2-4 0,0-1 2,2-2 1,-2-2-1,-2 3 1,-1 0-2,-1-1 1,-1-2-1,1-3 1,0-1 16,0-1 0,-1 0 0,3-2 0,1-1 7,-4 0 1,0 0 0,4-1-1,-1-1-98,-2-3 1,-1 0 0,1-2 0,-1 1-51,-2-2 0,-1-1 0,0 0 0,-1-2 180,-2-3 1,1 0-1,0 3 1,-1 2-45,-4 0 1,-2 1 0,2-1-1,0 0 14,-6 1 1,-2-1-1,1-3 1,-2 0-7,-3 1 0,-1-1 1,-1 3-1,-1 0-82,-3 1 0,-1 0 0,0-2 1,-1 1 93,-1 1 1,0 0 0,1-4 0,-1-1 71,-2 2 0,-2 0 0,1 1 1,0 0-40,-2-2 0,-2 1 0,-2 3 1,-2 0-6,0-3 1,-1 0 0,-2 0 0,-2-1-1,-1-2 1,-1 0 0,3 3 0,-1 0-20,-1 0 0,-1 0 0,-1 0 1,-1 1-47,0-1 1,0 0 0,-2-1-1,-1 0 59,0 3 1,0 1 0,-3 0-1,-1 2-3,2 3 1,-2 1 0,-5-2-1,-2 1 13,3 3 1,-1 0 0,-5 0 0,-2 1 13,2 2 1,-1 1-1,0 0 1,-1 2-39,2 2 1,-1 2-1,-4-2 1,-1 2 32,3 4 0,-1 1 1,-1 4-1,-1 1-93,-32-34 1,-6 12 176,0-1 0,-5 12-480,5 6 1,-7 11 41,1 6 0,3 12-108,-3 5 0,-5 8-77,-6 9 0,0 12 478,5 23 0,40-22 0,0 0 0,0 7 0,0 2 0,2-1 0,0 1 0,3 0 0,0 1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2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8057,'0'-27'0,"2"4"-6,3 11 0,5 5-72,7 7 1,0 7 185,1 5 1,7 11 312,3 6 1,7 11-102,5 6 1,-2 9-165,8 3 0,-7 5-132,1-5 0,2 13-115,-1-2 1,-1-2-285,-6-4 1,1-5-2,-1 5 1,1-9-189,-1-3 1,-1-7 243,-4-9 1,1-8-361,-7-4 442,0-4 238,-5-9 0,-3-5-35,-4-10 0,3-5 403,-8-7-368,7-8 0,-3-10 0,7-9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50 8887,'-7'-17'2069,"-5"1"-1705,-11 5 0,-9 5-178,-9 12 0,-1 15-314,2 19 0,-4 6 159,-8 17 0,0 8-941,1 10 0,22-36 0,0 2 607,1 2 0,-1 0 96,-4 1 1,0 1 0,3 1 0,-1 0 0,-4 0 0,1-1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1847 451 8209,'52'-59'212,"6"7"80,-1 0 0,3 8-376,-3 10 1,-1-1 127,7 1 0,4 7-421,2 4 1,6 9 385,-6 3 1,0 7-241,6-2 0,-4 6 24,-2 6 0,0 4 35,0 7 0,0 8 138,0 4 0,-2 11-169,-4 6 0,2 4 85,-7 1 0,5 7 57,-5-1 1,5 7-22,-6-7 1,1 8 46,-6-1 1,3 3 0,-3 2 1,7 0-235,-13 0 1,8 6 381,-8-1 1,-4 3-66,-1-2 1,-3 2 153,2 3 0,-5 10-80,-1-4 0,-16-38 0,-1 0-86,11 44 1,-12-40 0,1 0 44,1-3 1,-1 0 0,-3 4-1,0 1-69,1-2 0,-1 0 0,-2-1 0,-1 1 0,4 2 0,-1 1 1,-3 1-1,-1 0 1,1-2 1,1 1 0,0 3 0,1 1-4,-1-2 0,-1 1 0,-2-1 1,-1 1-10,-1 2 0,-2 1 0,-3-3 1,-1 1-203,3 4 0,-2 0 1,0-1-1,-2-1 142,0-1 1,0 1 0,0 0 0,-2 0 54,0 3 1,-2-1 0,0-2 0,-3 1-48,-3 1 0,-3 0 0,0-1 0,-3 1 34,-3 0 1,-2 0 0,2-1 0,0-1 10,-4 2 1,0 0-1,-1-1 1,0-1 12,-4 0 1,-2-1 0,0-2-1,-1-1 48,-3 1 1,-1-1 0,0-3 0,1-1-48,-1 2 1,1 0 0,-1-3 0,-1-1 7,-1-1 0,-1-2 1,-1 0-1,-1-2-11,-2-2 0,-2-2 0,4-2 0,0-1 11,-1-1 1,1-1 0,-35 28-40,36-33 1,-2-1 0,-40 19 33,39-24 1,-2 0 0,-42 12-330,-1-4 0,-5-1 312,0-10 1,44-12-1,-1-1-3,-43 2 0,41-5 0,0-1-1,-1-3 0,0 0 0,1 0 0,-1 0-2,-2-3 1,-1 0 0,-1 0 0,0 0-72,2 0 0,-1 0 1,0-4-1,-1-2 45,1-2 1,1-1-1,1-1 1,0-1 50,-1-6 1,-1-1 0,2 3-1,1-2 17,-1-6 0,2 0 0,2 2 0,0-1 79,0-3 0,0-1 0,1 2 0,1 0-50,-2-4 0,0-2 0,-1 0 0,0-1-7,4-1 1,0 1 0,2-1 0,2 0-38,1-2 1,1-1 0,3 2 0,0-1 13,-4-5 1,1-2 0,6 1 0,1-1-67,-2-2 1,1 0 0,-20-40 66,25 41 1,1-2-1,5 0 1,2-2-76,-6-5 0,2-2 0,4 2 0,2-1 36,-2 0 1,1 0 0,5-1 0,2-1-21,0-3 1,3-1-1,0 4 1,2-1 15,2-5 0,1-1 1,0 2-1,2-1-1,3-3 0,0 0 0,0 3 1,0 1 3,0-5 0,0 1 1,3 3-1,2-1-154,0-5 1,1 0 0,2 3 0,2 0 150,1-4 0,1 1 1,-2 3-1,1 0 6,3-3 0,0-1 1,0 2-1,1 0 17,2-1 1,1 0 0,0-3 0,0 0-15,2 0 0,0 0 0,0 2 0,1-1 35,4-3 1,1-1 0,-1 4 0,0 0-29,6-4 1,2 0 0,-5 2 0,1 0 3,3 0 0,-1 2 0,-2 2 0,0 1 13,2 2 1,1 0 0,-1 1 0,1 1 0,3 1 1,-1-1 0,1 1 0,-1 0 5,1-1 1,-1 1-1,-2 6 1,0 0-18,-1 2 1,1 1 0,-2 4 0,1 2 25,1-2 1,0 2-1,0 4 1,1 1-74,24-34 0,1 8-142,-6 3 1,-1 15 100,1 2 0,0 8 218,0 3 1,-1 10-300,1 8 158,0 8 0,2 7 0,-1 4 0,-1 5 0,-4 3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4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8076,'10'-34'451,"5"-1"1,-5 8-117,7 4 1,-5 6-1,1 3 213,6 3 0,0 7-447,10-2 0,-2 8 133,2 10 0,5 1-109,1 16 1,-6 2-10,5 9 1,-3 2-177,3 4 1,-1 4 4,-4-4 0,1 6-377,-7 5 1,0-3-370,-5 3 0,-1-11 400,0-5 1,0-5 11,1-1 0,-3-8 15,-4-4 0,5-6 162,-5-6 0,-1 3 47,1-9 1,3 1 16,9-6 0,-2-2-246,8-3 394,-8-5 0,11-15 0,-5-2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8031,'0'18'0,"0"-9"0,-5 7 283,-1-5-53,-8-3-29,5 7 0,-3-5 57,1 7 1,1-5 8,-1-1 0,-5 1 14,5 5 0,1-2-145,-1-3 0,5 3-177,-6-3 0,8 3-258,-1 2 277,-5-7 44,8 5-218,-6-5 99,1 7-107,5-7-15,-6-2-32,8-1 0,2-5-180,4 4 1,3-12 113,9-5 0,3-7-7,8-5 0,-4-2 189,15-3-68,-7-5 58,9 14 0,-9-6 281,-5 7-99,-3 9-18,0 1 1,-11 8-89,3 0 1,-11 2 91,0 4 1,-6 5-21,-6 12 1,-4 4-80,-7 8 0,-14 9-179,-3 8 1,-7 0 254,1 6-425,3-5 425,-5-9 0,2 5 0,-1-9 0,1 0 97,6-5 1,5-8 151,0-4 0,8 2-33,-2-2 1,3-6 424,3-5-492,8-9 0,3 5-60,12-8 0,5-13-228,12-5 1,6-10 278,11-1 1,-1-4-220,7-1 0,-8 5 7,3 0 0,1 10 86,-2 1 0,-5 3 65,-6 9 1,-8 0 192,2 6 1,-4 8 4,-2 4 1,-7 3 268,-4 2 0,-4 3 197,-2 3 1,0-4-288,0 4 0,0 2 162,0-2-195,0 0-159,0-6-229,0 1 1,2-1 34,3 0 1,-1-7-249,8-4 42,-1 3 0,7-7-255,-1 4 0,0-4 70,0-2 0,1-8 117,-1-3 0,-5-3-229,-1 3 1,-1-5 87,1 5 1,-3-5-340,-8-1 549,0 0 0,-2 1 141,-4 5 0,-3 3-29,-9 8 0,1 2 134,0 4 1,-8 5-39,-4 12 32,-4-3-141,-9 20 0,4-11 234,-9 11 1,7 2 32,-6-1 1,6 1 41,-6-2 1,9-5-121,2 0 1,3-3-20,9-9 1,2 0-386,9-5-163,-3-9 0,13 1-212,-4-4 412,4-4 1,2 3-178,0-10 1,8-3 101,3-4 0,-1 3 160,1 3 0,-5 2 165,6-7 279,-1 7 1,8-4-9,4 8 0,-1 6 234,6 0 1,1 5-86,6-5 0,7 5-148,4-5 0,6 0 139,6-6 0,-4 0-134,3 0 0,3-6-169,-3 0 0,1-5-157,-6 5 1,-2-5-318,-4 5 0,-6-2 77,-11 2 0,2 2-170,-8-7 0,0 5-1653,-6-5 2076,1-1 0,-1-13 0,0-2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4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18 8245,'0'-10'765,"0"3"1,-1 22-365,-5 8 1,-11 17-138,-12 12 0,-4 15 9,-1 14 0,13-35 0,0 2-505,-2 3 0,0 1 0,-3 4 0,0 1 236,-3 6 0,0 1 0,2 1 0,-1 0-101,-4 3 1,0 2 0,4 9-1,1 1-507,-3 3 1,2 1 0,5 1 0,2-1 483,3-6 1,2-1 0,-1-5-1,1-4-58,4-12 1,1-3 0,-1 2 0,1-2-565,-6 39 1,0-10 292,-1-13 0,7-3-569,-1-15 1018,1-3 0,-8-13 0,-4-1 0,-4 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6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138 225 8482,'-10'-18'-89,"-5"9"1,6 1-36,-9 8 1,3 2 161,3 4 0,-1 5 46,7 12 0,-5-2 265,5 8 0,-5-8-119,5 2 1,0 2-152,6-2 0,10 0-21,7-6 0,2 1-166,10-1 0,-6-2 72,6-3 1,-6-5-232,5-7 1,-1 0-11,2 0 0,-4-1 102,-8-5 1,0 2 125,1-8 1,-9 1-44,-3-6 1,-4-1 48,-2 1 0,0-6 50,0 0 1,-8-6 13,-3 6 0,-10 0 58,-2 6 1,-6 2 151,6 3 1,-6 5-45,6 7 1,-6 0-149,6 0 0,0 2-91,6 3 0,0 3 124,0 3 0,7 5-274,4-5 0,2-1-166,-1 1 164,3 1 0,-4 3 123,12-3 11,3 3 1,9-13 112,-1 4 0,6 1-101,0-1 0,0 0 81,-6-6 0,6 0-47,0 0 0,12 2 161,-7 4 1,9-4-91,-8 3 1,3-3 8,3-2 0,-1-2 13,1-3 1,1 3 114,4-4 0,4-2-43,8 2 0,-4-7-86,4 2 1,3-5-5,14-1 0,6 2 26,0 3 0,15-3-375,2 3 0,-42 5 0,0 1 300,1 0 0,1 0 1,3-1-1,0 1-63,-1 3 0,1 0 0,6 0 0,1 0 25,-2 3 0,0 0 0,9-2 0,0-1-313,0 0 1,1 0 0,2 0 0,1 0 251,-4 3 0,0 0 0,9 0 0,0 0-222,-4 0 1,1 0 0,1 0 0,0 0 318,-1 0 1,-1 0-1,-3 0 1,0 0-45,1 0 1,0 0 0,-2 0 0,0 0 88,-1 0 1,0 0 0,2 1 0,2 0-6,-2 2 1,1 0-1,0-2 1,0 0-136,-3 2 0,0-1 1,-3 0-1,0-2 132,1 1 0,-1-2 0,-4 1 0,0 0 92,2 1 0,-1-2 0,-4-1 0,-1-1-16,0 0 0,-1 0 0,-4-1 0,-1 0-68,0 1 1,0 0-1,-1 2 1,-1-1 227,42-10 1,-7 8 84,-10-1 0,-4-3-182,-2 2 0,-8-5-98,-4 5 0,-11 0 520,-5 6 1,-5-2-536,-1-4 0,-9 5 388,-3-5 0,-3-2-491,-3 2 0,-6 1 823,1 5-1089,-8 0 352,3 0 0,-7-2-330,0-4 50,0 4 34,0-6 1,-1 8 96,-5 0 33,4 0 1,-14 0 76,5 0 1,1 0-75,-1 0 1,5 0 260,-5 0 0,-1 0 67,-5 0-48,0 0 1,-1 8 14,1 4 0,8 5 27,3 6 0,4-4-134,2 4 0,0 2 29,0-2 1,2 0-173,4-6 0,5 6 129,12 0 0,2-2-179,4-9 0,5-3 80,1-3 1,-1-4-192,7 4 0,1-6-12,-2-6 0,0-4-66,-5-7 1,-8 0 232,-4 0 0,-10-1-54,-1 1 0,-9-8 205,3-4 0,-6 3-108,-6-3 0,-3 0 98,-9-5 0,-6 7-135,-5 4 1,-11 5-611,-6 7 1,-12 3 631,-5 8 0,-20 16 0,-5 3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1 207 8317,'2'-32'0,"3"3"0,5 4-76,7 8 0,8-1 143,4 1 0,3 0 188,3 0 1,5 5-153,0 1 0,6 7 149,-5-2 1,7 4-155,-2 2 0,3 0-5,3 0 1,2 8-29,3 3 1,12 5-139,12 1 1,17-2-294,-47-9 1,1 0 0,10 1 0,1-1 317,3-2 1,0-2-1,1 1 1,0 0-94,8-3 0,0 0 0,0 0 0,1 0 30,7 0 1,1 0-1,2 0 1,-1 0-235,-2 0 0,1 0 1,-2 0-1,0 0 311,2 0 1,-1 0 0,1 0 0,-1 0-300,3-1 1,1 2 0,-2 1 0,0 1 322,-1 0 1,-1 0 0,0 3 0,-1 0 93,-1-4 1,-1 1 0,-1 4 0,-1 0 33,3-2 1,-1 1-1,2 4 1,-1 1-36,0 1 0,-1-1 0,-1 2 1,-1-1-10,0 0 0,0-1 1,-2-1-1,1 0-43,6 1 0,1 1 0,-4-3 0,1 1-50,3-1 0,-1-1 0,-5 0 1,-1-1-219,4-1 1,-1 0-1,-7 1 1,-2 1 217,1-2 0,0 0 1,-3 1-1,0 1 7,-5 0 0,-2 1 0,-4 0 1,-3-1 115,-2 1 1,-2 0-1,39 6 157,-4-3 1,-15-3 297,-13-3 0,-12-4-295,-6 4 1,-5-4 1493,-7-2-1161,-3 0 0,-13 0 1463,-1 0-1248,-7 0 29,4 0-852,-8 0 1,-2 0-221,-4 0 0,2 1 166,-7 5 1,1-2 10,-1 8 1,-3-1-37,8 6 1,1 1-66,5-1 1,2 0 67,3 0 0,7 1 35,11-1 1,4-6 59,7 1 0,1-6 20,-1 5 0,1-7-20,-1 2 0,7-4-1,-1-2 0,-6-8-17,-5-4 0,-8-3 161,2-2 1,-6 0 245,-5-1 1,-4-7-304,-8-3 0,-4-5-48,-8-1 1,-7-7-1,-15 1 1,-12-2-105,-12 2 1,-5 5-244,-18 1 1,1 3-87,-7 14 0,-1-3-806,-4 15 0,4-1 1193,-4 6 0,0 0 0,2 0 0,0 0 0,-2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70 240 8376,'0'-18'-82,"0"1"517,0 0 182,0 7-125,-8 3-211,-1 7 1,-7 2-129,5 3 1,-3 5-188,9 7 1,-1 0 118,6 1 1,0 5 54,0 0 1,2 0-108,3-6 1,7 0 36,11 0 1,-2-1-95,8-5 1,5-3-32,7-8 0,-1 0-198,-6 0 1,7-2 106,-1-4 1,-2-5-119,-9-12 0,-4 4 65,-8-4 0,-1-2 97,-5 2 0,-3-6 111,-8 6 0,-8-6-72,-3 6 0,-7-8 31,-5 3 0,-4 1 35,-7-2 0,5 14 7,0-2 0,3 11-202,-3 0 0,-2 16-279,8 13 0,0 7 471,6 22 0,-16-4 0,-3 11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2882 8481,'2'-17'814,"4"-1"0,5-5-863,12 0 0,4-7 89,8 1 47,7-4 1,2-1-51,8-1 0,5-5-141,1 0 0,7 0-254,-2 5 0,10 1 82,2-1 1,-1 0 17,-5 1 1,8-1 103,4 1 0,3-6 32,2-1 1,2-5 70,-42 26 0,1 0 0,1-4 0,1 0-200,6 2 1,0-2 0,-2-3-1,1-1 198,3-1 1,1 0 0,5-3 0,1-1 4,1 1 1,2 1-1,8-3 1,1 1-288,-4-2 1,0 1 0,8-1 0,1 1 297,-3-1 0,-1 0 0,2 2 0,0-1 5,-5 2 0,1 1 0,4 1 0,-1 1 1,-3 2 1,0 2 0,-3 0-1,0 0-60,-6 2 0,0 0 0,-4 1 0,-1 2 141,-1 2 1,0 1-1,3 0 1,-1 0 49,-4 0 0,-1-1 1,4 1-1,-1 0-42,-5 0 1,-1-1 0,3 2 0,-1 0 61,-4 1 1,0 1-1,5-2 1,1-1-76,-3 3 1,-1 0 0,2-2 0,-1-1-4,3 0 0,-1 0 0,1-1 1,-1 1-36,4 0 0,-1 0 1,1-1-1,-1 1 38,0 0 1,1-1-1,2-1 1,0-2-101,1 1 1,-1 0 0,-1 0 0,0 0 45,-4 2 0,-1 1 0,1 1 1,-1 0 18,-4 1 0,-2 1 0,-1-2 1,0 1 125,36-8 0,-4-6 6,-7 6 1,6 0-70,-12 6 0,-2 0 26,-4 0 0,-7-1 49,1 1 1,3 0-57,-3 0 1,5 5-144,-11 1 1,5 5 331,-10-6 0,2 7-481,-2-7 0,-4 8 815,-7-1 0,-9 3-1072,-3 2 1021,-3 0-657,-11 0 1,-5 0 311,-16 0 0,-1 2-219,-16 3 0,6-1 122,-5 8 0,5-9-43,-6 3 0,6 4 60,-6 1 0,8-1-131,-2 1 0,4 1 3,1 5 1,7 0 49,-1 1 0,7-1-27,-7 0 1,8 2 279,-1 4 1,3-4-93,2 4 1,0 2 58,0-2 1,2 0-130,3-5 1,13-3-41,10-3 0,5 1-21,1-7 1,9-1-146,3-5 1,4-1 104,1-5 0,-1 2-176,-4-8 0,2-1-167,-8-10 0,-5 4 73,-6-4 0,-14 2 46,2-2 1,-11-4 66,0-8 0,-6 1-87,-6-1 0,-6-1 37,-11-4 0,-5 9 12,-13-3 0,-3 10-294,-7 1 0,-15 12 438,-3 5 0,-11 4 0,1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39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85 8146,'-18'-11'-219,"1"-1"1,-6 8 165,0-1 0,0 10-119,6 7 0,0 3 696,-1 3-291,1 6 1,-6-4 89,0 3 1,6 2 223,5-2 1,3 0 9,-3-6 0,-1 0-141,7 0 0,0 1-373,6-1 0,10 0 150,7 0 1,4-5-78,14-1 0,3-7 11,14 2 0,2-12-216,3-5 1,-3-7-46,3-5 0,1 2-194,-6-7 1,-4 1-6,-14-2 1,-1 2 142,-5 4 0,-10 4 121,-13-4 1,-3-2-10,-2 2 0,-3-2-10,-9 2 1,-7 10-61,-16-5 1,-5 13-119,0-1 0,-8 8 179,2 9 87,-4 8 0,-9 31 0,-3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2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8284,'0'-10'-1044,"-2"3"1600,-4 7-123,4-8-214,-5 6-166,7-6 1,0 6 152,0-3-239,0 3 1,2-8 110,3 4-64,-3 4 0,8-5 6,-4 7-34,-4 0 1,11 2 53,-7 3 0,1 7-7,-1 11 0,-2-2 42,8 8 0,-3 1-33,3 11 1,5 5 24,0 11 1,0-1-19,6 7 0,4-5-13,2 5 0,2-6 32,-3 7-757,5-9 735,-6 5 0,7-16 75,1-4 1,-1-3-66,1-3 0,-2-1-54,-5-5 1,5-1 55,-4-4 0,-4-4-186,-2 4 0,1-3 25,-1-3 1,-5-6 513,-7 1-740,1-8-329,-3 11 105,7-13 392,-14 6 0,5-10 161,-7-4 0,-7-11 0,-3-10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673 119 8127,'0'-23'987,"0"0"-729,0-8 1,0 18 785,0-4-1017,0 11 1,0 0 59,0 12 0,-9 7-452,-9 16 0,-14 10 177,-14 18 0,-6 8-102,-5 16 0,3-3-116,25-35 0,0 1 0,-24 40 132,1-9 0,8-8 114,4-10 1,9-11-12,2-5 0,8-5-101,-2-1 0,6-1-21,5 1 293,5-1 0,-1 1 0,-2-1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8284,'2'-16'2961,"3"5"-2709,-3 3 1,14 8-514,-5 0 0,-1 0-342,1 0 0,-5 2 278,6 4 0,-3 5-1253,3 12 1578,3 4 0,-13 8 0,6-1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8249,'11'0'584,"1"0"0,-3-2-443,3-3 1,9 3-181,-4-4 1,12 4 38,0 2 0,-5 8 0,1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7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7860,'5'11'1598,"1"1"1,2-1-1427,-2 7 1,-2-1 107,7 0 0,-5 0 94,5 1 1,-5-3-209,6-3 0,-7 3-121,7-3 1,-6-5-519,5-1-1102,-7 4-802,11-9 2377,-5 7 0,0-16 0,-3-1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3.5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10615,'0'-17'-990,"0"5"698,0 1 0,2 7 976,3-2 1,-1 4-206,8 2 0,-1 0-19,6 0 1,3 0-116,3 0 0,-2 0 40,7 0 1,-5 0-272,6 0 1,0 6 43,5 0 0,1-1-83,-1-5 1,1 0-273,-1 0 1,-1 6-135,-4 0 1,2 0 221,-8-6 0,-6 2-1770,-6 3 1328,1-3 1,-3 8-470,-3-4 0,-12 3 1020,-5 8 0,-12 1 0,-4-1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35 171 8515,'-6'11'710,"0"1"0,1-6-1146,5 5 257,-8 1 0,6 5 542,-4 0 1,4 0-117,2 1 0,2-7-163,4 1 0,-4 1-248,4 10 0,1-10-295,-1 5 1,6-5-53,-7 4-99,9 1-179,-5-1 146,1-8 138,-2-1 308,-8-8 1,5-8 196,1-3 0,2-4 0,-2-3 0,-3 7 0,9-1 0,-6 1 0,5-6 0,1-1 0,5 1 0,-6 6 61,1-1 0,1 2-61,10-1 0,-2-4 324,8 3 0,-4-3-117,10-2 1,-3-3 249,14-3 0,-6 2-98,6-7 0,6 6 23,6-1 0,5 4 86,-5 2 1,5 2-69,-6 3 1,1-1-299,-6 7 0,-6 2 108,0 10 0,-10-2-343,-1 7 1,-3 3-38,-9 9 0,-6-4-63,-5 4 0,-8-2 161,1 2 0,-3-4 21,-2 4 1,-7 2-51,-5-2 0,-5 2 18,-6-2 0,-4-4-77,-7 4 1,-1 2 78,1-2 0,-9 0-250,-3-6 1,2 1 90,-2-1 0,2-2-70,-2-3 1,-4 3-78,4-3 387,-4-5 0,-1 9 0,-1-7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8426,'0'-17'0,"0"-1"0,0 7 661,0-1-296,0 9-730,0-5 392,0 8 1,-6 8 156,0 3 0,-7 6-257,1 6 0,-3-2 1,-2 8 0,-1 0-199,1 6 1,0-3 86,0-3 0,5 2-87,1-8 1,7 0 97,-2-6 0,4 0-104,2 0 138,0 1 1,8-3 124,3-4 1,7 3-48,5-8 0,-4 1 191,4-1 0,-4-2-41,-2 7 1,-5-1-139,-1 1 0,-7 7 64,2-1 1,-4 2-21,-2 10 0,-2-6 49,-4 6 1,-4 1 13,-7 11 0,-2-5-1,-4 4 1,4-3 27,-4-3 0,9-5 158,3 0 1,5-6 67,-5 5 1,7-5-167,-2 6 0,4-6 81,2 6 0,0-6-106,0 6 0,2-2 185,4 1 1,-2 5-3,7-4 1,-7-2-54,2 1 0,-4-5-42,-2 6 1,0-8-4,0 2 0,0 2-140,0-2 0,0 0 280,0-6-327,0 1 1,0-1 54,0 0 0,-2-7-290,-4-5 300,4-3-398,-6 6 304,1-6-124,5 6 0,-6-10-48,8-4 1,0-4 98,0-7 0,2-10-468,4-7 0,0-5 197,11-12 1,-2-5-1154,14-13 1222,-8-8 1,19-9 0,-22 38 0,1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87 259 8339,'10'-34'0,"3"-1"420,-7 1 0,0 5 640,-6 0 0,5 8-529,1-2 0,2 4-178,-3 2 1,-1 7-177,8 4 83,-8 4-49,3 2 1,-5 0-521,4 0 0,-4 2 56,4 4 0,-4 0-117,-2 11 0,0-4 143,0 10 0,0 2-152,0-2 0,0 0-153,0-5 4,7-1 633,-5 0-216,6 0 285,-8-7-169,0-2 1,2-8 249,3 0-126,-3 0 0,8 0 381,-4 0-121,-4 0-266,5-8 87,-7 6 0,2-7-7,4 3 10,-4 4 12,6-6-324,-8 8-1054,0 0 948,-8 0 130,6 0 0,-6 8 173,8 3 1,-5 5-1,-1 1 0,-6 2 138,7 4 1,-9 4-124,3 7 1,-3 1 83,3-1 1,-5 3-135,5 3 1,1-3 9,-1 3 1,5-6-206,-5-5 0,7-2 137,-2-4 0,4-10-107,2 5 0,0-11 76,0 5-11,0-8-79,0 3 2,0-7 1586,0 0-1579,-8 0 195,6 0-293,-5 8 209,7-6 1,-2 6-131,-4-8 276,4 0 20,-5 0-43,7 0 309,0 7 64,0-5-173,0 6-72,-8-8 35,6 0-250,-6 0 0,6 0 71,-3 0-5,3 0-326,-6 0-490,8 0-1113,-8 0 864,6 0-1757,-5 0 1930,7 0 1,2-2 785,3-4 0,5-11 0,7-10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8339,'0'10'-651,"-7"-3"1110,5-7-14,-6 0 285,8 0 942,0 0-1020,8 0 296,-6 0-607,5 0 1,-5 2-82,4 4 1,-4-2-583,4 7 0,-5 1 299,-1 5 1,2-5-409,4-1 0,-4 1-229,4 5 0,1 0-613,-1 0 1,8-5 1272,-3-1 0,4-7 0,3 4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7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70 8515,'0'-18'173,"-8"1"1,4 2 1291,-7 3-623,7 5-581,-11 7 0,5 0-94,-7 0 0,0 7 101,-1 5 0,1 9-418,0 2 1,0 0 10,-1-6 0,3 6-47,3 0 1,-3 0 164,4-6 1,1 1-285,-2-1 132,9 0 128,-13 0 14,14 1 0,-7-3 11,3-4 158,4-3 1,-6-6 95,8 4 153,0-4-189,0 5 47,0-7 2328,0 0-2746,0 8 217,0 2-42,0 7 85,-7 0-26,5 0-121,-6 1 1,8-7 115,0 1-361,0-8 0,2 3 93,4-7 1,3 0-146,9 0 1,14-13-76,9-4 0,7-12-44,3 0 0,-1-4 195,-4-1 0,2 7 14,-8 4 1,-5 4 339,-6 2 0,-3-1-183,3 1 534,-4 8-254,-8 1 414,1 8-412,-9 0 1,-1 2 21,-8 4 1,-8-3-170,-3 9 0,1-1-124,-1 7 1,-3 5-95,-9 0 0,4 0 60,-4-6 0,-2 0-34,2 0 1,-6 6 44,6 0 0,-2 0 301,2-5 1,4-1-68,-4 0 0,-2 6 108,2 0 1,-2 2 37,2-2 1,8-4 255,-8 4 1,13-4 312,-7-1-525,4 7 0,-3-6-354,5 4 191,3-4 1,6-2-188,-3 1 0,3-7-120,-4 1 157,4-9-73,2 13-218,0-14-112,0 5 233,-8 1 159,6-6-42,-5 6-229,7-8 1,2-2-21,3-4 0,1-4-9,11-7 1,-1-2-31,13-4 0,-1 4-193,7-4 1,-1-2 141,1 2 1,-3 2-283,-3 9 651,4-3 1,-14 7-371,4-3 876,-4 3-141,-9 8 164,-3 0-160,-7 0 1,0 8 336,0 3 0,-2 4 27,-3 3 0,-11 7-212,-7 3 1,0-1-24,6 2 0,-6 0-139,0 5 1,0 1-151,6-1 0,0-5 25,-1 0 0,3-8-174,3 2 0,-3-4 195,4-2 0,1 1-156,-1-1 1,5-6-9,-6 1 1,8-6 106,-1 5 0,-3-5-165,2 5 92,0-7 0,5 10-233,-5-9-260,4 1-551,-6-6 584,8 0 0,2-2-185,4-4 1,3 1-248,9-13 0,7 5 198,3-10 1,-1-2 232,2 2 0,-2 0 110,2 6 0,-3 0 97,-3-1 1,-3 1 36,3 0 1,-4 0 202,-2-1 0,2 7-36,4-1 1,-9 7 364,3-7 0,-4 8 141,5-2 1,-7 5-22,1 1-263,-1 0 1,1 0 5,-1 0 0,-5 0-34,5 0 1,-7 7-77,2 5-250,-4 3 0,-2 2 153,0 1 0,-8 5-214,-3 0 0,-7 0 49,-5-6 0,4 0 135,-4 0 1,-2 1-132,2-1 0,-5 0 86,5 0 0,-6-1-291,6-5 1,0 3-16,6-9 1,-1 1-38,1-6 1,0 0-191,0 0 151,-1 0 1,7-6-1,-1 1-60,8-9 401,-3 5 1,9-1-89,3 4 0,5 4 449,7 2 1,1 0 105,-1 0 1,8 6 292,3 0 1,5 9-189,2 2 1,-1 1 302,1 5 0,5-4-200,0-2 0,6 0-116,-6 1 1,6-7-633,-5 1 1,5-1 153,-6 6 0,0-5-1080,-5-1 1,-7-5 14,1 6 1,-13-8-1938,1 1 2975,-4-3 0,-3-2 0,-3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7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6781,'7'-9'848,"5"3"1,3 4-44,3 2 0,-1 0-44,0 0 1,0 6-218,1 0 0,-3 7-1111,-4-1 1,5-3-268,-5 3 0,5-1-735,1 6 1,-6 3 1220,1 3 0,-6-4 348,5 4 0,-7-4 0,11-2 0,-5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7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422 35 8404,'23'-12'-1085,"0"1"0,0 7 1085,-5-2 0,-1 4 1162,0 2-608,-7 8 0,-3 2-312,-7 7 1,-1 2 27,-5 4 0,-11 4-1110,-12 7 1,-4 9 374,-1 3 1,-9-2 142,-3 2 1,2 0 166,-2 6 1,2-8 154,-2-4 0,4-9 0,8-3 0,7-7 0,4 2 0,5-3 0,7-3 0,-4-8 0,20 5 0,1-8 0,15-1 0,8-5 0,4 0 0,1 0 0,6-2 0,1-3 0,5-5 0,-6-7 0,0 7 90,-5 4 0,-9-1 1,-3 1 0,-9 0-299,-3 6 1,-7 2 148,2 4 1,-6 4 29,-6 7 1,-5 8 25,-12 4 1,-4 1 2,-8-1 0,1 4 0,-1-5 0,1 3 0,-1-2 0,3 1 0,3-7 0,4 0 0,8-5 0,5-3 0,1-3 66,7 3 0,6-11 140,15 7 1,8-7-52,10 2 0,7-12 235,4-5 0,-2-5-413,2-1 0,-2 0-352,2-1 1,-4 1 119,-7 0 0,-7 0 112,1-1 0,-8 1 143,2 0 0,-11 0 0,-6-1 0,-5 7 0,-1-1 0,0 7 0,0-7 0,-1 8 0,-5-1 0,-4 3 146,-7 2 1,0 7 246,-1 5 0,-1 3 24,-4 2 1,4 3-116,-4 3 1,4-2-773,2 7 261,-1-7 172,1 12 0,6-14-225,-1 4 0,8-4-319,-1-1 96,3-1 485,2 0 0,0-5 0,0-1 274,7-7-185,3 4 0,7-8 256,0 0 1,-5 0-48,-1 0 1,1 0 581,5 0-702,0 0 1,1 2-350,-1 3 1,-6-3-100,1 4 0,-8-2 270,2 2 0,-5 3 0,-1 8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8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8304,'0'-10'657,"0"3"1703,0 7 2,0 0-1742,0 7 0,0 3-371,0 7 0,2 0 24,3 1 0,-1 5-1262,8 0 0,-3 0 27,3-6 0,3 0-2026,-3 0 2233,3 1 0,2-3-639,1-4 1394,-1-3 0,0-8 0,0 0 0,1-9 0,-1-9 0,2-1 0,4-10 0,0 4 0,12-9 0,-3 9 0,14-10 0,0 5 0,6-5 0,0 7 167,-1-1 0,7 8 380,-1-2 1,1 3 396,-6 3 1,-6 6-406,0-1 1,-10 8 626,-1-1 1,-3 3-625,-9 2 1,0 5-432,-5 1 1,-9 8-176,-3-3 1,-4 6-472,-2 6 1,0-1 365,0 6 1,-10-1-214,-7 2 0,-2 2-1005,-10-8 1,0 5 502,-5-5 1,-1 0 293,1-5 1,-1-7 589,1 1 0,-1-9 0,1 3 0,-1-4 0,1-2 0,-1-8 0,1-1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740 17 8295,'10'-2'-2241,"-4"-3"4259,-4 3-1098,-2-6 0,-2 8-122,-4 0 1,2 8-316,-7 3 0,-1 5-57,-5 1 0,0 0-585,-1 0 0,1 1 208,0-1 0,7 0-1617,5 0 48,3 1-1039,2-1 1957,0 0 1,7-7 601,5-5 0,11-5 0,6-5 0,-3 1 0,3-8 0,0 1 0,5-6 0,1-1 0,-1 1 0,-5 6-175,0-1 0,-14 6 1069,3-5 1544,-5 7-1331,-3-4-628,-3 8 0,-11 8-401,-7 3 1,-2 11-446,-16 1 0,-6 7-782,-5-1 0,-8 6 687,2 5 1,-4-4-125,-2 4 1,-7 5 585,-4 1 0,-10-2 0,-2 2 0,8-10 0,9-1 0,1-3 0,5-9 0,6 0-93,17-6 0,-1-5-83,7-1 2155,0-7-1373,13 4 1,4-8-4,12 0 0,17 0 8,12 0 1,15-8 114,7-3 0,6-5-242,18-1 0,5-6-356,6 0 1,0-6-36,-6 6 0,-1 0 117,-5 6 1,-3 2-1248,-8 3 0,0 5 755,0 7 0,-10 0-1421,-7 0 0,0 0 567,-6 0 0,-4 0 489,-2 0 0,-9 0 647,-2 0 0,-14 0 305,2 0 0,-3 0-305,3 0 0,-7 7 0,-3 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 7860,'12'11'0,"0"1"0,-9 1 695,3 10 1,-4-2-254,-2 8 1,0-8-205,0 2 0,0 4 26,0 2 1,-8-2-27,-3 2 0,-3 0-182,3 5 0,-10 1-196,3-1 0,-5 3-166,0 3 1,-4-1 216,-7 7 0,-3-2-160,-3 2 1,3-4 44,-3-7 1,4-8 28,1-4 1,2-6-10,5-5 0,-3-5-36,8-7 1,0-7 38,5-5 0,3-3-129,3-2 1,7-8-155,10-4 328,13 4 9,9-8 0,13 14 204,0-4 1,8 4 38,-1 1 1,8 9 50,3 3 1,-6 4-15,-6 2 1,-8 2 241,3 4 1,-5 3-60,-1 9 0,-8-1 199,-4 0 0,-4 1-576,-2-1 0,-1 0 133,-5 0-525,4 1 1,-5-3 432,7-3 0,1 3 0,-1-5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8230,'8'9'-1716,"-6"7"2220,13-14 1,-11 5 47,7-7 1,-5 2-298,6 4 1,-7 3-583,7 9 0,-6 5 327,5 0 0,-7 7 0,4-3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5:49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8204,'-5'12'-8,"-1"-1"1112,0 1 1598,6-3-915,0-1-706,0-8 0,8 0-3093,3 0 1,7 2 2011,5 4 0,11 3 0,10 8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2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8156,'0'-17'0,"0"-1"70,0 1 0,0 6 158,0-1 0,0 1 174,0-7 0,8 9-76,3 3 0,4 4 27,3 2 0,-1 0-33,0 0 0,0 2-43,1 4 0,5 9 44,0 8 0,2 8 178,-2-3 1,-4 3-84,4-2 1,-4 3-175,-2-3 0,0 4-99,1 1 1,-1-5 75,0 0 0,-1-8-406,-5 2 0,4 2-72,-3-2 1,-2 0-313,1-6 1,-1 0 282,1 1 0,3-7-624,-9 1-985,9-9 692,-5 13 428,9-14 0,-3 4 777,-4-12 0,5-4 0,-7-7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51 8156,'0'-17'693,"0"7"-510,0-5 58,0 13 1,0-4-122,0 12 0,0 11 367,0 12 1,-2 11-143,-3 6 0,-7 13-2,-11 10 0,-9 16-320,12-37 0,-1 2 0,-5 5 1,-1 3-212,1 5 1,0 0 0,-3-4 0,0-1-55,0 5 0,1 1 1,2-6-1,0-1 144,0-2 1,0-1-1,1-2 1,0-2-148,-15 36 1,0-13-44,5-4 1,9-12 18,3 1 0,3-12-74,3-6 1,2-3 42,3-3 1,5-7-74,7-4 1,0-10 372,0-1 0,-8-8 0,-2 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10362,'8'-9'746,"-6"1"1,8 10-1115,-5 4 0,-3 3-1672,4 9 2040,4-1 0,-8 8 0,5 2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2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8081,'0'17'2628,"0"0"-2095,-7-7 0,5 0-1037,-4-5 0,6-3 183,6 4 0,3-4 321,8-2 0,8 8 0,2 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3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10 8058,'-17'0'2669,"0"-8"-2413,-1 6-666,9 2 118,9 10 1,4 5 80,7-3 1,-1 3-364,1-3 0,5 3 171,-5 2 0,4 1 403,3-1 0,7-8 0,2-1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8058,'0'17'3589,"0"0"-3332,0 0 1,0-5-26,0-1 1,0-5-295,0 6 0,0-1 132,0 6 0,-2 1-1207,-3-1 0,3 6 187,-4 0 950,4 8 0,10-12 0,1 6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3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8043,'-17'-7'1296,"7"-3"263,3 1 1,7 3-369,0 12-936,0-5 0,0 9-1375,0-4 372,0-4-476,7 13 89,3-5 1,7 5 1134,0-4 0,1 5 0,-1-7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10985,'10'0'3212,"5"0"0,-11 0-3397,8 0-1277,-9 8 0,13 1 374,-5 8 1088,5 1 0,1 7 0,0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9604,'0'18'1717,"0"-1"-1486,0 0-1274,0-7 601,0-2 1,2-8-322,4 0 763,-4 0 0,5-8 0,-7-2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04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7972,'0'-18'2260,"-2"9"-1244,-4 3-2126,4 4 121,-6 2 3387,8-8-957,0 6-969,0-5 1,0 9-366,0 3 1,-5-1-586,-1 8 303,0-1 0,6 7-158,0-1 0,0 0 211,0 0 1,8-5-52,3-1 0,-1-5-558,1 6 84,1-9 552,5 5-5,0-8 1,-7-2 644,-4-4 1,-4-3-94,-2-8 0,0 5 97,0 1 1,-8-1-192,-3-5 1,-5 0-11,-1-1 1,5 7-546,1-1 131,-1 1 66,-5 1 0,8-5 0,1 5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7990,'0'-17'-219,"2"5"1161,4 1 1502,-4 7-69,13-4-1752,-6 8 1,9 0 244,-1 0 1,-6 0 168,1 0 342,-1 8-944,7 1 1,-7 7-38,1-5 0,-7 3-196,7-9 0,-6 3-168,5-2 0,-5-4-605,5 3 0,-5-3 371,6-2-2160,-8 8 1734,11-6 1,-11 6-1569,7-8 804,-7 0-1499,4 0 1620,-8 7 1269,0 3 0,0 15 0,0 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18 7990,'-9'0'2025,"1"0"-1502,8 0 1115,0 0 0,-2 5-1187,-3 1-477,3 8 1,-12-5-118,8 8 1,-5-5-134,5-1 1,0-5-995,6 6 980,0-8 0,2 3-436,4-7 0,6 0 265,11 0 1,-2-7-47,7-5 0,1-3 100,6-3 0,-1 1 90,1 0 0,-8 5 191,-4 1 1,-4 7 149,-2-2 0,-6 4 504,1 2-466,-8 0 1,3 2 305,-7 4 0,-9 9-223,-8 8 0,-3 8 41,-8-2 0,-1 3-74,-6 3 0,1 5-120,-1 0 0,7 1 38,-1-7 1,2-5 151,-2 0 0,4-6-14,8 6 0,0-14-60,0 2-284,7-3 197,-5 3 0,15-8-597,0-3 1,9-6 289,14-6 0,4-3-457,8-8 319,-1-8 329,1 5 0,-1-4 140,1 6 0,-3 7 596,-3-1 1,-4 8-145,-8-1-390,-7 3 508,5 9 1,-13 3-211,4 7 0,-4 1 806,-2-1 1,0 6-126,0 0-676,0 7 156,-8-10 0,4 6-253,-7-3 0,7-3-263,-2 3 0,-2-4-679,3-2 568,-1 0 0,8-1-389,4-5 400,3 4 0,8-13-647,1 4 0,-1-6 239,0-6 1,2-3-116,4-8 1,-3-3 140,3-3 0,-4 2 31,-2-7 0,-5 6 225,-1-1 1,-7-1-10,2 1 0,-4 0 138,-2 5 1,-2 3-144,-4 3 0,-4 5 332,-7 7 1,0 0 26,-1 0-332,-6 0 400,-3 15 1,-2-3 23,0 11 0,2 2 159,-1-2 1,-5 5-9,4-5 1,2 2-18,-1-2-177,7-4 128,-4 14 0,2-14 218,0 4-263,0-4-374,5 6 1,3-6 433,4 4-426,-5-3 1,9-3-170,-5 0-2,4-7 3,8 5 214,0-13 53,0 13 0,8-7-3,4 3 1,3 5-30,2-5 290,8-3-134,2 7 0,2-7-90,-1 3 89,1 5 1,6-14-121,-1 3 0,3-1-97,3 2 0,-4-4-197,5 4 1,1-4 104,-2-2 1,0-6-932,-5 0 0,-1-7 470,1 1 0,-1-3-1252,1-2 1865,-8-1 0,5 1 0,-5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3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10394,'17'0'2330,"-5"0"-1962,-1 0 1,1 0-195,5 0 1,0 0-72,1 0 0,-7 6-91,1 0 1,-1 0-316,6-6 0,-5 0-963,-1 0-1138,-7 0 2404,4 7 0,-8 3 0,0 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4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1 725 7905,'0'17'0,"0"1"0,0-7 754,0 1 1,7-9-304,5 3 1,5-4-430,6-2 1,-2 0 69,8 0 1,-8-6-84,2 1 0,2-9-176,-2 3 1,6-5-339,-6-1 0,0 0-207,-6 0 0,-2-1 321,-3 1 0,-5 0-456,-7 0 847,0 7 0,-1 2-167,-5 8 0,-4 2 167,-7 4 0,0 4 26,-1 7 0,1 0 273,0 0 1,5 6 437,1 0 0,7 6 207,-2-6 1,4 6-400,2-6 1,0 6-4,0-6 1,2 0-183,4-6 0,2 0-261,3 0 1,5 1 105,-5-1 0,10-8-641,2-3 272,0-4-114,-6-2 0,1 0-347,-1 0 1,0-2-175,0-4 1,1-5 357,-1-12 1,0-4-197,0-7 1,1-11 214,-1-6 1,6-9 421,0-9 0,8-7-177,-3-5 1,5 2 176,1-1 0,1 9 0,0 2 0,-3 10 0,-3 13 0,2 11-137,-8 12 1,-2 4 163,-10 2 735,4 7-277,-13 2 530,6 8 0,-8 2-371,0 4 0,0-2 519,0 7 0,-2-5-436,-4 6 1,3-3 723,-9 3-1111,8 3 53,-3-5-640,7-1 0,1-1 225,5-8 1,10 0-679,7 0 1,13-8 354,-2-3 0,5-3-703,-5 3 1,-5 3 367,0 8 1,-6 0 242,6 0 0,-14 2 524,2 4 1,-11 3-146,0 9 1,-4-1 101,-2 0 1,-2 8-40,-4 4 1,2-4 182,-7-2 1,-1 2-8,-5-2 0,0 2-521,-1-2 0,1-4 12,0 4 1,0-6 21,-1-5 1,1 1 637,0-7-282,0 7 1,5-11 260,1 4-244,7-4 1,-4 0 266,8 3 0,0-1-110,0 8 0,2-1 348,4 6 1,1 1-56,5-1 1,1 6 38,-7 0 1,2 8-230,-3-3 1,-3 5-98,4 2 1,-4-3-176,-2-3 1,0-4 102,0-8 1,0 0-542,0 1 0,0-1 156,0 0-1533,-8-7 618,-1-3 659,-1-7 0,-3-2 88,7-3 1,0-11 135,6-7 0,2 0 258,4 6 0,4 0-78,7 0 1,-6 5 92,1 1-28,-1 7 54,7-4 261,-1 8 1,-2 8 55,-3 3 0,1 5 236,-7 1 1,0 0-233,-6 0 1,0 1-92,0-1 1,0 0 36,0 0 1,-6 1-81,0-1 1,-7 0-156,1 0 0,3 1 89,-3-1 1,1-2 247,-7-3-148,9 3 1,-5-5 531,9 7-520,-1-8-53,6 7 1,2-9-235,3 5 108,5-4 0,7-8-955,1 0 1,5 0 471,0 0 1,7-8-1242,-1-4 0,-2-3 1630,2-2 0,7-8 0,8-2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5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7779,'8'9'6709,"-8"-3"-4807,0-4-1245,-8-2-898,16 7 0,-4-5-433,7 4 0,-5-4 284,6-2 1,-7 0 389,7 0 0,-1 0 0,7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5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7799,'-19'8'3751,"3"2"-2336,16 7-2476,8 0 512,2-7 1,5-5-418,-4-10 966,5-5 0,-14-7 0,5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449 293 7832,'6'-17'0,"0"0"0,5 0-97,-5-1 0,2-5 97,-3 0 0,-3-2 488,4 2 0,-4 4-57,-2-4 1,-2 4 95,-4 2 0,2 5-54,-7 1 1,-1 5-206,-5-5 0,0 7-135,0-2 0,-1 4 103,1 2 1,-2 8-393,-4 3 0,-2 7 6,-4 5 0,-3 3-145,3 9 1,2 3 188,-2 8 1,6 0 7,-5 12 0,7-5 273,-2-1 1,3 2-156,3 3 0,8-3 382,3 4 0,-2-7-138,2-5 0,1 2-108,5-7 1,7-1-190,5-6 1,9-1-238,2-4 0,8-4 10,-3-8 0,5-2-239,1-3 0,9-5-33,3-7 0,0-2 176,5-3 0,-9-13-425,10-10 1,-6-5 278,0-1 1,-4-1 370,-7 1 1,-2 5-36,-5 0 0,-5 8 443,-11-2 1,1 10 102,-7 1 0,2 8 1024,-3-2-727,-3 5 0,6 8-232,-8 5 1,0 3 387,0 2 1,0 6-338,0 0 0,0 6-334,0-6 1,-2 6 60,-4-6 0,4 2-523,-3-2 1,3-4-157,2 4 41,0-4 0,0-2-2269,0 1 1177,0-9 1507,0 6 0,-8-13 0,-2 6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6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7832,'-17'-9'0,"5"1"1303,1 8-377,7 0-410,-4 0-12,8 0 1,8 0 351,4 0 0,5-2-461,6-4 1,6 4-128,11-3 0,-2 3-623,8 2 0,-2-6 276,2 0 0,4-5-1036,-4 5 1,-2-6 1114,2 7 0,0-9 0,6 5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7867,'-8'-9'1031,"6"1"0,-5 6 2,7-4-150,0 4-514,0-5 0,2 7 97,3 0 1,5 0 45,7 0 0,2 0-416,4 0 0,4-2-263,8-4 1,-7 4 54,1-4 0,-2 4-152,2 2 0,1 0-2339,-7 0 1169,0 0 1434,-5 8 0,-9 2 0,-1 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0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7818,'0'17'2074,"-7"-6"2775,-5 1-4367,4-1-2167,1 7 1074,7-9 1,2-1 361,3-8 249,5 0 0,7-15 0,1-5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7867,'0'17'0,"2"-5"1076,4-1 0,5-7-697,12 2 0,2-4-273,4-2 1,4-2 4,-5-4 1,5 2 148,1-7 0,1 5-710,-1-5 0,1 1-1743,-1-2 2193,9-3 0,1 6 0,8-9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70 7867,'0'-18'-296,"0"9"1,-2-5 763,-3 9 1,1-3-26,-8 2 1,1 4 607,-7-3-711,1 3 1,0 4 40,0 3 0,1 5-234,5 7 1,-3 8 78,9 4 1,-7 5 14,6 7 0,1 3-28,5 7 0,-6 7-105,0-1 1,2-1-199,10-10 1,-2 2-360,7-8 0,1 6-79,5-5 1,0-9-582,1-9 1,-1 2 59,0-2 0,6-6 115,0-5 934,0-8 0,2 3 0,2-7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7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52 207 7917,'-15'8'961,"3"3"0,5 5-628,7 1 0,0 6-268,0 0 0,-6 8 766,0-3 1,0 7-387,6 5 0,0-3-122,0 3 1,2 2-233,4-2 0,2 0-252,3-5 1,4-2-98,-3-5 1,-2 3 89,1-8 109,1 0 1,5-8-21,0-3 0,0-4-112,1-8 0,-1-2 85,0-4 0,2-11 111,4-12 1,4-8-100,8-9 0,7-7-69,4-16 1,-2 0 48,2 0 0,-8 2 115,3 3 0,-5 5 401,-2 7 1,-7 8-173,-4 4 1,-5 11 445,-7 6 0,2 4 127,-7 2-646,0-1-852,-6 9-356,0 1 0,-2 8 79,-4 0 0,2 8 38,-7 3 934,-1 12 0,-5 4 0,0 8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7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7873,'17'9'2797,"-5"6"-1996,-1-3 1,-5-2 484,5 1-444,-7 1-170,11 5-1072,-13 0 0,6 0 171,-8 1 229,-8-1 0,-1 0 0,-8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7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12079,'18'0'-642,"1"6"706,4 0 0,-2-1 474,8-5 0,-8 0 838,2 0-881,4 0 1,-8 0-981,4 0 1,-4 0 90,-2 0-1070,1 0 0,-1 2 754,0 4 0,-7-2 710,-5 7 0,-3 1 0,-2 5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7840,'-8'10'-221,"-2"5"1,1-11-174,3 8 407,4-9 0,0 7 575,-3-4 0,3-2-237,-4 7 0,4 1 187,2 5 0,-2 2-207,-4 4 1,2-2 34,-7 8 0,7-2-121,-2 2 0,-1 3 171,1-3 1,-2-2-130,3 1 1,3-5-197,-4 6 1,4-8 8,2 2 0,0-4 69,0-1 1,0-7 303,0 1-269,8-1 0,1 5-121,8-5 1,3-3 70,3-8 0,3 0-570,9 0 1,-1-2-71,1-4 1,5-2-304,0-3 0,1-4-112,-7 3 1,-5-1 381,0 1 1,-14-1-36,2 7 1,-5-2-74,-1 3 627,-3 3 0,-16-14 0,-1 7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8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7840,'0'-10'706,"2"2"207,4 8 0,-3 0 503,9 0-424,-1 0 0,7 0-296,-1 0 0,6 0-300,0 0 1,0 0-466,-6 0 1,2 0 115,4 0 0,-1 0-2405,6 0 2358,1 0 0,6-7 0,-1-3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2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7819,'9'8'2026,"7"-7"-1318,-14 15 1,19-7 203,-4 9 0,6 7-394,0 3 1,-4 11 762,4 1 1,-4 10-624,-1 1 1,-9 1 292,-3 6 0,-4 9-424,-2 2 0,-2 8-1073,-4-8 1,-5 3-414,-12-8 1,-4 1-891,-8-2 1,-14 6 1848,-9 0 0,22-31 0,-1 1 0,-2 4 0,0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3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10067,'-11'0'848,"-1"0"0,1 7-615,-6 5 0,-3 3-434,-3 3 0,4-1 194,-4 0 7,4 0 0,2 1 0,0-1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33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0 552 7849,'0'-17'-95,"0"0"1,6-1-155,0 1 0,2 6 817,-3-1-11,-3 8 41,6-11 16,0 13-123,-7-6-127,7 8 0,-8 10-87,0 7 1,0 2 145,0 10 0,0 6 135,0 5-292,0 8 1,-2-6-88,-4 4 1,5 2 58,-5-8 0,-2-1-365,2-11 1,1 3 168,5-8 0,0 0-431,0-6 1,5-5 227,1-1 1,8-7-165,-3 2 0,6-6 34,6-6 1,-2-5-51,8-12 1,0-2 107,5-4 0,-1-4 62,-4 5 0,-2-5 176,-4-2 0,-6 3-71,0 3 1,0 4 68,-5 8 0,1 0-92,-1-1 1,-3 9 202,-3 3-86,-4-3 1,11 9 80,-7 0 1,6 3 31,-7 15 1,1-3-49,-6 14 1,2-1 178,4 7 1,-4-1-58,4 1 0,1-2 33,-1-5 0,5 5-15,-5-4 1,8-2-114,-3 1 0,4-7-27,3 2 1,-1-9-159,0-3 0,0-1 165,1 1 0,-1-3-8,0-8 0,-5 0 173,-1 0 1,1 0-116,5 0 0,0 0 79,1 0 0,-1-8-71,0-3 0,0-6-95,1-6 0,1-4 55,4-8 1,2-7-86,3-4 1,5-6-130,-4-5 0,-2 1 54,1-7 0,-5 2-15,6-3 1,-6-3 38,6 4 1,-8 5-37,2 7 0,-6 1 54,-5 10 0,1 1 126,-7 11 1,5-3-39,-5 8-68,0 0 0,-6 6-552,0-1 200,0 9-1133,0 1 621,0 8-1192,0 0 1468,8 0 1,-7 2 567,5 4 0,4 3 0,-1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36 7899,'10'-8'0,"-3"6"2685,-7-6-1136,0 8 1159,0-7-1305,0 5-451,-7-6 1,-3 8-410,-7 0 1,5 0-263,1 0 1,-1 6-80,-5-1 0,5 9-111,1-3 0,-6 5-87,-6 1 1,-2 8-6,2 4 0,-4 4-309,-8 1 1,0 3-54,1 3 1,-1-3-147,1 3 0,1-9 239,4-3 0,4-6-382,8 1 390,0-4 1,5-4-190,1-3 184,7-5 1,-2-7-375,12 0 64,3 0 0,9 0 635,-1 0 0,0 6 708,1 0 1,-1 2-468,0-3 1,-2-1 101,-3 8 1,1-1-132,-7 7 0,0-1 88,-6 0 1,0 0 586,0 1 0,0 5-382,0 0 0,0 6-517,0-6 0,-2 0-391,-4-6-6,4 8 1,-7-6-80,3 4-455,4-11-135,-6 3-862,8-13 761,0 6 740,0-8 1,0-2 95,0-4 0,2 2 26,4-7 0,-2-1-232,7-5 1,1-2 76,5-4 0,8-4-3,4-8 0,6-1-37,5-5 1,-2-3-183,9-8 1,-1 0 38,6 1 0,-6 6 175,0 5 0,-8-2 479,3 1 1,-5 3 49,-1 9 0,-7 4 388,1 8-328,-8 0 401,4-1 310,-15 9 12,-2 1 1,-8 16 109,0 3 0,-2 5-454,-4 1 1,2 8-158,-7 4 1,-1-2-114,-5 1 0,5-1-181,1 2 1,7-2-103,-2-4 1,4-4-164,2 4 0,0-3-23,0-3 1,8 0-373,3 0 1,5-1-272,1-5 539,0 5 1,1-9 382,-1 5-114,-7 3 1,-3-5 192,-7 7 0,-2 2 52,-3 4 1,-7-1 167,-11 6 0,2-1-201,-8 2 0,0 2-67,-5-8 1,5 0-174,0-6 1,6 1 150,-6-1-348,8-7-11,-4-3 0,15-14-124,5-5 0,10-9-12,7-2 0,11 0-289,6 5 1,3 1 379,3 0 0,-6 7 88,0 4 1,-8 5-11,2 1 1,-4 1 1,-2 5 0,-1 4 1646,-5 7 1,-3 0-596,-8 1 0,0-1-244,0 0 0,0 1-216,0-1 1,0-6-127,0 1 1,-2-8-8,-4 2 0,4-6-14,-3-6 0,10-13-2356,7-16 0,11-2 1012,6-9 1,3-2 305,3-9 1,2 3 322,3-4 0,-4 18 286,5 5 0,-10 14 226,-3 4 1,-7 7-58,3 10 1,-5 2 158,-2 4 1,0 9 39,1 8 0,-9 6 739,-3-6 1,2 6-384,-3-6 1,1 6 758,-6-6-76,0 0-674,0-6 1,0-5-142,0-1-454,0-7 1,0 2-173,0-12 0,6-3-508,0-9 1,7-1-1714,-1-4 2469,-5 4 0,9-21 0,-7 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0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709 156 7906,'-6'-11'18,"1"-1"154,-9 8 0,12-11-47,-4 4 1,3 1-129,-3-2 1,4 7-195,-4-7 238,4 1 50,2-7 1,0 7 228,0-1 195,0 8-237,0-3 553,0 7-485,-8 0 1,-1 0-91,-8 0 0,-1 0-143,1 0 0,-6 6 63,0-1 0,0 9-8,6-3 0,-7-1-40,1 1 0,-5 1-138,5 5 1,-6 1 74,6-1 1,-8 0 3,2 0 1,2 3 32,-2 3 0,2-2 5,-1 8 1,-3-6 139,8 5-146,0 1 35,-2 14 0,8-1 38,-1 4 1,3 10-86,9-4 1,-5 9 8,5-3 1,0 3-18,6-9 1,0 2-124,0-14 1,2 1-49,4-7 1,3-1 49,9-4 0,-1-4-93,0-8 0,2-6-106,4 1 0,-3-8-113,3 2 0,2-4 121,-2-2 0,6 0-27,-6 0 0,5-8 80,-4-4 1,1-5-113,-2-6 1,-4 4 44,4-4 1,-4-2 66,-2 2 1,1 0-44,-1 5 1,0-5-89,1 0 150,-1 0 0,-2 6 68,-3 0 0,1 5 119,-7 0 0,2 9-60,-3-3 1,-1 4 131,8 2 0,-6 0 164,5 0 1,1 2-124,5 4 1,-6-3 58,1 9 1,-6 5 90,5 6 1,-5 0 71,6-5 0,-9-1-168,3 0 0,-4 1-68,-2-1 1,0-6-407,0 1-284,0-1 0,0 1-649,0 0 584,0-9 628,0 5 0,0 0 0,0 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3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414 277 7889,'0'-18'104,"0"1"933,0 0-320,0 0-41,0-1-277,0 1 59,0 0-455,0 0 0,-2 1 138,-3 5-122,3-5 1,-6 13 44,8-9 0,0 6 84,0-5 99,-8 7-127,-1-11 1,-7 11 76,5-8-71,-4 9 0,5-7 18,-7 4 1,5 4-18,1-3 1,-1 3-3,-5 2 1,0 0 20,0 0 0,-1 5-9,1 1 1,0 6 29,0-7 1,-1 9 80,1-3 0,0 5-80,0 1 0,-1 0-6,1 0 0,6 3-56,-1 3 1,6-4 47,-5 4 0,7-2-156,-2 2 1,4-2 6,2 8 0,0-6-116,0 5 0,8-6 9,3 1 1,11 0-176,1-6 0,7 4 39,-1-10 1,9 3 51,3-3 1,5-1-157,-6-4 0,6-4 47,-6 3 0,-5 3-149,-7-2 0,-5-1-54,6-5 0,-10 2-608,-1 4 176,-1-4-50,-8 6 93,1-8 587,-2 0 0,-8 2-282,0 3 582,-8-3 0,-2 14 0,-7-7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3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7889,'-17'0'1919,"7"0"-1575,2 0 365,8 0 1,8 2-203,3 4 1,5 1-89,1 5 1,8 1-154,4-7 0,5 7-434,6-1 0,5-4-205,6-3 0,1-1-411,0 2 1,2-4 434,3 4 0,-3-6-661,3-6 1010,-3 4 0,-2-6 0,-1 8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41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7918,'0'-9'415,"0"1"137,0 8 919,0 0 1,0 8-1492,0 3 1,0 12 315,0 6 0,-2 11-115,-4 6 0,4 4 15,-4 2 1,-1-1 18,1 1-121,0 0 0,6-8-62,0-4 1,0-9-603,0-2 421,0-8 1,2 4 13,4-8 0,-2-5-67,7-1 0,-5-7 96,5 2 50,-7-4 0,11-4 11,-3-4 1,-2-4-30,1-7 0,2 0-57,10 0 0,-3-8 84,3-4-233,-4-4 125,6-9 0,-4 4-20,8-8 0,-8 7 88,2-1 0,-4 6-29,-2 5 0,0-2 4,1 8 0,-1 6 10,0 5 1,-5 3-23,-1-3 0,-5 5 275,5 7-8,-7-8 125,4 6-97,0-6-5,-7 8-173,7 0 167,-8 0 958,0 0-881,0-7-253,0 5 88,0-6-91,0 8 1013,0 0-554,0-7-321,0 5 15,0-6-236,0 8 191,0 0-314,0-8 144,0 6-17,0-5 168,0 7 714,0 0-729,0-8 0,0 6 2,0-6-12,8 8-77,-6 0 1,7-1 80,-3-5-68,-4 4 79,13-13 0,-11 11 0,8-8 0,-7 6-20,7-5 0,-6 5-9,5-5-1,-7 7 55,11-11 0,-11 11-46,8-8 0,-7 6-55,7-5 1,-6 5 97,5-5 23,1-1 1,-1 1-48,1-1 199,-9 8 13,5-3 120,0-1-266,-6 6 0,5-8 411,-7 5-161,8 3 71,-6-6-99,6 0-304,-8 7 86,0-15 1,5 12-89,1-7 1,0 5-127,-6-5 1,2 7-50,4-2 170,-4 4-277,5-6 154,-7 7-259,0-7-119,0 8-5687,0 0 4879,8 0 0,-4 9 1274,7 9 0,1 7 0,5 9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41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7972,'0'10'3754,"0"-2"-2624,0-1-333,0 3-628,7 7 0,-5-5 167,4-1-336,-4-7 0,-2 11 0,0-5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4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7204,'0'-10'1871,"0"3"-1667,0 7 0,-2 0 28,-4 0 0,2 0-67,-7 0 1,5 0 20,-6 0 1,7 1 78,-7 5-140,8-4 1,-9 8-29,7-5 1,-2-1 55,3 8 1,3-6-275,-4 5 0,4 1 35,2 5-55,0 0 0,2 0 4,4 1 1,-2-7 113,7 1 1,-5-9-63,5 3 40,1-4 0,5-2 88,0 0 0,-5-2-60,-1-4 1,1-3 203,5-8 1,-5-1-101,-1 1 1,-5 0 292,5 0 0,-7-6-115,2 0 0,-4 0 248,-2 5-104,0 1-98,0 0 0,-2 1-746,-4 5 1,2 3 278,-7 8 1,-1 2-2460,-5 4 2615,-8 4 0,-2 22 0,-7 5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0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8141,'0'-10'1995,"0"2"-1638,0 8 0,0-1 30,0-5-420,0 4 1,2-6 186,4 8 119,-4 0 94,6 0-26,-1 0 161,-5 0-253,6 0 125,-8 0 0,0 2 22,0 4 1,0-2 37,0 7 1,0 1-122,0 5 1,0 6 104,0 0 0,0 8-177,0-3 1,0 5-1,0 1 0,-2-1-10,-4-4 0,4 1 0,-3-7 1,3 6-186,2-6 0,-2 0-44,-4-6 0,4 1-400,-4-1-55,4 0-454,2 1-66,0-9 372,0-1-70,0-8 470,0 0 0,8-8-515,4-3 0,3-7 174,2-5 0,2-2 66,4-3 0,-2-3 212,8 8 0,-2 0 49,2 6 0,-4 1 16,-8 5 281,8 3 1,-6 8-34,4 0 0,-11 8-67,-7 3 1,-3 5 593,-2 1 0,0 6-262,0 0 0,-7 6 124,-5-6 0,-5 7-133,-6-1 0,2-2-108,-8 2 1,0-6-7,-5 6 0,5-6-22,0 5 1,2-7-35,-1 2 1,-5 2-15,4-2 1,4 0-171,2-5 0,6-7 32,6 1-902,-5-9-18,14 5 227,-5-8 0,9 0 402,3 0 0,5 0-227,7 0 630,0 0 1,1 0-130,-1 0 0,-6 0 717,1 0 1,-6 0-341,5 0 0,-7 8 620,2 3 1,-4-1-223,-2 1 1,0-5-70,0 6 1,0-7-32,0 7-120,0-8-873,0 3 379,0-7 1,2-2-1154,3-3 0,5-7 82,7-11 1,8-4-367,4-7 1,11-1 762,6 1 1,-2 5 225,2 0 0,-9 10 589,-3 2 1,1 7-229,-7 10 0,-3 0 523,-2 0 0,-9 2-367,-3 4 0,-7-2 2040,2 7-699,-4 1 4,-2 5-686,0 0-399,0-7-419,0-2-6,0-8 0,2-4-1022,3-8 1,-1 1 571,8-12 0,-6 2-463,5-2 1,-1 3 344,1-3 1,4 6 260,-3 6 0,-2 3-65,1 8 328,1 0 1,5 6 182,0 0 0,-5 7 28,-1-2 0,-1 5 1267,1 1-1024,4 0 1,-11-1-77,8-5 0,-6 3-44,5-9 1,-5 1-308,5-6 0,1-13-329,5-5 0,2-10-573,4-1 1,-4-4-709,4-1 1696,-3-8 0,5-3 0,1-6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0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1 207 8046,'0'-34'-397,"7"-1"199,-5 1-1,14 7 301,-7 10-31,8 1 0,1 9 724,-1-5-194,-8 4 493,-1 1-214,0 5-533,-6-6 119,5 8 32,-7 0-798,0 0 235,0 8 1,0 1 341,0 9-217,0-1-46,0 8 1,0 4 66,0 11 0,0 10 25,0 7 1,6 22 137,0 1 0,0 10-362,-6 2 0,2-40 1,1 2 179,0 5 1,0 3 0,0 7 0,0 3-698,-2 6 0,-2 0 0,-2-5 0,0-1 462,1-2 0,-2-2 1,-2-1-1,-1-1-223,1 0 1,0 0-1,2-6 1,1-3-366,-3 41 1,4-12 7,2-17 0,0-15 322,0-8 1,0-16 430,0-7 0,-8-3 0,-1-3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7921,'9'-9'1503,"-1"-7"-1052,-8 14-265,0-5-328,8 7 1,-5 0 342,9 0-10,-8 0 0,5 2 22,-3 3 0,-4 5 0,4 7 0,1 6 118,-1 0 0,0 10-113,-6 1 1,6 1-53,-1 5 1,1-3 71,-6-3 0,2 1-383,4-1 0,-4-7-89,3-4 1,-1-4-236,2-2 0,-2-1-226,7-5 64,1-3 0,11-18 73,0-7 1,2-8 168,-2-9 1,-2-1 74,8 1 0,-8-3 68,2-3 0,-4 9 428,-2-3 1,0 11 63,1 0 0,-7 9 267,1 3 1,-7 7-115,7-2 1,-6 12 341,5 5 0,-5 11-98,5 1 0,-5 9-210,6 3 0,-3-1-69,3 6 0,1-3-132,-7-3 0,7-5-284,-1 0 80,3-8 1,-5 4-595,5-16 446,-5 7 0,7-14 26,0 3-561,-7-3 416,5-9 0,-5-5-68,7-11 1,0-4 80,0-7 1,-1-1 230,-5 1 0,5-6-96,-5-1 0,-3-9 385,-2-1 0,1-1 41,-1-6 1,0 7 208,-6 5 0,0 5-286,0 13 1,0 3 340,0 7-1187,0 1 434,0 8-2036,0 1 1654,0 8 1,0 2 535,0 4 0,-8 11 0,-2 10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372 18 9910,'-2'17'351,"-3"0"1,3 0 95,-4 1 1,-2 5-225,2 0 0,-1 7-32,1-1 1,4-4-224,-4-2 39,-3 4 0,7-8-61,-4 4-350,4-4-399,2-2 484,0-7 296,0 5-46,0-13 1,0-2 119,0-11 1,0-5-145,0-1 0,6-2 50,0-4 0,7-2-96,-1-4 1,3-3-148,2 3 0,0 2-160,1-2 1,-1 8 144,0-2 1,4 4 286,-3 2 0,3 7-153,-10 4 0,-1-1 89,1 1 174,-7 0 205,4 6 1,-8 8-6,0 3 0,0 5 208,0 1 1,0 2-41,0 4 1,-8-2-104,-3 8 0,-5-2-324,-1 2 0,0 3 93,-1-3 1,1-4-206,0-2 1,2-2-140,3 2 0,-3-10-233,3 5 1,5-11-147,1 5-81,-4-8 170,8 3 344,-5-7 0,7-2-81,0-3 82,7-5 0,3-5 408,7 3 1,-7 3 261,-4 3 278,3 4-461,-7-6 0,6 10 88,-8 4 1,-2 4-185,-4 7 0,-4 6-54,-7 0 1,-6 8-198,0-3 0,-6 5 123,6 1 1,-5 1-539,5-1 208,-8 1 148,12-1-335,-6 1 279,8-1 0,-1-5 92,1 0 0,0-8 198,0 2 0,5-6 125,1-5-238,-1 3 0,3-11 313,3 7-226,4-7 1,2 2-363,0-12 0,9-5-108,9-12 1,7-4-140,9-8 0,4 3 225,-3 3 0,9 4 113,-9 8 1,-3 2 245,-3 3 1,-6 4-138,6 8 0,-14 0 519,2 0 0,-5 8-241,-1 4 1,-3 11 536,-8 5 0,0 5-200,0 1 1,-2 1-50,-4-1 1,4-1-259,-3-4 1,1 1-188,-2-7-86,4 0 1,-4-7 127,12-5 0,-2 3-540,7-8 0,1-1 205,5-5 0,0-7 48,1-5 0,1-9-110,4-2 1,-4-2-104,4 2 1,-4 4 145,-2-4 0,-1 4 98,-5 1 1,-1 1-142,-4 0 70,-4 7 160,5-5 0,-14 13-55,-5-4 1,-3 6 21,-3 6 1,-1 4 23,-4 7 0,2 6 90,-8 0 1,1 2-74,-7-2 0,1-2 22,-1 8 0,3-8 136,3 2 1,-4-4-87,5-2 0,1 1-69,-2-1 1,2-6 31,-2 1 1,-1-3-403,7 3 0,0 1-175,5-7-74,1 0 286,8-6 141,-7 0 201,14 0 1,2 0-130,12 0 0,3 2 357,2 3 0,1 5-132,-1 7 0,8-3 450,4 3 1,-3-4 38,3 10 0,2-3 234,9-3 0,-2-2-347,8-3 1,6 1 29,6-7 1,7 0-494,-2-6 1,2-14 86,-1-3 1,1-4-644,-8 4 1,1-3 376,-6-3 1,-8 4-1176,-4-4 0,-6 4 78,-5 2 1283,4 0 0,-14-1 0,6 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2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7960,'-9'2'1265,"3"4"-934,4-4 0,10 11 296,3-7 1,6 0-310,6-6 1,2 0-114,4 0 0,2 0-119,-8 0 0,6 0-318,-6 0 0,0-2-709,-6-4-617,0 4 490,0-6 228,-7 8 0,-10 2 143,-12 4 697,-11 4 0,-3 7 0,-9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0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8721,'0'10'856,"0"0"-672,0-5 0,2-3 261,4 4 1,-2 2-179,7-2 1,7-1-40,5-5 0,7 0-258,-1 0 1,10 0 112,1 0 1,2 0-491,-1 0 0,3-2-191,8-3 1,-4 3 597,4-4 0,-12-4 0,10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7960,'-25'17'274,"6"0"73,-4 0 0,12 1-47,5-1 1,-2 0 155,2 0 1,1 1 9,5-1 1,0 0 15,0 0 0,0-5-410,0-1 74,0 1-483,0 5 0,2-2 179,3-3-65,-3-4 0,8-8-201,-4 0-345,-4 0 181,13 0 262,-6-8 0,9-2 177,-1-7 1,2 6 26,4-1 0,4 1 7,7-7 1,5 1-6,7 0 1,0-2 26,11-4 0,5 4-32,1-4 0,2 3 205,-2 3 0,3 6 26,-9-1 0,-5 8 136,-6-1 1,-10 3-1,-1 2 1,-8 0 556,-10 0-531,0 0 0,-7 2-23,-5 3 0,-3-1-155,-2 8 1,-7-7 103,-5 7 1,-11-1-548,-6 7 0,-3-1-23,-3 0 1,-5 0-214,0 1 1,-2-7 55,1 1 1,5-9 209,-4 3 0,3-4-34,3-2 0,1 0 357,4 0 0,5-2-126,6-4 1,7-1 125,-1-5 436,8-3 102,-11 13 196,13-13-185,-5 13 55,7-6 34,0 8-191,0 0-464,7 0 1,-5 2-16,4 4-149,-4-4 0,-2 7 149,0-3 0,0 4-88,0 7 1,-6 0 54,0 0 1,-7 1 60,1-1 0,-1 2-21,1 4 1,-1-4 1,7 4 0,-5-2-165,5 2 0,0-4 113,6 4 1,0-3-147,0-3 1,0-6 90,0 1 1,2-1 80,4 7 0,-4-7 170,4 1 1,-4-1-76,-2 6 0,0 1 388,0-1 0,-6 6-194,0 0 1,-5 2 326,5-2 1,-6-4-189,7 4 1,-9 4 207,3 2 0,1-3-148,-2 3 0,7-2-53,-7 2 1,6 3-84,-5-3 0,5-4-67,-5-2 1,7 2-71,-2-2 1,2 0 278,-1-6-180,3 1 218,-6-1-256,8 0 1,0-5 104,0-1-286,0-7 1,0 5 176,0-3-201,0-4-976,0 6 522,0-8-1608,0 0 1,6-2 1596,-1-4 0,1 2 150,-6-7 0,2 5 41,4-5 1,-2-1-15,7-5 0,-5 0-117,5-1 1,1-5 110,5 0 1,8-13-281,4 1 1,9-16 125,3-1 0,6-11 179,-1-1 1,4-3 99,2-2 1,-8-4 146,-4 4 0,3-2 0,-3 14 0,-8 7 0,-9 10 0,-3 11 23,-3 6 1,-2 4-145,-3 2 1365,3-1-41,-13 9 247,13 1-476,-13 8-323,6 0 1,-8 2 251,0 4-314,0-4-390,0 13 246,0-5-560,-8 7 0,4-2 176,-7-3 0,5 1-253,-5-7 75,-1 7 1,1-5-396,-1 3 385,8 5 1,-5-12 52,3 7 0,4-5 186,-4 5-138,4-7-279,2 12 0,8-15 27,4 5 0,3-4 2,2-2 1,0 0-270,1 0-352,-1 0 714,0 0-62,-7 0 1,-3 2 571,-7 4 1,-7 3-229,-5 9 0,-9 1 521,-2 4 1,-8-2-186,3 8 1,3-2 14,2 1 0,-2 3 4,2-8 1,2 2 126,9-2 1,-1-4-441,7 4 1,0-10 6,6-1-709,0-1 418,0 7-796,0-1 421,8-7 58,-6 5-88,13-13 13,-13 5 389,13-7 0,-11 0-24,8 0 0,-8-1-51,1-5 94,5 4 0,-6-12 43,7 9-127,-7-1 925,4 6 59,0 0-148,-7 0 1,5 6 151,-12-1 1,3 9-301,-9-3 0,2 5-44,-1 1 1,-4-2-156,3-3 1,3 3-121,-3-3 1,6 3 63,-5 2 1,5-5-286,-5-1 0,5-5 80,-6 6-81,8-1 55,-11 6 1,11-1 131,-7-5-466,7-3 1,-4-6 24,8 3 288,0-3-237,0 6 0,2-8-427,4 0 1,4-8 244,7-3 1,0 1-156,0-1 1,1-1-30,-1-5 354,0 0 112,0 7 0,1-5 87,-1 3 0,-6 5-109,1 1 0,-6-2 435,5 2 159,-7 1 445,4 5-345,-1 0 331,-5 0-218,6 0-424,-8 7 0,0-3-96,0 8 1,0-7 67,0 7 0,-2-6 88,-4 5 0,2-5-70,-7 6 0,5-7 93,-5 7 0,-1-1-13,-5 7 1,0-1 182,-1 0 0,1-5-168,0-1 1,1 1-40,5 5 1,-4-6-190,3 1 1,4-6 308,3 5-517,-5-7 0,8 5 49,-4-3 0,3-2-223,-3 8 205,4-9 1,-6 7-306,8-4 288,0-4 1,0 7 41,0-3-124,0-4 129,0 6-360,0-8-260,0 0 623,0 7 6,0-5 98,0 6-212,0-8 616,0 0-458,0-8 1,2 6-53,4-4-6,-4 5 0,7-5 79,-3 0 0,-4-2-86,4 3 0,2 1 53,-3-8 0,9 7-314,-3-7 1,6-1-103,6-10 0,-1 2-130,6-8 0,1 8 260,6-2 1,-9 4 110,-3 1 1,2 1 30,-2 0 164,0-1-132,-5 9 0,-1-5 251,0 9 1,-2-3-135,-3 2 1,3 4 330,-3-3 1,-3 3-38,3 2 1,-6 0 49,5 0 1,-5 0 158,5 0-35,-7 0 92,12 0-169,-15 0 103,7 7-55,-8-5-110,0 14-221,0-7 1,-8 8-146,-3 1 1,-6-1 103,-6 0 0,2 1-77,-8-1 1,8 0-51,-2 0 1,2 1 14,-2-1 0,4 0-281,-4 0 1,3 1-120,3-1-644,0-8 238,0 7-172,-1-14 688,1 5 1,6-12 95,-1-1 0,8-8 36,-2 3 0,5-4 30,1-3 1,0 1 292,0 0 1,0 0-219,0-1 775,0 9-151,0-7 129,0 14-311,0-5 0,1 7 195,5 0 0,-2 0 176,8 0 0,-5 0-216,11 0 0,-5 6 152,10-1 0,4 7-155,2-6 1,3 5-40,3-5 0,-1 5-1,1-5 0,-3 6-110,-3-7 1,2 7-221,-8-6 0,5 1-170,-5-1 1,0-4-1153,-5 4 0,-5-3 679,4 3 1,-7-4-2968,13 4 3534,-8-4 0,18-10 0,-6-1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6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7953,'9'-7'590,"7"5"1,-7-6-150,9 8 0,-7 0 410,1 0-522,-1 8 1,1-6 203,-1 3 0,-5 3 185,5-2 304,-7 0-503,4 1-812,-1-5-558,-5 6-130,6-1 0,-6-5-599,4 4 0,-2-4 730,7-2 0,2-8 406,11-3 1,-3 1 443,7-1 0,-5 1 0,6-1 0,-8 3 79,2 8 0,-4 0 14,-1 0 0,-7 2 218,1 4 0,-9 3 529,3 9 0,-4-1-102,-2 0 1,0 0-209,0 1 1,-8-1-60,-3 0 0,-6 0-249,-6 1 0,-2 1-406,-4 4 0,-4-4-78,5 4 1,1-4-359,-2-2 0,8-1 345,-2-5 1,4 3-547,2-9 177,7 1 304,2 2 1,16-6 345,3 3 1,5-3-44,1-2 1,8 0 324,4 0 0,-2 0-71,1 0 0,-5 0 331,6 0-348,-8 0 0,2 2 41,-11 4-222,3-4 1,-15 11 70,0-7 1,-10 8-206,-13-3 0,-3 6 84,-9 6 0,1-4-69,-1 4 0,1-3 157,-1-3 1,8 0 162,4 0 0,6-5-26,5-1 129,5 1-306,7 5 0,7-5 50,5-1 1,11-7-100,6 2 1,3-4 76,3-2 1,-6-8-473,-1-4 0,-1-1 80,2 2 1,-4-5-42,-8 5 1,-2 1 74,-3-1 1,-4 5 6,-8-6 0,0 7 256,0-7 1,-8 8-137,-4-1 0,1 3 502,-6 2 1,9 2-192,-9 3 0,3 5 615,-3 7 0,2 0-238,3 1 1,3-1-15,3 0 0,4 0-193,-4 1 1,4-1-87,2 0 1,0-5-689,0-1 474,0 1 0,0-1-1317,0 1 672,0-8-125,0 3 481,0-7 939,0 0-310,8-7 1,2 5-116,7-4 1,0 4-322,0 2 0,-5-2 109,-1-4 1,1 4-1401,5-3 1392,0 3 0,1 2 0,-1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7980,'9'0'3166,"-1"0"-1749,-8 0-145,0 0 70,0 8-556,0-6-2456,0 13 1445,8-5 1,-4 1-1382,7 1 1,-5-8 182,5 1 1423,1-3 0,5 6 0,0 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8530,'2'10'2252,"4"-4"-2010,-4-5 1,13-1 82,-3 0 1,3 0-73,2 0 0,6-1-663,0-5 1,8-2 273,-2-3 1,3-5 3,3 5 1,-7 1 12,1-1 0,-2 7-110,2-2 0,1 4 163,-7 2 0,0 0 180,-5 0 1,-3 2 421,-3 4 0,-5-2-227,-7 7 1,0 1 424,0 5 0,0 0-304,0 0 1,-7 6-50,-5 0 0,-9 0-379,-2-5 0,-6-1-278,6 0 1,0 1-214,6-1 0,0-2-676,-1-3 0,1 1-332,0-7 0,5 0-157,1-6 1654,7 0 0,-11-8 0,5-2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0 7980,'-10'10'2374,"-5"-3"-1352,13 1-425,-13-6 0,11 12 325,-8-9 1,7 3-419,-7-2 1,8-2 514,-1 7-1445,-5-7 410,0 11 1,1-11-885,3 8 162,-4-9 1,9 7-788,-5-4 1,6-4 614,6 3 1,3-3-232,8-2 1,8-5 1140,4-1 0,-2-6 0,2 7 0,-8-1 0,2 6 0,-4 0 0,-2 0 0,-7 2 0,-5 3 0,-3-1 0,-2 8 0,-7-1 147,-5 7 1,-9-1 208,-2 0 0,-6-2 13,6-3 0,-7 3-133,1-3 0,-4 3-242,-1 2 1,1 1 3,5-1 0,-3-6 74,8 1 0,-6-8 116,6 1 0,0-3 253,6-2 0,0 6 1491,-1 0-865,9 0 176,1-6-926,8 0 0,10 0-240,7 0 1,8 0 42,9 0 1,1-6 78,-1 0 0,8-2-619,5 3 1,0 1 317,-1-8 1,2 7-1163,-7-7 0,7 8 72,-2-2 1192,-4-3 0,8-1 0,-6-7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7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7932,'10'0'771,"5"-1"-653,-4-5 0,5 4 78,1-4 1,8-2-21,4 3 0,-3-3 208,3 2 1,0 4-145,6-3 0,-1 3-36,1 2 1,-1-2-163,1-4-6,7 4 1,-6-6-86,4 8 0,3 0-275,-3 0 1,0 0-254,-5 0 0,-1 0 257,1 0 1,-9 2-531,-3 4 1,-3-4 849,-3 4 0,0 3 0,0 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7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7924,'-17'0'806,"7"0"-1132,2 0 318,31 0 1,-1-2 179,18-3 1,-4 3 23,-1-4 1,5-2 244,0 2 1,14 1-211,-2 5 1,11 0-145,0 0 0,-1-6-223,1 0 0,-6 0 109,7 6 1,-11 0-137,-1 0 1,-4 0-268,-14 0 1,5 0-957,-10 0 1386,-5-7 0,1 5 0,-7-6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8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9002,'18'-2'585,"-1"-4"1,0 4-367,0-3 0,2 3 164,4 2 1,-1 0-92,6 0 0,1 0-45,6 0 0,1 2-76,4 3 0,-1-1-140,7 8 1,5-1-187,7 6 1,5 1 161,-5-1 1,5 2-56,-6 4 0,1-2 31,-6 8 0,-8-6-130,-4 6 0,-11-6-8,-6 5 0,-4-1 285,-2 2 1,-7 2 30,-4-8 1,-5 5 140,-1-5 1,-7 8-130,-5-2 1,-11-2-4,-5 1 0,-7 1-105,-5 6 1,-12-7 77,-11 1 1,-4 0-1123,-2 5 0,-2-1 0,-4-4 1,0 2 978,0-8 0,-5 3 0,11-5 0,2-3 0,7-3 0,11-3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819 0 7920,'10'0'895,"-3"0"177,-7 0-215,0 0-621,-7 0 1,3 2-33,-8 4 1,-7 3-11,-10 9 1,-3-1-89,-3 0 0,-5 6-324,0 0 1,-14 8 205,2-2 1,-5 3-443,-1 3 0,3-1 219,-9 1 0,9-8 243,-3-4 0,12-4-86,6-2 1,11-7 592,6-5 0,10-1-269,1 2 1,10-4-158,2 4 1,16-3 128,12 3 0,11 4-46,1 7 1,10 2 87,2 4 0,7-2-29,10 8 1,0-8-239,0 2 1,4 2-283,-4-2 0,4 0-74,-10-6 0,-3-5 30,-3-1 1,2-1-94,-1 1 1,-2 3 425,-10-8 0,2 5 0,-8-5 0,2-2 0,6-2 0,6-2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8013,'17'-7'157,"-7"-3"183,5 1 491,-13 1-149,13 8-254,-13 0 1,8 0 416,-4 0-442,-4 0 0,7 2-139,-3 4 1,-2 5 14,7 12 0,-7 4 96,2 7 1,-4 10-104,-2 8 1,0 2 279,0 9 0,0 0-126,0 6 0,0-1-320,0-5 0,0-4-50,0-7 1,6-8-168,-1-4 1,7-11 148,-6-6-136,7-4 0,-3-9 85,7-4 1,0-4-62,0-2 0,2-10 168,4-7 0,2-8-83,4-10 1,9-7-340,-3-4 0,9-6-13,-4-5 1,6-3-12,-5-3 1,5-4-88,-6 4 0,0 3 5,-5 3 0,-3 5 258,-3 6 1,0 4-75,-12 7 0,4 9 201,-9 3 0,-5 3-28,-1 3 0,2 6 139,-3-1-105,1 8 226,-6-3-780,0 7-1047,0 0 1,6 2 596,0 3 1047,-1 5 0,3 7 0,2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1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8139,'-10'0'1011,"4"0"-740,12 0 1,4 6 154,7 0 0,0-1-324,0-5-51,1 0 0,5 0 103,0 0 1,6 6-99,-6 0 1,0 0-213,-6-6 1,0 0-1035,1 0-586,-1 0 1776,-7 7 0,5 3 0,-5 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6:5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7845,'0'-10'580,"0"3"1,2 1-248,4 0 0,3 0 104,8 6 0,3 0 327,3 0-480,3 0 0,9 0 5,-1 0 0,1 6 56,0 0 1,5 0-542,0-6 1,0 0 203,-5 0 0,-1 0-745,1 0 0,-6 0 433,-1 0 1,-7-2 303,2-4 0,-3 4 0,-3-6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0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104 500 10490,'-9'18'833,"1"1"-515,8 4 0,-6 2 65,0 4 1,-5 9-105,5-4 1,-7 5-27,1-5 0,5 3-126,1 3 0,-2-9-99,2 3 1,1-9-301,5 4 0,0-14 156,0 2-342,0-3 71,0-5 120,7-1 0,5-10 77,11-4 1,-2-3-21,8-8 0,-6-3-20,5-3 0,1 2-69,6-8 1,1 1-3,4-7 0,-5-5 159,-1 0 1,-1-1 186,-10 7 1,6 5-37,-6 0 484,0 8-187,-6-4-63,-7 16 0,-3 3 58,-7 12 1,0 3 174,0 9 1,0 1-78,0 4 1,0-2-70,0 8 1,0-1-282,0 7-24,0-1 0,0 1 0,2-1-1,4 1 0,-4-2 33,4-5 1,1 3-140,-1-8 0,6 0 160,-7-6 99,9 1-92,-5-1 0,9-8-8,-1-3 1,-6-4 30,1-2 1,-1 0 14,7 0 1,-1 0 8,0 0 1,2-8 25,4-3 0,-4-3 90,4 3 1,-3-10-145,-3 4 0,0-6 8,0 0 0,3-4-90,3-8 1,-4-5 107,4 0 0,2-8-121,-2 2 0,2-4 66,-2-2 0,-4-5 26,4-1 0,-4 1 29,-2 5 0,0-4 153,1 5 0,-1-3-30,0 14 1,-7 1 211,-5 11 1,-3-3 424,-2 8-414,0 0 77,0 13 233,0-5-585,0 5-448,0 1-483,0 1-1155,0 8-460,0 0 0,-5 8 313,-1 3 2032,0 5 0,-2 9 0,-1 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0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619 201 7973,'14'-8'849,"-2"-3"-637,2-4 0,-10-1 475,7-1 1,-7 6-86,2 0 1,-5 5 57,-1-5 1,0 5 590,0-5-472,0 8 0,0-7 231,0 5-125,0 3-318,0-6-91,0 8-408,0 0 36,0 8 105,0 1 0,0 8 113,0 0 0,0-1 111,0 1 1,0 5-148,0 1 1,0-1 110,0-5 1,0-6 39,0 0 0,0 0-75,0 6 0,-5-6-27,-1 0-130,1 0-337,5 6 196,-8 0 0,6-6-161,-3 0 1,3-6-195,2 7 1,0-7-885,0 6 225,0-7 269,0 11 87,0-13 365,0 5 303,0-7-247,0 0-23,0-7 0,0-3-261,0-6 1,0-1-633,0 0 768,0-7 1,2 4 0,2-8-504,1-2 1,8-1 349,-2-3 0,2 3 153,-2 3 0,4 4 179,-4 7 1,-1 0 123,1 0 0,-6 3-142,7 2 1,-7-1 16,6 8 361,-7-1-155,11 6-58,-13 0 1,7 0 495,-3 0-300,-5 0 147,7 0-80,-1 0 1,-3 0-7,7 0-82,-7 0 0,3 8 71,-7 3 1,0 6 184,0 5 1,0 4 175,0 7 1,-7 1-188,-4-1 1,-4 1-232,-2-1 30,0 8-142,1-13 0,-1 9-46,0-15 1,1 6-43,-1-6 1,8-5-475,3-6 216,-3-7-383,7 11 258,-6-13 1,3-2 120,-1-12 0,1-2-546,5-3 409,0-7 181,0 5 1,7-11-84,4 8 1,-1-2 97,1 2 1,0 3-17,6-3 0,-6 11-109,0 5 465,0-3 243,6 7-261,-8 2-109,-2 2 1,-7 13 542,0-4 0,0 4-218,0 1 1,0 3-35,0 3 0,-7-3-164,-4 3 1,-2 2-227,2-1 0,-4 4 82,4-4 1,-4-1-309,-2-5 0,0 5-102,1 0 261,-1 1 0,0-1 3,1 0 85,-1 8 0,-5-10 48,-1 8 0,-1-2 253,2 2 0,3 2-88,-3-8 0,3 0 101,3-5 0,1 0 217,4-1 123,-4 1-582,6-8-111,-1-1 196,3-8 1,9 0-278,3 0 0,5-13-81,6-4 0,8-5-114,4 0 0,4-3 188,1-2 1,6-3 57,0 8 1,-5-1 33,-6 7 0,-8 1 233,2 4 0,-3 3 627,-2 8-563,-1 0 0,-5 8 432,1 3-331,-9 11 119,5-3 1,-10 10 290,-4-6 0,-3 6-254,-8-1 0,6 2-19,0-2 0,5 1-164,-5-6-464,8-1-100,-5-5 326,8-8 0,9-2-756,8-7 0,2-7 177,9-4 0,-2-6-71,1-5 1,3 3 289,-8-3 1,6 3 77,-5 3 1,-7 5-236,-5-1 77,-7 9 347,4-12 106,-8 13-152,0-5 0,-2 7 192,-4 0 0,-5 7 20,-11 4 1,-4 4 26,-8 2 1,1 1-39,-1 5 1,-5-5 158,0 4 0,-5 3-153,5-3 0,-8 0 49,3-5 0,-6 5-199,-6 0 121,4 1-25,2-7 1,-2 1-215,7 0 0,-5 0-81,11-1 1,2-1-95,9-4 0,4 2 20,7-7 1,1-1-604,-1-5 225,8 0 441,1 0 0,10 0-18,4 0-40,3 0 301,8 0 1,7 2 272,4 4-167,3-4 59,3 5 0,6 1 422,5 3 1,3 2-95,2-2 0,8 4 392,3-4 1,4 4-309,2 1 1,0-1 125,0-4 1,-6 4-179,0-4 0,-7-1-170,2 1 1,-4-2-476,-2 2 0,0-3-201,0-8 0,-5 0-312,0 0 1,-8-8 20,2-3 0,-4-4-654,-2-1 0,-1-3 529,-4-3 1,-4 1-74,-7-7 0,-2 1 835,-4-7 0,4 1 0,-6-1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0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18 7992,'-7'-10'0,"3"3"524,-7 7 61,7 0 1,-9 2-42,8 3 0,-8 10 366,2 7 0,-4 8-410,-2-2 0,-5 2-272,0-2 1,-6 3-260,5-3 0,-6-2 143,1 2 1,2-6-111,-2 6 1,2-8-58,-2 3 0,4-7-406,7-4 0,1-5-187,-1-7 151,0 0 0,8-2-341,3-3 426,4-5 150,2-6 1,0-3 49,0-3-8,8 3 97,1-5 0,4 7-35,4 1 0,-4-1-31,9 0 260,-3 8 0,-3 1 382,1 8-286,0 0-68,-8 0 492,6 0-315,-6 0-133,1 0 1,3 2 227,-8 4-83,8 3-100,-11 8 1,13 1 133,-4 5 1,-2 3 35,2 7 0,-1 8 121,1 4 0,-2 3-99,-3 2 1,-4 0 64,3 0 1,-3 0-319,-2 1-74,-7-9-61,5-1 1,-11-7 16,7-1 0,-5-7-46,5-4-273,1-3 1,3-4-338,-4-4 0,5-4 0,-9-7 86,5 0 1,3-9-244,-4-8 1,-1-1-101,1-10 1,-1-2 386,1-9 1,4-4 31,-3-7 1,3 6 212,2-1 0,2 6 272,3-5 0,-1 12 0,7-1 0,0 10 0,6 1 0,0 3-302,0 3 302,-8 6 0,6 3 216,-6 0 187,0 5 653,-1-6 0,-8 10-274,0 4 1,-8-3 238,-3 9 0,-6 1-402,-5 9 0,2-4 34,-8 5 0,0 1-488,-5-2 1,-1 6 84,1-6 1,-1 6-427,1-6 1,1 6-193,4-5 0,4-3-1177,8-9 68,6 4 73,3-13 0,16 3 337,8-10 1067,7-4 0,24-16 0,4-1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0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135 184 7959,'9'-17'1313,"-2"8"0,-1 3-393,0 12 0,-1-2-289,-5 7 0,2-6 99,4 6 1,-5 1-358,5 4 1,-4 1-142,-2 0 1,0-1-596,0 1 0,-2-6 42,-4 0 1,5-5-639,-5 5 224,4-7-31,-5 3 1,5-9 276,-4-3 0,12-1-76,5-10 1,6 1 39,5-13 247,4 7 111,15-3 0,0 2 173,3 0-59,5-1 39,-14 7 0,6 6 6,-8 5 1,1 3 0,-1 2 144,-7 0 0,-4 7 7,-11 5 0,-3 2 110,-8 3 0,-13 5-120,-4 1 0,-16 6-81,-1-1 1,-10 2-425,-1-2 260,-3 3 0,-2-5 0,0 6 48,-1-4 1,7-4 260,-1-7 1,16-6 286,1 0 1,7-7 38,5 1 11,6 5-404,3-9 98,14 7-81,3-8 1,14-2-182,4-4 49,11 5 52,-4-14 1,8 5-569,-4-6 1,-4-1 65,4 0 0,-6 1-105,-5-1 1,-4-5 150,-7-1 1,-8-1 37,-3 2 1,-4-4-282,-2-8 55,0 1 297,0 0 0,-8-1 242,-3 1 1,-4 5 9,-1 0 0,1 8 85,4-3 0,-2 10 51,7 2 443,-7 7-301,11-3 59,-5 7 456,7 0 70,0 0 71,0 7-445,7-5 315,-5 13-204,5-13 1,-7 13-175,0-4 0,0 6 7,0 5 0,0-2-115,0 8 1,0 2-15,0 9 1,-5-4-437,-1 4 191,-7 4 12,4-8 0,-2 6-1199,0-7 605,0-1 30,1-7 1,-5 4-389,4-8 1,-4 6 378,-1-6 0,-3 6-142,-3-6 0,3 2 224,-3-1 0,-2-5 38,2 5 0,-1-5 277,7-1 1,-1 0 153,0-1 0,6-1 388,0-4 1,5 2 478,-5-7 972,7-1-870,-3 3 356,7-6-611,0 5 124,7-7-495,3 0 1,12 0-71,0 0 1,8 0-260,-2 0 0,-2-7-338,2-4 1,0 1 46,5-1 0,0 0-296,1-6 0,-6-1 258,0-5 0,-6 5-159,6-4 1,-6 1-8,6-1 0,-8 3-162,3-3 1,-10 3 565,-2 3 0,-2 5-97,2-1 925,4 9 1,-6 3-152,8 11 0,-6 4 210,0 1 1,-1 9 35,1 2 0,2-1 493,-8 2 0,6-5-766,-5 4 1,0-2-59,-6 8 0,0-9-1138,0 10 1,0-18 394,0 1 0,-2-4-3364,-4 4 2017,-3-8 1553,-8-2 0,0-7 0,1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0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8063,'9'0'1165,"4"1"-898,-8 5 1148,1-4-890,1 5 0,-3-5 684,7 4-599,-7-4 1,5 11 186,-3-8-259,-4 1-924,5 1 0,-5-5-120,4 4 1,-5 3-435,5 2 0,-4-2 287,-2 2 0,0 2-598,0 10 1,-2-5 544,-4 5 1,-3 1 705,-8-2 0,1 8 0,-1-4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10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8002,'-9'7'742,"2"-5"-276,7 5-186,0-7 0,0 2-179,0 4 1,7-4 128,4 3 0,4-3 12,2-2 1,5 0-110,0 0 1,1 6-168,-7-1 0,1 1 199,0-6-196,0 7 1,-3 2-296,-2 8 1,-5-6 193,-7 0 1,-4 2-30,-7 10 0,0-5 197,-11 5 1,-2 1 87,1-2 0,-5 0-69,6-5 1,5-6 199,6 0 1,8-5-213,-3 5 1,4-5 21,2 5 0,2-6-402,4 6 145,3-7 117,15 11 0,-4-11-528,8 7 244,-7 0 215,10 6 1,-12-6 23,3 0 1,-5 0 253,-6 6 0,-4 0 423,-7-1 0,0 3-214,0 3 1,-13-3 268,-3 3 0,-7-3 702,1-3 1,4-1-613,-5-4 1,5 2-96,1-7 0,6 5-294,0-5-648,7-1 1,-2-5 237,12 0 1,5 0-43,11 0 1,4-2-160,8-3 1,7-3-574,3-3 0,5-4-628,1 4 1,0-4 691,0-1 1,-2-1 806,-3 0 0,3-7 0,-5-2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1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34 8004,'0'-17'714,"0"8"-68,0 1-8,0 8-317,0 0 0,0 8 42,0 3 1,-8 4-187,-3 1 1,-4 3-129,-1 3 1,-1-1-596,0 6 290,0-6 225,1 10 0,5-10-444,-1 7 292,9-8-129,-5 4 0,8-5-224,0 3 1,0-3 270,0 3 0,2-5 229,4-6 1,-3 7 51,9-6 0,-7 12 318,6-8 0,-7 5-257,2-4 1,-5 5 263,-1 0 1,0 2 935,0-1 0,0-5-695,0 4 1,0-3-111,0-2 0,0-6-175,0 0-537,0 0-143,0 6-978,0-8-129,0-1 720,0-8 452,8 0 0,-4-8-624,7-3 312,0-11 243,6 3 1,-1-12-164,1 3 0,2-6 550,3-5 0,-2 2 0,8-7 0,0 1 0,5-2 0,-5 4 0,0 8 0,-6 7 0,6 4 0,0 3 0,-2 2 0,6 8 0,-4 4 0,-2 3 83,1 2 1,-4 0 248,5 0 0,-6 0 122,6 0 1,-6 0 177,6 0 0,-6 0-169,6 0 0,-8 0-74,3 0 0,-3 0-335,2 0 0,-3 0 143,3 0 0,-9-6-487,-2 1 1,-7-3 43,2 3 0,-4 1-159,-2-7 1,0 5 92,0-5 0,0 0-215,0-6 1,-8 0 198,-3 1 0,-4-1 153,-2 0 1,3 6 55,2 0 83,-2 0-101,12 2 1,-8 1 662,5 8-242,3 0 82,-5 0 244,7 0-286,0 0 0,-6 8 155,0 3 0,-1 4-73,1 1 0,3 1 15,-8 0 1,5-1-10,-5 1 0,5 5-89,-5 1 1,6-1-245,-7-5 0,7 1 97,-6 5 0,7-5 78,-2 4 1,-1-3-671,1-2 1,1-1-909,5 1 0,-6-6 341,1 0 526,-1 1 0,6 4 233,0 1 1,0-8 28,8 6 1,-1-6 354,4 8 0,2-6 117,-7 0 1,5-5 872,-6 5-720,1 0 1,-6 0 290,0 1 0,0-7 195,0 6 104,0-7-343,0 11-394,0-13 57,0 5-667,0-7 1,2 6 1,3-1 1,5 1-269,6-6 1,7 0 348,-1 0 1,0 0-89,-5 0 1,0 2-68,-1 3 415,-6-3 1051,-3 13-837,-7-6 0,-9 8 436,-8 0 0,-1-1-401,-10 1 0,0 0-439,-6 0 1,3-1 86,3 1 1,-4 0-318,5-1 0,-3 1-291,2 0 0,-4 0-775,5-1 1,-11 7 299,-1-1 1,-5 6 780,5-6 1,-8 6 388,3-6 0,-4 0 26,-3 3 1,3-7-113,4 4 1,-5-3 187,5-2 1,1-6-17,-2 0 0,8-5 450,-2 5 0,10-8 845,1 3 1,9-2 1289,2 1-1320,1-3-1001,6 6 0,3-8-203,7 0 1,15 0-137,13 0 1,13-6 97,9 0 0,7-7-80,10 2 1,6-2-120,-1 2 1,4-4-686,-9 4 0,4 2-57,-10-2 0,-11 5 344,-5-5 1,-5 5 118,-6-5 0,1 6-98,-13-6 1,-1 5-168,-10-5 351,-4 0 0,-1-6-28,0 0 1,-1 1 176,-5-1 0,-2 2-360,-3 4 498,3-4-29,-6 6-113,8-1 528,-7 3-221,5 7 1,-5 7 155,7 5 1,0 2 119,0 3 1,0 5 459,0 1 1,0 6-268,0-1 1,0 4 107,0 1 0,0-1-272,0-4 1,0 3-388,0-3 1,0-2-287,0 2 0,-2-8 176,-4 3 1,-1-5-75,-4-1 0,-6-2-145,0-4 0,1 2-410,-7-7 1,3-1 181,-2-5 1,3 0-143,-3 0 0,3 0 552,2 0 1,1-7-119,-1-4 0,8-4 1246,3-2-539,4 0-253,2 8 1,8-6 115,3 4 0,11-4-60,6-2 0,9 6 165,2 0 0,8 0-241,-3-6 1,3 2-244,-3 4 1,3-2-988,-8 8 516,0-8 327,1 11 0,-10-11-795,4 7 478,-5 1-218,5 5 0,-1-6-1346,1 1 2012,-1-1 0,0 13 0,1 3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12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7914,'9'8'4202,"-1"-6"-4833,-8 5 13,0-7 1,2 0 617,3 0 0,-3 8 0,5 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12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51 7827,'-22'-6'3068,"0"1"3985,7-1-7146,8 6 0,14 0-3739,4 0 3832,-3 0 0,6-15 0,-4-3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1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7805,'10'17'0,"-1"-5"537,-3-1 1,4-1-434,7 1 0,0 3-468,0-8 1,1-1 280,-1-5 1,6 0 196,0 0 0,6 0-110,-6 0 1,8 0-22,-2 0 1,3-2 16,3-3 0,7-5 0,2-7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2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8484,'0'-17'429,"0"1"559,0 6-407,0 3-403,0 7 336,0 0 8,7 0 0,2 0-187,8 0 0,-2 7 102,-4 5 0,4-3-136,-4 2 1,4-2 0,2 2 0,-1 2 31,1-7-41,0 7 0,0-6-127,-1 5-172,-6-5-228,4-7-268,-12 7 0,8-5-79,-5 4 0,-3-2-658,4 1 1,-5-1 275,-1 7 1,-13 0 963,-3 6 0,-12 7 0,2 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29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8430,'0'-9'1622,"0"-1"-1354,0 5 1,1 3-240,5-4 0,-2 3 564,7-3-435,0 4 1,6-5 158,-1 7-639,1 0 241,0 0-100,0 0 1,-6 7-121,0 4 0,-2 4 222,2 2 0,-1 0-143,-5-1 1,-3 3 297,4 3 1,-5-3-25,-1 3 1,0 2 202,0-1-319,-7-1 38,5-5 313,-5-1 71,7 1-419,0-8-46,0-1 0,2-3 19,3 1 1,4-2-267,8-10 0,9-11 60,8-11 0,6-5-257,11-6 1,6-4-49,4-7-1254,12-7 1655,-4-3 1,-30 27-1,1-1 141,33-33-148,-8 8 1,-8 7 580,-6 7-318,-1 16 0,-8-8 120,-3 14 1,-11 3 191,-5 9 1,-5-2 90,-1 7-212,-8 1 0,-1 6 1723,-8 5-1622,0-4 80,0 13 0,0 0 35,0 7-264,-8 8-143,6-4 1,-13 13-111,4 0 0,-2 7 119,2-1 1,-2 3-167,8 2 1,-7-5 156,7-1 1,-1-1-17,6 1 0,2-3-154,4-7-92,3-8 214,8-2 1,-1-7 44,1-1-27,7-6-41,-5-3 1,11-7 13,-8 0 0,6 0-54,-6 0 0,6-7-80,-6-5 76,0-2 1,-7-9-17,-4 1 0,-3-2-209,-8 2-32,0-4 286,-8 0 0,5 0 222,-8 3 19,-1 5-53,3-6 1,-4 12 735,8 1-630,-8 0 1,11 0 22,-4 0 1,6 5 42,6-5 1,3 6 108,8-7 1,1 3-275,5-2-160,3-4-126,0 6 0,9 0-897,-7 3 849,7 4-337,-9 2 0,7 0-615,1 0 1,-1 0 505,1 0 0,-1 2-643,1 4 1256,6-5 0,-4 14 0,5-5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29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8376,'10'0'753,"-3"0"-394,0 0-103,-5 0 92,6 0-85,-1 0-588,-5 0-449,5 0 774,1 0 0,-6 7 0,5 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29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8271,'0'-10'4461,"2"3"-3500,4 7-829,-4 0-1912,13 0 813,-6 0 967,8 0 0,-1 0 0,1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5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8434,'0'-16'517,"0"-1"0,8 0-357,-6 8 0,7-6 396,-3 4-264,-5 4 0,12-8 229,-7 4 0,5 1 355,-5-1-325,-1 0-93,3-6 1,-6 8-339,5 2 1,-1 8-222,-1 5 0,1 3 106,-6 8 1,0 7 104,0 4 1,0 4 119,0 1 0,-2 2-73,-4 4 1,4-2 9,-3 8 0,1-8-28,-1 2 0,3-4 26,-4-1 1,4-6-45,2 0 0,2-8-187,4 2 0,-3-3-171,9-2 172,-9-1 17,5-6 0,-3-1-237,1-4 202,7-3 1,-9 6 48,7-8 1,-6 0-33,6 0 0,-5-8 13,5-3 0,-2-6-138,3-5 1,2-4-243,-2-7 1,2-1-87,3 1 0,2-2 179,3-4 1,-3 5-127,3 1 1,-4 1 184,-1 10 1,5 0 72,1 5 0,-7 6-225,-4 0 422,-1 7-46,5-4 268,1 8 9,0 0 1,0 2-23,-1 4 1,-5 5 422,1 11-379,-1-3 10,-2 12 1,4-5 12,-7 8 0,5-1 18,-6 1 1,6-1 102,-5 1 0,7-1-161,-2 0 1,-2-1-192,3-4 1,-3 2-75,2-8 1,4-2 202,-4-9-21,4 4 0,2-13 163,-1 4-133,1-4 1,0-10 16,-1-3 0,1-6 172,0-5 1,0-6-205,-1-11 0,1 2-190,0-8 1,-6-5-160,0-5 0,0-9 104,6 3 0,0-2 56,-1 2 1,-5 1-26,1 5 0,-7 8 28,6-3 0,-7 11-151,2 0 0,-5 6-151,-1 5 1,0-2-953,0 8 0,0 5 582,0 6 0,-1 7-899,-5-1 1,2 3 1599,-7 2 0,0 15 0,-6 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6.6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335 168 8882,'17'-17'-263,"-2"-2"134,-4-3 0,4 9 204,-4-4 147,4 4 1,1-3 124,1-1 1,-6 6 316,0 0 35,0 7 168,6-3-874,0 7 1,-2 1 43,-4 5 1,-4-2-23,-7 7 1,6 6 152,-1 5 1,1 2 24,-6-2 1,0 2-81,0 4 1,0 4-29,0-4 1,0 1-50,0-1 1,0 2-146,0-8 0,-2 6-278,-3-6 206,3 1-271,-6-7-255,8 1 612,0-8 130,0 6-83,0-13 40,0 6 0,0-16-82,0-3 52,0-4 0,0-7-207,0 0 24,0-1 158,8 7 0,-5-7-137,9 1 0,-9 0 78,3 5 1,3-5-53,2-1 1,-1 1-29,1 5 0,-6 1 21,6-1 0,-5 2 198,5 4 1,-5-4-60,5 4 0,-7 2 403,1-2-190,4 7 27,-7-4 1,6 7 61,-8-5 1,2 4-69,3-3-43,-3 3-117,5 2 0,-7 7-31,0 4 0,0 4 93,0 2 1,0 7-36,0 4 1,-1 3-75,-5 3 1,2-1-3,-7 1 0,6-1-112,-7 1 0,3-3 67,-2-3 1,-2 2-3,7-8 0,-5 0-22,6-5-257,-1 0 324,-1-8-114,5-2 256,-6-7 1,8-1-125,0-5 1,8-5-42,3-11 0,4 3 47,2-3 1,-3 3 17,-2 2 186,2 1 282,-4-1-359,-1 8-108,-2 1 1,-7 16 190,0 3 1,-7 9-186,-4 3 0,-4 6 2,-2-1 0,-1 4-113,-5 1 1,3 1-287,-8-1 1,6 6 164,-6 0 0,8 2-62,-3-2 0,-1-4 302,2 4 0,-2-4-91,1-1 0,5-3 543,-4-3-270,3-4-41,2-7 0,6 0 2,0 0 1,5-6-2,-5 0 350,8-7-391,-5 3-157,8-7 0,0-2-85,0-3 1,4-10-334,7-8 0,2-6-68,15 1 1,0-4 224,5-1 1,-5-1 118,0 1 1,-2 7 194,2 4 0,1 9 305,-6 2 1,-1 7-246,-5-2 0,-1 6 131,1 6 1,0 3 50,0 8 1,-3 1-60,-2 5 1,1 3-26,-8 7 0,1-5-9,-6 0 0,0 0-16,0 5 1,0-1-119,0-4 0,0 1 19,0-6 24,0-1-46,0-5 1,2-8 197,3-4 1,-1-3-112,7-2 1,2-5-113,9-1 1,-1-7 5,7 2 0,-6-9-128,6-3 1,-6 1 66,6 5 1,-8 1-188,3-1 0,-10 2-155,-2 4-411,-8-4 441,12 6 1,-13-2-62,4-1 114,-12 9 1,-3-5 188,-8 8 1,-7 8 6,-4 3 1,2 4 23,-2 1 1,-5 1 219,-6 0 1,0 5-106,5 0 1,-1 6 116,-4-5 1,2 4-72,-8-4 1,1 6-80,-6-1 1,0 2-332,-1-2-583,1 3 841,0-12 1,7 5-123,4-7 1,0-2 206,6-4 0,-2-4-9,12-7 1,7 0-7,5 0 0,5 0 183,-5 0 1,7-2-132,-1-3 688,3 3-700,9-5 1,8 8 86,7 5 1,8 3 146,-2 8 1,9-6 6,2 0 0,7 6 182,-1 5 0,3 1-70,2-7 0,2-5 133,4 1 1,-2-3-173,7 2 0,6-4-54,6-7 1,5 0-469,-6 0 1,0 0-253,-5 0 0,0-1-475,0-5 0,-8-1 96,-3-5 1,-4-2 791,-2 2 0,0-10 0,1-4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6.9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50 9635,'10'-7'779,"4"-1"-61,-2-3-418,2 4 1,9 5 311,-1-4 0,6 4-208,-6-3 0,8 3 43,-2 2 1,3 0-158,3 0 1,-3 0-54,-3 0 1,2 0-624,-8 0 0,6 0-813,-6 0 67,1 0 1,-14 7 487,-4 5 1,-5 4-257,-5 7 0,-12 1 900,-11 4 0,-11 3 0,-3-5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7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34 101 8515,'-17'0'947,"8"0"-572,1 0 0,10 0-11,4 0 0,-3 0-21,8 0 0,-5 2-149,5 3 0,-5-1-3,5 7 0,-6 0-221,7 6-300,-9 0 1,7-1-331,-5 1 1,-3-6 56,4 0 273,3-7 0,-5 9 62,7-7 1,-6-1 88,6-5 0,-5-2-59,5-3 1,0-3 79,6-3 1,2-4-103,3 4 0,-2-4-163,8-1 1,2-3 303,9-3 0,-2 9 119,8-4 0,-1 4 236,6-4-220,8 8 57,-6-6 0,11 12 76,-7-9 1,-1 7 162,-4-6 1,-3 7 438,-4-2 1,-5 5-192,-11 1 1,-4 0 201,-7 0 0,0 0-528,0 0-244,-8 0 261,-2 7 1,-7 2-564,0 8 1,-2 0 141,-3-1 1,-10 3-59,-7 3 1,-8-1-79,2 7 1,-9-8-195,-2 2 0,-6-3 147,6-2 1,-5-6-19,5 0 0,-2-7-35,2 1 1,6-3 105,-1-2 0,3 0 300,8 0 0,-5-2 0,6-3 0,0-12 0,5-9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7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385 33 8435,'7'-16'809,"-5"6"-44,5 3-372,-7 7-226,0 0-83,-7 0 0,-2 7-252,-8 5 0,-5 8 43,-1 2 0,-6 6-255,1-6 0,-2 6-46,2-5 0,-2-1 226,8-5 0,5-1-310,6 1 435,8 0 44,-5-1 1,10-1-11,4-4 0,3 2 138,8-7 0,-1 1-96,1-1 0,-2-2 36,-4 7 1,4-6-254,-4 7 232,-4-1-24,8-2 1,-13 8-230,4-1-31,-12 1 267,4 7 0,-18-1-30,3-1 0,-5 8 23,0-3 1,1-1 109,-7 2 0,2-7-41,-2 1 1,4-3 206,8-3 1,4 1-42,1 0 0,8-1-147,-3 1 1,4 0 105,2 0 1,0 5-48,0 0 0,8 0 9,3-5 1,-2 2 13,2 3 0,-2-3 8,3 3 0,1 2-98,-8-2 1,1 2-109,-6-1 1,0 1 32,0 4 1,0 1 98,0-6 1,-2 5 32,-4-6 0,4 2 150,-3-2-140,-4-3 1,7 5-59,-4-7 0,2-8 14,-1-3 0,3-3 83,-4 3 19,5-4-364,1 5 297,0-7-61,0-7 1,0-4-631,0-12 0,5-3 31,1-7 1,12-8-182,-1-4 1,5-7 51,1-9 379,3 0 1,7-21 0,0 6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368 101 8344,'7'-24'203,"-5"5"303,4-3 576,3 11-285,-7-4-1328,5 13 192,-7-6 568,0 8-77,-7 0 0,-2 8-172,-8 3 1,0 9-150,1 3 0,1 5 119,4-6 1,-4 2-91,4-2 1,1-1 13,-1 7 1,7-8 8,-1 2 41,3-3 56,-5-2-63,5-1-30,-6-6 52,8 4 53,0-12 1,2 6 76,4-8 0,-3 0 59,9 0-104,-9 0 39,12 0-27,-6-8 1,1 5-4,-5-9 1,-3 9-141,-2-12-16,0 13-39,0-5-327,0 7-562,0 0 971,0 7 1,-5-3 35,-1 7 0,-1-6 185,1 7 0,4-7-102,-3 6 238,3-7-167,2 11 0,0-11 218,0 7 1,0-6 264,0 6-341,0-7-46,0 11 0,0-6 46,0 8 0,-2 0 17,-4-1 1,3 7-56,-9-1 1,7 6-11,-6-6 1,5 6 29,-5-6 0,5 6-63,-5-6 0,6 1-6,-6-7 1,5 1-132,-5 0-132,7-8 189,-3 6-23,7-13 73,0 5 40,0-7 2,0 0-214,0-7 0,2 3-165,3-7 1,-1 0 31,7-6 0,-2 0-172,2 1 0,4 1-361,-4 4 398,4-4 89,2 13 0,-6-11-30,0 7 0,-1-1-135,1 1 101,4 5 171,-14-7 0,9 8 201,-5 0-96,-3 0 0,6 2 266,-8 4 36,-8 3-146,-1 8-53,-8 7 0,0-4 221,1 8 0,-1-6-3,0 6 1,1 0-23,-1 5 0,6 1-52,0-1 1,1 1 166,-1-1 1,2-1-300,3-4 1,4 1 110,-3-6 0,3-1-347,2-5 85,0-8 65,0 6-58,0-13-165,0 5-60,0-7 1,7 0 42,5 0 1,2-7-246,3-5 1,0-4 63,0-7 0,7 5-174,4-4 1,-4-3 157,-2 3 1,2 2 227,-2 9 0,-5-2-262,-6 7 302,0 0 1,1 6 340,-1 0-93,-8 0 0,3 8 327,-12 3 0,-3 4-84,-8 2 0,1 5 105,-1 0 1,-5 6 283,-1-6-349,-6 8-136,10-11 1,-5 12 141,7-3-78,1-4-156,-1 8 1,0-8 74,0 4 1,1 1-59,-1-6 1,2 1-131,4-2 1,-4-3-59,4 3 0,-2-3 115,2-3 0,-2 1-104,7 0 0,-5-6 108,6 0 0,-7-5-290,7 5-143,-1-8-238,6 5 369,0-8-121,0 0 1,2-6 118,4 1 1,-3-10-90,9-2 0,1-1 46,9-10 0,4 0-498,7-6 1,6 3 138,0 3 1,8-4-44,-3 5 0,5-3 361,1 2 1,-8 4 240,-3 7 1,-3 2-10,-3 4 1,-7-2 249,-4 8 0,-3-1 314,-2 6-264,-8 0 216,-2 0 527,1 0-642,-6 0 1,3 7 14,-10 5 1,-1 2-289,-11 3 1,3 0-195,-14 0 1,2 5 102,-2 0 1,-4 0-144,4-5 0,-3 0-321,-3 0 0,7-6 224,-1 0 0,7-7-467,-1 1 327,3-3 273,3-2-60,6 0 373,3-7-208,14 5 1,8-6 198,8 8 0,1 0 519,-2 0 1,-2 8-311,8 3 1,-5 4 683,4 1-476,-6 1-334,10 0 1,-12 0-1,3-1 1,2 1-356,-1 0 1,-1-2-563,-5-4 1,5 4 181,0-4 1,1 2-1140,-7-2 1600,1-4 0,0-7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1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7868,'-18'0'674,"1"2"-355,0 4 0,-1 1-287,1 5 1,0 3-62,0-3 0,-1 3-86,1 3 0,5 7 263,1 3 1,5 7 155,-5 5 0,7 4-103,-2 8 0,4-2 32,2-4 1,0 2-320,0-7 0,2 5 73,4-6 0,3-1-303,9-10 0,1-3 140,4-2 176,-4-5 0,14 6 0,-6-8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39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9917,'17'-9'2319,"0"3"0,-1 12-2118,1 5 1,0-2-399,-1 2 191,1-7 0,-6 9 118,0-7 0,-7 7-96,2-2 1,-4-2-1821,-2 2 992,0 0 609,0 14 1,0-7-2432,0 4 2634,0-3 0,7-2 0,2-1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369 0 8425,'11'2'0,"0"4"1789,-7-5-453,10 14-788,-12-5 1,6 1-299,-8 0 1,-8-2-36,-3 2 0,-6 4-169,-5-4 1,-4 6-322,-7 5 0,-3-1-80,-3 7 1,4-6-434,-4 6 0,0-2-185,6 2 536,3-4 273,13-15 1,2 6 265,4-4-183,4-4 0,20 3 260,4-5 1,9-3 1,-4 4 1,8-4 278,-3-2 0,3 5-163,-2 1 1,2-1 11,-8-5 0,0 2-208,-5 4-253,0-4-168,-8 12 0,-2-4 136,-7 6 1,0 1-24,0 0 1,-13 0-25,-3-1 0,-7 3-100,1 3 0,-2-3 308,-4 3 1,-2-3-93,8-3 1,0 7 531,5-1-223,0-7-17,8 0 1,2-6 8,7 8 0,2-6 30,3 0 1,6-7 117,12 1 1,-3 3-152,8-3 1,0 1-89,5-6 0,-5-6-617,0 1 1,0-8 264,5 1 1,-7 3-536,-4-2 0,-3 5 278,-2-5 0,-8 6 47,-3-6 1,-5 5 112,-1-5 0,0 5-40,0-5 394,-7 7 402,-2-3-405,-8 7 0,0 0 850,1 0 1,-1 7-448,0 5 1,2 2 215,4 3 1,-4 2-112,4 3 0,-4-3-206,-1 3 0,1-2-194,4 3 0,-4-5-231,4 4 0,-2-3-147,1-2-248,-2-1 0,6 1-412,-3 0 321,-4-8 206,13 6 28,-5-13 105,7 13 404,0-13 0,2 5 286,3-7 1,6 0-26,12 0 0,-3 0 343,8 0 1,0 0-373,5 0 0,-5 0 48,0 0 0,-6 0-458,6 0 53,-7 0 79,-5 0 0,-1 0-958,-4 0 645,-3 0 228,-8 7 0,-17 3 0,-9 6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8315,'8'-9'2454,"-4"2"-187,7 7-1042,-8 0 1,7 0-15,-5 0-646,-3 0 0,11 1-611,-7 5 1,1 3-494,-1 8 0,-3 0-53,9-1 0,-7 1 462,6 0 1,-5 0-3087,5-1 833,0 1 1348,6 0 0,-2-6-49,-4 0 1084,4-7 0,-6-4 0,8-10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0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 34 8315,'12'0'912,"-1"0"1,2 0-445,9 0 1,2-6 133,4 1 0,4-3-38,-5 3 0,-1 3-171,2-4 0,-7 4 133,1 2 0,-3 0-286,-3 0 1,-5 2-398,1 4 0,-9-2 129,3 7 1,-4 0-72,-2 6 1,0-1 117,0 1 1,-2 0-143,-4-1 1,-3 1-333,-8 0 1,6 0 187,0-1 1,0 1-357,-6 0 248,8-8-415,-6-2-347,13 1 78,-5-6-267,7 5 836,0-7 0,0-7-13,0-4 1,0-4 386,0-2 0,0 0 116,0 1 0,0-1 0,0 0 0,0 6 41,0 0 0,-6 5-25,1-5 0,-8 7 62,1-1 0,-2 3 194,-3 2 0,-5 0-254,-1 0 1,-5 2-13,6 3 1,-6 3-332,6 3-1,-8 4 343,12-13 0,-6 11 242,7-8 220,0 1 773,8-6-577,-6 0-290,13 0 1,-3 5 833,10 1-243,-3 0 0,5-5 818,-7 5-719,0-4-815,0 13-641,0-6-207,-7 8 1,3-1 219,-7 1-140,7-8 0,-5 1-927,4-5 16,3-3 1,2 6-379,11-8 1797,4 0 0,9-8 0,2-1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0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0 8313,'9'0'1700,"-1"0"-86,-1 0-620,-5 0 1073,6 0-901,-8 0-266,0 0-1181,-8 0 1,4 8-103,-7 3 0,2-2-463,-2 2 0,-4 0-790,4 6 0,2 0 52,-3 0 1584,9-1 0,-12 1 0,6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1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51 167 8233,'-17'-15'0,"6"6"1510,0-8-535,7 1-699,-3 6 1,7-6 47,0-1 1,1 8-16,5 3 1,0-1-69,10 1 0,-1 1-1,13 5 1,7 0-262,10 0 1,5 0 123,6 0 1,11 0-98,11 0 1,3 0-345,3 0 0,7 0 247,4 0 0,3 0 167,-48 0 0,0 0 1,47 0 77,-47 0 1,0 0 0,41-6-74,-41 3 1,0 0 0,38-2 66,-5 5 1,-14-6-173,-13 1 0,-12-1 160,-5 6 0,-11 0-361,-6 0 128,-3 0-460,-10 8 1,4-5-1491,-7 8 2195,-1 1 0,-12 12 0,-2 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0 118 8406,'0'-10'-607,"0"3"1047,0 7-275,8 0 0,1 0 78,8 0 1,1 0-63,4 0 1,4 0 199,8 0 1,7-6-126,3 1 0,6-1-39,6 6 1,4-5 110,6-1 1,7-5-107,-1 5 0,8-5-1073,-2 6 1047,-4-8-73,8 11 1,-13-11-64,3 7 1,-5 1-70,-6 5 0,-5 0-259,-11 0 1,-1 0 20,-10 0 1,1 0-158,-13 0 1,1 0-587,-7 0 322,-6 0 759,-3 7 1,-11 2-588,-7 8 1,-7 0 28,-16 0 0,-1 5 467,-4 0 0,-4 8 0,-7-4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17 201 8252,'-10'0'-984,"3"-8"1173,7 6 0,8-7-55,3 4 0,5 3 134,7-4 1,3-1-93,7 1 0,1-5 36,-1 5 0,2 1-146,4 5 1,4-2-5,7-4 0,0 5-53,0-5 1,6 4 109,0 2 0,13 0-30,-3 0 0,12-5-170,0-1 0,0-1 117,6 1 0,1 2-349,10-7 0,4 6 321,-5-7 1,-3 7 97,-2-6-214,-3 7 63,-17-11 0,1 11 24,-14-7 1,-2 8 50,-10-3 0,-5 4-74,-11 2-214,4 0-376,-14 0 369,-1 0-212,-10 0 1,-8 2 719,-5 4-243,-3-5 0,-15 14 0,-2-5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 8450,'0'-17'0,"0"1"75,0 6 407,0-4-251,8 4 0,-4 1-116,7 3 0,0 5 156,6 1 1,-1 0 17,1 0 0,2 0-134,3 0 0,4 0-21,7 0 1,1 5-188,-1 1 1,6 7 114,0-2 0,8 4-166,-3 1 1,-1 1 128,1 0 1,-1 0 21,2-1 1,9 1-29,-4 0 0,4-1-24,-4 1 0,7 5-162,5 1 0,-3-1 68,2-5 1,-5-1-190,5 1 290,-7 0 1,-2 1 35,-7 5-50,-8-5 0,-4 6 95,-10-7 1,-5 0 169,-1 0 0,-8-6-129,-3 0 0,-6 0 124,-6 6 1,-3-1 76,-8 1 0,-7-2-37,-4-4 0,-3 6-281,-3 0 1,-7-1 22,-3 7 0,-6-3-218,-6 2 0,2-1 95,-7 7 1,5-2-164,-5 1 1,5 5-186,-5-4 0,5 2-368,-5-3 0,7 5-1052,-2-4 1861,4 3 0,-5 3 0,-3-1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3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719 1 8517,'9'0'-673,"-1"0"261,-8 0 395,0 0 1,-8 5 272,-3 1 0,-4 7-158,-2-2 0,-1 6-75,-4 5 0,1-2-51,-7 8 0,0-5 16,-5 4 0,0-4 28,-1 5 0,4-2-32,-3 1 1,9 3-16,-10-8 1,-1 6 69,-4-5 1,0 1 4,6-2 0,5-3 29,0 3 0,2-4 165,-2-1 1,4-2 56,7-4-137,0 4 1,3-6-72,2 8 0,5-6 7,7 0 1,0-5 230,0 5 11,0-7 194,7 11-286,10-6 1,4 6 152,6-4 1,9 4 286,8-4 1,6 4-54,6 1 0,9-4 48,8-1 0,5 0-856,-6 6 1,6-1 241,-5 1 1,5 0-1970,-6-1 1,-7 3 1903,-9 3 0,-2-7 0,-2 7 0,-2 4 0,-8 4 0,-4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2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7803,'-9'0'0,"-5"1"728,9 5-411,-1-4 1,6 14-195,0-5 1,0 4-363,0 3 0,2 7 192,4 4 0,-3 3 163,9 3 0,-6 7 66,5 4 1,-1 4-99,1 2 1,3-6 2,-8 0 1,7-2-75,-1 3 0,-3-1-127,3-12 1,-7 3 114,7-14 0,-2 0-112,1-6 0,5-7 22,-5-4 0,4-5 73,3-1 1,1-9-147,4-8 1,-2-10 122,8-14 1,-6 3-11,6-8 0,-2-6-59,2-6 1,1-7 1,-7 2 0,2 3 94,-2 2 1,-3 4 2,3 3 0,-4 8 264,-2 9 1,-5 1-93,-1 10 1,-7 6 272,2 5-27,3 1-179,-7 1-298,6 2-170,-8 8 1,2 0 139,4 0 0,-4 2-328,3 4-729,-3 4 1155,6 7 0,2 8 0,7 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669 34 8394,'-16'-9'-411,"-1"-4"-494,0 7 594,0 1 1,1 5 937,-1 0-397,0 0 1,1 0 97,-1 0 1,6 0-47,0 0 1,-1 0 0,1 0-34,0 0-288,7 0 1,-5 0 51,4 0 1,1 2 3,-7 3 0,0 5 33,-6 6 0,-5 1-34,-1 0 0,-1 5 34,2 0 1,1 8-24,-6-2 1,4 3 248,-5 3 1,6-1-11,-6 1 0,8 5 134,-2 0 0,-3 7-136,3-1 1,5-3-15,6 3 0,2-6-88,-2 6 1,-2-8 8,7 2 1,1-10-222,5-1 1,2-7 64,3 1 1,6-3-140,12-3 1,-3-6-48,8-5 0,-6 3-62,6-3 0,0 1 37,5-6 0,6-8-168,0-3 1,0-4 105,-5-1 1,-1-1-70,1 0 1,-3 0-66,-3 1 0,-2-1 119,-4 0 1,-7 1 13,7-1 1,-12 2 136,6 4 1,-8-2 226,3 7 0,-7-1 10,1 1 0,-1 4 667,2-3-126,-5 3-461,7 9 1,-8 3 200,0 6 1,5 7-66,1-1 1,0 0-138,-6-5 1,0 2-110,0 3 0,1-4-278,5 5 1,-4-5 97,3-1 1,3 0-187,-3-1 1,3 1-570,-3 0-687,-3 0 58,6-1 1479,-8-6 0,7 4 0,2-4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 8318,'0'-16'331,"2"-1"41,3 0 1,5 8-171,6 3-208,1 5 52,7-7 1,-3 6 27,7-3 1,-1 3-304,7 2 0,-1 0-386,1 0 0,-1 2 615,1 3 0,6 5 0,3 6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0 333 8365,'2'-11'1669,"4"0"-753,-4 7-355,5-4 0,-7 10 83,0 4 1,-2 3-178,-3 8 0,3 0-418,-4-1 0,4 1 41,2 0 1,0 5-51,0 0 0,2 6-101,4-6 1,-4 6-460,3-5 1,3-1-280,-3-5-661,1-1 637,1 1 301,-5-8 811,5-1-174,-7-8 0,0-2-198,0-4 1,0-3-80,0-8 1,8-5-54,3 0 0,4-8 143,2 2 0,7 2-239,4-2 0,9 2 338,2-2 1,9-1 131,2 6 0,0 1 60,6 5 1,2 1-157,-3-1 0,-6 6 273,-10 0 1,-4 7-15,-2-2 0,-7 5-163,-3 1 1,-10 0-114,-2 0 1,-8 1-181,3 5 1,-4 0-523,-2 10 342,-8-3 179,-1 11 0,-15 1-159,-4 2 1,-3-1 18,-3 2 0,1-5 215,-1 4 1,1-6 157,-1 1 0,1-5 230,0-6 0,1 4-161,4-4 1,4-2 385,7 2-277,1-7-73,6 4-223,3-8 0,9-2 85,3-4 0,5 2-503,6-7 0,1 0 47,0-6 0,-1 6-94,1 0 1,-8 0 128,-3-6 0,-4-5-9,-2 0 0,0-2 183,0 1 1,0 3-82,0-8 1,0 6 277,0-6 1,-6 6-37,1-6 0,-6 7 98,5-1 0,-1-2 62,1 2 1,4-1 260,-3 7 0,-3-1-73,3 0 0,-1 0 618,6 1-303,0-1-15,0 0-545,0 8 1,0 3-8,0 12 1,0 3 41,0 8 0,0 7 81,0 4 0,0 11-26,0 6 1,-7-1-75,-5 6 0,3-7-19,-2 13 1,2-8-24,-2 8 0,-2-4 97,7-2 0,0-13-280,6-4 0,0-3-119,0 4 1,2-8-562,4-4 436,3-4 1,8-3-169,0-4 0,-1-3 55,1-8 0,2-2-108,3-4 0,-4-5 592,5-11 0,3-4 0,0-7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33 8293,'26'-5'0,"-3"-1"0,-5-5 355,-1 6 0,-6-1 287,0 6-194,-7 0-149,11 0 1,-15 6-1,0-1 0,-2 8-103,-9-2 1,0 4-104,-6 2 1,2 0-30,4-1 1,-2 1-298,7 0 0,1-6-238,5 0 0,2-2 263,3 2 1,6-1-142,12-5 1,-3-3 95,8 4 1,0-4-22,5-2 0,-5 0 148,0 0 0,-8 5 53,3 1 1,-10 5 50,-2-6 1,-8 8 198,3-1 0,-6 4 222,-6 7 0,-3-3-195,-8 8 1,-7-2 29,-4 2 1,-5 3-113,-6-3 0,4 4-35,-4 1 1,-4 1-25,-2-1 0,-1 6-186,1 0 0,-1 0 141,7-6 0,0 6-139,6 0 1,1 4 189,4-9 0,-2 3-73,8-9 1,0 3 116,5 3 0,8-8-78,3-4 0,4-2-24,2 3 1,0-10 12,0 3 0,2-3 4,4 4 1,9-2 68,7-4 1,8 4 97,-2-4 0,5-2 37,6 2 0,-2-1-107,8 1 1,-6 4 102,5-4 0,-1 2-28,2-2 1,1 2 7,-7-7 1,0 5-116,-6-6 1,-1 8-1,-4-2 1,2-3-186,-8-3 1,0 3-345,-5-3 1,-6 3-1681,0-3 1011,-7-3 1105,11 6 0,-13-8 0,5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8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837 34 8282,'0'-17'101,"2"8"49,3 4 0,-1 3 707,7 2 1,-5 2-286,5 3 0,-6 4-12,6 8 0,-5 0-55,5 0 1,-7 7-30,1 4 0,-3 3-397,-2 3 1,-2 5-188,-3 0 0,-6 5-155,-12-5 1,-3 6-390,-7-6 0,0 5-533,-1-5 1,-1-5 604,-4-6 0,-2-2-80,-4 1 1,-1-2 70,7-9 0,-7-6 163,1-5 1,-3-3 393,-2-2 0,7 0 32,4 0 0,-2-9 44,2-8 0,6 0-8,5-5 1,7-2 463,-1 2 1,3-1-265,3 7 1,6 4 620,5 1-531,3 0 0,6-4 44,7 4 1,2-2-196,15 8 1,0-3-57,5 3 0,2 1 10,4-7 1,-3 5-19,3-5 1,1 5-195,-1-5 0,6 6 39,-6-6 1,-6 7-229,-5-2 0,-7 3-182,1-3 1,-9 4-206,-2-3 0,-7 1-65,1-2 91,-3 4 476,-2-12 370,0 12 334,0-13-372,0 13 1753,0-5-1053,0 7 0,-5 7 218,-1 4 1,1 4-644,5 2 0,0-1-218,0 1 1,-6 2-499,0 3 0,-1-2-639,1 8 0,3 0 905,-8 6 0,-1-1 0,-4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49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67 8222,'17'-16'0,"-1"1"180,1 4 1,0-2 314,0 7 1,-1 1 102,1 5-288,-8 0 57,6 0-196,-13 0 0,5 9-48,-7 8 0,-7-1-10,-4 7 1,-4 3-286,-2 1 1,1-2 126,-1-3 0,6-4-104,0-1 1,7 0-44,-2 0 1,4-6 34,2 0 1,13-7 19,4 1 1,17-3-59,-1-2 1,4-2 116,-3-3 0,-3 3 25,-3-4 1,-4 4 304,-7 2-226,0 0 116,-1 0 1,-6 2-7,-5 4 0,-10 3-29,-7 8 0,-4-1-66,-7 1 1,1 5-1,-11 1 1,1 6-29,-12-1 1,1-2-142,-2 2 1,-3-6-101,3 6 1,-3-5 60,-2 4 1,0-6-140,0 1 0,0-5-22,-1-6 0,7 2 115,-1-7 1,10 5 65,2-6 1,1 1-121,10-6-11,-1 7 262,7-5 1,6 4 60,5-12 1,3 2-93,2-7 1,7 6 98,5-6 1,4 5-19,7-5 0,1 5 116,4-5 1,5 6-1,0-7 0,8 7 156,9-6 1,1 1-80,-1-1 0,0-2 217,0 8 0,6-6-24,-1 5 0,1 0-110,-6 6 0,0 0-139,1 0 1,-9 6-28,-3 0 0,-5 5-68,-6-6 1,-4 6-58,-8-5 1,-4 5-288,-1-5 1,-8 7-376,3-2 2,-4 4 1,-4 1-238,-4 1 0,-3-6 317,-8 0 1,-1-1 560,-4 1 0,-4 4 0,-8-6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0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58 118 8222,'-26'7'44,"2"2"1,16 1 512,8-5 0,15-3-208,13-2 0,7-2 128,10-3 0,-6-3-322,11-3 0,-4-4-232,5 4 1,-3-4-93,-4-1 1,3 4 183,-8 1 0,-6 6-693,-5-6 1,-7 7-468,1-2-415,-11 4 1175,-4-5 1,-10 5 384,-8-3 0,-1 3 0,-10 2 0,2 0 0,-3 0 0,5 0 0,-4 0 0,10 0 0,-2 0 0,6 2 240,-3 3-15,-4-3 0,13 7 66,-3-3 0,3-2 10,2 7 0,0 0 93,0 6 1,0-1-108,0 1 0,0 5 76,0 1 0,0 6 199,0-1 1,0 4-75,0 1 0,0 1-464,0-1 0,0-1-174,0-5 0,-2 3-221,-4-8 0,3 1-215,-8-7-427,7 1 634,-11 0 0,6-8 4,-8-3 1,6-4-190,0-2 0,-2 0-104,-10 0 668,5-8 0,-14-9 0,6-9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8222,'-11'0'314,"0"0"370,7 0 78,-4 0 677,8 0-1012,0 0 0,8 0-1194,3 0 1,6 2 448,5 3 1,4-3 317,7 4 0,1 3 0,-1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8222,'7'9'307,"-5"0"-256,4-3 1,-4-2 777,-2 7-640,0-7-1099,0 3 604,0-7 306,0 0 0,7-15 0,2-3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8352,'12'-17'-7,"-1"1"0,-6 5 328,6-1 1,6 9 439,5-3 0,8-3-211,-2-2 0,0 3-199,5 3 1,-3-3-389,9 3 1,-4-1 43,-1 6 0,-1 0-120,1 0 0,-8 8 48,-4 3 0,-4 5-175,-1 7 1,-2-3 230,-4 8 0,-3-6-23,-8 6 1,-13 0 29,-4 5 1,-9-5-46,4 0 1,-8-6-296,2 6 0,-4-7 17,-1 1 0,5-5 21,0-6 1,8 2-44,-2-8 0,1 1-296,-1-6 1,5-2 71,0-3 0,1-5 571,5-6 0,3-9 0,-7-1 0,6-7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2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7823,'-5'12'2672,"-1"-1"1,0-5-2137,6 5-1842,0-7 900,0 12 375,0-7 1,0 3-257,0-1 1,-8-5 286,-3 6 0,-4-1 0,-3 6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34 8270,'9'-17'1959,"6"8"-779,-13 1-609,5 8 47,-7 0-125,0 8 1,0 1-120,0 8 0,-5 5-99,-1 0 1,-7 8-357,2-2 0,-4 5-386,-1 6 0,-3-2-1039,-3 8 1,3-8 832,-3 2 1,3 2-1440,3-2 2112,-1-8 0,-7 1 0,-2-6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1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1 8261,'-22'0'356,"-1"0"1,1 5-78,5 1 0,6 7 314,0-2 0,5 4 155,-5 1 1,8 3-249,-3 3 1,6-3 32,6 3 1,5 2-130,11-1 0,6 4-57,11-4 1,11-1-294,11-5 0,12-1-283,5 1 1,3-2-294,3-4 1,-2-3-388,-4-8 0,3 1 909,-3 5 0,4-4 0,2 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1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769 0 8477,'9'0'942,"-1"0"-793,-8 0 0,0 7 363,0 5 1,-13 10-212,-4 6 0,-11-2-404,0 2 0,-3-1 138,-3 7 0,-5 1-189,0 4 0,-7-4-208,1 4 0,-1-3 137,1-3 0,-1 1-288,7-1 233,-8-7 22,12-2 0,-6-9 66,8-4 1,5-3 70,0-8 0,8 0-120,-3 0 123,5-8 1,9-7 205,3-7 1,4 0-242,2 5 1,8 0-13,3 1 1,5-1 59,7 0 0,5 0 8,11 1 0,-2 5 453,7-1 1,3 3-78,8-2 0,7-4 67,10 4 0,-1-2 79,7 2 0,-11 3 271,5 8 0,-7-5-682,7-1 0,-12 1 142,-10 5 0,-2 0-757,-9 0 1,-5 5 334,-6 1 0,-14 1-466,3-1 0,-11-2 245,-1 7 0,-3 0 107,-2 6 1,-9-3 379,-8-2 0,-1 2 0,-10-2 0,0 2 0,-6 3 0,-1-6 0,-4 0 0,4-1 0,-4 1 0,2 2 0,-2-8 0,3 8-33,-3-1 0,4-3 353,2 2 0,-1 0 238,1 6 1,5 5-101,0 0 0,6 8 175,-6-2 1,6 11-118,-6 6 0,7 3-155,-1 2 0,2 2-602,-3 4 1,5-2 96,-4 7 1,3-7-121,2 1 1,1 1-63,-1-6 0,6-3-414,0-14 1,7-1-247,-2-4-229,-3-12 1215,7-8 0,-5-16 0,14-8 0,2-10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17 8095,'9'-8'-246,"0"6"156,-3-3 1,-2 3 160,7 2 586,-8 0-311,12 0 0,-13 2 135,4 3 0,-4 12-165,-2 11 1,0-2 165,0 2 1,0 5-265,0 6 1,-2 8-17,-4-3 0,-1-1-583,-4 2 1,-4-1 305,4 6 0,-4-1-367,-2-5 1,0-3-90,1-8 1,4-1-458,1-4 0,0-4 470,-6-7 1,6-6 517,0 0 0,0-7 0,-6 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67 117 8287,'0'-22'-954,"0"0"1074,0-1 0,2 9 970,3 2-602,-3-2-102,13 12-94,-13-6-138,5 8 1,-10 10-164,-8 6 1,-1 3 170,-10 9 1,9-6 12,2 6 1,2-8 35,-2 3 1,3-5 110,8-1 0,0 0-132,0-1 1,9-5-25,8 1 0,2-3-535,9 2 0,1 2-272,10-7 1,4 1 640,7-1 0,8-5 0,1 7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0 135 8285,'0'-17'0,"0"8"672,0-6 0,10 5-113,6-6 0,8 5 50,10-1 1,1 3-244,4-2 0,-2-2 34,8 7 0,-8 1-1101,2 5 1,-4 0 472,-1 0 0,-3 0-1213,-3 0 0,-4 2 1441,-7 3 0,0 5 0,-1 6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3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335 51 8267,'0'-17'673,"0"0"-564,0 8 0,0 1-87,0 8 0,-8 2-439,-3 4 1,-11 3 275,-6 8 0,2 7 52,-2 4 1,0-2 97,-5 2 1,1 0 17,4 5 0,0-5 134,12 0 0,-5-8-126,10 2 1,4-3 160,1-2 0,4-6-19,2 0 1,10-7 128,6 1 0,3-3-234,9-2 0,5 0-2,6 0 1,6 0-236,-6 0 0,5 0 99,-5 0 0,0 0-139,-5 0 1,-8 6-216,-4-1 0,-5 3-788,-6-3 1208,-4 5 0,-7 6 0,0 1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1 8321,'0'16'1009,"0"3"-263,0 3 1,0 4-269,0 8 1,0-1-10,0 1 0,-1 1-341,-5 4 1,2-4-261,-7 4 1,2 2-201,-2-2 1,-4 0-566,4-6 1,3-1 642,3-4 254,-5 3 0,9-12 0,-7 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4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34 8473,'7'-17'0,"-3"8"596,7 3-47,0 4 1,6 2 2041,0 0-2017,-8 0-1107,6 0 248,-13 0-10,5 8 0,-14 7-880,-5 7 1,-2 2 608,-3-2 1,0-1-388,0 7 1,1-2 952,-1 2 0,0-2 0,1-4 0,-1-4 0,0 5 0,2-5 0,4-1 0,-4 0 0,4-1 0,-4 1 0,-1 0 0,-1 0 0,0-1 0,6-1 0,0-4 0,5 2-136,-5-7 906,7 7 327,-3-4-388,7 0-357,0 6 0,0-11-100,0 7 0,0-5-115,0 5 1,6-6-356,-1 7 0,1-7 228,-6 6 0,0 0-316,0 6 0,0 0 125,0 0 0,0 1 11,0 4 0,-8-1 70,-3 7 1,-4-6 34,-1 6 0,-1-2 49,0 2 0,0 3 192,1-3 1,1-2 65,4 2 1,1-6-110,5 6 0,3-7-48,-4 1 0,12-4-14,5-1 0,4 0 4,2 0 0,5-6 34,0 0 0,1-6 2,-7 7 0,-5-7 110,1 6 1,-7-7 220,6 2 0,-7 3 173,2 2 1,-5-2-193,-1 2 0,-7-1 47,-4 1 0,2 4-197,-3-4 1,9-2-207,-3 2 1,-1-5 316,1 5-330,1-7 1,6 5-48,5-3 0,3-5-424,8 5 0,7-4-506,4-2 1,-2-2 438,2-4 1,-6-1-662,6-4 0,0-10 346,5 5 0,-5-12 145,0 0 0,-2-5 654,2-6 0,3-12 0,-5-8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4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400 151 8323,'24'-25'319,"-11"7"-129,4-4 0,-2 5 198,7 6 1,-4-4-30,5 4 0,-5 1 838,-1-1-855,7 8 0,-5-5-83,3 8 0,-9 0-841,-2 0 535,-7 0 1,3 8-308,-7 3 0,0 5-108,0 7 1,-9-3-476,-8 8 0,-1 0 264,-10 5 1,0-1 37,-5-4 1,5 1 634,0-6 0,7-1 0,-1-5 0,9-2 0,2-4 0,5 4 0,-5-4 0,6-2 0,-6 2 0,5-2 211,-5 3 0,7 2 447,-1-2 1,-3-3 0,3 2 0,-3-5 288,3 5 0,-3-6-379,-3 6 0,-2-5-133,7 5 1,-7-2-652,2 3 0,2 2 245,-2-2 1,5 1-244,-5-2 0,7 4-471,-1-4-219,3 4 1,4-1 512,3-2 0,10-3-136,8-4 0,4-3 198,-4 4 0,5-4 330,-6-2 1,0 0 194,-5 0-154,0 7 1,-8-3 541,-4 7 1,-5 0-58,-5 6 1,-6 0 139,-12-1 0,-3 1-381,-7 0 0,0-1-89,-1 1 1,6-2-228,0-4 0,2 4 65,-1-4 0,-3 4-71,8 2 1,-6-1 105,5 1-336,1 0 180,5 0 0,8-1 40,4 1 0,5-8-70,5-3 0,12 1-196,11-1 1,11-1 32,5-5 0,18 0-219,4 0 1,-1 0 112,-3 0 0,-1-1 123,6-5 1,-13 4-18,-4-3 1,-11 5 524,0 5 0,-11 3 1907,-6 3-1671,-3 4 1,-5-6 173,-2 8 0,-7-1-315,-10 1 0,-5 0-31,-6-1 1,-9 3-856,-2 3 0,-11-3 348,-1 3 1,-1-3-988,1-3 0,1-1 101,-6-4 1083,7 4 0,-12-5 0,7 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9637,'11'0'852,"1"0"1,-1 0-579,7 0 0,-1 6 137,0 0 0,6 0-317,0-6 1,8 0-210,-2 0 1,-2 0-252,2 0 329,-8 0 1,9 0-261,-7 0 1,-5 0-1475,-7 0 1771,1 0 0,-3 7 0,-1 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5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8133,'15'-11'52,"-4"-1"1543,4 9-576,-6-5-515,8 8 1,-6 0-117,0 0-1,-7 0-193,3 0 0,-7 2-43,0 4-22,0 3 0,-6 8-511,1-1 0,-3-4-13,3-1 0,3-6-381,-4 6 0,5-5-185,1 5-469,0-7 958,0 3 0,1-7 63,5 0 0,3 0 409,8 0 0,0 0 0,-1-7 0,1-2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8318,'9'-8'46,"6"-1"187,-13-8 1,5 6 623,-7 0-340,0 7-367,0-3 173,0 7-194,0 0 1,0 9 105,0 8 0,0 1-11,0 10 1,0 2-149,0 9 1,0 4 95,0 7 0,0 0-150,0 0 0,-2 0 64,-3 0 1,3 1-729,-4-1 361,-3 0 44,7-7 1,-7 1-166,3-10 0,4 1-13,-3-13 0,3 0-1090,2-5 394,0-8 1111,0-1 0,0-8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8368,'11'-9'1074,"0"3"0,-6 4-413,7 2 1,-7 0 737,6 0-682,-7 8-65,11 1-497,-13 8 0,5-1-204,-7 1 1,-2 0-202,-3 0 1,-3 1-621,-3 4 0,-4-3 171,4 3 0,4-3-803,1-2 0,4-6-44,2 0 1546,0-7 0,8 10 0,1-4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617 1 8368,'-16'0'2302,"-1"0"-2204,0 0 1,1 0-289,-1 0 1,0 2 140,0 3 1,1-1-212,-1 7 1,-7 6-29,-4 5 0,-4 8-357,-1-2 0,0 5 223,-1 6 0,3-4 86,3 4 1,4 2 260,7-2 0,2-5 189,4-6 0,3-6 234,8 6 1,0-8 159,0 2-28,0-3 1,0-8 132,0 0-31,0-7-560,0 3 1,2-7-398,4 0-190,3 0 1,8-5 118,0-1 0,-1-7-173,1 2 1,2-2 618,3 2 0,-4-2 0,5 7 0,1-5 32,-2 6 1,0-1 3,-5 6 0,0 6 212,0-1 0,-6 6-109,0-5 0,-7 7 489,1-2 0,-3 4-212,-2 2 1,-2-1-67,-3 1 0,-5 0-252,-6 0 1,-3-1-301,-3 1 0,3 0-263,-3-1 1,3-4 118,3-1 31,-1 0 0,2 0 3,4 0 1,3-5 12,8 5 0,0-6 150,0 7 225,0-9 0,2 10-104,4-7 1,-2 5 236,7-5 1,-2 1-16,2-1 1,2-3 89,-7 8-63,7-7 1,-10 9-105,9-7-111,-9 7 1,5-4 10,-8 8 0,-13-1-116,-4 1 0,-11 5 62,0 1 0,-3 1-181,-3-2 1,1-3 172,-1 3 1,1 2-31,0-2 0,7-1 504,3-10 0,10 4-101,2-4 0,7-2 44,-1 2 1,5-1-111,5 1 0,-1 2 150,7-8 1,2 7-108,10-7 0,-5 6 94,4-5 1,3-1 187,-3-5-31,0 8-368,-5-6 1,1 5 198,5-7 0,-5 0-404,5 0 1,-5 0-377,-1 0 0,5 2-417,0 4 1,8-5 809,-2 5 0,4 3 0,1 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6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8483,'2'-15'920,"4"4"1,5 3 368,11 8-826,12 0 1,8 0 47,9 0 1,4 0-120,1 0 0,2 0-306,-3 0 1,-8 2-242,3 4 0,-11-4-846,0 3 1,-6 3 590,-5-3 1,-4 1-776,-7-6 1,-2 2-467,-4 3 452,-4-3 1199,-7 6 0,-7-8 0,-2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786 17 8483,'-16'0'0,"6"-1"-35,5-5 1,-4 4 403,7-5 158,-13 7 1,11 7 21,-7 4 0,0 10-170,-6 1 1,-5 10 4,0 1 0,-8 2-125,2 10 0,-9 5 10,-2 6 1,-8 7-221,3-2 1,-4-1-39,-3 1 1,7-7-80,-1 1 1,8-4-318,-2-7 0,6-3-407,5-8 1,4-1 10,7-4-299,0-4 13,1-7 382,6-8 0,3-3-128,7-12 870,0-3 0,7-15 1,3-2-1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8415,'0'-9'212,"8"1"150,3 8 0,-2 0-77,2 0 0,-5 8 502,5 3 0,-7 9-243,1 3 0,-3 6-233,-2-1 1,0 4-298,0 1 0,-5 1-356,-1-1 1,-5 6-54,5 0 0,-5 0-404,6-6 0,-3-1 87,3-4 1,3 2 260,-4-8 1,4 0 450,2-5 0,-7 0 0,-2-1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0 251 8415,'25'-13'-114,"2"-3"1,-1-3 284,2 8 0,2-9 347,9 3 1,-4-4 121,4 5 0,-3 1-174,-3 4 1,-5-4-525,0 4 0,-8 1-265,2-1 1,-3 6-319,-2-6 0,-6 5-145,0-5 272,-7 7 1,1-3 257,-10 7 1,-5 0-57,-6 0 1,-8 0 489,-4 0 1,-4 7-163,-1 4 1,-1 4 634,1 2 0,-1 5-126,1 0 1,7 8 78,4-2 0,5-2-148,6 2 0,-2-6-18,7 6 1,3-6-162,8 6 0,4-7 28,8 1 1,7 2-361,4-2 0,4 1 89,1-7 0,2-1-591,4-4 0,-1 2-76,6-7 0,1-1-306,5-5 1,2 0 337,4 0 601,-12-7 0,19-2 0,-11-8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8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101 251 8415,'0'-11'592,"0"0"-6,0 7 54,0-3 0,-2 14 44,-4 4 0,3 10-169,-9 1 0,7 6-260,-6-6 1,1 6-56,-1-6 0,2 6-120,3-6 1,5 6-48,-5-5 0,-1-1-354,1-5 1,0-1-346,6 1-22,0 0 1,8-8-86,3-3 1,4-5 291,2-1 1,5-1-106,0-5 1,8-3 107,-2-8 1,1-5 126,-1-1 0,2-4 212,-8 4 1,6-5 226,-6 6 0,-5 5 351,-6 6 1005,0 8-532,-1-5 0,-3 17-422,-7 8 1,0 7 203,0 10 1,-2-1-132,-3 1 1,3-3-193,-4-3 1,4 4-95,2-5 0,0-1-17,0 2 1,2-7-348,4 1 0,-2-3 129,7-3 1,2-1-379,9-4 1,-2-3 189,8-8 0,0-2-159,6-4 1,-1-9 120,0-7 0,1-13-50,-1 1 0,1-10 19,-1-1 0,1-10 39,-1-7 0,0-8 145,1-3 1,-6 8 170,0 10 0,-14 4 240,3 7 1,-11 5-159,-1 11 1,-3 4-277,-2 7 1,-7 8-399,-4 3 0,-12 4-1705,-5 2 2157,-3 8 0,-17 9 0,-4 9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9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8401,'0'-16'289,"0"-1"-298,0 8 1,7 1 199,4 8 1,4 8 311,2 3 1,0 4-53,-1 1 0,1 7-41,0-1 0,5 8-183,0-3 0,1-1-22,-7 2 1,1-5-125,0 4 1,5-6-190,0 1 0,1 2-118,-7-1 0,1-1-537,0-5 0,-6 5-252,0 0 0,-5 0-384,5-5 329,-7 0 1070,3 0 0,-7-8 0,0-4 0,0-10 0,0-4 0,0-8 0,0 0 0,0-14 0,0-5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7767,'-17'0'331,"6"0"611,-1 0-659,8 7-363,-11 3 0,11 7 498,-8 1 1,7-1-57,-7 0 0,3 6-49,-3 0 0,-1 8-65,7-2 1,-6 2-45,7-3 0,-1 3-59,6-8 1,-6 6-107,0-6 0,2 6-138,10-6 1,4 0-340,7-6 0,6-5 119,0-1 0,2-7-291,-2 2 1,4-4 47,8-2 1,-3-2 130,-3-4 0,2 2 72,-8-7 0,6 5 77,-6-5 0,0 5-212,-6-6 494,1 9 0,-9-13 0,-1 7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9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1 268 8401,'40'-24'-500,"-2"3"-64,6-6 1,3 4 656,8-5 1,-3 8 652,4-2 1,2-2-274,-3 1 1,1 3-124,-6 9 0,-2-2-645,-3 7 257,-4 1 1,-13 5-1,-2 1-522,-2 5 0,-7 3 217,-6 8 0,-8 7 25,3 4 0,-13 9 38,-10 2 0,-7 8-26,-10-3 0,-5-1 224,0 1 1,-7-6 81,1 1 0,-3-6 109,-2-5 1,-6 3 99,0-3 1,3-4 361,8-1 0,0-10-175,12-2 0,-2-7 467,12 1-482,1-3 1,13-4 27,3-3 0,8-7-266,9-10 0,8 2-321,14-8 0,8 0-184,4-5 0,9-6 263,1 0 1,-1 1-191,-9 11 1,1-3-111,-7 8 1,0-1-237,-5 7 1,-8-1 179,-4 0 0,-5 0 455,-6 1 0,-4-1 0,1-7 0,1-2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9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67 117 8401,'-17'-17'0,"8"6"-37,4 0 0,-3 6 19,3-7 1,-1 7-170,6-6 0,0 5 142,0-5-10,0 7 150,0-3-300,0 7 279,0-8-228,0 7 231,0-7-60,0 8 225,0 0-147,0 8 1,-2-7-29,-3 5 1,3-2 15,-4 1 0,4 5 5,2 6 1,0 7-1,0-1 1,0 15 43,0 2 0,2 11 125,4 11 0,-3 8-90,9 15 0,-7 1-314,6 4 1,-7 6 120,-1-42 1,0 0 0,-2-2 0,-1 0-41,1 2 1,-2 0 0,1 43-212,0-1 1,2-15 148,4-2 0,-4-15-139,3-7 1,-3-17 143,-2-6 1,6-10-84,-1-1 203,1-11-212,-6-4 364,0-7 1,0-7 584,0-4-734,7-4 0,-5-9 0,6-2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7:59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30 9696,'-17'-19'3436,"-5"8"-2673,-1 22-763,-6 15 0,3 32 0,-8 10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0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0 101 6887,'0'-9'65,"0"1"0,0 8 1,0-1-61,0-5 96,0 4 8,0-5 114,0-1 201,0 6-144,0-5-134,0 7 1,2 0 80,3 0 29,-3 0-177,6 0 0,-6 2-41,3 3 1,-1-3-1,7 4 0,-5-2-21,5 1 0,0-3-25,6 4 1,-1-5 56,1-1 1,2 0-16,3 0 0,-4 0 14,5 0 0,1 0-3,-2 0 0,8 0 137,-2 0-134,3 0 56,3 0 0,1 0 146,4 0 1,-2 0-125,8 0 0,-1-5 117,6-1 1,-5-5-104,0 6 0,-3-3 11,3 3 0,1 1-46,-7-7 0,6 7 45,-6-2 1,0 3-237,-6-3 0,-1 4-25,-4-3 1,1 3-199,-6 2 1,-1 0-128,-5 0-431,-1 0 310,1 0-15,0 0-135,-8 7 302,-1-5 105,-8 6 3,0-1 0,0-3 12,0 7 1,-2-6 6,-4 7 278,-11-9 0,-9 12 0,-7-6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08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17 335 8449,'-7'-9'-1762,"5"1"1850,-5 8-115,7-7 0,1 5 405,5-3 1,3 1-19,8-2 1,0 4-176,-1-3 1,3 1-60,3-1 0,4 3 12,8-4 1,5-1 58,0 1 1,13-5 163,-2 5 1,6-1 27,-1 1 1,5 3-190,7-8 1,1 1-195,5-1-941,-5-4 1045,14 6 1,-9-8 19,10 1 1,-9-1-207,10 0 1,-8 0-18,-3 1 1,-1-1-16,-11 0 0,-5 6-153,-6 0 1,-3 7-99,-14-1 1,-3 3-96,-14 2 909,1 0-1026,-8 0 602,-1 0 0,-10 2-485,-4 3 117,-3-3 1,-13 7-7,0-3 1,-3-4 342,3 3 0,-4-3 0,-7-2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0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34 118 8239,'-9'-12'-490,"3"1"1,5 6 437,1-6 0,5 5 203,1-5 26,7 7-17,-4-11 0,8 12 282,-1-9 1,1 7-203,0-6 1,0 7-31,-1-2 0,1 5-160,0 1 1,7 0-4,4 0 1,3 0 10,3 0 0,5 1 64,0 5 0,9-2-160,2 7 0,0 0 18,6 6 1,-4-1-18,-2 1 0,6 0 99,0 0 0,-3-1-20,-8 1 0,1 2 14,-7 3 1,0-2 9,-5 8 1,-8-6-32,-4 6 0,-3-2 12,-3 2 0,-6 2-28,-5-8 0,-3 6 57,-2-6 0,-2 8-6,-3-2 0,-12 3-74,-11 3 0,-11 1-16,-5 4 1,-10-4-162,-2 4 1,-13-3 125,2-3 0,-1 1-193,6-1-987,-3-7 1211,6 6 1,-6-6-1271,4 7 1294,-4 0 0,5 1 0,-7-1 0,1 4 0,-1 8 0,0 7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0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903 84 8280,'0'-17'0,"0"6"-794,0 0 297,0 7 348,8-11 1,-7 11 148,5-7 283,3 7-281,-7-3 2,6 7 0,-10 7 14,-4 5 1,-3-3-2,-8 2 1,0 6-2,1 5 1,-7 2-2,1-2 0,-8-1 7,3 7 1,-5-6-6,-1 6 0,-1 0 36,1 5 1,-3 1-58,-3-1 1,2-5 1,-7 0 0,5 0-2,-6 5 1,6 0-6,-5 1 1,1-3 85,-2-3 1,4-2 2,8-3 0,1-7 167,5 1 0,-1 0-111,11-6 1,-3 2-111,8-2 29,5 4 8,0-6 0,7 2 16,0 0 0,0-5 58,0 5 1,1-5 122,5 5 0,5-2-103,11 2 1,4 4 98,8-4 1,-1-1 250,1 1 1,5-6-121,0 6 1,5-1-393,-5 1 1,2 4 159,-2-4 0,-2 4-1096,8 1 1,-6 3 940,5 3 0,1-3 0,5 5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13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519 101 8314,'0'-11'-593,"0"0"436,0 7 0,1-5 561,5 3-218,-4 4-75,5-13 1,-1 12 6,-1-8 1,1 5 185,-6-5-8,0 7-432,0-3 128,0 7 0,-2 0-78,-3 0 1,1 2 113,-7 3 0,0-1-152,-6 7 0,0-2 93,0 2 0,-5 4-23,0-4 0,0-1 86,5 1 0,-5 0-1,-1 6 1,1-6 104,5 0 1,-1 0-70,-5 6 1,5 0 87,-4-1-86,3 1 19,2 0 1,1 5 26,-1 0 1,0 8 15,0-2 1,3 3 17,2 3 0,-2 1-110,2 4 1,3 2-7,-2 4 0,2 1 11,-2-7 1,1 6 35,5-6 0,3 5-155,-4-5 0,4 0 196,2-5 0,0-3-5,0-3 1,0 2-17,0-8 1,8 0 19,3-5 0,4-6-78,2 0 1,-1-7 9,1 2 0,5-5-114,1-1 0,6 0 50,-1 0 0,-2 0-371,2 0 0,0-5 6,5-1 1,-5-7-69,0 2 0,-2-4 112,2-1 0,2-1-93,-8 0 1,0-1 214,-5-5 1,0 5-14,-1-5 1,-1 5 92,-4 1 0,2 6-36,-7 0 1,-1 5 648,-5-5-274,0 7 379,0-3 756,0 7-92,0 0-1006,0 15 1,0-4 87,0 11 1,0-1-161,0 1 78,0-3-99,0 5 0,0 0-322,0 4 0,0-4-126,0-2 1,0-3-144,0-3 0,0 1-347,0 0 213,0 0 0,0-6-249,0 0 176,0-7 646,0 3 0,0-7 0,0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13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51 8298,'-10'0'894,"10"-6"-715,11 1 1,4-6 148,2 5 0,5 0-64,1 6 1,12-5-138,-2-1 1,6 1-721,0 5 1,2 0-15,4 0 1,3 0-913,-3 0 1519,-5 0 0,9 7 0,-7 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1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0 402 8265,'8'-17'908,"-6"8"0,7 2 316,-4 7-83,-3 0-736,6 0 1,-3 7-155,1 4 1,-1 4-153,-5 2 1,0 1-212,0 5 1,6-5-161,0 4 0,-1 3-417,-5-3 1,0 0-914,0-5 831,0-8 74,0 6-294,0-13 286,0 5 574,0-7 0,2-9-89,4-8 0,5-1 97,11-10 0,4 2 132,7-2 0,3-2 232,3 8 1,-2 0 315,7 5 1,1 0-75,5 1 1,-2 1 120,-3 4 0,0-2-297,-12 7 1,4 0-57,-9 6 0,2 0 91,-2 0-479,-4 0 1,-9 2-352,-4 4 1,-4 3 302,-7 8 0,-7 0-317,-4-1 1,-10 1 192,-1 0 0,-8-1 20,2 1 1,-3 0 142,-3 0 0,1-1 349,-1 1 1,1-2-103,0-4 1,5 4 268,0-4 0,7-2 46,-1 2 0,9-7 133,2 2-558,7 3 151,-3-7 1,14 5-170,4-7 0,6 0-69,5 0 0,-3 0-290,3 0 0,-3-2-29,-2-3 1,-6 3-766,0-4 870,-7-3 0,3 0 57,-7-8 1,0 6 290,0 0 1,-6-6-46,1-5 1,-8-8-14,2 2 1,-2-3 32,2-3 0,-4 1 159,4-1 0,1-1 21,-1-4 0,6 9 123,-7-3 0,9 5-11,-3 0 1,-1-1 13,1 6-2,1 1-34,-3 5-51,6 8 151,-5-6-229,7 13-170,0-5 1,0 9 81,0 3 0,0 5-188,0 6 1,2 8 345,3 4 0,-1 6-92,7 5 0,-5 0 95,5 11 1,-6 6 47,7 16 0,-9-1 64,3 7 0,-4 1-197,-2 11 0,-8 4-381,4-41 1,-3 0 0,-2-1 0,-2 0 132,0 4 0,-1 0 0,1-5 0,0 0-456,2-1 0,1 0 1,-1 35-505,4-12 0,3-8 530,2-9 0,2-3 536,3-14 0,3-5 0,3-6 0,-4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3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7767,'-8'-17'1858,"6"0"-1365,-6 7 1,16 2-377,4 8 1,3 0 37,2 0 1,6 0-84,0 0 0,8 0-615,-2 0 1,-2 0 356,2 0 1,-3 2 185,3 4 0,4-4 0,-6 6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1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67 8195,'-10'-7'338,"3"5"1,5-5 245,-4 7 212,5 0-42,-7 0 27,8-8-231,0 6-180,0-5-183,8 7 0,1 0-25,8 0 1,-1 0-126,1 0 0,5 0 140,1 0 1,6-6-105,-1 1 1,2-1-57,-2 6 1,3-5-253,-3-1 0,-2 1-231,2 5 0,-8 0 214,3 0 1,-10 0-188,-2 0 1,-6 0-108,7 0-6,-9 0 308,5 0 318,-8 7 1,-6 2-57,1 8 0,-8 0 275,1-1 0,-2 3 30,-3 3 0,0-1-132,0 7 0,-5 5 192,0 6-103,-8 7-157,4 5 0,-7 2 21,-1 9 1,-7-1-211,-3 6 1,3 0-80,2 0 0,4-8-36,1-3 1,6-6-217,1-6 0,8-3-108,2-7 0,1-8-123,4-4-311,5-3 531,0-10 1,5 4-143,-4-8 208,4 1 1,-5-8 162,7-3 1,0 1-195,0-7 373,0 0 0,0-6 0,-8-7 0,-1-2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8161,'10'-16'0,"-1"-5"610,-4 4-352,-3-3 0,13 13 131,-4-5-95,4-2 0,2 12 116,0-4 1,-1 4-142,1 2 1,0 2-16,-1 4 1,-4-3-66,-1 9 1,-2 1 0,2 9 0,-2-4-303,-3 5 0,-4 1 114,3-2 0,3 0-172,-3-5 54,1 0-561,-6 0-607,7-1 885,-5 1 1,11-6-166,-7 0 0,1-7 93,-1 2 0,-2-5-24,7-1 0,0 0-166,6 0 662,-1-7 0,1-2 0,0-8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0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8158,'15'-1'3696,"-4"-5"-4810,4 4 1168,-6-5 1,1 9 1927,-5 3-1703,-3-3 1,-2 13-188,0-4 1,2-2-416,3 2 1,-3-5-656,4 5 1,3-7 67,2 1 1,0-3 909,6-2 0,-4 0 0,11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235 251 8019,'0'-16'1009,"-8"6"1,8 3-580,0 7 0,8-2-179,9-4 1,7 5 552,4-5-287,3-3-231,3 7 1,1-13-150,4 4-114,4 3-138,-1-6 0,5 12-320,-8-4 1,0 2 270,-6-1 1,-7 3-327,-4-4 1,-3 5-519,-2 1-909,-1 0 432,-6 0 775,-3 7 710,-7-5 0,-7 5 0,5-7 0,-13-2 0,4-3 0,2 1 0,-3-7 0,7 5 0,-6-5 0,7 0 0,-2-6 0,-1 6 0,1 0 0,-1 6 310,1-7 0,5 7 461,-5-6-258,-3 7 0,5-3-188,-7 7 0,5 0 92,-5 0 1,6 0-57,-7 0 1,3 7 12,-2 4 0,-4 10-179,4 1 1,-6 9-15,-5 3 0,2 7-178,-8 9 0,-6 6 81,-5-1 1,-7 8-363,1-1 1,3 3 168,-3 2 1,8-6 97,-2 0 1,5-9-326,6-2 1,4-1-411,8-10 1,-1-6 272,0-5 0,8-8-680,3 3 224,-3-12 929,7-4 0,-5-7 0,7-7 0,0-3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8019,'0'-17'1154,"0"0"-840,0 8 0,1 2 58,5 7 1,-4 3 215,3 8 0,-3 2-146,-2 15 1,0 0-199,0 6 0,0 6-155,0 5 1,0-2-239,0 1 0,0-1-87,0 2 0,0-3-350,0-3 1,0-9 147,0 3 1,0-5-454,0 0 0,0-4 10,0-7 1,0-6 105,0 0 775,0-7 0,8 3 0,1-14 0,8-2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8094,'6'-17'-243,"-1"1"-181,8 6 1,-3 3 754,6 7-183,1 0 228,7 0 0,-3 0 549,6 0 0,-4 13-415,5 4 1,-1 12 110,7 5 0,-8 1-307,-4 10 0,-3-1-193,-3 6 1,-4 4-359,-1 8 1,-8-7-191,3 12 1,-4-17 161,-2 0 0,-2-9 141,-4 4 1,-1-14-750,-4 3 0,-4-17 321,4-1 0,2-10 165,-3-1 0,3-6 432,-2-11 1,-2-1 437,7-14 0,-1-7-165,1-5 1,5-2-171,-5 2 0,6 6 70,6-1 0,-3 3-94,8 9 0,2 1-970,10 10 529,3 4 317,7 7 0,1 7 0,-1 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2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8132,'10'-7'202,"-3"5"0,-5-5 393,4 7 1,3 0-306,8 0 1,1 0-42,4 0 1,12-2 316,10-4 1,1 2-135,5-7 0,-3 6-166,8-6 0,-3 5-164,-2-5 0,-7 7-207,-4-1 0,-4 1-492,-1-2-1500,-8 4-135,-2-5 1176,-15 7 516,-1 0 1,-10 0 539,-4 0 0,-10-7 0,-10-3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17 8132,'-2'-9'296,"-4"3"135,4 4 661,-5 2-730,7 0 0,0 2 86,0 4 0,-7 9-136,-5 7 0,-2 8-72,-3-3 0,-2 12-90,-3 6 23,3-4 0,-10 7 0,5-3-161,-2 3 1,-2 2-70,-6 0 0,8-1-15,4-5 0,-2-1-132,2-4 1,-3-9-290,3 3 0,5-5 64,1 0 1,-1-4-286,6-7 0,-2-6-760,2 0 960,-4-7 0,11 9-434,-7-8 948,7 1 0,-3-6 0,-1-15 0,-1-4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2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8132,'0'-10'982,"8"3"1,-6 14-391,3 4 0,-3 6 294,-2 5-358,0 4-234,0 8 0,-2-1-119,-3 1 0,1 5-106,-7 0 0,1 5-234,-1-5 0,2 2-124,3-2 0,5-5-398,-5-1 0,4-1 142,2-10 1,0 0-508,0-5 0,2-2 105,4-4 0,3-4 947,8-7 0,-1-15 0,1-3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0 185 8131,'15'-2'0,"-4"-4"193,4 4 0,-6-5 356,8 7 1,0-6-315,-1 1 0,3-6-188,3 5 1,-3-5-18,3 5 1,-3-5-497,-3 6 97,1-8 0,-2 9 222,-4-7 0,-3 5-630,-8-5 296,0 7 10,0-10 244,0 4 0,-6-1 122,0 0 303,-7 7-55,4-3 1,-6 9 308,4 3 1,-2 5 40,8 6 0,-7 8-190,7 4 0,-6-2 326,5 2 0,-5 0-128,5 5 1,1 1-58,5-1 1,0 1-223,0-1 0,2-5-128,3 0 0,5-2-221,6 2 1,8-4-503,4-7 1,13-8-77,9-4 1,4-3 704,13-2 0,4 0 0,12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7877,'0'-17'0,"-6"0"18,1-1 0,-9 1-34,3 0 1,3-1 433,2 1 1267,-3 0-997,7 0-335,-6-1-743,8 9 0,2 1-5,4 8 38,-4 0 501,13 8 24,-13 1 0,11 9-122,-7-1 0,0 0 214,-6 0 1,0 1-45,0-1 0,0 2-37,0 4 1,0-2 37,0 8 0,0 0-18,0 6 1,6 5-248,-1 0 0,3 10 47,-2 2 1,-2 2-100,7 9 0,-1 7 103,1 5 1,5 15-329,-5 2 1,-3-38 0,0 2 304,0 3 0,1 3 1,-1 2-1,-1 2-329,0 6 1,-2 0 0,-1-3 0,0-1-12,-4 4 1,0 0 0,0-7 0,0-1 156,0 2 1,0 0 0,0-6 0,0-3-159,0-1 1,0-2 0,0 36 105,0-9 0,0-21 17,0-9 0,0-12-205,0-5 605,7-7-187,-5-17 1,8-12 528,-4-15 1,-5-8-696,5-10 0,2 1 191,-2-1 0,7-7 0,-3-2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3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7850,'9'10'1307,"1"5"-683,-4-3 1,-1 5-206,13 6 1,-5 6 32,10 11 0,-2-1-137,2 7 1,-5 10 537,-1 13 0,-2 0-351,-9 6 1,-2-2-295,-10 2 0,-3-10-812,-9 4 1,-7-9-1797,-3 3 2074,-13 1 0,-11 13 1,-9 1-1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8095,'0'-11'242,"0"0"60,8 7 1,1-5-183,8 3 1575,0 4-1048,7-5 1,-4 7 177,8 0 1,0 0-348,5 0 1,1 0-344,-1 0 2,8 0-168,-6 0 1,6 0-56,-7 0 1,-7 0-223,1 0 1,-2 0-643,2 0 1,-2 0-685,-4 0-767,-3 0 2401,5 0 0,-7 7 0,0 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385 84 8151,'2'-29'2447,"3"6"-4284,-3 1 985,13 20 952,-13-5 30,13 7 323,-13 0 1,5 2-300,-7 3 1,0 4-151,0 8 1,6 0-229,-1 0 1,8-1 122,-2 1 0,6-2-31,5-4 1,-1 2 88,7-7 1,0 7-74,5-2 0,-5-2 94,0 2 1,-8 0 151,2 6 1,-10 0-21,-7-1 1,-3 3 265,-2 3 1,-4-1-49,-7 7 1,-7-1-55,-16 7 0,-1-1 0,-4 1-59,-4-1-186,-7 1 1,5-7-90,1 1 1,-1-5 158,-5 4 0,7-6-151,4 1 1,-1-9 32,1-2 0,1-5-188,11 5 0,-3-7-252,8 1 315,-1-3 1,14-9-365,3-4 0,5 1 78,1-1 0,13 0-79,3-6 0,12 2 224,0 4 1,0-2 256,5 8 0,-5-6-156,6 5 0,-1-1 184,-5 1 0,3 4 1141,3-3-484,-8 3-452,5 2 0,-6 0 641,2 0 0,-1 0-346,-3 0 0,-5 0-219,5 0 0,-5 5 143,-1 1-1271,0 7 658,-1-11 0,-1 13 12,-4-4 1,-1-2-84,-5 2 0,-3 0-592,4 6 330,-5 0 268,-1-1 0,-7 1-141,-4 0 1,-6 0 273,-5-1 0,1 7 147,-6-1 0,1 0-55,-2-5 1,-4 5 172,4 0 0,2 6-118,-2-5 1,8-1 105,-2-5 0,3-1 490,2 1-388,8 0 0,2-6 424,7 0-410,0-7 1,7 3-123,4-7 0,6 0-138,5 0 0,-1-5-251,7-1 0,-8-5 197,2 5 1,-3-5-114,-2 6 1,-6-7-820,0 7 698,-7-8 1,3 4 69,-7-8 0,-2 6 223,-3 0 251,-5 7 1,-6-4-168,-1 8 1,6 0 132,0 0 0,1 2 27,-1 4 1,-2-2 128,8 7 1,-7 5 164,7 7-436,-1 6 82,-1-3 1,5 2 45,-4 0-69,5 0-23,1 5 0,-2 1 35,-4-1 1,4-1-73,-3-4 1,1 3-90,-2-3 0,3-2-22,-8 2 0,5-6-228,-5 6 0,5-7-386,-5 1 443,7-4 1,-5-1-472,4 0 146,3-8 121,-6-1 157,1-8 0,5-2-83,-4-4 1,5-3 317,1-8 0,-15-7 0,-4-2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1 8129,'-26'0'0,"4"0"0,4 0 873,1 0 1,0 0-258,0 0 1,6 0 518,0 0-577,7 0-159,-3 0 104,0 0 181,5 0-770,-6 0 1,16 2-406,3 3 1,6-1-83,5 7 0,4-7 573,7 1 0,8 5 0,2-1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8129,'16'2'0,"1"3"1496,0 5 0,-2 1-634,-4 0 0,-4-6-1147,-7 7 0,0-7-540,0 6 825,0 0 0,-7 14 0,-3 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0 100 8041,'10'-16'0,"6"1"84,1 4 0,2-4 122,8 4 1,7 1 228,5-1 1,5 7-94,-5-1 0,6 3-138,-6 2 0,0 0-30,-6 0 0,-7 7-145,-3 5 0,-5 4 98,-1 7 0,-8-3-123,-3 8 0,-12 2 65,-5 9 1,-9-4-141,-3 4 0,-12-4-206,2-1 1,-4-3 78,3-3 0,1-4-12,-1-7 1,6-8 58,1-3-340,6 3 271,-3-7 0,9 3-99,4-10 1,-2-4-217,7-8 1,1-7 534,5-4 0,7-11 0,3-4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17 8843,'0'-9'71,"-8"2"113,-3 7 0,2 1 395,-2 5 0,5-2-229,-5 7 0,0 0 18,-6 6 0,0 1-290,1 5 0,-1 3-166,0 7 1,2 6-1238,4 0 696,-4 7 261,6-10 0,-6 5-1124,4-8 942,-4 0 167,6-7 1,-2 2 382,0-11 0,0 11 0,-6-10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8039,'-17'0'-1,"6"0"-104,0 0 0,7 2-203,-1 3 0,3-1 417,2 7 1,0 6 454,0 5 1,7 8 210,4-2 1,10 5-282,1 6 0,8-4-17,-2 4 0,5-3-206,6-3 1,-4 0-128,4 1 1,2-8 50,-2-4 0,13-3-15,-2-3 1,6-4 165,0-1-987,3-8 374,8 5 1,5-8-1017,1 0 1,5 0 143,-6 0 1139,8-8 0,-7 7 0,6-9 0,1 1 0,-5-2 0,-5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5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3 12685,'-26'-2'-507,"4"7"0,-4 10 2,-2 8 1,-11 4 504,-6 12 0,-18 4 0,-5 7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1 185 8289,'0'-17'729,"2"2"-314,3 4 426,-3-4 1,13 11-248,-4-7 1,10 8-181,1-3 1,8-1-32,-2 1 0,11-1 231,5 1 1,4 2-364,3-7 0,6 6-200,4-7 0,-3 7-384,-2-6 0,-6 7 273,-6-2 1,-5-1-935,-11 1 0,2 1-361,-8 5 684,1 0 0,-14 2 38,-4 3 1,-3-1-94,-2 7 0,-7-5 272,-4 5 0,-12-6-254,-4 7 708,2-9 0,-14 12 0,4-6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7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0 8224,'-16'0'-196,"-1"0"-155,0 0 0,0 7 628,1 5 0,-1 4 826,0 7 1,6 4-483,0 12 1,0 2 139,-6 4 0,0 5-554,1 0 1,-1-3 41,0 8 0,6-6-286,0 6 0,5-3-258,-5-2 1,8-7-420,-3-4 1,4-5-435,2-7-1370,0 5 1487,8-13 1031,1-3 0,0-16 0,-1-9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5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7949,'9'-8'2283,"-1"-2"-2006,0 1-162,-7 1 0,15 8 410,-5 0-111,-3 0-310,7 0 0,-5 0-106,7 0 0,1-6 137,-1 0 1,0 1 71,1 5 1,-1 0-64,0 0 1,0 0-158,1 0 0,-1-2-93,0-4 1,1 4 21,-1-4 1,0-1-241,0 1 0,-5-6 31,-1 7 0,-1-9-549,2 3 425,3 3 287,-13-8 0,6 13-37,-8-9 6,0 8 602,0-3-322,0 7 1,0 2 92,0 3 1,-6 11 32,0 7 0,-5 9 19,5 3 0,-6 1-104,6 11 1,-5-7-9,5 6 0,-5-8 1,5 3 0,-6 1 6,7-2 0,-1-1-231,6-10 1,-2 1 62,-4-7 1,4 6-796,-4-6 50,5 0-287,1-5 788,7-9 1,-3-5 21,8-15 0,-3-3-51,3-15 1,3 1 28,-3-7 1,3-2 93,2-3 0,1 4-45,-1-5 1,6 5 165,0 1 1,0 8-34,-6 4 0,1 6 95,-1 5 0,-2 3 29,-3 3 160,3 4 1,-7-4 52,3 12 1,-3-2 175,-8 7 1,0 1 200,0 5 1,0 1-232,0-1 0,0 0 122,0 0 1,0 7-128,0-1 1,-6 2-39,1-2 1,-1-4 50,6 4-211,0-4 1,6-2-171,-1 1 0,9-7-216,-3 1 1,5-8-647,1 1 0,0 3 439,1-2 1,-7 0-1884,1-6 1452,-1 0 0,-1-2 815,-4-4 0,-5 4 0,-1-6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1 8555,'15'7'623,"-4"4"0,-3 10-297,-8 1 0,0 15 363,0 2-502,0 8 0,0 5-5,0 3 0,-2 8-2,-4 4 1,-3 4-80,-8-10 1,1 4-205,-1 2 1,0-8 9,1-3 0,-1-6 68,0-5 1,2 1-264,4-7 0,-4-2-65,4-9 0,-2 2-680,2-8 604,-4 8 1,8-11-41,-4 3 0,1-11 37,5-5 1,1-5 13,-7-1 0,5-1 418,-5-5 0,0-11 0,-6-9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1101 218 8172,'0'-17'400,"0"0"1,0 1-158,0-1 1,2 2 206,4 4 1,-2-4-23,7 4 1,-2-4-131,2-2 1,4 1-162,-4-1 0,4 6-184,2 0 1,-1 7 198,1-2-192,0 4-1270,0 2 606,-8 8 464,-2 1 0,-9 15-336,-3 4 1,1-4 294,-7-1 0,0 1 244,-6-2 1,0 0 55,1-5 0,5-2 757,-1-4-593,1 4 0,2-11 225,3 7 401,5-8-447,1 5 0,1-8 8,5 0 1,3-2-186,8-4 0,0 5-157,-1-5 1,7-3 68,-1-2 1,2 1-180,-2-1 0,-3 6 112,3-7 1,-3 9-83,-2-3 0,-6 4-668,0 2 346,-7 0-233,3 0 0,-20 8 81,-4 3 1,-11 9-117,1 3 0,-5 4 225,-1-4 1,-6 5 50,0-6 0,-6 0 366,6-5 0,-2 1 0,2 5 0,2-5 0,-8 5 0,6-5 0,-5-1 0,-1 0 0,-5-1 0,-2 1 0,-4 0 0,3 5 0,-9 0 0,3 6 0,-2-6 0,-3 3 0,9-3 0,-1-4 100,6 5 0,7-5 212,4-1 0,6 0 142,5-1 0,4-4 129,7-1-274,8-8 0,3 5-106,12-8 0,12-2-5,16-4 0,16-3-17,17-8 1,14-5-88,14 0 0,-45 8 1,0 0-203,3 3 1,0 0 0,1-4-1,0 0 197,2 1 0,-1 0 0,1 1 1,0 0 116,0-1 0,-1 0 1,-2 1-1,0 0-43,5-1 1,1 0-1,-4 1 1,0 0-178,-2 2 0,0 0 0,39-2-174,-14-4 1,-14 6 36,-3 0 1,-17 4-68,-10 7 1,-8 0-1130,-9 0 891,-8 0 1,-4 2-246,-10 3 1,-12 4 352,-11 8 0,-7 0 348,-10 0 0,1 7 0,-14 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8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8099,'0'-18'1422,"8"3"1,-1 17 532,4 3-1456,4-3 1,-7 7-1332,3-3 0,4 1 83,-4 4 0,2 4-814,-2-4 1563,4 4 0,-6 2 0,8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8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8099,'26'0'0,"-2"0"696,-8 0 190,1 0 1,0 0-402,0 0-1001,-8 0 516,6 0 0,-13 8 0,5 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8172,'11'-10'1408,"0"5"0,0 5-1506,6 5 1,0-1 295,-1 7 0,1-2 456,0 3 1,-6 2-102,0-2 1,0-3 176,6 2 1,5-2-787,1 2 1,1 2-380,-2-7 0,-3 5-450,3-5 1,2 5 237,-2-6 1,-5 7-542,-6-7 0,-7 8 340,1-2 848,-10 4 0,-4 9 0,-8 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0 8172,'-24'23'0,"-4"-1"0,-2 8 784,2-3 1,6-1-435,11 2 0,-2-5 48,7 4 1,1-6-169,5 1 1,0-3-273,0-3 1,7 1-258,4 0 1,4-2-554,2-4 1,0 2-177,-1-8 1,1 1 1027,0-6 0,-1 0 0,1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0 184 8170,'17'-7'0,"0"-5"0,9-2 623,7-3 1,4 6-96,14 0 0,-3-2-90,13-10 0,0 7 6,6-1-1259,0 0 1028,0 8 0,0 0-170,0 3 1,0 4 188,-1 2 0,-6 8-300,-4 3 1,-6 5 105,-6 7 1,-5 3-141,-11 7 0,-4 1-20,-7-1 0,-8-5-16,-3 0 1,-4 0 507,-2 5 1,-10-1-412,-6-5 1,-3 5-293,-9-4 1,-1-4 116,-10-2 1,1-1-405,-6 1 0,7-9 248,-2 4 1,-2-6-161,2 0 1,0-4-156,5-7 687,1 0 0,-8-7 0,-2-2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0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369 17 8712,'-17'-9'324,"0"2"-760,1 7 0,-1 5 1595,0 1 0,-5 7-367,0-2 1,-6 11-201,5 6 1,-4-2-485,4 2 0,-5 0-445,6 5 0,0 1-391,5-1 0,0-5 407,1 0 1,6-8-573,5 2 620,3-3 0,4-4-594,3-4 1,5-4 396,6-7 1,9-1 429,2-5 0,-1 4 46,2-3 0,0 3 351,6 2 0,-8 0 509,-4 0 0,-4 0-461,-1 0 1,-8 2 768,-3 3-285,3-3-416,-7 13 0,4-6-390,-12 8-374,4-8 0,-7 0-466,3-3-970,5-4 299,-7 5 1428,8-14 0,0-10 0,0-9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0 8155,'-7'17'0,"-2"-1"776,-8 1-509,0 7 0,0-5 0,-1 5 432,-4 0 0,-4 2-569,-8 8 0,3-1-413,3 0 1,-8 6-103,9 0 1,-3 0 171,8-5 1,9-8-488,-4-4 0,11-3 281,1-3 1,5-6 28,5-5 1,5-3 376,6-2 0,8 0 419,4 0 1,9 0-66,2 0 0,6 0 345,-6 0 0,2 0-181,-2 0 1,-9 0-133,3 0 0,-11 0 92,1 0 1,-5 0-658,-1 0 0,-6 6-2050,0-1 2242,-7 1 0,3 1 0,-7 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1 8052,'10'0'1369,"-1"0"-822,-3 0 320,-5 0-163,14 0-427,-13 7 1,0 2-83,-8 8 0,-12 2-396,1 3 0,-5-3 33,0 3 0,1-4 51,-7-1 0,8 0 150,-2 0 0,-3-1-162,3 1 0,0 0 214,5-1 0,0 1-134,1 0 1,-1 0-126,0-1 1,8 1 4,3 0 1,-1-1-83,1 1 1,1 2-356,5 3-36,0-3 0,0 5-184,0-8 304,0-6 1,7 3 520,4-8 0,4-1-60,2-10 1,7-3 526,4-8 1,11 1-113,6-1 1,5-5 122,5-1 1,1-1 84,11 2 1,-9 3 434,8-3 1,-4 5-380,-1 6 0,0-2-69,-11 8 0,-3-1-672,-14 6 0,-7 0 153,-3 0 0,-7 2-1367,-5 4 1,-5 8 266,-12 9 1070,-10 14 0,-18-9 0,-8 13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7908,'-17'0'942,"5"0"-788,1 0 0,5 8 117,-5 3 1,7 5 20,-2 1 0,4 2 331,2 4 0,2 4-172,4 8 1,3-7-127,9 1 0,5 0-53,0 6 0,8-8-132,-3-4 0,11-4-150,1-2 0,2-7-34,-1-4 1,1-5-271,4-1 1,4 0-616,-4 0 1,4-1 470,2-5 1,-6-4-1552,0-7 2009,-7 0 0,11-8 0,-6-2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8546,'0'-9'4958,"0"2"-4326,8 7 0,-6 9 51,3 8 1,-3 9 69,-2 13 0,0 3-467,0 8 1,-2-1-325,-3-5 0,3 3-239,-4-8 0,4 3-541,2-8 0,2 3-811,4-9 1,-2-4 779,7-2 0,-2-3-1195,2-2 1303,4-8 1,-11-2-445,7-7 1185,-7 0 0,3-15 0,-7-3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8242,'16'-11'-5,"1"0"1,0 7 1458,-1-1 1,1 3-297,0 2 0,0 0-81,-1 0 1,-5 0-516,1 0-657,-1 0 0,-2 2-345,-3 3 0,-5 6-695,-1 12 0,0 1 28,0 4 1,-9 3 507,-8-3 1,1 4 598,-7 1 0,-3 1 0,0-1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1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8180,'-7'9'415,"5"6"1,-3-13 392,10 3 0,4-5-325,8-5 0,7 3-159,4-4 0,4-1-149,1 1 0,-5 1-131,0 5 1,-8 0-468,3 0 1,-5 7 273,-1 4 0,-8 4-277,-3 2 1,-4 0 188,-2-1 1,-2 7-48,-4-1 1,-3 6 68,-8-6 0,0 6 97,1-6 0,-1 2 13,0-1 0,2-5 25,4 5 0,-2-5-389,8-1 347,-1 0 0,6-1-105,0 1 1,2-2 174,4-4 0,-3 4 140,8-4 0,-5 2-123,5-2 0,-7 4 148,1-4 0,-3 4 187,-2 2 0,0-1 451,0 1 1,0 0 252,0 0 1,-7-1-394,-4 1 1,3 5 258,3 1-663,3-1 0,2-5-108,0-1 0,2-6 100,3-5 1,5-3-1,6-2 0,3 0-45,3 0 1,2-2-190,4-3 1,4-5-158,-4-6 1,1-1 127,-1 0 1,2-7-565,-8-4 0,6-2 84,-6 3 0,6-11-186,-6 5 1,1-6 729,-7 0 0,1-4 0,0-7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0 101 8189,'0'-34'0,"2"10"2043,4 7 1,3 6-986,8 6 1,-6 3-621,0-4 0,-5 4-131,5 2-323,0 0 1,0 6-478,0-1 0,-7 10-888,1 2 1,-3 2-421,-2 8 1,0 1 265,0 6 1535,0-8 0,-7 13 0,-2-4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435 0 8166,'-11'26'-4,"0"-4"0,0-3 3,-6-2 0,0-1 1120,0 1 1,3 0-456,2 0 0,-2-3-23,2-2 0,-2 2-242,-3-2 0,0 2-193,0 3 0,1-2-197,-1-4 1,2 4-360,4-4 0,2 4-60,3 2 1,6-6-507,0 0 0,8-7 30,8 1 1,8 3 321,4-3 0,9 1 36,2-6 1,0 0 349,-5 0 0,-8 0 276,-4 0 1,-3 0-386,-3 0 1382,-6 0-438,-3 7-109,-7 3 0,-13 6 676,-4 1 1,-10 0-241,-1-1 0,-6 7-420,-5-1 1,4 0-120,-4-5 1,2 0-292,-2-1 1,4 7-123,-4-1 0,11-5 16,5-6 0,5 0-371,1 6-210,8-8-200,1 6 0,23-13 138,8 3 0,16-5 252,11-5 0,7-5-26,10-6 1,0 5 108,0-1 0,0 3 109,0-2 0,-2 2 218,-4 3 0,-4 4 496,-6-3 0,-7 3-141,1 2 1,-16 0 398,-1 0 0,-9 7-466,-8 4 0,-4 4-83,-7 2 0,-1 0-687,-5-1 1,-5 9-231,-11 2 0,-6-1-545,-11 2 0,-2-7 379,-4 1 1,-1 2-1285,7-2 2095,-8 1 0,12-14 0,-6-2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8102,'7'-11'704,"4"0"0,-1 5 195,1-5-298,0 8 0,0-10 610,0 7-780,-7 0 0,5 6 578,-3 0-551,-4 0-674,5 0 65,-7 0-309,0 0 406,0 8 1,0-4-125,0 7 1,-6 0-2,1 6 1,-1-1-52,6 1 0,0 0 575,0-1 0,0 3 104,0 3 0,0-3 273,0 3 1,0 4-197,0 2 0,0 4 176,0 1 1,0 0-323,0 1 1,0 7-161,0 3 0,0 6-1074,0 6 1,-2-9 579,-3 3 1,3-6-1487,-4 1 1,5-4 396,1-8 0,-2-1-48,-4-4 1,4-4 1410,-3-8 0,3 1 0,2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3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9295,'-9'0'2251,"-4"2"-1819,7 3-329,1-3-628,5 13 0,3-11-94,8 7 0,4-8 619,19 3 0,-5-12 0,12-3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8568,'18'0'1118,"4"0"1,-3 0-698,3 0 0,-1 0-704,1 0 167,-3 0 1,5 0-99,-8 0 0,7 0-829,-1 0-1354,0 0 1332,-5 0 1065,0 0 0,-1-8 0,1-1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33 8140,'-9'-11'-345,"4"0"230,-5 7 1889,8-3-419,-5 7-805,7 0 1,-2 7-241,-3 5 0,3-1-32,-4 5 0,4-3-376,2 10 1,0 3-139,0 2 1,-7 9-2262,-4 2 2497,-4 7 0,-9-3 0,-2 7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16 251 8140,'-10'10'526,"5"-3"-1351,10-7 0,10-7 910,8-4 0,12-2 977,-2 1 1,12-8-460,-1 3 0,7-3-210,4 3 1,-3 2-475,4 4 0,2-4 79,-3 4 0,-5 4-614,-5 1 1,-8-1 228,2 1 1,-4-1 48,-1 1 0,-8-1-284,-4-4-251,-3-4 935,-10 5-145,-2 1 1,-14 2 544,-4 7 0,-11 0-228,-6 0 0,-11 2 248,-6 3 0,-3 10-172,-2 7 1,-8 6-44,-3-6 0,3 8-29,3-2 0,8 4-174,3 1 1,8 0-393,3 1 1,1-1 192,10 1 1,0 3-592,5-4 0,2 3 194,4-14 1,4 0-34,7-5 1,7-8 50,4-3 514,4-4 0,17-10 0,3-1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9910,'2'-9'1059,"3"3"-799,5 4 1,7 2 188,1 0 1,1 0-340,4 0 0,-4 0 36,4 0 1,-4-6-666,-1 0 1,-7 1 288,1 5 0,-1 0-1198,6 0 886,-7 0 0,4 1-149,-9 5 1,1-2-131,-6 8 553,0-1 0,-8 6 303,-3 1 1,1 1-108,-1 4 0,-1-2 592,-5 8 1,2 0-50,3 5 1,-1 3 152,7 3 1,-6-1-251,6 7 1,1-6 101,5 6 1,-2-5-206,-4 5 1,4-8-42,-4 2 1,4-3-526,2-2 0,0-7 161,0 1-587,0-8 348,0 4-240,0-7 388,0-9 449,0-1-320,0-8 85,0-8-59,0-1 85,0-9 1,8 1-333,4 0 0,3-1-11,2 1 0,1 0-23,-1 0 1,6-7 107,0 1 0,6 0-10,-6 6 0,2 0 83,-2-1 1,-4 3 142,4 4 1,-9 3 93,-3 8 53,1 0 0,3 2 359,-3 4 0,-5 3-241,-7 8 0,0 1 252,0-1 0,0 0-176,0 1 1,0-1-27,0 0 1,-7 1-98,-5-1 0,2 0-231,-1 0 112,-1-7 0,-5 3-433,0-7 19,0 0 1,-1-14 165,1-3 0,5-5-229,1-1 1,7 0 153,-2 0 1,4-7 84,2 1 1,0 6 110,0 6 1,0 5 297,0-6-168,0 8 1,2-3 212,4 7 0,-4 2 304,4 3 0,-4 5-222,-2 7 0,-2 1 90,-4-1 0,4 0-50,-4 1 0,-1-1 55,1 0 0,0 0-200,6 1-496,-8-9-857,6-1 896,-5-8 0,13-2-329,-1-4 0,9-3 213,-3-9 1,3 1-50,-3 0 0,8 0 74,-7-1 0,7 3 57,-7 3 1,3-3 96,2 3 0,1 5 198,-1 1 1,0-2 30,1 3 0,-1-1-122,0 6 0,0-6-32,1 0 1,-1-7-14,0 1 0,3-3 7,3-2 1,-2-1-24,8 1 1,-1-6-14,7 0 0,-6-6 86,0 6 0,-1-6 5,7 6 1,-6 6 39,0 5 0,-8 8 197,2-1 0,2 3-25,-2 2 1,-6 0 90,-5 0 0,-3 7 44,3 5 0,-4 3-62,-8 3 1,0-1-42,0 0 1,0 6-142,0 0 1,-8 0-66,-4-5 1,-3-1-88,-2 0 1,-3 1 43,-3-1 1,4-6-48,-4 1 0,2-8 91,-2 2 0,9-5-249,-3-1 83,4 0 55,-5 0-39,9 0-69,1 0 0,10 6 499,4 0 0,3 7-117,9-1 1,-1 3 171,0 3 1,-5 1-5,-1 4 1,1-4 447,5 4 0,-5-4-242,-1-1 1,-1-1-14,1 0 0,5-5-506,-5-1 1,5-7-428,1 2 0,2-6-1167,4-6 0,4-3 850,8-9 1,1-7 691,5-3 0,-5-5 0,6-2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84 435 8013,'17'-9'-635,"-8"2"1736,-1 7 1,-8 7-349,0 4 1,-8 6-137,-3 5 0,-4-1-123,-1 7 1,1-8 120,4 2 1,-4-3-173,4-2-648,3-1-1364,1 1 1396,7-8 0,2-1-898,3-8 0,10-8 286,7-3 1,3-6 2,-3-5 0,4 2 321,7-8 0,-5 7 166,0-1 1,-9 4 438,-3 1 0,-1 6 358,-9 0 630,7 7 0,-11-2-604,3 12 0,-10 3 539,-7 8 1,-2 0-335,-3-1 1,2 1-227,4 0 1,-2-1-264,7 1 0,-5-6-136,6 0 0,-1-5-210,6 5 1,2-7-496,3 1 1,5-10-625,6-6 0,9-6 527,2-5 0,7 1-39,5-7 0,4-7 177,7-9 1,5-5-196,1-1 1,7-6 521,-1 1 0,3 1 229,1 9 0,1 4-86,0 8 1,-6 9 44,1 7 0,-3 8 534,2 9 0,-3 0-235,-8 0 0,0 7 174,0 4 1,-7 4-89,-4 2 1,-4 0 284,-1-1 0,-3 3 67,-3 3 0,-5-3-280,-12 3 1,2 2-198,-8-1 1,1 1-213,-6-2 0,-8-3-407,-3 3 0,-11-2 318,-6 3 0,-3-10-236,-3 3 1,-5-3-96,0 4 1,-5-8-306,5-3 1,-2-4 175,2-2 1,3-2-100,-3-4 0,12-3 641,4-8 0,5 1 0,1-1 0,2 0 0,4 0 0,2 3 0,3 2 0,4-2 0,-3 2 0,3 3 0,2-2 0,5 5 0,1-5 0,1 6-25,-1-6 0,-4 5 265,3-5 187,-3 7 57,-2-3-424,0-1 180,0 6-373,0-5 205,0 7 421,0 0 1,-5 7-341,-1 5 1,1 4 39,5 7 0,-2 4-51,-4 12 1,4 6 174,-3 11 1,-5 11-89,-1 11 0,-5 9-390,-7 2 1,11-36-1,-2 2 127,-2-3 0,-1 2 0,0 4 1,0 1-152,1-3 0,-1-1 0,1-2 0,0 0 29,2-2 0,1-2 0,-17 42-330,8-13 0,-1-5 275,7-12 1,-5-9 69,4-8 1,4-3-1360,13-2 1158,0-15 0,2-16 346,4-8 1,3-15 259,8-7 1,1-14-265,5-3 0,-5-14 0,6 8 0,-7-13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5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368 84 8284,'0'-17'815,"8"1"0,3 6-643,11 5 1,4-3-183,8 3 0,-1-6 81,0 5 1,1 1-48,-1 5 1,-5 0-6,0 0 1,-8 7-33,3 4 1,-7 6-5,-4 5 0,-5-1 159,-7 6 1,-4 9 169,-7 8 0,-7 5 332,-16 1 1,-1 2-305,-4 3 0,-4-1 65,-7 8 1,0-9-83,0 3 1,5-4-383,1-2 1,5 0 6,-6 1 0,8-3-107,-2-4 1,9-5-126,2-11 1,8 0-929,-2-11-639,3 3 758,2-10 358,8-1 0,2-9 147,7-11 0,7-4 588,4-2 0,4-14 0,2-5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5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8121,'10'0'1828,"5"-7"0,-12-1-1114,8-3 1,-5 4 940,5 7-890,-7 0 0,9 7-311,-8 4 0,7 10-1043,-7 1 1,8 8 33,-2-3 1,-1 7-988,1 5 1542,7-4 0,8 6 0,8-8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151 101 8048,'-17'-15'1370,"-7"4"1,13-7 4962,0 6-4303,7 1-866,-3-5-1164,-3 6 0,-21 3 0,-5 7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51 201 8366,'-17'-17'0,"6"2"823,0 4 1224,7-4-1202,-4 13-649,8-13 0,4 14 197,7-5-529,0 4 115,21 2 0,-4-2 146,11-3 1,9 1-9,8-7 0,7 0-397,-2-6 1,2 0 75,-1 1 1,-10 4-87,-8 1 1,-12 8-154,1-3 0,-10 4-1297,-1 2 581,-11 0 426,-4 0 1,-16 6 732,-8-1 0,-9 6 0,-13-5 0,4 7 0,-6-4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7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770 84 8366,'-26'-16'-246,"7"-1"-62,8 0 0,7 6 984,-1 0 1355,-5 7-1595,8-3 0,-5 9-173,7 3 1,0 10 98,0 7 1,-2 10-51,-3 1 1,-1 8-34,-11 9 1,2 8-135,-12 3 1,-1 6-313,-6 6 1,-5 3 49,0 7 0,-5 1-604,5-1 0,-6-6 543,6-5-1736,0-3 1614,6-2 0,-1-8-137,1-3 1,5-6-188,0-6 1,8-3-199,-3-7 0,5-8 822,1-4 0,2 0 0,4-5 0,4-4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8340,'10'-8'1639,"-3"-1"1,-9 0-601,-3 3-726,3 4 0,-6 10-251,8 3 1,0 9 175,0 3 1,0 6 95,0-1 0,0 9-509,0 2 0,0 8-489,0-3 1,6 5 84,-1 1 0,8-2-546,-1-3 0,-3 1 405,2-7-441,0 0 463,-2-5 698,6-8 0,-5-2 0,6-8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7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0 218 8340,'12'-17'544,"-1"1"-19,-8 6 1,12-3-236,-4 8 0,-1-6 158,1 5 1,6 0-362,5 6 0,0 0-290,-5 0 1,5 0-141,0 0 1,8 2 105,-2 4 1,-2-4-619,2 3 0,-8-3 248,3-2 0,-5 0 175,-1 0 0,-6-2 353,0-3 1,-7-5-37,1-6 1,-3-1 211,-2 0 0,-5 1 122,-1-1-199,-7 0 0,9 2 515,-7 4 889,8 4-591,-12 7-360,13 0 1,-11 7 202,7 4 0,-5 6-162,6 5 1,-3 4-182,3 8 0,3-1-85,-4 1 0,2-1 16,-1 0 1,3 1-199,-4-1 0,6 1-12,6-1 1,1-5-413,5 0 0,2-8-32,-2 3 1,8-7-210,2-5 0,8 2 128,-2-7 0,3 0-300,3-6 1,5-2 184,0-4 586,7-3 0,4-15 0,10-2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8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17 528 9926,'-10'2'-725,"5"4"1,3 3 741,2 8 1,0 1 773,0 5 1,2 3-280,3 7 0,-1 0-254,7 1 1,-5-3-491,5-3 0,0 2-43,6-8 0,0 1-388,-1-7 528,1 1 1,0-2-106,-1-4 0,1-4-12,0-7 1,5-1-162,0-5 1,3-3-7,-3-8 0,2-7 137,4-4 1,2-4 204,-8-1 147,0 0 111,2 7 1,-7-4 406,0 8 1,-1 5-348,-4 6 1,-3 7 143,2-2 1,0 12 33,6 5 1,-6 11 317,0 6 1,0 11-133,6 6 0,0 3-174,-1 2 1,3-7-218,3-4 29,4-4-137,0-1 0,6-6-91,-4-1 1,3-12-21,3 2 1,-6-11-455,-1-1 1,7-10 172,5-7 0,5-15-215,-5-7 0,0-18 214,-5-4 1,-1-9 81,1-7 1,-10-4 108,-7-8 0,-3 1 137,-8-1 0,5 2 93,-5 4 0,-1 8 81,-5 14 0,0 2 192,0 15 0,-5 2-356,-1 9 0,-1 10-497,1 7-1638,-3 7 1051,-8 4 429,0 17 604,1 16 0,-1 2 0,0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9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17 602 8241,'-9'-17'2109,"1"8"373,8 2 0,2 7-973,4 0-672,-5 0-574,14 7 1,-5 2-314,6 8 147,-6 7 0,4-5-489,-2 3 242,2 4-433,-4-7 1,3 10 0,-6-6-1349,2-3 1233,-5-1 1,9-3-1030,-7 1 1320,-1-8 0,-5 1-109,0-5 266,8-3-1,-6 5 344,5-7-212,-7 0-574,0 0 437,7-7 0,3-2-525,6-8 647,9 0 0,2-7 218,12-4 1,6 0 172,11-5 0,3 3 202,8-9 1,2 4-1387,3 2 2052,-3-1-748,5 1 1,-13 5-354,1 0 441,-8 8 0,1-5 141,-10 9-110,-4-1 0,-8 8-265,-7-6 0,-2 13-422,-7-4 1,0 5-88,-1 1 0,-6 1 328,-5 5-206,5-4 1,-9 15-1,3-3-38,-8 7 1,-1 9-104,-12-3 0,4-1-49,-9 2 1,-4-5 554,-2 4 1,-4-6-148,-1 1 1,1-3 419,5-3 0,-5 1-99,4 0 0,4-2 43,2-4 0,3 2-11,2-8-53,1 1-284,6-6-772,3 0-1041,7 0 839,0 0-239,0-7 547,0-3 201,0-6 1,0-3-75,0-3 1,-6 3 405,1-3 0,-6-2 228,5 1 1,-7-1 6,2 2 0,2 2 336,-2-8 0,1 5 288,-1-4 1,-4-1-352,4-6 1,2 1 442,-2-1 0,5 3 59,-5 3-219,7-4-390,-11 6 1,12-1 11,-8-1 1,7 7 283,-2-1-290,4 3-300,-5 3-161,5-1 1,-7 8 223,3 3-1306,4 4 793,-5 2 0,7 8 30,0 3 0,0 6 126,0 5 0,0 0 38,0 12 0,6-3 126,-1 14 1,3 1 269,-3 10 0,-1-2 621,7 7-475,-7 0-336,3 6 1,-7 7 458,0 4 0,0 17-507,0-45 1,0 0-1,0 7 1,0 0 128,1 1 0,-2 1 0,-1-2 0,-1 1-126,0 1 0,0-1 1,0-4-1,0-2-516,3 37 0,0-15 226,0-18 1,2-4-230,4-2 0,-2-7-75,7-4 1,-8-6 144,3-5 0,-2-9 398,1-8-859,-3 0 546,13-2 1,-6-9 406,8-11 0,15-19 0,3-5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17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7403,'0'-9'891,"0"1"0,2 8-415,3 0 0,-3 2-156,4 4 1,-4 5-64,-2 12 0,0 4 110,0 8 0,-2 5-177,-4 1 1,3-1 24,-9-5 1,6 3-302,-5-3 1,7 3 103,-2-9 1,4-4-834,2-2 1,0-4 181,0-2 0,0-5-843,0-1 1114,0-7 1,0 2-31,0-12 0,0-3 174,0-9 1,2-7 2,4-3 0,-4-5 234,4-2 0,-3 3 4,3 3 1,-4-2 168,4 8 1,-2-4 227,1 10 620,-3-4-551,6 11-164,0 0 0,-4 3 126,7 7 1,-7 7-112,2 5 0,1 3 123,-1 3 1,2-1-123,-2 0 0,-4 2-106,3 4 0,3-3-73,-2 3 1,1-4-14,-1-2 0,-2 1-108,8-1 0,-9-6-484,3 1-725,4-8 909,-1 3 1,7-8-90,-5-5 1,5-6 5,-5-11 1,5-4-107,1-7 0,0-1 175,0 1 0,7-7 72,-1 1 0,0 1 94,-6 11 0,0-3 197,0 8 1,1 2 156,-1 9 1,0-1-121,1 7 864,-9 0-249,7 6-309,-14 8 0,11 1-8,-7 9 0,0-1 174,-6 0 0,0 1-244,0-1 0,0 0-117,0 0 1,0 8-137,0 4 0,0 4 126,0 2 1,0 1-22,0 4 1,1-1 1,5 7 0,-4-6-10,4 6 1,-2 0-329,2 6 1,-5-2-404,5-4 0,2-5 51,-2-12 1,1-2-469,-1-4 0,-4-10-1308,4 4 1013,3-3-264,1-5 1508,0-1 0,5-23 0,-5-5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34 235 8106,'-15'-34'3203,"4"1"-2099,3 14 1,8-3-8,0 11-3084,15-4 1232,4-2 1,16 1-40,4-1 794,4 0 0,7 0 0,0 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3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0 8101,'9'2'3722,"-3"4"1,-6-1-3422,-6 12 1,-9 5-302,-18 17 0,-19 26 0,14-26 0,0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5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0 101 8197,'0'-10'2383,"8"-4"-2346,1 4 0,6-1 1,-2 2 83,-2 1-20,0-5 0,4 10 154,-4-8-186,4 7 1,-11-4 124,7 8 0,-7 8-22,1 3 0,-3 0 79,-2 6 1,0-4 230,0 9 0,0 2-140,0-1 1,0 4 48,0-4 0,-6-1-281,1-5 1,-1-1 312,6 1-1019,0 0 0,0 0-112,0-1 0,0-5-1730,0 1 1685,0-9 0,2 5-1323,4-8 1128,3 0 948,8-8 0,-1-1 0,1-8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5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34 8197,'9'-2'-49,"-3"-3"385,3 3 0,-5-11 1419,7 7-1242,-7 1 1,5 5 258,-3 0-318,-5 0-193,7 0 1,-8 7-166,0 4 1,0 4 94,0 2 1,-8 5-551,-3 0 0,-4 2-174,-1-1 1,-7 1-507,1 4 0,0 1 459,5-6 1,-1 5-664,-5-6 1243,5 0 0,-6-5 0,7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5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0 8197,'-17'0'-325,"0"8"1391,0-6-346,8 5 186,-6-7 2,13 0-246,-5 8-293,7 1 0,0 8-181,0-1 1,0 3-142,0 3 0,0-3 97,0 3 0,0-3-93,0-3 1,0 1 5,0 0-465,0-1 0,0 1-745,0 0 497,0-8-238,0-1 590,0-8 1,2-2 9,3-4 1,7-5 87,10-11 0,-2 1-1,8-7 0,-6 6 4,6-6 0,0 8 37,6-2 0,-1 5 327,0 6 1,1-2-121,-1 7 1,-1 1 379,-4 5 0,1 0 102,-6 0-46,-1 0-384,-5 0 1,-8 7-111,-3 4 1,-12 4-91,-5 2 0,-13 7-450,-10 4 0,-7 3-255,-9 3 1,0-1 401,0 1 0,5-8 289,1-4 1,7-5 120,-2-6 0,11-4 258,6-7 519,3 0 148,10 0 0,9-2-284,11-3 1,11 1 295,6-7 1,5 5-464,6-5 0,-1 2-149,6-2 1,-7-2-353,2 7 1,-5-1 191,-6 1-322,3 4 1,-14-3 32,0 10 124,-8 5 0,-17 14 0,-1 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8:5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1 252 8258,'2'-10'78,"3"5"0,4-5 163,8-1 1,2-2 227,3 2 0,6-4-68,11 4 1,4-4 201,7-1 0,2-1-212,3 0 0,-3 0-311,4 1 1,-6 1-143,-5 4 0,1-2-425,-7 7 0,-2 1-1008,-9 5 1495,4 0 0,-14-8 0,7-1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1204 135 8222,'11'-15'-555,"0"4"1,-5-4 286,5 4 0,-7 1 577,1-1 0,-1 6 298,1-7-136,-3 9-337,6-12 0,-8 11 169,0-7-44,0 7-3,0-3 93,0 7-355,0 0-9,-8 0 0,-1 7 17,-8 4 1,1-1-24,-1 1 1,0 2-11,0 9 0,1-3 168,-1 3 1,-7 6-128,-4 5 1,-4 4-16,-1 14 1,-8-1 39,-3 17 0,-12 11-352,25-32 0,1 2 1,-4 3-1,1 0 269,-3 5 0,-1 0 0,0 2 0,0 1-121,-2 4 0,0 2 1,-2 1-1,0 0 34,2-2 0,0 0 1,5-2-1,1-1-79,2-2 1,1-1-1,6-7 1,2-2-305,-17 34 1,9-3 130,2-13 1,8 2 386,-3-13 0,9-3 0,1-8 0,0-6 0,1-4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7957,'0'-9'277,"0"1"-182,0 8 477,0 0-747,8 0 90,-7 0 137,14 0 1,-11 0 88,7 0 0,-5 0 431,5 0-306,0 0 1,8 6-92,3-1 0,-2 1-10,8-6 0,2 0 18,9 0 0,4 0-245,7 0 1,0-2 57,0-3 1,0 3-76,0-4 1,-5 4 27,-1 2 1,-6 0-148,1 0 1,-10 0 4,-1 0 0,-7 0 29,1 0-106,-4 0 1,-6 2-159,-1 4-433,-8-4 354,5 12 1,-16-6-413,-3 3 919,-4 4 0,-9-6 0,-2 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2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84 117 8032,'-26'0'-325,"2"0"0,13 0 724,0 0 0,7-2 143,-2-3-143,4 3 0,10-11-102,3 7 0,4 1-75,2 5 0,7-6 5,4 0 1,3 1 0,3 5 0,1 0-197,4 0 1,-2 0 24,8 0 0,1 0-74,10 0 1,-2 0 125,7 0 1,-2 0-17,3 0 1,3-6-275,-4 1 0,-4-1 99,-1 6 1,-9-2-412,-3-3 0,-9 3 229,-1-4 0,-3 4-199,-8 2 0,-1 0-301,-5 0-25,-1-7 332,-6 5 27,-3-5 353,-7 7 0,-7 0-75,-4 0 1,-4 0 152,-2 0 0,-7-8 0,-2-1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2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7934,'-10'0'-332,"3"-2"-396,7-4 1416,-8 5-234,7-7 171,-7 8-225,8 0-353,8 0 1,1 6 66,8-1 1,-4 3-11,3-3 1,-1 3 36,13 3 1,0 4 45,5-4 1,1 4-34,-1 1 1,2 3-44,4 3 1,-1-1 150,6 7 0,-5-6-90,6 6 0,-8-6 63,2 6 0,-4-6-87,-1 6 0,-3-6-11,-3 6 1,-4-7-15,-7 1 0,5 2-119,0-2 1,-5 1-33,-6-7 0,-1 1 90,1 0 0,-4-1 94,-7 1 0,-2 0-141,-3 0 0,-8 1 13,-15 4 1,-2-1-70,-14 7 1,-1 0-213,-5 5 0,-6-5-135,0 0 0,1-8-473,5 2 0,1-3 861,5-2 0,-5 7 0,7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2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7958,'10'0'-1807,"-2"0"4044,-8 0 649,0 0-2220,7 0 0,-5-1 148,4-5-214,4 4-100,-1-6-66,8 8-153,-7 0-236,5 0 1,-13 2 6,4 4 1,-4-2-148,-2 7 0,-2-5-226,-4 6 0,2-3 192,-7 3 0,5-3-180,-5-3 135,-1-4 109,-5 6 80,0-8 1,5 0 269,0 0-4,9 0-241,-5 0 197,8 0-175,0 0 1,2-6 300,4 0-121,-4 0 186,13 6-409,-13 0-222,6 0-529,-8-7-1054,0 5-369,0-6 1185,7 8 970,-5 8 0,14-6 0,-7 5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3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836 50 8160,'9'-7'45,"-3"-4"365,3 3-243,-7-7 273,5 13 45,-7-5-313,0 7 0,-1 0-124,-5 0 0,-3 7-112,-8 5 1,4 1-390,-4-2 1,4 9 243,-9-3 0,2 3 83,-3-3 0,-3 7-53,-7 4 1,-1 4 48,1 1 0,-2-3-45,-4 3 1,-2-5 123,-4 5 1,-1-1 118,7-10 0,-6 6-1,6-6 1,0 1 195,6-7 1,-1 1-98,1 0 1,5 0 177,0-1 0,8-5-52,-2 1 0,9-3 232,1 2-206,9 4 1,-5-6-72,8 8 1,15 0 134,7-1 1,17 1 88,12 0 1,6-1 239,10 1 1,0 0-217,0 0 0,0-1-54,-1 1 0,-1 0-419,-3-1 1,-5 3 118,-7 3 0,1-1-1579,-1 7 0,-2-1 1438,-3 7 0,-12 7 0,-9 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602 18 8150,'-7'-10'0,"-2"3"-308,-8 7 1,-2 2 213,-3 3 1,2 6 15,-8 12 1,-6-3 332,-5 8 0,0 0-53,6 5 1,1-5 193,5 0 1,-3 0-145,8 5 1,-6 1 3,5-1 1,-4 2-34,4 4 1,1-1 23,5 6 1,1-5 22,-1 6 0,6-3 39,0 3 0,5 1 31,-5-7 1,7 0-85,-1-5 1,3-8-48,2-4 0,2 2 32,3-1 1,4-7-186,8-5 0,0-1 6,0 1 0,7-4-163,4-7 1,3-2-82,3-3 0,1-4-173,4-8 1,2-5-535,3-1 0,3-1 429,-8 2 0,0 1-101,-6-6 0,-1 6 155,-4-1 1,-4 3-96,-7 3 0,-6 1 230,0 4 636,-7 3 7,3 8 0,-7 4 534,0 7 1,0 6 229,0 11 0,-6 3-498,1-3 0,-1 4-155,6 1 1,0 0-125,0 1 0,2-6-370,4 0 1,-3-8-292,8 2 0,-1 2-377,1-1 1,4-3-591,-4-9-71,4 4 1,0-11 121,-4 7 0,2-9 1218,-8-2 0,8-8 0,-3-8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4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17 151 8142,'-9'-8'0,"3"-3"0,4 2 820,2-2 0,2 1-46,4-1 1,11-4 327,10 4 0,11-4-553,1-1 0,7 5-222,-1-1 1,7 9-2252,-2-3 939,11 4 795,-9 10 1,15 1-1,0 8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5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0 419 8023,'0'-17'2694,"8"8"-2018,3 3 1,-2 4-223,2 2 1,-5 0 409,5 0-553,-7 0 0,9 8-227,-8 3 0,1 4-143,-6 1 0,5 7-226,1-1 1,1 2 11,-1-2 0,-4-1-356,3 7 1,-3-8-230,-2 2 1,6-9-115,-1-2 144,1-7 439,1 4 0,3-10 402,6-4 1,1-5-29,0-11 0,7-4-37,4-8 1,5 1-2,6-1 1,4-1 194,7-4 0,8 4 55,3-4 0,-2 5-46,3 7 0,-3-3 252,2 8 0,-9 7-159,-7 9 1,-13 4 159,1 2-436,-11 0 0,-5 8-184,-11 3 1,-6 6 45,-6 5 0,-11 9-228,-11 8 1,-5 6 118,-6-6 1,-6 6 49,-10-6 0,3 0 271,-4-6 1,4-1-163,2-5 0,7-2 584,4-9 0,4 1-103,1 0 0,14-8 66,3-3 1,10-5-177,-4-1 1,9 0-104,2 0 1,13-7-123,9-4 1,8-10 80,-2-1 0,9-6-391,2 6 0,0-6 158,-6 6 1,-5-2-312,0 1 1,-8-1 131,3-4 0,-10 2-21,-2 4 1,-7-2 194,1-4 1,-5-3 40,-5 3 1,1-2 54,-7 2 0,5-2-48,-5 8 1,2-6 413,-2 6 0,-4-6-144,4 6 1,1 0 244,-1 5 1,7 6-154,-1 0 1,-3 5 337,3-5-405,-1 7-276,6-3 0,0 16 146,0 8 0,0 9 23,0 13 0,-2 3 138,-3 9 0,1 14-115,-7 7 1,5 8-205,-5 3 1,6 7-38,-6-1 1,5 0-279,-5-6 1,7-1 159,-1-4 1,3-5-71,2-12 0,2-5-542,3-12 0,-1-3 375,7-8 0,0-8-568,6-9 1036,7-6 0,-5-3 0,5 2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6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34 8108,'11'-2'267,"0"-4"0,0 4-694,6-3 198,7 3 1,-4-4 557,8 1 1,-6-1 859,6 6 1,-5 0-802,4 0 1,-1 0-152,2 0 1,2 0-589,-8 0 1,1 6 244,-7-1 1,1 8-339,0-1 0,-8 2 265,-3 3 0,-5 0 19,-1 0 0,-1 1 214,-5 4 0,-3 4 257,-8 8 0,-5-1 168,-1 1 0,-12 5-218,2 0 0,-4 2 11,3-2 0,1 3-24,-1 8 1,3-5-671,3 0 0,-2-8 147,8 2 0,0-6-83,5-5 1,6 0-463,0-11-759,7 3 237,-11-11 912,13 1 0,-7-5 430,3-10 0,4-5 0,-12-6 0,4-1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8108,'8'-9'904,"-7"2"0,14 7-446,-4 0 0,-1 0 699,1 0 0,-6 0-112,7 0 1,-7 0 119,6 0 0,-1 7-772,1 4 1,4-2-278,-4 3 1,2-1-1437,-2 5 1,9 1 855,-3 0 1,3-2-3181,-3-4 3644,7 4 0,10-13 0,8 5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8108,'16'0'2317,"1"0"1,-6 0-1013,0 0 0,-5 0 86,5 0-1065,-7 0 1,3 2-652,-7 4 1,-2-1-837,-3 12 1,1-4 1160,-7 9 0,-8 4 0,-7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8254,'17'0'2109,"0"0"-1353,-1-8 0,3 6-557,3-3 1,13 3 0,14 0 665,5-3 1,7 3-316,-5-4 1,3 4-571,-9 2 1,4 0 60,-9 0 0,-5 0-1058,-1 0 1,-9 0-930,-2 0 455,-8 8 1,3-5 1490,-12 9 0,-4-9 0,-7 5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7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837 34 8187,'0'-17'2551,"0"8"-2002,-8 2 1,-1 14 126,-8 4 1,1 12-175,-1 4 0,-5 12-97,-1 6 0,-6 3-287,1 2 1,-6 8 74,-5 3 0,-2 10-797,-3 1 1,-4 3 585,3-3 1,4-9-827,2 4 1,2-11 391,-2-1 1,6-4-580,-1-7 1,6-5 270,6-11 1,3-4 160,-3-7 0,4-8 137,1-3 0,6-4-305,0-2 898,-1-8 0,-4-9 0,-1-9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8142,'17'-7'3270,"-8"5"-2528,6-6 0,-13 16-249,4 3 1,1 6 82,-1 5 1,-1-2-60,-5 8 0,0 0 32,0 5 1,0 3-873,0 3 1,0-4 235,0 4 0,2-4-2252,4-1 1220,3-1 820,8-7 1,-6-2-1262,0-7 1,0 0 638,6-1 1,-1-6 920,1-5 0,0-3 0,0-2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2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8601,'11'0'1621,"1"0"-978,-8 0 183,11 0-43,-5 0-87,-1 0-276,-1 0 27,-8 0-338,0 8 0,-2-6 246,-4 3-401,-3 5 1,-9-8 83,1 4 1,5 1 60,1-1-81,-1 0 1,1-6-88,-1 0 108,8 0-12,-3 0-242,7 0 0,2 0-40,3 0-151,5-8 0,7 6 150,1-4 1,-1 5-696,0 1 1,8 0 950,4 0 0,4-8 0,1-2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8133,'26'-2'510,"-4"-4"0,-3 4 146,-2-3 1,-1 3 660,1 2 0,-2 2 817,-4 3-1067,4-3-648,-13 13 1,11-4 12,-8 11 0,6-1-446,-5 7 0,0 0-444,-6 5 1,0 0-66,0 1 1,-2-1-624,-4 1 0,-3-3 341,-8-3 1,0 2-758,1-8 0,-7-7 926,1-9 0,0-5 257,5-1 0,0-9 329,1-8 1,6-1-142,5-10 0,3 0 753,2-5 0,4 5-49,7 0 0,2 2 332,15-2 1,0 2-84,5 4 1,0 3-279,1-3 1,5 3-498,0 3 1,5 5 93,-5-1 0,0 9-573,-5-3 0,-1 4 190,1 2 302,-8 0 0,5 8 0,-5 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8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10429,'17'0'1068,"2"0"-594,3 0 1,4 0 18,7 0 1,1 0 73,-1 0 0,1 0-487,-1 0 1,-1 0-327,-4 0 0,1 0-446,-6 0 0,-7-1 192,-5-5-829,1 4 1,2-7 631,-2 3 1,-5 3-173,-7-9 1,0 1 868,0-5 0,-7-9 0,-3-1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602 17 8054,'-8'-9'702,"-1"1"0,-2 10 31,0 4 0,0 3 259,-6 8 1,0 5-152,1 0 1,-1 8 62,0-2 0,0 3-423,1 3 1,-8-1 28,-4 1 1,2 6-780,-2 5 0,0-2 226,-5 1 0,1-1-890,4 2 0,-2-5 652,8-6 1,0-1-1135,5 1 0,0-6 322,1-1 1,-1-8-801,0-2 865,8-1 215,-6-14 813,13 6 0,-13-16 0,6-1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34 8054,'0'-17'3702,"0"8"-2485,0 1-171,0 8 0,0 8-473,0 3 1,0 4-33,0 1 0,-2 9-229,-3 2 1,-3 5-824,-3 1 0,-2 6 161,7 0 1,-5 6-156,6-6 0,-3 0-1464,3-6 0,3-5-281,-4 0 331,4-7 1919,2 3 0,8-15 0,1-2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8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1 251 8054,'16'-2'0,"1"-3"0,5 3 1352,1-4 1,6 3-591,-1-3 1,-2 4-19,2-3 0,-2 3-278,2 2 0,2-2-237,-8-4 0,6 5-348,-6-5 0,0 2-458,-5-1 1,0 1-740,-1-7 0,1 5 770,0-5 1,-2 0-228,-4-6 1,-2 1 227,-3-1 1,-4-2 638,3-3 0,-3 9 63,-2-4 0,-7 6 174,-5 0 0,3 4 267,-2 7 1,0 0 868,-6 0 0,6 7-216,0 4 0,7 4-588,-1 2 1,3 5-122,2 0 0,0 2-151,0-1 1,7-3-155,4 8 1,4-8-277,2 3 1,5-5-339,0-1 1,8 0-322,-2-1 0,4-4-989,1-1 1,6-8 1686,0 3 0,7-4 0,-3-2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09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9376,'26'0'3355,"6"-5"-2264,-4-1 1,9-1-509,2 1 1,0 2-94,-6-7 0,1 7-135,-1-1 1,-5 1-1710,0-1 0,-2 3 416,2-4 938,3 4 0,-5 2 0,8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0 168 7963,'0'-9'66,"0"-6"125,0 4 0,2 1 108,4-1 1,-2 0 136,7-6 1,0 3 815,6 2-797,-1-2 1,7 6-69,-1-3 1,6-2-157,-6 7 1,8 1 54,-2 5 0,-4 0-63,-2 0 0,2 0-127,-2 0 0,-5 0 155,-6 0 0,-5 2-205,5 3 1,-7-1-53,1 7 1,-3 0-236,-2 6 1,-7 5-66,-4 1 1,-4 4-178,-2-4 0,-5 5-535,-1-6 0,1 0 483,5-5 1,1 0-501,-1-1 0,0-6 73,1-5 962,-1-3 0,0-2 0,0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0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0 9355,'10'0'2546,"-3"0"0,-7 8-1667,0 3 0,0 4-335,0 1 0,-7 3-376,-4 3 1,-4 4 24,-2 8 0,-2 1-981,-3 4 1,2-2-195,-8 8 0,6-3-763,-6 3 0,5-2 1745,-4-4 0,-1-4 0,-6 6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1 7966,'-16'5'325,"-1"1"1,2 7 21,4-2 0,-2 11 440,7 6 1,-5 2 49,6-2 1,-1 9-346,6-4 1,9 5 993,8-5 0,9 0-732,13 1 1,9 3-271,8-4 0,13 5-754,-2-11 0,9 11-657,-4 1 0,-1 0 76,-10-6 1,2-7-870,-7-4 1,5-5 1719,-5-6 0,7 4 0,-3-6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0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49 7896,'-17'-13'3027,"0"-4"473,8 4 0,2 8-1717,7 10-1783,0 5 0,-8 14 0,-1 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2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35 7894,'-17'0'1019,"0"0"-733,0 0 0,-1-5-310,1-1 0,0 0 61,-1 6 0,1 0 144,0 0 0,0 0-266,-1 0 1,1-6 98,0 1 1,-1-1-61,1 6 1,0 0 61,0 0 1,5 0-133,0 0 0,1 2 25,-6 4 0,-1-3 148,1 9 0,6-1 99,-1 7 0,0-1-83,-5 0 0,2 8-54,3 4 0,-1 4 42,7 1 0,0 9-157,6 3 1,0-2 38,0 2 0,0-2-72,0 2 1,0-3 98,0-9 0,0 1-23,0-1 0,0-1 39,0-4 1,0 2-21,0-8 1,0 7 34,0-1 0,-2 2-22,-3-2 0,-3 5 142,-4 1 0,-3 0-128,3 5 0,-3-4 1,-2-1 1,0-2-63,-1-4 1,3 3-119,3-3 0,-3 4 35,3 1 1,5-5 106,1 0 0,4-6-30,2 6 1,0-6-5,0 6 0,0-8 73,0 2 0,8 2 20,3-2 1,5 8 142,1-3 0,0 5-27,1 2 1,-1 1 151,0 5 0,0 3-139,1 8 1,-7 5-65,1 1 1,-6 7 187,5-1 0,-7 9-143,2 2 0,-4 7-157,-2-1 0,0 9-185,0 3 0,-6-3 296,0-9 1,0-5 111,6-6 1,-5-9 144,-1-3 0,0 1 5,6-1 0,0-8-160,0-10 0,0-11-98,0-6 0,0-4 613,0-1-1246,8-1 410,1 0 1,9-7-611,-1-4 0,-6-6 163,1-6 1,-1-6-1140,7-11 1726,-1-4 0,8-15 0,2-2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8120,'9'-23'0,"8"1"0,9 7 904,13 10-707,4 3 0,7 2 633,0 0 0,-2 0-491,-3 0 0,1 0-716,-7 0 0,-2 7 84,-9 4 1,2 4-464,-8 2 0,-1 0 756,-10-1 0,4 1 0,-6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8120,'-17'2'0,"0"3"829,8 5 0,2 6-167,7 1 0,-6 2-29,0 3 0,1 4-295,5 7 1,0 3-284,0 3 1,0 3-1164,0 8 1,2 1 684,3-1 1,-1-2-380,7-3 1,-7-1 801,1-10 0,5 3 0,-1-11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8023,'0'28'155,"0"0"1,0 7 144,0 10 1,0 5 327,0 6 0,0 3-161,0 8 1,-1 0-94,-5 0 1,2 1-356,-7 5 0,2-6-125,-2 0 0,-4-2-261,4-10 1,1-5 36,-1-5 0,6-13-285,-6 1 1,5-11 130,-5 1 0,5-10-1184,-5-2 1668,0-8 0,-6-10 0,1-12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760 118 8023,'0'-24'0,"0"5"-24,0-3 17,0 3 919,8 3-147,1 6-492,8 3-80,-1 7 0,-4 5-233,-1 1 0,-8 7-65,3-2 1,-2 4-104,1 2 1,-3-6 163,4 0 0,-3-5-28,3 5 0,-4-6-41,3 6 54,5-7 333,-1 11-167,8-13 0,-6 11 286,0-8-154,-7 1 85,3-6-339,-7 7 1,0-3 73,0 7 1,-7-5-738,-4 5 1,-12 2 347,-5 9 0,-11-1-265,-5 7 0,-6-1 178,-6 7 0,4-6 390,-4 0 0,-1-2-65,1 1 1,2 3 105,10-8 0,-3 1-2,8-7 1,-5 1 443,5 0 1,1-6-12,11 0 0,-3-5-132,8 5 0,-1-7 345,7 1-122,-1-3-230,0-2 0,10 0-190,7 0 1,11-2-88,17-3 1,7-10 266,15-8 0,15-1-101,8 2 1,14 2-333,8-8 0,-44 15 1,2 0 226,-1-1 0,1 0 0,6-1 0,1 0-110,-1 4 1,-1 0 0,-1-3 0,0 0 11,-4 3 1,-1 0 0,41-12 77,-9 7 0,-10 1-29,-13 4 1,-7 1-109,-15 5 0,-7 3-306,-15-4 1,-8 6-578,-4 6 1,-6 9 949,-11 7 0,-6 8 0,-16-4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2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8023,'-16'10'0,"1"-1"900,4-3 1085,3-5-251,8 14 1,8-13-851,3 4 1,5 1-620,7-1 0,-3 5-36,8-6 0,-2 7-1759,2-7 1,3 3 433,-3-3 0,4-3 1096,1 4 0,8 3 0,2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2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8023,'17'6'1483,"0"-1"1,-6 7-1545,0-7 0,-5 6-718,5-5 0,-6 5 88,7-5 691,-1 7 0,5-4 0,1 8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8024,'7'-15'0,"5"4"0,10 4 1511,6 7 0,11 0-694,5 0 1,3 0-199,-3 0 1,5 0-709,-5 0 1,-3 0-935,-2 0 0,-6 5 203,-5 1 1,-5 7 819,-12-2 0,4 11 0,-6 4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3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0 8093,'-26'17'845,"3"0"1,7 1-466,4 5 1,3 1 549,4 4 1,3 1-481,-4-6 1,4 6-388,2-1 0,2-2-380,4 2 1,1-8-871,4 3 1,4-5 592,-4-1 1,4 0-785,2-1 1378,0-6 0,-1 5 0,1-6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0 134 8093,'10'-14'-32,"6"2"1,10-2 444,13 2 0,4-1 887,7 2 0,8-4-729,3 4 1,4 2-127,2-2 0,0 7-137,0-1 0,-1 3 30,1 2 0,-2 7-265,-3 4 1,-1 12 108,-11 4 0,-4-1-203,-12 2 0,-8 6-24,-4 5 1,-5 5-61,-6-5 1,-4 2 67,-7-2 0,-7-4-116,-4 4 1,-6-3-398,-5-3 0,-4-1 246,-8-4 1,-1 1-855,-4-6 580,4-9 263,-13 1 0,10-7-622,-6 3 0,3-4 336,-9-7 0,9 0 76,-9 0 0,3-13 525,-3-3 0,0-12 0,0 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1 12532,'-2'17'800,"-4"-1"1,-3 8-474,-8 4 0,-1 6-274,-5 5 1,3-4-254,-8 4 1,8 2-591,-3-2 0,5-2-664,1-9 0,8 2 643,3-8 0,4-5-134,2-6 0,8-8 945,3 3 0,11-10 0,6-1 0,2-6 0,-2 5 0,1-5 0,-6 5 0,-1 1 94,-5 5 182,-1 0 0,-5 2 1309,1 3 0,-9-1-624,3 7 1,-6-2-237,-6 2 0,3 4-276,-9-4 0,7-1-437,-6 1-384,7-7 1,-9 5-1095,7-4 1409,1-3 57,5-2 0,7-16 0,3-10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2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6709,'-2'-10'1269,"-4"4"-625,4-3 1,-5 5-21,7-8 352,0 9-117,0-13-331,0 14-92,0-5 0,0 7 361,0 0-503,0 7 0,0-1 169,0 11 1,0-1-106,0 13 1,0-2-50,0 1 0,-2 3-166,-4-8 1,2 2-151,-7-2 1,7-4 167,-2 4-234,-4-3-1769,8-3 1358,-5 0 1,9-7-709,3-4 0,-1-4-231,8-2 564,-8 0 0,9-2 206,-7-4 1,1-4-447,-1-7 1099,-4 7 0,6-13 0,-8 4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3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1 8067,'0'16'124,"0"1"-35,0 0 1,-2 0 1064,-3-1 0,-4 3-537,-8 3 0,0-1-49,0 6 0,-7 3-477,-4 9 0,-1-4-620,1 4 0,-2-3 69,8-3 0,-6-1-1386,6-4 972,-1 3 0,14-12 395,4 3 0,3-9 188,2-2 0,13-5 291,3 5 0,18-7 532,-1 1-306,12-3 173,-10-2 0,12 6 558,-8-1 0,0 1-324,-6-6 1,-1 0 142,-5 0 1,3 2-1176,-8 3 1,1-3 155,-7 4 243,1 3 0,0 0 0,0 8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8 8047,'9'-8'4036,"-2"8"-4191,-7 0 1,-5 9 0,-3 14 74,-1 5 0,-4 5 161,-9 6 0,1-4 215,-6 4 1,6-3-51,-1-3 0,9-5 43,2 0 0,7-2-169,-2 2 0,12-4-192,5-8 1,10-4-32,1-1 0,9-8 16,3 3 1,-1-4-348,6-2 1,-3 0 191,-3 0 0,-1 0-484,-5 0 1,3 0 296,-8 0 1,1 0 428,-7 0 0,1 0 0,0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4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0 8047,'0'17'804,"-1"0"100,-5-1 1,4 3-642,-3 3 0,3-1-197,2 6 1,0-4 398,0 5 0,0-1 672,0 7 1,-2-6-1112,-4 0 0,4-1 27,-3 7 1,3-6-1416,2 0 0,0-8 476,0 2 1,2-3-683,3-2 995,-3-8 573,13 6 0,-13-13 0,5 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68 8053,'2'-17'0,"3"0"0,-1 6 677,7 0 0,0 7 947,6-1 0,0 3-823,-1 2 0,-5 0 45,1 0 0,-7 2-1028,6 3 1,-7 5 174,2 6 0,-5 3-1537,-1 3 0,-9 6 905,-8 11 0,-1 4-1137,-10 7 1776,-7 0 0,-8 8 0,-7 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15 352 8053,'-9'11'943,"3"0"1,6-7-868,6 1 0,3-3 201,8-2 0,1-2 159,5-3 1,-3 1-271,8-7 0,-8 7-103,3-2 1,-5-1-429,-1 1 389,0 1 1,-8 7-134,-3 3 1,-5 5 36,-1 6 0,-7 7-193,-4-1 1,-4 8 179,-2-3 0,1-1 269,-1 2 0,0-5-122,0 4 1,6-6 178,0 1 1,7-1-141,-1 1 0,3-4-2,2 5 0,0-5 169,0-1-144,7 0 0,1-1 124,3 1 0,-4 0-79,-7 0 1,2-3 108,4-2 0,-4 2-198,3-2 1,-3-3 124,-2 2 3,0-7 94,0 3-272,0-7 1,0-2 87,0-3 0,8-6-544,3-12 0,4 3-81,1-8 1,10-9-299,8-13 0,1-2 100,10-10 0,1-6-2843,10-10 3548,-27 37 0,1 0 0,1-4 0,-1-1 0,2-1 0,1-1 0,4-1 0,1 0 0,3-1 0,1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 8053,'0'-10'4815,"8"3"-3687,-6 7-588,13 0 38,-14 0 593,7 0-1043,-1 0 1,-5 2-569,4 3 0,-4 5-39,-2 6 1,0 1-604,0 0 1,-6 1 38,0 5 0,-5-5 325,6 5 0,-8-5-145,2-1 0,1 3 376,-1-3 1,7 3 470,-1-8 436,3 2 390,2 3-478,0 0-17,0 0 0,0-6 434,0 0 0,2-7-232,3 1 0,-3-1-295,4 1 1,-4-1-139,-2 7 1,-2-5-222,-4 5 1,1 2-31,-12 9 0,-2 4-185,-8 8 0,-5 5 181,4 0 0,-5 0-67,-6-6 0,9 1 372,-3-1 0,8-1-114,-2-5 0,6 3 494,-1-8 1,11 1-222,5-7 0,4 1 479,2 0-522,0 0 1,2-3-210,4-2 1,3 1 121,8-8 1,-1 1-214,1-6 0,5 0-195,1 0 1,-1 0 122,-5 0 0,-1 0-4,1 0 1,-6 0 44,0 0 0,-7 2 321,2 3 0,-4-1-31,-2 7 1,-8 0-2,-3 6 1,-4 0 26,-2-1 0,-1 1 149,-4 0 0,1 1 161,-7 5 0,6-5-135,-6 4 1,8-3-6,-3-2 0,5-2-127,1-4 0,6 2-615,0-8-193,7 8-21,-3-11 1,22 6 11,7-8 1,17-2-620,11-4 1,8-3-80,8-8 1,1 6 563,0 0 1,-2 2 675,-4-3 0,-5 5 322,-11 7 0,-1 0 287,-10 0 0,1 0-415,-13 0 1,-5 2 261,-6 3 1,-7-1 115,1 7 1,-3 0 442,-2 6 0,-13 0-1106,-3 0 0,-7-1 141,1 1 1,-4 0-962,-7-1 1,-3 1 528,-3 0 0,4 0-426,-4-1 0,-2-5-117,2 1 1,0-3-148,6 2 0,1-4 656,4-7 0,4 0 413,7 0 0,6 0 30,0 0-30,7 0 488,-3-7-462,14-2 0,3-2 766,6-1-240,1 9 0,0-10 252,0 7 1,-6-1 453,0 1 196,-7 4 309,3-5-690,-7 7-250,0 0 0,-6 7-645,1 4 0,-6-1-186,5 1 0,-5 0-285,5 6 0,-5-1-100,6 1 1,-1 0-569,6 0 1,0-6-510,0 0 0,2-7 624,4 1 1,-3-3 127,8-2 1,1 0 265,4 0 1,1-7 25,0-5 1,-1-8 201,1-2 1,5-6 184,1 6 0,-1-6 108,-5 5 1,5-4-38,0 4 1,1 1 534,-7 5 0,-5 2-278,1 4 0,-7-2 310,6 8 1,-7-3 80,2 3 1343,-5 3-1401,-1-6 1,0 10-137,0 4 1,0 3-133,0 8 0,-1 5-63,-5 0 1,2 14 74,-7-3 0,6 12-80,-7-1 1,3 10-49,-2 2 0,-4 7-95,4-2 0,-9 4-155,-3 2 0,1-6-268,5 1 0,6-14-587,0 2 1,7-11 325,-1 0 1,3-11-368,2-6 0,0-9-214,0-2 0,2-7 522,3 2 0,5-12 64,6-5 0,3-11-129,3-6 665,-3-11 0,12-4 0,-5-7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0 8115,'11'2'2113,"0"4"0,-7 3-989,2 8 1,1-1-309,-1 1 1,-1 5 294,-5 1 1,-2 5-580,-3-6 1,3 2-239,-4-2 0,-3-1-935,-2 7 1,2-6-251,-3 6 0,7-8-750,-6 2 0,7-9 1128,-2-1 0,6-9 513,6 3 0,11-4 0,9-2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1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820 1 8115,'7'2'1503,"-7"3"1,-2-1-845,-9 7 1,0-5 374,-6 5 0,-7 0-644,-4 6 0,-3-1-152,-3 1 0,-5 5-985,0 1 0,-5 5 124,5-6 0,0 8-1102,5-3 0,1-1 766,0 2 0,7-7 223,3 1 1,10-3 735,2-3 0,7-5 0,-1 1 0,3-1 43,2 5-97,0 1 1,0 0 1440,0 0 1,0-1 54,0 1 1,-2 0 537,-3-1 0,-3 1-1129,-3 0 1,-2-6-123,7 0 0,-7-5-126,2 5-350,4-7 0,-2 3-1879,3-7 1384,4 0 0,10-2-1362,14-3 1,9-5 233,8-6 0,10-7-136,6 1 0,9-2 902,-3 2 0,-9 3 169,-2-3 1,-11 11 399,0 5 1,-11-1 446,-6 1 1045,-11 0-1276,-3 6 0,-16 8 675,-3 3 1,-17 6-411,-5 5 0,-17-3-299,0 3 0,-4 2 69,4-2 1,-1 6-248,1-6 1,8 1-43,3-7 0,7 1-294,10 0 1,1-6 42,16 0 1,-1-5 84,6 5 0,8-7 346,3 1 1,11-3 113,6-2 0,3 0 120,3 0 1,1 0-103,4 0 0,-4 0 4,4 0 1,-3 0 44,-3 0 1,-5 0 68,0 0 1,-8 2-457,3 3 138,-12-3 0,-4 8-814,-7-5 0,0-1 209,0 7 1,-15 0-44,-7 6 0,-10 1 20,-7 5 0,-3-3-261,-8 8 0,-6-2 447,0 2 1,-5 2 224,5-8 0,0 2 760,6-2 0,8-3-486,3 3 0,13-3 1335,9-3 0,2 1-410,9 0 1,1 0 17,5-1 0,2 1-190,3 0 1,-1-2 209,7-4 1,2 4 100,9-4 1,-1-2-180,7 2 1,1-7 121,10 1 1,4-3-515,7-2 1,6-2-698,0-3 1,7 1-115,-2-7 1,2 0-202,-1-6 1,1 2-489,-8 4 1,-1 4-1280,-9 7 1,-6 0 422,-11 0 1,-4 0 1766,-7 0 0,-8 7 0,-2 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11203,'0'-9'987,"8"-1"-925,3 5 0,4 3-57,1-4 1,-4 3 191,-1-3 1,0 4-159,6-3 1,-1 3 63,1 2 0,-6 0-110,0 0 0,0 0 33,6 0 0,0 0-127,0 0 1,-1 0-358,1 0-156,0 0 0,-1 0-496,1 0 0,-6 0-131,0 0-4,-7 0 1245,4 0 0,-1-8 0,2-1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3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34 8428,'-1'-11'236,"-5"0"1,2 7 302,-7-2 362,0 4-583,-6 2 1,6 0 1020,0 0-858,7 8 1,-9 1-275,8 8 1,-3 5-52,3 0 1,1 3-137,-7-3 0,7 2-1172,-1 4 0,-3 3 676,3-3 0,-3 2-483,3-2 0,-5 3 959,-6-3 0,-1 11 0,0 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0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121 346 7943,'-11'-7'-8,"-1"-5"0,0-3 50,-5-3 0,2 7 50,3-1 77,-3 1 1,11-5-226,-7 5 229,7-5 0,-4 13 22,8-9 0,8 2-299,3-1 1,5-4 86,1 3 0,6-1 67,0 1 1,8-3-22,-2 3 1,3-3 33,3-2 0,-1 5-44,1 0 1,0 7-29,-1-7 0,1 6-54,-1-5 0,1 7 67,0-2 1,5 4-118,0 2 0,1 0 79,-7 0 1,1 0-52,-1 0 1,1 6 69,0 0 0,-7 7-3,1-1 1,-6 3 29,6 3 1,-6-1 102,6 0 0,-8 0 86,2 1 0,-4-1-105,-1 0 1,-1 6 61,0 0 1,-1 6-47,-5-6 1,3 6-85,-9-6 1,3 6 18,-2-6 1,-4 8-111,3-2 1,-5-3 87,-5 3 0,1-6-106,-8 6 0,1-6 249,-7 6 1,1-6-146,0 6 1,-8-8 210,-4 2 0,-4 2-60,-1-2 1,-1 0 25,1-5 1,-7-1-38,1 0 0,-8 0 6,2 1 1,-2-7-103,2 1 0,-2-8 70,7 1 1,-5-3-135,6-2 0,-6-2 73,5-3 1,1-5-88,5-7 0,3-6 50,3 0 0,-2-8-67,8 2 1,6-4 7,5-1 1,8-1-139,-1 1 1,3 1 36,2 4 1,2-4-217,3 5 1,7 3-107,11 2 1,4 1 154,8-1 0,1 4-59,4-4 0,-1 2 17,7-2 0,-6 4-329,6-4 1,1 9 658,4 3 0,-6-1 0,-3-5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32 335 8394,'-16'9'160,"6"-2"0,5-7-157,10 0 0,12-7 231,11-4 0,5-10 348,6-1 1,4-6-184,7 6 1,0-6-141,1 6 0,-1-6-309,0 6 1,-6-1 143,1 7 1,-10-1-729,-1 0 0,-3 0-198,-8 1-60,-1 6 460,-13-4 644,-1 12-156,-16-6 1,-3 16 80,-11 3 1,-6 6-166,-11 5 1,2 4 521,-8 7 1,1 1-180,-7-1 0,7 1 141,-1-1 0,8 4-207,-2-3 1,6 1-388,5-13 1,6 6 275,10-6-1262,5-7 431,7 0 183,0-6 1,15 1 195,7-5 1,8-10-129,3-7 0,1-2 221,-1-3 1,-5 6 585,0 0 145,-8 7 274,4-4 0,-16 18-109,-8 6 1,-9 3 542,-14 9 1,-1 0-512,-4 5 1,-3 1-230,3-1 0,-2-7-38,2-4 0,4-3-319,7-2 0,6-6-412,0 0 3,7-7 0,-1 1-422,10-10 0,10-7 333,8-10 0,6 2-289,-1-8 0,2 0-248,-2-5 1,1 7 283,-6 3 0,-1 7 506,-5 4 164,-1-2 397,1 12 1,-8-4-12,-3 12 1,-4 3 336,-2 8 0,0-1-410,0 1 0,0-6 418,0 0-634,0 1 1,2 2 93,3-2 0,12-7-873,11-10 0,5-7-24,6-10 1,6-4-339,11-7 1,-1-3 505,12-3 1,4-3-352,12-8 1,-3-1 517,4 1 0,-10 11 313,10 0 1,-18 17 525,1 0 1,-13 11-403,-4 11 0,-3 0 879,-14 0 0,2 9-327,-12 8 0,-3 1 7,-9 10 0,-3-6-169,-8 6 1,0 0 133,0 5 0,-8-1-518,-3-4 1,-9 3-273,-3-3 1,-1-4-793,2-1 1,2-5 486,-8-1 1,0 0-386,-6-1 0,1-4 258,0-1 1,5-8 38,0 3 1,2-4 201,-2-2 1,-2-2 225,8-4 1,0-3 40,5-8 1,6 1 341,0-1 1,7 0 177,-2 1 1,12-1-225,5 0 0,4 6 210,2 0-249,-1 7 0,1-3 100,0 7 0,-6 0 167,0 0-283,-7 0 1,5 0 302,-3 0-7,-4 0 1,5 2 180,-7 3 1,0 4-187,0 8 1,0 9 67,0 8 0,0 16-176,0 17 0,-6 9-292,1 13 0,-4-40 0,-1 2-402,3 4 0,-2 2 0,-7 9 0,-2 3 6,1 3 1,1 1 0,-3 6-1,1 0 348,1-1 0,0 0 0,-2 2 0,-1 0 0,1-5 0,-1 0 0,1-2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5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17 118 8233,'-9'-2'1769,"3"-4"-1171,4 4 1,10-5-117,3 7 0,6-6-74,5 1 0,4-3 76,7 3 0,6 1-158,0-7 0,6 2-47,-6-2 0,7-2-336,-1 7 0,-4-5 138,-2 5 1,-4 1-933,-2 5 1,-7 0 186,-3 0-743,-5 0 1,-7 0-612,1 0 1167,-9 0 0,3 0 851,-12 0 0,-3 0 0,-8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5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669 33 8233,'-9'-7'431,"0"3"233,3-7 0,3 7 6,-9-1-295,9 3-83,-12 2 1,7 2-32,-3 3 1,-4 5-160,4 6 0,-4 9 163,-1 2 1,-7 5 10,1 1 0,-8 14-26,3 3 0,1 4-232,-2-4 1,5 2-102,-4 4 1,4-2-91,-5 7 0,6-5-188,-6 5 1,6-2-447,-6 3 1,8-5-238,-3-7 1,5-5 418,1-1 1,0-14-36,1-2 1,5-8 659,-1-3 0,9-8 0,-10-3 0,7-12 0,1-8 0,5-9 0,-8-6 0,6 3 0,-5-8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5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8233,'7'-17'470,"-5"0"766,6 0-317,-8 8-195,0 2-137,0 7-383,0 0 0,2 9-133,3 8 1,-3 1 150,4 10 0,-5 7-535,-1 10 0,0 3 279,0 2 1,0-1-411,0-5 0,0 3-127,0-8 0,2 0-327,4-6 0,-4-7 129,3-4-114,5-10 27,-9 2 856,14-12 0,2-9 0,9-12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1 285 8233,'24'-9'0,"-11"-4"723,3 7-673,-3 0 1,4 5 659,0-5 0,0 4-294,-1-3 0,3 3-452,3 2 0,-1 0-256,6 0 0,-6-6-375,1 1 0,2-7 133,-1 7 1,-1-8-178,-5 2 1,-6-4 360,0-2 0,-7 0 350,1 1 0,-3-1-115,-2 0 1,-7-5 114,-5 0 0,3 5 127,-2 6 1,5 7 761,-5-1 147,8 3 0,-7 2-295,5 0 1,3 7 74,-4 4 1,4 12-380,2 4 1,0 1-117,0 6 1,0-8-37,0 13 0,2-8-20,4 8 1,-2-5-192,7-6 0,2 3-249,9-3 1,-2-4-430,8-2 0,0-3-29,6-2 1,-1-2-503,0-4 0,8 2-1139,4-8 2274,3 1 0,2-21 0,0-4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1 318 8501,'9'0'670,"0"0"-1602,-3 0 465,-4 0-188,5 0 400,-7 0 1,0 2-234,0 4 832,0-4-258,0 5 0,2-7 307,4 0-175,-5 0 1066,7 0-498,-8 0 632,7 0-474,-5 0-650,6 7 1,-7-3-90,5 7 0,-4-5-15,3 5 0,-3-5-26,-2 5 1,0 0 71,0 6 1,6 5 224,-1 0 1,1 10-147,-6 1 0,7 6 309,5 17 0,2 1-154,3 21 0,0-13-132,0 2 0,1-17-327,4 1 0,-3-7 85,3 1 0,-3-4-216,-2-8 1,-1-7 89,1-4 0,-2-3-915,-4-2 424,4-8 296,-6 6 1,2-15 114,0 0 0,-5-13 226,5-10 0,-5-6-103,5 1 0,-6-6 104,7-5 1,-7 4-40,6-4 1,-5-4-57,5-1 1,-2 1-15,2-1 0,4 5 36,-4-6 0,-1 6-357,1-6 0,-2 6 38,2-5 1,4 5 157,-4-6 1,4 8 78,2-2 0,0 4 109,-1 1 1,1 3 81,0 3 1,-6-4-74,0 5 1,0-3 160,6 2 0,-2 2-48,-4 4 1,2 3 163,-8-3 0,3 3-43,-3 3 1,-3-1 42,4 0 1,-4 6 9,-2 0-324,0 7-2060,0-3 1554,0 7 0,0 2-1295,0 3 0,0 4 729,0 8 1,0 2 1028,0 3 0,-15 4 0,-4 7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7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 8267,'-9'-11'446,"4"0"-343,3 7 0,2-5 805,0 3 0,2 5-233,3-5 0,4 4 335,8 2-693,0 0 0,0 0 506,-1 0-511,1 0 0,5 8-433,1 3 0,4-2 189,-4 2 0,6-2-301,-1 3 0,-2 2 257,2-2 1,0-5-1011,5-1 0,1-3 423,-1 3 0,3-4-650,3 3 0,1-8-75,5-3 190,3-7 1030,-5 4 0,0-1 0,-2 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0 110 9892,'2'-9'598,"3"3"1,-3 12-451,4 5 1,-4 6 188,-2 5 0,0 4-59,0 7 0,0 8-269,0 4 1,0 3-40,0 2 1,0-5-142,0-1 1,0-12 143,0 1 0,2-10-109,3-1 0,3-3-150,3-3 1,4-6-224,-4-5 1,4-3-47,1-2 0,3-2 151,3-3 1,-1-12-237,6-11 0,3-5 178,9-6 1,-9 1 461,3-6 0,-5 9 0,0 1 0,2 3 0,-8 8 0,-2 7 336,-8 4-264,2 9 0,-6-3 782,3 12 1,-2 10-404,-3 12 1,-4 4 312,3 1 0,-3 1-192,-2-1 1,6 6-130,-1 0 0,3 0-139,-3-5 0,5-3-57,6-3 1,1 2-69,0-8 0,-1 0-117,1-5 1,2-6-262,3 0 1,-3-7 176,3 2 1,2-5-168,-2-1 1,8-7 71,-2-4 1,-2-11-26,2-6 0,-6-11 65,6-6 1,-8-5 27,3-6 1,1-1 26,-2-5 0,-2-1 26,-8 8 1,1-1 348,-8 6 1,6 7-105,-5 4 1,-1 11-566,-5 6 1,0 3-34,0 3 1,0 4-451,0 1-611,0 8 1410,-7 3 0,-2 16 0,-8 10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28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0 401 10177,'8'17'-672,"-6"0"1646,3-1 0,3 1-608,-3 0 1,1 1-175,-6 5 1,0-5-616,0 4 1,0 3 99,0-3-218,0 0 243,0-5 0,2-2-176,3-4 0,-1-4 147,7-7 0,2-7 88,9-4 1,4-12 201,8-4 1,8-7-76,9-5 0,4 4 450,7-4 1,1 4-174,-8 1 0,3 6 113,-2 0 1,-12 14 97,1-3 0,-8 6 127,-4 0 1,-7 3 188,-3 8-217,-5 0-778,-1 0 1,-8 8 193,-3 3 0,-14 11-169,-8 6 0,-8 3 184,-10 3 1,1-1-547,-1 1 1,-1-1 351,-4 1 0,9-8 186,-3-4 0,5 0 32,0-5 0,4 3 338,7-9-114,8-3 0,0-1 33,3-7-111,4 0 0,-3 0-4,10 0 0,5-7-30,6-4 1,1-6-201,0-5 1,-1 3-284,1-3 1,-2-4 12,-4-2 0,2-2-214,-7 2 1,-1-3 371,-5 3 1,-7-4 269,-4-1 0,1 0 0,-1-1 0,0 3 0,-6 3 0,1-2 43,-1 8 1,0-2 126,1 1 0,1 5 419,4-5 0,-2 10 76,7 2 224,-7 0-493,11-6 1,-11 6 150,8 0-456,-1 7 10,6-3 0,0 14-200,0 5 0,0 4 149,0 7 1,6 8 296,-1 8 0,6 15 26,-5 2 1,5 9 282,-5 7 0,1 6-538,-1 11 1,-5 10 59,2-47 1,0 2 0,-2 2 0,-2 1-342,-2-1 0,0-1 1,3 2-1,-1 0 144,-2-2 0,0 1 0,-1 0 1,1-1-1375,0-4 0,0-1 1393,0 2 0,0 0 0,3 37 0,0 4 0,0-4 0,0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7964,'17'0'1112,"2"0"236,3 0 1,-2 0-407,8 0-484,-7 7-202,10-5 1,-10 11 645,6-7 0,-6 7-326,1-2 1,-3 4-1002,-3 1 1,-6 1-343,-5 0 0,3 0-651,-3-1 0,-1 7 526,-10-1 0,-3 6-1612,-8-6 2504,-7 8 0,-2-12 0,-7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7747,'17'0'3375,"-7"0"-3125,-2 0 78,-8 0 1442,7 0-764,-5 0-2488,6-7-363,0-3 1845,1-7 0,8-1 0,1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1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121 208 7955,'-17'-17'-856,"8"0"1460,3 0 0,4 5-714,2 0 154,0 1 1,2-4 795,4 3-42,-5 4 23,7 1-294,0 5-264,-6-6 1,5 12 96,-7 7 0,0 3-101,0 15 0,0 1 119,0 11 1,-7-3-118,-5 8 1,3-5-161,-3 5 0,1-8-117,-7 3 0,7-5-290,-1-1 0,8-7 87,-1 1 1,-3-8-434,2 2-1126,0-3 674,6-3 273,0-7 273,0-3 1,6-14-18,0-5 1,2-11 274,-3-6 1,-3 2 169,4-2 0,-4-5 83,-2-6 0,0-3 47,0 3 0,0 3 15,0-3 1,6 11-16,0 6 617,-1-4-301,-5 8 639,8-6-605,-6 15 0,8 3 32,-5 7 0,-1 0-180,8 0 1,-7 0-16,7 0 1,-1 7 122,7 5 1,-1 1-123,0-1 0,-5 3 142,-1-3 1,-1 3-18,2 3 0,1 5-59,-7 0 0,1 0 110,-1-6-231,-4 0 0,12 1 52,-9-1-466,1-7-662,2 5 707,1-13 0,9 5-81,-1-7 1,-5-5 109,-1-1 1,2-7-129,11 1 1,-5-11 14,4-6 1,-4 2 45,-2-2 1,1 1 4,-1-7 0,2 0 43,4 1 1,-9-1 123,3 1 1,-4 7-78,5 4 0,-3 3 335,-3 3-175,3 8 713,-13 1-218,6 8 92,-8 0 172,0 0-490,0 8 1,0 3 69,0 12 1,5 4-83,1 8 0,0 1-62,-6 4 0,6-1-8,-1 7 1,7-2-25,-6 2 1,5 2-27,-5-7 1,7 1-108,-1-2 1,3-3-82,3 3 1,-7-9-281,1-2 1,-7-8 268,7 2 1,-6-6-20,5-5-2260,-7 3 1665,11-13 0,-11 6 164,8-8 0,-6-8 531,5-3 0,1-13 0,5-2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82 7964,'-17'17'1495,"1"-1"-1126,6-6 1,10-3 61,12-7 1,2 0 626,3 0-544,7 0-237,2 0 0,2-5-523,0-1 0,-6-7 244,6 2 1,-7 2-953,1-3 0,-4 3-378,-1-2-450,0-4 887,-8 6 310,-1-8 1069,-8 8 1,0 3-382,0 12 0,-2 3 1261,-4 8 1,-3 5-556,-8 0 1,6 8 339,0-2 1,-2-2-604,-9 2 1,3 0-296,-3 5 1,9-7-118,2-4 1,1-3-133,-1-2 1,4-1-936,7 1 819,0-8 1,3 4-92,9-7 0,1-2 39,14-10 0,-4 2 4,5-7 0,5 6-91,6-6 1,7 5-174,-1-5 0,3 7 426,2-1 0,8 3 0,1 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8864,'7'-10'2347,"-3"3"-2208,7 7 1,0 5 18,6 1 1,0 5 542,-1-5 1,7 5-116,-1-6 0,6 3 50,-6-3 0,8-3-493,-2 4 0,3-4-469,3-2 1,-7 5-219,1 1 1,-7-1-604,1-5 0,-3 8 1147,-3 3 0,-6 4 0,-3 2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 7931,'-26'16'801,"-3"7"195,6-1 1,7 6-515,5-6 1,5 6-76,-5-6 0,7 6-210,-1-6 0,-3 8 50,3-2 0,-1 2-507,6-3 0,0 3 228,0-8 0,0 1-1046,0-7 1,0 1-485,0 0-224,0-8 1045,7-1 741,3-8 0,6-8 0,1-1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1 268 7931,'15'-11'-482,"-4"0"1,11 5 520,1-5 1,8 0 420,8-6 0,9-5 324,8 0 1,9-8-294,2 2 1,0 4-98,5 2 1,3 3-438,-3 2 1,6 8 227,-6 4 0,-7 3 153,-9 2-329,-4 0 157,-9 7 0,-2 4 161,-8 12 0,-7-5-93,-4 4 0,-5 3-36,-6-3 1,-3 8 9,-8-3 0,0 5-426,0 1 1,-13 1-39,-4-1 0,-5 1-40,-1-1 0,-3 1 36,-7-1 0,0-7-21,-1-4 1,-5 1-166,0-7 0,-5 5-240,5-10 1,0-4 11,5-1 0,-5-4 252,0-2 1,0 0-43,6 0 1,-1-13 234,1-4 0,7-13 229,4-3 0,3-1 0,-5-14 0,-2 5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4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18 7931,'0'-10'1293,"-8"3"1,5 7-946,-9 0 1,7 2 114,-6 3 0,5 6 16,-5 12 1,0-3-118,-6 8 0,-5 0-335,0 5 0,-6 3-270,5 3 0,-4-4-295,4 4 1,1-6 326,5-5 1,6 0-869,0-11-85,7 3 71,-3-11 0,9-1 428,3-8 0,6-13 665,12-9 0,-5 5-69,5 6 1,-5 1 108,-1-1 1,0 4 108,-1 7 0,1 0 320,0 0 0,-6 2 797,0 3 1,-7-1 58,1 7 0,-3-5-3,-2 5-1269,0-7 151,0 10-1871,0-12 607,0 6 400,0-8 1,0-8 659,0-3 0,8-11 0,1-4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4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0 7931,'17'9'431,"-6"1"54,0-5 1,-7 6 13,1 12 0,3-3 357,-3 8 0,1-6-74,-6 6 0,0-6-289,0 6 0,-8 0-229,-3 6 0,-6-1-396,-5 0 1,2 1-412,-8-1 0,6 1 44,-6-1 0,7-1-587,-1-4 1,3-6-849,3-11 778,6 4 1181,3-13 1,14 5-99,5-7 1,12-5 311,9-1 1,8-1 223,9 1 1,0 4 616,0-3 1,1 3-399,-1 2 1,-8 2 65,-3 3 0,-5-1-782,-6 7 0,-4 0-381,-7 6 0,-3 0 415,-2-1 0,-5 1 0,-7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17 182 7973,'0'-16'475,"0"-1"185,0 0 1,0 6-106,0 0 1,8 0-161,3-6 1,-2 0 144,2 1 1,0 4-144,6 1 1,0 6-95,0-6 1,-1 7-150,1-2 0,0 6-174,-1 6 1,1 5 145,0 11 0,-6 4 77,0 8 0,-7 1 171,1 4 1,-3 6-117,-2 10 0,0-3 90,0 4 1,-2-8-162,-3 2 0,-4-3-123,-8 9 1,0-10-74,0-1 1,6-14-419,0 3 1,2-7 194,-2 1 1,-4-9-139,4-8 1,1-2-784,-1 2 0,6-3 480,-6-8 1,5-2-684,-5-4 0,2-5 1356,-3-11 0,-10-4 0,4-7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7968,'17'-5'913,"0"-1"1,-6-1-368,0 1 1,6 4-504,5-3 1,0 3 72,-5 2 0,0 0 101,0 0 1,-1 0 322,1 0-242,0 0 0,-1 2-290,1 3 1,-6 5 86,0 6 0,-5 1-139,5 0 1,-7 1-33,1 5 1,-3-3-146,-2 8 0,-2 5 86,-3 6 0,-6 8-47,-12-3 1,3 5 23,-8 1 1,2-2 57,-2-3 0,-1-5 398,6-6 0,1-3-121,5-3 1,1 2-32,-1-8 1,6-7-51,0-9 0,7-3-525,-2 3 195,4-4 1,12-4-68,6-15 0,3 1-162,9-7 1,0 3-405,5-2 0,6 3 389,0-3 0,0 9 126,-5 2 0,-7 7 767,1-2 0,-5 4-313,4 2 1,-6 0 240,1 0 1,-11 8 654,-5 3-30,3 4 0,-7 2-342,4-1 0,-6 1-49,-6 0 1,2 1-682,-7 5 1,-6-5 142,-5 4 1,-2 3-553,2-3 0,-4 0 321,-8-5 1,3 0-75,3-1 1,-4 1-9,4 0 1,4-8-54,2-3 0,3 1-90,3-1 0,5-1-575,-1-5 50,9 0 588,-5 0 1,16 0 430,3 0 1,4 0-116,1 0 1,-4 6 116,-1-1 78,0 1 0,0-6 591,0 0-497,-7 7 1,-4 3 81,-11 6 0,-4-5-182,-2 1 1,-5-1-25,0 5 1,-1-4 33,7-1 1,-1 0-55,0 6 0,2-6 208,4 0 0,4 0 69,7 6 0,2-6 83,3 0 1,6-2 49,12 2 1,3-3 212,7-8 0,2 0-356,4 0 1,-3 0-124,3 0 1,-2 0-243,2 0 1,-4 0-451,4 0 0,-9 0-561,-2 0 0,-6-6 640,6 1 362,-8-1 0,12-1 0,-6-3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7938,'10'0'1920,"5"8"-1197,-6-7 1,2 12 881,0-7 497,-7 7-731,11-4-978,-13 8 0,5-6-1523,-7 0 831,0-7 0,2 5-28,3-3 0,-3-2-284,4 7 0,-4-6 611,-2 6 0,7-7 0,2 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7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512 1 7938,'-17'22'1381,"0"0"1,-5 3-1174,0-3 0,-3-4-4,3 5 0,-4-5 392,-7-1-399,-1 0 1,1-1-161,-1 1-70,8 0 147,-5 7 0,5-5-1612,-8 3 1002,8-4 1,2-6-287,8-1 1,1 0 360,4 6 0,1-6 90,5 0 218,3 0 1,2 6 283,11-1 0,4-4-159,2-1 0,-1-6 121,1 6 1,0-7 73,-1 2 1,1-3 253,0 3 0,0-4 161,-1 3 0,-5-3-210,1-2 1,-7 0 368,6 0-288,-7 0-297,3 0 100,-7 0-279,0 0 19,8 0-307,-6 0 0,13 6-146,-4-1 0,4 1 176,1-6 1,1 2-256,0 3 0,-1-3 154,1 4 1,-6-2 25,0 1 1,-7 4 103,2 8 0,-6 0 142,-6 0 1,-3 1 14,-8 4 0,-5 3 250,0 2 0,-3 3 321,3-8 1,4 6-256,-5-5 0,5-1 228,1-5 0,2 1-160,4 4 1,-2-9 241,7 4-341,1-4 1,-1 4-151,1 0 0,-1-6-133,6 0 1,6-6 64,-1 7 0,6-7-3,-5 6 1,0-5 59,-6 5 0,0-5 439,0 5 1,0-6-102,0 6 0,-2-1 32,-4 1 1,-3 2 417,-8-8-284,0 8 1,3-9-868,2 7 313,5-7 0,16 3-836,8-7 1,7 0 497,10 0 0,5-1-602,0-5 0,13-3 921,-2-8 0,11 0 0,-2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329 243 7476,'0'-10'-253,"5"-5"201,1 3 0,6 3-383,-7-3 410,1 1 1,0-7 332,0 1 0,0 6 29,-6-1 0,-2 1-157,-4-7 1,4 7 111,-4-1 1,-3 3-56,-3-3 0,-3-1-50,-3 7 1,1-2-40,0 2 0,-6 4-101,0-3 0,-2 3 81,2 2 1,3 6-160,-3-1 0,-2 7-7,2-6 0,2 7 147,10-1 1,-5-1-105,5 6 1,3-3 52,2 9 0,-1 2-118,1-2 0,0 8 77,6-2 0,8 3-89,3 3 1,1-6 78,5-1 1,-3-5-16,9 6 0,4-8-114,1 3 0,5-5-60,2-2 1,-1-5-44,1-1 0,5-7 70,0 2 1,1-4-241,-7-2 1,7 0 75,-1 0 0,-1 0-210,-11 0 0,3-6 529,-8 0 0,0-7 0,-5 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167 116 7968,'17'-21'3,"0"4"0,-6-3 30,0 9 0,0 2 404,6-3 1,3 7-96,-3-6 0,4 7 161,-10-2 0,2 6-105,-2 6 0,2 0-193,-8 10 1,1-1 135,-6 13 1,-7 0 140,-5 5 1,-4 1-201,-7-1 1,5 2-53,-4 4 1,-3-3-267,3 3 0,-6 2 117,6-2 1,0 0-1046,5-6 1,0 6 541,1 0 0,-1-2-1008,0-9 1,2-2 53,4-4 1376,-4-3 0,6 5 0,-8-7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8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7968,'0'-17'3768,"0"8"-2856,0 2 722,0 7-635,-8 0-1025,6 0 0,-5 7-294,7 4 1,5 4-230,1 2 0,7-6 380,-2 0 0,4 0-357,2 6 1,5-2-972,0-4 1,6 2 551,-6-7 1,8-1 443,-2-5 1,2 0 500,-2 0 0,11-7 0,-4-3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7968,'31'2'-32,"-3"4"0,2-2 288,-8 7 1,6-8 114,-6 3 0,-5 1 313,-6-1 0,-2 1 279,3-1-586,-5-4 1,-5 5-119,3-7 1,-1 0-922,7 0 0,-5-7 266,5-4 396,0-4 0,13-2 0,2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0 301 7950,'23'0'1605,"-1"0"0,9-6-953,3 1 1,1-8 53,10 2 0,-6 1-506,5-1 1,-7 2-408,2-2 1,-3-4-982,-3 4 1,-5 1 223,0-1 337,-8 0 1,3-6-49,-12 1 0,2 5 8,-8-1 1,1 1 396,-6-5 0,-8-1 323,-3 0 1,-4 2-9,-1 4 0,-1-2 205,0 8 0,1-1 404,-1 6 1,0 2-321,0 3 1,1 7 134,-1 10 0,0 4-59,1 7 1,-1 10 22,0 7 1,2 0-47,4 6 0,-4 3-13,4 3 0,-4 1-321,-1-2 1,6-3 72,5-8 0,3-7-149,2-4 0,0-6 72,0-5 0,5-4-1627,1-7 207,7-1 496,-4-6 1,8-3 318,0-7 1,-8-7-70,-3-4 1,-5-6 624,-1-5 0,0-4 0,0-8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385 351 7950,'-17'-26'0,"-1"4"54,-5 11 0,3 3 336,-8 8 0,6 8 238,-6 3 0,0 6-124,-5 5 1,5-3 69,0 3 1,8 2-59,-3-2 1,5 1 200,1-7-147,0-6-71,8 4-652,2-12 0,16-2-203,8-11 0,9-6-419,13-5 1,5-4 96,12-7 1,3-3-561,8-3 1,0 2 186,0-7 0,2 7 674,3-2 1,-5 5 274,0 6 1,-2 4 101,-10 7 0,7 1 475,-7-1 1,-1 8-181,-9 3 0,-10 4 162,-7 2 0,-13 0-66,2 0 1,-10 0 282,4 0 1,-7 2-255,1 4 0,-10 1 58,-6 4 0,0 4-770,-6-4 1,9 4 276,-8 2-863,3 0 0,-2-1 216,4 1 1,3-6-48,8 0 1,0-5 400,0 5 0,8-5 113,3 5 0,2-6 196,-2 6 1,2 1-26,-7 4 0,5 1 723,-6 0 1,1-1-382,-6 1 0,0 0 879,0 0 1,0-1-336,0 1 0,-2-6-86,-4 0 0,5-5-334,-5 5-617,4-7 0,4 9 49,4-8 1,3-1 148,8-10 0,-1 3-947,1-8 0,0-1 383,-1-4 1,1-7-612,0 1 1,7-8 381,4 3 0,-2-12 770,2-6 0,7-3 0,8-2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17 8255,'16'-9'1356,"1"2"-142,-8 7-743,-1 0 1,-10 0 31,-4 0 1,-5 7-426,-11 4 0,1 4 29,-6 2 0,1 1-653,-2 5 1,-4-3 89,4 8 1,4-2-157,2 2 0,5 3 360,6-3 1,-2-4-6,7-1 0,8-7 43,9-5 0,6 2 157,5-7 0,10 5 473,7-5 1,2-1-247,-2-5 0,-2 0 182,8 0 0,-8 0-117,2 0 1,-10-5 3,-1-1 0,-7 1-1,1 5-557,-3 0-535,-10 0 0,-2 7 436,-7 4 1,-7 4-546,-4 2 0,-6 1 214,-5 5 749,-4-5 0,-8 14 0,1-6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0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1 285 7950,'0'17'-125,"0"-1"0,0 7 400,0-1 0,7-2 469,5-8 0,2 2-211,3-2 1,0-3 18,0 2 1,-1-2 119,1 2-401,0 4 0,-1-7-97,1 3 0,-6 4 14,0-4 1,-7 4-303,2 1 160,-4 1 1,-2 0-71,0 0 0,-2-1-3,-4 1 1,-3 0-98,-8-1 1,6-1-27,0-4 1,0 2 79,-6-7 0,6 5-7,0-5 0,5-1-22,-5-5-235,0 0 159,-6 0 72,8 0 0,-4-2 13,7-3 0,-1 1 28,1-7 0,4 5-13,-3-5 0,5 0-106,5-6 1,5-5-121,6 0 1,10-8 11,8 2 1,1-5-183,10-6 1,1 2-100,10-8 1,3 2 177,8-1 1,6-3 43,-1 8 1,8-1 125,-2 1 1,-4 5 153,-1 1 1,-3 7 39,3 9 0,-10 0 223,4 1 1,-14 6 109,-2 5 1,-3 3 441,-9 2 0,5 0 119,-5 0 1,-7 2-349,-10 3 1,-3 6 6,-2 12 0,-3-5-24,-2 5 1,-5 3-338,-7 1 0,0-1-117,0 2 0,-13 0-282,-4 6 1,-16 5-203,-1 0 0,-8 0-572,3-6 1,-2 0-23,2 1 1,-2-6 404,-4 0 0,5-8 207,6 2 1,3-11 418,3-5 0,-2 1 0,8-1 0,1-2 0,10-10 0,-2-5 0,8-11 0,-7-2 0,7-4 0,-3-4 0,3 4 0,3-3 184,-4-3 1,5 3 32,1 3 1,0 2 118,0 4 0,0 9-47,0-4 0,1 9 516,5-3-93,-4 8-459,5-5 0,-7 16 11,0 3 0,0 5 139,0 7 1,6 3-42,-1 7 0,1 8-80,-6 4 0,0 8 330,0 3 1,-2 9-164,-3 2 1,-5 7-236,-6 10 1,-7 7-141,1 4 1,8-44 0,0 0-171,3-1 1,0 0 0,-11 39 141,5-16 1,2-14-17,4-9 0,3-2-347,8-9 1,-5-5 145,-1-6 0,1-13-827,5 1 1,-2-10-186,-4-1 387,4-3 0,-5-9 281,7-4 0,0-12-893,0-4 1408,0-5 0,-7-9 0,-3-2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7922,'0'-17'0,"0"6"710,0 0 0,2 7 966,3-2 1,5-1-681,6 1 1,1 1-456,0 5 0,5 2-2454,0 3 1913,8 4 0,-4 16 0,8 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 10092,'17'-9'1251,"0"1"-1402,0 8 1,9-2 98,7-3 1,8-3 0,9-3 1,-5-4 185,-1 4 1,1 4-81,5 1 1,-2 4-15,-3 2 0,-3 0-251,-3 0 1,-9 0-316,4 0 1,-7 8 157,1 3 0,-2-2-143,-3 2 0,-10-5 135,3 5 0,-5-5-22,1 5 1,-5-6-117,-7 7 513,0-9 0,0 12 0,0-6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1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0 8211,'-24'10'0,"5"3"-605,-3-8 107,4 1 753,8-6 1,3 2 21,7 3 0,7-3 5,4 4 0,12-3 20,5 3 0,11-4 270,5 3 1,12-3-208,5-2 1,12 0-102,5 0 1,-4-7-289,-2-4-1066,-3 3 1273,-2-7 1,-8 12-272,-3-9 0,-11 9-256,-6-3 0,-12 4-1054,-4 2 365,-5 0 271,-8 0 1,-3 2 761,-7 4 0,-7 3 0,-3 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2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7769,'2'15'-164,"4"-4"0,-2-1 615,7-4 0,1-2 28,5 7 0,6-7-212,0 2 1,8 3-318,-2 3 1,5-2 42,6 1 0,-1-7-193,7 2 0,-6-2-224,6 1 0,-1-3 424,1 4 0,4-12 0,-6-3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2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8206,'3'-14'164,"9"2"1,1 5 276,14 7 1,3 0-84,9 0 1,4 0 248,7 0 0,-4 0-159,5 0 0,-11 2-175,11 3 0,-11 5-130,5 6 1,-8 3-30,2 3 1,-4-1-160,-1 7 1,-3-1 103,-3 7 0,-2 1-128,-3 4 1,-10-4 66,3 4 1,-10 2-174,-1-2 0,-3 2 28,-2-2 0,-7-4 33,-4 4 0,-6-3-378,-5-3 1,-1-3-91,-10 3 0,3-9-318,-9 10 1,-2-4 899,2 3 0,-14 0 0,1 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920 84 8195,'0'-18'287,"0"-5"253,0 12-648,0-11-85,0 20 1,-2-5 284,-4 7-38,-10 15 1,-7 5-190,-10 19 1,-12 4 5,-16 7 1,2 0 137,-3 0 0,8-7-104,-1-4 0,3 0 388,2-6 0,-1 4-89,1-9 0,6 2-103,-1-2 0,8-2-138,-2-4 1,4-3 16,1 3 1,8-11 184,4-5 205,11 3-472,3-7 134,8 5-21,0-7 0,10 0-163,6 0 0,16 0 156,13 0 1,10 0 268,7 0 0,17 6-111,11-1 1,-40-1-1,2-2-153,1-2 1,0 0-1,-3 0 1,0 0-5,45 0 0,-3 7-156,3 5 0,-6 2-1398,-11 3 1549,-3 0 0,-14 1 0,-4 5 0,-5 5 0,-5 3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34 184 8284,'-5'-17'0,"-1"1"171,-7-1 65,11 8-198,-5 1 1,9 10-145,3 4 0,3 9 737,3 7 0,4 15-344,-4 2 1,-2 4 20,2 7 0,0 2-17,6 9 0,0 0 87,0-10 1,-6 2-61,0-8 1,0-6-116,6-6 0,1-1-51,5-10 0,-5-5 30,4-6 1,-3-7-34,-2 1 1,1-3-45,5-2 1,-5-9 171,4-8 1,3-1-282,-3-10 1,6 0-249,-6-5 1,8-8-19,-2-4 1,-2-11-355,1-5 1,-1-2-227,2 2 0,4-4 379,-4 3 1,-2 7-136,2 5 1,-6 9 104,6 13 1,-6 6 500,6 10 0,-8-2 0,4 4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8658,'2'-9'2793,"3"3"-2198,4 4 0,8 2-22,0 0 1,5 0-172,0 0 1,6 0-230,-5 0 1,6 0 67,-1 0 0,2 0-988,-2 0 0,9 0-187,-4 0 0,4 0 934,-3 0 0,7 0 0,1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4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0 351 8118,'0'-11'444,"0"0"462,0 7-131,0-11-219,0 13 1,2-5 847,3 7-422,-3 0-621,6 0 0,-3 2-103,1 3 1,-1 5-21,-5 6 1,0 8-183,0 4 1,0-2 51,0 2 1,0 0-70,0 5 1,2 1-104,4-1 1,-2-7-420,7-3 0,-6-5-757,6-1 916,1 0 0,4-3-9,1-2 0,0-5 85,-1-7 0,1 0 242,0 0 0,0-2-75,-1-3 1,3-5-9,3-6 1,-1-9-83,6-2 1,-4-5-154,5-1 1,-6-1 227,6 1 1,-2-1-31,2 1 0,-4 5 192,-8 0 0,1 8-134,0-3 1,-2 10 215,-4 2-7,4 8 0,-12-5 214,9 8 0,-7 0-155,6 0 1,-5 2-44,5 4 1,-5 5 38,5 11 0,0-2-50,6 8 1,1 2 171,4 9 0,-3-4-85,3 4 0,2-3-61,-1-3 0,1-1 29,-2-5 5,-3 5-88,5-13 1,-7 5 6,-1-8 0,1-4 73,0-1-40,-1-8-25,1 12 1,0-13 227,0 4 0,-6-12-152,0-5 0,0-9 25,6-3 0,-1-6-84,1 1 0,0-6-3,0-5 0,5-3 50,0-9 1,0 1-20,-5 0 0,0 0-299,0 0 1,-1 7 94,1 4 0,0 4-293,-1 1 0,-1 3 136,-4 3 1,2 4-1195,-7 7 1,1 2-1349,-1 4 2725,-4 4 0,5-1 0,-7-1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3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0 134 7990,'0'-11'-5,"0"-1"-29,0 9 1,0-7 451,0 5 0,6 1-105,0-7 0,7 7 99,-2-1 0,0-3-64,6 3 0,-4-3-235,9 3 1,2 3 26,-2-4 0,8 4 5,-2 2 1,3 0-170,3 0 0,-1-1 81,1-5 0,-1 4-155,1-3 1,-1 3 30,0 2 0,-1 0-329,-4 0 1,2-6 173,-8 1 1,0-1-547,-5 6-189,0 0-583,-1 0 714,-6 0 826,-10 7 0,-17 3 0,-9 6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3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34 135 7891,'-17'7'-346,"8"-5"272,1 5 264,8-7 0,2 6 312,4-1 0,3 1 106,8-6 0,1 0-226,5 0 1,5-2-2,11-3 0,3 1-34,8-7 1,-3 5 71,3-5 0,-4 0 14,10-6-418,-4 8 77,-9-6 0,1 11-554,-10-7 0,3 7 354,-9-1 1,-4 1-1955,-2-1 1545,-3 3 0,-8-6-936,0 8 638,-7-7 815,3 5 0,-14-13 0,-2 6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3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8654,'7'-9'397,"-5"-1"-854,4 5 1,-3 3 1172,3-4 1,-2 4-352,7 2 1,0 0 428,6 0 0,7 2-249,4 4 0,3 3-74,3 8 1,-1 1-237,0 5 1,6-5-105,0 5 1,0-3-1,-5 2 1,-3-3 57,-3 3 1,-2-1-383,-3 1 121,-12-4 60,11 14 0,-20-12-326,3 8 0,-3 0 96,-2 6 0,-7-7-69,-4 1 1,-4 0-370,-2 6 1,-7-1 299,-4 0 1,-3-1-177,-3-4 0,-5 2 170,0-8 0,-5 6-1018,5-6 1404,-8 0 0,4-5 0,-7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39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18 8018,'10'-2'2104,"-5"-4"-854,-3 4-1497,-2-5 263,0 7 0,0 2 13,0 3 0,-9 5 96,-8 6 0,-7 10-96,-10 8 1,-6 1-722,-5 10 1,-3-1 443,-2 6 1,-2 0-203,-4 1 1,4-3 54,-4-4 0,10-5 459,1-11 0,14-4 151,-3-7 1,6-8 673,0-3-433,12 3-176,1-7 0,22 6 6,4-8 0,14 0 142,14 0 1,7 1-165,15 5 0,1-4-20,10 3 0,2-3-416,-1-2 1,-3 6-371,-8-1 0,3 8-1501,-4-1 1843,-4 2 1,8 11-1,-5 1 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3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0 7876,'-43'17'0,"2"0"0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2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10409,'9'0'535,"7"0"1,-7 0 0,8 0-165,1 0 1,-1 0 19,0 0 1,1 0-401,-1 0 1,0 0 73,0 0 0,1 2-637,-1 4 0,0-4 333,1 3 1,-1-1-1059,0 2 1,-5 2 1296,-1 3 0,-7 12 0,4-4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0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0 318 7936,'0'-17'205,"0"1"0,2 1-82,4 4 0,-2 1 71,7 5 1,-6 1-83,6-7 1,-5 7 582,5-1 1,-2 5-236,3 5 1,2 4-122,-2 8 0,-3 7-44,2 4 1,-2 6 108,2 5 1,2 1-276,-7 5 1,1 3 69,-1-3 0,-4-4-95,3-2 1,-1-4 143,2-2 0,-4-7-177,3-3 0,3-5 94,-3-1-152,1 0 41,1-8 1,-3-2 11,7-7 0,-5 0 189,5 0 1,-2-7-93,2-4 0,4-6-169,-4-5 1,10-4 148,1-8 0,6-1-229,-6-4 1,8-4-116,-2-7 0,9 0-136,2 0 1,0 0-90,-6 0 0,1 0-333,-1-1 1,-1 7-188,-5-1 0,-2 14 387,-9-3 1,1 12-381,0 0 0,-6 5-233,0 6 328,-7 3 844,3 8 0,1 8 0,1 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7967,'10'-8'905,"-3"6"0,-5-5-404,4 7 1,1-2 38,4-4 0,4 5 496,-4-5 1,-2-1-476,3 1 0,4-1-478,7 1 0,1 4 61,-2-3 1,-2 3-1165,8 2 1,-7 0-50,1 0 1,2 0 1068,-2 0 0,8 7 0,-4 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1 352 7920,'0'-17'1447,"0"0"-104,7 8-121,-5 1-806,5 8 1,-7 8-84,0 3 0,-2 6-101,-3 5 0,3-2-218,-4 8 0,5-7 91,1 1 1,0 2-51,0-2 1,0 6-101,0-5 0,0-1-844,0-5-608,7-1 706,2 1 276,8-8 1,0-1 126,-1-8 0,-1-2-223,-4-4 0,10-3 174,-4-8 0,5-5 16,0 0 0,-3-6 295,3 6 1,-3-1 107,-3 7 1,1 4 1077,0 1-780,-1 8 1609,1-5-894,0 8-118,0 8 0,-6 3-311,0 11 1,-7-3-186,1 3 1,3 2-198,-3-2 0,6 1 14,-5-7 0,7 7-275,-2-1 0,-2 0 110,2-5 0,1-2-357,4-4 1,3 2 162,3-8 0,-3 7-31,3-7 1,-3 1 29,-3-6 0,1 0 40,0 0 0,1 0 106,5 0 1,-5-10 187,4-6 0,-3-3-81,-2-9 0,7-7-75,4-10 0,-2-3-358,2-2 0,-6 0 140,6 0 1,-8 0-180,2-1 0,-3-1-342,-2-3 0,-6 8 723,0-3 0,0 4 0,6-4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2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1 383 8028,'0'-9'4104,"0"2"-2538,0 7-767,0 0 0,0 7-335,0 4 0,5 4-72,1 2 0,1-1-1299,-1 1 688,-4 0 0,11 1 76,-8 5 0,6-5-584,-5 5-1828,7-5 1057,-4-1 904,8-8 0,0-1 225,-1-8 0,1-13 39,0-4 0,7-11 117,4 0 0,11-5 14,5-6 0,12 3 14,5-3 0,3 6 118,-3 5 0,2-2 634,-7 8-874,7 0 390,-19 13 0,-1-4 309,-15 7-1,-8 0 3,3 6-136,-12 8 0,-4 7-130,-7 7 1,-15 10-188,-7 1 1,-9 2-54,-8 10 0,1-6-401,-6 5 0,-1-8 363,-5-3 1,2-1 315,3-10 0,4 0 306,8-5 0,1-2-259,5-4 0,2-4 860,9-7-317,6 0-327,3 0 1,9-7-192,3-4 0,7-6-271,10-5 0,4 1-261,7-6 0,1-1 222,-1-6 1,-1 6-465,-4 1 1,1-1 115,-6-6 1,-1 6-434,-5 1 579,-8-1 61,-2-6 0,-1 3-36,-1 3 1,1-2 111,-6 8 0,-2-2 248,-3 1 0,1 5 352,-7-4 0,5 5-88,-5 6 682,7-4-727,-11 6 1,12-1-21,-8 5 1,7 5-107,-2 5 0,-1 6-39,1 12 0,-5 12 169,6 15 0,-1 4 114,6 13 1,-6 3 71,1 14 1,-6 3-359,5 8 1,-7-6-458,7-39 0,1 0 1,-4 38-20,-2-5 0,7-3-88,-2-13 1,4-6-120,2-16 1,8-4-661,3-8 1,4-9 1180,2-7 0,7 7 0,2-5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4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316 67 7977,'5'-22'3273,"1"-1"-1031,0 8-3847,1 8 974,-5 7 507,5 0 0,-10 9-35,-9 8 0,-6 7-429,-16 10 1,-5-1 278,0 0 1,0 1-63,6-1 1,1-1 295,5-4 1,2-4 79,9-7 1,6-1-89,5 1 1,-3 0 14,3-1 1,1-4 105,10-1 0,3 0 77,8 6 1,-1-1 258,1 1 0,0 0 28,0-1 1,-1 1 215,1 0 0,-6 0-78,0-1 0,-1 1 162,1 0 0,2-1-771,-8 1 1,1-6 168,-6 0-637,7-7-493,3 11-115,6-13 0,3-2 1145,3-11 0,4-12 0,8-3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6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318 117 8097,'0'-24'2380,"8"5"-2063,-7-5 1,9 15 68,-5 3 1,-3 3 678,4-3-278,-4 4-899,5-5 129,-5 14 1,5 3-287,-7 6 0,0 1 88,0 0 1,0-1-366,0 1 267,0 7 0,0-5-332,0 3 1,0-9-377,0-2 616,0-7 0,2 3 163,4-7 27,-4 0 0,11-1 122,-8-5 1,8 2-165,-2-7 0,4 0 50,2-6 0,0 1 13,-1-1 0,1 0-137,0 0 0,-6 1 282,0-1 0,-5 2-46,5 4 448,-8-4 0,5 11-47,-8-7 274,0 8 84,0-5 401,0 8-769,0 0 1,0 8-56,0 3 0,-2 5-124,-4 7 0,3 3-222,-8 7 0,-1 6-239,-4 0 1,-1 2 181,0-2 0,1-4-57,-1 4 1,0-9-7,0-2 1,8-13-404,4 1 298,-5-3 104,8 4 233,-5-8-126,7-1 0,0-10 493,0-4-133,7-3-30,3-8 0,6 3 71,1 2 0,-6-1 569,0 8-432,-7-1-274,11 6 1,-13 8-431,3 3 1,-3 6 199,-2 5 1,-7 6-210,-4 11 0,-10 2 91,-1 3 1,-8 3-283,2-8 0,-3 5 232,-3-5 1,1 0 128,0-5 1,1-1 37,4 0 0,-2-1 189,8-4 1,0-4 89,5-7 0,6-2 50,0-4-262,7-4 67,-3-7 1,20-9-344,3-8 1,12-5 23,0-6 1,9-4 143,2 5 1,0-3 212,-5 2 0,-3 4 230,-3 7 0,-4 2 523,-7 4 0,0-2-414,-1 8 1,-4-1-77,-1 6 0,-8 2 0,3 3 0,1-1-158,-1 7 0,0 0-36,-6 6 1,5 0-139,1 0 0,1-1 88,-1 1 1,-3-2-167,9-4 1,-7 4-4,6-4-20,-7 4 0,11-4-148,-4 0 1,-2-7 78,2 1 1,-5-3-205,5-2 99,-7 0-145,11 0 129,-13 0-291,12 0 343,-12 0 37,6 0 360,-8 0-169,-8 0 0,-3 0 366,-11 0 1,1 2-77,-6 4 1,-3 3 60,-9 8 0,4-1-108,-4 1 0,-2 0-48,2 0 0,-6-1-365,6 1 0,0 0 99,6-1 0,1-4-599,4-1 1,-1-6 299,6 6 0,3-5-888,9 5 443,-4-7 289,13 3 358,-5-7 0,8 6 222,5-1 0,5 7-54,11-7 0,6 8 203,11-2 0,-2 4 596,8 2 1,5-6-370,6 0 1,1-2 463,-1 3 0,4 1-373,6-8 0,1 1-287,0-6 1,6 0-170,-1 0 0,0 0-230,-5 0 1,0 0-1507,0 0 1,-2-6 802,-4 1 1,-1-8 827,-5 1 0,-3-2 0,6-3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417 18 8051,'17'-10'0,"-1"3"844,1 7 0,0 0-174,-1 0 0,1 7 77,0 4 1,-6 4-451,0 2 0,-7 7-416,1 4 1,-12 5-486,-10 6 1,-3-1 376,-14 6 1,3 1-806,-14 5 0,1-6 549,-6 1 0,1-13-258,5 1 1,-3-13 305,8-3 1,6-8 434,5-9 0,8 0 0,-3 0 0,10-13 0,2-3 0,7-10 0,-1 3 0,5-1 0,5 2 0,7 3 138,10-3 1,2 11-59,4 5 1,3 5 476,-3 1 0,-2 0-149,2 0 1,-7 0 12,1 0 1,-4 1 60,-1 5 1,-6 1 204,0 5 0,-1 2-193,1-2 0,2 4-131,-8 7 1,7-1-330,-7 11 0,6-1 146,-5 12 0,5 3-101,-5 9 1,-1 3-109,-5 8 1,0-6-257,0 0 0,0-7 24,0 2 0,0-10-270,0-1 0,-5-10-199,-1-1 1,-1-3 300,1-8 1,4-1-788,-3-5 294,3-8 603,-6-2 1,6-9 318,-3-3 0,3-12 0,2-9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6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15 8051,'-7'-9'322,"-4"3"1,-4 6 302,-2 6 0,1-2 426,-1 7 0,-2 2-535,-3 9 0,-6 4-544,-11 7 1,-2 3 37,-3 3 1,-3-4-989,8 4 0,2-6 30,9-5 1,4-4 947,7-7 0,1-8 0,-1-1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7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0 402 8138,'0'-10'4518,"2"3"-3312,3 7 0,-1 0-1251,7 0 0,-5 0 146,5 0 371,-7 0-469,3 0-599,-7 7-1878,0 3 1510,0 6 86,8 1 1,1-8 141,8-3 0,7-6 111,4-6 1,13-9 308,9-7 0,7-8 351,10 3 0,-2 2 88,-4 3 1,-1 5 315,-4 6 1,-12-2 105,1 8 0,-10-1 132,-7 6 1393,-4 0-1369,-7 0 1,-10 8-510,-7 3 1,-9 5-294,-13 7 0,-10 3-308,-7 7 1,-7 1 144,1-1 0,-9 0-354,-2 1 0,1-8 343,5-4 1,5-3 97,0-3 1,16-1 730,1-4 1,13-3-84,4-8-139,7 0 1,4 0-19,11 0 0,4-2 63,2-4 1,7-5-374,4-11 1,3 2-270,3-8 1,-6 5-178,0-4 0,-2 4 216,1-5 0,-2 1-578,-9-7 1,-5 6 277,1 0 1,-9-5 131,3-6 0,-10-2 293,-1 2 0,-8 6 227,1-1 0,5 3-22,1 8 1,-1 7 780,1 5 1235,1 7-1497,-3-4 0,7 16 382,-5 3 1,4 6-405,2 5 0,0 4-41,0 7 1,-2 1-187,-3-1 0,1 1-151,-7-1 0,5 2-169,-5 4 1,2 2-216,-2 4 1,-4 3-1578,4-3 1,-2 1 851,1-1 1,-2 1-934,3-7 1,-4 0 902,-2-5 0,-5-3 476,-1-3 1,-4-2 439,4-4 0,-1-3 0,2 3 0,3-9-36,-3-2 1,3-1-7,3 1 1,-1 4 2196,0-4-1618,8-4 0,1 2 1123,8-3 1,8-4-426,3 3 1,6-3-100,5-2 1,6 0-539,11 0 0,-2-7 18,8-4 1,-1-4-497,6-2 1,1-1-298,-1-5 1,-2 5-1066,-3-5 1,1 5 829,-7 1 0,-2 0-1246,-9 1 0,-4-1-365,-7 0 519,0 1 748,-1-1 636,-6 8 0,-3 3 323,-7 12 0,0 5 538,0 11 0,0 2 1108,0 4 1,0 4-820,0-5 0,0-1 30,0 2 1,0-2-446,0 2 1,6-4-958,-1-7 0,1 0-22,-6-1 1,0-4-184,0-1 0,2-8-337,3 3 1,-1-4 883,7-2 0,0-15 0,6-4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8067,'7'-10'1754,"2"3"1846,8 7-2942,7 0 1,0 0 886,4 0-1025,-4 0 0,-7 0-1776,0 0 1003,0 0 0,-8 2-498,-4 3 0,-3 5 370,-2 6 0,-7 8-2578,-4 4 2959,-12 4 0,-3 1 0,-7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7924,'-10'2'-376,"4"3"0,4-1-189,2 8 694,0-8 0,0 11 687,0-4 4,0 5 1,0 3-392,0 4 0,0-2 100,0 8 0,6-6-201,0 6 1,0-6-110,-6 6 0,0-6-245,0 6 1,0-6 124,0 6 1,5-6-65,1 5 1,6-6-152,-7 1 1,9-2-238,-3 2 0,7-4 112,5 4 0,2-9-101,4-3 1,3-5 46,-3 5 1,4-7 114,1 2 1,1-4 51,0-2 1,-1 0-3,1 0 1,-6 0-125,-1 0 0,-8-2-94,-3-4 0,-2 2-580,-9-7 928,0 7 0,-6-11 0,0 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8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8067,'2'14'-398,"3"-2"1182,-3 2 349,13-4 0,-6-1-646,8-3 1,0-5-230,0-1 1,-6 0-132,0 0 1,-2 2-131,2 4-635,4-4 0,-13 7 439,4-3 1,-5 3-46,-1 8 0,-7 1 63,-4 4 1,-10 4-35,-1 8 0,-6-1-239,6 1 1604,0-1-813,5 1 1,2-7 47,4 1 1,4-5 164,7 4 0,0-6-147,0 1 1,7-3 35,4-3 0,-2-4 613,3-1-301,-1 0-500,5 6 0,-1-1-54,-4 1 1,-3 0-116,-8-1 1,0 1 48,0 0 1,0 0-187,0-1 0,0 1 14,0 0 0,2-1 52,3 1 0,1-2-602,11-4 0,-3 2-64,14-7 0,0-1-327,6-5 0,5-2 327,0-3 655,14-4 0,-8-16 0,13-1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8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1 251 8008,'26'-26'0,"5"-13"0,-12 12 56,3-12 1,-2 9 161,3 2 0,-10 9 511,3 3 1,-8 1 268,3 9-672,-7 1 1,3 7-63,-7 3 0,-2 4-1,-3 8 1,-5 7-161,-6 4 1,-7 4-70,1 1 0,0-5-477,5 0 0,2-2 308,4 2 1,-2 1-832,8-6 0,-1-1 245,6-5 1,7-2 11,5-4 0,2 2 395,3-8 0,0 1 153,0-6 1,-1 0 333,1 0-1,0 0 172,-1 0 0,-4 0 789,-1 0 0,-8 7-557,3 4 0,-2 10 352,1 1 1,-3 2-336,4-1 0,-4-5-286,-2 4 1,0-3-196,0-2 1,0-1-233,0 1-1104,0 0 763,0 0-1964,0-8 1711,0 6 1,0-15-93,0 0 0,1-10 310,5-12 1,-4 2 495,3-8 0,3 0 0,-3-5 0,8-8 0,-3-2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19:59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0 234 8008,'45'-11'108,"-1"0"1,-7 0 170,2-6 0,-3 6 108,-3 0 0,-1 1 214,-4-1 0,1-2-420,-6 8 0,-1-3 274,-5 3-1216,-8 3 623,6-6-570,-13 8 314,5 0 0,-9-5-488,-3-1 1,1-5 399,-7 6 0,5-8 193,-5 1 0,2 3 436,-2-2-256,-4 0 1104,5 2-769,-6 1 0,5 8 90,-1 0 0,9 2 39,-3 4 1,2-3 78,-1 8 1,3 2-99,-4 10 1,5-5 37,1 5 0,-6-5-253,0-1 0,1 5 36,5 0 0,0 1-453,0-7 1,0 3 198,0 3 0,0-3-181,0 3 1,0-9-22,0-2 1,0-5-570,0 5 403,7-7 310,3 11 0,8-14 37,4 5 0,-1-4 317,7-2 0,0 0-34,5 0 0,0 5-121,1 1 0,-3 5 8,-3-5 0,-4 5 162,-7-6 56,0 8 0,-8-3-92,-3 6 1,-6 1 120,-6 0 1,-5 5-463,-11 0 1,-6 6 68,-11-5 0,4 4-64,-4-4 1,-2 5 76,2-6 0,0 0-151,5-5 1,8 0-42,4-1 0,3 1-41,3 0 1,6-6-128,5 0 22,3 0 148,2 6 1,7-6 46,5 0 224,2-7 0,-4 11 0,-3-6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0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0 585 8056,'24'-26'640,"10"2"-448,10 7 0,18-1-466,16-5 1,5 3-261,-28 6 1,2 0 0,-4 1 0,1 0 873,7-1 1,1 0 0,-2-2-1,-1 1-91,-1 0 1,1 2-1,-3 0 1,-1 0-108,1-1 1,0 0 0,-2 3 0,-1 0-95,0-3 1,0 0 0,0 3 0,-2 1-210,38-12 0,-7 3 78,-9 3 1,-14-1 38,-9 0 1,-7 6-581,-10 0 0,-12 5 225,-5-5 0,-10 6 437,0-6 0,-6 5-332,-6-5 1,-11 5 658,-11-5 0,-9 7-293,-2-1 1,-5 3 449,5 2 1,-2 2-38,2 3 0,9 7-214,-3 10 1,10 4 173,1 7 0,9 3-46,2 3 1,5-2-280,-5 7 1,6-5-13,-6 6 1,1-6-259,-1 5 0,-4-6 68,4 1 1,-4-6-227,-1-5 1,4-4-52,1-7 0,0-2-641,-6-4 710,1-4 1,-1-7 145,0 0 0,6-7 837,0-4 0,7-6 34,-1-5 0,5-4 377,5-8 0,6 3-508,12 3 0,3-2-7,7 8 1,2-6-458,4 6 0,6-1 115,11 7 0,-2 4-1171,7 1 0,-2 6 629,3-6 1,1 7-1493,-8-2 1,-1 4 553,-9 2 0,3 8 302,-3 3 1,3-2 930,2 2 0,-2-1 0,-3 1 0,5 2 0,0-8 0,-1 8 0,1-1 0,-2-3-78,-9 2 0,6-5-33,-6 5 0,-6-2 1339,-5 2 0,-8 2-340,3-7 1,-5 7-40,-1-2 1,-8 4-225,-3 1 0,-4 1 55,-2 0 1,-8 0 590,-3-1-442,-4 1 1,0 0-491,4-1 1,4-4 124,7-1-1030,0 0 0,7 6 293,4-1 0,6-6 68,5-5 1,-1-3-267,7-2 0,-1-7-673,7-5 1,-1-8 437,1-2 1,-1-1 267,1 7 0,-7-7 359,1 1 1,-7 0-138,1 5 335,-11 0-153,4 1-18,-13 6 1,-2 5 66,-11 10-15,-4 5 0,-9 6 0,-2 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00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16610,'-24'0'0,"-2"0"0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6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8796,'-10'8'4839,"4"3"-4481,4-3 0,-3 2 1834,-1-5-1583,0 5 1,6 7 421,0 1-668,0-9 0,8 5-204,3-9 0,-1 3 28,1-2 0,1-4-104,5 4 1,-5-4-117,-1-2 0,1 0 106,5 0 1,0 0-188,1 0 1,-1 0 83,0 0 1,0 0-60,1 0 0,-7-2-84,1-4-172,-1 4-98,7-6-364,-1 8-621,-7 0 608,-3 0 153,-7 0 1,2 0-233,4 0-84,-4 0 287,6 0-753,-8 0-162,0 0 1,-6 2 1610,0 4 0,-15 4 0,2 7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7912,'-17'11'174,"0"1"0,1-6 34,5 5-208,-5 1 642,15-3 0,-13 1-185,8-4 0,1-2 236,5 7 0,0 1-69,0 5 0,1 0 147,5 0 0,-2 1 19,8-1 1,-1 6-331,6 0 0,-5-2-194,-1-9 0,-1 3 224,2-3-778,3 3 1,-11 0 252,7-3 0,-5 1-2091,6-7 1001,-9 8 0,5-10-527,-8 7 1,2-7-869,4 2 1929,-4-4 0,5-10 591,-7-4 0,8-3 0,2-2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7907,'15'-8'-48,"-3"-4"1,3 3 122,-3-3 0,9 3 67,2-3 1,2-3 101,-2 3 1,-2-9-63,8-2 0,0 0 35,5 6 0,3-6-205,3 0 0,-3 0-73,3 5 0,2 3-82,-1 3 1,-1 3 104,-6 3 0,-1 4 56,-4-4 1,2 10 72,-8 2 0,0 13-62,-6-2 1,-5 6 563,-1 1 1,-7 1-247,2 3 1,-4 5 176,-2-4 0,-2-2-280,-4 2 1,-4-3-249,-7 3 0,-2 2-24,-4-8 1,4 2 111,-4-2 0,-2-4-810,2 4 1,-6-3 384,6-3 1,-2-6-533,2 1 0,3-8 311,-3 2 1,4-5-716,2-1 1277,0-7 0,-1-3 0,1-7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7875,'0'-9'1782,"0"1"-1244,8 8 289,-6 0 1,11 2-300,-7 4 0,0-2 125,-6 7 1,0 1-29,0 5-417,0-7 1,-6 5-50,0-4 1,-7 5 54,1 1 0,3 0-150,-3 1 1,6-9-430,-5-3-882,7 4-1828,-11-8 1697,13 13 217,-6-13 506,8 6 440,8-8 377,1 0-155,9 7 0,-7-5 439,1 4 0,-9 4-279,3 1 0,-4-1 215,-2 1 0,0 1-128,0 5 1,-6-3-136,1 3 0,-9-10 13,3 11 1,-3-5-145,3 5 1,-5-1-233,5 0 0,3-5 119,2-1 1,2-1-208,-1 1 1,3 5 101,-4-5 1,4-1 98,2 1 1,0 1 16,0 5 0,0 0 426,0 1-266,0-1 0,0 0 130,0 1 0,0 1 408,0 4 0,-2-2-218,-4 8 1,-3-6 253,-8 6 1,-1-2-250,1 1 0,0 5 107,-1-4 0,3-4-141,3-2 1,-1 2-229,7-2 1,0 0 96,6-6 0,0 1-316,0-1 1,6 0 65,0 1 0,7-1 44,-1 0 1,-4 6 26,-3 0 1,3 6 45,-2-6 1,5 2 121,-5-2 1,0-4-34,-6 4-104,0-3 1,0-3 231,0 0-377,0-7-17,0-2 0,0-7-441,0 5-514,0-4 791,0-10 0,6-5-700,-1-16 1,9-3 405,-3-15 0,11-1-73,1-15 0,7 0 25,-1-7 1,6-1-373,5-4 0,2-2 529,5-3 1,2 3 452,-2 8 0,-5 7 0,-2 5 0,-11 11 0,-6 5 0,-4 12-257,-1 6 1,-9 10 256,-3 1 1037,-4 8-560,-2-3 1800,0 7-1004,0 0 0,-8 7-646,-3 5 0,1 3-150,-1 3 0,1-1-133,-2 0 1,-3 1-80,4-1 0,-3 0-55,3 0 0,-3 3-115,8 3 0,-5-10 266,5 4-496,0-3-1093,-1 3 989,5-7 0,2-3-318,11-7 1,-1 0 249,1 0 0,3-7-141,9-5 0,-4-3 109,4-2 1,-4 1-433,-1 5 588,-1-5 0,-2 12 176,-3-7 88,-5 7 485,-7-4-401,0 16 0,-7 2 95,-5 7 1,-3 0 41,-2 1 0,-3 7 267,-3 3 0,4 3-144,-4-2 1,4 9 109,2-3 1,-1 3 249,1-3-478,0 0 1,-1-1-30,1 1-153,7-1 32,-5 1 1,11-6-57,-7 0 1,7-6 84,-2 5 1,2-6-187,-1 1 0,3-10 14,-4-1 30,4-1-387,2-1 112,0 5-39,0-13-215,0 6 335,0-8 1,0-2-99,0-4 0,2 0 123,4-11 1,3 2-608,8-14 1,7 0 280,-1-6 1,7-1-247,-1-4 1,8 3 246,-3-3 1,5 3 68,-10 3 1,1 7 150,-1 4 0,-4 3-41,-8 3 61,1 0 406,-9 7-203,7 3-256,-14 7 906,5 0-445,1 0-90,-6 0 794,6 0-497,-8 0 1,-2 7 78,-4 5 1,2 3-142,-8 2 0,1 6-35,-6 0 0,-3 6 169,-3-6 1,4 6-68,-4-6 1,-2 6 106,2-6 0,0 2-123,6-2 0,-1-4-200,1 4 0,6-9-81,-1-3 0,6-1-158,-5 2 51,7 3 141,-4-5 0,6 7-220,-3 0 1,3-5 54,-4-1 1,4 1 369,2 5 0,-6 0-122,0 1 0,-1-7 187,1 1 1,2-1-91,-7 6 1,7 1 212,-2-1-91,-4 0-410,8 1-109,-13-1 0,13-6 142,-4 1-399,4-8 159,2 4-136,0-8-35,-7 7 181,5-5-156,-6 6-359,8-8-1101,0 0 1259,8-16 0,3 1-626,12-20 1,4 5 523,8-11 0,0-1-113,-1 2 1,1 1 296,-1 11 1,-5-3 141,0 8 1,-8 2 105,2 9 1,2-1 65,-2 7 454,0 0-381,-5 6 0,-9 8 759,-3 3 0,-4 5-358,-2 1 1,-2 0 88,-4 1 0,-3 1-205,-9 4 1,1-4-87,0 4 0,-1-4-33,1-1 0,0-3-282,-1-4 0,1 3 2,0-8 1,5-1 69,1-5 0,5 0 4,-5 0 0,7-1 38,-2-5 1,4 2-168,2-8 0,8 7 81,3-7 1,5 8-64,1-1 1,2 3 227,4 2 1,-4 0 128,4 0 0,-3 0 419,-3 0-423,0 7 1,1 3-307,-1 7 1,-6-1 135,1-5 0,-3 4-432,3-3 1,3-2 95,-3 1 350,3-7 0,10 11 0,2-5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9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7833,'9'8'0,"7"2"299,-5 7 0,5 2 256,1 4 0,0 2 1584,0 4-1000,1-4-731,-9-8 0,7 1-180,-5-1 1,-3 0-310,-2 0 1,1-5-888,-1-1-320,0-7-105,2 4 1,-5-8-462,9 0 1854,-1-15 0,7-5 0,-1-14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3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10617,'18'0'1512,"7"0"-989,3 0 0,13 0-154,5 0 1,2 0 86,-2 0 0,2-5-332,-8-1 0,1 0-455,-7 6 0,-1 0-256,-4 0 1,2 0-617,-8 0 0,2 6 1203,-2 0 0,-4 7 0,6-3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2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7833,'12'6'0,"-1"0"0,-7 9 521,2 2 0,-4 1-127,-2 5 0,0-4-43,0-2 0,-2 0-244,-4 1 1,-4-1 67,-7 0 1,2 1-213,3-1 0,-3 0 83,3 0 0,-1-5-680,1 0 0,-1-7 59,7 7 142,-7-8 1,11 5-108,-4-3-39,4-4 532,2 6 1,2-3-105,4 1 1,-2 0 286,7-6 1,-5 6-54,5-1 1,-7 3 244,2-2 1,2-2-127,-3 7 1,1-5 131,-6 6 0,-2-1-108,-3 6 0,-7 1 42,-11-1 0,2 2-28,-8 4 0,6-4-85,-6 5 1,6 1 248,-6-2 0,8 0-81,-2-6 0,11 0 136,7 1 6,3-1-547,2 0 1,7-5-54,5-1 0,3-7-54,3 2 1,1-4-36,4-2 0,-2-2 118,8-4 1,-2 2-464,2-7 1,1-1 227,-7-5 1,0 0-162,-5-1 0,-3 7-275,-3-1 518,3 1 120,-13-7 0,-2 9 78,-12 3 1,1 4 323,-6 2 0,9 0-172,-9 0 1,3 0 126,-3 0 1,0 2-95,-1 4 0,9-2 243,3 7 0,-2 1-126,2 5 1,1 0 91,5 1 0,0 1-11,0 4 1,-2-4-102,-4 4 1,4-4-38,-4-1 1,4-1 203,2 0-655,0 0 1,-1 1 107,-5-1-835,4-7 731,-14 5 1,13-13 243,-9 4 1,8-2 23,-2 1 0,3-3 336,-3 4 738,4-4-789,-6-2 0,10 0 334,4 0 0,-2 0-178,7 0 0,1 6-286,5-1 1,6 1 23,0-6 1,2 0-254,-2 0 1,-3-6-67,3 1 1,-2-9-133,2 3 1,-4 1-1505,4-1 0,-10 1 1771,-1-2 0,0-3 0,5 5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31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7728,'12'0'623,"-1"0"0,1 0 865,5 0 0,-5 7-185,-1 5 1,-1-2 10,1 1-863,5 1 0,-7 5-130,9 0 0,-7-1-1807,1-5 1250,-1 4 0,7-7-1253,-1 4 0,0-5 311,0-7 0,-5 0-1773,-1 0 2446,1 0 0,3-7 505,-3-5 0,-4-3 0,-8-3 0,0 1 0,0 0 0,0 5-83,0 1 17,0-1 0,0 1 1730,0-1-895,0 8 0,0-5 160,0 3 0,7 4-509,5-4 1,5-3-172,6-3 1,4-1-222,8 1 1,1-3 80,4 3 1,-3-3-311,3-2 1,3 1 186,-3 5 0,0-3-233,-5 9 0,-2-7 87,-5 6 1,3 1-17,-8 5 0,0 1 152,-5 5 1,-3-2-20,-4 8 1,-3-1 203,-8 6 0,0 1-9,0-1 1,-2 0-60,-4 1 0,-9-1-51,-8 0 0,-6 0-180,6 1 0,-8-3-132,3-3 0,-3 1-292,2-7 1,-2 2 127,8-3 1,0-3 160,6 4 0,0-12-262,-1-5 0,3-5 142,3-1 1,-3-6 246,3 0 0,3 0-19,-3 6 0,8 5 573,-1 0 65,-5 9 598,8-13-547,-6 14 0,8-3 60,0 10 404,0-3 0,0 14-397,0-5 0,-1-1 967,-5 1-1097,4 1 0,-8 5 67,5 0 1,3-5-218,-4-1 1,-2-5-288,2 6 0,1-6-1198,5 5 878,-8-7-1759,6 4 1500,-6-8 0,16-2-320,4-4 0,3 2 369,2-7 1,6 1 357,0-2 1,6-1 16,-6 7 1,0 0 135,-5 6 0,-1 0 387,0 0 0,-7 2-291,-5 4 1,-3 4 445,-2 7 1,-3 0-214,-9 1 0,-7 7-492,-16 3 0,1 5 143,-1 2 0,-7-1-544,-4 1 0,1-3 222,-1-3 1,0 4 35,-6-4 1,6-10 784,0-2 0,13-3-304,-1 3 0,11-7 1741,0-5-943,11-3-271,5-2 0,10 0-255,9 0 0,9 0-3,19 0 1,-1-2-169,7-3 1,0-3-106,6-4 1,-2-1-359,-4 7 1,2-5 177,-8 5 0,7-6-816,-7 7 0,6-7 449,-6 6 1,1-5-728,-7 5 0,1-7 435,-1 1 1,-5 2-375,0-1 119,-8 7-64,4-4 509,-15 8 1,-4 0 159,-12 0 0,-4 8 313,-7 4 0,-8 3 0,-2 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3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7783,'9'0'7402,"-1"2"-7913,-8 3 1,0-1-311,0 8 90,8-8-393,-6 3 595,5-7-170,1 0 699,-6 0 0,6 0 0,-8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31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7783,'7'10'0,"-5"5"0,12-5 1016,-9 7 0,7-5 3737,-6-1-6553,7-7 505,-11 4 1295,13-8 0,-5-8 0,7-1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4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8052,'0'-17'1253,"0"7"-232,0 3-33,0-1-174,0 6 214,0-6-487,0 8 834,0 0-854,0 8-270,8-6 0,-4 12 279,7-9-332,1 1 1,5 0-130,0 0 1,1-1 83,-1-5 0,2 0-129,4 0 0,-2-5-173,8-1 1,-8-6 124,2 7 0,2-9-23,-2 3 0,0 1-16,-5-2 1,-1 7-170,0-7 1,0 3 11,1-3 1,-7-3-105,1 3 0,-3 3-244,3-3 1,1 0 214,-7-5 0,0 6-234,-6-1 257,0 8-200,0-11 318,0 5 0,-2-5 28,-4 3 0,2 3 114,-7 3 0,5 4-135,-5-4 329,-1 4 1,1 2 75,-1 0 0,6 0-9,-5 0 3,7 0 57,-4 0-61,1 0 1,5 8-109,-4 4 0,4 9 125,2 2 0,-2 9-43,-4 3 1,4 7 173,-3 10 0,3 2-122,2 4 1,0-3 68,0 9 0,0-7-286,0 7 0,-2-10-12,-4-2 1,4-3-232,-4-8 0,4-1 55,2-5 1,0-6-138,0-1 1,0-6-74,0 1 0,0-10-906,0-1 673,0-9 1,0 7-219,0-4 322,0-4 178,0-18 1,0-5-220,0-19 1,-2 1 253,-3-1 1,3 4 86,-4-5 1,-2 5 219,2 1 1,-7 2-39,2 5 1,1 5 9,-2 11 1,7-1 35,-7 7 0,6 0 369,-5 6 1,1 2 36,-1 4 0,-5 5 321,5 12 1,-5-3-181,-1 3 0,6 2 265,-1-2 0,1 2-310,-7-2 0,7-4 23,-1 4 1,8-4-219,-1-2 0,-3 1 139,2-1-778,0-7 277,6 5-180,0-13 0,8 6-303,4-8 1,3-2 151,2-4 0,8-8-352,4-14 0,6-11 258,5-18 0,2-5-128,4-7 1,4-4 62,-4 4 0,-1 3 434,1 15 1,-8 6 56,3 5 1,-7 11-25,-5 6 1,2 10 126,-8 1 1,-6 8 82,-5-1 1,-7 10 326,7 7 0,-8 5-182,1 6 1,-3-2 168,-2 8 0,-2 0 621,-3 6 1,1-1-526,-8 1 1,3-1-15,-3 1 0,-1-1-285,7 1 1,-2-2-347,2-4 1,5 1 7,-5-7-184,4 0 0,2-5 22,0-1-185,0-7-154,0 5 233,0-13 50,0 6-162,0-1 345,0-5 92,0 6 0,2-10-89,4-4 1,-3-3 10,9-9 0,-6-7-3,5-4 1,1-11-117,5-6 1,0 2-73,1-2 56,-1 0 151,0-6 1,1 6 129,-1-1 1,6 9-50,0-2 1,0 5 93,-6 6 0,1 4-62,-1 8 1,0 2 215,0 3-106,1-3 0,-1 13 81,0-4 0,-5 4 54,-1 2 0,-5 0 18,6 0 52,-1 8-234,7 1-44,-1 1 0,-2 5 13,-3-3 1,9 5 2,-4 6 1,4-2-13,-3 8 1,-1-2-37,0 2 0,0 4-9,1-5 1,-1 11 166,0 1 1,-7 1-122,-4-7 1,1 1 137,-1-1 0,0 1-130,-6 0 1,-6-3 0,0-3 0,-7 2 20,1-8 0,-5 6-2,-6-6 0,4 0-22,-4-6 1,4 0-97,1 1 0,-5-9 129,0-3 0,0-4-32,6-2 0,1-2 176,5-4 1,-3-3-163,9-9 0,-1 1-33,6 0 0,0-1-176,0 1-194,8 0 1,7 2 92,8 3 1,6 4-101,-6 8 0,6-5-138,-6-1 238,0 0 28,-6 6 0,6 2-57,0 4 1,-5-4 11,-7 3 0,1 3-479,5-2 731,0 7 0,0-3 0,1 7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7914,'-15'-2'0,"4"-4"1016,3 4-381,8-5-187,0 7-404,8 0 1,1 0 90,8 0 1,1 9 201,-1 9 1,0 7 138,1 9 1,-1 9-140,0 3 1,-5 4-86,-1 1 1,-7 1-195,2 0 0,-4-6-135,-2 0 0,0-1-83,0 1 0,0-6-428,0-11 1,-2 2 178,-4-8 0,2 0-303,-7-6 1,5-2 183,-6-3 1,1 1 117,-6-7 1,-1 0-70,1-6 1,0-2 247,-1-4 1,-5-9 230,0-8 0,-5-8 0,4 2 0,-6-3 0,11-3 0,-6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7914,'12'8'1066,"0"3"0,-7-1-328,7 1 1,-6 1-277,5 5 1,-5-2 634,5-3 1,-5 3-478,6-3 0,-7 1-205,7-1 1,-6 1-778,5-7 0,-5 6-839,6-7 0,5 1 952,6-6 249,8 0 0,3-15 0,10-5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7855,'-17'8'1998,"-1"3"1,7 10 133,-1 3-3630,8-1 899,-11-6 1,11-7-680,-7-5 1278,7 5 0,-4-8 0,8 5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6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8062,'29'-12'833,"0"1"0,6-1-454,5-5 0,8 0 1,-2-1-69,4 1 1,-4 0-60,0-1-31,-7 1-257,3 7 1,-13 3-471,0 7-157,-8 0-44,4 0 0,-16 4 251,-3 7 0,-6 1 456,-6 11 0,-11 4 0,-10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8017,'-8'17'443,"-3"0"0,1 3-98,-2 3 1,7-2-246,-7 8 0,6-8 243,-5 2 1,5 2 231,-5-2 0,5 0-285,-6-6 1,8 0-96,-1 1-352,3-1-838,2 0 243,0-7 628,0-2 0,2-8-285,3 0 1,3-14 1,4-3 1,11-10-113,0 4 0,8-12 194,3 6 0,8-7 223,4 7 1,1 4 18,4 2 0,-2 6 214,8 5 1,-9 5-9,-2 7 1,-7 0-89,1 0 1,-5 5 446,-6 1-194,3 8-109,-13-5 0,1 8 414,-9 1-432,-7-1 0,4 0-73,-8 1 1,-2-1-48,-4 0 0,-6 1-137,-11-1 0,2 0-27,-8 0 0,6-5 82,-5-1 1,-1-5-198,-6 6 1,6-8 12,1 1 0,4-3 7,-4-2 49,6 0 1,-1-2-178,12-3 1,-3 1-64,9-8 64,-1 8 337,6-11 1,0 11-163,0-7 431,0 7 0,-2-4 18,-4 8 1,2 0 74,-7 0 0,-1 0-64,-5 0 0,0 0 103,-1 0 0,-5 2-97,0 4 0,0-2 25,6 7 0,0-5 10,-1 5-98,1-7-77,8 12 1,-5-12-246,8 7 0,1-5-164,5 5 0,0-5-663,0 6 655,0-1 1,5 6-12,1 1 1,0-7 93,-6 1 0,6-1-27,-1 7 1,1-7 417,-6 1 1,-2-1 139,-4 6 1,3 1 208,-9-1 1,1 6-127,-7 0 0,1 6 294,0-6 0,-1 2-267,1-2 1,2-4-3,3 4 1,-1 2-261,7-2 0,0 0-170,6-5 1,0 1-119,0 4 0,0-4 108,0 4 0,0 2-44,0-2 0,2 6 175,4-6 1,-4 6 238,4-6 1,-5 0-145,-1-6 0,-1 7 178,-5-1 0,4-6 542,-4-6-587,4 1 1,2-1-789,0 1 407,0-8-926,0 4 476,0-8 1,0-8-279,0-4 1,2-3 308,4-2 1,2-6-121,3 0 1,4-8-11,-3 2 0,3-6-66,3-5 1,5 4-28,0-5 1,8-3 237,-3-2 1,5-4-200,2-2 0,-1 2 105,1 4 0,-1-2 269,1 8 1,-2-1 229,-5 7 0,-1 7 0,-4 4 0,-5 3 64,-1 3-222,0 0 1040,-15 0-566,6-1-69,-8 9 713,0-7-616,0 7 0,2-9-106,4 1 1,-5-2-124,5-4 0,4 2-280,1-8 0,5 0-691,1-6 485,0 9 208,1 1 1,-7 2-456,1-1 396,-1 1 0,-1 6 174,-4 0-86,-5 7 333,-1-5-11,0 13 656,0-6-549,0 8 0,-1 0 543,-5 0-80,4 0-118,-6 0-53,1 0-131,5 0-45,-6 0 94,0 0-324,6 0 1,-7 0 126,3 0-24,4 0-246,-6 8 0,6 2-55,-3 7-25,3-8 247,-6 7-92,0-7 25,6 9-131,-13-1 0,11-5-52,-7-1 0,7-5 32,-2 5-160,4-7 0,0 4-15,-4-8-303,5 0 151,-7 0 316,8 0-155,0 0 19,0-8 109,0 6 1,0-7-382,0 3-427,0 4-695,0-6 600,0 8-1067,0 0 2021,0 8 0,0-4 0,0 7 0,8-7 0,-7 6 0,5-4-105,-4-5-159,6 7 471,-6-8 297,5 0 316,-7 0 1776,0 0-1675,0-8-425,0 7-518,0-7 0,-1 8-166,-5 0 300,4 0-1132,-6-8 420,8 6-227,0-5-575,0-1 565,8 6 837,-6-13 0,5 13 0,-7-6 0,0 8 0,-7-8 0,-3-1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33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7832,'10'17'2123,"-2"-7"-1460,-8-2 1,-2-1-674,-4 5 1,-6 3 9,-11 3 0,-11-1 0,-10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7986,'-9'-9'3141,"1"1"-2563,8 8 50,0 0 687,0 8-708,0 1-545,0 8 0,0 1-223,0-1 1,0-5-433,0-1 1,0-5-763,0 5 1012,0 1 1,0 5-964,0 0 0,0 1 469,0-1 0,0 0 837,0 1 0,0-9 0,0-1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8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18 8148,'0'-10'1022,"-2"2"149,-3 8-405,-5 0 0,-7 2-307,-1 4 1,-1 4 247,-4 7 1,4 0-449,-4 1 0,4-1-411,1 0 1,3 6-444,3 0 0,3 0-770,3-5 0,6 5 1365,0 0 0,8 0 0,9-6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4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8513,'-10'0'2015,"1"2"-758,3 4-729,-4 4 0,-7 13-221,0 0 0,-1 2-60,1-2 0,5-4-153,1 4 0,-1 2-183,-5-2 1,6 0-294,-1-6 296,8 1 100,-3-1 1,7-5-460,0-1 293,0-7-178,-8 4-200,6-8 336,-6 0 0,10 0 94,4 0 0,0-8-131,11-4 0,-2-5-218,14-6 1,6-2-567,5-4 493,0-3 224,-5 12 0,0-10 56,-1 7 142,-7 7-14,-2 1 0,-8 13 5,1-4 7,-9 4 532,-1 2 3,-8 0 487,0 0-355,0 8-327,-8-6-73,-1 13 1,-3-7-146,1 3-48,7 5 72,-12-14-17,7 13 1,-9-7 130,1 3 0,0 5-36,0-5 1,5-1 78,1 1 0,-1 1 220,-5 5 1,-1 0 285,1 1-442,0 7 0,0-6 162,-1 4-35,1-4-46,0-1-226,-1 7 1,7-6 96,-1 4-92,1-4 1,-5-2-190,5 1 0,3-1 64,8 0 1,-6-5-263,1-1 26,-1 1 125,-2 5 46,6 0 1,-5-5 347,7-1-37,0 1 26,-8-2 55,6 5 1,-8-5-122,5 7 0,3-6 189,-4 1-294,4-8-261,2 11-238,0-13 233,0 6 11,0-8-1759,0 0 1608,8 0 1,1-2-190,9-4 0,1-6-261,4-11 328,4 4 135,7-13 1,1 7-457,0-4 368,-9-4 188,7 14 1,-12-6 131,8 8 1,-8-1-39,2 1 0,-9 5 218,-3 1 1,-5 7 141,6-2 468,-9 4-133,5 2-255,-8 0-56,0 8 759,0 2-437,0 7-234,0 8 1,-10-4 151,-7 8 1,0-2-221,-6 2 0,-2 1-147,2-7 0,-6 6-10,6-6 0,-6 0-83,6-5 0,0-1-34,6 0-92,-1-7 179,1 5 0,2-11-367,3 8 94,-3-9-248,13 5-145,-13 0 345,5-6 0,-2 7-316,1-3 420,7-4 1,-6 6-77,5-8 201,3 7 54,-6-5-139,8 6 0,-2-8 193,-4 0-7,4 0 196,-5 0-284,7 0-1202,0 0 576,0-8 359,0 6 0,0-7-412,0 3 385,7 4 0,-5-7-95,4 3 0,-4 2-101,-2-8 106,8 1 116,-6 1 0,5-5 168,-7 3 1,2-1 72,4 1 1,-4-3 99,4 3 0,1-3-160,-1-2 1,6 5 92,-7 1 1,3 5 9,-2-6 0,-2 9 360,7-3 163,1-4-332,5 8-112,0-5 1,-5 12 748,-1 1-443,1 8-2,5-5 0,1 10 317,-1 5 0,0-5-299,0 4 0,1 2-26,-1-2 1,0 2-89,1-2 1,3-8 65,-4 8 0,6-13-370,-6 7 1,-3-5 64,9-1 1,-13-3-395,7-8 0,-4 6-459,5-1-745,-1 1 647,0-6-376,0 0 160,-7 0-71,-2 0-341,-8-7 1015,0 5 1,0-14 459,0 5 0,0-5 0,0-1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8038,'-10'7'1006,"-3"3"161,7 7 1,0-5-490,6-1 0,0-5 274,0 5 0,0-5 68,0 6-532,0-1-159,0-1 0,0 0-775,0-5 280,0-3-377,0 14 0,2-14-1858,4 3 1606,-4 5 0,7-8-494,-3 4 1,-2-5 608,7-1 1,1-5 237,5-1 0,2-7 279,4 1 200,-3 4-179,12 1 0,-5 7 221,8 0-305,-8 0 400,5 0 1,-12 2 102,3 3 1,-6 5 85,-6 7 1,-3 0 444,-8 1 0,0-1-326,0 0 0,-2 1 100,-4-1 0,-3 0-438,-8 1-93,-8-1 1,0 6-55,-4 0 0,-4 0 87,4-6 1,-1 1-306,1-1 1,4-2 107,7-3 1,3-3-125,4-3 173,-5-4-336,14 6 254,2-1 1,12-5 124,11 4 0,-4-4-115,4-2 0,2 0 112,-2 0 0,0 0-300,-6 0 180,1 0-13,-1 8 0,-7-4 65,-5 7 0,-5 1 153,-5 5 1,-7 2-133,-11 4 1,-2-2-1,-6 6-29,3-2 1,-1 4 293,-6-6-117,8 0 0,4-6 621,12 1-484,-5-1 1,14-5 8,-3-1 1,3-5 25,2 5 1,7-7-79,5 2 0,11 2 147,6-3 0,3-1-344,3-9 181,0-5 1,-1-2-630,1 1 344,-1-1 0,-5-5-517,0 0-567,-8-1 875,4 1 0,-15 0-582,-4 0 604,-5-1 0,-8 3 88,-5 3 0,-3-1 624,-2 7-330,7 0 1,-5 6-26,3 0 840,4 8-399,-7 2-115,13-1 1,-6 7 273,8-5 0,-5 5-285,-1 1 0,0 0 44,6 0 0,0 1 51,0-1-287,0 0 1,-6 1-484,1-1 275,-1-7 1,4 5-666,-4-4 1,-2-1 382,-3 2 0,-3-7-473,9 7 360,-9-8 532,5 11 644,-1-13-362,2 6 170,8-8 1030,0 0-620,8 0-483,2 0 1,7 0 96,0 0 0,6-6-401,0 0 1,2-2-345,-2 3 1,-3 1 8,3-8 1,-6 7-549,-6-7-2427,5 8 3143,-14-4 0,-2 8 0,-10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7885,'-10'0'2904,"3"8"1,13-4-1791,-1 7 1,3 1 1349,-2 5-1305,-4 0-921,5 1 0,1-1-382,4 0 1,-3 0 44,3 1 1,-7-3-184,7-3 0,0 1-281,5-7 1,-6 5-697,1-5 0,-1 0 90,7-6 0,-7 0-493,1 0 0,-6 0-189,5 0 1330,-7-8 0,4-1-234,-8-9 755,0 1 0,0 0 0,0-1 0,0 1 0,0 0 0,0 5-124,0 1 124,0-1 0,1-3 91,5 3 642,4-3-438,7 5 0,8-7 920,4 0-626,4 7-298,1-5 1,3 5-69,3-7 0,-2 2-32,9 3 0,-9-3-132,2 3 0,1 2 135,-7-1 0,3 7 147,-14-2 30,0 4-13,-6 2 1,-7 8 246,-4 4-199,-4 3-275,-10 2 1,-2 3 70,-7 3 1,0-4-97,-1 4 1,-5 2-225,0-2 1,0 0-376,6-6-1007,0 1 810,-1-1 1,3-6-1744,3 1 1024,-3-8 771,13 3 264,-13-14 374,13-3 0,-14-15 0,7-2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1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35 7885,'0'-17'996,"0"7"649,0 2-1109,0 8 1,-6 2 286,0 4 0,-1-2-315,1 7 1,4 1 548,-4 5 1,-3 0-104,-3 1-658,4-1 1,-1 0-26,3 1 0,4-1-1747,-4 0 1075,-3 1 1,7-7 326,-4 1-2060,4-1 740,2-1 323,-8 5 1,6-11-131,-3 7 317,3-7-209,2 4 541,0-8 513,7 8 1,3-6-29,7 3 247,-7-3 0,0-2 211,-5 0-349,-3 0 0,6 2 593,-8 4 1,-8-2-14,-3 7 1,-5 1-330,-1 5 1,-6-1 68,0-5-366,-8 12 0,6-11-167,-4 11 0,-3-4 197,3-2 0,-4 2 10,-1 4 0,1-3 366,4 3-245,-3-4 0,7-4 1197,-4-3-373,4 3-526,7-5 0,7 1 586,-1 1-816,9-8 1,-3 3-61,12-7 0,-1 2-52,13 4 0,3-4 115,13 4 1,7-10-62,-1-2-97,8-7 1,-4 3-320,8-7 1,-6 5 133,0 1 0,-5-1-481,5-5 1,-8 2 319,3 3 0,1-3-785,-2 3 1,6-3 203,-5-2 1,-3 5-571,-9 0 1066,4 9 0,-12-5-925,8 8 623,-8 0 311,11 0 0,-7 0 352,4 0 0,4 0 0,-6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1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7834,'0'12'6500,"0"0"-5231,0-1-754,0 6-303,8-7-98,2 5-1120,7-13-1357,0 14 2363,1-14 0,-1 13 0,0-5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7834,'0'17'0,"0"1"0,0-1 1486,0 0 1799,0 0-3235,7-7 1,1-4-1309,4-12 1258,3-4 0,-5-7 0,7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9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934 191 7941,'0'-10'-280,"0"-5"280,0 13 810,0-13-295,0 5-240,0-7 0,0 5 84,0 1 1,0 5 212,0-6-155,0 1 0,2-6 71,4-1-56,-4 9 308,5-7-144,-7 14-167,0-5 120,0 7 271,0 0-528,0 7 0,0 3 106,0 7 1,0 1-68,0-1 1,0 8 31,0 4 0,0 3-341,0 3 0,-6-2 107,1-5 1,-7 5-37,6-4-110,1 4-65,-3-6 0,6 3-315,-4-7 1,4 6 56,2-6 1,0-5-245,0-7 1,0-5-168,0 5 47,0-7 560,0 4 96,0-16-109,0-1 0,6-11-415,0-3 235,7-4 6,5-15 1,1 4-180,4-8 1,4 1 206,2-1 1,-4 4-28,-2 7 1,2 5 194,-2 7 1,-6 1 198,-6 17 0,-5-7-38,6 6-3,-8 1 55,3 5 0,-1 7 374,0 5 0,0 3-119,-6 3 0,0-1 269,0 0 0,0 2-312,0 4 0,-6-1-87,0 6 0,-7-5-175,1 6 1,2-8-265,-1 2 1,5-3-239,-5-3 257,7 0 168,-12 1 0,13-3-628,-9-4 246,8-3 285,-3-8 1,5 0-130,-4 0 60,4 0 122,10 0 0,3-8 55,12-3 1,2 3 181,-2 2 0,0-1 144,-5 1-153,-1 0 1,-6 6 429,1 0-428,-8 0 0,2 2-26,-12 4 0,-6 5-250,-11 12 0,-4 4-282,-7 8 1,-10 0 184,-8-1 0,-2 7-37,-10-1 1,3 6-1526,-2-6 1375,-5 8 134,7-11 1,-14 7 217,0-4 76,0-3-23,6 5 0,2-7 164,3-1 0,1-1-54,11-4 1,4 2 199,13-8 1,8-6 73,4-6 97,12-7-634,3 4-16,8-8 747,8 0 1,9-2-619,12-4 82,4-11-6,9-2 0,8-14-14,7 4 1,15-1 33,-3 1 1,6-4-115,0 4 0,-4 4 89,4 2 1,3-2 22,3 2 0,-4 0 193,-2 6-697,-4 0 466,-10-1 0,-1 1 9,-8 0 0,-8 5-76,-4 1-373,-3 7 273,-18-4 1,4 6-228,-11-4-121,-5 4 165,1-5 670,-8 7-395,-8 0 1,-3 7-638,-12 5 136,-4 3 287,-8 3 1,-5 1 68,0 4 0,-8-4 234,2 4 0,-3 2-12,3-2 0,2 0 0,4-5 0,1 5 0,-7 0 0,10-2 380,1-10 0,3 5-212,8-5 0,1 5 1445,6 1-786,7-7 196,-5 5 286,13-5-760,-13 7-231,13 0 1,-6-5 31,8-1 1,0-5-203,0 5 0,0-5-80,0 6 0,2-8-163,4 1 1,-2 3-313,7-2 0,-5 0-600,6-6 0,-7 0 298,7 0 0,-6-2 52,5-4 0,-5 2 254,5-7 1,-7-7 182,2-5 1,2 0 61,-2 6 1,5 0 99,-5-1 1,1 1-27,-1 0 566,-4-1 278,14 1-413,-15 7 172,15-5-159,-14 13 0,7-6 184,-3 8-368,-4 0 0,8 0 72,-5 0-140,-3 0 0,6 2 31,-8 4 1,6 10-12,0 7 0,-1 15 253,-5 2 1,0 10-145,0 8 0,0 5-86,0 12-1039,0-4 1003,0 6 1,0-8-50,0 1 1,0-9-223,0-3 0,2-6-501,4-6 0,-2-6-561,7-11 657,-7-4 297,12-8 0,-13-7-650,9-4 1493,-8-5-897,3-1 0,-7-13-51,0-4 0,0-12 135,0 0 1,-1-5 233,-5-7 0,2-3 0,-8-8 0,3-2 0,-3-3 0,-1 9 0,7-4 0,0 6 0,6-1 0,0 11 257,0 7-103,0 8-14,0-4 1,0 8 140,0-1 0,-5 7 349,-1-1-228,0 9 1,-2-5-58,-3 8 1,1 0 93,-1 0 1,-7 8-74,-5 3 1,-2 6 62,2 6 0,4-1-60,-4 6 1,-2 1-134,2 6 0,0-6-31,6-1 0,1-4-111,5 4 0,1-7-284,4 3-53,4-5 1,-3-4-448,10-3 0,5 1-912,7-7 835,8 0 451,10-14 0,9-9-713,8-12 511,15-12 40,-3-3 0,20-6 289,-3 4 0,2 4 79,-3 7 1,-3 8 179,-8 4 1,-15 12 63,-8 5 0,-9 4 389,-9 2 0,-3 0 1588,-7 0-1003,-9 8-676,-1 1 0,-8 9 690,0-1 48,-8-7-977,6 13 0,-13-18-162,4 13 1,-5-5-19,-1 5 1,0-3-291,-1-4 1,1-1 221,0-4 0,5-4-137,1 3-29,7-3 152,-4-9 1,8 3-210,0-8 111,8 8 30,1-3 0,9 7-23,-1 0 0,6 0 64,0 0 0,6 2-156,-6 3 0,0-1 65,-6 8 0,1-6-204,-1 5 1,0-5-1292,1 5 1682,-1-7 0,8 12 0,2-7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0:59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7944,'11'0'40,"1"0"1,-1 10 768,6 7 1,1 8-249,-1 9 1,-5 3 3,-1 3 1,-1 3-150,1 3 0,-3 4-143,-8-4 1,6-2-362,-1 2 99,1-8 77,-6 5 1,0-14-833,0-1 428,0-6-81,0 3 1,0-8-473,0 0 0,-2-5-108,-4-1-293,5-7 794,-15 4 0,7-16 476,-9-4 0,-7-11 0,-2-3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4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70 7784,'0'-17'2300,"0"-1"-1700,0 9-88,0 1-134,0 8 0,2-2-116,4-4 1,4 4-136,7-3 0,2 3 43,4 2 1,-2 2-183,8 3 0,-6-1 9,6 8 0,-8-7-65,2 7 0,-4 0 95,-1 5 0,-9 0-72,-3 0 0,-4 1 173,-2-1 1,-2 6-104,-4 0 0,-5 6 320,-12-6 1,2 8-90,-8-2 0,0-3 126,-6 3 1,1-6-36,-1 6 0,8-10 393,4-1-416,12-1-155,-5-7 1,16-1-526,0-3 1,10-4 235,13-2 1,-2 0-641,8 0 0,0-6 385,5 0 0,7-7-925,-1 1 1,0-3 231,-5-2 1,-6-1 49,0 1 0,-10 0 1018,-2-1 0,0-6 0,-7-3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0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7944,'-9'0'3192,"-7"0"-2789,14 8 0,-5-4 711,7 7-658,0 1 1,1 5 117,5 0 1,-2 0-1191,8 1 0,-1-1 450,6 0 0,3-1-1458,3-5 1,11-3 1623,12-8 0,4-15 0,2-5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0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7944,'9'8'4610,"-1"-6"-4584,-8 13-112,0-13 54,-8 6-41,-1-8 73,-1 0 0,-5-8 0,5-1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0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8994,'17'5'1443,"1"1"1,1 6-1253,4-6 1,-2 1 14,8-1 1,-6-4-4,6 4 1,-2-2-787,1 1 318,-3-3 250,-7 6 0,-1-8-972,0 0-202,1 0-34,-1 0 0,-9 8 1223,-8 3 0,-16 4 0,-11 3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0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8064,'-15'12'295,"3"-1"1,-1-5-119,7 6 1,-5-1 733,5 7-350,-8-1-175,12 0 0,-5 0 118,7 1 1,-6-1-281,0 0 0,0 1-151,6-1 0,0 0-120,0 1 0,0-1-372,0 0 1,0-5 109,0-1 0,0-5 78,0 5-592,0-7 291,0 4 21,0-8 240,0 0 249,8 0 0,-4-6-163,8 0 203,-9-7-72,13 3 0,-5-1-259,12-1 0,-2 1 79,8-6 1,6-3-120,5-3 1,8 2 92,-2-8 1,4 6 196,2-6 1,8 6 0,3-5 0,-3 6 218,-3-1 0,3 10-127,-2 1 0,-3 9 113,-9-3 1,-5 4 699,-12 2-354,3 0-293,-13 0 1,1 0 1124,-9 0-812,-7 7 0,4 3 13,-8 7 0,-8-5-44,-3-1-874,-5 1 352,-1 5 1,-2 2-50,-4 5 0,-4-5-139,-8 4 1,1-4-699,-1-2 1,0 1 420,1-1 0,-1-6-329,1 1 0,-1-8 839,0 2 0,1-3 0,-1 3 0,1-4 0,-1-2 0,1-9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1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7769,'0'-18'-487,"0"7"1071,0-1 102,0 9 700,0-13-311,0 14-323,0-5-1389,0 7 560,0 0-946,0 7 765,-8 3 0,6 7 44,-4 0 1,-1 1-637,1-1 364,0 0 0,14-1-96,3-5 0,7 3 582,5-9 0,4 9 0,7-4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2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8026,'0'18'0,"0"-1"-17,0 0 0,-8 1 60,-4-1 0,-3 0 166,-2 0 1,-6 3 65,0 3 1,-2-4-138,2 4-115,3-4 140,-5-2 0,8 1-230,0-1 0,1 0 16,5 1 0,3-7 40,8 1 0,0-1 47,0 7 1,2-7-501,4 1 310,4-1 0,7 6 1,0 1 361,0-1 1,-1 0-91,-5 1 1,-3-1 510,-8 0 0,0-5-155,0-1 1,0 1 14,0 5 0,0 0-18,0 1 0,-2-7 633,-4 1-873,4-1 1,-11 1-163,7-1 0,0-5-400,6 6 223,0-9 198,0 5-661,0-8-761,0 0 1180,-7 0-95,5 0 64,-6 0-249,8 0-79,0 0 281,0-8 1,2-1-35,4-8 1,-2-3-141,7-3 1,1-2 29,5-4 1,2-9-36,4 3 1,-2-11 64,8 0 1,-6-4-96,6-2 0,0-5 362,6-1 1,-7 2-45,1 10 1,0 4 133,6 7 1,-9 3 180,-2 3 0,-5 6 538,-2 11 52,0-3 664,1 13-356,-9-6 578,-1 8-792,-8 0-453,8 8 143,-6-6-252,5 6-88,-7-8-199,0 7-248,0-5-152,0 6-157,8 0 0,1-6 172,9 3 0,-1-5-284,0-5 1,1 1 217,-1-8 1,0 8-13,1-1 0,-7 3 390,1 2 277,-9 0 162,5 0 1,-10 7-25,-4 5 1,3 3 263,-9 3 0,1-1-274,-7 0 0,1 0 79,0 1 0,-1-1-201,1 0 1,6-5 43,-1-1 1,2 1-469,-1 5 96,-4 0-66,5 1 1,-2 5-54,1 0 0,5 2 188,-5-2 1,5-2 83,-6 8 1,8-8 276,-1 2 0,-3-2-99,2 2 0,0-9-26,6 3 0,-5-4 159,-1 5-340,0-1 181,6-7-260,0 5-324,0-13 127,0 6-111,0-8 1,2 0 103,4 0 0,-2 0-37,7 0 0,1-8-763,5-4 442,0-3 310,1-2 1,-1 1-217,0 5 1,-5-3 223,-1 9 0,-5-7 206,6 6 204,-9 1 578,5 5-265,-8 0 2438,0 0-2518,0 7 1,-6-3 201,1 8 0,-7-7-211,6 7 0,-7-1-247,1 7 0,3-3 55,-3-3 0,6 3-109,-5-3 1,7 3 124,-2 2 0,-1-5-101,1-1-88,-8 1 0,12 5 249,-3 0-139,-5 1 1,8-1-27,-4 0 1,3-5-62,-3-1 1,4-5 46,-4 6 0,4-7 42,2 7-127,0-8-371,0 3-778,0 1 545,0-6-326,0 6 482,0-16 13,8-2 1,7-9-280,8-4 0,8-4 271,-2-7 1,9-1 42,3 0 1,-1 1-64,-5-1 1,-7 8 150,1 4 0,-8 4 579,2 2-330,-3 7 967,-3 3 14,0 7 607,-7 0-1084,-3 7 1,-7 3 110,0 7 0,0 0-46,0 1 1,-1-1-191,-5 0 1,-4 1-462,-7-1 0,0 0-3,-1 0 1,-1 1-269,-4-1 0,4-5 304,-4-1 1,4-5-73,1 5 1,7-7-347,-1 2 358,1-4 1,-1-2-34,1 0 1,7-2 59,-2-4 0,4 2-208,2-7 29,0 7 267,8-11 1,1 13 165,9-4 65,-1 4-126,0 2 0,6 0 151,0 0 1,6 8 110,-6 3 1,2 5 424,-2 1 0,-2 0-323,8 1 0,-8 5 65,2 0 1,2 0-1016,-2-6 0,1 0 194,-7 1 1,6-9-785,0-3 1,0 2 267,-6-3 894,1 1 0,-1-14 0,0-1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7953,'10'8'2638,"5"7"-1421,-3 8-544,3 8-358,2-12 0,-1 6 75,-5-7 1,-3-1 32,-8 0 0,6-5 890,0-1-1273,-1 1-1080,-5-3-217,8 7 1,2-14 83,7 3 1,2-5 1172,4-5 0,12-13 0,9-9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3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7953,'-8'27'260,"-3"-4"1,-4 2 422,-3-2 1,-1 5-180,-4-5 0,2 6-178,-8-6 1,2 0 3,-2-5 1,2-1-182,4 0 0,4-1-209,-4-5-95,4 5 0,3-13-938,5 9 203,3-8 504,8 3 245,0-7 1,2 6-91,4 0 1,4 0 146,7-6 1,0 6 85,0-1 0,1 1-68,-1-6 0,0 0 251,1 0 1,-1 2-98,0 4 1,-5-4 354,-1 3-76,-7-3-298,4 6 0,-10-4 156,-4 7 0,-9 3-108,-8 9 1,-8-2-40,2 8 0,-4-2 68,-1 2 1,-1 3 104,1-3 1,7-4-110,4-2 1,3 2 104,3-2 0,8 0-228,3-5 1,4-1 72,2 0 1,8 0-387,3 1 141,12-9 33,-4-1 0,12-8-73,-8 0 0,6 0-12,-6 0 1,6-8-68,-6-3 0,0-1 12,-6-5 1,1 7-103,-1-13 0,0 8 28,0-8 1,-5 4 161,0 1 0,-9 7 101,3-1 0,-4 7 147,-2-7 151,-8 8 0,1-2 5,-5 12 1,-1 0 239,7 11 0,-7-3-158,1 9 1,2-4 27,-1-2 1,7 6 13,-2 0 0,-1 0 34,1-5 1,-2-1-464,2 0-542,4 1-637,-13-1 913,13 0 1,-6-5-704,8-1 434,-7-7 60,5 4 1397,-6-8-706,8 0 0,2 0 616,4 0 1,-2 0-329,7 0 1,1 0-63,5 0 1,0 0-221,1 0 1,-1 0-329,0 0 1,0 0 57,1 0-282,-1 0-1798,-7-8 953,-3 6 261,-30 2 1,2 15 986,-19 9 0,3-1 0,-5 2 0,-2 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4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7953,'-38'27'30,"3"-4"1,12-4 88,0-2 0,6 2 334,5 4 1,-1-9 302,7 3 1,0-3 978,6 3-884,0 0 343,0-7 507,0 5-1223,0-5 0,0 1-144,0 1 0,2-8-84,4 1-331,-4-3-1559,13-2 1212,-5 0-957,7 0 1,0-7 242,1-5 1,-7 3 55,1-3 0,-3-5 619,3-6 1,1-8 116,-7 2 1,7-2 146,-1 3 0,-2 1 28,1 4 0,1 9 223,5-3 0,2 5-136,4 1 1,4 3 520,8 8 0,1 0-99,5 0 0,1 0 40,4 0 0,2 0-138,-8 0 0,1 0 88,-7 0 1,7 2 18,-1 4 0,-5-4 19,-7 3 1,-6-1 179,1 2-56,-4-4-338,-2 6 25,-7-1 0,-16 3 95,-11 7 1,-14 1-207,-4-1 1,-1 0-168,-10 0 1,7 1 135,-1-1 0,3 0 29,3 1 0,7-1-885,4 0 445,4-7-1120,1 5 485,9-13 523,1 6 0,8-16 67,0-3 1,0-5-76,0-1 0,6 0 325,0-1 1,1 3 377,-1 3 351,-4-3 1,8 7-253,-5-3 1403,-3 3-846,6 8-261,-8 0 1,0 8 292,0 3 1,0-1-368,0 1 1,-2 1 6,-4 5 1,2 1-270,-7-1 1,-1 0-264,-5 0 0,0-3-759,-1 3 0,1-9 586,0 9 0,2-3-1036,3 3 77,-3-7-985,5 5 1186,0-13 386,3 6 162,7-1 1155,0 3-626,0-1 1,-6 7 892,0-5 1,-1-1-569,1 1 0,-2 1 275,-3 5 1,-3-5 710,8-1 219,-7 1-680,11 5-571,-13 0 0,15-5-192,0 0 1,7-9-130,11 3 0,7-4 45,3-2 0,13 0 85,5 0 0,4-2-274,2-4 1,-6 3-394,0-9 0,-2 8-562,2-2 0,2-1-23,-7 1 1,-1 0-827,-5 6 1,-1 0 1844,1 0 0,7 0 0,2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4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7856,'8'2'7004,"1"4"-7429,1-14-63,-2 8-440,-1 0 0,-5 8 928,4 3 0,-12 12 0,-3 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48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103 277 7789,'0'-18'-859,"0"1"1238,0 0 0,0 5-7,0 1 0,0 5-96,0-5 0,7 5-97,5-6 0,5 1-44,6-7 0,-2 7 16,8-1 0,6 1-90,5-6 1,8 1 38,-2 5 0,-1-5-121,1 5 0,0 1-90,6-1 1,5 7 94,1-2 0,0 4-99,-7 2 1,1 0 19,0 0 0,-6 2 3,0 4 1,-7 5 79,1 12 1,-5-3-5,-6 3 0,1 4 35,-7 1 0,6-1 99,-6 2 1,0 0 41,-5 5 0,-1 1-79,0 0 0,1 1 63,-1 4 0,0-3-44,0 3 0,-1-3-5,-5-3 0,3 1-44,-8 0 1,-1-1-20,-5 1 1,0-6-5,0-1 1,-7 1-20,-5 6 0,-3-3 81,-3-3 1,-7 4-38,-3-4 1,-5 3 117,-2 3 1,-11-2-74,0-4 0,-13 1 66,7-7 0,-16 6-103,5-6 0,-16-5-262,4-7 0,0-7 272,0 2 0,4-6-7,2-6 0,2-6 116,4-11 0,3-4-63,8-7 1,8-1 171,4 1 0,5 5-75,6 0 0,4 6-112,8-6 1,1 8-120,5-2 1,1 2-199,5-2 0,3 2 42,-4-8 0,6 6-29,6-6 0,1 6-221,5-6 0,3 2 173,-3-2 0,3 2 2,2 4 1,6 4 75,1-4 0,-1-2-85,-6 2 1,6-2-30,0 2 1,8 4-157,-2-4 1,1-2-46,-1 2 1,2 0 486,-8 5 0,8 1 0,-4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7856,'-9'23'2375,"3"0"-1376,4 0 639,2-5-1329,8-1 1,3-8-460,12-3 150,-4-12 0,14-11 0,-6-10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7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7920,'-10'0'3900,"-5"0"-3544,13 0-109,-6 0-301,8 0 1,0-1 160,0-5 1,2 2-52,4-8 0,4 3-6,7-3 0,-5-1 170,-1 7 1,1 0-161,5 6 1,0 0-153,0 0 0,1 0 121,-1 0 1,0 2 36,1 4 0,-7-2 18,1 7 1,-7-5-20,7 6 1,-6-1-15,5 6 1,-1 1 52,1-1 0,-1 2-38,-4 4 0,-4-2 206,3 8 1,-3 2 79,-2 9 0,0 5 237,0 6 0,0 7-194,0 0 1,-5 7 16,-1-2 1,-8-1-388,3 1 0,-3-13-295,3 2 1,-4-6-337,3 0 1,2-5 406,-1-12 1,1-4-514,-1-8 0,-5-8 4,5-3 0,-5-4-248,-1-2 0,0-2 182,0-4 1,-6-5-1052,-1-12 1825,1 4 0,6-22 0,0 5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7873,'-10'-10'3072,"-5"-5"-2931,13 13 0,-7-6 191,3 8-597,4 0 186,-6 0 296,8 0 254,0 0-279,8 0 1,-4 0 12,7 0 1,1 0-155,5 0 0,2-2-411,4-4 1,-1 3 18,6-9 0,-5 6 196,6-5 1,-8 7-334,2-2 342,-3 4 0,-9 2 115,1 0 0,-8 2-67,1 4 185,-3-4 0,-2 13 68,0-3 0,-2 5 320,-3 6 0,-5 4 492,-7 8-469,-8 7-223,5 2 0,-12 8 227,3 0 1,-4 5-125,-1 1 1,-1 2-170,1-3 1,5-3-154,0 4 0,2-10-173,-2-2 1,4-10 65,8-1 1,5-2-163,1-10 0,5-2-6,-5-10 1,7-1-21,-2-4-26,4-4 103,2 5 0,0-14-159,0-5 1,10-3 140,7-3-709,0 1 539,16 0 1,-4-6-83,11 0 0,-3 0-165,3 5 1,2 1 337,-1 0 0,-7 1 22,-5 5 0,-8 1 317,2 5 0,-4 3 31,-1-4 57,-9 4 82,-1 10 1,-8 1 313,0 8 0,-8-5-213,-3 0 1,-10-1 83,-2 6 0,-6-1-145,6-5 0,-6 3-83,6-9 0,-6 7-153,6-6 0,0 5-58,6-5 0,1 2-483,5-2 60,-5-5-437,14 7 205,-5 0 189,7 1 0,2 7 71,3-5 0,-1-1 100,8-4 1,-7-2-35,7 7 95,-8-7 402,4 11 0,-8-11 28,0 8 0,-2-7 229,-4 7 0,-4-6-63,-7 5 1,0-5 282,-1 6 0,-5-3 293,0 3 1,0 3-408,6-3 0,5-3-112,1 3 1,7-7-71,-2 7 0,4 0-132,2 5 1,4-6-56,8 1 1,5-1 20,12 7 1,9-3-63,-3-3 1,9 1-116,-4-7 0,6 5-358,-5-5 1,5 6 224,-6-7 0,6 3-252,-5-2 0,-1-4-218,-5 4 1,-3-5-472,-3-1 0,2-7-566,-8-5 468,0-3 1,-13-2 433,-5-1 726,-3 1 0,-9 0 0,-3-1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0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8769,'-9'0'2418,"1"2"-3020,8 3 240,0-3 1,2 20 1322,4-5 0,-2 6-371,7 0 0,-1-4-412,1 4 1,3 2-220,-9-2 1,3-2-653,-2-9 366,-4 3 0,5-11-795,-7 8 802,0-9 0,0-3-87,0-11 1,6-4-455,0-3 0,6 1 352,-7 0 0,9-4-161,-3 3 670,12-3 14,-3 12 0,5-1-106,-8 4 1,-2 6 139,-3 6-48,-5 4 0,-7 13 276,0 0 1,0 0 366,0-6 0,-13 6 305,-4 0 0,-4 2-371,3-2 1,-5-4-563,0 4 1,-6 2-219,6-2 0,-8 1-243,3-7 1,1 0 304,-2 0 1,8 1-147,-2-1 1,4 0 81,1 1 0,3 1-45,3 4 0,5-2 473,7 8 1,2-6-130,3 6 1,3-6 307,4 6 1,3-8-94,-4 2 0,3-4 38,-3-2 1,3 1 364,-8-1-397,7 0 1,-9-1-154,7-5 1,-7-1-298,2-5-410,-4-3 371,-2 6-202,0-8 57,0-8 201,0 6 41,0-5 0,8 7 31,3 0 0,5 0 35,1 0 1,2 0 99,4 0 1,-4 0-34,4 0 1,2 0-60,-2 0 1,-5 0 154,-7 0 1,-5 5-52,6 1 0,-9 2-46,3-2 0,-6 1 55,-6 5 1,-11 3 134,-12-3 1,-3 9-121,-3 2 1,0 2 114,1-2 0,-1-4-17,1 4 0,7-3-98,4-3 0,9 0-266,3 0 0,7-5-25,-2-1 1,6-5-46,6 6 1,9-8 69,8 1 0,8-3-139,-2-2 0,-2 0 107,2 0 1,-8 0 38,2 0 1,-4 0 383,-2 0 1,-7 8-138,-4 4 1,-6-1 159,-6 6 1,-6-7 210,-11 13 1,-2-8 352,-3 8 1,-5-3-192,4-3 0,4 0 93,2 1 1,6-1-94,5 0-601,-3 0 1,15-1-488,0-5 0,15 3 326,14-8 1,6-1-351,5-5 0,4-7-193,8-5 1,2-5-457,3-6 1,5 2 150,7-8 0,-4 0-1020,5-6 1676,-13 1 0,26-9 1,-12-1-1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69 433 7881,'-17'0'0,"2"2"822,3 3 1,2 11-83,5 7 1,3 7 407,-4-1 0,4 10-780,2 1 0,0 2-298,0-1 1,0-5 69,0 5 0,0-13-234,0-5-1097,0 4 717,0-7-178,0 5 102,0-16 49,0-1 290,0-24 0,8 5-115,3-12 1,7-2-283,5 2 1,4-14 229,7 3 0,3-5 20,3 5 0,-2 1 213,9 4 1,-1 4 262,6 8 1,-1 2-65,1 3 1,-2 4 200,-4 8 0,-3 0-104,-9 0 0,-1 6 90,-4 0 0,-6 7 444,-12-1 1,3 3-287,-8 3 1,-1-7 13,-5 1 0,-7-1-13,-5 6 0,-5 1-518,-6-1 0,2-2 5,-8-3 0,0 1-69,-6-7 0,1 0 134,-1-6 1,6 0 64,1 0 1,6 0 7,-1 0 0,10 0 60,1 0-230,9 0-14,-5 0 168,8 0-375,0 0 184,8 0 49,1 0 1,8 0-38,1 0 1,-1-2-200,0-4 0,-1 2-136,-5-7 1,3-1 175,-9-5 1,7 0-243,-6-1 1,-1 1 264,-5 0 1,0-8 305,0-4 0,-7 2 0,-5-2 0,-1 1 0,1-7 0,-1 0 0,7 1 0,-5 7 0,5 4 224,-8 4 0,12 7 119,-3 1 307,3 7 1,-4 4-240,0 11 1,0 5 936,6 1-634,0 0-330,-7 8 0,3-4 55,-8 8 0,1 0-137,-6 6 0,5 5 60,0 0 0,1 1-298,-6-7 1,1 6 95,5 1 0,-3-1-622,9-5 0,-1-8 144,6-4 1,0-4-184,0-2 1,7-7 61,5-4 1,9-6-270,2-6 1,10-11 238,1-12 0,3-6 64,9-5 1,0-4 141,6-8 0,0-8-300,0-3 0,0-4 519,0-3 1,-6 3 3,0 4 1,-2-3 55,2 9 1,-6 7 211,-11 9 1,0 13 1054,-12 5-357,5 11-149,-13 4 0,1 10 46,-4 4 0,-5 4-174,-1 7 1,0 2 1292,0 4-1488,-7-4 0,5 6-92,-4-7 1,4-7-223,2 1 0,8-8-218,3 1 1,7-3-73,5-2 1,-2-7-306,8-5 1,-1-3-710,7-3 0,-2-3 525,-4 4 0,-4-2-1242,-8 13 46,-8 0 845,-1 6 1,-16 14 989,-3 3 0,-10 12 0,-2 0 0,-6 3-63,6 3 1,0 5-31,5 1 1,1-1 314,0-6 0,7 1 468,5 0 1,3-1 185,2 1 1,0-6-154,0-1 1,0 1 249,0 6 0,-6-2-479,0-5 1,0 3-71,6-8 1,0 6-314,0-6 0,-5 8-199,-1-2 1,-8-4-148,3-2 0,-5-4 157,-1-2 0,0-5 40,0-1 0,-1-7-193,1 2 1,0-4-129,-1-2 0,1-8 70,0-4 1,-1-3 13,1-2 0,8 0 166,3-1 1,4 1 117,2 0 0,2 1 51,4 5 1,5-3-91,12 9 0,-2-1 77,8 6 0,0 0-31,6 0 0,-1 6-11,1-1 1,-1 7-127,1-6 1,-1-1-162,1-5 0,0 6-160,-1 0 1,3 0-478,3-6 0,-1 0-520,7 0 1439,0 0 0,13 0 0,3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682 1 7823,'12'3'1576,"-1"9"1,-7 7-1006,2 16 1,2 1-19,-2 5 1,-1-5-304,-5 5 0,0-5-28,0-1 0,0-7-566,0 1 1,0-8-30,0 2 0,-5-9-268,-1-3 1,-2-7 104,2 2 86,4-4 0,-5-10 106,7-3 0,2-10-42,3-2 0,11-10-70,7-2 1,8 1 108,-3-7 0,3 7 295,-2 5 1,-4 4 169,-8 8 1,0 7 516,1 4-469,-9 4 0,-1 10 62,-8 4 0,-2 11 99,-4 5 0,-3-1 346,-9 2 1,-1-6-274,-4 6 0,4-8-36,-4 2 0,4-4-368,1-1 0,1-1-69,0 0 46,7-7 0,3 0-115,7-5-163,0-3 0,3 6 87,9-8 0,-1 0-96,13 0 0,-5 0 91,-2 0 0,0 0-85,1 0 493,-9 0-45,-1 8 0,-12 3 99,-7 12 0,-9-4-155,-14 4 1,-14 4-13,-4 2 0,-6 4 46,1 1 0,1-5-14,-8 0 1,7 0-22,-7 6 0,9-7 1,-3 1 0,6-6 172,6 6 1,0-8-47,11 2 0,5-9-88,12-3 0,7-1-210,-1 1 0,10 3-290,2-8 0,10-1 192,13-5 1,13-4-60,16-7 1,12-1 146,16-11 1,9-4-94,-38 13 0,2 0 0,-4 1 0,0 1 68,0 0 0,0 1 0,41-9-21,2 3 1,-11 0 46,-6 0 0,-20 5 116,-8 0 0,-11 9 179,-7-3-280,-4 4-1,-16 2 0,-14 0-718,-13 0 0,-12 2 337,-5 4 0,-7 3 464,-10 9 0,-8-1 0,-1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291 51 7823,'-2'21'0,"-4"-4"0,4-1 850,-3 7 0,3-4-170,2 4 1,-6-4-9,0-2 0,0 1-404,6-1 0,0 0-277,0 1 1,0-7-2,0 1-459,0-8-241,0 3 1,0-9 449,0-3 1,8-11-335,4-7 0,3-2-55,2 2 1,2 2-94,5-8 0,-5 8 742,4-2 0,-4-4 0,-2 8 0,1-6 0,-1 8-433,-7 7 433,5-5 584,-13 13 1,11-4-340,-7 12 1,0 3 299,-6 9 1,0 1-84,0 4 1,2 4 228,3 7 0,-3 1-260,4-1 1,-4 9-164,-2 3 1,0 4-85,0 2 1,0 7-15,0 5 1,0-5-246,0-1 1,0-6 115,0-6 0,-2 2-134,-4-8 0,4-1-639,-3-11-581,3 5 957,2-14 1,-2-1-602,-4-13 393,4-3-222,-5-9 449,7-3 0,-6-15-11,0-4 0,0-3 126,6-3 0,-6-7 238,1-4 1,-1-4-38,6-2 0,0 2 9,0 4 0,0 0 143,0 11 1,0-2 750,0 14-556,0 0 0,-2 14 314,-4 3 0,-5 8 16,-12 9 1,2 1-232,-8 11 0,-6 4 418,-5 2 0,-6 3-60,5 3 83,1-8-521,5 6 1,3-14-95,3 4 1,4-4-208,8-2 1,5-1-385,1-5-253,7-3 0,0-8-327,15 0 436,9-15 296,14 3 1,10-26-1006,8 3 1,10-13 350,13-4 0,3 0 199,-35 23 1,1 1 0,42-19 387,1 7 1,-10 6 237,-8 5 1,-4 6-28,-13 11 1,2 4 143,-14 8 1,-1 0 935,-11 0 1,-4 8-500,-13 4 0,3 3 1038,-9 2 0,1 6-663,-6 0 0,0 0-14,0-5 0,-8-1-771,-3 0 0,-5 1-232,-1-1 0,0-2 130,0-3 0,-6 1-36,-1-7 0,1 0-188,6-6 0,0-2 64,0-4 1,1 2 247,5-7-250,3-1 116,8-5 1,0 5-1,0 1 1,0 5-29,0-5 0,8 7 13,3-2 1,5 4 58,1 2 1,2 0-3,4 0 0,-4 6-421,4 0 1,-1 5 158,1-5 1,-4 5-885,4-5 1,-4 2-54,-2-2 1,-5-4 1177,-1 3 0,1-3 0,5-2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3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35 7845,'0'-17'1601,"0"7"-2345,0 2 1,8 8 221,3 0 1,3 8 907,-3 3 0,3 5 109,-9 1 1,7 8 340,-6 4 1,-1 11-130,-5 6 0,0 4 498,0 2 0,0 2-757,0 4 1,0-5-215,0 5 0,-7-4-735,-5-2 1,3-8 378,-3-4 1,-5-3-470,-6-3 1,-2-1 243,2-4 1,3-4-27,-3-8 1,-2-7-26,2-4 0,0-5 59,6-1 0,0-1 156,-1-5 0,3-4 164,4-7 0,-3-2 297,8-4 0,-1 1-137,1-6 0,6 5 189,0-6 0,8 10-145,9 1 0,2 3-99,4 9 0,4 0-81,8 6 1,-1 0-152,1 0 1,5 0 115,1 0 1,1 8-209,-2 4 1,-3 3 141,3 2 1,-9 2 21,-2 5 1,-8 2 200,2 9 0,-12 5 37,-5 1 1,2 9 211,-3 2 0,1 1-15,-6 11 0,0-9 242,0 3 1,0 2-631,0-3 0,0 1 95,0-6 0,0-8 532,0-4 0,0-3-206,0-3 1,0-7-2511,0-4 562,-7-3 728,-3-3 0,-7-15 307,-1-8 0,7-15-219,-1-8 0,3-5 76,-3-7 662,4-3 0,1-8 0,-3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3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9548,'-10'7'2742,"5"5"0,3 3-2200,2 3 1,5 1-731,1 4 1,6-10 147,-7 5-887,9-5 1,-10-1-1164,7-1 2090,-7-7 0,4 11 0,-8-5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1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16 7747,'-42'-8'0,"-3"6"2566,-7-4 0,16 12-1551,7 6 0,16 3-1015,7 2 0,19 1 0,7-1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7920,'10'-8'1039,"-2"6"-667,-8-5-330,0 7 1,-2 0 611,-4 0 324,4 0-262,-13 0-163,13 0-46,-6 0 167,8 0 16,0 0-434,0 7 1,0-3 298,0 8 1,0 1-130,0 10 1,-2 4 79,-4 8 1,2-1-92,-7 1 0,-1 0-173,-5-1 0,6-1-470,-1-4 0,8 1 237,-2-7 0,-1 0-95,1-5 0,0-1 76,6 0-1242,0-7 885,0 5 0,2-13-771,4 4 434,-4-4 493,6-2 0,-8-2-187,0-4 0,1 4 58,5-3 1,-4-5-62,4-2 1,-2 3 122,2-3 1,-5 1-197,5-7 1,2 1 116,-2 0 0,1 0-5,-1-1 1,-2 1 118,7 0 0,-7-1 175,2 1 0,2-2-95,-2-4 1,1 4 83,-1-4 1,-4-2 179,4 2 0,-4 0-97,-2 5 1,5 7 934,1-1-694,0 1 1,-4-1 493,4 1-94,-5 7 137,15-4-499,-7 8 0,9 8 125,-1 3 1,0 5 241,1 1 0,-7 2-230,1 4 1,-1-4 145,7 4 0,-7 2-180,1-1 0,-7-1-133,7-6-133,-1 0-321,7 0 1,-1-7 139,0-4 1,1-4-66,-1-2 0,0-8-682,0-3 1,1-11 355,-1-1 0,0-7-169,1 1 0,5-4 171,0-1 1,0 1 117,-6 4 0,0-2 42,1 8 0,-1 0-235,0 6 401,1 0 1,-1 1-123,0 5 0,-5 1 315,-1 4-132,1 4 507,5-5-264,0 7 679,-7 0-545,5 0 1,-13 7 55,4 5 0,-4 11 55,-2 6 1,6 9 275,-1 3 1,1 9-134,-6 1 1,0 1-170,0 6 0,0-4-482,0-2 0,0-2 104,0-4 1,0-4-1368,0-7 0,6-3 373,0-3 1,7-6-888,-1-11 1860,3 3 0,2-13 0,1 6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8282,'0'-10'1887,"0"-5"-1449,0 13-56,8-6-160,-6 8 95,13 0 1,-5 6 16,7-1 0,0 9-72,0-3 1,1-1 30,-1 2 1,0-3-84,1 3 1,-1 1-91,0-7 1,6 5-161,0-5 1,10 0 74,2-6 0,-1 0-500,7 0 255,3-8-77,-8-1 1,5-3-318,-13 1 0,3 5 280,-8-6 0,-5 9-540,-7-3-47,-7 4 237,4 2 0,-24 0-66,-7 0 0,-10 13 740,-7 5 0,-12 18 0,-17-7 0,-10 13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1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8282,'-10'11'-42,"4"1"1,4-1-60,2 7 0,0-7 421,0 1 0,2-1 392,4 7 0,2-1-243,3 0 1,5 2-160,-5 5 1,3 0-714,-3 5 219,4 4 197,-5-6 0,2 7-776,-1 1 0,-5-2 321,5-4 1,-5-3-15,6-2 1,-7-11 455,7 4 0,0-11 0,5 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8282,'17'-6'-792,"1"0"684,-1-7 0,6 3 420,0-7 0,6 5-39,-6 1 0,8 1 201,-3-1 1,5-5-167,2 5 1,1 1 60,5-1 1,3 1-312,8-1 0,5-3-162,1 8 0,7-5-2,-1 5-77,-5-7 284,8 11 1,-15-6-191,0 8 13,0 0 1,-15 0 0,1 2-144,-7 4 1,-6-2 53,-8 7 1,-7 1 59,-5 5 1,-3 0 132,-2 0 1,0 3-77,0 3 1,-9-4-73,-9 4 1,-1 2 74,-10-2 0,6 2-99,-5-2 0,-1-4-2,-6 4 0,1-3-161,-1-3 0,0-6 72,1 1 0,-1-6-94,1 5 0,-1-7 20,0 2 1,-1-4 308,-4-2 0,-5 7 0,-6 3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3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8333,'0'-18'-343,"0"1"132,0 0 1,0 5 475,0 1 0,-2 7 186,-4-2-404,4 4 0,-8 2-81,5 0 1,-3 10-4,-4 7 1,-3 2-71,3 10 1,-3 0-163,-2 6 0,-1-3 148,1-3 1,2 2 26,3-8 0,-1 0 117,7-6 1,-2 1-30,3-1 15,3-8-23,-6 7 1,16-14 123,3 3 0,5-3-77,1-2 1,2 0 143,4 0 0,-2 0-154,8 0 0,-8 0 10,2 0 0,-5 2-396,-7 4 166,-3 4 57,-8 7 1,0 2 72,0 4 1,-2-2 75,-4 8 0,-5-2 82,-12 2 1,3-2-46,-3-4 1,2-2 168,-2 8 0,4-8-53,-4 2 1,4-4-95,1-1 0,3-1-47,3 0 0,-1 2 67,7 4 0,-1-3-203,1 3 1,4-2 53,-4 2 1,4-2-51,2 8 1,2-6 91,4 6 0,-4-6-23,4 6 0,1-1 98,-1 7 0,0 0 147,-6-1 1,0 1 339,0-1-269,-8 1-55,6 7 0,-11-11 55,7 4 1,-6-7-108,7 1 1,-7 2 120,6-8 1,-1-6 96,1-5-7,4-1-122,-6-1-243,8 5-97,0-13-7,0 6 0,0-10-171,0-4 1,0-3-48,0-9 0,6-1-244,0-4 0,7-4 160,-1-7 1,3-11-33,2-6 1,1-11-78,-1-13 1,10-4-64,8-7 0,-15 40 0,2 0 565,3-1 0,2 1-673,-2 0 0,2 0 677,32-33 0,-7 4 21,0 12-1072,0 3 1129,-16 9 1,5 6 56,-13 5 0,3 9 178,-8 2 1,0 10 1582,-5 2-600,-1 0 675,-8 7-1257,-1 0 787,-8 3-1358,0 7 1,0 7-224,0 5 0,-8 9 155,-3 2 0,-4 8-68,-3-2 1,3-2-98,3 1 0,-1-6-434,7 1 222,0-4-83,6-2 35,0-7 320,8-3-12,-6-7 0,15 0-9,1 0 1,1-7 19,10-5 1,-8 3 3,2-3 1,-4 6 15,-2-5 1,-5 7 8,-1-2-361,-7 4 318,4 2 1,-8 8 169,0 4 19,-8 3-119,-1 10 0,-11-6 103,-3 4 1,2 4-118,-8 2 1,8-2 8,-2 2 1,4-3 61,2 3 0,-6 4 17,0-4 1,1-2 199,11 2-27,-4-1-215,5 7 1,-2-6 17,1 0 0,7-8-5,-2 2 0,2-4-6,-1-2 1,3 1 35,-4-1 0,4-6 122,2 1-184,0-8-27,0 3-10,0-7-232,0 0 64,0-7-4,8-3 0,1-9-47,9-4 1,-1 2-49,0-8 1,1 8-193,-1-2 1,0 5-221,0 7 449,1-4 1,-3 11 182,-3-8 124,-5 8-387,-7-3 821,0 7-177,0 0-69,0 7 1,-2-3-26,-3 8 1,1-1 122,-8 7 1,1-1-92,-7 0 1,1 6-91,0 0 1,0 8 89,-1-2 0,-5 3-106,0 3 1,0-6-15,6 0 0,-1-6 32,1 6 0,0-8-24,0 2 1,5-4 1,1-2-67,7 1 0,-4-1 7,8 0-293,-8-7 31,6 5 1,-5-11 149,7 7-184,0-7 183,0 4-41,0-8 1,0 2-365,0 4 249,0-4 54,0 5 15,0-7-716,0 0 638,7-7 1,3 3-175,7-8 0,1-5 74,-1-6 0,6-6-152,0 6 1,8-6 201,-2 6 0,-3-6 18,3 6 0,0-6 125,6 6 127,-1 0-198,-7 6 1,4 0 626,-8-1-261,8 9-19,-12-7 0,6 15 178,-8-5 1,1 4-123,-1 2 1,-6 0 25,1 0 1,-8 8-203,1 3 1,-3 4-36,-2 3 0,-2 7-61,-3 4-87,-5-4 159,-15 7 1,4-5-334,-8 8 0,6-1 30,-6 1 0,0-8 33,-5-4 0,1-4 96,4-2 0,-1-1-127,7-5 1,-6-1 134,6-4 1,0-5-12,5 5 0,1-6-25,0-6 1,7-3 42,4-8 1,4 5-140,2 1 1,2-1 145,4-5 0,4 5 46,7 1 1,8 7 73,4-2 1,-2 4 248,2 2 1,-1 8-125,7 3 1,0 5 146,-1 1 0,1 0 454,-1 1 1,1-1-292,0 0 1,-7 6 0,1 0 0,0-3-363,6-3 0,-7-4-551,1 10 0,-8-3-21,2-3 1,2-8-462,-2-3 0,0-4 938,-5-2 0,-1-15 0,0-4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8378,'17'-17'903,"-5"7"177,-1 5 0,1 8-464,5 3-1135,0 8 244,0-13 276,1 15 0,-3-12 366,-3 7 0,1 1-296,-7 5 1,2 0-184,-3 1 0,-3 1-283,4 4 0,2-2-616,-3 8 1,3-6-888,-2 6 1898,-4-8 0,21 4 0,-4-8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4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8263,'18'0'133,"-1"0"65,0 0 1,-5 0 556,-1 0-282,-7 8-188,4-6 0,-8 8 243,0-5-308,-8 5-131,-1 0 1,-9 7-104,1 0 1,-8 2-121,-4 10 0,-5-6-518,-7 6 1,5-2 326,-5 2 0,5 2-167,1-8 1,8 0-158,4-6 105,4 0 690,2 1-92,7-1-3,3-8 0,14 1 68,5-4 0,5-4 31,6 4 1,4-5 160,8-1 1,-7 6-109,1 0 1,-6 0-80,6-6 1,-10 2-466,-1 3 180,-1-3 94,-15 14 0,6-7-377,-8 9 209,0-1 22,-16 8 1,3 2 75,-16 7 0,0-1 55,-6-4 0,1 2 139,-1-8 1,8 5 22,4-4 1,4-1 328,2-6 0,5-2 272,1-3-364,7 3 76,-4-13 160,8 13-137,8-13-309,2 6 0,15-8 50,3 0 1,5-2-154,2-4 0,-1-1-345,1-5 0,-1-3-35,1 3 1,-8 3-862,-4-3 466,-4 1 446,-2-7 0,-7 7 296,-4-1-131,-4 8 275,-2-3 351,-8 7 1,-2 2-109,-7 3 0,2 5 352,3 7 1,-3 1-390,3-1 1,-3 2 120,-2 4 0,-1-2-691,1 8 1,0-6 212,-1 6 1,1-8-406,0 2 263,0 4-118,-1-8 0,3 1-202,3-9 0,5-5 87,7 5 338,0-7 0,13 4 204,4-8 1,10-6 457,-4 0 1,8-7 99,-2 1 1,2 3-308,-2-3 0,1 6-9,-7-5 0,0 7 77,-5-2-596,-1-3-197,0 7 1,-7-4-731,-4 12 1,-12 3 575,-6 9 497,-11-1 0,-4 8 0,-7 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8192,'0'11'0,"0"1"1096,0-8 1,2 9-56,4-7 1,-2 2 203,7-2 0,1-3-648,5 9 1,0-6-11,1 5 0,-1-1-643,0 1 0,0 5-601,1-5 1,-1 5 59,0 1 0,-1-6 502,-5 1 1,5-2-3464,-5 1 949,5 4 2609,1-13 0,0-2 0,0-9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8173,'17'-8'0,"8"0"269,4-3 1,4-3 474,1 9 1,6-9-217,1 3 0,1 1 35,-2-1 1,-5 5-142,0-6 1,-1 8 31,-5-1 1,-4 3-300,-2 2 143,-4 0-622,-1 7 222,-9 3-61,-1 15 1,-10-6-214,-4 4 0,-9 4 42,-8 2 1,-2-2-332,2 2 0,2-6 234,-8 6 0,2-8-86,-2 2 0,-2-4-654,8-2 569,0-7 254,-2-2 1,6-3-377,-4 1 724,-4 0 0,8-21 0,-6-5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183 121 8164,'0'-27'93,"0"4"1,6 10 181,0 1 0,1 3 1121,-1-3-637,-4-3 53,13 13 1191,-13-6-1084,6 8-977,-8 0 400,0 0-417,0 8 0,0 1-629,0 9 0,0-1 540,0 0 1,0-5-1711,0-1 910,0 1-61,8-2 567,1-3 1,14-7 236,1 0 0,-1 0 157,-6 0 221,0 0 715,0 0-146,-7 0-9,-2 0 1,-18 8-317,-7 3 0,-2 5-94,-10 1 0,-6 6-431,-5 0 98,0 0 11,5 2 1,2-6-19,4 4 1,-1-3 137,7-3 0,2-5 87,9-1-103,-3-7 85,13 11 0,4-13 349,15 4-202,8-4-108,9-2 0,9-2-257,3-4-58,4-3 142,2-9 0,-6 7-127,0-1 0,-8 1-220,3-7 0,-11 7-492,-1-1 0,-6 9 76,6-3 1,-8-2-1373,2 2 2095,-3 1 0,5-3 0,1-2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5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8206,'2'-9'2228,"4"3"0,-2 4-1119,7 2-13,-7 0-134,11 8-379,-13 1-261,6 9 1,-6 1-537,4 4 158,-4 4-543,5 0 0,-7 5-764,0-3 1,0 2 591,0-2 0,0-4-360,0-8 0,0-5 487,0-1 1,2-7 214,4 2 0,4-6 105,7-6 0,2-7 141,4-16 1,-2 0 182,8-11 0,0-5 9,13 9 0,-1-6-9,10 7 0,-3 2 181,10 5 0,-4 4 239,-2 13 1,-6 3 12,0 8 1,-2 0 307,2 0 1,-11 0 325,-12 0 0,-4 8-491,-1 3 1,-3 5-85,-4 1 1,-3 2-244,-8 4 0,-4 4-373,-7 8 1,-1 3-64,-11-3 1,-4 9-364,-2-9 1,-3-3 202,-3-3 1,2-8-340,5 2 1,-3-11 260,8-6 1,6-4 249,5-2 1,2-2 260,-1-4 1,3-4-31,8-7 1,2-2 369,4-4 0,5 5-37,13 1 0,-5 0 187,4 5 0,2-1-251,-2 1 0,6-1 405,-6 7-518,0-7-107,-6 11 218,0-6-1874,-7 8-250,-2 0-666,-8 0 2467,0 0 0,-8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7747,'0'26'845,"-2"-1"-41,-4-7 424,4-1-895,-6-7 1,8-5-92,0-10-242,0-5 0,0-23 0,0-3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7802,'9'-8'-840,"-1"6"1,0-11 1905,3 7 1,-1 0-412,1 6 1,-5 2 327,6 4 1,-7 4-436,7 7 0,-8 0 55,2 1 1,-4 5-223,-2 0 0,0 0 270,0-6-634,0 8 1,0-6-518,0 4 213,0-3 0,0-9-1033,0 1 271,7-9 1,1-3 431,3-11 0,7-6-11,-1-6 1,8-6 249,10-12 0,7 5 92,4-5 1,4 7 220,2 5 1,0-2 179,0 8 1,-6 8 142,0 9 0,-8-2-209,3 3 1,-7-1 269,-5 6 0,-4 0-10,-8 0-120,1 8 1,-11 1-3,-7 9 1,-7-1-85,-11 0 1,-9 2-53,-7 4 0,-3-1-99,-9 6 0,0-1 146,-6 2 0,0 4 69,0-4 1,8-4 55,4-2 0,3 2-89,3-2 1,7-2 208,4-10 0,11 5-167,7-5 1,3-1-263,2 1 0,7-7 4,5 2 1,11-4-213,6-2 1,3-2 6,3-4 0,7-5-241,4-12 0,-1 1 35,1-6 1,-14 5 128,3-6 0,-6 6-309,0-6 0,-6 6 673,-12-6 0,-3 0 0,-8-5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11287,'-9'15'704,"-5"-4"-708,9 12 0,-9 4 860,3 2 0,-5 4-311,-1 1 0,0 7-118,-1-1 0,3 6-614,3-5 0,3 1-577,3-2 0,4-9 160,-4 4 1,6-12-662,6 0 1,4-4 564,7-2 700,0-7 0,8-3 0,2-7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8132,'0'-9'4780,"0"1"-4424,0 8 0,0 2 12,0 4 1,0 3 11,0 9 1,0-1 245,0 0 0,0 0-231,0 1-155,7-1-51,11 0 0,3 1 75,8-1 1,0-7-256,5-5 0,1 3-326,-1-2 1,1 0 36,-1-6 0,-1 0-371,-4 0 1,-4 1-368,-8 5 1,-1-2-2477,-5 8 3494,-3 7 0,-24 0 0,-3 6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6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 8132,'-10'10'1815,"-3"11"-1407,7-4 1,0 10 587,6-4 0,0 0-410,0-6 1,0 1 504,0-1 0,0 0-496,0 1 1,0-1-227,0 0 0,-8 8-459,-3 4 0,-12 4-480,-6 1 1,-4 1-1912,-1-1 1316,-1 1 852,8-8 1,-3-4-1382,6-12 1055,1-3 0,12-10 683,-1-4 0,9-3 63,-3-9 0,12 1 100,5 0 1,4 0 201,3-1 1,7 7 763,4-1 1,-3 6-152,3-5 0,0 7-388,6-2 0,5 4-705,0 2 0,3 0-593,-3 0 1,-4 8-687,5 4 0,-7 5 770,-5 6 580,4 4 0,-14 7 0,6 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364 156 8090,'8'-18'0,"-4"1"-264,7 0 126,-7 0 0,9 5 469,-7 1 25,0-1-265,-6 2 272,0-5 0,-2 7-95,-4-3 0,-3 3-142,-9 8 1,-1 0-29,-4 0 1,2 0 0,-8 0 0,0 10 53,-5 7 0,-1 8-2,1 10 0,-1 5 24,0 0 1,9 6-42,2-5 0,7 5 30,6-6 1,3 6-78,8-5 0,2-7-94,4-5 0,11-8 37,12 2 1,11-3-159,6-3 0,8-8-243,9-3 0,1-4-1186,11-2 1250,4 0 0,-1-15 0,9-4 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52 8128,'0'-17'794,"-8"-1"-277,6 9 0,-5 1-438,-1 8 1,-2 2-61,-7 4 0,-2 3 136,-4 9 0,0 9 65,-12 7 0,10 3-104,-9 9 0,5 0 123,0 6 1,2-6-540,4 0 234,11 0-183,-11-2 0,19 4-376,-7-7 0,7-1 312,-2-5 1,14-1-153,9 1 1,3-8 464,8-4 0,9-4 0,7-2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8039,'10'-27'-75,"-2"2"-37,-8 8 0,0 0 227,0 0 1,-2 5 219,-4 1 0,-4 5-187,-7-6-81,0 8 0,-3-3 1,-1 9-76,-2 3 0,-6-1 18,6 8 0,-7-1 30,1 7 1,-4 5-32,-1 0 0,5 7-11,0-1 1,0 10 83,-5 1 1,1 2 76,4-1 1,-2 1 150,8 4 0,-6 2-84,6-8 0,0 7 13,6-7 1,7 0-69,5-5 0,3-2-50,2-5 1,0 3-40,0-8 1,2 0-139,3-5 1,7-3 52,11-4 0,4 3-205,7-8 0,1-1-251,0-5 1,5-5 208,0-1 1,3-8-143,-3 3 160,-4-4-121,7-3 312,-9 1-56,1 0 1,-6-1-4,0 1 1,-8 0 227,2-1 1,-4 7 195,-2-1 556,-7 9 168,-2-13-751,-8 14 0,0 2 73,0 12 1,-6 3-129,0 2 0,0 3-254,6 3 1,-5-4 54,-1 4 0,0-2-294,6 2 0,6-4-37,0 4 0,7-3-267,-2-3 0,-1-6-628,2 1 813,-1 0 0,1 3-580,-1-4 0,-7-1 56,2-4 894,-4-4 0,-2 5 0,0-7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51 104 8039,'-12'-17'499,"1"0"0,5 1-127,-5 5-25,7-5 1,-2 12-85,12-7 0,-2 7-106,7-2 0,1 4 1184,5 2-623,8 0-427,2 0 0,7 0-65,1 0 1,0 6-308,-1 0 1,6 7-461,1-1 0,5-2-23,-6 1 1,3-1-718,-3 1 1,-4 3-300,5-9 1580,-5 9 0,7-12 0,1 5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28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8039,'17'0'243,"1"0"0,-1 2 419,0 4 1,6 5-20,0 12 0,8 4 170,-2 8 0,-4 7-212,-2 4 1,-4 2 8,-2-2 0,-7 6 49,-4 0 0,-4 8-220,-2 9 0,-10 4-1139,-7-4 0,-10 10-563,-14-10 1,-3 4-2030,-8-4 3070,1-7 1,-9 5 0,-2-6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48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8188,'8'-10'456,"-6"2"1,8 8-162,-5 0 1,-1 2 111,8 4 0,-6 4 962,5 7-904,1 0 1,3 1 545,-3-1-690,3 0 0,-7 1-44,3-1-111,5 0 0,-7-5-500,8-1 320,-7-7 0,5 9-14,-3-7 1,-2 0-61,1-6 1,-5 0-426,5 0-170,-7 0 0,6 0-884,-4 0 556,-5 0-214,7 0 586,-8 0 147,-8 0 1,5 0-643,-9 0 1134,1 8 0,-7 9 0,1 10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4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0 7943,'-1'10'-204,"-5"-4"352,4-4 285,-6 5-212,8-5 317,0 6-44,0 0 0,-2-5-32,-3 9-29,3-8 0,-14 11-306,14-5 1,-11 1 54,7 1 1,-7-1-27,1 7 0,-1-7-75,1 1 152,-3-1-465,5 7-513,1-1 419,1-8-137,8-1-441,0-8 682,0 0 1,13 0-179,5 0 0,10-8 47,1-3 1,10-10 9,1-2 0,0 0 2,-5 5 0,0 3 354,-1 4 1,-7-3-86,-4 8 33,-4 1 0,-7 5 147,-1 0 1,-7 1 404,2 5-372,-12 4 0,-3 9 15,-9 4 1,-1 2-73,-4 4 0,-2 4-74,-4-5 0,-3 11 66,3 1-103,-4 1 0,-7-7 2,-1 1 1,3-3 350,9-3-194,-4 4 1,8-12-25,-3 8 154,3-8-232,7 4 5,9-8 109,-7-7-25,14 5-230,-5-13 0,14 6-188,5-8 0,9-8 158,2-3 1,8-5-60,-2-1 0,3 0 354,3-1 0,-2 1-153,-4 0 0,1 5 267,-7 1-136,-7 7 119,-1-4 0,-11 8 194,7 0 0,-7 2-59,2 4 1,-4 3 117,-2 9 1,0-1-91,0 0 1,0 3-135,0 3 1,0-4-357,0 4 116,0-4 1,0-2 168,0 1-175,0-1-118,0 0 1,0-5-137,0-1 1,6-5 47,-1 6 1,3-9-61,-2 3 0,-2-4-4,7-2 1,-5-2-81,6-4 0,-7 3 67,7-9 1,-8 1-326,2-7 580,-5 1-173,-1 0 133,0-1 279,0 9-156,0 1 0,-7 8 162,-5 0 0,-3 0-101,-2 0 1,-7 8 60,1 3 0,-7 5-60,1 1-71,-4 8 0,-1-6-37,-1 4 0,0 2-159,1-2 1,-1 0 50,1-5 0,1 3 51,4-4 0,4 4 97,8-9 1,2-3-83,3 3 0,2-6-29,5 5 32,3-7 1,2 4 5,11-8 5,5 7 1,3-5 290,4 4-133,4-4 53,7 6 0,7-6 145,-1 3 1,8 5-95,-2 1 0,-2-1 155,3 2 0,-9-7-156,2 7 1,-3-3-89,-3 3 1,1-2-616,0-5 248,7-3 173,-6 6 1,7-8-2192,-9 0 1109,9 0 114,-7-8 0,6-1 974,-7-9 0,7-14 0,2-5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1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7815,'-10'-11'387,"4"-1"-120,-3 8-402,7-3 216,-6 7 1,10 0 290,4 0 106,-4 0-325,13 0 1,-13 9 141,4 8 0,1 10-64,-1 14 0,0 5 246,-6 12 0,-2 5-30,-4 12 1,4-2-172,-4 8 1,-3-3-651,-3 3 0,5 4-210,1-5 1,4-11 281,2-5 0,0-10-997,0-8 1299,0-4 0,8-7 0,1-1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4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11285,'17'0'428,"-5"0"-87,-1 0 0,1 0-357,5 0 48,0 0 37,-7 0 1,5 0-1744,-3 0 819,3 7-170,-5-5 1025,5 6 0,-13 0 0,6 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0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15 934 7880,'-7'10'1445,"5"5"0,-4-7-1472,12 3 0,3-3-838,9-8 1,-1-2 850,0-4 112,1 4 1,-1-13-240,0 4 1,1-5-181,-1-1 0,-2 0 19,-3-1 0,3-5 115,-3 0 1,-3 0-200,3 6 0,-8 0-192,1-1 558,-3 9-23,-2-7 580,0 14-335,0-5 77,0 7 0,0 9 312,0 9 1,0 1-275,0 10 0,-2-1 104,-3 7 0,3-6-12,-4 0 0,4-6 89,2 5 1,2-4-264,4 4 0,-2-6-118,7 1 0,-7-10-605,2-1 284,3-9 180,1 13 1,1-14-1047,1 3 737,-8-3 0,11-4-84,-3-3 1,1-13 132,-1-10 1,3-7-425,-3-5 375,3-5 1,2-10 22,1-9 0,-1-1-136,0-16 1,6 1 528,0-7-1661,8 1 1578,-4 7 0,0 10-409,5 1 409,-5 22 0,8-4 0,-8 16-33,-2 7 33,0 2 250,-6 8 382,-2 7 956,-1 2-1432,-14 8 487,13 0 423,-13 0-446,6 0-206,-8 8 812,0-6-211,0 13-427,0-5 0,0 7-186,0 0 1,0 1 51,0-1-132,0-7 54,0 5-1159,7-5 632,3-1 1,9-1 98,4-8-1187,4 0 891,8 0 0,-1-6-901,1 0 825,-1 1 1,-5 5 11,0 0 1,-8 0 22,2 0 0,-6 7 398,-5 5 1,1-3-79,-7 3 1,0 0 392,-6 5 1,0 6-86,0 0-74,-8 0 1,-1-6 73,-9 1 0,1 1-262,0 4 94,-8-4 1,4 4-306,-8-11 1,8 3 109,-2-3 0,3-3 287,3 3-41,0-8 31,0 3 264,-1 1-242,9-6-125,1 6 1,8-1 148,0 5 1,2 3 33,4 2-131,-4 1 0,13 1 61,-3 4 0,1-2-27,-1 8 0,1-8-132,-7 2 0,5 2 95,-5-2 1,6 0-173,-7-5 1,1-7 99,-6 1-290,0-1 1,0 6 4,0 1 1,-2-7-108,-4 1 0,3-8 358,-9 1 0,0-3 304,-5-2 1,6 0 235,-1 0 1,3-2-279,-3-3 1,-1 1 197,7-8-241,0 8 170,6-11-326,0 13 80,0-6-183,8 8 1,-4-2-405,7-3 0,1 3 36,5-4 0,0 4 54,0 2 1,1 0 9,-1 0 0,-5 0 52,-1 0 1,-5 6 298,5 0 0,-7 1-110,2-1 1,-4-2 266,-2 7 1,0 1 262,0 5 1,-6 1 421,0-1 1,-7 2 344,1 4 0,3-4-537,-3 4 1,8-3-284,-1-3 1,3 2-100,2 4 1,0-9 132,0 3 1,2-9-132,3 3 1,5-5-230,7 5 0,-5-7-182,-1 2 1,1-4-681,5-2 421,1 0 1,1-2-2499,4-4 1576,-4-3 596,14-9 726,-6 1 0,15-8 0,2-2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0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10924,'0'12'2462,"0"-1"-2767,0-7 28,8 4-13,-6-8 1,11 2-656,-7 4 648,0-4 297,2 5 0,1-7 0,8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7766,'-20'17'0,"-3"1"0,6 1 3361,0 4-1579,7-4-1130,10 6-1191,0-15 539,0-3 0,8-14 0,2-3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3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7979,'1'-10'1753,"5"5"-550,-4 3-463,14 2-495,-7 0 0,8 0 199,1 0 0,-7 0-135,1 0 1,-1 2 55,7 3 1,-1-3-359,0 4 25,0-4 0,8-2 193,-13 0-1019,19 0 501,-27 0-106,19 0-447,-14 0-176,9 0-865,-9 0 1327,-1 8 0,-8 1 122,0 9 0,-6-1-246,0 0 460,-7 0-1,3 1 225,-7-1 0,-8 8 0,-2 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3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7979,'9'9'0,"7"-1"498,-14-8-273,13 0-1,-13 0 325,6 0-324,-8 0 112,7 0 133,-5 0-245,14-8-23,-14 7-217,13-7 1,-11 10 65,7 4 0,-5-3-134,6 9 1,-9-1 106,3 7 0,-4-1-118,-2 0 1,0 3 159,0 3-18,0-4-12,0 6 0,0-6 282,0 4-273,0-11 172,-8 11 323,7-14-449,-7 1-269,8 5 224,0-13 0,0 4-145,0-12 1,0-3-543,0-9 290,8 1 203,1-8 0,3-2-435,-1-7 249,1-1-149,5 0 1,2-1-901,4-5 1383,-3 5 0,12-14 0,-5 6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4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8060,'2'-9'0,"4"3"902,-4 4-175,5 2 1253,-7 0-859,0 0-700,8 0-75,-6 0-46,13 0-215,-5 0-33,7 8-64,-7 1 356,5 1-565,-13 5 177,6-5 1,-2 1-134,-1 1-34,1-1 280,-6 7 0,0-1 275,0 0-291,-7 1 1,5-1 15,-4 0 1,2-7-311,-2-4 76,4 3 186,-5-7-1174,7 6 754,7-8 0,-3 0-402,8 0 1,-7 0 302,7 0 0,-6 2-518,5 3 641,-7-3 1,10 8 50,-9-4 1,1-2 107,-6 7 0,-2 3 15,-4 9 0,-3-2 136,-8 8 1,-1-3-93,1 3 182,0 4 0,1-12 2,5 8 0,-3-8-27,9 2 0,-9-4 0,12-1 0,-6-1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7883,'0'-10'356,"0"2"695,0 8 559,0 0-964,0 8-485,0 2 0,0 1-22,0 1 1,0-1 41,0 7 0,-6 1-80,0 4 0,-5-4 141,5 4 0,-6 2-372,7-2 0,-3 0 132,2-6 1,4-5-450,-3 0 296,3-1 0,2 1-196,0-1 199,0-7 86,0 4 236,0-8-188,0 0 1,2-8-22,3-4 1,-1 3-178,8-3 1,-1-1-306,7-10 0,1 4-408,4-4 604,-4 3 1,6 3 4,-8 0 10,-7 7 214,5-5 499,-5 13-193,-1-6 0,-1 16 447,-8 3 0,-2 5-216,-4 1 1,3 0 294,-9 1 0,8-1 138,-2 0-215,-3 0-534,7 1 0,-6-1 187,8 0-1864,0-7 1256,0 5 1,0-11-2584,0 8 2875,0-8 0,0 19 0,0-4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174 242 7883,'-10'0'86,"2"0"0,10-7-36,4-5 86,4-3 0,7-8 218,0 0 0,3-2-247,3 2 1,-2 3-147,8-3 1,-6 4 212,5 2-114,-6 0 72,3 7 79,-8 2-138,0 8 1,-1 4 159,-5 8 1,-3 1-136,-8 16 0,-2-4 1,-4 10 0,-5-5 16,-13 11 0,3 1-354,-7-2 1,1 1 134,-2-7 1,-2 1-44,8-1 1,-6-5-56,6 0 1,0-8-117,6 2 0,-4-9-521,3-3 536,-11-7 0,18 4-164,-12-8 0,9-6 97,3 0 0,5-13 370,-5 2 0,-1-12 0,-5 2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5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7883,'8'10'-133,"-1"-1"-67,5-3 0,5 4 1326,0 7-653,1 0 0,9 2 544,-4 5 0,-2-3-467,8 8 0,-2-6 412,1 5 1,5-5-441,-4 6 1,4 0-436,1 6 0,6-3 101,1-3 0,1-4-1159,-2-8 0,-1-5 971,7-1 0,0-7 0,6 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10295,'12'12'933,"-1"-1"0,1-7-721,5 2 1,0-4-14,1-2 0,-1 0-312,0 0 1,2 0-412,4 0 1,-3 0 294,3 0 0,2 0-276,-2 0 1,-6 0-1400,-5 0 1904,-9 0 0,5 15 0,-8 4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6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657 190 7886,'0'-17'0,"0"0"0,0-1 23,0 1 45,0 0 0,-7 0 229,-5-1 1,1 3 12,-7 3-125,5-3 1,-14 7 200,4-3 0,-4 3-206,-8 8 0,7 0-123,-1 0 1,2 0-124,-2 0 50,-4 8 1,12 1-40,-8 9 1,8 1 146,-2 4 6,-4 4 0,6 7-11,-8 1 0,6 2 15,-6 3 0,8-2 164,-2 8 1,4-5-107,2 5 0,7-8 131,4 3 0,-1 1-228,1-2 52,0 1 1,8-7-98,4 1 1,3-6 90,9-1 1,-1-6-917,0 1 530,8-4 1,2-8-55,8 1 1,-1-8-209,1 2 0,0-12 163,-1-6 1,1-5-35,-1-6 0,-1 2 173,-4-8 74,3 8 0,-7-10 138,4 8 0,-4 6-257,-8 5 787,1 8 0,-1-3-105,0 7-19,-7 0 1,0 5 362,-5 1 0,-3 8-98,4-3 0,-2 5-226,2 1 1,-4 0-685,3 0 141,-3-7-203,-2 5-360,0-5 122,0 7 1,0-5-1589,0-1 2152,0-7 0,0 4 0,0-8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8874,'12'0'1342,"-1"0"0,-5 0-785,5 0 1,7 0-175,5 0 1,6 0-463,-6 0 1,7 0-423,-1 0 1,4-2-503,1-3 0,7 3 718,-1-4 285,8 4 0,-4 2 0,8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7926,'-8'10'346,"6"-3"0,-3-7 1145,10 0-1061,-3 0 1,16 0 102,-1 0 1,2 0-388,10 0 0,-6 0-259,6 0 0,0 0-44,5 0 0,-5 0-272,0 0 1,-8 0 428,2 0 0,4 0 0,0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6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7926,'-10'9'1175,"2"-1"-697,8-8-510,8 0 0,9 0-257,12 0 0,4-2-29,1-4 1,3-3-405,3-9 722,4 1 0,8 0 0,0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7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7881,'-7'-17'149,"5"7"1,-8 3 717,4 7-647,4 0 0,-7 0-99,3 0 0,4 2 163,-4 3 0,3 15-12,-3 14 1,-2 9 258,-3 8-280,-5 1 1,12 2 24,-7 4 0,7-4 413,-2 3-572,4-3 1,4-8-60,4 0 1,4-7-294,7 1 1,2-3-594,4-3 1,-2-1 464,8-4 363,8-4 0,7-8 0,8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7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7955,'-9'8'60,"-1"1"-48,4 9 1,4 7 159,-3 4 1,3-3 497,2 3 0,0 0-231,0 6 0,2 5 250,3 0 1,-1-5-1122,8-6 306,-8-8 1,9 10-37,-7-8 0,7-2-100,-1-10 0,3 3-394,3-8 476,-1-1 1,0-5 12,0 0 0,3-13 14,3-4 1,-4-12 114,4 0 0,2-4 212,-2-1 0,6-9 86,-6-3-163,0-4 1,-6-2 139,1 1 162,-1-1-178,0 0 0,-2 13 122,-3 5 1,1 11-80,-7 0 1,0 9-788,-6 3 383,0 7-1043,0-4 0,0 18 1183,0 7 0,-8 8 0,-1 10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7932,'-6'12'5084,"0"-1"-4712,1-7 1,3 10-106,-4-9 1,2 3-155,-8-2 101,9 3-1,-13 1-213,7 5 0,-9 3 0,1 9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7927,'11'0'1846,"1"0"1,5 6-1575,6 0 1,8-1 86,-2-5 1,3 6 175,3 0 0,-3 0-311,-3-6 1,4 5-171,-4 1 0,-4 0-277,-2-6 1,-4 0-458,-2 0 1,-1 2 679,-5 4 0,5 3 0,-7 9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8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7927,'-8'10'2948,"5"3"-3431,-9-7 0,8 2 47,-2-3 1,3-3 1711,-3 4-808,4 4 1,-12-4 31,9 11 1,-7-4 290,6 10 0,-5-2-592,5 3-261,0-5 216,6 13 1,2-12-212,4 3 81,4 4 1,9-10-211,4 0 1,4 0 145,7-5 0,1-4-744,0-3 0,5-3 308,0-2 0,-5 0-827,-6 0 0,-8-7 1303,2-5 0,-4-3 0,-2-3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10877,'17'-8'772,"1"6"1,5-12-244,0 9 0,8-7 308,-3 6 1,5-5-836,2 5 0,1 0-601,4 6 1,-3-5 598,3-1 0,4 0 0,1 6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7843,'-18'0'1640,"1"2"-1344,0 4 1,1-2 5,5 7 0,-10 1-235,4 5 0,-5 0 4,5 0 1,2 3-613,3 3 0,-1-4 250,7 4 0,-6-4-122,7-1 0,-1-1 90,6 0 0,2-2 45,4-3 1,1 3 122,5-3 0,3 3 29,-3 3 0,3 1 383,2 4 0,-1-2-174,-5 8 1,3-6 577,-9 6 1,1 0-322,-6 5 0,0-5 441,0 0 0,0 0-347,0 5 1,-2-5-254,-3 0 1,1-10-41,-8-2-298,8 1-1652,-3-9 1392,7 1 0,5-10-569,1-12 0,8-5 986,-3-6 0,5-4 0,1-8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1:5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8662,'0'-9'2647,"0"1"-1816,0 8-506,0 0 0,6 2 104,0 4 354,7 11-430,-3 10 1,13 13 512,0 0-550,-8 8 0,-1-3 159,-9 7-937,9-8 96,-12 6-64,5-14 0,-9 12-513,-3-7 0,-7 7 392,-11-2 0,2 2-398,-8-2 0,6-2 75,-6-4 874,0-3 0,-5 5 0,-1-7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0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7934,'0'-10'384,"-8"2"50,6 1 720,-5 5-420,7-6-349,0 8-60,0 8 1,0-4 46,0 7 0,0 3-210,0 9 0,0-4-89,0 4 1,0-2-73,0 2 1,0-4-285,0 4 0,0-3 28,0-3 0,0 0-1034,0 1 532,0-9 464,0 6 303,0-13 0,0 4-64,0-12 0,0-3 268,0-8 1,0-8-81,0-4 1,7 2-13,5-2 0,-3 6-72,3-6 1,0 10-203,5 2 1,-6 1-46,1 10 187,-1 1 117,7 5 1,-3 7-93,-3 5 0,-5 3 270,-7 3 0,0-1-98,0 0 1,0 6-41,0 0 1,-2 0-17,-3-5 1,1-1-194,-8 0 0,1 1-11,-7-1 0,1-6-208,0 1 1,5-6 88,1 5 0,5-7 9,-6 2-289,9-4 242,-5-2 1,10 0-57,4 0 0,-3-2 10,9-4 1,0 4 455,5-4 1,0 4-43,0 2 0,1 2-51,-1 4 0,-7-2 400,-5 7 1,-3 1-217,-2 5 0,0 1 170,0-1 1,-13 2-135,-4 4 0,-7-2-393,1 8 1,2-6 126,-8 6 0,3-6-559,-3 6 0,-2-6 170,8 6 1,-6-8-353,6 2 134,0-4 66,6-2 582,-1-7-299,9 5 373,1-13-176,8 6 0,6-10 60,0-4 1,13-1-27,-2-5 0,6-1-3,0 7 1,-2-6 404,8 7-167,-8-1 177,4 6 1,-9 2-163,-5 4 0,-3 3 422,-8 8 1,0 1-202,0-1 1,0 0-109,0 1 0,2-1-280,4 0 0,-3 0-249,9 1 1,0-9-318,5-3 1,2 2 293,4-2 1,-2-1-327,8-5 0,-6-2 190,6-3 1,-8 3-130,2-4 0,-4-4-240,-1-1 409,-1 3 0,-6-5 134,1 7 0,-8-2 210,2 2 49,-12 5 0,-6-7-110,-11 8 1,-4 8 303,-7 3 0,-3 4-138,-3 3 0,-2-1 236,-4 0 1,-4 6-158,3 0 0,-1 2 58,2-1 1,-2-5-60,8 4 0,0-4-61,5-2 0,0-1-252,1-5 0,7 3 100,4-9 0,4 7-892,1-6 395,9-1-66,1 3 138,8-6-27,0 6 1,8-6 374,3 3 1,12-1 470,6 8 0,13-6 235,10 5 1,6-5-356,5 5 1,5-7-5,-5 2 1,4 2-91,2-3 1,-7 1-177,-4-6 0,-7 6-67,-4 0 1,-3 0-431,-4-6 0,-9 0-800,3 0 0,-5 0 178,0 0 1072,4 0 0,-6 0 0,7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10963,'8'12'1283,"3"-1"-1681,5 1 1,1-2 458,0-5 0,1 3-76,-1-2 1,-6-1-146,1-5 1,0 6-125,5 0-902,0 0 1,-1 1 1185,-5 5 0,-3 3 0,-8 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7961,'2'12'0,"4"-1"0,4-5 1060,7 5 0,6-7-398,0 2 0,8-4-193,-2-2 1,-3-2-445,3-4 0,0 2 87,6-7 0,-6 1-2211,-1-1 2099,-7-5 0,12 7 0,-6-9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0 7906,'-10'2'1596,"5"4"0,-3-2-1211,2 7 0,-2 1-231,3 5 0,1 0 226,-8 1 0,1 5-99,-7 0 0,7 2-488,-1-2 170,1-4 1,-4 8-2326,3-4 1866,-3-4 0,13 6-739,-4-8 0,6-7 1235,6-4 0,3-4 0,9-2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7906,'11'7'648,"1"5"1,-6 3-28,5 2-227,1 1 1,5-1 307,0 0 1,-5-5 438,-1-1-337,1 1-2267,5 5 1251,0 0 0,-5-1 249,-1-5-37,-7 5 0,4 1 0,-8 10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1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7873,'17'0'663,"0"0"0,0 6-135,1-1-105,-9 1-162,7 2-52,-7-6 180,9 13 1,-1-5-176,0 7-229,1 0 202,-1 1 0,-6 5-82,1 0 0,-3 0-169,3-6 0,-4 0-507,-8 1 0,0-7 379,0 1 1,-2 1-680,-4 10 0,-4-4 363,-7 4 1,-2-3-134,-4-3 1,2-6 22,-8 1 618,8-8 0,-4 4 0,7-8 0,9-8 0,3-4 0,4-5 0,2-6 0,8 2 0,3-8 0,5 2 67,1-2 1,-2 4 50,-3 8 764,3 0 375,-13 7 1099,6 2-1577,-8 8 1,-2 0 188,-4 0 1,-3 0-831,-9 0 1,-1 8-37,-4 4 0,-2 3-1652,-4 2 0,4 2 1550,8 5 0,0 2 0,-1 9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8129,'10'8'462,"-3"3"-46,-7 12 1,0-1 495,0 6 1,0 7-348,0 5 1,-7 1 102,-5-7 1,3 1-968,-3-1 217,8-7 1,-4 6-1269,8-4 0,-5-2 835,-1 2 0,2-8 515,10 2 0,3-4 0,9-2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2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7871,'27'-25'-111,"4"5"32,-8-3 1,6-2 288,-6 2 0,5 2 17,-4 10 0,4-5 170,-5 5 1,8-3-128,-2 3 1,4-3-85,1 9 1,-1-3 40,-4 2 0,3 4-184,-3-4 1,4 4-15,1 2 0,1 0-99,0 0 0,-7 0 58,1 0 0,-8 0 89,2 0 0,-9 0-159,-3 0 0,-1 8 63,2 4 0,-3 1 112,-3-1 1,-4 3-55,4-3 0,-4 3-61,-2 2 0,1-5 16,5-1-24,-4 1-17,6 5 1,-6-2 109,4-3-218,-5 3 0,9-11 91,-4 8 1,-4-6-104,4 5 126,-5-7 0,1 9 64,4-7 1,-4 8-34,4-3 0,-4-1 9,-2 1 0,0-5 88,0 6 1,5-1-56,1 6 0,0 1 85,-6-1 0,0 0-51,0 1 1,0 6 26,0 5 1,0 4-54,0 2 0,0 7 86,0 4 1,0 4-76,0 2 1,0 2-6,0 3 1,0-3 184,0 4-106,0-5 0,0 3-106,0-4 1,0-2-110,0-10 1,-8-3 94,-3 3 0,1-5-127,-1-6 1,1-4 113,-1-8 1,-5 0-190,5 1 99,-5-1 51,-1 0-222,0-7 0,-1-3 58,1-7 1,6-2-83,-1-3 1,6 3 57,-5-4 0,-1-2-128,-5 3 152,0-1 57,-1-2 1,1 4-32,0-7 1,-1 1-466,1-1 376,0-12 0,1 9 274,5-15 0,-12-7 0,4-8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3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9996,'15'11'10,"-3"1"525,3-9-308,-13 13 1,12-12-170,-9 7 0,1-5 99,-6 6 0,0-7-639,0 7 0,0-6-256,0 5 198,0 1 1,0 5 218,0 0 0,2-5 107,4-1 0,3 1 232,9 5 0,5 0-114,0 1 0,6-1 92,-6 0 0,0 1-48,-6-1 372,0 0 1,-7 0 190,-4 1-211,-4-1 0,-4 0-143,-4 1 1,-9-3-61,-9-3 0,-6 3-171,1-4 1,-2-1 106,2 2 1,-3-9-16,3 3 0,4-4 26,2-2 1,9 0-51,3 0-238,7 0-81,-4 0 1,10-6-94,4 1 1,9-1 164,8 6 1,8 0 38,-2 0 1,-2 0 68,2 0 0,-8 2 95,2 3 1,-10-3-326,-1 4 668,-8 4-10,3-1 0,-9 9 128,-3-1 0,-11-6-101,-7 1 0,-2-2-87,2 1 1,4 3-138,-4-9 223,4 9-455,1-12 1,9 7-4,3-3-193,4-4 1,10 6 96,3-8 1,11 5-11,1 1 0,5 0 118,-5-6 0,1 6 34,-7 0 0,0-1 105,0-5-132,1 8 792,-9-6-494,-1 13 1,-18-5 322,-7 7 0,-2-5-174,-10-1 0,8-1 11,-2 1 0,2 5-367,-2-5 1,9-1 204,-3 1-154,11 1 1,-7 5 71,7 1 0,2-3-308,10-4 125,3 5 0,9-7-11,-1 9 0,-5-9 225,-1-3 1,-5 2 237,5-2 0,-7 1 734,2-1-470,-4-4 549,-2 13 0,-6-11-501,0 8 1,-1-9 207,1 3-234,4 4-1537,-6-8 1,10 7-190,4-3 1,13-4 1086,16 4 0,15-12 0,11-4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7843,'9'8'315,"-1"-6"183,-8 13 0,0-11 129,0 7 1,2-7-235,4 2 0,-2 2-10,7-2 0,1 5-172,5-5 0,0 2-466,1-3 0,-1-3 90,0 4 1,0 2-110,1-3 0,-1 3-792,0-2-62,-7-4 0,-2 13 1128,-8-3 0,-8 11 0,-2 4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3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7864,'10'10'4489,"-3"5"-2748,-7-13-750,0 13 0,-7-7-860,-5 4 0,-5 3-465,-6-4 0,-12 5 334,-11 1 0,-19 8 0,-6 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7836,'10'-17'0,"3"5"0,-7 1 269,7 7-59,-11-4 55,14 8 1,-13 0 655,9 0-601,-8 0 0,5 2 89,-3 4 1,-4 4 490,4 7-410,-4 0-228,-2 1 1,0 5 44,0 0-123,0 0 0,0 0-298,0 0 0,0 0 129,0-6 1,-2 4-286,-4-3 1,4 3 132,-4-10-537,5-3 327,1 7 1,1-13-169,5 4 0,6-4 188,11-2 1,4-8-52,7-3 0,-1 1 49,-4-1 0,2 7 113,-8-2 1,0 4 503,-6 2-275,0 0 1,-1 8 240,-5 3 1,-3-1-168,-8 1 1,-2 3 539,-4 9 0,-3-4-301,-9 4 1,-5-2-79,0 2 1,-6-3-561,6 3 0,-6-4 206,6-2 1,-2 0-485,2 1 300,4-1-757,-6 0 650,8 1 0,7-7-118,4 1 334,5-9 293,1 13 0,0-12 275,0 7 0,5-5-255,1 6 0,0-7 261,-6 7 0,0-6-151,0 5 1,-2-7 706,-4 2 0,2 1-193,-7-1 0,7 2-36,-2-2 1,2-4 134,-1 3-206,3-3-738,-6-2 230,8 0-245,0 0 1,8-2 117,3-3 1,5 3-1269,1-4 1,6-4 127,0-1 1,8 3-219,-2 2 1,5-1 708,6 1 0,-3-6 51,3 7 1,-3-7 583,-3 6 0,-1 0 0,-4 6 0,-4 0 159,-8 0 1,-5 0-196,-1 0 1185,-7 0 0,4 2 951,-8 4 552,0-4-1522,0 6-236,0-8-631,0 0-1247,7 0 0,-3 0 650,8 0 1,1-8-2847,10-3 3180,4-5 0,0-1 0,-2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7836,'0'17'229,"0"0"1,-2 7-230,-4-1 1747,5 0-452,-15 2-233,7-6-513,-1 6-437,2-16-1200,8-1 1,8-16 278,3-3 809,13-12 0,-5-4 0,6-8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7836,'16'-27'281,"-5"4"0,-3 4 2,-8 1 0,6 1-27,0 0 1,-1 5 122,-5 1 1,6 5 296,0-6-320,0 8 0,-4-3 161,3 7-220,-3 0 85,6 0-191,0 0 1,-5 2 55,9 3-75,-8-3 1,5 12-179,-3-8 50,-4 7 1,12-3-146,-9 7 0,3 0 58,-2 1 0,-2-1-55,7 0 0,-7 6 73,2 0 1,-2 8 49,1-2 1,-3 3 6,4 3 1,-4 5-16,-2 1 0,0 7 126,0-2 0,0 10-61,0 1 1,-2 11 117,-4 1 0,4 2-235,-3 9 0,-3-7 256,2 2 0,-5-3-118,5-3 0,0-6 2,6 1 1,-2-5-261,-4 10 0,3-11-430,-9 5 1,8-9 127,-2-8 0,3-4 194,-3-7 0,4-8-172,-4-4 1,4-4-216,2-1 140,-7-1 0,5-6-432,-4 1 942,4-8 0,2 11 0,0-5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1055 7678,'0'-9'1298,"0"-1"-1135,0 4 0,2 4-43,3-3 153,-3-5-138,6 1 1,-8-9-47,0 1 1,0 5 1,0 1 0,0-1-43,0-5 1,0 0 63,0-1 0,0-1-27,0-4 0,0 2 23,0-8 1,0 6-13,0-6 0,0 2-41,0-1 1,0-3-2,0 8 1,6-6-18,0 6 0,-1-8-115,-5 2 0,6 2 100,0-1 1,5-1-120,-5-6 0,8 3 36,-3 3 1,3-4 66,-3 4 1,4 2-149,-3-1 0,3 6 123,3-1 1,-7 4-1,1 2 0,-1 0 53,7-1 0,-7 7 6,1-1 1,-1 3-41,6-3 0,1-1 8,-1 7 0,0-6-60,1 7 1,5-7 8,0 6 0,0 1-7,-6 5 0,0 0 26,1 0 0,-1 1-9,0 5 0,-1 4 86,-5 7 0,-3 0 118,-8 1 1,0 5 17,0 0 0,0 6-111,0-6 0,-8 6 163,-3-6 0,-5 0-30,-1-6 1,0 6-30,-1 0 0,-1-2-89,-4-9 1,4 1-15,-4-7 0,4 5-47,1-5 0,1 2-151,0-2 1,5-4-49,1 3-250,-1-3-1184,-5-2 731,7-7 870,3 5 0,7-21 0,0 3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8117,'0'-10'-29,"-8"2"1029,-1 8-607,-1 0 0,-5 0-253,3 0 0,-3 0 48,-2 0 0,-1 0 242,1 0 1,-2 8-235,-4 4 0,4 5-195,-4 6 1,3 10 116,3 7 0,-2 14-70,-4-2 0,9 3-34,-3-3 0,6-2-117,-1-4 0,4 2-674,8-7 0,2-1 402,4-5 1,6-3-765,11-3 1,5-6 1138,13-11 0,3-5 0,8-7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346 191 8020,'10'-25'0,"-3"5"-220,-7-3 0,0 4-43,0 2 969,0-8 1,-1 6-181,-5-4 0,2 11-76,-8 6 0,1 4-235,-6 2 1,-1 2-55,1 4 0,-6 6-20,0 11 1,-6-2-152,6 8 0,-2 5-36,2 7 0,4 7 181,-4-2 0,3-2 53,3 2 1,6-6-80,-1 6 1,6-7-37,-5 1 0,7-3-81,-2-3 0,4-7-177,2-4 0,8 0 40,3-5 1,5 1-267,1-13 1,0 5-250,1-5 0,7-2 251,4-10 0,-3-4 45,3-7 0,0 0 27,6-1 1,-8 1 73,-4 0 1,-4 2 2,-2 3 303,0-3 147,-7 5 792,5 0-69,-13 3 0,6 14-447,-8 5 1,-6 5 95,0 6 0,1-3-148,5 3 1,0-2-15,0 2 0,-6-8-373,0 8 0,0-13-242,6 7 1,0-9-95,0 3 1,6-5-1248,0 6-269,0-9 876,-6 5 535,7-8 1,-5-2-610,4-4 1023,-4 5 0,-2-15 0,0 7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9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7961,'-17'-10'2095,"7"1"-1741,5 3 0,1 4-146,-2-4 145,4 4 1,-4 2 126,12 0 0,-2 0-235,8 0 1,5 0 4,6 0 1,8 0-335,-3 0 0,5 0-330,2 0 1,-1-6-433,1 1 1,1-1 479,5 6 366,-5-8 0,7-1 0,-9-9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0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8650,'11'2'1299,"1"3"1,-1 1-783,6 11 0,1-1-122,-1 13 1,0-1 78,1 7 0,-9 0-43,-3-1 1,-4-1-149,-2-4 1,0 9-723,0-3 0,-8 3-208,-3-3 0,-12-1-656,-6 1 1,-4 5 684,-1 1 618,-1-1 0,0-5 0,1-1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0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10641,'18'0'960,"-1"0"-807,0 0 0,1 0-57,-1 0 0,0-2-533,0-3 308,1 3 0,5-6-956,0 8 1085,0 0 0,2-8 0,2-1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2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7843,'-25'27'0,"4"4"150,-8-8 1,8 2 304,-2-2 0,10-4 93,1 4-297,8-3 0,-3-9 89,7 1 1,7-8-130,5 1 0,3-3-192,3-2 0,6-6 61,5 1 0,-2-9-71,2 3 0,-8-5-129,2-1 0,2 0-334,-2-1 0,0 1 148,-5 0 1,-7 1-704,1 5 438,-8-4 113,3 13 456,-7-6-92,0 8 0,-2 8 161,-3 3 0,3 6 232,-4 7 1,2-3 233,-2 8 1,4-3-29,-3 3 1,3 2 416,2-8 1,-6 6-238,0-6 0,-5 0-262,5-6 0,-6 1-284,6-1 1,-1-2 198,1-3-511,4 3-124,-6-13-186,8 6 263,0-8 1,2 0-124,4 0 1,4-6-141,7 0 1,8-1 197,4 1 1,3 4-305,3-4 0,2-4-3,3-1 592,4 3 0,8-15 0,0 4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7860,'0'10'0,"2"-3"586,4-7 1,5 0-402,13 0 0,2-6-406,9 1 1,0-9 41,-1 3 0,-1 1 36,-4-1 0,1 7-156,-7-2 299,1 4 0,-7-6 0,0-1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416 136 8001,'0'-17'217,"-8"0"1,1 0-31,-5-1 1,-3 3-104,3 3 490,-3-3-273,-10 5 1,6 1 15,-5 3 1,-2 6 107,-3 6 1,-4 5-167,-1 12 0,1 4-41,4 8 1,-2 7-47,8 4 1,2-2-87,10 3 1,3-3-27,8 2 0,0 2 56,0-8 1,13 1-700,5-7 1,16-1-134,1-4 0,19-4-1246,3-8 1962,1-7 0,17-3 0,-4-7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1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7976,'-17'0'0,"0"0"0,-1 0 1096,1 0-495,0 0-232,-1 0 0,1 0 478,0 0-538,0 8 1,-1 7-204,1 9 1,-6 8 23,0 3 0,0-1-43,5 7 0,3 1-53,4-2 1,-3 6-256,8-5 1,1-1-147,5-5 1,9-3-463,8-3 1,8-4-1057,10-8 1885,0-7 0,15 5 0,3-5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7936,'10'-18'124,"-4"1"0,-4 5-18,-2 1 0,0 5 186,0-5 0,-8 5 240,-4-6-124,5 8-278,-9-3 1,7 7-113,-9 0 135,-7 7-59,6 11 1,-8 3 39,4 8 1,2 5 94,-8 7 0,6 5 115,-6-6 0,8 6-39,-2-5 1,6 5 76,5-6 0,5 6-553,7-5 1,0-3 190,0-9 1,2-4-466,3-8 269,5 0-209,7 1 1,8-9-450,4-3 0,4-4 127,1-2 1,3-4-902,3-7 1608,-3-1 0,5-21 0,-7 6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8009,'-15'8'406,"3"4"1,-1 5 512,7 6 1,-6-4-614,7 4 0,-3-4-327,2-1 0,4-1-14,-4 0 0,4-5-178,2-1 0,0-5-921,0 6 83,0-8 1051,0 3 0,-7-7 0,-3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1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8638,'-10'-10'763,"2"2"0,10 8-252,4 0-217,-4 0 184,13 0 0,-5 0 353,7 0 0,2 0-609,4 0 1,-1-1-440,6-5 0,-5 4-324,6-4 0,-2-2-673,2 3 0,2-3 1214,-8 2 0,7 4 0,-3-5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8697,'5'19'1499,"1"4"0,8-2-943,-3 8 0,3 6 599,-3 5 0,3 8-338,-9-2 0,3 4-87,-2 2 1,-4-4-355,3 4 1,-3-6-180,-2 6 1,0-2-638,0-10 1,-17 2 439,-12-1 0,-19 3 0,-13 8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7950,'0'-18'1051,"0"1"-359,0 0-374,8 7 1,-5 1 49,9 3 0,-1 4 3,7-4 1,-1 4 202,0 2 1,6 2-88,0 4 1,2-2-134,-2 7 1,-3-5-132,3 6 1,-4-3-284,-2 3 0,1 3-339,-1-3 0,0-3-569,0 3-219,1-1 1,-1 8 314,0 4 0,-7-1 872,-4 6 0,-12 1 0,-4 6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87 502 7950,'-18'9'0,"1"-3"54,0 4 26,-1-9 474,9 7 132,1-8 714,8 0-867,0 0-374,0 8-234,8 1 0,-4 9 77,7-1 0,-5 0-75,5 1 1,-5-1 84,6 0 0,-8 1-71,1-1 1,3 0 130,-2 0-46,0 1 0,-5-3-16,5-3 8,-4 3 0,8-13-241,-4 4 252,-5-4 1,15-4-209,-5-4 0,7-11-83,5-12 0,6-6-216,11-5 1,6-8 118,12-16 0,-1-1-36,-23 25 1,1-1-1,0 5 1,2 1 216,2 0 1,2 1 0,36-27-38,-8 9 0,-5 8 408,-1 3 1,-13 12-193,2 6 0,-14 12 522,-3 5 1,-8 4 1,-10 2 1,-2 2 263,-3 4 0,-2 3-350,-5 9 0,-3 1 441,4 4 0,-4 2-530,-2 4 1,0 3-69,0-3 1,-6 4-258,0 1 0,-5-5 106,5 0 0,-5 0-91,5 6 1,-6-7-37,7 1 1,-3-6-137,2 6 1,4-8 85,-4 2 0,6-4-44,6-1 0,4-3 35,7-3 1,0 1-137,1-7 0,7 0 4,4-6 0,5 0 93,6 0 0,-1-8-344,7-4 1,0-9 83,6-2 1,-6-6-53,0 6 0,-9-7 60,-3 1 1,-3 2-120,-14-2 1,3 8-103,-15-2 550,1-4 0,-14 8 497,-3-4 1,-5 9-365,-1 3 0,6 7 1842,-1-2-560,1 4 44,1 2-571,2-8-642,8 7 0,2-13-22,4 8 0,-2-5-114,7 5 1,3-5-363,9 5 0,-4-6 239,4 6 1,4-7-1039,2 1 0,-2 3 267,2-3 0,-1 9-61,7-3 1,0-2 79,-1 2 782,8 1 0,-5-3 0,5-2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3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9712,'0'17'643,"8"0"-1144,4 1 1,3-7-364,2 1 575,1-9 0,-1 5-126,0-8 0,-1 8 415,-5 3 0,-3 12 0,-8 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2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7859,'-27'35'-1309,"-4"-6"981,8-1 1,-5-5 1783,4 6 0,1 0-631,6 6 1,0-3-571,0-3 1,5 4-77,1-4 0,7 3-54,-2 3 0,2-2-8,-2-5 1,4-1-176,-3-4 0,3-9-1250,2 3 869,7-3-1124,-5 3 1100,14-8 1,-9-9-66,5-11 1,3-4 527,-3-3 0,1 1 0,-1 0 0,3-8 0,2 5 0,10-4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13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7861,'0'17'966,"0"0"198,0 8 0,0-6-415,0 4-575,0-11-396,8-4 0,3-8 222,12 0 0,4-16 0,8-3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2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6341,'0'-9'-52,"0"1"40,0 8 0,2-6-17,4 0 26,-4 1 0,5 5 1,-7-2 138,0-4 14,0 4-38,0-6-91,0 8 0,0-2 509,0-3-141,0 3 161,0-6-399,0 0 1,0 5 186,0-9-129,0 8 18,0-4-181,0 8 1,-2 0 189,-3 0-277,3 0 0,-8-5 112,4-1-54,4 0 0,-7 6 190,3 0-4,4 0-144,-13 0 16,13 0-44,-6 8 35,1-6 0,5 7-21,-4-3 1,2-2 28,-2 8 0,4-7-6,-3 7 1,3-1 194,2 7-124,0-1 0,0 0 105,0 1-55,0-1-13,0 0 1,2-2 42,3-3 267,-3 3-275,14-13 0,-7 6 5,9-8 1,-7 0-124,1 0 1,-1 0-98,6 0 1,-1-8 79,-5-3 1,5 1-171,-5-1-208,5-1 1,-1-5 88,-4 0 1,3 5-314,-8 0 1,-1 7-20,-5-7 1,0 6-954,0-5 776,0 7 0,-1-4 722,-5 8 0,-12 8 0,-8 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28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483 225 8417,'-17'-17'-1183,"7"5"1459,4 1 0,4 5-66,2-6 0,0 7-1,0-7-50,0 1 0,2-7-70,4 1 1,2 0-40,3-1 1,4 7-166,-3-1 1,-2 3 89,1-3-374,-7-3 64,11 13 225,-13-6 316,6 8-204,-8 0 699,0 0-245,-8 0-420,6 0 1,-7 0 70,3 0-205,4 0 176,-6 0 1,8 8-191,0 3 0,0 5 171,0 1 1,0 2-13,0 4 1,-2 4 35,-3 8 0,1-1 13,-8 1 0,7 7 22,-7 4 0,6 6 25,-5 6 0,-1 3 35,-5 9 1,0 7-357,-1 3 0,7 11 252,-1 1 1,1 0 38,-7-6 1,7 1-171,-1-1 0,3-5 189,-3 0 0,-1-10 58,7-2 1,-5 0-27,5-5 0,-6-5 172,6-1 0,-5-4-185,5-2 0,-5 1 12,5 5 1,-6-4-85,7 3 1,-7-3 111,6-2 1,-7 2-355,1 4 1,3-5-77,-3 5 1,6-6 202,-5-6 0,7 2-182,-2-8 1,2 1 8,-1-7 1,3-7-160,-4-4 1,4-4-716,2-1-48,0-9 206,0-1 478,8-8 1,-1-8 96,5-3 0,3-10 350,-3-2 0,-3-6 0,3 6 0,-6 0 0,5 5 0,-7 9 0,4-7-110,-16 14 1,-1-5 146,-9 7 1,1 6 808,0-1 1,-1 9-169,1-3 0,6-1 45,-1 1 1,0 1-178,-5 5 1,6 6-194,-1 0 1,8 2-208,-1-2 0,5-3 113,5 3 1,1 2-311,11-2 1,-3 0 130,9-6 0,4-5-241,2-1 1,-3-1 56,3 1 0,-6-1-14,6-4 1,-8-4-7,2 3 1,-3-3-59,-3-2 1,0-6 92,0 1 0,-5-9 25,0 3 1,-9-1-83,3-5 1,-4 3 68,-2-9 1,0 2-102,0-2 0,0 4 28,0-4 0,-8-2 34,-3 2 0,-5 0 18,-1 6 1,0-1-10,0 1 1,-1 0-131,1-1 0,0 7 134,-1-1 0,9 7-562,3-7 1,4 6 222,2-5 1,4-1 441,7-5 0,9-8 0,14-2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29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17 415 8324,'0'-17'0,"0"0"0,0-1-470,0 1 323,0 0-1,2-6 193,4 0 0,-2-2 97,7 2 1,-1 3-85,1-3 1,3 4 28,-8 2 0,5-1 44,-5 1 0,2 6-42,-3-1 0,-3 6 94,4-5 71,-4 7-137,-2-11 0,-2 13 64,-4-4-68,-3 4 0,-9 2 76,1 0 0,6 6-84,-1 0 1,6 5 20,-5-5 1,7 7 17,-2-1 0,-1-3 9,1 3 0,0-1-29,6 7 0,0-1-21,0 0 0,0 3-29,0 3 1,2-4-8,4 4 0,-2-4-129,7-2 1,-5 1 156,5-1 0,1-6-34,5 1 0,0-8 14,1 2 1,-5-4-2,5-2 0,-5 0-81,10 0 1,-4-2-11,-1-4 0,-3-4 29,-4-7-1,3 0-5,-8-1 1,5-1-50,-5-4 1,0 2 71,-6-8 0,-2 0-268,-4-5 1,2 5 34,-7 0 0,-1 8 46,-5-2 175,0 4 0,-1 3 29,1 5-394,0 3-16,-1 8 0,3 2-91,3 4 0,3 3 152,3 9 1,4-1-424,-4 0 1,4 1 199,2-1 0,2 6 526,4 0 0,4 8 0,7-4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3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675 122 8254,'0'-12'104,"0"1"0,0 5 243,0-6-194,0 1 184,0-6-597,0-1 112,0 9 1,0-1-163,0 4 236,0 4 34,0-5 11,0 7 21,0 7 1,-5 3 165,-1 7 1,-6 6-80,7 0 1,-3 10 93,2 2 1,-2 7-103,-3 10 0,-5 7 13,5 5 1,1 13-395,-1 9 0,-6 10 336,5-42 0,0 2 0,0 0 0,0 1-9,0 4 0,0-1 0,3-1 1,-1-1-10,-1 3 1,-1-1 0,2-7 0,1-2-9,0 5 1,1-2 0,-2 32 44,4-5 1,-1-14 220,1-3 0,0-9-169,6 3 0,2-4-70,4-2 1,-4-1-19,3 1 0,-1-6-4,2 1 0,-4-7-39,4 6 0,-4-8 157,-2 3 1,0-10-473,0-3 0,0-6 135,0 1 0,0-4-949,0-2 670,0 0 0,-2-1 73,-4-5 1,2-3 419,-7-8 0,-1 8 0,-11-6 0,0 3 0,0-3 0,6-2 0,-3 0 22,-3 0 0,4 0-100,-4 0 1,2 6 553,-2 0 0,4 7-149,-4-1 0,3 3 160,3 2 0,0-5-131,0 0 0,5-1 10,0 6 0,9 1-40,-3-1 0,4 6-83,2 0 0,0 0-12,0-6 0,6 1 22,-1-1 1,9 0-198,-3 1 1,-1-1 109,2 0 0,-1-1 68,6-5 1,1 2-238,-1-7 1,2 0-253,4-6 1,-4 0 134,5 0 0,-5-8-40,-2-3 0,-5-5-66,-1-1 0,-1-6 74,1 0 0,-3-10-23,-8-1 1,0-1 171,0-5 0,-14 5 112,-3 6 0,-10-1 142,4 7 1,-8 0 357,3 5 0,-3 7-30,2-1 66,4 8-2060,8-3 1,11 7 241,12 0 1173,11-8 0,25-2 0,3-7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3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623 225 8426,'17'-6'-860,"1"1"1,-1-9 772,0 3 0,1-5 441,-1-1 0,6 6-63,0-1 1,-2 0 367,-9-5-185,3 0 1,-7 0-161,3-1 1,-3 7-33,-8-1 1,0 7 44,0-7-311,-8 8 0,-1-4 131,-9 8 1,-5 0-178,0 0 1,0 0 140,6 0 1,-6 14 17,0 3 0,0 12-92,5 0 1,3 3 56,4 3 1,3 2-11,8 3 0,0-4-34,0 5 1,2-7 12,4-5 0,-3-2-143,9-4 1,-1-4 106,7 4 1,5-11-97,0-6 0,2-4 108,-2-2 0,-4 0-225,4 0 1,2-8-59,-2-4 1,0-9-93,-5-2 1,-9-8 209,-3 3 1,2 1 30,-3-2 1,-1 0 29,-10-5 1,3-1-49,-9 0 1,2 3 286,-1 3 0,-10-2-67,4 8 0,-3 6 192,9 5 0,-5 8-139,5-1 0,-5 3-279,-1 2 1,6 7 12,-1 5 1,6 5-271,-5 6 0,7-2 219,-2 8 1,4-6-131,2 6 0,0-8-15,0 2 0,2-3 100,4-3 1,-4 0 187,4 0-72,3 1 174,1-1 1,1-2 1,1-3 60,-8-4 0,5-8 10,-3 0-8,-4 7 247,6-5-216,-8 6-14,0 0 1,0-5-61,0 9 0,0-6-51,0 5 0,0 1-3,0 5 0,0 6 5,0 0 0,0 8 2,0-2 0,0 9-6,0 3 1,-6 1 191,0-2 1,-1 4-130,1 8 1,2 0 153,-8 0 0,3 0-25,-3 0 0,-3 5 98,3 1 0,3 7-163,-3-1 1,3-3 12,-3 3 1,-3-3-82,3 3 1,3 1 74,-3-7 0,8-3-144,-2-9 73,-3 12 0,5-20-7,-7 9 1,5-3 7,-6-4 1,6 6 116,-5-5 0,5 5-107,-5-6 0,5 2 166,-6-1 0,7-3-126,-7 8 1,6-2-327,-5 2 0,5 1 29,-6-1 1,9-8-19,-3 8 1,-2-2 202,2-3 0,-5-1 4,5-5 0,-5 5 84,5 0 1,-6 1-179,7-7 0,-7 1 218,6 0 1,-1-7-97,1 1 1,4-8 87,-4 2 1,4-3-310,2-3 0,-6-6-768,1 1 225,-1-8-575,6 11 359,0-13 23,0 6 571,0-8 0,0-2-297,0-4 32,0 4 356,0-13 0,0 11 199,0-8 1,-2 9-40,-4-3 1,-9 4 218,-8 2 0,-6 0 116,6 0 0,-2 0-166,2 0 1,4 6 601,-4-1 0,3 3-143,3-2 1,0-2 106,-1 7 1,7-5-182,-1 6 0,7-1-210,-7 6 1,8 1-177,-1-1 1,3-6 155,2 1 0,0 0-245,0 5 0,5 0 83,1 0 0,8-1-205,-3-5 0,10 3-21,2-8 0,6-1-10,-6-5 0,8 0 16,-2 0 1,3-2-254,3-3 0,-6-5 132,0-7 1,-8-6-56,2 0 0,-4-8-117,-2 2 0,-5-4 78,-1-1 1,-7-1 53,2 1 1,-6 1 2,-6 4 0,-5 4-26,-12 8 0,2 1-453,-8 5 1,6 3 739,-6 8 0,0 0 0,-6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3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8186,'-18'0'-99,"1"0"0,0 0 502,-1 0 59,9 0 84,-7 0 603,7 0-1027,-9 8 0,9 2 34,3 7 1,2-6-267,-1 1 0,3-1 86,-4 7 0,4-1 127,2 0 0,0 6 166,0 0 1,-8 10 165,-3 2 0,-5 7-150,-1 10 0,0 0 125,-1 0 0,1 0-40,0-1 0,1-4-39,5-1 1,-2-8-374,7 2 0,-2-11 108,2-6 1,4-4-576,-3-1 366,3-1 0,2-5-80,0-1 0,2-7 47,3 2 0,-3-6-131,4-6 0,4-9 24,1-8 0,-1-8 128,1 2 0,1-11-127,5-6 1,0 1 106,1-1 0,-3 2 67,-3-2 0,3 0 42,-3 11 1,1-3 16,-1 9 0,1 10 35,-7 1 433,-1 5 69,-5 3 616,0 3-859,0 7 0,0 7-64,0 5 1,0 3 165,0 3 0,0-1-61,0 0 0,0 2-71,0 4 1,2-3-93,4 3 1,-2-4-155,8-2 0,-1 1-52,6-1 1,6-2-175,0-3 1,2-5-154,-1-7 1,2 0 195,9 0 0,0-5-28,-1-1 0,1-13-83,-1 1 0,-1-5-103,-4 0 1,2 2 223,-8-8 0,0 8 19,-6-2 0,0-2 82,1 2 1,-3-2 151,-4 2 1,3 10 142,-8-5 0,5 5-23,-5-4 143,0-1-76,1 1 0,-5 0 78,4-1 0,-2 9 25,2 3-177,-4-4-133,13 1 170,-13-1-118,6-5 57,-1 13-143,-5-6 0,12 16 198,-9 3 1,1 7 237,-6 5 0,0 11-49,0 12 0,0 6 244,0 6 1,0 3-626,0 9 0,-7 6-89,-5 5 0,2 6-362,-1 5 0,9-42 0,0 2 450,-1 2 0,0 1 0,1-1 0,-2 0 0,1-2 0,-1 2 0,-2 3 0,0 1 0,2 2 0,1 1 0,1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44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139 139 7740,'0'-10'-820,"2"1"329,4 3 283,-4 4 238,13-13 0,-13 11 128,4-8-142,3 8 1,-7-5 19,4 3 37,4 4-19,-1-13 249,9 13-256,-1-6 0,0 2 19,0 1 0,-5-1-14,-1 6 1,1 0-14,5 0 1,1 0-20,-1 0 1,0-2 3,0-4 1,7 4-3,-1-4 0,0 4-16,-6 2 1,0 0-1,1 0 1,-1 0-8,0 0 0,0 0-12,1 0 1,-1 0 30,0 0 0,-5 0-85,-1 0 119,1 8 1,3-4 58,-3 8-28,3-9 1,-7 7 8,3-4 0,-1-4-12,-4 3 0,-2 3 14,7-2 1,-5 0-54,5-6 0,-5 5 32,6 1 1,-7 6-117,7-7 0,-2 3 26,1-2-2,4-4 0,-11 11 22,8-7 1,-6 2-22,5-2 166,-7-5 8,4 15-47,-1-7 1,-5 3-70,4-1 0,2-5 86,-3 6 0,1-6-23,-6 5-38,8 1 0,-6 5-32,4 0 1,-4 0-7,-2 1 0,0-7-22,0 1 1,0-6 72,0 5-31,0 1 22,0 5 11,0 0-10,0 1-28,0-1 0,-2 0-46,-4 0 1,2-5-4,-8-1 0,7 1 21,-7 5 0,6-5-11,-5-1 0,1-5-53,-1 6 1,-3-7 64,9 7 119,-9-8 0,4 9-127,-7-7 0,2 2 8,3-3 0,-3-3-41,3 4 1,-3-2-97,-2 2 0,-2-4 106,-5 3 1,5 3-14,-4-2 1,-2 0-4,2-6 0,-2 0-2,2 0 1,2 0 109,-8 0 1,8 0-27,-2 0 0,2 0 16,-2 0 0,4 0-48,-5 0 1,5 0 13,2 0 0,0 0-22,-1 0 1,1 0 18,0 0 0,0 0-64,-1 0 1,7 0 52,-1 0 1,1-2 25,-7-4 0,7 4-14,-1-4 0,1 2 5,-7-1 1,7 3 0,-1-4 1,7 2 9,-7-2 1,6 4 107,-5-3 17,7-5-30,-4 0-38,1-7 90,5 0 0,-6 0-69,8-1 0,-6 7 6,0-1 0,1 1-13,5-7 0,0 1 156,0 0-95,0 0 0,2-1-66,3 1 0,-1 0-67,8-1 1,-6 7 189,5-1-263,1 1 0,5-5 185,0 5-13,-7-5-24,5 7-6,-5-8-256,7 7 194,0-5 1,1 11-173,-1-8 163,0 8 0,1-9-222,-1 7 1,2-5 23,4 5 0,-4 0-92,4 6 0,4 0-225,2 0 1,4 0 471,1 0 0,9 8 0,1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2:53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468 260 8061,'0'-10'-815,"7"-5"1,-3 13 802,8-4 0,-7-2-4,7 2 111,-8-7 0,9 9-92,-7-7 333,0 7-192,1-12 1,-5 13 90,4-9 44,-4 8 32,13-11-351,-11 13 139,12-14 1,-15 13-164,5-9 1,-2 8 86,8-1 1,-7-3-1,7 2 0,-2-2 16,1 3 0,4 3 6,-3-4 0,-2-2 16,1 2 1,1 1 17,5 5 1,-6-6 100,1 0-118,-1 0 0,7 1 11,-1-1 1,0 0-6,1 6 1,-7 0 57,1 0-131,-1 0 1,7 0-5,-1 0 1,-6 0-18,1 0-18,-1 0-41,7 0 111,-1 0-56,0 8 1,-1-4 32,-5 7 1,-1-7-16,-4 2 0,-3 1 11,9-1 1,-6 2-3,5-2 83,-7-4-36,11 13 0,-7-11 11,4 7 0,-3-7 73,-3 2-131,-4 4 1,8-7 29,-5 9 0,-3-6-24,4 5 0,-4-5-6,-2 6 1,0-7-12,0 7 2,0-8-20,0 11 63,0-5 1,0 1-28,0 1 40,0-8 1,2 9-35,4-7 0,-4 1 35,3-1 1,-3-2-16,-2 8 0,0-7 6,0 7 0,0-6-22,0 5 0,0-5 2,0 5 1,0-5-60,0 6 59,-7-1 1,-1 7-11,-4-1 0,-3-6 5,3 1 1,3-6 0,-3 5 0,7-1 39,-7 1 0,6 3 5,-5-8 0,5 5 61,-6-5-48,1 7 1,-6-5-29,-1 4 1,7 1-3,-1-7 0,1 1-40,-7-1 1,1 2 46,0 3 0,5 3-105,1-8 1,-1 7 49,-5-1 0,0-3-9,-1 3 1,1-7 14,0 7 1,5-8-5,1 2 1,-1 1 30,-5-1 0,0 0-23,-1-6 0,-1 6 81,-4-1 0,4 1-66,-4-6 0,4 6 69,1 0 0,1-1-66,0-5 0,-1 2 7,1 4 1,0-4-29,0 4-4,-1-4 0,1 0-6,0 3 26,-1-3 1,1 6-74,0-8 0,-1 0 66,1 0 0,0 0-5,0 0 0,-1 0 36,1 0 1,5-6 89,1 0 1,-1-1-59,-5 1 1,0 2 14,0-7 0,1 5 5,5-6 0,-5 7-34,5-7 0,-3 6 208,3-5 0,-5 1-104,5-1 0,1-5 83,-1 5 1,5-3-139,-6 3 0,7-5 7,-7 5 0,8 1-26,-1-1 1,3-1 7,2-5 1,0 0-169,0-1 1,2 1 89,3 0 0,-1-1-32,8 1 0,-1 0 59,6 0 0,3-1-96,3 1 1,-4 5 3,4 1 0,2 1-139,-2-1 0,6-5 76,-6 5 1,0 3-339,-6 2-214,1-3 0,-1 5 274,0-8 0,0 9-488,1-3 0,-1 4 309,0 2 0,6 0 569,0 0 0,8 0 0,-4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7681,'0'-10'1268,"0"2"1,0 7-896,0-5 0,2 4 259,4-4-70,-4-3 48,13 7 199,-13-14 399,13 14-413,-13-5 93,6 7-196,-8 0 510,8 0-670,-6 0 0,7 2 75,-3 3 0,-4-1-182,4 8 1,-3-7-35,3 7 0,-2-6 93,8 5-255,-9-7 0,7 10 414,-4-9-185,-4 1-19,13 2-312,-13-6 1,8 5-118,-5-7 0,-3 2-475,4 4-1114,-4-4 83,6 6 1,-4-8 716,7 0 0,-5 0-1454,5 0 1013,-7 0-640,4 0 1,-8 7 1859,0 5 0,-8 11 0,-1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7859,'17'-8'0,"1"4"-494,-1-7 0,0 5 305,1-6 0,5 8 890,0-1 0,2-5-217,-2-1 1,4 1-129,7-2 1,7 7-193,-1-7 1,6 2-136,-6-1 0,9-4-139,-3 3 1,4 4 123,1 3 1,1-3-355,0 2 0,0 0 171,0 6 1,0 0-384,0 0 0,-2 0 224,-4 0 1,-4 6 67,-7 0 1,-3 7 138,-3-1 1,-12 5 277,-11 6 0,-4 2 417,-2 4 1,-13 9-303,-5-3 0,-16 4 342,-1-5 1,-11 3-238,0 3 0,-2-5-154,2-1 0,-8 1-51,8-6 0,-6-4-294,12-2 1,1-4 62,10-2 0,-1-7-274,7-5 1,-6-3-326,6-2 0,2-2 294,9-3 1,-3-5-840,3-7 1203,-3-8 0,-2-10 0,-1-9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7898,'8'-9'2493,"-6"-7"-1206,13 14 249,-13-5-570,14 7-783,-7 0 0,3 5 250,-1 1-223,-7 8 1,4-5 19,-8 9 0,0-1-155,0 0 1,0 0 65,0 1 1,0-7 46,0 1 1,0-1-75,0 7 0,-6-7 0,0 1 0,0-1-74,6 6 1,0-5 167,0 0-318,0-9 99,0 13-168,0-14-487,0 5 40,8-7 0,4-7 54,11-5 1,-4-3-392,4-3 0,-4 1 464,-1 0 0,-1 2-159,0 3 723,0-3-211,1 13 131,-9-6 0,-1 10 127,-8 4 1,0 3 377,0 9 0,0-1-89,0 0 1,-8 2-202,-3 4 1,3-3-953,2 3 1,-1-4 112,1-2 639,0 1 0,-2 7 0,-1 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7898,'-10'-7'0,"-3"3"1028,7-8 1,0 6 161,6-5-835,0 7 1,2-9-309,4 7 1,3-2-243,9 2 0,-1 4 102,0-3 1,1 3 195,-1 2 307,0 0-309,0 7 0,-1 3 497,-5 7 1,-3 3-42,-8 3 1,0-4 207,0 4 1,0 2-318,0-2 0,-2 6-128,-4-6 0,4 0-233,-3-6 1,3 0 76,2 1 1,0-7-302,0 1 1,0-6 271,0 5-846,0-7 168,0 4-86,0-8 264,0 0 150,7 0 1,-5-8-118,4-4 1,2 3 141,-2-3 0,1 6-902,-1-5 491,-4-1 271,13-13 1,-7 6-920,4-4 1,1-4 1248,-7-2 0,7-3 0,-3-3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7898,'-9'8'510,"-6"-6"827,13 6-1045,-6-8 0,8-8-237,0-3 0,8-3-389,3 3 0,4-5 221,3 5 1,-1-3 50,0 3 0,1-3 98,-1 8 0,-6 1 226,1 5 1,0 7 120,5 5 0,-6 3 127,1 3 0,-8 5 153,1 0 1,-3 7-218,-2-1 0,0 4-479,0 2 0,-7 1 79,-5 4 0,-3-9 2,-2 4 0,-1-5-211,1 5 0,0-2-387,-1-4 0,1-5 178,0-6 0,-1-1-328,1 0 1,0-5 88,0-1 0,-1-7 166,1 2 0,5-6 36,1-6 0,1-11 147,-1-12 1,-3 2 133,9-2 0,-1 3-89,6-3 1,2-2 317,4 8 0,-3 6 83,9 5 1,-6 8 556,5-2 4,1 5 0,5 1-371,0 0 0,1 1 185,-1 5 1,6 4-154,0 7 0,0 6 326,-6 0 1,1 0-296,-1-5 0,0-1-486,1 0 1,5 0-474,0 1 0,2-1-1499,-2 0 2021,4-7 0,7 5 0,1-5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2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7809,'10'-10'-307,"5"-5"1,-5 5-39,7-7 0,-2 6 444,-3-1 16,3 0 914,-5-5-343,-1 8 10,-1 1 1,-8 16-87,0 3 0,0 6 100,0 6 0,-6 4-234,1 8 0,-9 0-41,3-1 1,-5 6-8,-1 1 0,1 1-153,5-2 1,-2-3-536,7 3 1,-6-5 246,6-6 1,-1 1-499,1-7 0,4 1 139,-4-7-1019,4 0 424,2-7 164,0 5 697,0-13 1,0 4-77,0-12 1,0 2 173,0-7 0,0-1-96,0-5 1,0 0-236,0-1 0,2 1 160,4 0 1,2-6-184,3 0 1,5-6 54,-5 6 0,5-8 76,1 2 0,-2 2 126,-3-2 0,3 6-67,-3-5 0,-5 6 301,-1-1 0,2 4-193,-2 2 607,-1 0 0,-3 1-44,4 5 303,-4 3 153,6 0-270,-8 6 0,5-3-80,1 10 0,2 5-205,-2 7 0,-4 2 82,3 4 1,-1-1-85,2 6 1,-4-4 43,4 4 1,-4-7-94,-2 3 0,1-5-243,5-2-391,-4 0-160,13 1 0,-5-3-559,7-3 0,-5-5 504,-1-7 1,3-7-251,9-5 1,-2-11 222,8-6 1,-8-4 228,2-1 0,2-1 89,-2 1 1,0-1 107,-6 1 1,1 5 46,-1 0 0,0 10 120,1 1 0,-7 3 549,1 9-321,-1 0 173,7 6 1,-3 8-167,-4 4 1,-1 3 67,-4 2 0,-4 1-98,3-1 0,-3 6 339,-2 0 1,0 6-61,0-6 0,0 8 30,0-3 1,0-1-176,0 2 1,-2-6-198,-3 6 1,3-6-971,-4 6 0,4-6 541,2 6 0,-6-8-707,1 2 1,-1-4 169,6-1 758,0-1 0,8 0 0,1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4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7943,'0'-10'1041,"0"3"-780,0 7 3010,0 0-2878,0 7 0,0 3-215,0 7 0,-6 0-111,1 1 1,-1-1-164,6 0 1,-6 6-325,0 0 432,0 0-967,6-5 365,0-9 54,0 7 169,0-14 430,0-2 0,6-10-146,0-7 0,7-2 23,-1-4 1,3 3-50,3-3 0,-7 2 62,1-2 1,-1 4-257,7-4 1,-1 4 89,0 1 1,-5 7 234,-1-1-44,1 1 1,-1 1 410,1 4-279,-8 4 186,3 2 663,1 0-661,-6 0 1,6 8 223,-8 4 0,-6 3-155,0 2 1,-7 8-58,1 4 0,2-2-151,-1 2 1,-1-8-222,-5 2 0,0 2 94,0-2 1,5 0-139,0-6 0,9 1-960,-3-1 575,-4-7-677,8-3 773,-5-7 0,9 0-41,3 0 0,-1-2 70,8-3 0,-1-3 316,7-4 0,-7-1-51,1 7 1,-7 0 51,7 6 407,-8 0 1,3 2-203,-7 4 0,-7 6 289,-5 11 1,-5 4-171,-6 7 1,-4 1-27,-8-1 1,1 1-123,-1-1 1,6 1-6,1 0 0,1-1 56,-2 1 0,4-8-23,8-4 0,1-4-152,5-2 92,-5 1 0,12-7-582,-7 1 214,7-9-253,-4 5 0,10-8 150,4 0 1,6-8 8,11-3 0,4-12-14,7-6 0,1 4-160,-1 2 1,1 4 655,-1 2 0,-5 5-166,0 0 733,-8 9 1,2-3-374,-11 12 0,1 3 702,-7 9 1,0 1-278,-6 4 1,0 2-84,0 4 1,-6-3-239,0-2 0,-1-5 100,1 4-721,4-4 242,-6-2 0,10-1-453,4-5 1,-2-3 263,7-8 0,3-2-339,9-4 1,-2-1 134,8-5 1,-6-9-13,6 4 0,-8-3 97,2 9 0,2-5 187,-2 5-83,0-4-112,-6-3 352,-7 1-104,-3 7 0,-16 3-56,-8 7 1,-3 5-155,-8 1 1,-7 10-287,-5 1 1,-8 0 264,1 6 0,3-4 136,-2-1 1,0 5 358,-6 0 1,6 0-192,0-6 1,9-1 481,3-5 1,1 3-244,10-9 0,0 7 375,6-6-395,7-1 1,2-3-84,8 4 0,8-4 185,4 4 0,13-2 51,9 1 1,9-3 211,8 4 1,7 4-202,0 1 1,-3-1 294,-8 1 0,1-5-267,-8 6 0,0-1-42,-5 6 0,-6-5-274,0-1 0,-6-1-204,5 2 0,-5 3-251,6-3 1,-6-5-614,6-1 0,0-4-1454,6-2 1,-1 0 293,1 0 2094,-1-8 0,16-9 0,4-10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10074,'17'-2'1139,"1"-4"1,5 3-1399,0-9 0,9 6 176,3-5 1,0-1-303,5-5 1,-9 0 253,-2-1 0,-8 7-1215,2-1 602,-12 8 379,-3-3 1,-10 9 260,-4 3 0,-3 5 373,-9 7 1,-7 8-119,-3 4 0,1 6 213,-2 5 0,2-3 678,-2 3 1,4 2-407,8-1 1,1 1-45,5-2 1,-3-3-184,9 3 1,-3-9-445,2-2 0,4-8-190,-3 2 1,3-4-226,2-2 1,0-5-18,0-1 39,0-7 1,7-4-390,5-11 1,3-12 286,3-6 0,-1-4 70,0-1 1,2-1 155,4 0 0,-3 8 453,3 4 1,-10 6 368,-1 6 48,-1 3 0,-1 10-210,-4 4 0,-5 5 292,-1 12 1,0-2 420,0 8 1,0-6-437,0 6 0,0-6-178,0 6 1,-5-8 238,-1 2-794,0-4-51,6-1 68,0-1 0,8-8-984,3-3 809,5-4 1,1-10-1097,0-3 923,1-4 1,-3-3-92,-3 1 1,-5 0-323,-7-1 525,0 1 1,-2 2 133,-3 3 0,-11 5-28,-7 7 1,-8 0 80,3 0 0,-11 7 140,-1 5 0,-8 11 488,2 6 0,-2 3-308,1 3 0,-1-1 843,8 1 0,-6 0-460,6-1 0,1-5 655,10 0 1,-1 0-466,7 5 1,7-5-181,10 0 0,5-8-177,1 2 0,7-4-3,5-1 0,13-3-282,9-3 0,5-5 41,13-7 0,-2 0-756,13 0 0,-2-7 461,3-5 0,3-5-1721,-3-6 0,1 1 508,-2-6 0,3 7 169,-9-3 1,-5 3 1178,-6-2 0,-7-4 0,3-7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8205,'-7'9'3021,"5"-1"-2532,-6-8 1,10 0-225,4 0 0,3 0 270,9 0 1,1 0-310,4 0 1,-2-6-435,8 0 0,-6-7-214,6 1 1,-8 5 52,2 1 1,-10-2-1273,-1 2 756,-8 1 32,4 5 470,-8 7 1,-8 3 87,-4 7 0,-3 1 176,-2-1 1,-6 6 167,0 0 0,-6 8 389,6-2 1,-6 9-313,6 2 0,0 6 299,5-5 0,-3 13-170,4-3 0,-4 5 578,9-4 0,-3-2-295,-2-4 1,1 2-223,5-7 0,-3-1-215,9-6 1,-3-7-284,2-4-209,4-3 1,-5-9 202,7 1 23,0-8 0,1-4-41,5-12 0,-2-5-223,8-6 1,1-4 153,10-8 1,-2 1-300,8-1 0,0 0 200,5 1 0,1 7 135,0 4 0,-7 11 251,1 7 1,-8 3 315,2 2 0,-9 7 195,-3 5 1,-7 9-312,2 2 0,-4 6 861,-2-6 1,0 6-400,0-6 1,-8 2-172,-3-2 0,1-4-317,-1 4 1,5-6-314,-6-5 1,7 1-250,-7-7-534,1 8-16,-7-12 634,1 5 0,0-9-435,-1-3 1,7-11 272,-1-7 0,3-6 227,-3 6 1,-3-6 130,3 6 331,5-7 0,-1 10 361,8-3-410,-8 12 619,6 3 0,-5 16-327,7 3 0,0 5 474,0 1 0,-6 0-421,0 1 1,-7 5-104,1 0 0,2 0-178,-1-6 1,7-5-282,-2-1 0,4-5-385,2 5 528,0-7-1102,0 4 0,10-10 483,7-4 0,3-5-633,8-12 1,-5 3 466,6-3 0,-6 4 303,6 2 0,-8 1 348,2 5 1,-3 3 743,-3 8-280,-8 0 0,-1 2-321,-8 4 1404,0 4 0,0 7 261,0 0-109,0-7-725,0 5-1355,0-13 1,2 4-177,4-12 0,5-5-470,12-13 0,6-2 500,12-9 0,1-2-382,4-3 0,8 2-141,-8-8 1,8 7 502,-8-1 0,-4 5 457,-2 6 0,-3 6-3,-3 12 1,-7-3 819,-4 9-492,-3-1 0,-5 14 115,-3 3 1,-5 4 767,-7 3 1,0-1-406,0 0 1,-6 1-319,1-1 1,-9 0-122,3 0 0,-3 1-759,3-1 0,-5 0-5,5 1 1,-5-7-338,-1 1 1,0-3 175,0 3-50,-1 3 754,1-13-187,0 6 1,5-8 862,1 0-460,7 0 1082,-4 0-552,8-8 526,0 6 0,-2 8-757,-4 11 0,3 4 284,-9-3 0,8 5-333,-2 0 0,-1 6 596,1-6 1,0 6-494,6-6 1,0 2 422,0-2 0,8 2-97,3 3-634,5 5 1,9-16 91,4 1 1,5-3-753,7-9 299,3 0 1,13-14-2167,1-4 0,11-11 1226,-5-6 0,14-3 667,-3-3 1,0-7-1,2-2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8041,'18'0'1250,"-7"0"-625,1 0 266,-1 7 0,7 9-160,-1 7 1,-2 5 0,-1-1 207,-3 6 0,-7 0-2061,2 13 1122,-4 0 0,-10 13 0,-2 3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1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7925,'-17'-2'724,"-1"-4"1,1 4-287,0-4 0,-3 2 249,-3-1 1,2 3-301,-8-4 1,1 4-117,-7 2 1,2 0 209,5 0 1,-3 0-114,8 0 1,0 2-64,5 4 1,3-2-34,4 7 1,-3-3 65,8 9 1,-5 6 90,5 18 1,-7 3 245,1 8 1,4 7-199,3 5 0,-3-3-106,2 2 1,0-5-74,6 6 1,8-11-80,4-1 0,11-8-991,5-9 1,21-8-221,8-4 0,10-12-744,8-5 0,10-12 933,7-5 0,-43 1 0,0-1 803,43-12 0,-44 5 0,-2-1 0,47-15 0,-45 14 0,0 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448 121 7955,'0'-17'372,"6"0"780,-1-1-778,9 1 1,-6 0 505,3-1-262,4 9 1,-11 1-202,8 8 1,-6 0-21,5 0 0,-7 4-89,2 7 0,1 3 101,-1 15 0,0-6-128,-6 6 1,-6 1-86,0 11 1,-7-5-114,1 5 1,3-7-209,-3-5 1,3 4 16,-3-5 1,-1-3 45,7-1 0,0-11-1167,6-2 549,-7-7 82,5 4 1,2-16 61,11-3 0,1-14-117,5-10 1,-4-1 266,10-10 0,2 0 126,-2-6 1,1 7 104,-7 5 1,0 5-68,0 7 0,1 5 259,-1 11-249,-7 4 728,5 8 0,-13 8 0,4 4 1,-4 5 250,-2 6 1,-6 4-171,0 7 1,-7-5-228,1 0 0,-3 0-214,-3 6 0,1-7 82,0 1 1,0-6-528,-1 6 1,3-8 275,3 2 0,-1-9-526,7-3 1,-2-7-300,3 2-137,3 3 330,-6-7 358,8-2 0,2-9 125,4-9 0,3 1-24,9 0 0,-1 0 257,0-1 0,1 9-75,-1 3 0,-6 4 345,1 2 0,-6 0 32,5 0 1,-7 2 211,2 4 1,-12 3-189,-6 9 0,-5 5-52,-6 0 1,-4 7-144,-7-1 0,-1 4 45,0 1 1,1 1-251,-1 0 1,1-3 65,-1-3 1,6 4-135,0-4 1,6-2-8,-5 1 1,6-7 63,-1 3 0,0 1 13,6-2 0,-4-2-17,9-10-354,5 5 256,-1-14 0,18 5-391,7-7 0,10-15 197,13-8 0,4-8-219,8-4 0,2 3 189,4 3 1,-6-2 80,-1 8 0,-6 2 637,-11 10 1,-7 3-296,-4 8 0,-11 2 732,-7 4 1,-3 3-420,-2 8 1,-7 8 586,-5 4 0,-5 4-346,-6 1 1,4-5-73,-4 0 1,3-2-133,3 2 1,2-4 80,3-8-611,4 8 0,10-8 141,4 1 1,4-9-302,7-9 0,8-2 160,4-3 0,9-7-647,3-11 0,-1 2 353,-5-8 1,5 2-299,0-2 0,-1-1 195,-10 7 0,1-6 78,-7 6 1,-2 0 216,-9 5 1,-4 7-274,-8-1 529,0 8 0,-8-3-104,-4 7 1,-11 2 211,-5 3 1,-11 11-107,-1 7 1,-12 8 173,6-3 0,-12 3-87,12-2 0,-8 4 34,8-5 0,-2 3 22,2-2 1,4-2-88,7-4 0,2-4-269,5 4 0,-3-5 82,8-7 1,-6 4-280,6-3 0,-2-4 144,2-3 1,4 3-22,-4-2 0,9 0-26,3-6 1,-1 2-341,-5 3 284,7-3 1,1 6-221,3-8 489,4 0 1,-4 0-126,12 0 0,-2 2 486,7 4 1,3-4-191,9 3 1,4-3 259,7-2 0,9 6 180,3 0 0,11 5 454,7-5 1,3 7-43,2-1 0,4-2-393,-4 1 1,2-5-329,-13 5 0,4-5-39,-11 6 1,3-7-477,-13 7 1,-1-8 222,-5 2 1,5-4-506,0-2 1,1 0-590,-7 0 0,1-8 1125,-1-4 0,1-3 0,0-2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0 7859,'0'18'414,"-8"-1"678,-3 0 1,-5-5-497,-1-1 0,0 1-32,0 5 1,-3 0-136,-3 1 0,4-1-716,-4 0 0,6 1-548,5-1 28,-3 0 0,11-1-164,-8-5 177,9 4 1,3-7 540,11 4 1,5 3 17,1-3 0,0 3 351,0 2 1,6 1-159,1-1 0,-7 2 724,-6 4 0,-1-4-23,1 4 1,-3-3 245,-8-3 1,0-6 120,0 1 1,0-1-1706,0-1 572,0-2 0,2-10-392,4-4 1,3-9 327,9-8 1,-1-8-1155,0 2 0,6-9 427,0-3 1,1-7 897,-7 2 0,8 4 0,2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0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7958,'17'0'2236,"0"0"-1578,1 0 0,7-2-98,3-4 1,7 4-151,5-4 1,-3 2-58,3-1 1,-5 3-93,-6-4 1,1-2-223,-7 3 0,4-3-398,-9 2-777,3 4 488,-12-6 1,-1 16 291,-8 4 0,-10 5-751,-13 6 1,-4 4 373,-7 8 1,-6-3 732,-1-3 0,-15 11 0,3-3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7958,'-16'12'798,"5"-1"0,-3 1-391,9 5 0,-3 1-242,2-1 1,4-6 119,-4 1 1,5-6 159,1 5 323,-8 1-464,6 5 0,-8-2-397,5-3 0,3-2-11,-4-5 1,4-1-121,2 8 104,0-8 191,0 3-197,0-7 0,2 0-4,4 0-58,-4 0 0,11-2 41,-7-3 0,7 1-294,-1-8 1,3 1 21,2-7 0,6 1-141,1 0 0,8-1 167,3 1 1,7-6 24,10 0 1,7-2-42,5 2 1,3 4 200,2-4 1,0 4 243,1 1 1,-7 9-37,0 3 0,-13 4 65,2 2 0,-17 2 87,-1 4 1,-12-2 285,-5 7 0,-7 1-182,-10 5 0,0 6 147,0 0 0,-16 0 224,-7-6 1,-4 6-188,-7 0 1,-3 0-341,-9-5 1,-4 5 114,4 0 1,2 0-637,-2-6 0,1-5 155,-1-1 1,4-7-42,7 2 1,3-4-73,3-2 0,-2-8-340,8-3 1,2-5 272,9-1 1,5-6 445,7 0 0,0-6 0,0 6 0,0 0 0,0 6-94,0-1 1,2 7 254,3-1 337,-3 8 260,6-3 732,-8 7 733,0 0-2145,-8 7 1,-1 3 35,-9 7 0,-1 1-379,-4-1 0,4 0 121,-4 0 0,4-1-58,1-5 1,1 5 11,0-5 0,5 5-117,1 1 0,7 0-484,-2 1 516,4-1 1,2 0 190,0 0 0,2-1-70,4-5 1,-4 5 166,4-5 0,-4 5-70,-2 1 205,0 0 0,0 0-50,0 1 1,0-1 140,0 0 1,0 1-9,0-1 1,-2 0-128,-4 1 0,2-1 167,-7 0 1,1 6-114,-2 0 1,-3 8 88,3-2 0,-1 3 86,1 3 0,-1 0 183,7-1 1,-5 1-45,5-1 1,0 1 131,6 0 0,2-7-397,4 1 0,-2-8 15,7 2 1,1-9 77,5-3 172,0 1-241,1-2 56,-1 5-284,0-13-80,-7 5-58,-2-7 1,-8-1-303,0-5 0,0 2 236,0-8 1,0 7-179,0-7 0,0 1 164,0-7 0,0-5-748,0 0 0,7-15 343,5-3 1,5-14-252,6-9 0,6-5 314,11-6 1,4-2-141,8-3 1,0 5 566,0 11 0,-2 5-38,-4 7 0,-4 13 123,-7 5 0,-2 11 45,-4 0 0,-4 9 223,-8 3 1,-6 7 387,1-2 856,-8 4-395,3 2 957,-7 0-1090,0 0 1,-7 8-500,-5 3 1,1 5-105,-7 1 0,11 2-73,-11 4 1,5-3-63,-4 3 1,1 2-29,5-2 1,-3-6-64,9-6-371,-1 1-406,6 5 543,0-7 1,9-2-719,9-8 1,-1-8 354,6-4 1,-4 3-207,-1-3 0,-1 6 343,0-5 1,-5 7 432,-1-2 115,-7 4 1,4 4 431,-8 4 0,-8-2-46,-4 7 0,-3 7-263,-2 5 0,-6 0 544,0-6 1,0 6-310,5 0 1,1 6-166,0-6 0,-1 6-196,1-6 1,0 6-133,0-6 0,1 8 136,5-3 0,-5-3 27,5-1 1,-3 1-50,3-2 0,-3 0 29,9-6 0,-7 0-54,6 1 0,-1-7 177,1 1-65,4-9-153,-6 13-462,8-14 7,0 5-11,0-7 0,2-7-91,4-5 0,5-3 186,13-2 1,-3-7-850,7 1 0,-4 0 461,4 6 1,-7-6 142,3 0 0,-5 2-141,-2 9 610,0-3-237,1 5 196,-9 1 784,-1 1-515,-8 8 1764,0 0-1489,0 8 0,-2-1-112,-4 5 0,4 3-37,-3-3 1,-5-3-40,-2 3 1,3-1-1,-3 7 0,1-1 33,-7 0 0,-1 3-84,-4 3 0,4-4 168,-4 4 0,4-4 154,1-2-508,1 1 1,0-3-129,0-3-77,7 3 1,0-13 98,5 4-4,3-4 1,-6-1-316,8 5 107,0-4 641,0 6-328,0-8 233,0 8-198,0-7 0,-6 9 28,0-4-61,1-4-307,5 5 6,0-7 514,0 0-196,-8 0 354,6 8 16,-6-6-167,8 6-12,0-8-541,0 0 198,0-8 1,8 4-818,4-7 1,9-1 427,2-5 0,8-2-694,-3-4 1,3 3 475,-2-3 0,2 4 243,-8 2 0,6 5-34,-6 1 259,0 7 0,-6-4 489,0 8 1,-5 0-249,-1 0 584,-7 0 1,10 2-329,-9 4 0,1 4 272,-6 7 1,0-6 48,0 1 1,0-1 116,0 7 1,0-7 38,0 1-528,0-1 0,-8 5-323,-3-5 0,-4 3 160,-3-9 1,1 7-318,0-6 1,-1 5 198,1-5 0,-6 5-87,0-5 1,0 0-35,6-6 0,-1 6-35,1 0 1,0-1-161,-1-5 0,7 0-567,-1 0-649,9 0 1040,-5 0 1,10-2 99,4-3 1,-3 3 182,9-4 0,-1-2 205,7 2 1,-1 1 175,0 5 0,1 0 273,-1 0 0,0 7 974,0 5 0,3 3-691,3 3 1,-4 5 322,4 0 0,2 2-379,-2-2 1,2-4-475,-2 4 0,-2-4 28,8-1 1,-6 5-1007,6 0 0,-8-6-1500,2-6 269,-4-7 1,-1 4 2080,-1-8 0,-7-8 0,-3-1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8716,'10'8'34,"5"-4"2127,-3 7-612,-4-7-710,7 12 1,-11-7-362,7 8 1,-7-5-69,2-1 0,-4-5 159,-2 6-1143,0-8 0,2 5-128,4-3 1,-3-4-507,9 4 0,-4-4-242,9-2 0,-2 0 668,14 0 1,2-8 445,9-4 1,-3 5 96,3 1 1,-9 4 933,-2 2-688,-8 0 0,2 2 848,-12 4 0,-3 3-83,-8 9 1,-8 5 511,-3 0 0,-10 0-536,-2-6 0,-6 6-349,6 0 1,-8 0-284,2-5 1,2-1 69,-2 0 0,8 0-856,-2 1 629,-4-1 0,4 0-544,0 1 0,0-7 159,12 1 1,3-7-407,2 7 539,4-1 1,4 5 21,4-5 1,4 3 360,7-8 1,0 1-108,1-1 0,1-4 207,4 4 1,-4-4-86,4-2 0,-10 0 457,-1 0-145,0 0 51,-3 0-285,-1 7 0,-10 3-26,-4 7 0,-5 0-235,-12 1 0,-4 5 106,-8 0 1,6 2-38,0-2 0,8-4 77,-2 4 1,0-4-132,6-1 0,-2-1-93,13 0 101,0 1 1,14-3-194,3-4 0,12-3 63,6-8 0,4 0-294,2 0 1,-7-8 170,1-3 1,-2-2-149,2 1 0,-2-9 87,-4 4 1,-10-5 315,5 5 0,-11 0 45,5 0 86,-8-1 0,1 3 145,-10 3 0,1 5 445,-8 7 0,1 2 273,-7 3 0,1 7-399,0 11 1,0-4 254,-1 4 0,3-2-275,3 2 1,-3-3-426,3 3 1,5-4 6,1-2 0,-2 0 45,3 1-682,-9-1 423,5 0-260,-1-7 0,0 3-105,5-7 370,3 0 7,-6-6 0,16 0 294,3 0 0,1 2 165,5 4 1,-4-4 250,10 3 1,4-3-473,2-2 1,-2 0-303,2 0 0,-2 0-923,2 0 1,-4-2 600,-8-3 0,0 3-3154,0-4 1973,-7 4 1665,-2 2 0,-16-8 0,-2-1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4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7906,'0'17'2612,"0"1"1,0-1-861,0 0 1,0 1-911,0-1 0,2 0-75,4 0 1,-4 1 136,4-1-1146,3 0 273,1 1 0,1-9-1277,1-3 0,-6-2-1156,5 2 510,-7-5 0,10 5 232,-9-12 1,7 3 888,-6-9 1,5 6 329,-5-5 0,2-1 441,-3-5 0,-1 0-201,8-1 0,-8 1 389,1 0 0,5 5 79,1 1 1,-1 7 17,2-2 0,1 4 415,10 2 1,4 0 174,8 0 1,-1-2-330,1-3 0,7 3-140,4-4 0,4-2-189,2 2 0,0-1-122,0 1 0,-8 4 90,-4-4 1,-3 2-203,-3-1 0,-7 3 25,-4-4-145,-11 4 423,-4 10 0,-16 1 266,-4 9 1,-11-1-171,-6 0 0,-3 1-125,-3-1 1,-1-2-307,-5-3 0,7 3 138,-1-3 0,1-3-1265,5 3 0,4-7 70,2 7 0,4-8-1982,1 2 1313,1-4 1386,0-2 1,1-2 388,5-4 0,3-4 0,8-7 0,0 0 0,0 7 1243,8-5 404,1 13 1392,9-6 71,-9 8-2348,-1 8 1,-8-4 238,0 7-649,-8-7 1,-1 9-339,-9-7 0,1 0-218,0-6 1,5 6-216,1-1 1,5 1-363,-6-6-1212,9 0 1080,-5 0 0,16-6 292,3 1 0,12-9-59,6 3 0,4 3 270,1 2 1,-1-1 241,-4 1 1,1 0-12,-6 6 1,-1 0 684,-6 0 0,-7 8 123,-5 3 1,-3-1 541,-2 1 0,-13 1-457,-5 5 1,-10 2-165,-1 5 0,-4-5-352,-1 4 1,-3-4 18,-3-2 0,3 1-401,-3-1 1,3 0 186,3 0 1,5-1-108,0-5 1,8 3 390,-2-8 498,11 7-488,5-3 1,9 5-146,3-3 1,13-5 844,10-7 0,5 6-416,2 0 1,1 0 4,5-6 1,-5-2-311,4-4 1,-3 4-366,-2-4 0,-1-2 155,1 3 1,-8-7-139,-4 6 1,2-1-1192,-2 1 0,2 4 674,-2-4 1,-4-1-1534,4 1 0,-4 0 1038,-1 6 1,-7 2 1083,1 4 0,-1 3 0,6 9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4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7745,'-17'0'0,"0"0"4323,0 0-3490,7 8 0,0-4 2128,5 7-2179,-5-7 0,-7 4-4024,-1-8 3242,1 0 0,-8 7 0,-2 3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7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8047,'-7'-9'-999,"5"1"1090,-14 0-48,14 6 0,-5-7 18,7 3 71,0 4 1,0-8 8,0 5 208,0 3-208,0-6 458,0 8 7599,0 0-8185,7 0 1,3 0-123,7 0 1,2 0-92,4 0 1,-3-6 20,3 0 1,2 1 67,-2 5 1,0 2-355,-6 3 0,6-1 138,0 8 1,-5-6 307,-7 5 0,-1 6-70,1 6 0,-3 2 524,-8-2 0,0 4-63,0 8 1,0-1 106,0 1 1,-8 0-210,-3-1 1,-5 7 36,-1-1 0,0 0-456,-1-5 0,7-2 155,-1-5 0,7 3-646,-7-8 0,8-6 340,-2-5 1,3-8-1576,-3 2 538,4-4 122,-6-2-614,8 0 1286,0-8 0,-5-2-179,-1-7 0,0 0 368,6-1 1,-2-3 353,-4 4 0,4-4 0,-3 9 0,-3-3 0,2-2 0,0 5 0,6 1 0,0 5 0,0-6 59,0 1 1,0-1 420,0 1 1161,0 7-1133,8-4 1,2 8 275,7 0 0,-5 0-273,-1 0 0,1 0-104,5 0 1,0 6-206,0 0 0,1 7-22,-1-1 0,0-3-504,1 3 0,-1-3 217,0 3-792,0 3 1,1-7 466,-1 3 1,-5-3-446,-1-8 0,-5 0 287,5 0 1,-1-2 118,2-4 1,3-5-1,-4-12 471,5 4 0,1-22 0,0 5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8047,'18'-8'0,"1"5"190,4-9 1,2 6 387,4-5 0,9 1 58,-3-1 0,9-5-211,-4 5 1,6 1-396,-5-1 0,-3 7 86,-9-2 1,2-2-504,-8 2 0,0-5 260,-6 5-263,0 0 0,-1 4-526,-5-3 17,-3 3 1,-10-14 292,-4 5 0,-3 1 606,-9-1 0,1-1-324,0-5 1,-1 0 323,1-1 0,-2 9 0,-4 3 0,4-2 0,-4 3 0,3-1 207,3 6 1,0 2 124,0 3 0,5-3 189,0 4 1,7 2-204,-7-2 1,8 7-112,-1-1 1,3 9 11,2 2 1,0 9-57,0 3 1,7 7 82,5 10 0,-3 2-64,3 4 1,-8 3-8,2 8 1,-4 0-149,-2 1 0,5-3-188,1-4 1,0-3-183,-6-8 0,0-8 219,0-4 1,0-3-61,0-3 1,0-7-87,0-4 166,0-3 0,-2-9-17,-4 1 0,-3-9 353,-9 3 1,5-12 41,-5-5 0,5-10 30,-10-2 1,10-2 238,1 2 1,2-2-190,-1-4 1,3-2-94,8 8 0,0-6-38,0 6 1,8 0-260,3 6 1,7-2 103,5-4 1,-2 3-794,8-3 0,5-2-99,7 2 0,1-6 824,-2 6 0,4-7 0,8 3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7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8091,'0'-9'1368,"2"1"-932,3 8 1,7 0 153,11 0 0,-4 0-530,4 0 0,-3 0-111,-3 0 0,0 2-544,0 4 0,-5-2 221,-1 7 1,-7 1-505,2 5 0,-4 2 260,-2 4 1,-8 4 617,-3 8 0,-12-1 0,-4 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8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8091,'-17'7'0,"0"5"0,5-2 774,1 1-406,7 1 0,-2-1-182,12 1 0,3-8 144,9 1 1,5-3 119,0-2 0,8 0-251,-3 0 1,5 0 50,2 0 1,-3-6-551,-3 1 0,2-3 256,-8 2 1,0 4-821,-6-3 1,-7 1-292,-4-2 574,-4 4 1,-2-8 202,0 5 0,-8 1-104,-4-8 1,-3 7 407,-2-7 1,-1 8 73,1-2 0,0 4 457,0 2-410,-1 0 493,1 0 1,7 8-266,5 4 1,5 5 294,5 6 1,5-2-96,7 8 1,1 0 42,-1 5 1,-2 1 335,-3 0 1,1-1-295,-7 1 0,5-1-125,-5 1 1,0-6-201,-6 0 1,-2-3-290,-4 3 1,2-2-127,-7-4 0,-1-5-90,-5-1 1,-2 0 128,-4-5 1,2-5-186,-8-1 1,6-4-641,-6-2 1,6 0 363,-6 0 0,8-15 602,-2-8 0,-4-16 0,0-5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2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8185,'0'-17'1396,"0"0"-651,0 7 96,0 2-215,0 8-282,0 8 0,-2 5 16,-3 16 0,1 2 172,-8 15 0,3 0-277,-3 6 0,-3-4-10,3 4 0,3-10-293,-3 10 1,8-10 147,-1 5 0,3-15-713,2 3 0,0-12 22,0 0 0,2-6-280,3-5 0,-1 1 486,8-7 0,-7-2 16,7-10 0,-6-6-28,5-11 1,-1-3 126,1-9 0,3-7-37,-8-4 1,1-4 30,-1-2 0,-4-2 234,4-4 1,-4 12 34,-2 0 1,2 8 96,3 3 1,-1 10-135,8 8 122,-8-1 215,11 17 1,-11-5-121,7 12 0,-7 3 477,2 8 1,2 1-247,-3-1 0,3 0 109,-2 1 1,-2 5-105,7 0 1,-5 6 54,5-6 1,-5 2-304,6-2 1,-3-4 42,3 4 0,1-4-339,-7-2 0,8-5 138,-3-1 0,-1-5-754,1 6 436,1-8 113,5 3 0,0-9 23,1-3 1,-3-5-73,-3-7 0,5-6 78,0 0 0,2-10-127,10-2 0,-6-5-254,6-6 0,-6 4 211,6 7 1,-2 0 145,2 1 0,-2 7-62,-4 4 0,-10 6 493,4 5 13,-3-3 128,3 13 248,-7-6 728,-3 8-247,1 0-706,-6 0 0,11 2-242,-7 4 1,6 11 99,-7 12 0,7 4-175,-6 1 1,1 7 38,-1-1 1,-4 8-80,4-2 1,2-2-164,-3 2 0,1-7-280,-6 1 0,2 0-742,4-5 1,-4 7 122,4-13 1021,3 8 0,1-18 0,7 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3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7859,'26'-25'-661,"7"14"1,-8-12 326,4 11 1,-2 5 271,-4 1 0,-10 4 55,5 2 914,-5 0-142,4 0 152,-7 0 222,-2 0-337,-8 0-25,0 0-515,-8 8 1,-2 1 308,-7 9 1,0 5-154,0 0 1,-1 7-9,1-1 0,-6-2-329,0 2 0,0 0-303,5 5 1,3-5-121,4 0-348,-5-8 384,14 4 0,2-10 106,12-3 0,5-4-61,6-8 1,-2 0-47,8 0 0,0 0 288,6 0 0,-9-6 30,-3 0 0,-3 0 124,-3 6 0,0-5-242,1-1 1,-7 0-213,1 6 1,-7-6 318,7 1 0,-1-9 0,7 5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9402,'9'7'1704,"7"3"-1243,-7 7 1,3 0 269,-1 1 1,-7 5-453,2 0 0,2 0-317,-3-6 0,3 2-1762,-2 4 1443,-4-3 0,11 5-906,-7-8 650,0-7-159,1-3 1,3-9 224,7-3 0,8-13 311,4-11 0,4-9 240,1-2 0,9-6-120,3 5 0,4-3 399,2 9 1,-3-1-206,-2 13 1,-1 2 182,-12 9 0,3 5-95,-14 7 1,0 0 394,-6 0 0,-7 1-148,-4 5 0,-4 4-21,-2 7 1,-2 8-355,-4 4 0,-11 4-53,-12 1 0,-10 7-173,-1-1 0,-6 4 102,5-9 1,1 1 29,6-13 0,1 0 31,4-5 1,4-7 878,8 1-533,-1-9 1,7 5 374,-1-8-676,9 0 0,-3 0-242,12 0 0,3-2 150,8-4 1,7-3 132,-1-8 0,2-7-445,-2 1 0,-4-5 136,4 5 0,-12-8-385,-5 2 1,-4-4 200,-2-1 0,0-1 73,0 1 0,-8 5 478,-3 0 1,1 8-139,-1-2 1,5 4 97,-6 1-85,9 1 1,-7 2 882,4 3-380,4 4 905,-5 1-389,7 5-148,0-6-745,0 8 0,2 10 137,3 7 0,-1 8 158,8 10 1,-8 9-129,1 8 0,-3 7 260,-2 10 1,0 0-147,0 1 1,0-1-982,0 0 1,0-6-291,0 1 1,0-7-804,0 7 1,0-10 1672,0-2 0,8-1 0,2-6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1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85 8195,'10'-17'-283,"-3"5"-423,-7 1 1917,8-1-688,-6 3 0,6-1 650,-8 4-752,0 4 0,-2-3-141,-4 10 1,-6 7-159,-11 11 1,-6 4-186,-11 7 0,2 3-199,-8 3 1,7-3 247,-1 3 1,3-9-231,3-2 0,7-10 121,4-2 1,9-1-481,3-11 199,7 1 25,-4-6 1,10 0 61,4 0 0,4 0 161,7 0 0,6 6 201,0 0 0,2 5-109,-2-5 0,-4 7 337,4-1 0,-4 3-176,-1 2 1,-7 1 226,1-1 0,-8 6-64,1 0 1,-3 0 437,-2-5 1,0-1-344,0 0 0,0 0-149,0 1 1,0-1-513,0 0 0,0 1 126,0-1-944,-7 0 631,5-7-71,-6 5 230,8-13 1,0 4-204,0-12 1,8-11-13,3-12 1,7-4 548,5-1 0,4-9 0,7-1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8270,'0'10'2027,"0"5"-1492,8-5 1,-5 5 375,9-3 27,-8 3-1378,11-5 1,-5 5 293,7-3 1,-5 1-831,-1-7 806,-7 7 1,9-9-863,-7 8 0,0-1 420,-6 6 0,-8 1-48,-3-1 1,-10 0 659,-2 1 0,-8-1 0,-4 8 0,-9 2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1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8209,'-17'17'-864,"7"-5"794,5 0 846,3-1-516,2 6 0,2-5 90,3-1 0,5-7 93,7 2 0,3 2-133,3-3 1,-4 1-186,4-6 0,2 0 134,-2 0 0,6 0-407,-6 0 1,0 0 148,-6 0 1,4-2-400,-3-3 0,3 1 44,-10-8 0,-3 1-125,-2-7 1,1 7-213,-1-1 373,0 1 1,-6-7 151,0 1 0,-2 8-231,-4 3 614,4 4-193,-5 2 0,7 2 299,0 4 1,0 3 0,0 8 1,0 3 179,0 3 0,0-4-111,0 4 0,5-4-107,1-2 1,0 7-250,-6-1 1,0 0 144,0-6 0,0 0-607,0 1 0,-8 5 269,-3 0 0,-5 0-277,-1-6 0,0-2 333,-1-3 1,1 1 304,0-7 0,5 6 165,1-7 1,7 3-210,-2-2 0,12-2 510,5 7 1,5-5-252,1 6 1,8-9-3,4 3 0,2-2-13,-2 2 0,1-4-546,-7 3 1,6-3-13,-6-2 0,6-5-176,-6-1 1,2-8-1228,-2 3 0,-2-10 1556,8-2 0,0-8 0,5 4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8171,'18'0'525,"-9"0"1,8 0-91,1 0 0,-1 0 481,6 0 0,-4 0-359,-1 0 0,-1 0-61,0 0 0,-5 0-38,-1 0-89,1 0-984,5 0 472,-7 0 0,-1 5-1794,-3 1 1520,-4 8 0,4 1 160,-12 8 1,-4 2-77,-7-2 0,6-2-775,-1 8 0,0-6 32,-5 6 1076,0-8 0,0 12 0,-1-6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18 8171,'17'0'-160,"-1"-2"1584,-5-4-336,5 4-187,-7-5-570,8 7 0,-5 0-72,0 0 0,-9 2-234,3 3 1,-4-1 182,-2 8-185,0-1 0,0 7 300,0-1-725,0 0 0,-2-1-339,-4-5-259,4 4 578,-5-13 0,14 6 99,5-8 1,3 0 245,3 0 0,-1 0-240,0 0 281,8 0 0,-6 0-69,4 0 0,-11 2 409,-6 4 0,-4-2 23,-2 7 0,-8 1 175,-4 5 0,-11 2-334,-5 4 1,-5-2-52,-2 8 0,-5-6-121,0 6 1,-6 0 91,5 5 1,-5-7-313,6-4 0,-6-3 61,5-3 0,1 0-5,5 1 1,8-9 167,4-3-11,4-4-616,2-2 417,7 0 1,4 0 197,12 0 0,4 0-41,7 0 0,6 0 94,0 0 0,6-6-37,-6 0 1,6-5-1,-6 5 1,2-6 23,-2 7 1,-2-3 188,8 2 0,-6-1-35,6-5 1,-6-3-93,6 3 1,0-3-66,5-3 0,1 3 35,-1 4 1,1-5-186,0 5 0,-7 1-22,1-1 0,-8 5-157,2-6 0,2 8 168,-2-1 0,-5 1-281,-7-2 520,1 4-209,-3-6 312,-1 8-209,-8 0 1,0 2 389,0 4 1,-2-2-131,-4 7 0,-3-5 66,-9 6 1,-1-1-92,-4 7 1,4-1 54,-4 0 0,-2 6-157,2 0 1,0 0 55,6-5 1,-1 1 69,1 4 0,5-4-103,1 4 0,5-4 103,-5-1-30,7-1-421,-4 0 14,8 1 0,2-3-197,4-4 1,3-3 96,9-8 1,5 0 65,0 0 1,6 0-97,-6 0 1,0 0-193,-6 0 503,0 0 1,-5 0 37,-1 0 0,-7 8 265,2 3 0,-12-1-66,-5 2 1,-5 5 117,-1 6 1,-6 0-62,0-6 1,-2 2-86,2 4 1,2-3-186,-8 3 0,6-4 168,-6-2 1,6 6-335,-6 0 0,8 2 1,-2-2 1,4-3 4,1 3 0,7-4 185,-1-2 1,9 6-18,-3 0 1,6 0 187,6-5 1,9-3-87,8-3 1,8 1 128,-2-7 1,3 5-32,3-5 0,-1 0-333,1-6 0,5 0-42,1 0 0,-1 0-240,-5 0 1,-3-6 124,-3 0 0,2-5-80,-8 5 1,-6-7-389,-5 1 1,-8 2 245,1-1 0,-3-1 45,-2-5 1,-2-6-189,-3 0 1845,3 0 36,-14 6-239,14-1 0,-3 7-442,10-1 0,5 6 250,7-5 0,10 3 217,8-9 1,5 9-429,6-9 1,4 4-722,-4-5 1,6 1 139,6 0 0,-10-1-1405,4 1 1,-10 7 386,4 5 983,-8-5 0,12 8 0,-5-6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3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8169,'10'0'179,"5"0"57,-3 0 1,9 0 870,2 0 1,8 0-484,-2 0 0,3 5-141,3 1 1,-1 0-92,1-6 1,5-6-200,1 0 0,-3-1-289,-9 1 1,2 4-395,-8-4 1,0 4-532,-6 2-165,-7 0 0,-5 2-329,-10 4 1515,-5 11 0,-15 3 0,-2 5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4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225 260 8063,'15'-35'324,"-3"1"0,3 7 535,-3 4 1,3 7-431,2-1 1,1 9-200,-1-9 0,-2 3 101,-3-3-156,3 8 0,-7-1-70,3 4 0,5 4-188,-5-3 0,-1-3-140,1 2 0,-5 0 125,6 6-239,-1 0 1,7 6 150,-1 0 1,-6 5-144,1-5 365,-1 8 1,5-5 164,-5 8 1,3 1 18,-8-1 1,-1 0 296,-5 1 0,0 1-48,0 4 0,-4-2-154,-7 8 0,-1-6 180,-11 6 1,-2-6-78,2 6 1,-7-2-283,1 1 0,-4 3 32,-2-8 0,1 6-120,-1-6 0,3 0 63,3-6 1,-2 1-113,8-1 0,-6-5-654,6-1 0,0-7 50,6 2-885,-1-4 615,1-2-404,0 0 854,0-8 1,1 4 195,5-7 1,3 5-159,8-6 102,0 8 263,0-3-30,0-1 1,2 6 197,4-4 0,3-1-71,9 1 1,1-2 237,4 2 0,4 3-104,7-9 0,1 6 34,0-5 1,5 5-118,0-6 1,6 7-50,-5-7 0,1 8 95,-2-1 0,-5 3-78,-1 2 1,1 0-133,-6 0 1,-4 5 69,-2 1 1,-4 6-183,-2-7 1,-5 7-15,0-6 1,-9 7-183,3-1-424,-4-5 280,-2 9-186,0-7 214,0 1 575,0-2-294,0-8 665,-8 0-216,6 0-90,-5 0 1,7-2 305,0-4-207,0 4-361,0-13 240,0 13-519,0-14 130,0 15-438,0-15 194,0 14-8,0-5-69,0-1 554,0 6 0,0-6 0,0 8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4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35 6393,'0'-9'171,"0"-1"463,0 4 144,0 5-237,0-7 371,0 8 710,0 0-1223,-8 0 1,-1 9-100,-9 9 0,-5 1-94,0 10 1,-8-6 43,3 6 1,-5-2-85,-2 1 0,1 5 69,-1-4 1,-5-2-253,-1 2 0,1-6-171,6 5 1,-7-6-255,1 1 1,-6-4-258,5-2 1,9-1 16,9-5-800,-4-3 1014,8-8 1,1-8-196,12-3 1,6-5 230,6-1 0,6-6 432,11 0 0,4-8 0,7 4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8092,'11'0'-234,"1"0"234,-1 0 909,7 0 1,-1 0-192,0 0 0,0 2-77,1 3 1,-1-3 40,0 4 280,8 4-558,-5-8 0,12 13-11,-3-3 1,4-3-92,1 3 1,7-7-442,-1 7 0,0-8 187,-5 2 1,-2-4-802,-5-2 1,3 0-9,-8 0 0,0 0-1603,-5 0 284,-1 0 1131,0 0 149,-7-8 26,-3 6 774,-7-13 0,-7 13 0,-3-6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8033,'0'17'-2012,"8"-8"2012,1-1 0,1 0 0,-3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0 7887,'10'0'2879,"-2"0"-1996,-8 0-604,0 8 0,-6-4 543,0 8 1,-5-7-428,5 7 0,-6-6-280,7 5-189,-1 1 0,6-1 99,0 1 1,0-7-1396,0 7 1052,8-8 1,7 4-493,8-8 1,6 0 308,-6 0 1,0 0 218,-6 0 1,1 0 353,-1 0 0,-6 7 429,1 5 1,-10 3 99,-2 2 0,-8 6-280,-9 1 0,-8 6 1135,-4-1-873,-11 4 1,3-1-209,-3-3 0,-8 4-208,2-4 0,-8 1-507,8-1 321,-4 4 0,6-8-206,3 4 1,3-4-305,-3-8 1,11-2-20,-5-3 0,12-4 209,0-8 1,4 0-404,2 0 0,5 0 208,0 0 1,9-8-61,-3-4 1,12-5 288,5-6 0,6 4 200,6-4 1,6 4-65,12 1 1,3 1 92,8 0 0,5 1 208,1 5 1,7 3-133,-1 8 0,3 0 590,2 0 0,-5 0-302,-1 0 0,-7 0 35,1 0 1,-3 6-157,-2 0 1,-2-1-196,-4-5 1,-2 0 72,-3 0 0,-11 0-209,5 0-494,-12 0 463,2 0 1,-15 2-219,-5 4 0,-16 4 120,-6 7 0,-20 6 293,-3 0 0,-16 8 0,-5-4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5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61 191 8092,'-18'8'0,"7"-6"-125,-1 3 0,8-1 633,-1 2 206,-5-4 1,10 6-195,0-8 0,10 0-46,13 0 1,5-2 239,13-4 1,5-2-234,12-3 0,-3-5-584,9 5 0,-9-5 147,3-1 1,-12 2-600,-5 3 1,-7-3 57,-5 3 0,-4 5-343,-8 1 1,-7 2-388,-4-2 784,-5 4 1,-2-7-169,-5 3 0,-4 2 134,-7-7 0,-2 7 518,-4-2 1,3-2-146,-3 3 1,4-1 415,2 6-113,0 0 0,-1 6 161,1-1 0,7 15-60,5-3 0,3 12-101,2 0 1,-6 3 134,0 3 1,0-1-62,6 1 0,0 0 160,0-1 0,0 1-83,0-1 1,0-1-133,0-4 1,0-2-89,0-4 1,0-4-132,0 4 1,-5-10-1188,-1-1 719,0-8-1223,6 11 883,-8-13 809,-1-2 0,-8-9 0,-1-9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8092,'-6'11'370,"1"1"1,-1-7 425,6 7 54,0-8 0,0 5 627,0-3-1018,0-4 1,2 8-803,4-5 0,3-3 222,8 4 0,3-4-2784,3-2 2905,4-8 0,7-1 0,1-9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5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8092,'0'17'826,"0"1"0,0-7-652,0 1-1507,0-8-34,0 3 1367,0-7 0,-8 0 0,-1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8018,'12'-5'808,"-1"-1"1,1 0-328,5 6 0,6-6-44,0 1 1,8-3-102,-2 2 1,3 4 241,3-4 1,-6 5-73,-1 1 0,-6 0-207,1 0 1,-4 0-167,-2 0 1,-1 1 94,-5 5 1,3-2-120,-9 8 0,1-1 108,-6 6 1,-2 3-241,-4 3 1,-5-2-202,-12 8 0,-2-2-246,-4 1 0,-4 3-461,5-8 0,3 4 454,1-10 0,5 4-606,2-9 1,5-4-143,1-3 643,7-3 0,-4-11-191,8-9 773,0 1 0,8-23 0,2 3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6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16 8018,'0'-10'590,"0"4"-413,0 12 1,-6 4 808,1 7 1,-7 0-232,6 0 1,-5 7-47,5-1 1,-6 5-188,7-5 0,-9 8-148,3-2 1,1-2-429,-1 2 0,5-6 95,-6 6 1,3-6-931,-3 6 0,-1-8 591,7 2 1,-6-4-1483,7-2 0,-9 0 1780,3 1 0,-5-1 0,-1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8018,'-17'0'0,"0"0"0,1 8 401,5 3 0,-5-1-199,5 2 1,1 1 849,-1 10 0,5-4-82,-6 4 0,9 2 152,-3-2 1,-2 6-441,2-6 1,1 6 102,5-6 1,1 6-307,5-6 1,12 0-174,10-6 1,7-7 23,5-4 1,14-4-103,15-2 1,0-2-1137,6-4 0,-2 2 632,2-7 1,-6 5-1658,1-6 0,-5 7 376,-13-7 1,0 8 86,-18-2 1,3 4-7,-14 2 1476,8 0 0,-12 8 0,6 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6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8011,'-17'-10'2479,"7"2"0,2 10-2001,8 4 0,6 4-136,0 7 1,13-5-34,-2-1 1,12 1 248,0 5-293,4-7 0,1 3-763,1-7 1,5 0 427,1-6 0,1 0-1116,-2 0 0,-5-2 456,-1-4 0,-1-4-511,-10-7 0,0 0 539,-5-1 0,-9 1 256,-3 0 0,-4-2 203,-2-4 0,-2-2 243,-4-4 0,-3-2-63,-9 8 0,1 0 63,0 6 0,5 1 761,1 5 0,-1 3-408,-5 8 0,5 0 677,1 0 0,-1 8-309,-5 3 1,0 10-159,-1 2 0,1 8-86,0-2 0,-1 4 90,1 1 1,6 1 457,-1-1 1,8 1-428,-2 0 0,5-1-27,1 1 0,1-6-160,5-1 0,10-1-572,7 2 1,7 2-44,-1-8 0,10-2-165,1-9 1,2-5-299,-1-7 1,3 0-971,8 0 1,0-7 1636,-1-5 0,9-11 0,1-4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7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8011,'0'17'3063,"0"1"0,-5-1-1520,-1 0 1,0 1-1025,6-1 0,-2-2-765,-3-3 0,-5 3-1307,-7-3 1553,-8 3 0,-10 10 0,-9 2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8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1 224 8362,'0'-10'-331,"0"-5"982,7 5 713,-5-7-237,14 0-578,-14-1 1,11 7 464,-7-1-351,0 8-440,-6-3 0,5 9 50,1 3 0,0-1 108,-6 8 1,0-1-125,0 7 1,6-1-237,-1 0 0,9 0-109,-3 1 0,12-7-170,6 1 1,4-8-138,1 1 0,7-3 231,-1-2 0,6-5-737,-5-1 1,5-8 338,-6 3 0,-1-5-49,-11-1 0,-3 0 130,-7 0 1,-3 5 400,-3 1 0,-5-1 57,-7-5 0,-2-1 19,-3 1 0,-5 2 28,-7 3 0,-1-1-36,1 7 0,-6-6 768,0 7 0,0 1-318,6 10 0,-6 5 94,-1 12 1,1 4-184,6 8 1,0 1 159,0 5 1,5-3-73,0 8 0,9-6-145,-3 7 1,6-7-220,6 6 0,11-8 133,12 3 1,5-5-1090,7-1 0,9-8 480,7-4 1,9-4-2647,-3-2 2789,4-7 1,10 5 0,2-5-1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3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0 8810,'10'2'1481,"-5"4"-1507,-3-4 1,-2 13 33,0-3 0,0 3-70,0 2 0,-7 6 15,-5 1 0,-3 0 155,-3 0 1,-1-3-82,-4 8 0,2-3 122,-8 3 0,2 4-215,-2-4 0,-3 1 116,3-1 0,-2-2 188,2-4 1,-1-5-359,7-1 0,-8 0 131,2-5 1,4-3-145,2 3 1,4-8 115,2 1 0,-1-3-837,1-2 574,0-7 1,1-3-151,5-7 1,3-1-108,8 1 405,-8 0 1,6 0 52,-3-1 0,5 7 209,5-1 1,-1 3-2,8-3 1,5-3-126,6 3 0,10-3 488,1-2 0,9-7-212,9 1 1,7-2 457,5 2 1,3 2-254,2-8 0,0 14-28,0-2 1,-7 5-690,-5 1 1,-3 3 215,-2 8 0,-8 0-281,-3 0 1,-7 0 230,-5 0 0,-4 0-1634,-8 0 1182,1 8 1,-9 1-173,-3 9 1,-6-1 311,-6 0 0,-3 0 180,-9 1 1,-5-1 8,0 0 0,-6 1 156,6-1 0,-5 0 184,4 1 0,-4-1-114,5 0 1,-6 0 176,6 1 0,-6 5 13,6 0 1,-2 0 30,2-6 0,4 2-69,-4 4 1,3-1 156,3 6 1,5-5-9,1 6 0,1 0-145,-1 6 1,-3 1 256,9 5 1,-7-3-74,6 8 1,-5 0-76,5 6 0,-7 0-10,1 0 0,2-6-471,-1 0 1,7-2-32,-2 2 1,-1-3-181,1-9 0,0-1 111,6-4 1,-6-10-43,1-8-604,-1-7 587,6 12 1,0-16-261,0 0 0,0-8 598,0-9 0,0-8 0,0-2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5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16 191 7887,'-10'10'936,"5"-3"-888,10-7 0,13 0-75,10 0 1,5-5 639,2-1 1,5-8-204,0 3 0,8-4-510,-1-3 0,-3 7 59,2-1 0,-8 1-507,3-7 1,-13 7 192,-5-1 0,-3 7-337,-3-7 145,-7 8 136,-3-11 0,-14 11 258,-5-8 0,-3 9-94,-3-3 0,-5 4 588,0 2 1,0 0-221,6 0 0,5 0 530,1 0 1,1 2-252,-1 4 1,1 5-33,4 12 1,4-2 42,-3 8 0,3 2 91,2 9 1,2-3-383,3 3 0,-3-3 38,4-3 1,2 1-434,-2-1 0,-1-1 201,-5-4 1,0 2-1326,0-8 472,0 0 475,0-6 0,-2-2-7,-3-3 0,-5-4-565,-7-8 1024,-1 0 0,-6-16 0,-3-3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8151,'11'-9'259,"1"3"0,-6 4-505,5 2 1,-1 2 106,1 4 1,5 5 653,-5 12 0,5-2-185,1 8 1,-6 2 443,1 9 1,0 3-249,5 3 1,-2 4-36,-3-4 0,1 4-259,-7 2 0,5-1-150,-5 1 0,6-2-449,-6-4 0,1 2 276,-1-7 1,-4-3-700,4-9 0,-4-2 51,-2-4-186,0-4 0,-2 4 253,-4-11 1,2-3-235,-7-3 906,-1-4 0,-13-2 0,-2-10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8151,'17'-17'411,"0"-1"1,-5 7-33,-1-1 1,-1 6-183,1-5-60,5 7 226,-14-4-299,13 8-133,-13 0 0,6 2-161,-8 4 0,0 4 297,0 7 0,0 0 47,0 1 0,-2-3 95,-4-4 0,4 5-134,-4-5-85,4-3 1,4 0 112,4-8 0,4 0-262,7 0 0,8 0-238,4 0 1,3-8-384,3-3 0,2 1-662,3-2 1442,-4-7 0,22-8 0,-4-7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8151,'20'0'199,"3"0"0,-4 0 229,4 0 1,4 0 767,2 0 0,3 0-501,3 0 1,0 0-595,-1 0 1,3 0 17,3 0 1,-9 0-674,3 0 0,-5 0 554,0 0 0,-4-8 0,-8-1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42 8252,'-12'-15'1528,"1"3"-1335,7-3 1,-10 15-582,9 0 1,-9 2 298,3 10 1,-5 5 207,-1 6 0,-6 8-52,0-3 0,0-1-89,5 2 1,7-8 233,-1 2 1,9-3-85,-3-3 1,12 0-1,5 0 1,20-7-60,9-4 0,10-4 10,8-2 1,3 0-82,8 0 0,-5-8-118,-1-3 1,-15 3-153,-2 2 0,-9 4-100,-8 2-1406,3 0 1778,-12 0 0,-3 8 0,-9 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8853,'0'19'658,"0"4"1,8 4-1317,3 8 1,3 5 1221,-3 1 1,3 7-206,-8-2 0,5 4-1471,-5 1 1,0-1 419,-6-3 1,0-1 691,0-12 0,7 12 0,3-9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8357,'12'0'353,"-1"0"1,-5 0 547,5 0 0,1 0-220,5 0 0,-5 0 29,-1 0 1,1 0-363,5 0 1,-5 5 98,-1 1-1602,1 8 835,-3-5 0,5 9-18,-8-1 1,-1 0-296,-5 0 0,-2 8-1714,-3 4 2347,-5 4 0,-7 1 0,-1 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8767,'-10'8'-78,"10"-7"1,10 1 641,7-7 1,0-3-173,1 2 1,-1 2-64,0-7 0,0 7-241,1-2 1,-1 4-102,0 2 0,-5 0-289,-1 0 0,-7 8 191,2 4 0,-4 3-2,-2 2 1,0 6 78,0 0 0,-2 6 187,-4-6 0,-3 6-99,-9-6 1,7 6 70,-1-6 0,3 0-21,-3-6 0,4 6 169,8 0 0,0-5-9,0-7 0,2 1-128,4 5 0,-2-5 201,8-1 0,-1-5-126,6 5 0,1-5-215,-1 6 0,-6-7 105,1 7 0,-6-8 45,5 2 25,-7 3-189,4 1-17,-8 7 0,0-5 177,0-1 330,0-7-358,0 4 169,0-8-229,0 0 1,6-2-123,-1-4 0,9 2 36,-3-7 0,3-1-231,-3-5 0,5 5-162,-5 1 1,5 1 192,1-1 0,-6-5-321,1 5 1,1-5 174,10-1 1,-3-2-615,3-4 992,-4 4 0,14-22 0,3 5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8139,'0'-25'0,"2"8"1222,4 0 0,-2 1-123,7 11-1138,1-9 0,5 5 453,0-9 202,1 9 0,-1-5-294,0 9 1,-5-1 44,-1 6-1174,1 0 1,3 2 467,-3 3 1,-4 13-1105,-8 11 1443,0 3 0,-16 11 0,-3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3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8233,'-10'0'260,"-5"0"1,13 2-114,-4 4 114,-3-4 0,5 11 654,-8-7-748,8 0 1,-5-4-436,3 3 223,4-3 0,-4 6-700,12-8 1,0 0 48,11 0 359,-3-8 236,10-1 0,0-3 190,-1 1 1,5 7-220,-5-2 237,1 4-179,-7 2 601,0 0 0,-7 2-205,-5 4 0,-5 3 350,-5 9 0,-5-1-239,-7 0 0,-8 6-172,-4 0 0,-2 6-70,2-6 0,-3 6-33,3-6 0,-4 6-141,-1-6 0,1 2 114,4-2 0,4-6-350,8 1 0,2-1-87,3-5-45,-3 3 109,13 2 1,-4-5-88,12-1 0,11-7 106,12 2 1,7-6-131,11-6 0,-1-3 103,11-9 0,-3 1 76,-2 0 1,0 5 251,0 1 0,-6 5-151,0-6 1,-8 8 704,3-1 1,-5 1-99,-1-2 1,-8 4 137,-4-4 0,-4 4-290,-2 2 1,-5 2-111,-1 4 0,-7-2-561,2 8 0,-4-7 260,-2 7 0,-8 5-697,-3 6 1,-18 2 409,-6-2 0,-5 2-716,0 4 0,-5-2 295,-7-4 0,1-4 115,-1 4 0,0-4 356,0-1 1,6-7 263,0 1 0,7-6 0,-1 5 0,5-5 0,7 5 0,-5-7 0,16 6 87,-1-4 173,9-4-3,9 5 1,7-9 375,5-3 0,5 1-109,6-8 1,-4 6-181,5-5 1,-5 7 356,-2-2 0,-5-1-206,-1 1 1,-5 0-210,5 6 239,-7 0-881,4 0 211,-8 0-16,0 8 1,-2-1-1205,-4 5 669,4 3-646,-13-5 438,13 0 410,-6-3 1,16-9 84,4-3 0,9-5 328,2-7 0,2 5 81,-2 1 0,-4-1 0,4-5 0,-6 5 211,-5 1 1,3 7-156,-3-2 1,-3-2 1249,3 3-626,-8-1 459,3 6-266,-7 0-474,8 0 24,-6 0-307,6 0 1,-8 2-14,0 4 1,2 9 58,3 8 1,-3 8 122,4-2 1,-2 17-136,2 6 1,-4 5 171,3 1 0,3 3-264,-2 8 1,0 6-218,-6 0 0,0 0-213,0-6 0,-6-3-645,0-9 1,0-1-295,6-15 1,0 3 1310,0-10 0,0 5 0,0-12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8200,'10'-25'0,"4"11"322,-9-3 1,9 11-146,-3 0 1,-1 4 778,1 2 0,1 0-271,5 0 1,-5 2-144,-1 4 1,-5 4-324,6 7 0,-9 2 43,3 4 0,-4-2-568,-2 8 0,0-2 261,0 2 0,0 2-771,0-8 0,0 0 117,0-6 0,0 0-1233,0 1 1396,0-9 0,2-1 2,4-8 1,3-2 198,9-4 1,1-9 334,4-8 0,-4-6-270,4 6 270,-4 0 638,-1 6-43,-1 7 3,-7 2 1,-5 16-236,-10 4 0,-11 5 125,-7 6 0,-8-2-292,3 8 1,-5 0 77,-2 5 1,1 1-522,-1-1 0,6-5 148,1 0 0,5-2-454,-6 2 0,9-4 225,3-8 1,0-2-269,5-3 263,5 3 394,-1-13 592,8 6 0,8-2-339,3-1 0,5 3 424,1-2 0,0 2-287,0 3 0,1 3-40,-1-9 0,0 9-346,1-3 1,-7-1-290,1 1 1,-7-7 168,7 2 0,-6 2-389,5-2-1206,-7-1 688,11-5-106,-5 0 635,7-7 0,1 3 325,-1-8 312,-7 8 370,5-3-330,-5 7 129,-1 0 195,7 7-363,-15 3 0,7 7-130,-8 1 1,0-7 32,0 1 0,0-7-263,0 7 0,0-6 4,0 5 0,-2-5-23,-4 6 1,3-3 86,-9 3 1,-1 9-2,-10-4 1,1 12 380,-6 0 1,-1 3-127,-6 3 0,1 0 421,-1-1 0,0-5-219,1 0 1,5-2 394,0 2 1,8-5-201,-2-6 1,4-3-60,2-3 1,5 3 187,0-3-164,9-5-483,-5 9 241,8-7-97,0 1 2,0 5 0,2-7-197,4 3 1,-3-1-60,9-4 0,0-4 116,5 4 1,8-3-122,4 3 0,5-4-214,7 4 1,7-12-678,15-5 1,0-7 461,12-5 1,-2 4-940,2-4 1,-4 4 656,4 1 0,-11 1-480,-7 0 1109,-3-1 1,-2 1 0,0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7887,'-17'6'0,"-1"0"0,3 7 902,4-1 0,-5-5-480,5-1 1,1 2 466,-1-2 0,1 1 513,-2-1-126,5-4-1481,7 6-595,0-8 0,15 0-916,8 0 0,16-8 1716,7-4 0,11-3 0,5-2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5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8207,'25'-9'1006,"4"3"0,5 4 315,7 2 1,-3 0-853,8 0 1,-7-6-240,1 1 1,-3-1-681,-3 6 1,-5 0 270,0 0 1,-8-6-2434,2 0 1972,-4 0 1,-3 5-1627,-5-5 2266,-3 4 0,-16-13 0,-2 5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8212,'0'12'576,"0"-1"0,-2-1-204,-4 1 0,3 10 235,-9-3 0,6 9-115,-5-4 0,-3 7-245,-9-1 1,4 6 148,-4 5 0,-2-1-68,2 7 0,-8-6-341,2 6 1,-3 0-126,-3 6 1,2-2-126,5-4 0,-3 2-152,8-7 1,-6 5-438,6-6 1,0-5 213,6-6 0,5-10 212,1-2 0,5-2-863,-6-9 299,8 8 431,-3-12 559,7-2 0,2-10 0,3-7 0,-3-8 0,14 5 0,-7-5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8183,'0'-17'0,"0"5"877,0 1 149,0 7 103,0-4-565,0 8-115,0 0 54,0 8 0,0 1-182,0 9 0,0 1-244,0 4 1,-6-2 141,1 8 1,-1-2-536,6 2 1,0 1-103,0-7 0,0 0-413,0-5 1,6-1 448,-1 0 1,9-5-100,-3-1 1,-1-7-388,2 2 1,-1 2 299,6-3 1,3 1 189,3-6 1,2-2 377,3-4 0,5-3 0,-6-8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6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8171,'34'-18'0,"1"1"381,-1 0 1,7-2-73,-1-4 1,1 3 218,-7-3 0,1 4-108,-1 2 0,-1 1-682,-4 5 0,2-4 68,-8 3 1,0-1-128,-6 1 1,-2-3-93,-3 3 0,1 3-402,-7-3 1,0 6 814,-6-5 0,-8-1 0,-1-5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8171,'-19'11'0,"-4"1"0,5-6 167,1 5 0,2 1 356,9 5 1,-6 0-341,7 1 1,-1-1 60,6 0 0,-2 6 260,-4 0 0,4 8-98,-4-2 1,5 4 124,1 1 1,1 1-59,5-1 0,4-1-173,7-4 0,2 2-214,4-8 1,4 0-182,8-6 1,-1-5-877,1-1 1,7-7 574,4 2 1,6-4 395,6-2 0,3-16 0,9-3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7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398 277 8127,'18'-26'398,"-1"1"-415,0 7 0,-5 7-382,-1-1 0,-5 1 229,6-7 354,-8 1 1,3 0 397,-7 0 0,0-1-248,0 1 1,-7 0-64,-5-1 1,2 7-150,-1-1 1,-1 8 4,-5-1 1,-6 3-22,0 2 1,-8 2 64,2 3 0,-5 13-111,-7 11 0,5 11 72,-4 6 1,-3 4 364,3 2 0,7 0-119,10 0 0,6-6 247,5 0 0,5-2-258,7 2 1,15 2-359,8-7 0,18-3-56,10-9 0,9 2-69,9-8 0,2 0-469,4-6 1,-2-6-1772,8 1 2356,-8-8 0,8 9 0,-5-11 0,5-9 0,0-11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10924,'12'12'960,"-1"-1"1,-7-5-690,2 6 0,-2-3 68,2 3 0,-4 3-205,3-3 0,-3 3-131,-2 2 1,0-5-341,0-1 1,0 1-657,0 5 1,0-5-1321,0-1 887,0 1 941,0-3 0,-2-1-183,-3-8 507,3 0 1,-6-8 160,8-3 0,0 1-102,0-1 0,10-1 155,7-5 0,2 0 12,10-1 1,7 3 257,11 3 1,4-3 347,7 4 0,-2-3 129,7 3 1,-5-5-311,5 5 0,-1 1-73,1-1 0,-3 1-13,-8-2 1,-8-1-150,-4 7 1,1 0-202,-7 6 1,3-5-219,-14-1 1,0 0-820,-6 6 643,0 0-70,-7 0 0,-2 2 180,-8 4 1,-8 3 2,-4 9 0,-11 1 43,-5 4 1,-5-4 182,-2 4 0,-5 2 70,0-2 0,-1 0 153,7-5 1,5-7-12,0 1 0,8-3-45,-2 3-239,4-4 155,1-1-255,9-5 1,1 4-133,8-12 0,0 2-298,0-7 1,0 5-349,0-6 480,0 1 1,-8-6 470,-3-1 0,-5 1 0,-1 0 0,0-1 0,0 1 0,-7 0 0,1 0 0,0-6 0,6-1 0,0-4-74,-1 5 1,3-6 142,4 6 0,1-6 150,4 6 0,4 0 51,-3 5 0,3-5-61,2 0 1,0 0-117,0 6 1,5 5 85,1 1 0,2-1-91,-2-5 1,-5 6 181,5-1 0,-4 6 103,-2-5-267,8 7 0,-6-6 52,4 5 2,-5 3-309,-1-6 212,0 8 118,0 0 0,2 6-51,4-1-3,-4 1-51,6-6-28,-8 8 1,6-4 9,-1 7 1,1-5 11,-6 6 1,0-1-147,0 6 0,6-5 65,0-1 1,-1 1-116,-5 5 0,0 6 191,0 0 0,0 2-6,0-2 1,0 4 30,0 8 0,0 7 141,0 4 1,0 0-121,0 6 0,0-2-13,0 14 1,0-3 156,0 3 0,-5 3-85,-1-4 0,-6 5-298,7 1 1,-7 0 246,6 0 1,-1-7-158,1-5 1,4 1-135,-4-6 0,4 1-239,2-12 1,-6-1 63,1-5 0,-1-6-89,6-1-679,0-6 566,0 3-861,0-16 1410,0-1 0,-8-24 0,-1-3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48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9093,'0'-34'2486,"7"7"-2412,5 4 1,11 4-656,6 1 1,11 1 1,6 0 579,4 7 0,10-5 0,1 5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4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8184,'-10'0'-707,"2"0"1135,1 0 300,5 0-328,-6 0-197,8 0 96,0 0 410,0 8-363,0 1 0,0 9-7,0-1 1,0-5 283,0-1 16,0-7-619,0 11 0,8-13 144,3 4 0,-1-4-204,1-2 1,1-2 82,5-4 1,-2 2-292,-3-7 1,3 1 105,-3-1 0,-4-5-6,-3 5 0,-3 1-25,-2-1 126,0-1 168,-7-5 1,-3 7-91,-7 5 0,-3 3-599,-3 2 0,4 2 256,-4 3 1,-4 5 311,-2 7 0,-3 8 0,-3 2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5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8249,'0'-18'-65,"0"9"-31,0-7 1,2 14 158,4-3 1,-2 3 546,7 2 0,-5 0-152,5 0 0,1 0 252,5 0 0,1 0-148,-1 0-445,0 0 1,6 0 26,0 0 1,0 0 22,-5 0 1,-1 0-145,0 0 0,-1 2 123,-5 3 1,3-1 59,-9 8 0,1-1-78,-6 7 0,0-1 307,0 0 1,-8 6-118,-3 0 0,-6 8-148,-7-2 1,3 4-108,-7 1 1,4 1 105,-4-1 1,7 1-677,-3 0 1,-1-3 321,2-3 0,-2 4-1472,2-5 0,2 5 106,-8 2 1551,8-8 0,-19 5 0,3-5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7887,'10'0'5382,"-2"2"-5563,-8 3 190,0-3 0,-8 6 285,-3-8 0,-5 0-545,-1 0-898,0 0 1149,7 0 0,-5 0 0,5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8162,'-17'-8'3116,"7"6"-1419,-5-6-873,13 8 0,-4 0-294,12 0 1,-2 0-401,8 0 1,-1 2 57,6 4 0,3 2-1264,3 3 1,-2 5 316,8-5 0,-6 4-60,5 3 1,-4-1-1857,4 0 2675,-7-7 0,12 13 0,-6-4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8162,'7'-17'409,"5"0"0,9-2-30,2-4 0,10 1-298,1-6 0,9 4 217,9-4 0,7 1 242,5-2 1,11 4-292,5 8 0,5 1 40,1 5 0,1 3-316,-1 8 1,-7 0 138,-4 0 0,-12 2-268,-5 4 1,-12 3 199,-6 9 0,-5-1-122,-6 0 1,-10 6-74,-7 0 0,-9 2-17,3-2 0,-12 4-180,-5 8 0,-6-1 118,-6 1 0,-10 0-126,-8-1 0,-7-1 4,2-4 1,-6 3-327,-5-3 0,-3-4 160,-3-2 0,-4-4 518,3-1 0,-3-9 0,-2-1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6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8162,'0'-10'1220,"0"-5"-783,0 13 1296,0-6-654,0 8-585,0 0 0,0 8-154,0 3 0,0 5-351,0 1 0,0 0-176,0 1 1,0-1-388,0 0 0,2 1-542,3-1 1,-1-2 593,8-3 0,-1-5-544,7-7 0,-1 0-26,0 0 1092,0-7 0,8-3 0,2-7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6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8162,'7'-10'743,"-5"-5"1,8 13 303,-4-4-514,-4 4 0,5 6-202,-7 8 0,6-1 209,0 12 1,2 4-121,-3 2 1,-1 4-180,8 1 0,-3 3-465,3 3 0,-3 4-569,-3 8 0,-4 6-2216,4-1 3009,-4 9 0,-2-5 0,0 8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7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8273,'0'-17'1511,"0"8"-647,0 1-238,-8 31 0,4 0-155,-7 23 1,5-6 164,-5 7 0,5 2-455,-6 3-132,9 12 0,-11-18 47,8 12 0,-5-7-149,5-4 0,0 1-688,6-8 0,0-7 474,0-10 1,0-4-1331,0-2 1086,0-7 0,2-3 240,4-7 1,-4-7 7,4-5 1,1-11 80,-1-6 1,6-11-32,-7-6 0,7-2 46,-6 2 0,1-8 81,-1 8 0,-2-6-59,7 12 0,-1-1 301,2 7 0,1 7-90,-7 4 1,2 5 928,-3 7-501,-3 3 60,6 8 227,-8 0 58,0 0 0,6 8-283,-1 3 0,1 5-93,-6 1 0,6 8-138,0 4 1,1-4-398,-1-2 1,4 2 119,7-2 0,-5 0-547,-1-6 0,1 1 168,5-1 0,6-8-49,0-3 1,0-4 30,-6-2 1,3 0-198,3 0 1,2-13 71,3-5 1,5-10 58,-4-1 0,-2-4 338,2-1 0,-2-7-108,1 1 1,3-1 440,-8 7 1,2 7-80,-2 4 0,-4 9 296,5 3-159,-5 7 0,-2-2 189,0 12 1,-5-2 358,-1 7-435,-7 1-135,4 5 0,-2 6 195,-1 0 0,3 8-144,-2-2 1,-4 4-236,4 1 0,1 1-227,-1-1 1,6 7-576,-7-1 0,7 2 31,-6-1 0,5-5-648,-5 5 1,7-5-796,-1-1 2106,-4-1 0,15 1 0,-4-1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3:57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1 259 8967,'0'-9'84,"0"16"136,0 17 1,6 4 1192,-1 1 1,1 4-435,-6-4-658,0 3 0,0 3-441,0 0 0,2-7-685,4 1 1,-4-8-260,3 2 0,3-3 565,-2-3 1,7-8 44,-1-3 0,3-4 21,3-2 0,7-9 30,3-9 0,7-9 260,5-13 0,1-4 136,10-8 0,-1 0 486,14 0 0,-8 8-327,1 4 0,-1-1 323,2 7 1,-5-3-202,5 14 0,-12 0 509,-5 6 1,-5 5-268,-1 1 1,-9 7-72,-2-2 1,-7 6-478,-6 6 1,-3 3-456,-8 9 1,-15 7 80,-8 4 0,-12 13-573,-11 10 1,-6-6 337,-11 6 1,1-6 211,5 0 1,3-6 388,-4-11 0,6 2-127,6-8 0,10-2 1403,7-9 0,13 1 739,-1-7 537,11 0-1540,-1-6 82,14 0-622,3 0 0,17-2-17,7-4 0,7-4-128,5-7 0,10-8-1073,-5-4 0,-2-2 575,-9 3 1,-4-3-1239,-1 8 1,-8-2 282,-4 2 1,-6 2-53,-5-8 1,-5 0 724,-7-6 1,-1 1 229,-5-1 1,-4 1 216,-7-1 1,0 8-29,-1 4 1,7 4 1351,-1 2-1022,1-1 1796,-7 9-1346,1 1 0,6 18-130,-1 7 1,6 4 12,-5 14 0,1 5 42,-1 18 1,-3 5-107,8 12 0,-7 10-540,1 7 0,5-39 0,-1 1-195,-1 1 0,1 0 0,2 0 0,0 1 157,0 2 1,1 0-1,1 42-3302,-2-2 3355,4 0 0,0-12 0,4 4 0,6-1 0,1 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8253,'0'-12'60,"0"0"301,0 9 855,0-13-140,8 7-425,-7-9 1,9 9-481,-4 3 0,-2-2 68,7 3 0,-5-1-222,5 6 0,1-2 154,5-4 1,1 4-22,-1-4 0,8 4-21,4 2 0,0 0-132,5 0 1,-3 0 125,9 0 0,2 6 50,-1 0 1,-1 7 18,-5-1 0,-8 3-18,-4 3 1,-4-1-112,-2 0 0,-5 1 87,-1-1 1,-7 6-124,2 0 0,-6 2 110,-6-2 1,-3-4-437,-9 4 0,-1-4-87,-4-1 1,4-7-301,-4 1 1,-2-8-550,2 1 0,-2-3 522,2-2 1,3-2 712,-3-3 0,4-20 0,2-12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8196,'0'17'1225,"0"0"1,-2 3 434,-3 3 1,-5-2-938,-7 8 0,-1-1-265,1 7 0,-2 0-1462,-4-1 1,2 7 617,-8-1 0,8 0-498,-2-5 1,-2-1 498,2 1 1,0-8-931,5-4 0,-1-4 1315,-4-2 0,-4 1 0,-7-1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8196,'-18'0'2316,"9"0"-1897,1 0 1074,8 7-982,0 3 1,0 9 452,0 4 0,8-2-392,3 8 0,5-6 332,1 6 0,8-2-380,4 2 1,11 2-247,6-8 0,6 0-386,6-6 1,9-7 147,8-5 1,8-3-1241,-3-2 1,5-2 796,1-3 1,-1-3-3714,-4-4 4116,11-3 0,-4-2 0,-36 3 0,0 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4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9945,'17'2'2730,"1"3"-1203,-1-3-670,0 6-586,0-8 0,6 0-226,1 0 0,4 6-592,-5 0 408,0-1 1,-5 1-545,-1 0 0,-7 7-835,-5-1 0,-3 5-25,-2 6 0,-9 4 1543,-9 8 0,-14-1 0,-12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7843,'-9'0'3584,"1"0"-2512,8 0-725,0 0 0,8 0 55,3 0 0,5 0-84,1 0 1,6 0-299,0 0 0,6 0-194,-6 0 1,8 0-266,-3 0 0,-3 2 160,-1 4 0,-5 4-158,-2 7 0,-7 8 237,-5 4 0,-3 3-53,-2 3 1,-7-1 235,-5 1 0,-11-6-95,-6 0 0,2-6 42,-1 6 0,1-8-159,-2 2 1,-2-6-535,8-5 15,0 3 103,6-13 0,7-2 182,4-12 1,4-5 185,2-6 1,2-4 276,4-7 0,4-16 0,7-4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4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8235,'-17'9'0,"1"7"388,5-5 0,3-1-61,8 1 1,14-7 170,3 2 0,12-4 31,0-2 1,11 0 23,6 0 0,4-8-357,2-3 0,6 1-209,-1-1 1,-5 5-607,-6-6 1,-7 3 480,1-3 0,-5 3-730,-7 3 1,-3 4-17,-7-4-137,-9-3 520,-1-1 1,-10-7 73,-4-1 1,-5 9 316,-12 3 1,3 4 109,-3 2 0,2 0 478,-2 0 0,4 2-349,-4 4 1,4 5 455,1 12 0,1-3-255,0 3 1,-6 4 900,0 1 0,-2 5-476,2 2 0,3-7-314,-3 1 0,4-2-453,2 2 0,2 2-312,3-8 1,-1 0-344,7-6 539,0 0-1147,6 1 0,13-11 490,5-7 0,11-7 97,-1-11 0,3 1 503,-2 0 0,2 1 644,-8 5 0,2-3 181,-2 9 0,-4-1 879,4 6 0,-4 8 626,-1 3 0,-1-1-1100,0 1 0,-1 1-97,-5 5 1,4-5-410,-3-1 0,3-1-69,3 1 0,1-3-517,4-8 0,-4 0-563,4 0 1,4 0-26,2 0 0,-2-8-732,2-3 0,-1-5-404,7-1 1,-6-6 1770,0 0 0,7-15 0,8 1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5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8217,'10'2'2640,"-5"3"-2043,5-3 1,-6 12-186,7-9 1,-7 9 638,2-3 0,-4 1-417,-2 5 0,0-7-150,0 13 0,0-12-593,0 13 0,0-9-635,0 8 1,6-4 385,-1-2 0,3-1-311,-2-5 1,-2 5-2730,7-5 3398,1-3 0,5 0 0,0-8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8217,'17'0'3140,"1"5"-1397,-1 1 856,0 0-1424,0-6-804,1 0-253,-9 0-316,-1 0 1,-8 2-1568,0 4 1,0-1 1024,0 13 0,-8-3-2351,-3 14 3091,-12 0 0,-4 5 0,-8 1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8212,'-17'27'-168,"0"0"-36,-1-4 1,1-4 1636,0 4 1,-1 2-594,1-2 1,0 0 394,0-6 1,-1 1-581,1-1 1,0 0 24,-1 0 0,1 1-292,0-1 0,5 0-385,1 1 1,1-7-215,-1 1 0,3-7-1175,8 7 214,0-1 1,10 1 541,7 0 1,10-9-350,13 3 1,6-2 380,12 2 1,-4-4 482,3 3 0,-5 3 86,-6-2 1,0 5 303,-11-5-388,3 8 2187,-18-5-1340,-3 1 0,-9 5 359,-8-3 0,-8 3-407,-4 2 1,-9 1-1327,-2-1 0,-8 0 449,3 1 1,1-7-2903,-2 1 3093,8-9 0,-12 5 0,6-8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5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8068,'-12'0'2511,"0"0"-1666,9-8 0,5 6-194,15-3 1,8 3-42,9 2 1,3 0 134,3 0 1,4 0-368,8 0 1,0 0-252,0 0 1,-6 0-1269,0 0 850,-15 0 1,8 0-777,-16 0-1473,0 0-872,-6 0 1872,-7 0 1540,-10-8 0,-18-2 0,-9-7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8068,'-17'0'2381,"7"2"-1661,4 4 0,4 3-20,2 9 0,-6-1-259,1 0 1,-1 0 716,6 1 0,0-1-470,0 0 1,-6 3-173,0 3 1,1-4-730,5 4 0,0 2-752,0-2 1,0 2-25,0-2 0,0-10 312,0 5-3571,0-5 4248,0-3 0,-8-3 0,-2-7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6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8068,'18'0'0,"-7"-6"0,1 1 1637,-1-1 0,1 12-260,-1-1 1,-7 3 127,2-2 1,-4-2-929,-2 7 1,0 1-195,0 5 1,-8 6-659,-3 0 1,-5 8 261,-1-2 0,-6 9-2478,0 2 1357,-8 9 819,4-5 0,-13 8-1894,-1-1 1,-5-4 897,6-1 1,-2-14 1310,1 3 0,5-4 0,-6 3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6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10 277 8068,'-9'0'1371,"24"-8"1,2-2-217,24-7 0,-1 0-476,12 0 0,4-1 72,7 1 0,0 0-219,12-1 0,-6 1-148,-5 0 0,3-4-390,-4 3 0,-5-3 110,-6 10 0,-8-3-1939,-9 3 905,-1 3 1,-7 8-2118,-4 0 2227,-11 0 0,-8 8-553,-16 3 1373,1 12 0,-30-3 0,5 5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8068,'-27'17'678,"-4"0"84,8 0 0,6 1 541,5-1 0,6-5 119,-5-1 278,7 1-1155,-4 5 1,10 0-1738,4 1 598,4-9-433,-1 7 1,12-15-2796,-3 5 3822,10-4 0,7-2 0,9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8068,'17'0'2168,"0"0"2914,0 0-3977,-7 0 0,-2 2-36,-8 4 1,0-2-480,0 7 1,0-5 43,0 6 1,0-7-2028,0 7 0,0-6 383,0 5 1010,0 1 0,-8-3 0,-2-1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7843,'17'-17'0,"1"0"0,-7 7 441,1 4-217,-9 4 0,5 10 375,-8 4 1,0 5-202,0 6 1,-2-2 487,-4 8 0,-3-6-234,-8 6 0,-1-2-41,1 2 0,0 1-253,-1-7 0,1 6-134,0-6 0,-2 6-1165,-4-6 1,3 0 646,-3-6 1,4 7 293,2-1 0,-8 0 0,-2-6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8155,'17'0'1176,"0"0"-809,8 0 1,4 0 364,11 0 0,5 0 613,6 0 0,-1 0 792,-4 0-1663,-3 0 0,-11 2-495,-3 3 1,-4 3 62,-7 4 1,-9 3-325,-3-3 1,-4 3 269,-2 2 0,-2 6-1534,-4 0 1,-9 8 182,-8-2 1,-12 4-1899,6 1 3261,-15 1 0,8-1 0,-16 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7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8160,'17'-11'758,"0"-1"1,1 6-281,-1-5 0,0 7 603,0-2-708,1 4-639,-1 2 0,-7 8 126,-5 4 0,-3 5-155,-2 6 1,-2-2 159,-3 8 1,-5 0 161,-7 5 0,-1-7 142,1-4 1,2 2-190,3-2 296,-3 0 1,13-5-46,-4-1 1,4-5-495,2-1 0,4-7 15,8 2 0,-1-3-35,12 3 0,2-2 125,-2 8 0,0-1 84,-5 6 0,-1 1 209,0-1 1,-5 0-191,-1 1 1,-7 5 907,2 0 1,-4 0-96,-2-6 0,-8 6 189,-3 0 1,1 0-123,-2-5-452,9-9-362,-13 7 119,14-15 0,-3 7-504,10-8 0,7-8 264,11-3 1,-2-4-872,8-3 1,-6-1 150,6-4 1,0 2-153,5-8 0,-5 6 261,0-6 1,-2 0 720,2-5 0,11-9 0,-4-1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8180,'15'-33'0,"-4"4"0,5 12 1830,-5 11 0,5 4-858,1 2 0,0 0 173,1 0-551,-9 0-665,7 8 0,-14 1-934,3 9 1,-3 7 691,-2 3 0,-9 7 313,-9 5 0,-7 5 0,-9 6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8180,'0'12'623,"0"-1"1808,0-7-984,0 4-570,0-8-1018,0 0 67,0 8 1,-6-4-1013,0 7 0,-7 1 614,1 5 0,-3 6-347,-3 0 1,1 0 318,0-6 0,2 1 375,3-1 1,-3 6-133,3 0 1,-3 0 280,-3-6 0,-1 1 248,-4-1 1,4 6 423,-4 0 1,4 0 415,1-6 0,-3 1 199,4-1 91,-4 0-467,19 1-1046,-6-1 1,18-7 27,7-5 0,14-5-22,9-5 0,12-5-183,-6-7 1,12-1-583,-12 1 1,6 6 440,-12-1 1,-1 6 92,-11-5 0,-3 7 1182,-7-2-705,-1 4 1,-7 4 627,-5 4 0,-5 3-249,-5 9 0,-7-1 4,-11 0 1,-2 3-164,-4 3 1,-9-4-130,3 4 0,-3 2-410,3-2 1,1 0 210,-1-6 1,2-1-957,5-5 0,3 3 487,7-9 0,9 3-221,3-2 0,8-4 50,9 4 1,12-6-37,24-6 0,1-4 403,15-7 0,0 5 339,7 1 1,-3 7 550,-4-2 1,-9 4-438,-8 2 1,-7 0 811,1 0 1,-11 0 193,-6 0-852,-12 8 0,-3 2-349,-8 7 0,-10 0-245,-7 0 1,-8 6-238,-9 1 0,-3-1-700,-3-6 1,1 0 119,-7 0 1,6-1 478,-6-5 0,5 3 89,-5-8 1,6 5 150,-6-5 0,7 0 174,-1-6 1,11 0 150,6 0 0,4-6 0,2 0 0,7-2 19,4 3 0,4 1 35,2-8 0,2 8 812,4-1 0,-2 1-13,7-2 183,-7 4-648,12-6 0,-13 8 244,9 0 0,-8 2 457,2 4-468,-5-4 0,-1 13-249,0-3 1,0-2 50,0 1 0,0-5-596,0 5 227,0 1-439,0 5 472,0 1-1313,0-9 0,2 5 160,4-9 1,4 1-267,7-6 1,0-2 672,1-4 0,-1-3 254,0-8 1,6 5 404,0 0 0,2 1 0,-2-6 0,-3-1 0,5 3 0,-8 3 887,-8-3 409,7 5 1152,-14 1-1221,5 1-223,-7 8-699,0 0 0,0 8-63,0 3 0,0 11 157,0 1 1,0 9-143,0 3 0,0 7 211,0 10 1,-1 6-232,-5-1 1,2 5-331,-8-10 0,9 7-241,-3-13 1,-2 4-511,2-15 0,1 3 450,5-9 1,0-10-218,0-1 0,0-11-508,0 5 1,0-10 448,0-2 0,0-8-191,0-9 1,7-8 860,5-4 0,3-19 0,2-6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8165,'10'-7'933,"5"5"112,-3-4 1,-2 4-406,1 2 1,1 0 1468,5 0 496,0 0-1932,1 8 0,-9 1-598,-3 9 0,-4-1 44,-2 0 1,0 0-1654,0 1 0,0 1-1421,0 4 813,-8-4 0,8 4 2142,0-11 0,15-4 0,12-8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27 8165,'27'-5'0,"-4"-1"2015,-4-7-959,-10 11 0,-3 2 206,-12 11 0,-5 4-653,-12 3 0,-4 5 13,-8 0 1,-1 8-717,-5-3 0,5-1 133,-4 2 1,-3 0-1165,3 6 0,2-3 757,9-3 1,-2 2-1221,8-8 0,2 0-598,9-6 641,-3 1 1198,13-1 0,-4-2 291,12-3 0,4-3 826,7-3 1,-6-2-578,1 7 1,-1-5 2058,7 6-1593,-1-8 0,0 9 1203,1-7-738,-9 7-600,7-11-383,-14 6-361,5-8-627,1 0 1,3 0 473,12 0 1,4 0-657,8 0 0,0-6 402,-1 0 1,5 1 235,-5 5 1,3 0 235,-14 0 1,0 2 205,-6 3 1,-7-1 129,-5 8 1,-3-1 456,-2 6 1,-7 1 399,-5-1 1,-11 6-450,-6 0 0,2-2 7,-1-9 0,5 3-150,-6-3 0,6 1-384,-6-1 1,13 1 237,-1-7-1010,11 0 414,-9 1 32,13-5 1,-4 6-329,12-8 1,6 0 269,11 0 1,-4 0 112,4 0 0,2 0 176,-2 0 1,0 6-105,-6 0 1,1-1 182,-1-5 1,-7 2-9,-5 4 1,-3-2 145,-2 7 1,-7 1-8,-5 5 21,-11 0-180,-4 1 1,-13-1 77,-1 0 0,-5 6-65,6 0 0,-6 0 222,5-5 0,-7 5-63,2 0 1,6 0 209,5-6 0,3 1 230,9-1 0,7 0 261,10 0 1,5-5-374,1-1 0,1 1 37,5 5 1,6-5 23,11-1 1,4-5-157,7 6 0,3-9-257,3 3 0,-3-4 56,3-2 1,-3 0-100,-3 0 0,3 0-98,3 0 1,-4-2-276,5-4 1,-7 5-374,-5-5 0,4 4-853,-4 2 0,-4 0-571,-2 0 0,-4 2 1044,-2 4 1,1-3-727,-1 9 1729,0-1 0,0 14 0,1 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09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8059,'21'0'1489,"-4"0"0,-9 0 1963,4 0 0,-1 0-2401,6 0 1,-7 8-581,-4 3 0,-4 1 1065,-2 5 1,-10-1-181,-7 12-1356,-16 9 0,-34 7 0,-14 8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19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8121,'-10'0'-199,"-5"0"228,13 0 120,-13 0 193,13-7-707,-6 5 5,8-6-48,0 8-495,0 0 557,-7 0 205,5 0 366,-14 0 270,14 0 603,-5 0-455,-1 0 26,6 0-375,-6 0-133,8 0 1,8 0-73,4 0 1,-3 0 50,3 0 1,5 0-18,6 0 1,10 0 54,1 0 0,1 0-22,5 0 1,4 0-93,3 0 0,2 0 21,3 0 1,-6-6-15,1 0 0,-3 1-142,2 5 1,4 0 37,-4 0 1,-2 0 106,2 0 1,-7 0-372,1 0 0,-9 0-57,-2 0 0,-8 2-32,2 3 0,-4-3-273,-2 4 235,-7 4 0,-2-7 38,-8 9 1,0-6 94,0 5 0,-8 1 291,-4 5 0,-18 8 0,-7 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19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50 122 8121,'-17'0'58,"0"0"-60,7 0 1,4-2-19,12-4 0,11 4 473,12-3 0,6 3-116,5 2 0,6 0-135,12 0 1,3 0-85,9 0 1,5 0-106,-1 0 1,9-2-44,-2-4 0,-2 2 136,1-7 1,-1 5-34,2-6 0,-4 3-144,-8-3 0,-8-1-264,-3 7 0,-6-2 157,-6 2 0,-10 5-363,-7-5 1,-13 4-208,1 2-18,-11 0 523,1 0 0,-9 0-55,-3 0 368,-5 0 1,-7 0-1,-1 0 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19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8278,'-10'-27'32,"4"4"1,4 9 103,2 3-201,0 7 0,2-4 151,4 8 1,4 0 168,7 0 0,2 0 492,4 0 0,4 8 26,8 4 1,1 5-306,4 6 1,5 4 81,7 7 0,1 1-221,5 0 1,-4 1-134,3 4 0,-3-3 10,-2 3 0,-6-9-153,0-2 1,-7-2-112,1 2 1,-5 1 110,-6-7 0,1 0-307,-7-5 1,-2 5 129,-9 0 1,1 0-76,-7-6 1,0 8 62,-6 4 1,-15 4 64,-8 1 1,-16 14-261,-7 4 0,-8 13-781,-9 5 1,-1 7 849,28-34 0,-3 0 262,0 0 0,0 0 0,3 0 0,1-1 0,-4 0 0,-1 1 0,-1 0 0,-1 0 0,-2 2 0,0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7843,'-23'10'0,"0"-5"0,0 3 173,6-2 0,0 7 337,-1-1 1,1-3-4,0 3 0,-1-1-128,1 7 1,0-1 138,-1 0 0,7 1-123,-1-1 0,9 8 245,-3 4 1,4-2-146,2 1 1,8 1 22,3 6 0,12-1-162,6 1 1,6-6 27,5 0 0,10-6-678,8 5 1,1-4 278,-1 4 0,1-12-710,5 1 0,1-11 459,-7 0 0,7-5-3348,-2-1 3415,-3 0 1,7-15 0,-5-4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8323,'0'-17'-806,"0"7"901,0-5 1,0 11 626,0-8-163,0 8-222,0-3-211,0 7 285,0 0-252,0 7 1,-6 5 181,0 11 1,-1 6-185,1 11 1,-2 6-7,-3 12 1,-5 3-112,5 9 1,-5-1 111,-1 0 1,5 4-246,1-4 0,1 0 106,-1-17 0,1 4-156,4-10 0,4-6-82,-3-5 0,3-2-66,2-10 1,0 0 90,0-6 0,6-6-341,-1 1 13,9-8 1,-5 4 186,9-8 0,-1-2-602,0-4 943,1-11 0,7-18 0,1-9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8240,'0'-11'-1574,"0"-1"840,0 8 1053,8-4-57,-6 8-70,5 0 0,-1 8-33,0 4 0,0 5 89,-6 6 1,-6 12-38,0 11 1,-7 2 280,1-2 0,3 4-60,-3-4 1,1 2-150,-7-2 0,9 2-318,3-7 1,-2 3 123,2-10 0,1 3-380,5-14 0,0 0-14,0-6-72,0-7 197,0 5 1,5-15-54,1 0 1,8-8 13,-3-9 0,3-8 77,-3-4 0,5-5-90,-5-7 1,4-3 80,3-8 0,-1 1-68,0-1 1,1 2 164,-1 4 1,0 3-6,0 9 0,-1 7 79,-5 4 0,3 4 522,-8 1 862,-1 9-711,-5 1 168,0 8-166,0 0-581,0 8 1,0 1 106,0 9 0,0 1-211,0 4 1,2 2 69,4 4 0,-2-2-216,7-4 1,-1-4-23,2 4 1,3 2 63,-4-2 0,-3 0-98,-2-6 0,2-5-97,-3-1 199,9-7 1,-10 4 113,7-8 1,1-2 73,5-4 1,0-5-184,1-12 1,7-10-5,3-7 0,5-3-172,2 3 0,-1-2 132,1-4 1,5 5 20,1 12 1,-7-1 49,-5 7 1,-6 1 19,6 11-35,-8-4 1,4 13 279,-8-4-213,-7 4 366,5 2-341,-13 0 10,13 0-274,-13 8 257,14-6 0,-14 7-268,3-3 239,-3 3 1,4 11 128,0 3 0,0-2 40,-6 8 0,0 5 265,0 7 0,5 5-92,1-6 1,0 12-78,-6-6 1,0 8-187,0-8 1,0-2 130,0 2 1,0 4-489,0 2 1,0-4-92,0-13 1,6-3-321,0-3 0,-1-4 255,-5-7 0,6-7-912,0 1 1363,7-9 0,-3-3 0,7-9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7924,'0'-10'-2032,"0"3"2032,0 7 0,0 0 27,8 7 0,-6 3-67,3 7 1,3 1 176,-2-1 1,1 8 35,-1 4 0,-4 11 164,4 6 0,2 8 21,-3 9 1,1-3-13,-6 15 1,0 2-520,0 15 1,0-2 224,0 8 0,-6-13-336,1 1 0,-1-13 169,6-4 0,0-9-37,0-14 0,0-4 8,0-7 0,0-6-168,0 0 1,6-14 12,-1 2 0,3-9 299,-2 3 153,-4-7 0,13 4 0,-5-8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8218,'10'-9'-373,"-3"1"0,-7 6-74,0-4 436,0 5-49,0-7 1,-1 8-9,-5 0 1,-4 8 11,-7 3 0,-8 6-3,-4 6 0,2-3 17,-2 3 1,2-4-7,-1-2 1,-5-5 314,4-1 1,2 1-87,-2 5 0,6-5 68,-5-1 1,6-5-57,-1 5 1,4-5 73,2 6 1,5-8-143,1 1 1,7-1 150,-2 2-29,4-4-303,10 13 1,7-5 223,8 7 0,6 0-64,-6 1 0,8-3-86,-2-3 1,9 3 51,3-3 1,-1 3 4,-5 2 0,5-1-38,0-5 1,1 3 3,-7-9 1,-5 7-18,0-6 0,-8 5-154,2-5 1,-10 2-356,-1-3 0,-2-1 220,1 8 1,-3-7-954,-8 7 789,0 0 0,0 5 429,0 0 0,-16 0 0,-3 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7848,'7'10'-1002,"3"-2"2130,7-8 1,3 2-385,3 3 0,-2-1-163,8 8 1,-1-8-235,7 1 1,0 5-261,-1 1 0,1 3-224,-1-3 1,7 5-511,-1-5 1,0 5-557,-5 1 0,0 0 1203,-1 1 0,8-1 0,3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3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8129,'0'25'-182,"0"4"0,0 0 0,0 3 88,0 5 1,0 9 545,0 0 1,-2 4-282,-4 2 1,-2 0-173,-3 0 0,-4-1-161,3 1 1,4 0-426,3 0 1,-3-8 177,2-3 1,0-5 408,6-1 0,0-8 0,0-2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483 208 8137,'0'-27'0,"0"0"-301,0 4 1,0 4-376,0-4 0,-6 4 676,1 2 0,-9 1 0,3 5 0,-7-3 0,-5 8 0,2 1-112,-8 5 0,2 2 0,-1 3 0,-5 5 181,4 7 0,-4 8 7,-1 4 1,5 4-14,0 1 1,8 1 13,-2-1 1,4 3 97,1 3 1,7-1-77,-1 7 1,9-6 408,-3 6 1,6-7-167,6 1 0,9-3 195,8-3 1,14-5-271,-3 0 0,12-2-451,0 2 1,12-4 156,5-8 1,5-6-149,1 1 0,0-8-715,0 2 1,-7-5 119,-5-1 638,-3 0 0,-2 0 1,0 0-1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2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8075,'-10'-7'-1644,"2"5"2131,8-6-338,0 8 14,0 0 0,6 10-37,0 7 1,2 10 327,-3 13 0,-1 4-154,8 8 1,-6 14 36,5 3 1,-5 11-486,5 1 0,-5 8 227,6 9 1,-8 1-358,-1-41 0,-1 0 0,-1 0 0,-2 1 278,-1 3 0,-1 3 0,-2 7 0,0 2 0,-4 5 0,1-1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8165,'9'-17'122,"1"7"244,-4 4-366,3 4 0,8 2-31,1 0 0,7-2 141,4-3 1,-3 3 197,3-4 0,6 4-206,5 2 1,2-6-41,-1 0 1,1-1-98,4 1 1,2 4 50,-7-4 0,-1 4-94,-5 2 1,-9 0-60,-3 0-390,4 0 301,-7 0 1,-1 0-608,-8 0 540,-7 8 0,2 2-57,-12 7 0,2-5-159,-7-1 509,-1 1 0,-5 5 0,0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7558,'11'0'1004,"1"0"1,1-2-439,10-4 1,-2 2-8,8-7 0,2 5-186,9-5 0,12-1-95,11-5 1,1-1-11,5 1 1,4-6-228,14 0 0,-9 0-158,-3 6 0,-9 5-265,-3 1 0,-7 1-510,1-1 1,-11 3 284,-5 8 1,-10 0-453,-3 0 1,-6 0-445,1 0 1503,-12 0 0,-3 0 0,-8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7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8762,'0'-9'1118,"2"1"-1024,4 8 1,-2 6 567,7 0 1,1 1-202,5-1 0,0-2-306,1 7 0,-1-5-335,0 6 1,-5-7-465,-1 7 0,-1-6 110,2 5 0,-5 1-1239,-7 5 1773,0 0 0,-15 8 0,-4 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8246,'-6'-17'59,"1"-1"0,-7 1-140,6 0 1,1 5-182,5 1 0,0 5 1608,0-6-423,0 1 344,0-6-922,7 7 1,5 2-369,11 8 1,6 0 124,11 0 0,0 2-75,12 4 1,-2 4 159,14 7 1,-7 2-28,7 4 0,-3-2 224,3 8 0,-5 0-133,-7 6 0,-6-1-214,0 1 0,-9-1 94,-3 1 0,-7-1-71,-10 1 1,-7 0-126,-4-1 1,-6 1-242,-6-1 0,-11 7 84,-12-1 0,-6 6-141,-5-5 0,-6 7-197,-12-2 0,3-2-489,-9 2 1,1 0 713,-6 6 0,-1 0 0,1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1453 8242,'-17'-15'0,"7"3"0,-3-13 86,7 8 0,-6 0 0,7-1 130,1 1 1,-4-6-259,2 0 0,1-8 226,5 2 1,-6-3 187,0-3 1,0 1-310,6-1 1,0 0 117,0 1 0,0-1-410,0 1 0,8-3 106,4-3 1,-1 1-311,6-7 0,-3 6 162,9-6 0,4 0-40,2-6 0,3 0 171,3 0 1,1-2-3,5-3 1,-3 5 301,8 0 0,0 2-66,6 10 1,-6-1 550,0 7 1,-5 5-276,5 0 1,-6 10 87,6 2 0,-7 1-123,1 10 0,-5 1-162,-6 5 0,3 0-1,-3 0 0,2 0 3,-2 0 1,-3 7-159,-2 5 1,-7 3-15,0 2 1,-1 7-104,-11-1 0,1 0 6,-6-6 0,-2 2-19,-4 4 1,-5-4 26,-12 4 0,2 2-197,-8-1 1,0-1 147,-6-6 0,1 0-99,-1 0 1,-5 1 23,0-1 0,-3-5 56,3-1 0,3-7 139,-3 2 0,0-2-36,5 1 1,-1-3 19,13 4 1,-1-4-258,7-2 70,8-8 0,3 4 218,12-7 0,11-1 0,10-5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6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520 138 8092,'-8'-27'-69,"-2"2"0,-7 8 144,0 0 0,-6 2 171,0 3 1,-2-1-94,2 7 1,3 0 25,-3 6 0,-2 2 179,2 4-260,-8 3 1,5 16 107,-9 4 0,6 6 107,0 5 1,8-2-212,-2 9 1,4-7-95,2 6 0,1-8-90,5 3 0,-3-5 62,9-1 0,-1 0-575,6-1 1,4-5 147,7 0 0,3-8-32,14 2 0,3-12 20,10-5 459,-5-4 0,22-2 0,-5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6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415 208 8092,'18'-23'-257,"-1"0"0,-7 0 93,-5 5 0,-3 1 59,-2 0 1,0 0 238,0-1 0,-7 3 38,-5 3 0,-5-1 168,-6 7 0,-2 0-245,-4 6 1,-4 2-54,4 4 0,3 9 45,-3 9 1,6 6-1,-6-1 1,6 6 171,-6 5 0,2-3-95,-2 3 0,4 2 151,8-1-48,7-1-134,-5-6 0,13 1 153,-4 0 0,4-7-189,2 1 1,2-8-124,4 2 0,4-3 14,7-3 0,6-2-260,0-3 0,8-4-33,-2-8 0,5 0 82,7 0 1,-5-2-389,4-4 1,-3-4 167,-2-7 1,-7 0 26,1-1 0,-8 1 198,2 0 1,-9 5 329,-3 1 227,-7 7 265,4-4 0,-8 10-28,0 4 0,0 5-252,0 12 0,-6-3 270,0 3 1,1 2-296,5-2 1,-6 6-259,0-6 0,0 2-228,6-2 0,0-4-575,0 4 0,2-4-377,4-2 1139,-4 1 0,6-1 0,-8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8092,'-15'-8'28,"3"-3"0,-1 1 123,7-1-223,0 7 500,6-4 212,0 0 0,2 7-165,4-5 0,6 4 29,11 2 0,2 6 5,3-1 1,5 9-113,-4-3 0,4-1-838,1 2 1,3-1-143,3 6 0,-3 1-484,3-1 0,-2-2 593,3-3 474,-5-4 0,14-1 0,-6 3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8122,'17'0'921,"0"6"-333,1 0 0,1 7 87,4-1 1,-2 9-208,8 2 0,-6 8 5,6-2 1,-8 9-5,2 3 1,-4 1 116,-1-2 0,-9-1-562,-3 7 0,-4 0 92,-2 6 1,-10-4-1069,-7 4 1,-2-4 17,-10 9 1,2-9-595,-2-2 1,-2-13 1527,8 2 0,-7-5 0,3 5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7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8062,'0'-10'1240,"-2"3"-799,-4 7 1,-4 0 209,-7 0-462,-8 0 1,0 0-23,-4 0 0,-9 2-137,3 3 0,-3-3-86,3 4 0,3 2 172,3-2 1,-2 5 10,8-5 0,0 2 38,6-3 1,-1-1-52,1 8 0,8-7-80,3 7 1,4-6-73,2 5 0,2-1 99,4 1 0,3 5-31,8-5 0,7-1 58,-1 1 0,7-1-5,-1 2 1,2 1-57,-2-7 1,1 1-155,-6-1 1,4-2-588,-5 8-272,0-9 81,-5 13 0,-9-7 254,-3 9 651,-4-1 0,-17 0 0,-5 1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7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8062,'-17'10'1568,"1"5"-938,5-3 0,5-3-211,12 3 1,3-2-47,9 1 0,1 3 89,4-9 1,-2 7 221,8-6 0,0 1-520,5-1 0,9-4-395,3 4 1,4-4-1308,2-2 1,-1 2 383,1 3 1154,-7-3 0,12 6 0,-3-8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416 206 8143,'9'-25'0,"1"6"398,-4-4 0,-4 4 632,3 1 0,3 1-590,-2 0 0,0-1-161,-6 1 1,-2 8 9,-4 3 1,-4-2-49,-7 2 0,-8 3-314,-4 8 0,-3 5 92,-3 7 0,-2 8 30,-3 4 1,-2 6 115,-4 5 1,5-7-184,13 7 0,3-11 54,7 11 0,3-13-5,3 8 0,5-7-394,7 1 1,7-2 204,5-4 1,11-6-842,6 1 1,11-1 141,6-5 0,6-5-172,6-1 1,3-4 1028,8-2 0,1 0 0,-1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8077,'-12'-17'0,"1"-1"0,-1 9 322,-5 3 0,-8 4-75,-4 2 1,-5 8-149,-7 3 0,3 11 259,-8 1 0,1 7 164,-1-1 1,0 4 348,12 1 0,-3 3-331,14 3 0,0-3-523,6 3 1,7-3 42,4-3 1,4 1-749,2-1 1,8-1 204,4-4 0,5 2-752,6-8 1235,4 0 0,7-6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7776,'-18'17'0,"7"-2"183,-1-3 467,9 3-421,-5-5-46,16-1 0,3-1 141,12-8 1,-2 0-108,8 0 0,0-2-337,6-4 1,1 3-84,4-9 0,-3 1-228,3-7 0,-5 1 171,-6 0 0,1 1-119,-7 5 0,-5 1-181,-7 4 2,-7 4 456,4-5 0,-10 7-59,-4 0 1,-3 2 320,-9 3 0,1 5 143,0 7 0,-6 3 203,0 3 0,-2-4-121,1 4 1,3 2 256,-7-2 1,4 6-128,-4-6 1,5 6-146,-6-6 1,8 6-358,-2-6 0,3 0-240,3-6 0,6 0-839,-1 1 551,8-9 1,-2 5-596,12-9 0,11-1 655,12-10 1,4 4 454,2-3 0,-1 3 78,1 2 0,-1 0-133,1 0 1,-8 7 918,-4 5 1,-4 3-452,-2 3 1,-1-7 2693,-5 1-2117,5-1 1,-13 1-305,9-1 0,-6-7-517,5 2 1,-5-4-385,6-2 0,5-2-345,6-4 1,8-3 429,-3-9 0,7-1 130,5-4 0,-3-4 0,5-7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588 121 8091,'0'-19'0,"0"-4"0,0 9 1006,0-3-324,0 11-335,0-9 1,0 11-292,0-7 1,-8 7 277,-3-2 1,-12 4-78,-6 2 1,-6 8-190,-5 3 1,2 12 32,-8 6 0,1 6-4,-1 5 1,-2 2 85,8 5 1,0-3-7,5-4 0,8-3 14,4 3 0,4-4-23,1-1 1,9-2-205,3-4 1,4 1 94,2-7 0,2 0-145,4-5 1,5-1-119,12 0 0,-1-1-283,6-5 0,1 3 73,6-9 0,5 1-281,1-6 1,1-2-130,-2-4 1,-1-3 265,7-8 1,-8-1 348,2 1 1,-11-4-28,-6 4 0,-3-5 249,-3 11 1,-8 1 688,-3-1 93,-4 7 1,-10-2-255,-3 12 1,-4 4 393,-3 7 0,1 6-398,0 0 0,5 2-116,1-2 0,1-2-672,-1 8 0,-3-6 243,8 6 1,1-8-330,5 2 0,0 2-327,0-2 1,0 0-1550,0-6 2213,0 1 0,0-1 0,0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8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8091,'-10'0'-771,"2"0"1361,8-7 0,8 5 46,4-4 1,3 4 182,2 2 1,1 0-57,-1 0-152,0 0-294,8 0 0,-4 2-377,8 4 1,-2 2 95,2 3 0,3 3-199,-3-9 1,2 7 213,-2-6 0,2 5-1092,-8-5 1,5 5 41,-4-5 0,4 0 999,-5-6 0,8 0 0,-4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39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8091,'12'6'0,"-1"0"0,1 13 1879,5-2-1327,0 12 0,-1-2 0,-3 9 757,-1 5 0,-6-3-231,5 8 0,-7 0 296,2 6 1,-2-2-1114,1-4 0,-3 10-563,4-4 0,-19 11-755,-10 1 1,-24-3 442,-10 3 299,-24-9 0,34-21 0,-2 0 1,-8-4-1,1 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4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7980,'0'-17'-1461,"0"7"1554,0-5 0,0 11 574,0-8-351,0 8 0,0-5 25,0 3 1,2 4 201,4-4-59,-4-3 2,6 7 232,-8-6-31,0 0-463,0 6 1,2-5 17,3 7 0,-1 0-4,8 0 1,-1 0 146,7 0 0,1 6-189,4-1 0,-2 1-198,8-6 0,2 6 69,9 0 0,-2-1-99,8-5 0,-5 0-733,5 0 1,-8 0 388,3 0 1,-7-5-1296,-5-1 1123,4 0 0,-14 6-343,4 0 421,-11 0 413,3 8 0,-13-4-109,4 7 1,-6-5 116,-6 5 1,2 1 142,-7 5 1,5-1 0,-6-5 0,1 5 136,-7-5 1,1 4 72,0 3 1,0 7 76,-1 3 1,-5 5-28,0 2 0,0 7 124,6 4 0,-2 14-130,-5 9 1,7 2-186,0 10 1,0-3-127,5 3 0,2 4 75,-1-5 0,7-9-330,-2-1 1,3-7-20,-3 0 1,4 1-177,-4-12 0,4-4 215,2-14 1,6-7 24,0-4 0,1-5 138,-1-7 0,-4-1 19,4-4 4,-4-5 73,-2 7 1,2-8-745,3 0 0,-3-2 59,4-4 624,4-3 0,-8-8 0,5-1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4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7980,'12'1'1014,"-1"5"0,-7-2 516,2 8-623,3-9 1,-7 7 195,4-4-456,4-4 0,-7 5-2375,9-7 1406,0 8 0,5 0-3039,0 3 3361,0-3 0,1-8 0,-1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7983,'6'-17'994,"-1"0"199,9 7 1,-5 1 719,9 3-808,-1 4-941,0-6 0,1 8-484,-1 0 1,-7 10-623,-5 7 0,-3 2 646,-2 10 296,0 8 0,-15 7 0,-4 8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5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 7983,'-10'18'-51,"4"-9"809,12-3 0,-2-4-402,8-2 1,-1 0 179,6 0 0,1 0-152,-1 0 0,0 0 433,1 0-486,-1 0-353,0 8 0,-2 1 116,-3 8 1,-4 1-16,-8-1 1,0 6 5,0 0 0,0 0 15,0-5 0,0 5-96,0 0 0,-2-2 35,-4-10 1,4 5-115,-4-5-81,4-3-479,2 7 352,0-13 0,8 6-158,4-8 0,5-8-79,6-3 0,4-7 163,7-5 0,9-4-569,3-7 1,6-3 372,5-3 0,-3 3 251,4-3 0,-4 11 343,-3 6 1,-8 4 350,-9 2 1,-1 5 94,-10 1 0,-6 7 596,-5-2 0,-6 4-184,5 2 1,-7 2-278,2 4 1,-4 3-99,-2 9 0,0 1-275,0 4 1,0 4-211,0 7 0,2-3 0,3 4 0,-3-6-136,4 5 0,-4 1 45,-2-6 1,0 1-246,0-1 0,8-2 72,3-4 0,-1-6 23,1 1 0,1-1-14,5-5 1,6-5-17,0-1 1,2-4-171,-2-2 0,-3 0-398,3 0-535,-4 0 858,-2-8 1,-7-1 59,-5-9 1,-3 1 322,-2 0 0,0-1-103,0 1 1,-5 0 1373,-1 0 1,-2 5-40,2 1 1,4-1 555,-3-5 1,10 3-871,7-3 1,13 4-105,10-11 1,1 5-375,10 2 1,2 0-301,10-1 0,-2 1-1455,7 0 1,-7 7 1408,1 4 0,-3 4 0,-2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8008,'0'-17'2905,"0"7"0,8 4-3229,4 12 1,1-2-760,-1 7 0,1 1 304,-7 5 779,7 0 0,-3 8 0,7 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10308,'9'7'43,"7"-5"1,-7 12-899,9-9 855,-9 9 0,14 3 0,-3 10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7894,'-10'-8'-256,"-5"6"0,5-7 248,-7 3 0,5 4 1,1-4 281,-3 5 0,5-1 195,-3-4 1,1 4-188,-7-4 1,1 4-67,0 2 0,-1 8 26,1 3 1,0 5-29,0 1 1,-1 0-14,1 1 0,0 5 25,-1 0 0,3 6 0,3-6 0,5 5-106,7-4 1,0 4-98,0-5 0,2 6-391,3-6 0,7 0 208,11-5 0,12-3-698,11-3 1,11-5 101,7-7 756,11 0 0,11-15 0,10-4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7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9048,'-8'17'2782,"6"0"-2106,-4 0 0,4 1-271,2-1 0,0-5 1407,0-1-1245,-7 1 0,3 3-1054,-8-3-120,8 3 114,-3-13 1,7 7-746,0-3-1603,0-4 2841,0 6 0,7-16 0,3-2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33 7891,'-9'-8'0,"1"7"88,8-7 1,-6 6 58,1-4 1,-3 4 312,2-4 1,2 12-168,-7 6 1,-1 5-135,-5 6 0,0 4 139,-1 8 0,-5-1-99,0 1 1,2-1-38,9 1 1,-1-6-251,7 0 1,1-1-369,5 7 0,0-6-579,0 0 1,1-8 98,5 2 936,4-4 0,15 6 0,2 2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468 174 7931,'9'-17'-515,"-3"-1"0,-4 1 257,-2 0 1,0-1 906,0 1 1,0 0-106,0 0 1,-2 5 471,-4 1-763,-3 7 1,-8-4-140,-1 8 1,-1 0 60,-4 0 1,4 2-116,-4 4 0,-2 3-213,2 9 1,-2 1 146,2 4 0,3-2-173,-3 8 0,-2 0 102,2 5 0,-2-5 139,2 0 0,4 0 51,-4 5 1,6-1 172,5-4 0,-3 1-142,3-6 0,5 4-7,1-5 1,4 0-236,2-5 1,0-7 88,0 1-396,0-1 1,8-1-1,3-4 0,10 1-172,2-1 0,6 0 180,-6-6 0,8-8-2,-2-3 1,-2 1 220,2-1 0,-8 5-73,2-6 0,-4 8 1015,-2-1-577,1-5 690,-1 8 0,-8-4-279,-3 12 1,2-2 552,-2 8-801,-1-1 0,-3 6 18,4 1-616,-4-1 280,6 0-1538,-8 1 707,0-9-1284,0 7 2083,0-15 0,0-1 0,0-9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9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9508,'17'0'1572,"1"0"0,1 0-1160,4 0 0,-4 0-326,4 0 0,4 0-201,2 0 1,4 0-1075,1 0 1,-5 6 307,0 0 881,-8 7 0,12-11 0,-6 6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4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7931,'10'-17'534,"5"7"66,-3 4 1,11 3-105,6-3 0,-2 4 266,2-4 0,-1 6 151,7 6 0,0 4-350,-1 7 1,-7 2-55,-4 4 0,-4 2-216,-1 4 1,-9 5-231,-3 1 1,-4 2-335,-2 9 0,-15 2-613,-9 9 1,-16-1-2859,-12 7 3463,8-14 0,-21 8 0,11-13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0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68 7916,'17'-8'0,"-1"-1"-302,-5-9-22,5 9 0,-9-1 1447,5 4-852,-5 4 1,-8-3-142,-5 10 0,-4-1-35,-7 8 1,0-6-25,-1 5 1,-5 1-115,0 5 0,-2 0 109,2 1 0,-4-3-154,-7-4 1,5 5 48,0-5 0,2 3-113,-2-3 1,4 3 136,8-8 0,0 1-48,-1-1 391,9-4-270,1 6 0,10-3 264,4 1 1,5 2-80,12-2 0,4-4 64,8 3 0,5-1 8,1 2 1,5-2-148,-6 7 1,0-7-45,-5 2 1,-6 3-103,0 3 1,-8-2-596,2 1 0,-6-5 324,-5 5 0,1 1-749,-7 5 0,0-5 998,-6-1 0,0 1 0,0 5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7916,'0'11'345,"0"1"0,2-2-240,4 1 0,11 3 137,12-9 0,-2 1 825,2-6 1,0 2-465,5 4 1,1-4-507,-1 3 1,1-3 56,0-2 1,-1 0-1527,1 0 0,-1 6 1372,1 0 0,0 7 0,-1-3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0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1488 7984,'-10'0'-1371,"0"0"685,5 0 913,3 0-35,-6 0 1,6-6 93,-4 1 0,5-9-92,-5 3 1,2-5-8,-2-1 1,4-2-84,-4-4 0,5-2-84,1-4 0,0-4-81,0 4 0,0-9-292,0-2 0,0-8 87,0 1 1,0-2-126,0-3 1,0-2 390,0-4 0,0 4 0,0-3 0,0 3 0,0 2 0,5-6 0,1 1 0,8-1 0,-3 6 0,4 6 0,3 0 0,-1 8 0,0-3 0,6 5 0,0 1 0,6 1 0,-6-1 0,8 8 10,-2 4 0,4 4-2,1 2 0,1 1 172,-1 5 0,-1 3-94,-4 8 1,3 0 285,-3 0 1,-4 8-23,-2 3 0,-4 6 13,-1 7 0,-3-3-180,-3 7 0,-5 1-128,-7 6 1,-2-2-389,-3-5 0,-7 11 220,-11-5 0,-6 5-259,-11-5 1,1-1 31,-7-4 0,6 2-70,-6-8 1,7-2 409,-1-10 0,4 3 0,1-8 0,8-1 0,4-5 0,4 0 0,2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537 139 7956,'0'-18'0,"0"1"-695,0 0 1,0 0 416,0-1 0,-2 3 278,-4 3 0,-4-1 0,-7 7 0,-2 0 0,-4 6 0,-4 8 0,-8 4 0,1 5 0,-1 6 0,0 10-45,1 7 0,-1 8 1,1-2 1,1 6 187,4 6 0,-2-3-79,8 9 1,0-14 89,6 2 1,2-6-102,3 0 1,4-6-305,8-11 1,2 2 63,4-8 0,6-2 128,11-10 58,4 5 0,15-14 0,2 5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640 121 7956,'0'-25'0,"-8"6"-730,-3-4 0,-1 6 438,-5 5 0,2-1 292,-14 7 0,0 0 0,-6 6 0,-7 0 0,-4 0 0,2 8 0,-2 4 0,5 9 0,-5 2 0,8 9 7,-3 3 181,13 0-184,-5 15 1,14-12 347,-4 8 1,9-7 52,3 1 1,7-4 10,-2-1 1,4 0-208,2-1 0,8-5-155,3 0 1,5-8 53,1 2 1,6-6-159,0-5 0,8 1-607,-2-7 1,9 0 385,2-6 1,3-8-232,-3-3 1,-3-5 501,3-1 0,-9 0 0,-3-1 0,-6-5 0,1 0 0,-4 0 0,-2 6-161,-7 0 75,-3-1 764,-7 9 1,-5 9-264,-1 11 1,-6 5 7,7 1 0,-7 0-140,6 0 1,-5 1-224,5-1 1,0 0 36,6 1 0,0-1-163,0 0-506,0 0-1188,0 1 493,0-9 1267,0-1 0,0-8 0,0 0 0,8-8 0,2-1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1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69 7956,'-17'-6'0,"-1"1"0,7-7-972,-1 6 995,8 1 920,-11-3-571,13 6 1,2-11 157,12 7 0,5 0-69,6 6 1,6 0 172,11 0 1,6 0-630,12 0 0,-8 0 42,7 0 1,-7 0-1224,8 0 1,-12 0 390,-5 0 1,-5 0-782,-1 0 1566,-8 8 0,5-6 0,-5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3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7855,'-12'-10'2256,"1"5"-1184,-1 3-16,3 2-634,-7 0 1,12 6 1044,-7-1-998,7 9 0,-11 1-106,3 8 0,2 2-172,-1-2 0,7-2-35,-2 8 1,-1-6-116,1 6 0,-6-8-17,7 2 0,-1-4-175,6-1 1,-6 1-1435,0 4 571,-7-4 76,11 6 0,-8-7 46,5-1 137,3 0 1,-6-5 754,8-1 0,0-7 0,0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6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9376,'-12'0'1365,"0"0"-703,9 0 258,-5-8-785,8 6-51,0-6 1,2 8-73,4 0 0,3 0-181,9 0 1,5 2 85,0 4 1,5-4-238,-4 4 0,4 1 38,-5-1 0,0 2 52,-5-2 0,-3 3-23,-3 9 1,1-1 164,-7 0 0,0 6 59,-6 0 0,-8 6-4,-4-6 0,-11 8 98,-5-2 0,1-2 88,-2 1 0,6-6 305,-6 1 1,8-10 19,-2-1 0,5-7 94,7 7 1011,3-8-811,1 3-733,5-7 0,2 2 14,11 4 0,5-4-149,1 4 1,6-4 256,0-2 0,8 0-24,-3 0 1,5 0-1474,2 0 1,-1 0 583,1 0 1,7-8 751,4-4 0,4-18 0,2-7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9263,'17'0'197,"0"0"0,-5 0 100,-1 0 1,-5 0 763,6 0-242,-9 0 1,5 2-307,-8 3 1,6-1-1445,0 8 807,-1-8 1,-7 11-2183,-3-4 2306,-5 5 0,-7 1 0,0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4:5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7904,'17'0'-495,"2"2"346,4 4 0,6 5 936,11 12 0,-3 4 121,3 8 0,-3-6 242,-3-1 0,-1 1-515,-4 6 0,-10-1 84,-7 1 0,-11 5-845,-1 1 1,-11 7-785,-18-2 0,-11 13 910,-24 11 0,26-32 0,-2 0 0,-8 6 0,0-1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1020 7947,'-11'10'-371,"-1"-4"450,9 3-71,-5-7 1,0 6 482,6-8 135,-5 0 0,7-2 78,0-4-348,0 4 219,0-13-179,0 5 0,-2-7-36,-4 0 0,4-1 179,-4 1 1,4 6-161,2-1 1,0 1 59,0-7 1,-5 7 200,-1-1-193,0 1-270,6-7 0,0 7 204,0-1-163,0 1 18,0-6-50,0-1 1,0 1-49,0 0 0,0-3-155,0-3 1,0 4 63,0-4 1,0 2-163,0-2 0,0-4-186,0-8 170,8 9 67,-6-7 0,11 6 19,-7-8 18,7 8 76,-11-5 0,12 11-7,-9-8 0,7 6-48,-6-6 1,7 8 8,-1-2 1,-3 4 15,3 1 0,-3 1 2,3 0 1,3-1-34,-3 1 1,-3 0-6,3 0 0,0 1-76,5 5 91,-8-5-34,7 7 1,-7-3-13,9 1 0,-7 7 36,1-2 1,-6 4-13,5 2 3,1 0 0,5 0 0,0 0 0,-5 0-67,-1 0 71,1 0 4,-3 0 1,5 2-220,-8 4 208,7-4-17,-11 13 1,11-11-19,-7 7 1,2-5 65,-2 6-1,-4-1 1,5 7 39,-7-1 0,0 0 152,0 0 1,-2 1 161,-3-1-318,-5 8-12,-7-6 1,-1 8 270,1-4 11,0-4-288,-1 6 1,-5-7 44,0-1 1,0 0-65,6 1-155,0-9 1,-1 5-134,1-9 0,0 1-405,0-6 0,5 0-470,0 0 330,1-8 218,1-1-1471,-5-8 932,13-1 342,-6 1 1,8 5 806,0 1 0,0-1 0,0-5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7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7847,'0'-17'-437,"0"7"829,0 2 0,0 6 162,0-3 99,0 3-389,0-6 0,-2 8 238,-4 0-251,5 0 13,-15 0-106,14 0 1,-7 0-73,3 0 126,4 0-64,-13 0 0,11 0 52,-8 0 1,6 2-51,-5 4 1,5-2-9,-5 7 1,-1 1 18,-5 5 0,-1 2-16,1 4 1,0 6 374,0 11-41,-1-3-339,1 13 0,0-6 443,-1 8-232,1 7-192,8-5 1,-1 4-142,4-12 0,4 2-54,-4-8 0,6 5-220,6-11 0,6 3-346,11-14 0,4 0-776,7-6 1,9-7-1059,3-5 1223,4-10 1023,9-5 0,3-15 0,7-2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8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364 208 7847,'0'-17'19,"0"0"1,-2 0 90,-4-1 1,2 1-27,-7 0 181,7-1-107,-12 1 1,14 0 294,-3-1 0,-5 9 88,8-7-52,-13 15 50,13-7 286,-14 8-561,7 0 1,-7 8 106,5 3 1,-4 4-32,3 3-129,4-1-97,-7 0 0,7 1 52,-3-1 1,-5 6 13,5 0 0,-5 8-27,-1-2 0,0 3 93,0 3 1,5 1-2,1 5 0,1-3-142,-2 8 1,-1-5-95,7 5 1,0-8-829,6 3 573,8-13 1,-2-3-215,11-7 1,-3-1 112,9 0 168,4-7-1113,-1-3 806,9-7 1,0-7-33,-1-5 0,1-5-68,-1-6 1,-1 2 248,-4-8 1,2 8 115,-8-2 0,0-2 537,-6 2-260,-7 0 0,-3 11-116,-7 1 492,0 7-272,0-4 605,0 8 206,0 0 1,0 8-348,0 3 1,0 5 227,0 1 0,0 2-554,0 4 0,6-2-263,0 8 1,0-8-1162,-6 2 590,7-3 460,-5-3 1,8-6-643,-4 1 0,-4-6-1055,3 5-648,-3-7 2421,-2 4 0,0-1 0,0 3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8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7847,'-9'-10'658,"1"3"1,2 5 73,1-4-294,-1 4-210,6-6 500,0 1-325,8-3-138,-7 0 0,15 1 72,-5 3-152,5 4 0,7-7-483,0 3 264,8 4 1,-5-6-319,9 8 0,0 0-531,-1 0 0,1 0 883,-1 0 0,1 8 0,0 2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7825,'17'17'2245,"0"0"-1352,1 1 1,5 5-31,0 0 1,6 7-320,-6-1 0,6 4 75,-6 2 0,-6-1-341,-6 1 0,-7-1-247,2 1 0,-4 1-1230,-2 5 639,0-5 476,-8 14 1,-7-8-3189,-8 5 1444,-8 3 1828,4-14 0,-7 14 0,-1-6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10944,'12'0'1026,"-1"0"1,1 0-553,5 0 1,1 0 88,-1 0 1,0 0-861,0 0 167,1 0 161,7 0 1,-4 0-948,8 0 0,-6 0 258,6 0 0,-14 0-871,2 0 1529,-3 8 0,3 2 0,0 7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2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7882,'10'0'459,"5"8"1,-3-6 452,11 4 1,-2-5 674,8-1-905,-8 0-420,12-7 0,-6 3 44,7-8 0,-5 9-518,0-3 1,0 2-499,5-2 0,9 4 324,3-4 386,4-3 0,9-1 0,3-7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0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7941,'0'-9'1427,"0"1"-783,0 8 3242,0 0-3657,0 8 1,6 1 477,0 9-500,-1-1-42,-5 0 0,0 6 65,0 0 0,0 6-114,0-6 0,2 6-169,4-6 1,-4 6 128,4-6 0,-2 0-189,1-6-786,-3 1 400,6-9-65,0 6-323,-6-13 330,5 6 377,1-8 0,-4-8-66,7-3 0,-5-4-110,6-3 0,-7-5 62,7 0 0,-2-2 55,1 2 0,4 4-224,-3-4 62,3 11 219,3-3 1,-7 11 211,1-7-73,-8 7 368,11-4 353,-13 8-344,13 0 1,-13 2 258,4 4 1,2-2 93,-3 7-229,1 1 0,-6 5 587,0 0-524,0 0-244,0-7 1,2 5-111,4-3-139,-4-4-81,5 7-299,-7-13 276,0 13 0,2-13-229,4 4-71,-4-4 0,12-10 125,-9-3 1,9-5-456,-3-1 379,5 0-5,1-1 1,2-1-131,4-4 0,-4 10 272,4-5 1,-3 7 241,-3-1 1,0 5-74,1 7 276,-1 0 81,0 7 0,-7 3 629,-4 7 1,-3 1 893,3-1-958,-4-8-440,6 7 0,-8-7 92,0 9-215,0-9-516,7 7 1,-5-12-855,4 7 479,-4-7-630,6 4 259,1-8 1,9-8-2256,-1-4 3179,0-3 0,0-2 0,1-1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7798,'17'7'251,"-5"-5"377,-1 4 1300,1 4-872,-3-1 473,7 1 730,-14 5-1117,5-5-44,-7 7-1003,0 0 0,0-5-652,0 0-2694,0-9 2053,0 13 1198,0-7 0,0 9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8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7878,'-17'18'-1742,"0"-1"3021,0 0 379,-1 1 1,3-1-637,3 0 0,-1-5-463,7-1 1,-2-1 387,3 1-388,3 5-1415,-6-7 0,16 7 576,3-5 1,14-3-304,10-8 0,7 0-319,10 0 0,-6 0-338,0 0 0,-7 2 902,1 4 1,-5-3 406,-7 9 0,-8 0 1114,-9 5 1,-7 0-787,2 0 1,-12 1 700,-6-1 1,-5 0-221,-6 1 0,4-7 214,-4 1 0,4-9-955,1 3 1,1 2-589,0-2 1,7-2 469,4-10-19,4-4 0,10-15 0,2-2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0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7849,'-9'7'2181,"1"-5"-1925,8 14-368,0-14 1,2 11 268,4-7 0,-3 5 346,9-5 1,-6 6-586,5-7 1,-5 7-551,6-6 0,-7 7 325,7-1 307,-8 3 0,11 10 0,-5 2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10383,'9'0'2357,"-1"0"-2107,-8 8 0,2-4 265,4 7-160,-4-7-40,5 19 1,-7-11 247,0 11 1,0-2-251,0 2 1,0-4-144,0 4 0,-2-3-270,-3-3-606,3 0-156,-6 1 438,8-9 318,8-1 0,-4-10-1646,7-4 697,1-3 437,13-16 0,0-2-206,3-8 1,9-3 414,-8 3 1,7-3 161,-7 9 1,-6 4 353,-6 2 0,1 11 374,-7 6 0,-1 5 159,1 1 0,-7 7-344,2 5 1,-4 11 3224,-2 6-1638,0-4-897,0 15 1,0-11 159,0 11 0,0-3-611,0-3 0,0 1-62,0-1 0,0-5-869,0 0 0,6-8-904,-1 2 1,9-9-114,-3-3 1,7-7 485,5 2 927,4-12 0,15-11 0,2-10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398 138 7967,'-7'-9'0,"3"-5"375,-8 9 0,8-9-256,-11 12 196,5-13 0,-1 7 340,-1-3 0,1-3 255,-7 8-446,1-7-217,0 11 1,0-6-99,-1 8 32,1-7 0,0 5 39,-1-4-100,1 4 0,0 4-277,0 4-258,-1 3 315,1 9 24,0 7 0,5-6-193,1 4 49,7-4 186,-12 6 1,14-4 11,-3 8 1,3-6-1,2 6 0,0-6 11,0 6 1,0-6 12,0 6 1,6 0 3,-1 5 0,9-5 214,-3 0 1,-3-8-205,7 12 0,-11-14 203,8 4-5,-8 4-157,3-8 0,-5 8 16,4-4 1,-4-4 31,4 4 1,-4-2 9,-2 2 1,-6-3-83,0 3 0,-7 2-18,1-2 0,2 0-101,-1-6 0,1 0 75,-1 1 1,-3-1-624,9 0 303,-1 1 135,-2-1 1,6 0-91,-4 0 0,4 1 29,2-1 0,6 0-92,0 1 0,7-1 211,-1 0 1,3 0 269,3 1 0,-7-1 787,1 0-497,-1 1-265,-1-1 0,3 0 647,-7 0-474,0 8 0,-6-3 1658,0 6-1299,0 1 0,0 0-91,0 0 1,0-6 26,0 6 1,0-8-476,0 2 1,0-4-363,0-2 0,2 1-1779,3-1 1071,-3-7 691,6 5 0,-6-7-1483,4 3 673,-4 5-906,13-14-951,-5 5 2896,15-7 0,-6-7 0,6-3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7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7991,'-9'-9'218,"-1"1"577,5 8-451,3 0 1,-8-2 490,4-4-16,4 4-513,-13-5 0,11 7 424,-7 0-570,7 7 1,-4 3-196,8 7 72,0 8 1,0 2 272,0 8-91,-8 7-19,6 2 1,-5 10 54,7 4 0,-2-5 42,-4 5 0,4-4 113,-4-2 0,-1 0-373,1-1 0,0-6-153,6-5 0,0-4-1086,0-1 673,0-8 396,0-2 0,0-8-1524,0 0 824,0-7-178,0 5-287,0-13 823,8 6 0,1-18 61,9-7 1,-1-8 413,0-9 0,8-9 0,2-1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7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7919,'-12'0'1451,"1"0"-155,7 0-593,-12 0-349,14 0 0,-13 8 335,4 3-471,3 12-102,-7 4 0,-1 15 117,-7 5 40,0 2-110,-2 3 0,-2 8 54,-7 3 1,-7 5-158,1 1 1,5-8-224,6-3 0,3 0-1063,-3-7 604,4-3-48,15-21-127,-5 6 476,13-14-695,-6 6 115,8-15 1,2-3 367,4-7 1,3-15 532,9-8 0,7-15 0,2-7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7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7919,'-9'-10'606,"1"2"1,6 8 550,-4 0-285,4 0-384,-5 0 0,12 8-104,1 4 1,6 13 347,-7 9-467,9 1 0,-6 13 359,3-8-339,4 8 0,-13-6-166,4 5-109,4 3-116,-8-14 1,5 12-299,-7-8 0,0 1-53,0-7 1,0-5-648,0 0 0,0-8-461,0 2-721,0 4 1493,0-8 793,0 6 0,-15-15 0,-4-2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7915,'-9'-8'749,"-7"-1"18,14-1-141,-5-5 1,9 13 105,3-4 1,-1-2-285,8 2 0,-6 1-604,5 5 0,1-2 171,5-4 0,2 4-1206,4-4 0,-4 4 1191,4 2 0,12-7 0,1-3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8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6820,'9'-2'924,"-3"-4"1,-2 4-395,2-4-71,-4-3 496,13 7-189,-13-6 234,13 8-641,-5 0 1,5 2-213,-3 4 62,3 4-52,-13-1 1,12 12-37,-9-3-47,1 3 0,-6-4 75,0 0 0,0 6-124,0 0 0,0 0-232,0-5 204,0-1-312,0 0 7,0 1 1,0-1-204,0 0 196,0-7 1,2-3-165,4-7 0,3 0-342,9 0 1,-1-13-804,0-4 830,8-12 794,-6 2 0,6-8 0,-7 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8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8189,'-9'-9'2062,"1"1"-1408,8 0-274,0 6 145,-8-5-13,6 7 58,-5 0-220,7 0 1,2 2-1304,3 3 502,-3 5 390,14 0 0,-12 5-1977,7-3 1000,-7-5 1038,11 9 0,-5 1 0,7 10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8551,'10'0'3450,"-2"0"-3040,-8 0 0,0 7 614,0 5-451,0 3 1,0 2 272,0 1-517,0 7 1,0-12-137,0 4 0,0-3-207,0 3 47,0 0-1360,0-7 770,0 5 386,0-5-987,0 0-1751,0 5 1999,0-13 910,0 6 0,7-8 0,3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8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7882,'0'-12'-682,"0"1"1198,-8 7 268,6-4 1,-4 8 166,12 0-589,-4 0 1,14 0-27,-5 0 0,6 0-77,6 0 1,-1-1-416,6-5 0,1 4 192,6-4 0,-3 4-232,-3 2 0,2 0 213,-8 0 1,0 0-1812,-6 0 216,-7 0 1165,-2 0 0,-39 8 0,-7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3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6131,'-9'-8'31,"1"6"1,6-6 107,-4 8 17,4 0 100,-5-7-23,7 5-126,0-6 529,0 8 1821,0 0-2095,0 8 0,0 3-84,0 12 0,5 4 0,1 8 0,0 1 526,-6 5-349,0-5-162,0 6 1,2-9 273,4-4-408,-4 4 0,7-14-288,-3 4 133,-4-4 1,11-2 22,-7 1 0,8-9-138,-3-3 1,6-4 62,6-2 0,-1-2-25,6-4 0,1-5-501,6-12 313,-1 3 93,1-12 1,-6 3-186,0-11 112,-8 3 213,11-5 1,-14 0 117,-1-5 0,-2-1-42,-9 2 1,0 4 210,-6 7 0,0 3-123,0 3 1,-8 4 108,-3 8 1,-5 1 170,-1 5-107,7 3-68,-5 0-818,5 6 307,-7-5-834,8 7-1313,-7 0 1684,14 0 1,-5 2 732,7 3 0,15-3 0,4 6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0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7927,'9'-18'-556,"7"1"282,-15 7 345,15-5 0,-14 11 771,3-7-60,-3 7 422,-2-4-271,0 8 125,0 0-839,0 8-27,-7 1 0,-3 16-41,-7 4 13,0 4 1,-1 3 114,1 5 0,-2-1-60,-4 12 1,-2-2-176,-4 13 1,-4-5 27,4 5 1,4-7-718,2 2 1,4-6 131,2-6 0,5-4-129,1-7 0,7-9 246,-2-2 1,4-11-623,2-2-543,0-7 1085,0 4 1,2-12 341,4-7 1,-2-3-13,7-15 0,1-1 146,5-11 0,8-3 0,2-8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0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9054,'0'-10'394,"0"2"-532,0 8 120,0 8 1,6-2 344,0 11 1,2 4 537,-3 14 0,-1 5-365,8 0 1,-9 14 440,3-2-568,-4 4-438,-2-4 339,8-8-110,-6 6 1,5-12-757,-7 8 435,0-7-333,0-5 1,0-3-636,0-8 0,0 6 269,0-6 1,0 0 855,0-6 0,0 1 0,0-1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7927,'-15'-2'1225,"4"-4"-460,-5 4-459,14-13-574,-5 5 0,7-7 716,0 0 1,0 5 769,0 1 0,7-1-932,5-5 1,5 5-390,6 1 1,-2 5-188,8-6 0,-6 9-428,6-3 1,-6-2-658,6 2 756,0 1 619,-2 5 0,-2 7 0,-8 3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7870,'0'-10'997,"0"-5"1,0 11-264,0-7 670,0 7-675,0-4 335,0 8 93,0 0 0,2 10-1010,3 7 1,-3 0-105,4 6 0,-4-1-63,-2 1 1,0-2-293,0 8 1,0-8-1012,0 2 880,0-4 1,6-7-70,0-1-827,-1 1 791,3-3 1,-4-1-664,7-8 833,1 0 1,1-2-73,5-4 1,-5-11-265,10-12 714,-4-4 0,6-9 0,2-2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7870,'0'-17'0,"0"0"695,0 7 1021,0 2-663,0 8 525,0 0-1364,0 8-381,0-6 1,2 13-820,4-3 969,3-4 0,3 7-1125,-1-3 1142,1-5 0,13 9 0,2-7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11219,'10'0'1294,"5"0"-697,-3 0 0,-2 0-73,1 0-575,1 0 1,-1 6-242,1 0-159,-8 7 0,3-3-465,-7 7 640,0 0 0,-7 1 86,-5-1 1,-3 0-29,-3 0 0,3 1 943,3-1 1,3-2-192,3-3 724,4 3-853,-6-5 0,10 1-387,4 1 0,4-8-51,7 2 0,8-4-340,4-2 1,11-8 372,6-4 0,4-3 0,2-2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1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10734,'10'0'-151,"5"0"-670,-4 0-232,5 0 0,7 0 1053,0 0 0,0 0 0,-6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7824,'10'0'482,"-2"0"-301,-8 0 0,1-2-318,5-4-152,-4 4 605,6-5-206,-1-1-580,3 6 0,7-6 176,1 8 0,-7 0-131,1 0 1,-1 0 167,7 0 1,-1 0 256,0 0 0,0 8 0,1 2 136,-1 7 1,-5-8-270,-1-3 1190,-7 4-375,4-8-436,-8 5 1,0-9-5,0-3-242,0-5 0,0-7 0,0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3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7534,'-10'-7'-214,"1"5"920,3-4-337,4 4 1,-8 2 495,5 0-438,3-8 81,-14 6-83,15-5 0,-9 7 156,4 0-316,4-8 0,-7 6 14,3-4-117,4 4 0,-6 4 161,8 4-69,0 4 16,-7 15-44,5-6 0,-12 15 182,8 1 1,-1 7-78,1 10 1,4-2 152,-4-4 0,4 4-297,2-4 1,0-2-158,0 3 1,8-11-94,4-1 111,3-1 30,10-14 0,-6 4-547,4-6 247,4-9 54,-8-1 1,14-8-152,-4 0 0,2 0 67,-3 0 1,5-13-35,-4-5 0,4-10 145,1-1 0,-1 2 48,-4-2 1,-3-2 120,-2-9-106,-5-4 17,6-1 1,-8 1 198,0 4-185,-7 3 113,5-5 1,-11 9 178,8 5 1,-8-3-171,1 8 77,-3 0-117,6 6 4,-6-1-15,5 1 1,-7 5-133,0 1-1,0 7-141,0-4-471,0 8-2029,0 0 1,6 2 2749,0 4 0,7 4 0,-3 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8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18 7882,'8'-10'758,"-6"2"0,12 10-599,-9 4 1,1-2 756,-6 7-550,0 1 0,0 5 538,0 1 1,0 1-367,0 4 1,-6-4-464,1 4-391,-9-4 1,12-1-348,-4-1 1,3-2-595,-3-3-157,4 3 1,-4-7 1413,12 3 0,3-3 0,9-8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3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8997,'0'-10'1041,"1"2"-927,5 8 1,4 0 159,7 0 0,0 0-330,1 0 1,1 0-233,4 0 1,-2 0-1425,8 0 1712,0 0 0,5 0 0,1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7823,'10'0'243,"-3"0"-1,-7 0 1,6 2-63,0 4 17,-1-4 70,-5 6 130,0-8 0,2 0-1817,4 0 1420,-4 0 0,13 0 0,-5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3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7856,'0'-12'242,"0"1"150,0 7 571,0-4-486,0 8 925,0 0-862,-8 0-259,6 0 1,-5 16 134,7 7 1,0 7-90,0 5 1,-6 5 205,0 1 1,0 5-33,6-6-353,0 0 0,0-7 170,0-4-592,8-4 263,-6-8 1,13 0 66,-3 1 1,3-9-160,2-3 1,3-4-720,3-2 497,4 0 191,0-8 1,3-7-319,-7-8 1,4-2 105,-9 2 1,3 2 357,-10-8 1,-3 0 121,-2-5 1,-4-1 148,-2 0 1,0 7-138,0-1 0,0 8 186,0-2 4,-8-4 0,4 7 174,-7-3-1770,7 12 728,-4 3-1303,0 8 0,6 2 1835,-3 4 0,-5 11 0,0 10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7900,'0'-17'120,"0"0"1,0 5 157,0 1 0,0 5 136,0-6 459,0 9-354,8-5-2,-6 8-553,13 0-30,-13 0 150,6 0 0,-8 9 424,0 9-217,0-1-35,-8 16 0,-2 1 104,-7 12 1,-6 4-158,0 2 1,-8 2 16,2 4 1,2-3-84,-1 9 1,5-8-120,-6 1 0,8-5-1153,-2-6 774,11-4 1,2-7 39,5 0-1377,3-8 398,-6-3-371,8-6 1202,0-9 1,2-1 306,4-8 1,-4-2-29,3-4 1,3-5 189,-2-12 0,5 2 0,-5-8 0,6-6 0,-6-5 0,7-8 0,-2 2 0,5-12 0,1-3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7900,'0'-17'233,"0"6"573,0-1-210,0 8-163,0-3 0,2 7 67,4 0-237,-4 7 0,11 11 20,-7 10 0,8 7 91,-3 5 1,2 4 122,-1 8-307,3 0 0,-11 2 134,8 4-255,-8-12 93,3 11 1,-7-18 62,0 7-140,0-8 0,0 5-210,0-9 1,0-5-490,0 0 1,0-8-114,0 2 0,-2 0-1871,-3-6 2598,3 5 0,-14-13 0,7 8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7900,'-10'-8'1974,"3"6"1,7-8-2608,0 5 146,7 3 531,3-14 1,7 9 400,0-5 0,-5 2-64,0 5-1701,-1 3 909,14-6 1,-4 8 410,8 0 0,0-8 0,5-1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5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7825,'0'-17'1713,"0"0"-1281,0 0 0,0 7-118,7-5 241,-5 13-53,14-6-156,-14 0 103,13 6-295,-5-5 0,5 9-103,-4 3 0,-3 5 87,-8 7 0,0 2-27,0 4 1,0 2 261,0 4-265,0 4 1,-6-12-7,1 8 1,-1-8 97,6 2-230,-8-4 0,6-1-129,-4-1 1,5-6-374,1 1-151,7-8 1,3 3 98,7-7 0,-3 0-488,3 0 0,-4-7 1072,10-5 0,4-3 0,0-2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5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8868,'-9'0'1682,"1"0"-1056,8 0 244,0 0-958,0 8-415,0-6 1,2 13-1625,4-3 2127,3 3 0,8 2 0,1 1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52 381 8446,'8'-9'2760,"-6"-1"-2316,4 4 1,-2 5-348,1-5 0,3-4 0,4-1 0,1 1-72,-7-2 37,7 1 1,-3-6-180,7-1 1,-5 1 101,-1 0 1,-1-1-118,1 1 0,3 0-68,-8 0 1,5-1 52,-5 1 0,5 0 1,-5-1 169,0 1 198,-6 0-226,0 0 0,0 5 14,0 0 58,0 9 178,-8-5-259,6 8 49,-5 0 8,-1 0-41,6 0 29,-13 0 37,13 8 1,-14 1 2,5 9 1,1 5 66,-1 0 1,-1 7 204,-5-1 1,5 4-116,1 1 0,-1 1 114,-5 0 1,2-1-251,3 1 0,-1-6 81,7-1 0,-6-6-209,7 1 0,-3-4-19,2-2 1,4-5-373,-4-1 117,4-7-139,2 4 306,0-8 431,0 0-353,0-8 44,0-2 0,2-7 53,4 0-3,-4 0-179,13-8 1,-11 5-218,8-3 0,-3 4 87,3 2 0,3 1-225,-3 5 0,3-4 164,3 3 1,-1 2-377,0-1 503,0 7 150,1-4-97,-1 1 1,0 5 298,1-4-65,-1 4 1,0 2 64,0 0 1,-5 0-11,0 0-47,-1 8 1,1-1-64,-1 5 0,-7 3-23,4-5-16,-8 7 4,0 1 1,-6-7 116,0 1-117,-7-1 78,3-1 0,-7 3 124,-1-7 0,1 0 178,0-6 330,0 7-246,-1-5 44,1 6-202,7-8-28,3 0 44,7 0-368,0 0 302,0 8-66,0-6 0,5 7 13,1-3 0,8-4 24,-3 4-90,5 3 1,1-7-100,0 4 1,-5 2 75,-1-3 0,1 3-1284,5-2 576,-7-4-96,5 5 1,-5-7-605,7 0 0,-6 2 1311,1 4 0,0 4 0,5 7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49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7916,'8'-10'-18,"-6"2"283,6 1 100,-8 5-191,0-6-24,0 8 1,2 0 283,3 0-126,-3 0-216,6 0 64,-8 0-320,0 0 76,0 8 1,0-4-95,0 7 22,8 1 161,-6 13 1,5-4-167,-7 8 187,0-8-34,8 11 1,-6 1 8,4 7 0,-3 3 13,3-3 0,-4 4 4,4 8 26,-4 8 1,-2-3 6,0 13 1,0-5-31,0 10 0,0 9-265,0 3 0,0 3 250,0-3 0,-2-3-10,-4-3 35,4 3-1251,-13-13 1048,13 6 172,-13-8 1,7-1-64,-4-5 1,-3-3 38,3-8 8,-3-1-187,-2 1 0,1-7 25,5-5 183,-4-11 422,13 3-501,-14-12 816,14 5-1161,-13-8-371,13-8 794,-6-1 0,16-16 0,2-1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9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7882,'-2'17'0,"-3"1"0,1-1 778,-8 0 0,1 6-133,-7 0 0,1 0-5,0-5 1,1-1-134,5 0 1,-8 3 26,7 3 1,-7-4-697,7 4 0,-5-2 157,-6 2 1,2-2-1327,-8 8 1,-2-2 1330,-9 2 0,-4 11 0,-8-3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7855,'-10'-10'837,"2"2"-1118,16 8 35,2 0 0,14 0 829,-4 0 1,10 0-52,-6 0-279,6 0 1,-3 6 263,8 0-431,-1 0 0,1-1 0,-1 1-355,1-2 1,-6-2 107,0-2 1,-6 0-399,6 0-1216,-8 0 1775,4 0 0,-8 0 0,0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0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7855,'-10'-2'2273,"5"-3"-1538,-5 3-646,8-6 213,-13 8-46,13 0-103,-6 8 1,2 1 538,1 9-291,-9-1-371,12 8 0,-11-4-344,7 8 0,-2-6-133,3 6 0,3 0-467,-4 5 0,4-1 427,2-4 0,0 7 487,0-7 0,0 7 0,0-9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0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7902,'-10'-8'-1949,"-5"7"1949,13-7-2,-13 8 1,13 2 11,-4 4 0,-2 3 113,2 8 1,-7 7 188,1-1 0,-3 15-81,-2 2 0,-1 8 151,1 4 1,0 2-131,0 4 1,5-10 59,1 4 0,7-6-445,-2 0 108,4-4-51,2-15 0,0 4-111,0-8 0,2 0-151,4-6 0,-2 0-369,7 1 1,1-3 246,5-3 460,0 3 0,0-13 0,1 4 0,-1-4 0,8-10 0,2-2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7360,'9'8'-1220,"-1"-6"1967,-8 13-53,0-5-320,0 7 0,0 1 134,0-1 1,0 6-280,0 0 1,-2 2-60,-4-2 1,4-4-122,-3 4 0,-3-3-194,2-3 1,-2 0-591,3 0 399,3-7 219,-6 5-289,8-13 128,0 6-120,0 0 33,0-6 0,0 3 114,0-10 1,14-7 118,3-11 1,6 2 17,0-8 0,2 2 114,4-2 0,1-1 0,-6 7 0,-1 7 0,-6 1 0,0 13 0,0-4 0,-7 4 8,5 2 0,-11 8 85,8 3 0,-8 5 192,1 1 1,-3 6 493,-2 0 1,0 6-292,0-6 0,0 2 148,0-2 0,0-4-583,0 4-37,0-11 108,0 3-568,0-5 330,0 7-940,0-7-1079,0-3 2133,8-7 0,9 8 0,10 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7857,'8'9'615,"0"1"501,3-4-263,5-4-460,-7 5 1,8-7-259,1 0 1,-7 0-180,1 0 1,-1 0-1043,7 0 0,-1 0 358,0 0 728,0 0 0,1 0 0,-1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2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35 657 7857,'2'-15'-863,"4"3"1,-2-3 862,7 3 0,3 3 0,9-3 0,-4 1 0,4-6 0,-4-1 0,-1 1 0,-1 0 0,0-1 0,-5-5 0,-1 0 0,-1-8 0,1 3 0,3-5 0,-8-2 0,-1 1 0,-5-1 0,0 3 0,0 3 0,0-2 0,0 8 0,0-6-42,0 6 0,-5 6 122,-1 5 0,-2 3 175,2-3-7,4 4-163,-5 1-40,7 5-19,-8-6 4,6 8 11,-13 8 0,11 1-29,-8 9 0,7 5 56,-7 0 1,6 8 91,-5-3 0,-1 11-63,-5 1 1,6 6-46,-1-5 1,2 11-113,-1-6 0,-3 6 8,9-12 0,-7 8-201,6-2 1,-7-4 161,1-1 1,5-5-77,1-1 1,-2-3 46,2-3 1,1-4-92,5-8 1,0 1 216,0-1 0,0-5-6,0-1 67,0-7 151,0 4 48,0-8 1,0-2-28,0-4 1,0-4 59,0-7 0,5 0-148,1-1 0,6 1-166,-6 0 0,7-6-526,-1 0 0,5-6 279,6 6 0,-4 2-152,4 9 414,4-3 0,-8 13 0,4-4 0,4 4 0,-8 2 0,4 0 0,-3 0 0,-3 0 0,-2 8 0,-3 3 0,1-1 0,-7 2 0,6-7 0,-7 7 0,1-6 0,-6 5 0,0-5 0,0 5 0,-2-5 0,-4 6 0,-3-8 0,-8 1 0,-1-3 0,1-2 0,0 0 0,-1 0 0,3-2 87,3-3 1,-1 1 220,7-8 1,-5 6 547,5-5-426,0 7 24,6-11 368,0 13-375,0-6-72,0 8-158,0 8 1,2 1 0,4 9 0,-4 5-90,4 0 0,1 0-185,-1-6 0,2 0-514,-3 1 1,-1-1 327,8 0 1,-6 1-415,5-1 0,1-6 98,5 1 1,0-8 558,1 2 0,7-4 0,1-2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2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7857,'0'17'-278,"8"8"1,1-2-348,9 12 1,-7-4 880,1 9 1,-3-2 512,3 3 0,-4-5 67,-8 5 1,0-7-321,0-5 0,-2 4 270,-4-4 0,-2-3-590,-3 3 1,-5-8-461,5 2 0,-10-1-339,-2 1 0,-10-4-1691,-2 4 2294,1 4 0,-24 0 0,4 7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5:53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7857,'25'-7'0,"-6"5"0,1-12 176,-9 9 1,1-3 113,5 2 1,0 4 406,0-4 141,1 5-199,-1 1-32,0 0-268,-7 0-168,5 0 1,-5 0-3,7 0 0,-5 0-62,-1 0 0,1 5-159,5 1 1,-5 6 4,-1-7 1,-5 9 34,5-3 0,-7 5-215,2 1 0,-4 2 53,-2 4 1,-2-2-60,-4 8 1,-1-6 116,-5 6 0,-1-2 35,7 2 1,-6 3-13,7-3 1,-3 2-3,2-2 1,4 2 2,-4-8 0,4 7 39,2-1 0,0 2-71,0-2 1,6 3 112,0-3 1,6 4 7,-7 2 1,1-1-21,-6 1 0,0 1 84,0 5 1,0-5-25,0 4 0,0-1 142,0 1 0,-2-1-48,-4 7 0,4-6-93,-3 6 0,3 0-28,2 6 0,-6 0 82,0 0 0,-1 0 0,1 0 0,2 5 86,-8 1 1,1 7 204,-6-1 0,-8 9-184,-4 2 1,2 0 77,-2-6 1,2-2 391,-2-4 0,4 3-115,8-9 1,2-5 4,3-6 1,-1-7-302,7 1 1,0-3-248,6-3 1,0-5 13,0 0 0,0-8-309,0 2 150,0-4 0,0-7-593,0-1-1943,0-7 2670,-7 4 0,-18 0 0,-12 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0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9402,'12'-10'1032,"-1"4"0,-5-1-283,5 1-520,1 0 1,5 0 76,1 1 0,-7-1-29,1 6 1,-7 0 320,7 0-270,-8 0 0,9 7 147,-7 5 1,0 3-99,-6 3 1,0 5 22,0 0 0,0 8-48,0-3 1,-6 5 61,0 2 1,-5-7-103,5 1 1,-6-8-71,7 2 0,-1 2-98,6-2 1,0-5-102,0-7 1,-2-5-529,-4 6 421,4-9-479,-5 5 193,7-8 0,2 0-886,3 0 743,-3 0 0,8-8-250,-4-3 0,-3-4 127,9-3 1,-6-1-203,5-4 1,-5 2-412,6-8 0,-7 0 580,7-5 1,-6-3 648,5-3 0,1-4 0,5-8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19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9933,'0'-10'1147,"0"2"-890,0 8 1,0-2 491,0-3-208,0 3 542,0-6-243,0 8 3238,0 0-3247,8 8-400,-6-6 1,11 7 249,-7-3-243,7-4 1,-3 11-81,7-7 1,-5 0-4,-1-6 0,-5 2-177,5 4 1,-5-5-1,6 5 1,-7-4-396,7-2 1,-6 0 234,5 0 1,-5 2-1879,6 4 954,-9-4-641,13 5 1,-12-7-1226,7 0-241,-7 0 2174,11 8 1,-13 2 838,4 7 0,-4 0 0,-2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9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7882,'-9'0'532,"1"0"0,10 0-183,4 0 1,11-6-122,12 1 0,11-9-53,6 3 0,10-5 0,2-1 1,13 5-518,-2 1 1,4 1 224,-4-1 1,-2-3-20,-3 9 0,-5-1 173,-7 6 0,-8 0 52,-3 0 1,-7 0-47,-5 0 1,-4 0-41,-8 0 1,-5 0-78,-1 0 0,-7 2-97,2 3 0,-6-1-480,-6 8 1,-5-6 650,-12 5 0,-4 1 0,-8 5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7986,'17'-7'0,"-5"5"255,-1-4 1,-5 4 377,6 2 377,-9 0-623,13 8 0,-12 0 967,7 3-907,-7 4 0,6-5 248,-5 7 1,-3 1-257,4-1 1,-4-6-40,-2 1 1,0-1 77,0 7-248,0-1 220,0 0-496,0 1-86,-8-1-154,6-7-166,-5 5 243,7-13-520,0 6 0,0-10 308,0-4 1,7 2-171,5-8 0,-3 3 238,3-3 0,-1-1-109,7 7 255,-1-7 480,0 11-105,1-6 0,-7 8-28,1 0 884,-8 0-400,3 8-304,-7 1 0,0 9-91,0-1 1,0-6-992,0 1 1,-6 0-175,1 5 1,-3 0-1780,2 0 2715,4 8 0,-21 2 0,4 8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7913,'0'27'-218,"2"0"849,3-4 986,-3-4-645,6 6-631,0-15 0,-5-2 695,9-8-607,-1 0 0,7-6-484,-1 0 1,0-6 24,1 7 102,-1-9 0,0 12 92,1-3 1,-3 5 15,-4 5 1,-1 7 245,-4 11 0,-4-2-228,4 8 1,-6 0 98,-6 5 1,-4 3-84,-7 3 0,0-3-455,-1 3 1,-1-4 223,-4-1 0,4 0-473,-4-1 0,3-7 167,3-4 0,0-5-397,0-7 238,-1 4 1,1-13 104,0 4 1,1-6 260,5-6 1,-3-3-85,9-9 1,-1 1 166,6 0 0,0 0 3,0-1 0,8 3-50,3 3 0,1 5 31,5 7 0,-4 0 119,10 0 0,-1 2 307,1 3 1,-4 5-182,4 7 1,-4 1 12,-2-1 0,1 0-93,-1 0 1,0 1-578,1-1 1,-1 0 8,0 1 0,-5-7-718,-1 1 1170,1-9 0,5 5 0,0-8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1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8041,'12'0'910,"-1"0"0,-5 2-326,6 4 1,-3-2 910,3 7 10,3-7-612,-5 11-715,7-13 0,-2 8 272,-3-4-901,3-4 0,-11 5-741,8-7 88,-9 0 1,5 2 301,-8 4 0,0-2-1364,0 7 2166,0 1 0,-8 13 0,-1 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7850,'0'18'332,"0"-1"0,0-6-286,0 1 1,0-6 707,0 5 164,0 1 0,0 5-418,0 0 1,0 1 67,0-1 1,0 2-252,0 4 0,0-4-106,0 4 1,6-3-95,-1-3 1,1 0 94,-6 0 0,2-5-579,4 0 0,-4-7-388,4 7-746,-5-8 872,7 3 1,-4-9-426,7-3 1,1-9 1053,5-15 0,8-7 0,2-16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1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7853,'-10'2'611,"4"3"-417,4-3 1,10 6 189,3-8 0,7 0-229,5 0 850,4-8-640,7 6 1,1-5-243,-1 7 0,1 0-30,0 0 1,-1 0-242,1 0 0,-3 0 76,-3 0 0,2 0-292,-8 0 1,0 0-40,-6 0 0,1 0-781,-1 0 414,-7 0-351,-3 0 322,-7 0 799,0 0 0,-15-8 0,-4-2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7853,'-8'-10'114,"4"-4"-114,-7 9 1549,7-1-509,-4 6 553,8 0 45,0 0-1372,0 8 0,0 3 0,0 12 0,0-4-239,0 4 1,0 2 87,0-1 0,0 1-647,0-2 1,0-4 329,0 4 0,0-4-2323,0-2 704,0 1 180,0-1 629,0-7 1012,8-3 0,2-22 0,7-4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2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7853,'10'0'437,"-2"2"60,-8 4 0,0 4 127,0 7 1,5 8 451,1 4 0,6 3-338,-7 3 1,7 7-298,-6 4 0,1 4-51,-1 2 0,-4 0-178,4 0 0,-4-2-180,-2-4 0,-2 2-298,-4-8 0,-2 1-368,-3-7 1,-4-1 115,3-4 1,-3-4-532,-3-8 1,1-2 304,0-3 1,-1-4 280,1-8 1,0 0 473,0 0 0,-1-14-63,1-3 0,2-6 186,3 0 0,4 4 96,8-4 1,0 3 353,0 3 1,8 5-317,4 1 1,5 7-29,6-2 1,-2 4-304,8 2 1,-6 0 138,6 0 0,-8 0-488,2 0 1,0 2 171,-6 4 0,5-2-236,-11 7 1,2-5-51,-1 6 526,-4-8 0,-1 11 0,3-5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3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7951,'9'0'0,"1"0"311,-4 0 1,-2 2 0,5 3 425,-1 7 0,3-3-147,-5 3 0,0-6-120,-6 5 1,0 1-168,0 5 1,0 0-159,0 1 1,0-1-150,0 0 0,0 1-42,0-1 0,-2 0 233,-4 0-1137,4 1 456,-5-1-685,7-7 262,0-3 431,7-30 1,-3 10 202,8-16 1,5 2 210,6 4 0,0 0 65,-6 6-49,1 7 1,-1 2 472,0 8 0,-5 2-238,-1 4 0,-7 4 635,2 7 1,-4 0-273,-2 1 1,-2 7-61,-4 3 0,2-3-112,-7-2 0,-1 4-143,-5 2 0,2-2-220,3 2 0,-1-8 92,7 2 0,-6-4-380,7-1 1,-1-1 179,6 0 0,-6 0-194,0 1 1,1-1 134,5 0 0,0 1 2,0-1 1,2 0 162,3 0 0,-3-5 102,4 0 1,-4-1 303,-2 6 0,0-5-143,0-1 0,0-5 245,0 6 0,0-7 196,0 7 126,8-8-651,-6 4 1,13-8-253,-4 0 1,5 0 95,1 0 0,0-8-177,1-4 1,1-3-469,4-2 0,-4-3 321,4-3 0,-6 4-432,-5-4 0,1 4 250,-7 2 1,0 5 115,-6 1 1,0 5 160,0-6 0,-2 8 107,-4-1 0,-5 5 6,-12 5 0,0 7 204,-12 11 1,2-2 366,-13 8 0,8 0-260,-2 5 1,1-5 317,-1 0 1,5 0-175,1 5 0,-1-1-447,6-4 0,2 2-63,-2-8 0,8 0-77,-2-6 1,4-5 25,2-1 0,5-7-283,1 2 1,5-4-550,-6-2 273,9 0 681,-5-8-65,8-2 1,2-7 369,4 0 1,-3 7-52,9 4 0,-6-1 59,5 1 1,-5 0 47,6 6 1,-7 0 243,7 0 1,-6 0 147,5 0 1,1 0-228,5 0 0,2 0 242,4 0 1,-2 8-237,8 3 1,-6 5 30,6 1 1,0 0 141,5 1 1,7-1 229,-1 0 0,2-1-467,-1-5 1,1 3-41,4-9 1,4 3-1233,-4-2 1,6-4 572,6 3 1,-4-10-2195,3-7 1,-3 3 1172,-2-3 1,2 0-140,3-5 1,5-8 595,7-4 1,10-3-1424,7-3 2290,1-7 0,3 0 0,-4-5 0,-39 27 0,1 0 0,2 2 0,0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8008,'-17'0'-88,"-1"5"-177,1 1 265,7 0 0,-5-6-575,4 0 112,-5 0 463,-1 0 0,0-8 0,-1-1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7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8029,'2'-16'740,"4"5"-254,-4-5-187,6 14 1,-7-7 673,5 3-194,-4 4 721,6-6-491,-1 8-189,3 8 1,7 4-240,1 11 0,-1-2 17,0 8 0,-5-2 214,-1 1 0,-1 11-334,1-5 0,3 5 52,-8-5 0,1-5-145,-1 0 1,-4 0-430,4 5 0,-4-5 123,-2 0 1,0-6-325,0 6 0,0-8 155,0 2 1,0-4-55,0-1 0,0-7-738,0 1 436,0-8 0,0 5-177,0-3 385,0-4 1,2 6 392,3-8 1,-3-2-103,4-4 0,-4-4-118,-2-7 0,6 0-37,0-1 0,5-5-9,-5 0 0,7-2 36,-1 2 0,3 4-145,2-4 0,1 4 28,-1 1 0,0 7 65,1-1 0,5 7-477,0-7 390,0 8 0,-6-9-124,0 7 0,-5 0-193,-1 6 1,-5 0-354,6 0 0,-8 2-519,1 4 0,-3 4 684,-2 7 1,-2 2 718,-3 4 0,-5 4 0,-7 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7882,'-16'18'0,"5"-1"1092,-5 0 0,13-1 229,-9-5 66,8 4-892,-3-13 0,7 8 517,0-4-1282,0-4 1,7 5-715,5-7 0,5-7 984,6-5 0,12-3 0,9-2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8008,'-17'10'621,"0"-4"0,5-4-30,1-2 274,7 0 352,-4 0 35,8 0 630,0 0-1368,8 0 1,1 0 61,9 0 1,-1 0-426,0 0 1,3 0-371,3 0-226,3 0 0,9-6-417,0 0 1,1-5 712,5 5 149,-5 0 0,6-2 0,-7-1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7909,'17'-10'2333,"0"3"-1910,0 7 1,1 0 11,-1 0 323,0 0 1,1 0-244,-1 0 0,0 0-32,1 0 1,-1-2-241,0-4 0,-5 4-253,-1-4 0,1 4-14,5 2 1,-5 0 140,-1 0 1,-5 2-282,5 4 1,-7-2 91,2 7 1,-4 1-24,-2 5 0,0 2 156,0 4 1,-8 2 121,-3 4 1,-10 4-279,-3-4 1,-6 3-190,1 3 0,-4 3-367,-1-3 0,5 3 364,0-9 0,2 2 287,-2-2 0,-3 3 0,5-5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7969,'-17'0'3765,"7"8"-4426,2 2 1151,8 7 1,0-6-144,0 1 0,2-6 147,4 5 1,-2-5-125,7 5 1,-7-5-950,2 6 1,2-6 385,-3 5 0,7-5-413,-6 5 0,1-7 181,-1 2 1,-4-2-444,4 2-237,-4-5 0,0 7 1105,3-8 0,-3 0 0,6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8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7969,'17'-18'208,"1"1"0,-1 3-25,0-3 0,14-2 209,4-10 1,5-3-112,0 3 0,4 4 173,8 2 1,0 5-303,0 7 1,0-3-43,0 9 0,0-1-282,0 6 0,-1 0 89,1 0 0,-2 0-180,-4 0 1,2 6 66,-7-1 1,-7 7 91,-5-6 1,-6 1 49,6-1 1,-10-2 185,-1 7 0,-3-5 318,-9 6 0,-1-6-195,-5 5 0,0 1 473,0 5 1,-7 6-299,-5 0 1,-5 8 44,-6-2 0,-4 3-181,-8 3 1,-5-1-249,0 1 1,-1-2-87,7-5 0,1 3-424,4-8 0,-1 0-898,6-5 1,-4-7 645,5 1 0,0-8-571,5 1 1,1-5 132,0-5 1154,-1-5 0,-7-15 0,-1-2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7969,'0'-11'151,"0"-1"319,0 8 1078,0-11-998,0 5 1,1 1 472,5 3-302,-4 4-462,6 2-50,-8 0 0,6 2 290,-1 4-231,1 3 1,-6 14-28,0 0 0,0 2-229,0-2 0,0-3 63,0 3 1,-6 2-342,1-2 1,-1 0 174,6-6 1,-6 0-135,0 1 79,1-9 0,5 1-306,0-4 243,0-5 182,0 7 0,0-16-170,0-3 1,0 1 135,0-1 1,0-1-144,0-5 1,5 0 101,1-1 1,8 1-396,-3 0 0,4 5 71,3 1 0,-1 5-67,0-6 0,2 9 193,5-3 1,-5 4 132,4 2 370,-4 0-233,-2 0 212,1 0-111,-9 8 1,-1 1 251,-8 9 1,-2-7-127,-4 1 0,2-3-10,-7 3 1,5 1-185,-5-7 1,5 0-274,-6-6-335,8 0 176,-11 0 227,13 0 0,-4 0-25,12 0 278,4 0 0,7 2 135,0 3 0,-5-1 264,-1 8 1,-7-1 82,2 7 0,-4-1 405,-2 0 0,0 6 100,0 0 1,-6 2-465,0-2 0,-7-3 403,1 3 0,5-10-417,1-1 0,2-3-459,-2 3 0,4-3-389,-3-3 0,5-4-496,5 4 0,7-6-133,11-6 1,6-4-2572,11-7 3488,4-8 0,16-9 0,1-11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8434,'2'-10'1151,"3"4"1,5-2-737,7 3 1,6-7 628,0 6-630,16 1 1,-10 3-41,11-4 0,4 4-135,2-4 1,-4 4-186,-1 2 0,-5 0 100,-1 0 0,-1 0-499,1 0 0,-6 0 309,0 0 0,-8 0-1219,2 0 0,-6 2-569,-5 4-116,-5-4 1940,-7 6 0,-7-1 0,-3 3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9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7909,'-12'0'958,"1"0"-734,7 0 1,-4 2 480,8 4 0,-2-2-250,-3 7 0,3 1 444,-4 5 0,-2 0-358,3 1 0,-1 1-146,6 4 0,0-2-274,0 8 1,-6-8-132,0 2 1,1 2-970,5-2 0,0 0 644,0-6 0,1 1-3040,5-1 2398,-4-7 1,8-3-197,-5-7 1173,5 0 0,7-15 0,1-4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2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17 7909,'2'-9'396,"3"3"159,-3 4 1,6 4-209,-8 4 0,2 2-52,4 3 0,-4 10 319,3-4 1,-1 12-206,2 0 1,-4 6 287,4 5 1,1 2-253,-1 4 0,0 8-80,-6-8 1,0 8-247,0-8 0,-8-2-220,-3 3 1,-5-9-153,-1 2 0,0 3-343,-1-3 1,-5-5-210,0-7 0,-2-6 373,2 1 0,4-12 62,-4-5 1,4-4-45,1-2 0,1-2 480,0-4 1,5-3 189,1-9 0,7 1 320,-2 0 1,6 1-67,6 5 0,11-3-225,12 9 1,4-1 2,1 6 1,1 0-109,-1 0 1,7 0-282,-1 0 1,-5 6 88,-6-1 1,-3 3-962,3-2 0,2-2 107,-8 7 866,0 1 0,-13-3 0,-3-1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0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7871,'10'0'1980,"-1"0"-1535,-3 0 1,6 0 375,11 0 1,-4 0-106,4 0 0,-4 0 16,-2 0 1,-5 0-415,-1 0 0,-5 2-249,6 4 0,-8-2-114,1 7 0,-3 1 138,-2 5 0,0-5-212,0-1 1,-2 1 141,-3 5 1,3-5-252,-4-1 1,-2-5-101,2 5-42,1-7 116,5 4 73,0 0 0,2-8-509,3 0 0,7-2 290,11-10 1,-2-5-875,8-6 0,-6-8 123,6 2 1151,-8-3 0,12-3 0,-7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10162,'11'10'1441,"1"-4"1,-1-4-801,7-2 1,-1 0 47,0 0 1,8 0-366,4 0 1,-2-8-282,2-3 0,0-5-779,5-1 1,-1 0 535,-4-1 0,1 1-802,-7 0 1,0 5 283,-5 1 1,-9-1-903,-3-5 1205,-4-1 1,-4 1 210,-4 0 0,-3 0 103,-9-1 0,1 7 188,0-1 1,0 8 508,-1-1 0,1 3-119,0 2 657,-1-8-411,1 6-6,0-6-222,7 8-333,-5 0-281,13 0 0,-6 2 45,8 4-5,0-4 1,0 13 8,0-3 0,0 3 295,0 3 1,0 5-144,0 0 1,2 7 423,4-1 1,-2 10-126,7 1 1,1 6 22,5-5 0,0 7-5,1-2 0,1 6-11,4 5 0,4-3-529,7 4 0,-5-6 186,0-6 1,-6 0-797,6-12 1,-6 3 435,6-14 1,-8 0-55,2-6 0,-4-1-515,-1-5-302,-1-3 409,0-8 1,-1-4 315,-5-8 0,-3 1-118,-8-12 0,0-4 149,0-2 0,0-5-709,0-7 1139,-8-3 0,-9-8 0,-10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0:5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7861,'0'17'3488,"0"0"-1616,0 0-1338,-7 1 0,3-3 398,-8-3-269,9-5-738,-5-7 0,8-7 75,0-5 0,8-11 0,1-4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11130,'17'0'1799,"1"8"-1318,-1 3 0,-5-1 181,-1 1-433,1 1 0,5 5-507,0 1 0,-5-1-1372,-1 0 1650,1 0 0,5 1 0,0-1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69 9591,'17'8'1811,"-2"2"-1250,-3 7 0,1 0 615,-7 1-846,7-1 0,-11 0-265,4 0-107,-4 8 0,-2-5-259,0 3 0,0-4-272,0-2 385,0-7-678,0-2 554,-8-8 0,6-2 3,-3-4 0,5-6 67,5-11 0,-1-6-49,8-11 1,1 4 114,10-5 1,-3 7 22,3 5 0,-4 4 154,-2 8 1,0 7-212,1 4 645,-1 4 0,-5 6-270,-1 8 0,-7-1 744,2 12 1,-4 2-255,-2-2 0,0 6 34,0-6 0,-8 8-429,-4-2 1,3-4-49,-3-2 0,3 2-688,-3-2 424,-3 0-729,5-6 0,-1-2-48,-1-3-563,8-4 435,-3-8 624,7 0 1,0-2 271,0-4 1,1 2-101,5-7 0,-2 7 254,8-2 1,-7-2-81,7 3 0,-6-1 834,5 6-68,-7 0 265,4 0-758,-8 0 1,0 2 80,0 3 0,0-1-26,0 8 1,-2-6 29,-4 5 1,-4 1-286,-7 5 0,0 0 20,0 1 1,-1 5-448,1 0 0,-2 6 227,-4-6 0,3 7-351,-3-1 1,4 2 209,2-2 1,-4 3 42,3-3 1,-3-2 214,10 2 0,-5-8-92,-1 2 0,2 2 433,3-2 0,-3 0-170,3-6 0,3-5 859,-3 0-730,8-9 0,-5 11-2,3-8-224,4-1 0,-4-5-169,12 0 0,4-7-515,7-5 0,2 3 342,4-3 0,-2 2-86,8-1 1,-8-3 77,2 9 0,-3-7 459,-3 6 1,0 1-12,0 5 1,-5 0 63,0 0 0,-9 7 272,3 5 0,-4 3 529,-2 2 0,0 3 193,0 3 1,-2 2-600,-4 4 1,3 1-203,-9-7 1,8 2 88,-2-2-776,4-3 0,2 5 240,0-8 0,8-8-156,4-3 1,3-4-91,2-2 0,8-2-479,4-4 1,10-5 68,1-12 1,2-4-316,-1-8 0,-11 7 391,5-1 0,-10 6 216,4-6 1,-14 10 454,2 1-66,-11 1-41,2 7 0,-10 1 2,-4 3 0,-4 4 234,-7 2 1,-6 0 118,0 0 0,-6 2-121,6 4 1,-8 2 6,3 3 0,-5 4-93,-2-3 0,1 3-109,-1 3 0,1 5 57,-1 0 1,0 0-13,1-6 1,-8 6-10,-5 0 0,3 8 1,-2-2 0,0-2-340,-6 2 1,8-8 111,4 2 0,5-4-648,6-2 574,-3-7 1,12-2-479,-3-8 414,12 0 1,3-2-369,8-4 533,0-4 0,2-1 134,4-1 1,3 6 76,9-5 1,-1 7 290,0-2 0,1-1 280,-1 1 0,0 0-320,0 6 1,3 0 117,3 0 0,-2 0 13,8 0 0,-1 0 119,7 0 0,0 0 37,-1 0 0,7 8 103,-1 3 1,6 5 298,-6 1 0,7 0-442,-7 1 1,0-1-72,-5 0 1,-1 0-139,1 1 0,0-1-635,-1 0 0,1 1-496,-1-1 0,3-6-864,3 1 0,12-8 940,11 2 711,5-5 0,9-8 0,1-3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7834,'9'7'1577,"-3"5"1,4 1-579,1-1 1,-1 1 615,1-7-42,-7 7-877,11-11-223,-13 14-3827,6-14 3354,0 5 0,1 1 0,9 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2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0 7834,'-14'21'0,"-3"-4"0,-4-3 5979,3 3-4612,1-7-3819,0-3 2452,7-14 0,10-10 0,10-10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17 623 7834,'-9'0'2165,"1"2"-1099,8 4 0,2-4 83,4 4 0,3-4-543,9-2 0,-1 0-479,0 0 0,8-8 32,4-4 0,4-5-545,1-6 1,1 2 324,0-8 0,-3 2-605,-3-2 1,2-3 392,-8 3 0,6 2-225,-6-2 0,-2 0-16,-10-5 1,3-1 41,-8 0 0,-1 9 339,-5 3 1,0-2 116,0 1 1,-5 1 710,-1 6-461,-8 0 615,5 0-598,-8-1 0,1 7 252,5-1-11,-5 8 36,7-3 66,-9 7-375,1 0 1,0 0-100,-1 0 1,7 7 61,-1 5 1,7 9 440,-7 2-353,8 8 1,-9 3 61,7 13 1,0 1 65,6-2 1,0 4 329,0-4-442,0 4 0,2-4-791,4 0 0,4-8 362,7 3 1,2-5-1509,4-1 0,-2-8 807,8-4 0,0-4-341,6-2 0,-1-1 1185,1-5 0,7 5 0,2-7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259 104 7960,'10'-7'0,"5"5"0,-13-14 1132,14 14-298,-14-13-100,5 5 0,-7-1 201,0-1-105,0 8-778,0-11 1,-7 13 59,-5-4 0,-3 4-28,-3 2 0,-1 0 102,-4 0 0,4 0-171,-4 0 1,2 8-25,-2 4 1,4-3-58,-5 3 0,5-3 304,2 3-89,0 3 1,1-5-82,5 7 41,3-7-28,8 5 0,2-5-132,4 7 0,5 0 92,12 1 0,4-1-67,8 0 0,-1-1 14,1-5 1,0-1-70,-1-4 1,-5-5-110,0 5 0,-2 2-319,2-2 1,-4-1-784,-8-5 545,0 0-1148,0 8 945,-7-6 365,-2 6 585,-8-1 0,0-5 0,0 6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3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7947,'-18'0'1830,"9"0"-899,1 0-536,8 0-115,0 0 1,8 0 340,3 0 0,5 0-200,1 0 0,2 6-312,4 0 1,4 1 52,8-1 0,-1-4-376,1 4 0,-1 2 245,1-3 1,-6 1-2220,0-6 1099,-8 8 524,12-6 565,-22 13 0,12-5 0,-13 7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7914,'-17'0'370,"-1"0"46,1 0 1,5 1-9,1 5 1,7-2 752,-2 8-741,4-9 293,-5 13 1,5-1-208,-4 8 1,4 8 172,2-2 1,0 9-266,0 3 1,6-3-987,0-9 1,5 3 150,-5-3 0,7 2-72,-1-2 0,3 2 493,3-8 0,14 7 0,5-3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0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7887,'0'-9'3927,"0"1"-4031,0 8 0,-2-2 550,-4-4 1,-3 4-28,-9-4 1,-1 5-339,-4 1 1,-4 5 88,-8 1 1,1 8-67,-1-3 0,6 4-3,1 3 0,7-3-123,-3-3 0,11 1-483,1-7 419,9 7 1,-5-9-171,8 8 0,8-3 100,3 3 0,6 3-55,7-3 1,4 1 86,13-1 1,-3 1-26,8-7 1,-7 5-22,1-5 0,-3 6-263,-3-7 176,1 1-397,-8-6-11,-2 8 0,-10-4-332,-4 7 0,-3-5 997,-8 6 0,-8-1 0,-1 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0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7887,'4'12'772,"7"0"0,1-9 344,11 3 0,4 2-402,2-2 1,1-1-111,-1-5 0,4 6-554,-4 0 0,3 0-597,3-6 1,-1 0-344,1 0 1,0 0 889,-1 0 0,-7 0 0,-2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7951,'17'9'1191,"-6"5"-515,1-9-387,-1 9 0,7-6 70,-1 3 0,-5 4 50,-1-3 1,-1-2-126,1 1 0,3-5 301,-9 5 0,3-7-162,-2 2 0,-4-2-1266,4 2-305,-5-4-808,-1 13 1956,-7-5 0,-10 7 0,-10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10875,'0'17'1559,"0"0"0,0 3 255,0 3-1219,-8-4 0,6 14-172,-4-5 1,4-1-184,2 2 1,-1-8-428,-5 2 0,4 2 205,-4-2 1,4 0-785,2-5 1,0-7 372,0 1-723,0-8 0,0 5-454,0-3 997,0-4 0,6 4 253,0-12 0,5-4 232,-5-7 1,7-2-269,-1-4 0,3 2 87,3-8 1,1 2-128,4-2 0,-4-2 110,4 8 0,-4 0 199,-1 6 1,-1 2-77,0 3 133,1 4 212,-1 8 0,-6 0 1200,1 0-234,-8 0 1,5 6-520,-3 0 0,-4 7 341,4-1 0,-4 3-409,-2 2 0,6 3 66,-1 3 0,1-4-302,-6 4 0,0-4-126,0-1 0,0-1-265,0 0 0,6 0-347,0 1 0,1-7-1237,-1 1 1,-2-6 815,7 5 0,-5-1-901,6 1 0,-7-1 1735,7-4 0,0 3 0,5 8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7897,'15'9'2233,"-3"9"0,1-1 778,-7 6-2465,0-4 0,-10 4-546,-8 0 0,-14 16 0,-19-3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7095,'0'-17'-126,"8"0"1,-4 1 357,7 5 0,-5-3 95,6 9-132,-8-9 1,5 6 12,-3-3 674,-4 3 48,6 1 257,-8 5-170,0-6 66,0 8 1254,0 0-2129,0 8 1,0 1 128,0 9 0,0-1-46,0 0 1,5 6 63,1 0 1,0 8-71,-6-2 1,0-2 76,0 2 0,0-1-238,0 7 0,0-6 110,0 0 0,0-6-299,0 5 1,0-6-158,0 1 0,0-4-200,0-2 1,0 0 20,0 1 0,-6-7-1205,0 1-353,1-8 873,5 3 23,0 1 251,0-6 36,0 6 0,0-10 9,0-4 767,0-4 0,0-15 0,0-2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425 295 7815,'0'-18'746,"0"1"1,0 0-669,0-1 0,2-5-478,4 0 0,3 0 131,9 6 935,-1 0 1,0 5-247,0 1 1,1-1-181,-1-5 1,0 5-106,1 1 1,-1 5-76,0-6 1,0 9 221,1-3 19,-1-4-344,0 8 20,1-5 1,-7 7-84,1 0 122,-8 0 0,5 0 92,-3 0 23,-4 0-67,6 0 0,-7 0 113,5 0-116,-4 0 1,6 2 313,-8 3-217,0-3 87,0 14-143,0-7 1,6 9 30,-1-1 1,1 0-4,-6 0 1,0 1 12,0-1 1,2 6-32,4 0 0,-4 8-4,3-2 1,-1 9 116,2 2 0,-4 7-62,4-7 1,-2 14-28,1-2 1,-3 9 8,4-3 0,-4 5-175,-2-5 0,0-1 29,0-5 1,0-6-82,0 1 1,0-9-106,0 2 0,-6-9 54,0-2 1,1-8 187,5 2 0,0-9-102,0-3-90,0-7 81,0 11-322,-8-13 203,6 6 1,-8-10-378,5-4-516,3 4 730,-14-13 0,13 11-179,-9-7 0,8 5 141,-2-6 1,-1 6-189,1-5 1,-6-1 10,7-5 0,-9 0 20,3 0 0,1-8 171,-1-4 0,-3-6 156,-9-5 0,6-2 206,-1-5 0,-3-6 0,10 6 0,-8-4 43,7 10 0,-1 7-105,1 5 0,-1 8 476,7-2 0,-2 5 205,2 7 192,5-5 101,-7 15 484,8-15-276,0 14-362,0-5-63,0 7-203,0-8-274,0 6 117,0-6-121,0 8-9,0 0-354,0 8-249,0 2 0,0 7 216,0 0 1,0-5-282,0-1 1,8-5 187,3 5 1,6-7-17,6 2 1,-1 2 117,6-2 0,-1 1 50,2-1 1,2-4-53,-8 4 354,0 3 144,-6 1 0,-7 7-182,-4 0 0,-6 1 275,-6-1 1,-10 2-155,-7 4 0,-9-2 7,-3 8 0,-1-8 35,-10 2 0,7 2 47,-1-1 1,5-3-211,6-10 0,-1 5-130,7-5 1,5-3-352,7-2 1,7-3 78,-2 3-459,4-4 0,4 8 353,4-5 1,3-3 56,9 4 0,-1 2 1,0-2 1,6-1 124,0-5 1,1 0 119,-7 0 1,0 2 406,0 4 75,-7-4 1,-2 8-80,-8-5 52,0-3 0,-2 12-151,-4-9 0,-4 7-130,-7-6 1,-6 7-63,0-1 1,-8 3-170,2 2 0,-3-1 105,-3-5 1,1 5-111,-1-5 0,2 3 567,5-3 0,-5 5-200,4-5 0,2 3 385,-2-3-173,8 4 1009,-4-5-618,8 7-778,7 1 18,18-1 1,7-6 238,20 1 1,3-8 153,14 2 0,6-5 158,0-1-427,15 0-39,-10-7 1,18 3-114,-12-8 1,4 1 96,-10-6 0,-3 1-1020,-3 5 1,-5-5-219,-6 5 1,2 1-714,-7-1 0,-1 5 613,-5-6 1,-1 9 1184,1-3 0,0-4 0,-1 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5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7833,'10'-17'301,"-2"7"1393,-8 2-1168,0 8 0,2 0 582,3 0-392,-3 0-331,6 0-461,0 0 1,-4 0-387,7 0 1,-1 8-2136,1 4 2597,5 3 0,-14 10 0,5 2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4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7833,'8'-17'0,"-6"6"717,3-1 0,-1 6-2,2-5 0,-4 5 354,4-5 1,-2 7-13,1-2-129,-3-4-766,14 8 14,-7-5 0,3 7-294,-1 0 167,1 0 0,3 7-39,-3 5 1,1 11 9,-7 6 1,0 3 25,-6 3 1,0-2-11,0-4 1,0 3 6,0-3 1,0-4-81,0-2 1,6-4 136,-1-1 1,1-7-710,-6 1 1,2-9 325,4 3 0,-2-4-1703,7-2 1228,1 0 0,5-9 46,0-9 0,4-7 35,-3-9 0,3-3 677,-10-3 0,5-4 0,1-8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7869,'0'-17'2192,"0"7"-1869,0-5 1508,0 13-633,0-6-696,0 8 1,0 2-69,0 4 0,6 4 121,0 7 0,-1 6 18,-5 0 1,0 6-162,0-6 0,0 6-323,0-6 1,0 6 364,0-6-982,0 0 1,0-6-315,0 0 1,-2-5-2373,-3-1 2345,3-7 869,-6 4 0,0-8 0,-1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7947,'-17'0'0,"-1"0"0,1-2-587,0-3 587,7 3 0,-5-14 0,5 7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6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7935,'17'0'1634,"-8"0"-2232,-1 0 1304,-8 0 1,-8 0 266,-3 0-841,-4 0 1,-9 6 68,1-1 0,0 7-93,6-6 1,0 5 76,-1-5 1,-5 7 16,0-1 1,0-3-44,6 3 1,0-8-9,-1 2 1,-5 1-103,0-1 1,2 2 248,10-2-250,-5-5 1,12 7 200,-7-8-613,7 0 247,-4 0 0,16 6-27,4 0 1,3-1 157,2-5 1,1 6 105,-1 0 1,8 5 256,4-5 0,-2 6-130,1-6 0,1 5 27,6-5 0,-1 5-18,1-5 0,-2 6-482,-5-7 1,3 7-14,-8-6 1,0 1-101,-5-1 1,-1-4-221,0 4 1,-5-2-1945,-1 1 1248,-7-3 0,4 8 621,-8-4 0,0-2-246,0 7 880,-8-7 0,-9 11 0,-10-5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7929,'-17'0'0,"6"0"1059,-1 0-541,8 0-153,-3 0 80,7 0 0,7 0 652,5 0 0,3 0-797,2 0 1,1 2-82,-1 4 1,6-4-737,0 4 362,8-4 156,-4 5 0,2-5-469,-1 4 1,-1-4-267,2-2 0,-4 0-1787,-8 0 2521,1 0 0,-9-8 0,-1-1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0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7850,'9'0'13,"6"0"0,-5 0 204,7 0-393,-7 0 130,5 0 1,-13 1 23,4 5 1,-4-2 81,-2 8 1,0 5 2,0 6 1,-10 6 3,-7-6 1,0 8-35,-6-3 1,-2-1 416,2 2 1,-2-8-128,2 2 1,5 2 706,1-2-693,0 0 1,15-5-135,-4-1 0,4-5-25,2-1 1,2-7-49,4 2 1,-2-4-221,7-2 1,1 0 97,5 0 0,0 0-94,1 0 1,-7 0-138,1 0 760,-8 0-179,11 0 0,-13 1 92,4 5 0,-6-4-132,-6 4 1,2 2 262,-8-3-458,1 9 295,-6-5-587,-1 1 177,9 5-657,-7-13 80,14 6-166,-5-8 522,7 0 0,2 0-56,3 0 0,-1 0-88,8 0 1,-6 0 57,5 0 1,1 0-422,5 0 1,2-6 235,4 1 0,2-15 484,4 3 0,11-12 0,-3 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7901,'-25'-7'1195,"12"5"-327,-4-4-637,3 4 89,-3 2 271,0 0 1,7 8-76,4 3 1,4 12 6,2 6 1,2 6-115,4 5 1,2-4-123,3 5 1,5-5-477,-5-1 0,-1-2 203,1-5 1,-1 3-264,1-8 1,3 6 238,-8-6 1,5 0-1376,-5-6 1,7 1 226,-1-1 0,3-5 1158,2-1 0,1-7 0,-1 4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8007,'-10'-8'1088,"2"6"-869,8-6 56,0 8 410,-7 0-6,5-7-217,-6 5-77,8-6-227,-8 8 1,5 0-1,-9 0 1,6 0-55,-5 0 1,-1 0 67,-5 0 1,0 0-157,-1 0 0,-1 0 89,-4 0 1,2 6-82,-8 0 0,0 7 26,-5-1 0,5-3 239,0 3 1,8-3-72,-2 3 0,4-3 154,1-3-88,9-4 48,1 13-469,8-13 0,0 14 123,0-5 1,14-1 322,3 1 0,4 1-34,-4 5 0,2 1 144,5-1 1,-5 0-187,4 0 0,-2-1 62,2-5 0,-4 5-97,4-5 7,-4-3 0,-1 5-546,-1-7 1,-5 0 268,-1-6 0,-5 6-2049,5-1 620,-7 1-72,4-6 47,-8 0-611,0 0 2137,0 8 0,0-6 0,0 5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7916,'0'-10'462,"0"1"557,0 3-644,7 4 387,-5-6 176,6 1-581,0 5-121,-6-6 200,5 8-903,1-8 0,-4 6 141,7-3-1720,-7 3 2046,12 2 0,-14 7 0,5 3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8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7892,'17'0'-414,"8"0"1,2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7916,'16'-2'198,"-5"-4"-478,5 4 1,-9-7 647,5 3 1,-3 4 1796,-3-4-691,-4 4-777,6 2 17,-8 0 310,0 0 1,-8 0-723,-3 0-111,-13 0 0,-4 2-344,-13 4 137,-3 4 0,-2 5 34,0-3 0,7 7-133,-1-8 1,4 9 60,1-9 1,8-1 30,4 1 1,10-7 224,1 2-173,8 3 1,-3-5-17,7 8 0,1-1 157,5 7 210,12-1-109,8 0-1,9-7-61,0 13 0,1-17 122,4 11 0,-3-6-346,3 1 1,-3 1 120,-3-7 1,-7 6-776,-4-6 0,-3 1 114,-3-1-292,0-4 0,0 8-353,1-5 1,-7-3 1199,1 4 0,7-12 0,8-3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9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7918,'0'-17'360,"0"0"1,-2 5 1097,-3 1-16,3 7-697,-6-4 2148,8 8-2119,8 0 1,-4 2-673,7 4 1,-5-2-780,5 7-210,1 1 1,5 5 402,1 0 1,-3 1-1095,-4-1 1578,5 8 0,-7-6 0,9 6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51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7869,'-2'10'883,"-3"-4"-883,3-4 0,-14-10 0,7-2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7918,'-10'-10'1861,"2"-5"1,10 7-1965,4-3 0,-2-3 376,7 8 1,-5-7 283,6 1 0,-1 3-454,6-3 1,1 8 32,-1-1 0,-5 1-142,-1-2 0,-5 4 173,5-4-43,-7 4-34,4 2 1,-6 0 479,4 0-339,-4 0 0,5 2 119,-7 4 1,-2 4-42,-3 7 0,3-5-15,-4-1 0,-2 6-69,2 6 1,1 1-8,5-7 1,-6 0-147,0 0 1,0 1-204,6-1-308,0 0 77,8 1-6,2-1 1,7-8-178,0-3 1,1-4 225,-1-2 1,-6 0-741,1 0 0,-1 0 411,7 0 1,-3-8-1328,-3-3 1975,3 3 0,-5-15 0,7 4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4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52 364 7869,'-2'9'1918,"-3"-3"-745,3-4-470,-6-2-410,16 0 0,1-2 145,9-4 1,-1-3-313,0-9 1,1 1-230,-1 0 1,0-1-377,0 1 0,1-8 322,-1-4 1,-2 2-172,-3-1 0,1 4 129,-7-4 0,0 7 156,-6-3 0,0 5-21,0 2 1,0 5-83,0 1 141,0 7 0,-8-4 167,-3 8 0,1 0 184,-1 0 1,5 2-139,-6 4 1,1 4 327,-7 7 1,7 0-180,-1 1 0,1 1 343,-6 4 1,-1 4-189,1 7 1,0-5-26,-1 0 0,1-2-53,0 2 0,7 1 164,4-7 0,4 6-579,2-6 0,2 6 36,4-6 1,6 2-880,11-2 1,11-9 574,12 3 0,12-11-732,6 0 1,5-5-392,6-1 1,3-7-3015,9-5 4386,-8-11 0,-2 2 0,-8-8 0,0-2 0,0-1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5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7967,'10'-8'601,"-2"4"-241,-8-7 11,0 7 0,0-5 197,0 3 1134,0 4-1098,0-14 1,-8 15-150,-4-5 0,-3 4-207,-2 2 0,-8 0-18,-4 0 0,2 0-63,-2 0-111,0 0 111,3 0 1,1 0-54,7 0 0,7 6 109,-1-1 1,6 7-380,-5-6 1,7 1 43,-2-1 0,4-2-90,2 7 1,0-5 178,0 6 0,8-1 48,4 7 1,-3-7-120,3 1 1,5-3 105,6 3 1,2 3-204,-2-3 1,2-3-41,4 3 0,-2-8-148,-4 1 1,-4 3-135,4-2 1,-4 5-325,-1-5 1,-3 2 247,-3-2 0,1-3-164,-7 9 1,0-6-691,-6 5 1443,-8-7 0,-9 12 0,-10-7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8041,'10'-10'-1403,"0"0"701,-5 5 1440,-3 3 1,8-12 553,-4 9-140,-4-1 37,5-2 443,-7 6-1086,0-6 0,0 10-40,0 4 1,-7 10 238,-5 7 0,-3 0-278,-3-6 0,1 6-313,0 0 0,0 0-175,-1-6 0,7 1-242,-1-1 0,8 0 140,-1 1 1,3-1-107,2 0 0,2 0-124,3 1 1,-1-1-494,8 0 0,-1 1 134,7-1 0,-7-6 185,1 1 1,-1-2 383,6 1 0,-5 3 99,0-9 1,-7 1 251,7-6-128,-8 8 47,3-6 293,-7 5 407,0-7-2358,0 0 0,6-2 1195,0-3-1,7-7 116,-1-11 0,5-6-1098,6-11 1319,-4 3 0,22-20 0,-5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7971,'9'0'0,"1"-6"1286,-4 1-335,-4-1 335,5 6-481,-7 0-310,8 0 0,-4 0 35,7 0-570,1 0 0,5 2-354,1 4-228,-1-4 1,-2 13-1888,-3-4 2509,3-3 0,-5 15 0,7-4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5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7985,'-9'0'2626,"3"0"-2528,12 0 0,3 6-420,9 0 1,-1-1 1337,0-5 0,0 0-416,1 0 0,-1 0-500,0 0 0,1 0 88,-1 0 1,0 6-1157,0 0 1,1 0 26,-1-6 1,0 0-1681,1 0 1483,-1 7 1138,0-5 0,0-2 0,1-9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51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12296,'2'18'1169,"4"-1"0,-4 0-385,4 1-390,-4-1 0,-2 0-167,0 0 0,-2 1 200,-4-1-336,4 0-454,-13 1-304,13-1 1,-6-6 57,8 1-669,0-8 857,0 3 0,2-7 64,4 0 1,3-7-85,9-5 1,1 3 22,4-3 1,-2 1-35,8-7 1,-8 7-126,2-1 816,4 8-294,-8-11 401,6 13 52,-15-6 0,-1 14 483,-3 0 1,-4 2-301,4-3 1,-4-1 803,-2 8-625,7-8-735,-5 11 296,6-13-957,0 13 585,-6-5-393,13 7 1,-13 0-437,4 1 1,-4-1-870,-2 0 0,0 1 1749,0-1 0,-8 8 0,-2 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6:5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8643,'2'-9'492,"3"3"0,-3 2 21,4-2-187,-4 4-265,-2-5 1,0 5 68,0-4 58,0 4-142,0-6 280,0 8 187,0 0-521,0-7-632,0 5 308,0-6-255,0 8-369,0 0 1580,-8 0 525,6 0-520,-5 0 490,7 0 768,0 0-1808,0 8 0,0-4 82,0 7 1,0 1-102,0 5 0,0 0-33,0 1 1,-2-1 55,-4 0 0,4 0-235,-4 1 115,4-1 0,-3 0 8,-1 1 0,0-7-5,6 1 0,0-7 21,0 7 0,-2-8 221,-4 2-119,5 3 1,-13-5 305,8 8-185,1-9 171,-3 13-113,6-14-239,-6 5 77,8 1-338,0-6 158,0 6-352,0-8-248,0 0 435,0-8 0,0 4 5,0-7 0,0 5 61,0-6 1,0 7-156,0-7 0,6 1-28,0-7 0,1 7-40,-1-1 1,-2 1 149,8-7 0,-9 7-175,3-1-35,-4 8-1,6-11-206,-6 13 236,5-6 298,-7 1 80,0 5 1,0-8 286,0 4-247,8 5 0,-6-9 215,4 4-14,3 4-200,1-13 159,7 13-153,1-13 0,-3 11 151,-4-8-107,5 8 0,-8-5 241,3 3-182,4 4 0,-11-6 407,8 8 41,-8 0-234,3 0 260,-7 0-161,8 0 182,-6 0-88,6 0-78,-1 0-99,-5 0-159,6 8-65,-8-6 23,0 13 0,0-11-41,0 8 32,0-1 1,-6 7 394,0-1 0,-7 0 100,1 0 0,-3 7 248,-2-1 1,1 0-359,5-6 1,1 0 554,4 1-923,5-1 0,-7 0 102,8 0 0,2-1-547,4-5 1,-3 3 259,9-8 0,-1 5-1368,7-5 1,1 0-306,4-6 1,4 0-875,8 0 1,-9 0 2593,-3 0 0,-3-16 0,-3-3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1884 8270,'-10'0'-778,"-5"8"976,13-7 0,-8 7 594,5-8-32,3 0 1,-12-2-228,8-4 0,1 3-129,5-9 0,-2 3-10,-4-3 1,4-3-100,-4 3 1,4-9 40,2-2 0,6-2-59,0 2 0,5-4-16,-5-8 1,2 1-41,-2-1 1,-3 1-1,9-1 1,-8-5-194,2-1 1,-3-7 135,3 2 1,-4-2-303,4 2 0,2-8 111,-3 8 1,3-6-117,-2 12 0,-2-6 67,7 5 0,-5-5-66,5 6 1,-5-2-18,6 1 0,-3 5 105,3-5 1,3 5 26,-3 1 0,3 1 3,2-1 0,1-5 44,-1-1 1,0 1-38,1 6 1,-1-1 210,0 0 1,2 1-72,4-1 0,-3 1 43,3-1 1,2 6-66,-2 0 1,0 2 12,-6-1 1,2 3-59,4 7 0,-3 1 36,3 0 0,-4 1-382,-2 5 279,0-4 1,1 13-469,-1-4 0,-2 6 193,-3 6 0,3 3 46,-3 9 0,-3-1 98,3 0 0,-2 6 48,1 0 1,-3 6-107,-8-6 1,6 8 44,-1-2 0,1-2 74,-6 1 1,-6-1-29,1 2 0,-9 4-19,3-4 1,-11-3 36,-1 3 0,-5-6-17,5 6 1,-8-8 13,2 2 0,2-3 36,-2-3 0,2 0-80,-1 0 0,-5-7 30,4-4 1,2 2-411,-2-3 1,8 1 175,-2-6 0,4 0-1516,2 0 1858,7 0 0,-5 0 0,5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3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502 122 8188,'0'-18'-360,"-7"1"0,-3 2 31,-7 3 1,5-1 502,1 7 1,-1-5 455,-5 5 0,0-2 474,-1 2-727,1 4 1,-2-5-266,-4 7 0,3 0 117,-3 0 0,2 7-478,-2 5 0,2 9 191,-8 2 1,6 14-33,-6-3 1,8 8 27,-2 5 1,4-1-178,2 11 1,1 3 72,5-2 0,-3 1-159,9-1 0,-1-6-120,6 0 1,7-1 139,5-4 1,5-5-15,6-2 0,4-9 319,8-2 0,15-8 0,4 4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70 8331,'9'-16'67,"-1"5"1,-10-12 427,-4 11-306,-3 5 1,-9 7-55,1 0 0,0 0-84,-1 0 1,7 7 7,-1 5 1,-5 11-36,-6 6 1,-2 5-121,2 7 0,4 3 188,-4 8 0,-2 0-36,2 0 0,-6-1 155,6 1 1,0 0-103,5 0 0,7-2 20,-1-4 0,9-4-115,-3-7 1,6-6-95,6 0 0,-3-8 58,9 2 1,5-6-172,6-5 0,8-3 10,-2-3 0,4-4 97,1 4 0,1-12-139,-1-6 0,1-3 72,-1-2 0,-1-1-15,-4 1 0,2 0 63,-8 0 0,-6 1 220,-5 5-112,-9-5 1,7 14 166,-4-3 0,-4 5 70,3 5 1,-3 5-89,-2 7 0,0 3 250,0 3 1,0-4-66,0 4 1,0-2-283,0 2 0,2-4-6,4 4 1,-2-9-904,7-3 572,1 1 1,5 3-530,1-3-1022,-9-5 916,7-7 917,-15 0 0,7-7 0,-8-3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3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8267,'-12'-16'0,"1"5"0,7-4 482,-2 3 1,4 2 61,2-1 0,2-1 32,4-5 0,3 6-173,9-1 1,1 6 80,4-5 1,-2 5-152,8-6 1,0 9-81,5-3 1,-5 4-814,0 2 0,0 2 479,5 4 0,-5-3-1479,0 9 1,-2-1 174,2 7 1385,3-1 0,-5 8 0,8 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4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8399,'12'0'94,"-1"0"0,1 0-25,5 0 1,2 2 169,4 3 1,-2 7 41,8 11 0,0 4 334,6 8 0,-7 1-29,1 4 1,-10-1-175,-1 7 1,-3 0-825,-9 6 0,0 0 320,-6 0 0,-14 0-872,-3-1 0,-12 5 327,0-4 0,-3 4-561,-3-10 1198,8-12 0,-6 7 0,6-14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8217,'10'0'1445,"5"0"-1154,-3 0 0,5 0 89,6 0 0,-4 0-73,4 0 0,2 0 180,-2 0 1,0 0 375,-5 0-552,7 0 0,-10 0-344,8 0 1,-13 0-449,7 0 1,-4 0-1706,5 0 1265,-1 0 264,0 8 0,-7 1 198,-4 8 0,-6 1 459,-6-1 0,-11 8 0,-10 2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4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8217,'0'11'882,"0"1"0,10-8-198,7 1 1,8-3 352,10-2 0,-1 0-314,1 0 0,1 0-251,5 0 1,-3 0-635,8 0 1,-6 0 212,7 0 1,-9 2-52,2 4 0,5 4 0,-1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1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7971,'-18'17'2106,"1"0"-2065,0 1 1,1-7 1382,5 1-816,-5-8 0,7 9 26,-8-7 1,5 5-371,1-5 1,1 8-345,-2-3 0,-1-1-212,7 1 1,-5-5 314,5 5 0,0-5-1840,6 6 1364,0-1 1,8 1-245,3-1 1,12-7-6,6 2 0,4-4 36,1-2 0,-1 0-51,-4 0 611,4 0 0,-14 0 1059,4 0-888,-12 8 0,-5-1 1101,-12 5 1,-5 3-560,-12-3 1,2 1 285,-8-1 0,0 3-61,-6-3 1,-5 3 28,0 2 0,-1 1-371,7-1 0,1 0-15,4 0 1,-1 1-359,7-1 0,-1-2 80,7-3 0,6 3-301,-1-3 0,8-3-163,-1 3-441,3-8 0,4 9 89,3-7 1,5 0-444,7-6 0,10 0 252,8 0 1,7-2 113,10-4 1,0 2 192,0-7 0,-1 5 118,1-6 0,0 9 244,0-3 1,-2 4 59,-4 2 0,-4 0 146,-7 0 1,-6 2 83,0 4 1,-8 1 271,2 5 1,-12 3 496,-5-3 0,-4 3-437,-2 2 1,-2-5 21,-4-1 1,-3 1-80,-9 5 0,-1-5-382,-4-1 1,-6 1 37,-11 5 0,4-5-1054,-5-1 1,-3-1 202,-2 1 771,-4 5 0,-2-14 0,0 5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8282,'0'-11'-312,"0"-1"0,0 8 1,0-5 362,0 3 159,0 4-126,0-14 1,2 15-31,4-5 0,-4 2 9,3-2-56,-3 4 0,-2-7-6,0 3 379,0 4-256,8-6 2,-6 8 2,6 0-138,-8 0-109,0 0 0,0 8 96,0 4 0,-2 5 24,-4 6 0,4-2 176,-4 8 1,2 7-105,-1 10 0,1 4 90,-8 2 0,7 6-100,-7 0 0,6 7 157,-5-2 0,5 10-45,-6 2 1,7 0-23,-7-6 1,6 6-358,-5 0 0,5 4 260,-5-10 0,7 4-105,-2-9 1,-2-5 63,3-1 1,-1-6 115,6-6 1,0-4-10,0-7 0,0-7 139,0 1 1,0-8-241,0 3 0,0-5 16,0-2 1,0-5-120,0-1-103,0-7-42,0 4 183,0-8 1,0-2-339,0-4 0,2-6-32,3-11 1,-1 2-249,8-8 1,-6 1 661,5-7 0,1-7 0,5-3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7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606 104 8465,'0'-11'-18,"0"-1"1,0 6-212,0-5-318,0 7 618,0-12 119,0 15-12,0-15 64,0 14 0,0-7-222,0 3 46,0 4 0,-2-6-119,-4 8 1,3 8 117,-9 3 1,-5 13 107,-6 4 0,-8 7-50,2 5 1,-3 6 129,-3 12 1,-5 4-273,-1 7 0,-1 0 131,2 0 0,3 0-113,-3 0 1,5-5 126,6-1 0,2-13-282,4 2 0,10-6 84,-4 0 1,5-9-164,1-8 1,3-8-306,8 2-37,0-12 341,0 5 0,2-16 182,4 0 0,-3-4-361,9-13 48,-1 3 232,7-19 0,1 7-427,4-9 562,-4-7 0,14-2 0,-6-8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1 199 8312,'17'-35'0,"-5"8"-101,-1 4 1,1 4 182,5 2 1,-2-1 297,-3 1 1,3 6 101,-3-1-56,-4 8-372,7-11 0,-7 15 178,3 0 0,3 9-188,-9 15 1,3 2 151,-2 9 0,-4 2 71,4 3 0,1 4-37,-1 8 0,0 6 127,-6-1 1,0 1-104,0-6 1,0 0 6,0 0 1,0-6-272,0 0 0,0-8 174,0 3 1,0-5-462,0-1 1,0-7 210,0 1 1,0-8-1137,0 2 544,0-3 182,0-3 0,0-5-557,0-1 369,0-7 0,-2 2 684,-4-12 0,-11-4 0,-10-7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8956,'8'-18'386,"7"1"227,9 0 0,8 0-163,3-1 0,-1-5-149,7 0 1,1 0-179,-2 6 0,1 5-267,-7 1 0,-5 7-1149,0-2 0,-8 6 1293,2 6 0,-4 11 0,-1 10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8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8281,'17'-17'1455,"0"7"-1383,0 2 0,-7 10 35,-4 4 0,-6 6-141,-6 11 1,-2-2-67,-3 8 1,-5-6 102,5 5 0,-4-1 12,-3 2 1,9 2 118,3-8 0,4 0-80,2-6 0,0-5 44,0-1 0,2-7 42,4 2 1,3-4-216,9-2 0,1 0-214,4 0 1,-4-8-157,4-3 0,2-5 209,-2-1 1,6-6 235,-6 0 0,0-16 0,-6 3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8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8281,'16'-17'85,"-5"-1"1,-1 9-114,-4 3-13,3-4-673,9 8 243,-1-5 471,-8 14 0,7 11 0,-7 9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8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8199,'0'17'710,"0"1"67,0-1 0,0 0-273,0 0 0,0 6-28,0 1 1,0 4-229,0-5 0,0 6-3,0-6 0,0 0-501,0-5 1,0-1 257,0 0 0,0 0-1017,0 1 0,0-7 202,0 1 813,0-8 0,8 11 0,1-5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0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8206,'-2'-10'0,"-4"4"-1238,4 4 619,-5-5 855,7 5 0,0-8 306,0 5-255,0 3-157,0-6-187,0 8 272,0 0-123,0 8 1,-6 1 117,0 8 1,0 3-121,6 3 0,0 2 232,0 4 0,0 3-66,0-3 0,0 6 70,0 5 1,0-4-148,0 5 0,2-7 14,4-5 1,-2 2 44,7-8 0,-5 6-27,6-6 0,-1 0-119,7-6 1,-1-5 83,0-1 0,0-1-209,1 1 0,5-3-22,0-8 1,6 0-34,-6 0 1,7 0 8,-1 0 1,-2-2 90,2-4 1,-6-3-259,6-8 0,-6-1 62,6 1 1,-8-6-131,2 0 0,-4-6 69,-2 6 1,1-10-4,-1-1 0,-5-3 184,-1-9 1,-7 0 108,2-6 1,-4 0-39,-2 0 0,0 2-54,0 4 1,0 4 425,0 7 1,0 3-176,0 3 1,0 4 391,0 8-349,0-1 0,0 7-207,0-1-38,-8 8-361,6-3 123,-6 7 1,3 2 111,-1 3 1,0-1-468,6 8 0,0-1 173,0 7 1,0-1-428,0 0 0,6 1 845,0-1 0,7 0 0,-3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8352,'10'-10'0,"3"0"0,-7 5-139,0 3 69,-6-6 712,0 8 394,0 0-837,-8 0 1,0 8-176,-3 3 1,-5 5 37,5 1 1,-5 8 63,-1 4 1,-6 9-129,0 2 1,-8 9 70,2-3 1,-3 4-275,-3 1 1,-3 7 73,3 0 0,-3-1-171,9-5 1,4-2 72,2-4 0,6-3 45,5-9 1,-1-7-45,7-4 0,0-9-368,6-3 398,0-7 0,8-4 68,3-12 1,10-5-237,2-6 0,0 2-141,-5-8 507,-1 0 0,8-13 0,2-2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8283,'9'-7'0,"5"-3"136,-9-7 0,7 5 838,-6 1-557,7 7-282,-11-12 126,13 14-41,-13-5 0,12 16-120,-8 9 0,1 1 27,-1 10 0,-4 7 24,4 10 0,-4 4 83,-2 2 1,5 2 84,1 4 0,0-5-273,-6 5 1,0 2 93,0-3 1,0-5-472,0-6 0,0-9 219,0-3 1,0-1-118,0-10 1,0 6-140,0-6 0,6-6-818,0-5 181,-1-8-201,-5 3 74,0-7 1132,0 0 0,-15-7 0,-4-3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1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11672,'7'10'2024,"-5"-2"-2559,14-8 514,-14 0-1712,13 0 778,-5 0 1,7-2 954,0-4 0,1-4 0,-1-7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8280,'6'-17'0,"0"0"0,9-1 687,2 1 0,2 0-250,10-1 0,-6 1 341,6 0 0,-6 0-438,6-1 1,-8 7-341,2-1 0,-4 8-1500,-1-1 0,-1 3 306,0 2 1194,1 7 0,-1 3 0,0 7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0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8280,'18'0'378,"-1"-7"1,0 3 8,0-8 42,-7 8-276,5-3 1,-13 14 49,4 5 0,-4 9-166,-2 2 0,0 8 173,0-2 0,-2-2-161,-4 1 1,4-6 71,-3 1 0,3 2 46,2-2 0,0-6-49,0-5 0,2-3 15,3 3 1,5-5-169,7-7 0,1 0 93,-1 0 1,0-2-687,0-3 0,1-3 331,-1-4 0,-5-9-716,-1 4 1,-5-6 1012,5 0 0,-7-12 0,4-9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8262,'11'0'540,"1"0"-1680,-1 0 510,6 0 283,1 0 1,-7 2 346,1 3 0,-8-3 0,11 14 0,-5-7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1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8621,'10'8'1553,"5"-6"-690,-5 5-481,7 1-775,-7 2 1,-3 7 230,-7 0 1,0 0-411,0 1 1,-5 1 284,-1 4 1,-13-4 65,1 4 0,3-4 168,3-1 0,3-1 122,-3 0 1,-1-5 30,7-1 1,0-5 1049,6 6 591,0-8-1242,0 11 0,2-13 49,4 4 1,4-5-103,7-1 1,0 0-770,0 0 0,6 0-11,1 0 0,6 0-757,-1 0 1091,4 0 0,1-7 0,1-3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8190,'0'-12'-246,"0"1"0,-2 7 76,-4-2 352,5 4 42,-7 2-102,8 0 1,-2 0 59,-4 0-118,4 0 0,-5 2-107,7 4 0,0-2 102,0 7 1,0 1 146,0 5 0,0 1-76,0-1 1,0 2 131,0 4 1,0 2-110,0 4 1,0 4 9,0-5 0,0 11 110,0 1 1,1 1-78,5-7 1,-2 1-115,8-1 0,-1-5 106,6 0 0,-5-8-63,0 2 1,-1-6 97,6-5 0,3 1 24,3-7 0,-2 0-71,8-6 0,-6-6 6,5 0 0,1-9-212,6-2 1,-2-1 116,-5-5 0,3-4-305,-8-1 0,0-7 126,-6-5 1,1 1-236,-1-7 0,-2 0 59,-3-6 0,-4 0-60,-8 0 1,0 8 186,0 4 0,-2 11 45,-4 6 0,2 6-377,-7 5 1,-1 4 116,-5 8 1,5 2-465,1 4 0,1 4 225,-1 7 0,1 2 595,4 4 0,4-3 0,-5 5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9894,'17'0'59,"0"0"1,-5 0-136,-1 0 0,6 2 0,7 2-365,-3 2 0,6 0-113,1-6 1,3 0 177,-2 0 0,4 0-91,-5 0 1,-1 0 340,2 0 0,-8 0 126,2 0 0,-3 0 0,-3 0 0,0 6 0,0-1 0,1 1 108,-1-6 1,-5 6 74,-1 0 1,1-1 128,5-5 1,0 0-37,1 0-197,-1 0-266,8 0 0,-6 0 76,4 0 0,-2 0-99,2 0 0,-4 0 16,5 0 1,-5 0 193,-2 0 0,2 2 0,4 4 0,-2-4 0,8 4 0,-6-4 0,6-2 0,0 0 0,6 0 0,-7 0 0,1 0 0,-8 0 0,2 0 517,4 0 33,-8-8 667,6 6-594,-15-6-314,-2 8 6,-8 0-315,0 8 0,0 2 0,0 7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8203,'-8'-17'-1817,"6"7"1778,-13 3 0,7 9 110,-4 3 0,-1 5 63,7 7 1,-5 1 232,5-1 1,-2 8 150,2 4-364,4 3 0,-5 9 52,7-1 1,0 6 157,0-6 0,6 1 38,-1-7 1,9 1-103,-3 0 1,10-9-136,2-2 0,6-7 63,-6-6 1,14-3-208,-3-8 0,7 0 48,-1 0 1,4-8-62,8-3 1,-8-5 20,-3-1 0,-1-6-170,-5 0 0,1-8 152,-13 2 0,4 3 28,-10-3 0,3-2 16,-15-9 1,1 1-9,-6-7 0,-2 2-106,-3-2 0,-3 4 149,-4 7 1,-3 2 6,3 4 1,-1 4-348,1 8 0,-3 2 105,4 3 0,1 5-759,-2 7 1,7 2 385,-7 3 0,8-1-400,-2 8 0,-1-1 918,1 6 0,8 1 0,8-1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605 105 8399,'10'-18'-7,"-2"1"0,-8 0 243,0-1-160,0 9 1,-2-5 187,-4 9-81,-4-1 0,-7 6-271,0 0 0,-1 2 119,1 3 0,0 7-22,0 11 1,-3 0 145,-3 12 0,-4-3-182,-7 14 0,-1 8-21,1 10 0,-9 3-103,-3 2 0,4 6 67,2 0 1,5-8-232,6-9 1,-1-4-58,6-2 1,7-8 136,6-4 0,7-11-229,-2-6 18,4-4 446,2-9 0,8-10 0,9-18 0,10-8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8395,'9'-17'-520,"-1"7"338,0 3 1,1 9 318,9 3 0,-7 5 95,1 7 1,-7 8 255,7 4 0,-8 6 180,2 5 0,-5 0-275,-1 12 1,0-2 54,0 14 0,0-3-181,0 3 1,-1 1-189,-5-7 1,4-1 213,-4-5 0,4-2-932,2-4 0,-6 2-34,1-7 0,-1-3-380,6-9 0,0 2 442,0-8 611,0 0 0,8-6 0,1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8202,'2'-32'903,"3"3"1,-1 6-515,8 11 0,7-3-489,10 3 1,-2 3 8,2-3 0,-3 9 169,3-3 1,2 4-603,-8 2 1,6 0 150,-6 0 373,8 8 0,-4 9 0,7 10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7916,'9'0'573,"-1"2"87,-8 4 279,0-5-312,0 7 179,0 0-275,0-6 1,0 7-120,0-3 0,0 4-474,0 7 0,0 0 126,0 1 0,0 8 284,0 9 1,-6 7 77,0 10 0,-9 14 170,-2 3 1,-2 23-1015,-10 0 1,8 0-513,-3-17 1,5 0 775,2-11 1,0-5 218,-1-1 0,9 0-2170,3-7 1,4-10 941,2-18 1,0-4 1162,0-2 0,0-7 0,0-2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4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10646,'0'17'230,"0"0"0,-2-5 48,-3 0 0,3-1-287,-4 6 1,4 1-5,2-1 1,0 0 3,0 0 1,2-5 49,4 0 0,3-9-265,9 3 1,-1-4-51,0-2 0,2 0 108,4 0 0,-1 0-435,6 0 0,-6-8 212,1-3 0,-4-6 389,-2-6 0,8-12 0,2-9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8202,'0'-17'2470,"0"0"-1679,0-1-627,-7 9-1890,5 1 1281,-6 8 1,14 8-293,0 3 1,7 7 736,-2 5 0,5 3 0,1 9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10 346 8539,'-10'0'981,"10"8"1,10-6-537,7 3 1,1-3-147,-1-2 1,2-5-574,4-1 1,2-8 191,4 3 1,2-5-191,-8-1 0,0 0 163,-6 0 1,0-1-284,1 1 1,-9-2 6,-3-4 1,-4 2-235,-2-8 1,0 6 369,0-6 1,-8 8 11,-3-2 1,-3 9 332,3 3 0,-5 7-68,5-2 1,-5 4 25,-1 2 1,0 8 14,0 3 1,-1 5 170,1 1 0,5 6-31,1 0 1,5 8 193,-5-2 0,7 1 129,-2-1 0,4 4-187,2-4 0,10-2 29,7 1 1,2-1-153,10 2 0,-6 2-387,6-8 1,0 2 19,5-2 145,9-4 0,-7 6 0,6-7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8196,'0'-10'-1477,"0"0"1702,0 5-178,0 3 0,0-8 60,0 4 117,0 4 20,0-5-326,0 7 144,0-8 0,2 6-226,4-4 213,-4 4 0,7 2 91,-3 0-78,-4 0 3,6 0-82,-8 0 67,0 0-32,7 0 0,-5 2 138,4 4 0,-4-2-70,-2 7 1,0-5-31,0 6 0,0-1-18,0 7 1,0-1-4,0 0 1,0 2-23,0 4 0,0-3 43,0 3 1,0 4-89,0 1 0,0 5 66,0 2 0,0-1 37,0 1 1,-2 13-30,-4 4 1,4 3 8,-3-3 1,-3 6 59,2 0 1,-5 7 10,5-2 1,0 3 62,6-3 0,-2 2-103,-4-7 1,4 5-77,-3-5 0,3 2 82,2-3 1,0-3-48,0 4 1,0-3-25,0 3 0,-2-4-133,-4 4 0,-4-7 58,-7-4 1,2 3-168,3-4 0,-3-2-316,3 2 0,-3-10 226,-2-1 1,5-2 314,1-10 0,-1 7 0,-5-3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8243,'10'0'-718,"5"0"734,-3 0 1,5 0 414,6 0 1,4 0-129,7 0 0,1 0-144,0 0 1,1 6 32,4 0 1,-3 2-88,3-3 1,3-3-340,-3 4 0,-5 2-168,-7-2 0,-7 5-825,3-5 1227,-5 0 0,-2 1 0,0 3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33 8237,'0'-11'0,"0"-1"0,0 8 0,0-1 601,0 10 1,-6 7 63,0 11 0,-5 2 380,5 4 0,-6 3-323,7-3-1431,-9 11 580,12-3 1,-5 7-534,7-3 0,2-3 380,3 8 0,5 0 282,7 6 0,8-8 0,2-1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6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18 8177,'-17'-8'-187,"0"6"1,-1-5-352,1 7 0,6 0 1059,-1 0-276,1 7 1,-12 9 80,-1 7 0,1 9 159,6 3 0,0 2 24,0 9 1,5 0-159,0 6 1,9 0-535,-3-1 0,6-1 141,6-3 0,-3 1-451,9-8 1,-2 0 194,1-5 0,5-8-20,-5-4 0,-1 0-69,1-6 1,6 4 386,7-9 0,-1-4 0,-6-1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8197,'0'-9'629,"0"1"-208,0 8-78,0 0 1,0 8 463,0 3 0,0 5-407,0 1 0,0 6-180,0 0 1,0 8-379,0-2 0,0-3 143,0 3 0,0-2-315,0 2 1,0 2 184,0-8 0,0 0-247,0-6 29,8 0 61,-7 1 270,7-9 292,0-1 0,-4-14-348,7 1 1,-5-9 83,5 3 1,-1-11-298,2-1 1,3-2 106,-3 2 1,3 4-48,2-4 0,0 4-88,1 2 1,-1-1 8,0 1 0,1 0 150,-1-1 273,0 9 1141,1-7-749,-1 14 214,-8-5-468,7 7 0,-14 7 487,3 5 1,3 0-164,-2 5 1,2-4-48,-3 10 1,-3-3-296,4-3 0,2 6-194,-2 0 1,-1 0-787,-5-6 0,6 2 498,0 5 1,5-5-444,-5 4 0,8-4 307,-3-2 0,4-5 395,3-1 0,-1 1 0,0 5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8379,'17'0'825,"0"0"0,7 0-343,-1 0 0,0 0 172,-6 0 0,0 0-212,1 0 1,-1-5-135,0-1 1,0 0-446,1 6 1,-7 0-1209,1 0-142,-1 0 1487,7 0 0,-9 8 0,-1 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8143,'17'0'1607,"2"2"-866,4 4 0,-2-4-223,8 4 0,-6-4-62,6-2 0,-6 0-133,6 0 1,-6-2-74,6-4 0,-8-2-593,2-3 0,2-5 313,-2 5 0,-2-5-554,-9-1 0,1-2 360,-7-4 1,6 4-240,-7-4 0,1 1 96,-6-1 1,0-4-27,0-7 0,0-1 77,0 1 1,-6-1 155,1 1 1,-1 5 264,6 0 0,0 8-80,0-2 1,-6 9-101,0 3-103,0-1 300,-1-5 1,-1 5 58,-3 1-19,-5 7 1,12-4 58,-7 8 77,7 0 0,-6 0 152,5 0-310,3 0 0,-8 0 92,4 0 0,4 8 70,-3 4 0,-3 3 149,2 2 0,-2 2-156,3 4 1,1 6 99,-8 12 1,9-3-73,-3 8 1,-2-5 11,2 5 1,1-2-429,5 2 1,0 2 184,0-8 0,7 3-664,5-3 0,-3-4 350,3 5 1,-1-7-239,7-5 1,-1 4-191,0-4 0,-3-4-393,3-2 1,-4-6 310,11-5 1,-5 1-8,-2-7 0,6 0 739,0-6 0,0 0 0,-5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2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7920,'-10'0'393,"3"7"453,7 5-299,0 3 0,0 3 1549,0-1-937,0 0-372,0 1-848,0-1 151,0 0-942,0 0 0,0-5 218,0-1-749,7-7 1,3 4 431,7-8 1,2-8 356,4-3 1,-1-5 593,6-1 0,-7 0 0,3 0 0,-3 5 0,2 0 0,-4 9 0,4-3 63,-11 4 0,-5 4-118,-7 4 1200,0 3 1,-7 9-355,-5-1 0,2-2-207,-1-3 1,-1 1-36,-5-7 0,0 5 80,-1-5 0,1 8-667,0-3 1,0-1 89,-1 1 0,1-5-839,0 6 0,-8-1 513,-4 6 0,2 1-908,-2-1 1,0 6 486,-5 0 1,5 8 240,0-2 1,8-2 398,-2 1 0,4-6 413,1 1 1,3 2 44,4-2 1,-3-6 396,8-6 0,-1-1 1363,1 2-882,4 3-246,-6-13-442,8 6-834,0-8-67,0 0 1,8 0-251,3 0 1,11-8-687,1-4 0,9 3 583,3-3 0,0 3-220,5-3 0,-4 4 369,-1 8 0,-2 0 379,-5 0 1,-8 0 415,-9 0 191,-7 8 0,2 4 3,-12 11 0,-4-4 657,-7 4 1,-8-4-431,-4-2 0,4-1 260,2-5 0,-2 5-507,2-5 0,-6-1-192,6 1 0,6-7-185,6 2 0,5 2-223,-6-3-557,8 1 498,-3-6 0,14 0-202,5 0 1,9 0-103,2 0 0,2 0 202,-2 0 1,-4 0 328,4 0-216,-3 0 482,-3 0 340,-7 8-100,-3-6 0,-7 7-282,0-3 0,-7-2 62,-5 8 1,-3-7-680,-3 7 1,-5-6 251,0 5 0,-6 1-145,6 5 1,-5 0 77,5 1 1,-6 1 160,6 4 1,0-4 194,5 4 1,1-4 350,0-1 0,-1-1-52,1 0 0,0 1 337,0-1 1,7-6-344,4 1 1,-2-6 652,3 5-665,-1-7-247,6 4 1,2-3-134,4 1 1,3 0-47,9-6 0,6 0-139,5 0 1,4 0-94,2 0 0,1 0-529,4 0 0,-3 0 55,3 0 1,3 0-545,-3 0 0,-2 6 135,-9 0 1,4-1 537,-4-5 0,-4 6-2195,-2 0 2744,-4 0 0,-2-6 0,0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1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35 8040,'7'-9'0,"-3"-5"-211,8 9 0,-1-1 297,6 6 0,1 0 370,-1 0 1,0 0-102,1 0 1,-1 9 164,0 9 1,1 1 311,-1 10 1,0 7-323,0 10 0,-5 12 98,-1 5 0,-7 5-169,2 1 1,2 0 274,-2 0 0,-3-1-470,-8-5 0,-7 2-392,-11-7 1,-12 0-316,-11-7 1,-17 7-531,-6 0 0,26-26 0,-3-1 993,1-2 0,-2 0 0,-2 1 0,-2-1 0,0-1 0,-2-2 0,2 0 0,-1 0 0,0-2 0,0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7165,'9'-8'-219,"-1"7"292,-8-15 0,0 12 303,0-7-143,8 7 1,-6-6-64,4 5 291,3 3-160,-7-14 345,6 14-164,-8-5-99,7-1-39,-5 6-33,6-6-209,-8 8 270,0 0-349,8 0 0,-4 2 102,7 4 1,-7-2-68,2 7 0,1 1 197,-1 5 0,8 6-110,-3 0 0,4 8 244,3-2 0,-1 4 0,0 1 1,1 1-132,-1-1 1,2 1 21,4 0 0,-4 1 114,5 4 0,-5-3-148,-2 3 0,0-3 24,1-3 1,1 1-178,4 0 1,-4-7 101,4 1 0,2-6-120,-2 6 1,0-8-5,-5 2 1,-1-4-50,0-1 1,0-1-105,1 0 1,-3 1 107,-3-1 1,1-6-336,-7 1 219,7-8 0,-9 9-808,8-7 357,-9 0-355,5 2-195,-8-7-578,0 7 767,0-16 1,-8-1 901,-3-8 0,-4-8 0,-3-2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2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736 105 8263,'0'-33'1868,"0"4"-478,0 4-1292,0 16 1,-1 1 62,-5 8-136,4 0 1,-14 0 122,5 0 0,-4 4-89,-3 7 1,-7 8 37,-4 16 1,-3 7-65,-3 4 0,-7 6-154,-4 6 1,2-2-87,-2 7 1,1-7 24,-1 1 0,-2-3 116,8-2 1,1-8-118,11-3 1,-3-5-62,8-1 1,0-3-729,5-3-213,1-4 1185,8-7 0,16-9 0,12-1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8192,'2'-16'392,"4"5"462,-4 3-190,5 8-155,-7 0 0,-2 2 345,-3 4-533,3 3 1,-14 16-1027,5 4 1,-3 4 395,3 2 1,-3 1-934,9 4 1242,-9-3 0,12 13 0,-5-6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8222,'10'10'1918,"5"-3"-1923,-5-7 0,2 0 238,-1 0 1,-5 0 176,5 0 1,1 0-300,5 0 1,0 0 136,1 0 1,-1 0-830,0 0 1,6 0 266,0 0-690,1 8 0,-9 2 1004,-4 7 0,5 0 0,-7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3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8222,'12'0'939,"-1"0"1,1 0-315,5 0 0,2 0-31,4 0 0,-2 0-203,8 0 1,-6-5-799,6-1 1,2 0 9,9 6 1,-3 0 396,3 0 0,4 8 0,0 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4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379 156 8207,'7'-10'31,"-5"-5"78,6 5 0,-2-1 73,-1-1 1,1 6-176,-6-5 1,0 5 31,0-5 27,0 7 0,0-6 142,0 4 1,0 3 183,0-9-431,-8 8 0,7-5 126,-5 3-125,-4 4 0,1-6 102,-9 8 1,1 0-344,0 0 1,-3 6 47,-3 0 0,2 7-56,-8-1 1,8 3 153,-2 2 1,-2 1 86,2-1 0,0-2 174,6-3 1,7 3-100,5-3 49,-5 3 0,8 2-77,-4 1 1,4-1 150,2 0 1,6 1-44,0-1 1,7-2 16,-1-3 0,3 3-133,2-3 1,-1 3-29,-5 2-69,5 1 0,-14-1 131,3 0 1,-5 1-140,-5-1 0,-5 2 64,-7 4 1,-1-4-17,1 4 0,0-3 55,0-3 0,-1 0-6,1 0 0,2 1-59,3-1 1,2-5 5,5-1 1,3 1 42,-4 5 0,6 6 3,6 0 0,-2 0 49,7-6 1,1 1-58,5-1 0,-2 0 317,-3 1 0,1-1 84,-7 0 0,6 6 103,-7 0 1,1 0-97,-6-5 1,0 7 96,0 3 1,0 3-104,0-2 1,0 2-94,0-8 1,0 6-267,0-6 0,0 5 134,0-4 1,0-1-240,0-6 1,0 0-94,0 0 0,0-5-342,0 0 325,0-1 1,0 6-109,0 1 1,0-7-757,0 1 0,8-3 1066,3 3 0,12 3 0,4-5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8410,'8'-17'147,"-6"7"0,13-3 62,-3 7 0,-3-7 383,3 1 1,-1 5-307,7 1 1,-7-2 214,1 2-622,-1 1 75,-1 5 57,5 0 0,-7 7-139,4 5 0,-5 5 212,-7 6 0,0-2 7,0 8 0,0-2 97,0 2 0,0 2-124,0-8 1,0 5 112,0-5 0,2 1-96,4-7 1,-4-6 4,4 1 1,3-6-9,3 5 0,3-7-19,2 2 0,1-4-379,-1-2 1,0-2 135,1-4 0,5-4-713,0-7 0,2 0 101,-2 0 796,-4-8 0,6-2 0,-8-8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9057,'12'-2'648,"0"-4"0,-7 4-1511,7-3 0,-1 3 362,7 2 1,-1 0 164,0 0 1,0 2-93,1 3 0,-1-1 428,0 8 0,8 7 0,2 8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8381,'0'-9'829,"0"1"-694,0 8 0,0 2 244,0 4 1,0-3 456,0 9 1,6-6-224,0 5 1,0-5 317,-6 6-1104,0-1 0,0 6 214,0 1 1,0-7-733,0 1 1,1-6 228,5 5 1,-4-5-637,4 5 641,-4-7 457,-2 4 0,0 0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0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7804,'0'10'0,"1"-3"1017,5-7-633,-4 0 0,8 6 1390,-5 0-958,-3 0 0,6-4 203,-8 3 0,-2 3-484,-4 4 1,3 3-24,-9-4 1,8-1-361,-2 2 1,5-1 80,1 6 0,0-5-560,0-1 0,1-1 267,5 2 0,4-3-529,7-3 1,0-4-46,1 4 0,-1-4-319,0-2 1,1-2 455,-1-4 0,-6 2-240,1-8 786,-8 1 1,3-6 336,-7-1 0,0 7 577,0-1 0,-5 7-515,-1-7 1,-6 6 1869,7-5-1709,-9 7 0,6-6-257,-3 5-226,3 3-272,1-6 1,3 8-1671,-8 0 0,6-6 252,-5 0 1564,7 1 0,-19-11 0,4-3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8184,'0'-9'2211,"-2"1"-1891,-3 8 0,1 2-1375,-8 4 625,1 3 1,-7 9 429,1-1 0,-15 8 0,-5 2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6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8283,'1'-16'597,"5"5"4,-4 3-417,14 8-419,-7 0 1,6 2 142,-3 4 0,1 3 136,-7 9 0,0 7 92,-6 3 1,0-1-92,0 2 1,0-2 167,0 2 0,0 2 1,0-8 0,2 0 135,4-6 0,-4 0-205,3 1 0,5-9 0,1-3 0,-1 2-217,2-3 1,-1 1 84,6-6 0,1-2-585,-1-4 0,0 3 293,1-9 0,-3 1 280,-3-7 0,3-7 0,-5-2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8150,'6'-21'588,"-1"3"1,3 13-343,-2-1 1,3 4 184,9 2-359,-9 0-198,7 0 0,-7 0-234,9 0 0,-7 8-1110,1 3 1470,-9 4 0,13 18 0,-7 4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8870,'11'0'2144,"1"0"-2312,-1 0 57,7 0 201,-1 8 0,-7 1-504,-5 8 1,-3 1 111,-2-1 1,0 0-111,0 1 1,-2-1 274,-3 0 1,1 0-91,-8 1 1,8-1 404,-1 0 0,3-5 909,2-1-327,0-7 0,7 10-316,5-9 1,3 1-451,3-6 0,7 0 210,3 0 0,13 0-2321,5 0 2117,-4 0 0,8 0 0,-6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8193,'10'0'1195,"-2"0"-1022,-8 0-102,0 0 1,-6 8-198,0 3 0,-9 7-149,-3 5 1,3-4 274,-2 4 0,-8 4 0,6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8178,'10'-17'0,"-1"7"-296,-3 4 1,-2-1 15,7 1 1,-5 0 625,6 6-221,-1 0-732,6 0 178,1-8-161,-1 6 590,0-5 0,1 14 0,-1 3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8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8178,'17'0'1254,"-7"0"-1502,5 0 158,-5 0 1,5-2-388,-3-3 1,-2 3 267,-5-4 1,5 4-131,7 2 339,-7 0 0,13 8 0,-4 1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8178,'18'0'469,"-1"0"-678,0 0 1,-5 0-2,-1 0 210,1 0 0,5 8 0,0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8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8382,'7'-26'0,"5"3"0,-3 3 1395,3 3-843,-1 7 0,7-3-401,-1 7 0,0 0 80,1 6 1,-1 0-123,0 0-87,0 0 0,-1 8-181,-5 4 1,-3 11 151,-8 6 0,0 1-153,0-1 0,0 4 23,0-4 0,0-4 93,0-2 290,0 4 0,2-8-59,4 4 1,-2-10-106,7-1 1,1-6-112,5 5 1,-6-7-144,1 2 0,1-4-99,10-2 1,-3-2-363,3-4 0,-4-4-1151,-2-7 1784,1 0 0,-1-8 0,0-2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8260,'0'-17'0,"1"8"-117,5 3 0,-2 4-160,8 2 1,-3 8 0,3 3 0,3 2-26,-3-1 1,3 9 301,2-4 0,1 5 0,7-5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2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6525,'-12'0'-50,"1"0"0,7-2 49,-2-4-234,4 5 235,2-15 0,-8 7 0,-1-9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39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1 484 9275,'0'-9'-51,"7"-7"0,3 13 101,7-9 1,6-1-95,0-10 1,8 3 139,-2-3 0,-2-2-112,2 2 1,-2-6-134,1 6 1,-3-2-24,-7 2 0,-7 2-240,1-8 1,-8 6 218,1-6 0,-3 8-97,-2-2 1,-7 4 263,-5 2 0,-3 5-139,-3 1 0,1 7 224,0-2 0,-1 4-129,1 2 1,0 8 173,0 3 0,1 5-12,5 1 0,-5 0 66,5 1 0,3 1-54,2 4 0,4 4 80,2 7 0,0-3 233,0 4 0,2-5-148,4 11 1,0-5 38,11-1 0,-3 0-94,9-1 0,-2-1-488,2-4 0,2 1-141,4-7 1,3 0-790,-3-5 1204,-4-1 0,8-7 0,-6-3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40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8291,'12'-16'382,"-1"5"1,1-3-48,5 9 1,6-7-117,0 6 1,0-5 36,-5 5 0,-7 0-168,1 6 1,-6 0-28,5 0 1,-5 2-195,5 4 1,-7 4 124,2 7 1,-4 0-199,-2 0 0,0 3-21,0 3 1,-2-4 79,-4 4 0,2 2 41,-7-2 0,5 6 65,-5-6 1,5 2-218,-6-2 185,8-4-2,-11 6 1,13-2-21,-4 0 1,-1 6 37,1-6 0,0 2 2,6-2 1,0-4 57,0 4 0,2-3-67,4-3 0,-4 6 159,3 0 1,3 0-131,-2-6 0,5 8 257,-5 4 1,2-2-1,-2 2 0,-2 0 25,7 5 1,-5 1-93,5 0 1,-5 1 144,6 4 1,-3-3-79,3 3 0,3-3-67,-3-3 0,-3 1 191,3 0 0,-8-1-57,1 1 1,-3-1-338,-2 1 0,0-6-52,0 0 1,0-8-175,0 2 0,-7-4-114,-5-2 0,2 6-415,-1 0 1,-1 0 802,-5-5 0,0-1 0,0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40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8179,'-27'8'221,"-6"9"-221,4 12 0,-11 11 0,-4 4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8164,'-10'-8'-337,"2"4"-5,8-7 1,0 5 355,0-6 1,2 6 330,4-5 183,-4-1-154,13-5-25,-5 0 0,0 5-141,-5 1 0,-1 7 93,2-2-178,-4 4 1,6 4-92,-8 4 1,5 4 188,1 7 1,2 8-64,-2 4 0,-3 9 146,9 2 1,-6 8-93,5-1 1,1 2 116,5 3 0,0-2-67,1-4 0,1 2-138,4-7 0,-4 5 54,4-6 0,2-1-100,-2-10 1,0 1-311,-5-7 1,1 2 150,4-2 0,-10-9-371,5 3 0,-5-9 207,4 3 0,-5-7-875,-1 2 371,-7-4 68,4-2 1,-8-2 126,0-4 0,0 2 554,0-7 0,8-16 0,1-10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4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52 8164,'0'-17'2248,"0"0"-1551,0 7 1,-7 2-285,-5 8 0,-3 2-198,-3 4 1,-7 6-148,-3 11 1,-13 5-306,-5 13 0,-4 3 240,-2 8 0,-5 2-763,-1 3 0,-2-5 506,3 0 0,11-2-450,0-10 1,7 1 196,4-7 0,9-7 8,3-4 0,5-3 499,7-3 0,3 0 0,8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49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8103,'0'-9'422,"0"-7"-470,0 14 68,0-5-288,0 7 272,7 0 28,3 0 1,7 0 701,1 0-427,-1 0 0,0 0 65,0 0 1,1 2 171,-1 3 0,0-3-116,1 4 0,5-2-115,0 2 1,0-4-209,-6 3 1,6-3 82,0-2 1,6 0-391,-6 0 1,6 0-131,-6 0 1,0 0-1133,-6 0 142,1 0 1322,-1 0 0,-15 16 0,-4 3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0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8125,'0'-9'1781,"0"1"-764,7 8-644,3 0 1,7 8 169,1 3 1,-1 12-52,0 6 1,2-2-65,5 2 1,-3 3-196,7 3 0,-4 9-130,4-9 1,-5 1-48,6-7 1,-8 4 146,2-4 0,-3-3-462,-3 3 1,4-2 170,-4 2 1,5-4-606,-11-8 1,4 1-527,3-1-298,-1 0 1023,0 0 0,-5-5-641,-1-1-186,-7-7 340,4 4 981,-8-8 0,0-8 0,0-1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0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18 8953,'-17'-6'875,"0"0"1,-1 1-1486,1 5 0,-2 0 1321,-4 0 1,-4 7-266,-8 5 1,-7 5-170,-4 6 0,-4 4-174,-2 8 1,0-1-571,0 1 1,0 5 69,0 1 0,8 5-94,4-6 0,5 0-33,6-5 1,4-2-1000,8-4 1523,8 3 0,-7-13 0,7 6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8076,'9'-35'1615,"5"2"-969,-8 5 73,7 10 740,-11 11-1170,6 7-99,-8 0 1,0 9-152,0 9 0,-10 7-316,-7 9 0,-8 10 277,-10 8 0,-7 15 0,-2 12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1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8315,'8'-9'881,"1"1"288,9 8-725,-1-7 1,6 5 900,0-4-857,8 4 1,-4-4-307,7 0 1,1 1 25,-1 5 0,1 0-347,0 0 1,-7 0 177,1 0 0,-8 5-980,2 1 0,-3 6 520,-3-7 0,-5 9-1889,-1-3 2310,-7 5 0,4 1 0,-8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2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8651,'-8'-9'1418,"6"1"-663,-6 8 368,8 0-60,0 0-665,0 8 0,2-6-59,4 3 0,-2 3-86,7-2 1,-1 1 99,2-1 0,3-4-67,-3 4 1,-3 2-55,3-3 0,-1 1-92,6-6 1,1 0-137,-1 0 1,6 0-320,0 0 1,2-6 235,-2 1 0,-4-7-486,4 6 0,-3-5 285,-3 5 1,0-6-110,1 7 0,-7-1-395,1 6 309,-9 0 0,11-2-118,-8-4 424,-1 4 306,-5-5-174,0 7-628,0 0 478,-7 0 0,-1 2-128,-3 3 27,-5 5 1,7 9 272,-9 4 1,3-2 195,3 8 0,-1-2 315,7 2 1,-5 4-290,5-5 1,-2 5 401,2 2 0,3-7-291,-9 1 0,8-2 360,-2 2-444,5 4 0,1-14-241,0 4-13,0-4-256,0-9 0,1 3-201,5-7 1,-2 0 255,8-6 0,-7-8-121,7-4 0,-1-9 65,7-2 0,-1-6-177,0 6 1,1-5 33,-1 5 0,0-6 38,0 6 1,1-6 234,-1 6 0,-2 5 146,-3 7 1,-2 7 795,-5-2-678,-3 4 1,6 12 330,-8 7 1,0 3-232,0 8 0,0-5 706,0 6 0,0-8-231,0 2 1,-6 2-60,0-2 0,1-5-50,5-7-606,0 1-536,0 5 0,2-5 364,3-1-678,-3-7 366,6 4-1175,0-8 530,-6 0 242,5 0 225,-7 0 417,-7 0 1,-3 0 3,-7 0 0,-1 2 19,1 3 1,-8-3 40,-4 4 1,-3-2-15,-3 2 1,0-4 181,1 3 1,-1-3 163,1-2 0,1 6 195,4 0 0,-4 1 45,5-1 1,1-2 363,-2 8 1,0-7 60,-5 7 0,7-1-283,4 7 1,5 5 595,7 0 0,3 6-518,8-6 1,0 7 200,0-1 1,2 4-231,4 2 1,3-7-28,9 1 1,5-8-307,0 2 1,8-3-293,-3-3 1,5-6-205,2 1 1,5-8 287,0 2 1,6-5-1390,-5-1 1,7-1 609,-2-5 0,4-4-2656,2-7 3417,0 0 0,0-16 0,-1-4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1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9001,'8'-9'56,"3"3"1,5 4 777,1 2 0,0 0-284,0 0 1,8-2-25,4-4 1,6 4-425,5-3 1,-1 3-518,7 2 1,-6 0 91,6 0 1,-5 0-225,5 0 1,-8 0 546,2 0 0,-3 7 0,-2 3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7:5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451 225 8164,'9'-27'0,"-1"-4"0,-8 8-742,0 0 56,0 6 921,0 0 0,-6-1-21,0 1 1,-7 2 138,1 3 1,-3-1-97,-2 7 0,-1 0-7,1 6 1,-6 0-123,0 0 0,-2 0-48,2 0 0,2 2-42,-8 4 0,6 3 32,-6 9 0,8 5-252,-2 0 1,4 0 82,1-6 1,9 6-125,3 0 0,4 6 40,2-6 0,0 2 70,0-2 1,8-4 67,3 4 1,7-1-2,5 1 0,-4-6 102,4 0 0,-4 0-118,-2-5 1,1 3-98,-1 3 0,-7-7 133,-5 1 1,-3-1-124,-2 7 1,-2-1 98,-3 0 1,-5 2 38,-7 4 1,-6-3 89,0 3 1,-2 2 248,2-2 1,3 7-55,-3-1 0,4-2 138,2 2 1,-1 0 10,1 5 0,8 1-109,3 0 0,4-1 258,2 1 0,8 1-162,3 5 1,4-5 51,3 4 0,-1 3-131,0-3 0,1 2-91,-1-1 1,0-5-262,1 5 0,-7 5 136,1-6 0,-9 4-478,3-15 1,-4-2 243,-2 2 1,0-8-624,0 2 0,0-4 362,0-2 0,0-5-430,0 0 1,-2-7-155,-4 7 964,5-8 0,-15 11 0,7-5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8083,'9'-8'-1546,"7"6"1741,-14-13-94,13 13 0,-11-12 179,7 9-23,-7-1 0,6 0 84,-4 0 10,-5 1 47,7-3-254,-8 6 0,0-8 388,0 5-28,0 3-59,0-6-202,0 8-107,0 0-296,8 0 1,-6 8 145,3 3 1,-3 7 243,-2 5 0,0 4 214,0 7 0,6 1-115,0-1 0,0 7 80,-6-1 0,5 6-52,1-6 1,0 1 140,-6-7 1,0-1-306,0-4 1,0 2-193,0-8 0,0 6-204,0-6 0,-6 0-79,0-6 1,-1 0-306,1 1 0,4-7 264,-4 1 0,-1-7-176,1 7 0,-2-8-40,2 1 0,3-3-1164,-9-2 929,1-7 774,-7-11 0,-7-8 0,-2-9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8182,'0'-17'613,"0"-1"1,2 9-395,4 3 1,-2-2-154,8 3 1,-7-1 117,7 6-118,-1 0 1,1 8-32,-1 3 0,1 4-266,5 3 1,-5-1-10,-1 0 1,-1 6-339,1 0 0,-1 8 578,-4-2 0,-4 4 0,5 1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8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8071,'0'-17'4175,"0"7"-2898,0 3-591,0 7-558,0 0 0,0 7 106,0 5 0,0 3 14,0 2 0,0 1 107,0-1 1,0 6-170,0 0 0,0 0-81,0-6 1,0 1 163,0-1-348,0 0 0,-5 1-64,-1-1-431,0-7-279,6 5 428,0-13-1527,0 6 1353,0-8 0,0-8 599,0-4 0,8-3 0,1-2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8154,'0'-27'5230,"0"2"-4182,7 16-643,-5 1-596,6 8 1,-8 2-625,0 4 0,-10 11 815,-7 12 0,-8 4 0,-10 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9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8048,'2'-17'276,"4"0"-276,-4 0 0,13 5-214,-3 0 1,1 7-48,-1-7 988,3 8-163,-5-3-381,7 7-53,0 0 0,-5 0 19,-1 0 0,-7 7 26,2 5 0,2-3 124,-3 3 0,1 1 202,-6 11 0,6-3-129,0 7 1,0 1 131,-6 6 0,0-1-15,0 1 1,5 0-178,1-1 0,0 7-118,-6-1 1,0 0-61,0-5 0,0-6-14,0 0 1,0-8-204,0 2 0,0 2-203,0-2 0,0-6 196,0-5 1,0-7-583,0 7 408,0-8 0,-6 5-93,0-3 1,-7-4-152,1 4 1,-3-6-321,-2-6 1,-6-4 130,0-7 0,-6-2-147,6-4 0,0-4 844,5-8 0,-7-7 0,-2-2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8172,'0'-18'1134,"8"1"0,2 2-313,7 3 0,6-3-313,0 3 1,6 5-36,-6 1 0,6 4-234,-6 2 0,6 0-179,-6 0 1,2 8-237,-2 3 1,-4 5-405,4 1 0,-10 2 81,-1 4 1,-8-2-658,2 8 1,-5-6 151,-1 6 1,0-2 18,0 2 985,0 3 0,-7-12 0,-3 4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09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8076,'9'0'1080,"7"0"-1703,-5 0 1,4 2 158,3 4 0,-1-4 3051,0 3-1916,1 5 0,-3 0-636,-3 7 0,1-6-79,-7 1 0,-1 5-300,-5 6 0,-1 0 209,-5-5 0,-4 5 122,-7 0 0,0 0 163,-1-6 1,3 0-183,3 1 1226,-3-1-683,13 0 1,-4-1 66,12-5 0,4-3-391,7-8 1,8 0-397,4 0 0,5 0 22,7 0 1,-3 0-868,8 0 1054,-7 0 0,3-8 0,-7-1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8145,'-8'-17'2986,"6"7"0,-7-3-2328,3 7 0,2 0-436,-7 6 1,-3 4-223,-9 7 0,-4 9 0,-7 14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28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12203,'17'10'460,"0"-1"-4,1-3-302,-1-4 0,6 6-194,0-8 0,8 0 103,-2 0 0,1-6-661,-1 0 1,2-5 381,-8 5 0,0-8-1500,-6 3 403,1 3 212,-1 1 693,-7 7 1,-10 1 24,-12 5 0,-5 6 226,-6 11 1,1-2 156,-6 8 0,5-8 0,-6 2 0,6 2 0,-6-2 0,8 6 124,-2-6 1,4 0-15,1-6 1,1 6 138,0 0 0,1 8 168,5-2 0,-5 4 407,5 1 0,-5 1 197,-1-1 1,2 7-470,3-1 0,-3 6-341,3-5 1,5-1 5,1-6 1,-2 1-328,2 0 0,1-7 80,5 1 1,0-13-52,0 1-618,0-11 524,0 1 1,0-9-218,0-3 0,2-7 106,3-11 1,5 2-197,7-8 1,6-2 150,0-9 0,10 4-59,2-5 1,-1 7 69,7 5 0,-3 6-21,2 11 1,-3-1 619,3 7 1,-3 0-248,-3 6 0,-7 6 555,-4 0 1,-4 13-325,-1-2 1,-9 4 412,-3-3 1,-4 1-249,-2 4 0,0-4 29,0 4 1,-8-4-179,-3-1 1,-3-1-197,3 0 0,-4-1-1,3-5 0,-9 5-178,-2-5 1,0-3-207,5-2 1,-1-3 155,-4 3 1,4-4-399,-4 4 0,6-6 248,5-6 0,-3-3-211,3-9 0,4 1 4,3 0 1,3-1-116,2 1 0,0 0 18,0-1 505,0 1 0,2 2 714,3 3-489,-3-3 559,6 13-388,-8-6 1916,0 8-398,0 0-1017,-8 8 1,1 2-115,-5 7 0,-1 0-274,7 0 1,-6 1-339,7-1 1,-3-5 10,2-1 1,4-5-337,-3 5-179,3-7 1,4 4-628,3-8 1,5-8 310,7-3 1,8-12-527,4-6 1,4-4 614,1-1 1,1 1 284,-1 4 1,5 0 577,-5 12 0,3-2-178,-14 13 1,0 0 116,-6 6 1,-7 2 264,-4 4 0,-4-2 520,-2 7 1,0 1-239,0 5 1,0-5 1352,0-1-1122,0 1-110,0 5-850,0 0 1,-2-7 141,-4-4 4,4-4 216,-6-2-1244,8 0-318,0 0 243,0-8 1,8-4-89,4-11 1,9 2 507,2-8 0,8 6 189,-3-6 0,7 1 178,5-7 1,-1 2 171,7 5 0,-8 3 89,3 7 1,1 3 217,-2 3 1,-1-1-1,-11 7 1,-1 0 339,-4 6 0,-9 2 199,3 4 1,-5 4-330,-1 7 1,-3 0-431,-8 1 0,0-1 104,0 0 1,-8 2-17,-3 4 0,-5-3-196,-1 3 1,-6-4-392,0-2 0,0 1 267,6-1 1,-6-2-113,-1-3 0,1-5 271,6-7 0,0 0 659,0 0-172,7 0-369,2 0 0,10 0 211,4 0 0,4 0-37,7 0 0,6 8 560,0 4 1,0 3-270,-6 2 0,6 6-140,0 0 0,0 0-356,-5-5 1,-1-1 119,0 0-469,1 1 1,5-7-593,0 1 1,2-8 551,-2 1 321,-4-3 0,21-17 0,-3-4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1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8793,'12'2'767,"-1"4"0,-5 9-1488,5 8 0,-7 6-296,2-6 1017,-4 8 0,-10 3 0,-1 10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0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7996,'8'-10'-326,"3"5"0,4 3 47,3 2 1,-1 0 767,0 0 1,6 0-302,0 0 0,0 0-223,-5 0 1,-1 0-142,0 0 0,3 0-235,3 0 1,-10 2 140,4 3 0,-3-3-338,3 4 608,-7-4 0,5 6 0,-5 1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0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7996,'12'0'0,"-1"0"0,-5 0 605,5 0 1,1-6-99,5 1 0,1-7 68,-1 6 0,0-1-73,0 1-657,1 4 181,-1-6 1,0 8-156,1 0 0,-1 0-391,0 0 1,1 0-128,-1 0 1,-2 2 103,-3 4 543,3 4 0,-13 7 0,6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8011,'0'-18'-1367,"0"9"2127,0 1 1,0 6 95,0-4-218,0 4-130,0-5-203,0 7 1,2 2-158,3 3 0,-3-1-32,4 8 1,2 7 297,-3 10 1,7 3 5,-6 3 1,1 2 57,-1 3 1,-4 2 76,4 4 0,-4 2 51,-2-7 1,-2 1-326,-4-2 0,2-3-243,-7 3 0,-1-1-206,-5 1 1,2-4-528,3 5 1,-1-7-318,7-5 1,-6-4 496,7-8 1,-9-5-156,3 0 0,-5-9-181,-1 3 0,0-4 851,-1-2 0,-7-15 0,-2-5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2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8651,'0'-10'2313,"8"2"1,-1 10-2002,5 4 0,-5-2-229,-7 8 0,0-1-166,0 6 1,0 1-86,0-1 1,0 6 165,0 0 0,0 0-447,0-6 1,6-5-115,0-1-23,0 1 243,-6-2 178,7-3 1,-3-1 14,8 0-11,-8 0 95,11-6 1,-11-2 6,7-4-14,-7 4 0,6-12-173,-4 9 0,-4-9 117,3 3 1,3-5-192,-2-1 1,5 6 57,-5-1 1,7-5-15,-1-6 0,-2 0 134,1 5 0,1 1 70,5 0 1,0-1 459,1 1 1,-3 6-70,-4-1 1118,5 8-687,-7-3 120,9 7 1,-3 1-137,-3 5 0,-3 4-19,-3 7 0,-4 6-248,4 0 0,-4 6-50,-2-6 0,0 2-404,0-2 0,0-2 105,0 8 1,2-8-1044,3 2 0,-3-2 570,4 3 1,2-5-1550,-3 4 1,9-6 48,-3-5 1855,5 3 0,9-5 0,2 7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8894,'17'0'1639,"0"0"1,1 0-779,-1 0 0,0 0-442,1 0 1,-1 0-166,0 0 0,0 0-1114,1 0 1,-1 0 240,0 0 1,1 0 618,-1 0 0,0 7 0,1 3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8234,'12'0'766,"-1"0"0,-5 0 1577,6 0-1767,-1 0 1,12-6-175,0 0 1,2-1-385,-2 1 0,-1 2 84,6-8 0,-7 7-603,3-7 0,-5 6 16,-2-5 1,0 5-286,1-6 1,-3 1 207,-3-6 0,-5-1 18,-7 1 0,0-2 182,0-4 0,0 4 94,0-4 0,-2 3 172,-3 3 1,1 2-89,-8 3 0,1-3 271,-7 3 0,7 5 82,-1 1 1,1 2 12,-7-2 0,1 4-35,0-4 1,5 5 78,1 1 0,-1 0 334,-5 0 0,5 5-219,1 1 1,5 8 66,-5-3 0,5 6 92,-6 6 0,9 4 168,-3 8 1,4 0-215,2-1 1,0 3-162,0 3 1,0-4-211,0 5 0,6 1-246,-1-2 0,9 7-228,-3-7 0,7 0 333,5-5 0,-4-8-1335,4-4 0,4-4 1393,2-2 0,11-7 0,4-2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1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8234,'8'-18'-13,"1"3"923,9 3 1,-1 5-269,0 7 0,6 0-36,0 0 1,0 0-64,-5 0 1,5 2 44,0 3 1,-6 5-359,-5 7 1,-7 3-183,7 3 1,-8-2-383,1 8 0,-5-6 295,-5 5 1,-3 1-208,-4 6 0,-5-1-155,0 1 1,0 2-373,-6 3 1,5-4 314,7 5 1,-5-5-4,5-1 1,3-1 186,2 1 1,4-2 261,2-5 0,0 5 335,0-4 1,8 4-213,4 1 1,-3 1 140,3-1 0,-1 1 186,7 0 0,-3-1 265,-4 1 0,3-1-142,-8 1 1,1 0 294,-1-1 0,-4 1-283,4-1 1,-4 3-20,-2 3 0,0-1-143,0 7 0,0-2-183,0 2 1,0 2 116,0-8 1,-2 6-220,-4-5 1,-4 5-179,-7-6 1,0 4-405,0 3 1,-6-3-806,-1 8 0,-6-2 134,1-10 1,-10 0 1126,-1-5 0,-16-1 0,3 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6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8438,'2'-10'102,"4"5"-147,-4 3 1,6 0 2370,-8-4-705,7 4-987,3-6 1,5 7-285,-3-5 0,3 4-224,-3-4 0,3 4-48,2 2 1,1 0 125,-1 0-215,0 0 0,1 2 84,-1 4 1,0-4-133,0 4-114,1-5 1,-1-1-120,0 0 0,1 0-29,-1 0 1,-6 0-132,1 0 0,-2-1-314,1-5 358,-3 4-64,0-14-34,-7 7 333,7-8 5,-8-1 1,-2 3-44,-4 3 0,3-3 104,-9 3 0,8 3 311,-2-3-158,-3 9 1,5-11 335,-8 8-125,9 1-88,-5 5-175,8 0 1,-2 0 125,-4 0-139,4 0 14,-5 0 0,7 1-29,0 5 1,0 0 106,0 11 1,0-1 148,0 12 0,0-3-55,0 10 0,0-2 266,0 13 1,0 0 64,0 6-156,0 7-219,0-5 0,0 12 27,0-9-679,-8 8 570,6-11 0,-8 0-244,5-8 1,3-9 94,-4-3 0,4-1-174,2-10 0,0 0 5,0-6 0,0-5-309,0-1 28,0-7 877,0 4-679,0-8-44,0 0-113,-8-8 1,6-1 516,-3-9 0,-5-7 0,0-2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8301,'-17'0'1279,"0"0"1,5 0-466,1 0-749,-1 0 1,-5 8 175,0 4-191,7-5 142,-5 9 1,13-7-407,-4 9 171,4-1-307,-6 0 1,6 1-1183,-3-1 1051,10 0 1,7-1 480,11-5 0,-4-3 0,6-8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2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10962,'0'18'743,"0"-1"0,6-6-341,0 1 0,-1-6 316,-5 5 0,0 1 269,0 5-628,8-7 0,-4 5-1049,7-3 1,-1-3 260,1 3-830,5-9 0,-7 11 126,9-8-869,-9-1 1400,7-5 1,-12-1 216,7-5 1,1-4 181,5-7 1,2 0 12,4-1 1,4-1 110,8-4 1,5 4 41,0-4 0,12 5 200,-6 7 1,2-3-138,-7 9 1,-11-1 477,5 6 1,-12 0 167,0 0-43,-4 0-126,-1 0-176,-9 8 1,-3 1-142,-12 9 0,-3-1 11,-9 0 0,-7 0-229,-3 1 1,-5-1 117,-2 0 0,1 1 90,-1-1 0,-3 0-87,3 0 0,-1-1 460,13-5 1,0 3 256,5-8-244,9-1-999,1 3 0,16-6 304,3 4 1,5-10-525,1-2 1,6-7 389,0 1 0,6-3-283,-6-3 1,2 1-66,-2 0 0,-4 0-91,4-1 0,-11-5 273,-7 0 0,-3-2 433,-2 2 0,-2 2-85,-3-8 0,-11 6 85,-7-6 0,0 8 313,6-2 1,0 4-270,-1 2 322,1-1 0,2 1-14,3 0 0,3 5 832,3 1-309,4 7 160,-6-4-666,8 8 1,6 16-109,0 7 0,5 9 94,-5 9 1,0 9-69,-6 7 1,0 10 53,0 3 1,-2 1-372,-4 9 1,-4-1 48,-7 2 0,0-4-570,0-8 0,5-4-923,0-7 1,9-8 1473,-3-16 0,4-3 0,6-8 0,7-11 0,9-8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8301,'17'0'754,"1"0"1229,-1 0-1409,-7 0 0,-3 2 353,-7 4-308,0-4-693,0 13 1,0-5-414,0 7 1,-2-5-566,-3-1-1265,3-7 2317,-6 4 0,8-8 0,0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8380,'0'-25'3292,"0"14"-2602,0-5-839,0 16 292,0 0 0,-8 10-73,-3 7 1,-3 8 26,3 10 0,-3 0-261,9-1 0,-1-1-882,6-4 578,0 3 323,0-12 0,4 4-622,7-6 370,1-1 245,13-7 0,0 5 92,4-3 1,-3-3-31,3 3 0,0-3-5,6 3 0,-1 3 470,1-3-262,-8 3 1,3 2 23,-6 1 388,-1-1 0,-6 8-81,0 4 1,-1 0 65,-5 5 0,3-1-263,-9 13 0,1 0-319,-6 6 1,0 0 173,0 0 1,0-2-193,0-4 0,-2 2-435,-4-8 320,4 8 120,-13-11 0,11 3-174,-7-11 50,7 4 94,-4-7 0,2 1-75,1-4 1,-7 2-79,6-2 1,-1 1-216,1-7 0,2-6 94,-7 1 0,5-8-382,-6 1 771,1-3 0,-7-9 0,1-3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7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8263,'-12'0'226,"1"0"1,5 0-184,-6 0 1,7 0 1116,-7 0-490,1 8-292,-7-6 0,5 13 143,-4-3 0,3 3-38,-9 2-460,4-7 104,9 5-412,-5-5 67,13 7 0,-6-5-989,8-1 631,8-7 286,2 4 1,16-8-119,9 0 0,2-2 209,9-4 1,-2 4 30,2-4 1,-4 5 129,-7 1 1,-8 0 891,-4 0 72,-4 0-508,-2 0 33,-7 0-570,-2 7 74,-16 3 0,-2 9-757,-7 4 453,-8-4 349,6 6 0,-14-7 0,6-1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8367,'-10'-17'2056,"3"7"-1738,-1 3-463,6 7 0,-6 2 304,8 3 0,0 5 245,0 7 1,0 2-272,0 5 1,-5-5-34,-1 4 1,0 2-232,6-2 1,0 6 51,0-6 0,8-2-78,3-10 0,1 3 98,5-8 0,-1-1-96,12-5 1,-1 0 75,2 0 1,4-7-39,-4-5 0,1-3-121,-1-3 161,-4 1 28,-8 0 1,1-6-262,-1 0 1,-7 0 23,-5 5 0,3 1-225,-2 0 489,0 0 0,-8 1 283,-4 5-214,4 3 81,-13 8 0,5 2 381,-7 4 0,5 3-234,1 9 0,5-1 103,-6 0-111,1 0-348,1 8 0,-3-3-359,7 6 0,-6-1 45,7 2 0,-7 4-321,6-4 1,-5-3 356,5 3 0,-5-6-108,5 6 0,-6-8 333,7 2 1,-7-3 133,6-3 0,-1-2 274,1-3 1,4-3 149,-4-3 62,4-4 1,2 8-296,0-5 0,2-3 31,4 4 1,3-4-107,9-2 1,-1 0-7,0 0 1,1 0-261,-1 0 82,0 0 36,1 0 0,-1 0-315,0 0 167,-7 0-230,-3 0 318,-7 8 0,0 1 93,0 9 1,-7 7 120,-5 3 0,3-1 24,-3 2 0,1 0 289,-7 6 0,3-7 17,3 1 0,5-8-157,7 2 0,0-3-264,0-3 1,7 0 136,5 0 1,3-1-48,3-5 1,5-3-29,0-8 0,5 0-18,-5 0 1,6 0-71,-6 0 0,0-2-281,-5-4 218,-1 4 117,0-13-26,-7 13 1,-2-7 462,-8 3-205,0 4-62,0-6 0,-8 6-68,-4-3 0,-3 3 79,-2-4 0,-1 4 204,1 2 1,0 0-362,0 0 0,-1 2-360,1 4 1,5-4-1219,1 3 770,7 5 471,-4-8 1,6 5-2377,-3-7 1284,3 8 1346,-6-6 0,8 6 0,0-8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8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8310,'-35'0'0,"6"0"33,0 0 1,8 0 105,-2 0 1,-2 0 301,2 0 1,0 0-74,6 0 1,-1 0 104,1 0 0,-4 2-162,4 3 1,-4-1-85,9 8 0,-3-6-92,-3 5 1,1 1-213,0 5 0,1 0 176,5 0 1,-4 3-81,3 3 0,2-4 16,-1 4 1,7 2 98,-2-2 1,4 2 282,2-2-231,0 4 0,14 0 0,5-2 144,6 0 0,13-6-51,14 4 1,10-4 210,13-1 0,13-9-642,-37-5 1,2-2 0,-2-1 0,0 0 34,0-1 1,1 0-1,0 0 1,0 0-949,46 0 1,2-2 591,-2-4 1,-2 4 472,-4-3 0,-1 8 0,3 3 0,-6-2 0,-5-2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7670,'-10'-18'1453,"2"1"-1266,8 8 1,0-1 299,0 4 28,8 4-278,2-5 16,7 14 0,2 3 83,4 7 1,-2 8-50,8 4 0,-8 6-6,2 5 1,2-4-76,-2 5 1,0 1-147,-5-2 1,-1 1-316,0-7 227,1 1 1,-7-6-1,1-2-449,1-2 0,-3-2 41,1-6 0,-5-6-129,6 1 1,-7-6-111,7 5-208,-8-7 293,11 4-387,-13-8 977,6 0 0,-1-8 0,3-2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0 8389,'-17'0'-704,"-1"0"1,7 0 393,-1 0 0,7 2 705,-7 4-218,8 4 1,-9 7-45,7 0 0,-2 6-155,3 0 386,3 8-216,-6-4 0,2 8 36,0-1 0,-5 10 134,5 8 1,-7 4 254,1 13-1605,-11-3 1076,4 18 0,-14-5-139,4 7 0,2 1-111,-1-1 0,-1-7 138,-6-4 0,8-12 50,4-5 0,4-6-162,2-6 0,1-11 149,5-12 1,-3-4 330,9-2 967,-1-7-1234,6-2 252,-8-8-405,6 0 0,-3-8 0,8-4-201,3-3 0,8-2 178,-3-1 143,4-7 0,3-2 0,-1-7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29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8341,'0'-17'279,"0"-1"1,0 7 1206,0-1-534,0 8-605,0-3 0,-2 7-309,-3 0 1,3 2-139,-4 3 0,-4 13-325,-1 10 0,-7 13 240,-5 5 185,4 4 0,-6-6 0,8-2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7675,'17'0'38,"7"0"381,-1 0 1,2 0-263,-2 0 1,-4 0 2,4 0 0,2 0-244,-2 0 1,0 6-108,-6 0 1,1 7-908,-1-1 1098,0-5 0,-7 17 0,-3-5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8172,'-10'0'368,"4"6"-158,12-1 1,11 1 509,12-6 1,4 0-213,2 0 0,-1 0-197,1 0 1,5 0-294,0 0 0,3 0 67,-3 0 1,-3 0-86,3 0 0,-4 8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7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8019,'12'0'678,"-1"0"1047,-7 7-1033,4 3-669,-8 7 0,0-5 158,0-1 1,-6 1 46,0 5 1,-5 0 949,5 1 1,-2 5-536,2 0 0,4 2-746,-3-2-20,3-4 1,4 4-64,3-11 0,7-5-24,11-7 0,-2 0-350,8 0 0,0-13 55,5-5 0,-5-3-268,0 4 1,-8-2 398,2-4 0,-4 9 122,-1-3 1,-7 11 47,1 0-135,-8 5 320,3 1 123,-7 0 318,0 7-184,0 3 1,0 1 21,0 1 236,0-8 56,0 3-36,0 1-122,0-6-89,-7 6-124,5-8-196,-14 7 0,14-3 149,-3 8 0,1-6-13,-2 5 1,4 1-232,-4 5 1,3 8-85,-3 4 0,4 5 18,-4 7 1,4 5 35,2 11 1,0 7-84,0 11 1,2 17-155,1-41 0,0 2 0,-2 7 0,0 3 162,2 0 0,0 1 1,-2 2-1,-1 2-85,1 1 1,-2 0-1,-2 1 1,-3-1 99,-2 0 0,-1 0 1,0-5-1,0-1 169,-2-5 1,-1-1 0,2-2 0,1-2-230,-8 33 0,-1-11 401,1-17 1,6-14 93,-1-9 39,8-1 1,-5-22-272,3-1 0,4-11-130,-4-11 0,12-10 442,5-20 0,5 3-1461,1-8 1146,0 0 0,5-2 0,-5-4 0,-4-4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0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7784,'-18'0'0,"1"0"582,0 0 163,-1 0 0,9-2 149,3-4-580,4-3 1,4-9 137,4 1 0,3 2-74,9 3 1,7-1-90,3 7 1,-1 0-124,2 6 0,0 0 25,6 0 1,-9 8 92,-2 3-142,2 5 0,-8 7-74,-1 0 1,-7 0 61,-10-6 0,0 0-646,0 1 1,-8 5 289,-4 0 1,-3 0-722,-2-6 0,-1-5 144,1-1 1,0-7-157,0 2 0,5-4 387,1-2 1,7-8-549,-2-3 1120,4-13 0,-6-10 0,-1-10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8457,'0'-9'-696,"8"-7"0,-4 9 1080,7-5 1,-7 3 466,2 3-457,-4 4 0,4-8-8,-1 5 30,1 3-45,2-6 45,-6 8-300,5 0-16,-7 0-513,0 0 331,0 8 1,-7 1-57,-5 9 1,-3 7 136,-2 3 1,-1 13 16,1 5 0,-2 6 127,-4 5 1,2 5-100,-8 7 0,2 0 237,-2 0 1,-2-1-32,8-5 1,-6-5-120,6-12 1,2 2-86,10-8 0,-5 0-167,5-5 1,-3 0 140,3-1 1,1-7-188,4-4 0,4-4-234,-3-1 1,1-3-153,-2-3-359,4 3 403,-6-13 203,8 6 1,2-8-178,4 0 1,4-10 23,7-7 459,0-8 0,8-18 0,2-1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8345,'0'-27'0,"0"2"-330,0 8 0,0 5 69,0 1 0,2 1 720,4-1 1,-4 1 159,4 4-323,3 4 1,-1-4-136,3 12 1,3 6-45,-8 11 0,5 6 49,-5 11 1,5 4 203,-5 8 1,0-4 122,-6 4 1,0-4-141,0 10 1,0-10-5,0-2 1,0-6-230,0 6 1,0-9-210,0-3 0,2 1 155,4-6 0,-4-4-187,3-2 1,-1-4-114,2-2 0,-4 1-898,4-1-758,-4 0 787,-2 0 1103,0 1 0,0-1 0,0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3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30 156 8328,'-10'-13'509,"2"-3"1461,1 3-1501,5-5 1,0 9 293,8-9 0,7 1-218,-1 0 1,3 7-145,2 5 1,1-3-1393,-1 2 1,8 0 224,4 6 1,-2 2-120,1 4 0,-7 4 885,3 7 0,-5 8 0,-2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8328,'17'0'0,"-6"-6"585,1 1 0,-1-9-164,7 3 1,-7 1 172,1-2 0,-6 9 147,5-3-671,-7 4 1,4 4 39,-8 4 1,0 3-297,0 9 0,0-1 294,0 0-105,0 8 1,2-6 159,3 4 1,-3-3-61,4-3 0,-2-6-87,2 1 1,-3-8-76,9 2 0,-2-3-183,1 3 1,5-4-143,-5 4 1,4-4-532,3-2 0,-1-6 915,0 0 0,1-15 0,-1 2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8207,'0'-17'1688,"-2"5"-504,-4 1-1208,4 7 1,-4-4-172,12 8 1,-2 0-62,8 0 0,-7 8 311,7 3-55,-8 5 0,11 9 0,-5 2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8423,'8'18'2555,"-6"-1"-1703,4 0 1,1 1-69,-1-1 0,2 0 119,-2 0 1,-4 1-604,3-1 0,-1 2-401,2 4 0,-4-3-279,4 3 1,-4-4-504,-2-2 1,5 0 425,1 1 1,2-1 456,-2 0 0,3 1 0,8-1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4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70 190 7766,'-11'6'-880,"-1"0"1,8 2 764,-2-3 285,-3-3 68,7 14 1,-11-7-24,7 9 0,0-1 232,6 0 0,0 0-128,0 1 1,0 5 98,0 0 1,8 8 87,3-3 1,-1-1-119,1 2 1,1 0-94,5 6 1,0-1-26,1 1 0,-7-6-268,1-1 1,-1-1 117,7 2 0,-1-4-218,0-8 1,1-7 242,-1-4 0,0 1 38,0-1 1,3-2 36,3-10 1,-4 1-116,4-13 1,-2 5 2,2-10 0,-4-2 4,4 2 0,2-10-101,-2-2 1,6-1-7,-6-10 1,6 0-240,-6-6 1,0 0-10,-5 0 1,-1 0 173,0 0 1,-5 8-16,-1 4-2,-7 3 71,4 10 0,-8 2 96,0 8 0,0 0-248,0 0 98,-8 7 1,-2 2-261,-7 8 1,6 0-431,-1 0 1,6 8-227,-5 3 1,7 7 390,-2 5 0,4-4-311,2 4 905,8-4 0,2 6 0,7 2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5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52 8248,'7'-17'42,"-5"7"0,6 0 233,-8 5 228,0 3-52,0-6 0,-2 8-352,-4 0 1,2 2 119,-7 4 0,5 1-152,-5 5 1,1 5 21,-2 1 0,-3 1 46,4 10 1,-5 5-17,-1 7 1,-8 12-157,-4-1 0,-2 6 113,3-1 1,-5-1-134,4 8 1,-4-3-200,-1 2 0,7-5 98,4-12 0,4-3-51,1-9 0,7-1-162,-1-4-215,8-4 31,-3-8-262,7-8 562,0-1 1,7-16-243,5-3 497,3-4 0,3-10 0,-1-2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5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8248,'2'-17'160,"3"0"1,-1 5 819,8 1-602,-8 7-328,11-11 1,-11 15 249,7 0 1,-5 7-12,6 11 0,-8 6 173,1 5 1,-1 6-48,2 5 1,-2-1 59,7 7 1,-7-2-82,2 2 1,2 2-44,-3-8 0,1 1-151,-6-7 0,0 3-102,0 3 0,6-9-51,0 4 0,-1-7-351,-5 1 1,6 2-724,0-8 0,5 0 535,-5-6 0,6-5-594,-6-1 0,1-7-581,-1 2 201,-4-4 1466,6-2 0,-16 0 0,-2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8248,'0'-11'144,"0"-1"0,2 6 216,4-5 0,4-1 15,7-5 1,0 6 441,1-1 1,-1 6-451,0-5 1,0 7-314,1-2 0,5 4-255,0 2 1,2 0-376,-2 0 1,-4 2 575,4 4 0,4 4 0,0 7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16 7784,'10'-8'927,"-2"6"0,-10-4-266,-4 12 0,2 4-260,-7 7 1,-1 0 607,-5 1 0,-1 1-453,1 4 0,0-2 134,0 8 0,-1-6-524,1 6 0,5-8-467,1 2 0,1 4 19,-1 2 1,-5-2-207,5 1 1,1-6-1591,-1 1 0,5 2 2078,-6-2 0,1 0 0,-6-6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5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8250,'6'-12'474,"0"1"0,7 5-40,-1-6 0,-3 8-171,3-1 0,-6 1 245,5-2-238,-7 4 0,9-4-106,-7 12 1,0 4-171,-6 7 1,0 2 7,0 4 1,0-2 170,0 8 0,0-8-122,0 2 1,0 2 107,0-1-36,0-1 1,2-8 13,4-4 0,-3 3 22,9-8 0,-6-1-180,5-5 0,1 0-235,5 0 1,0-7-674,1-5 1,-1-3 477,0-2 0,-5-1-691,-1 1 1142,-7-8 0,12-10 0,-7-9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8250,'8'-18'0,"-6"7"574,4-1 1,3 7 808,3-7 0,-3 8-840,3-2 0,-6 5 79,5 1-826,1 0 1,5 1-675,0 5 1,-5 6 877,-1 11 0,1 4 0,5 7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8152,'2'-9'808,"4"3"1,-2-2-482,7 2 0,-5 1 81,6 5 1,-7 0-393,7 0-144,-8 0 6,3 7 0,-7 3-315,0 7 0,0 6 182,0 0 0,-5 2-38,-1-2 1,-6-4 229,7 5 0,-7-5-175,6-2 1277,-7 0-495,11 1 1,-6-7 310,8 1 0,8-8-414,3 1 0,5-3 92,1-2 0,10-2-312,8-3 0,1 3-333,10-4 0,0-2 112,6 2 0,0 1 0,0 5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7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7996,'0'18'561,"-2"-1"-175,-3 0 0,3 8-78,-4 4 0,4 4 50,2 1 0,8 7-66,3-1 0,5 2 81,1-1 1,6-5-101,0 4 0,8-9-93,-3-2 1,-1-8-134,2 2 0,-2-4 148,2-1 0,4-9-111,-5-3 0,3-4 60,-2-2 1,2 0-49,-8 0 1,6-6-1,-6 1 1,0-9-172,-6 3 0,0-11 169,1-1 1,-1-7-119,0 1 1,0-6 70,1-5 0,-7-4-116,1-8 1,-6-8-103,5-3 0,-5 3 60,5 3 1,-7 10 71,2 7 1,-4 6-194,-2 5 0,0 4-866,0 7-113,0 9 282,0 1 0,0 10 285,0 4 0,0 3-720,0 9 1364,8-1 0,-6 0 0,5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8281,'2'-9'-309,"4"3"0,1 2 1348,5-2-651,3 4 0,-11-5-364,8 7 1,-1 0-555,6 0 1,-5 0 137,-1 0 0,-1 2 392,2 3 0,11-3 0,-4 6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8281,'15'-2'702,"-3"-4"1,3-1 305,-3-5 0,-3-1-697,3 7 0,-6-6-365,5 7 0,1-7-83,5 6-255,0 1 1,1 5 391,-1 0 0,8 0 0,2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68 225 8473,'-12'2'-559,"1"4"0,7 3 604,-2 9 0,-2 1 351,3 4 0,-3 0 210,2 11 0,4-3-188,-3 10 0,5 1 53,5-2 1,3-1-149,4-11 0,9 3 76,-4-8 1,6 4 84,0-10-164,-4 5-126,14-13 1,-8 1-3,4-4 0,3-5-120,-3-1 1,2 0-18,-2 0 1,3-7 37,-3-5 1,-2-5-65,2-6 0,-6 2 1,6-8 1,-6 0-308,6-5 1,-8-7 130,2 1 1,-6-8-18,-5 2 0,1 1 239,-7-1 1,0 2-2,-6-2 0,0 6-158,0 11 93,0-4 6,0 14 0,0-6-323,0 8 0,-6 5-750,0 1 230,-7 7 1,3-4 183,-7 8 1,5 8-315,1 3 1,7 5 956,-2 1 0,-3 8 0,-1 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8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36 8309,'-7'-10'-60,"3"-4"211,-8 9 0,6-1 305,-5 6-310,7 0 0,-11 2-193,3 4 0,3 3 152,-3 9 0,0 1-90,-5 4 1,-6 4 29,0 7 1,-8 9 72,3 3 1,-11 11 32,-1 7 1,-3-3-72,3 3 1,4-7-1194,-5 7 1190,5-9-149,1 5 1,8-8-845,4 0 813,4-8 1,7-10-1,3-10-337,1-5-162,2-2 375,6-7 1,2-3-96,4-7 0,4-7 565,7-5 0,0-5-243,1-6 0,7-12 0,1-9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8284,'0'-18'251,"0"1"1,0 6 1103,0-1-1291,0 8 0,2-4 6,3 8 143,-3 0 0,6 2 63,-8 4 1,6 10-18,0 7 1,-1 13 55,-5-1 1,0 5 89,0 0 1,0 5-53,0 6 0,-5 1 162,-1 0 1,0 0-348,6 0 0,-6 0-171,0 0 1,1-6-193,5 0 1,0-8 147,0 3 1,0-11-142,0-1 0,2-8-188,3 2 1,-3-3-1233,4-3-650,4 0 1546,-1 1 0,1-7 712,-4 1 0,-4-9 0,-2 5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8334,'0'-31'552,"0"-4"0,0 10 803,0 8 1,3 4-781,9-5 1,5 1-133,12 0 0,-2 1-416,-4 5 1,-2-3 171,8 9 0,-2-1-1370,2 6 1,1 0 352,-7 0 818,1 15 0,1-3 0,1 13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7784,'-17'10'980,"0"-4"-626,0 3 1,-1-5 15,1 8 1,2-7-31,3 7 1,-1-6 207,7 5 0,-6 3 95,7 9 0,-1-2-244,6 8 0,2 5 251,3 7 0,13 5-236,11-6 1,3 1 32,3-7 0,7-1-247,4-4 0,4-4-297,2-8 1,6 0-253,-1 0 0,9-7-526,-3-4 1,4-4 874,2-2 0,1-16 0,-1-3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9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8167,'9'-17'736,"1"2"-294,-4 3-622,3-3 1,9 11 333,-1-8 168,-7 9 1,-3-3-76,-7 12 1,0 3 180,0 8 0,0 1-164,0-1 0,0 6-58,0 0 1,-6 6 18,1-6 1,-1 0-22,6-6 0,-6 1 209,0-1-284,1 0 0,7-5 1,3-1 1,-1-7-114,8 2 1,-1-4-204,6-2 0,1-2-208,-1-4 0,2-3-421,4-9 1,-3 1-1434,3 0 2248,-4-8 0,-2-2 0,0-8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3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8401,'-9'-18'-11,"1"9"1567,8 1-1126,8 8 1,1 0-289,8 0 1,-5 4-545,-1 8 1,1 1 401,5 16 0,8 0 0,2 5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4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17 363 8182,'-9'0'439,"1"0"0,10 0 579,4 0 1,-2 0-515,7 0 0,1-5-25,5-1 1,6-6-751,0 7 207,0-9 0,2 6-180,4-3 1,-4-4-309,-2 3 0,2 2 332,-2-1 1,-2-1-230,-9-5 0,1 0-502,-7 0 0,5-3 317,-5-3 0,0 4 297,-6-4 0,-2 4 337,-4 1 0,-3 1 0,-9 2 61,1 3 1,0-1-7,-1 7 1,7 0 98,-1 6 285,1 0 447,-6 0-589,-1 8 1,3 2 110,3 7 0,-1 6 130,7 0 1,0 6 94,6-6 1,-5 13-159,-1-1 1,0 3 28,6-3 1,2 0-122,4-1 1,5-3 85,12 3 1,4-3-1363,8 10 1,7-5 892,4-1 0,4 7 0,2 2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19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96 8085,'0'-17'0,"0"0"1025,0-1-602,0 9 0,0-1 545,0 4-69,0 4 577,0-13-445,0 13-535,8 2 1,-6 16-31,4 7 0,-4 7 160,-2-1 0,0-2-179,0 2 0,0 0 17,0 5 0,0 3-131,0 3-1,0-3-212,0 3 0,-2-3-251,-4-3 1,4-1 175,-4-4 0,-1 1-6,1-7 0,0 0-385,6-5-558,0-1 177,0 0-371,0-7 840,0-2 1,0-10 162,0-4 0,0 0-441,0-11 1,8 3 126,3-9 1,5-3-42,1-3 0,2-2-2,4 2 0,-2-5-91,8-1 0,-6 0 209,6-5 0,-6 5-31,6 7 0,-8-3 188,2 8 1,-4-6-295,-1 6 551,-1 0 1,-6 7-232,1 5 275,-8-4 409,3 13 368,-7-6-315,0 8 298,0 0-459,0 8 1,2 1 71,4 9 0,-4-1 71,4 0 0,-4 2-85,-2 4 1,-2 4-137,-4 8 1,2 0-223,-7-1 0,-3 3-136,-9 3 1,4-4 89,-4 5 0,-2-3-117,2 3 1,-8-7 127,2 1 1,2-1-6,-1-5 0,6 2-86,-1-2 1,-2-2-39,2-4 0,2-4-184,10 4 1,-5-10-336,5-1-671,3-8 71,0 3 266,8-7 1,2 0-40,4 0 1,4-7 397,7-5 0,6-5 63,0-6 0,6 4 166,-6-4 1,4 9 257,-10 3 0,4 5 274,-9-6 626,-4 9-35,-1-5 176,-7 8 1,0 2-138,0 4 0,-7-3-272,-5 9 0,2-1 296,-1 7 0,-1-1-367,-5 0 0,-4 3-39,4 3 1,-4-10-183,9 4-417,-3-3 0,3 1-571,1-3-981,7-5 1191,-4 1 0,10-6-351,4 4 1,5-12-479,12-6 0,4-3 634,8-2 0,-1-6 89,1 0 1,0 2 326,-1 9 1,-5-1 534,0 7-9,-8 0 1,4 6 336,-8 0 0,-5 0 830,-1 0-997,-7 0 1,4 2 838,-8 4 1,2-4 191,3 3-1132,-3 5 1,6-6-508,-8 7-334,0-7 0,2 4 30,4-8-582,-4 0-578,13 0 1,-7-2 676,3-4 1,5-3-70,-5-9 1,-1-5 615,1 0 1,1-6 414,5 6 0,0 0 8,1 6 0,-1 2-11,0 3 0,1-1 132,-1 7-82,0-8 2805,0 12-1142,-7-5-462,5 14 0,-13-3-200,4 8-916,-4-1-376,-2 7-1026,0-1 1051,8 0 0,-4-7-330,7-4 1,-5-4-882,5-2 1,-5 0 1429,6 0 0,-1-8 0,7-2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1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8240,'0'-17'-453,"0"5"182,0 1 310,0 7 251,0-12 507,0 14-551,0-5-147,0 7 4,0 0-175,0 7 0,0-3 31,0 8 0,2-6 109,3 5-16,-3 1 0,6 5-38,-8 0 0,2-5 7,4-1 1,-4 1-4,3 5 1,-3 0 14,-2 1 0,2-1-26,4 0 1,-4 1-9,4-1 1,-4 6-50,-2 0 0,2 8 71,3-2 0,-3-3-79,4 3 0,-4 2 57,-2 9 0,0-1-16,0 7 1,0-2 76,0 2 0,0 4 8,0-4 1,0 4-14,0 2 0,0 0 116,0 0 0,0 6-1,0-1 0,0 9-109,0-3 0,0 4-60,0 2 1,-6 1 64,0-1 1,1-6 61,5 1 1,0-9-29,0 3 1,0-4-7,0-2 1,0-6-48,0 0 1,0-6 7,0 6 0,0-7-239,0 1 0,0-3 89,0-3 1,0-1-246,0-4 0,0-4 44,0-8 0,0 0-509,0 0 805,0-7 0,0-2 0,0-8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1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10987,'-9'-8'-455,"1"6"0,10-5 1565,4 7 1,3 0-574,9 0 0,-1-6 71,0 0 1,8 0-306,4 6 0,4-2-210,1-3 1,3 3-342,3-4 0,-7 4 211,7 2 1,-13 0-387,8 0 0,-7 0-310,1 0 0,2 6-1911,-8 0 2644,0 7 0,-6-3 0,1 7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1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8098,'0'-17'0,"0"5"468,0 1 0,0 5 590,0-6-541,0 9 1,2-5-208,4 8 1,-2 0-57,7 0 1,1 8 65,5 3 1,0 12 140,1 6 0,5 4-45,0 1 1,8 7-140,-3-1 0,-1 2-16,2-1 1,-6-5-118,6 4 1,-6-1-176,6 1 1,-6-9-40,6 4 1,-8-5-316,2 5 0,2-8 127,-2-4 0,-2 2-113,-9-2 0,3 0-623,-3-6 0,-3-5 384,3-1 0,-8-5-1132,1 6 1034,-3-9 1,0 5 707,4-8 0,-4 0 0,5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1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70 8098,'0'-18'1095,"-8"1"0,1 5 82,-5 1 0,-3 7-518,3-2 1,-3 4-274,-2 2 1,-8 14-176,-4 3 0,-4 12-140,-1 0 0,-7 5-5,1 7 1,-6 1-202,5 4 0,3-2-870,9-3 1,-3-5 579,3 4 1,4-5-799,2-6 0,5 4-4,7-5 1227,-5-3 0,15 0 0,-7-7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1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97 8185,'0'-17'632,"6"-1"79,-1 1 1,3 5-333,-2 1 1,-2 7 223,7-2 1,-7 2 1314,2-1-742,-4 3-570,-2 2 1,0 11-319,0 12 0,-2 6-329,-4 12 1,-2 3 354,-3 8-314,-4 7 0,-3 10 0,-9 10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0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8248,'0'-17'137,"0"0"293,0-1-133,0 9 248,0-7 0,2 15 390,3-5-909,-3 4 0,14 2 91,-5 0 0,-1 0-78,1 0 1,1 8 250,5 3 0,2 12 3,4 6 1,-3 9-46,3 3 0,2 13-35,-2-3 0,5 11 114,-4-4 0,6 5-86,-1-5 1,-2-1-271,2-5 1,-6 6-21,6-1 0,-6-7-174,6-9 0,-8-5 51,2-1 0,-4-3-142,-2-3 0,-1-4 103,-5-7 1,5-3-277,-5-4-558,-3 5 314,7-14 48,-13 5 1,12-14-48,-9-5 730,1-3 0,-6-10 0,0-2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1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7838,'18'-17'142,"-1"0"0,-6 1 168,1 5 1,-1 1-116,7 4 0,-7 4-64,1-3 938,-8 3 1,9 4-451,-7 3 0,0 5 195,-6 7 1,-2 2-309,-4 5 1,-4 2-103,-7 9 1,0 0-293,-1-1 1,7 1-167,-1-1 0,9-5-19,-3 0 0,4-6 159,2 6 1,9-8-746,9 2 1,7-6 266,9-5 0,9 1-356,3-7 1,2 0 333,-2-6 0,2 6 208,-8-1 0,-1 3 36,-10-2 0,-5-2 114,-6 7 64,-9 1 0,-1 5-29,-8 0 0,-2 1 348,-4-1 1,-5 0-156,-12 1 1,2-1-167,-8 0 0,2-5-216,-2-1 1,-9-7-313,3 2 1,-3-4-116,3-2 1,2 0-1174,5 0 1810,-5-8 0,6-2 0,-8-7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0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70 8147,'0'-18'1766,"-7"1"1,3 2-96,-8 3-1190,8 5 1,-11 7-394,4 0 1,-5 3-11,-1 9 0,-8 9-98,-4 19 1,-9 6-125,-3 12 0,-7-2-419,2 7 1,2-11 180,-2 6 0,7-10-124,-1 4 0,6 0-227,5-6 0,2-4 220,4-2 0,5-5-881,1-6 1394,0 3 0,7-12 0,-7 5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85 8164,'0'-17'242,"-2"1"364,-3 5-403,3-5 0,-12 13 283,8-9-125,-7 8 1,3-2-49,-7 12 0,-6 6-393,0 11 0,-8 11 134,2 13 0,2 10 193,-1 7 1,7-3-104,-3 2 0,7 1-23,6 5 0,-3-2-146,8-3 1,4 1 29,14-7 0,1 5-762,16-5 0,10-1-498,13-5 1255,7-8 0,18 6 0,2-5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3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8059,'2'-10'383,"4"4"1,-3 4-615,9 2 1,-1 2 608,7 4 0,-1 4 746,0 7 0,1 8-585,-1 4 0,-6 3-180,1 3 0,-8 5-386,2 1 1,-4 7 85,-2-2 1,-6-2-91,0 2 0,-7-8-249,1 3 1,-3-5-430,-3-1 0,1-2 168,0-5 0,5 3-359,1-8 0,5 0-629,-6-5 1529,9-1 0,-5 0 0,8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3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6210,'0'12'-159,"0"-1"1,-2 1 312,-4 5 13,4 0 0,-6 2 17,8 4 1,0-1 229,0 6 0,0 1-71,0 6 0,0-1-192,0 1 0,0 5 76,0 1 1,6-1-49,0-5 0,5-1 29,-5 1 1,8-1-83,-3 1 0,5-2-182,1-5 0,2-3 118,4-7 0,-4-3-163,4-3 1,-1 3 141,1-3 0,-2-5 38,8-1 1,-6-4 56,5-2 1,-4 0-30,4 0 0,-5-8 51,6-3 1,-6-7-118,6-5 0,-6 2 9,6-8 1,-6-1-46,6-11 0,-6 3-178,6-8 1,-8 0 33,2-6 1,-4 6 102,-2 0 1,-1 1-164,-5-1 1,3 2 217,-8 4 1,5 9 227,-5-4 1,0 7-79,-6-1 0,0 2 163,0 4 1,0 4-69,0-5 0,-2 5 83,-4 2 1,4 0-104,-4-1 1,-1 7 204,1-1-348,0 8 1,4-9 170,-4 7-816,4 1-504,-5 5 14,7 0 1,0 1-661,0 5-536,0 4 2230,0 7 0,0 0 0,0 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8192,'0'-10'1729,"0"3"1,7 14-1445,5 5-101,3 3 1,4 8 517,4 0 0,4 8-221,8-2 1,-1 4-26,1 1 1,0-5-197,-1 0 1,1-2-168,-1 2 0,-1-2-148,-4-4 1,2-4-355,-8 4 1,0-2-95,-6 2 0,0-9-667,1 3 1,-9-4-339,-3 5 0,2-7 698,-3 1 0,3-9 810,-2 3 0,-4 4 0,5-1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838 36 7965,'0'-18'-409,"0"9"821,0 1-298,0 8 1,0 2 80,0 4 1,0 3-27,0 9 0,0 1 237,0 4 1,-2 6-151,-4 11 0,-9 12 45,-8 11 1,-10 8-170,-1 10 1,-9 2-291,18-35 1,-1 2-1,-4 1 1,0 1 136,-1 3 1,-1 0-1,-2 3 1,0-1-69,0-1 1,-1-2 0,4-6 0,1-2-396,-28 35 1,6-8 159,6-4 0,4-15 160,7-8 0,8-10 44,4-7 0,12-4-302,5-8-223,-4-7 0,16-4 645,0-12 0,15-11 0,6-10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5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7950,'9'-17'3798,"-1"7"-3547,0 3 0,-6 14 67,4 5 0,-5 5 157,-1 6 1,-1 10-1876,-5 7 694,-4 16 525,-7-10 1,-8 21-1,-2-5 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6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70 8147,'0'-17'991,"0"0"-744,8-1 1,-4 9-1152,7 3 477,1 4 0,-1 4 1223,1 4 0,-8 3-330,1 9 0,-3 7 134,-2 3 1,0 11-312,0 1 0,-2 6-290,-3-5 1,1 7 124,-8-2 1,6-2-132,-5 2 1,7-8 145,-2 3 1,2-10-307,-1-3 0,3-6-78,-4 1 1,4-10-9,2-1-418,0-9 91,0 5 459,0-8 0,6-13-151,0-5 0,7-10-229,-1-1 1,3-12 117,2-5 0,1 4-26,-1 2 0,0-3 336,0 3 0,1 2-119,-1 9 0,-5-2 398,-1 8 0,1-6-54,5 6 1,-8 6 290,-3 5 153,4 1 59,-8-7 1,7 9 194,-3 3 206,-4 4-1031,6 2 0,-8 2 140,0 4 0,-2 3-190,-4 9 0,2 7-12,-7 4 1,-1 3 95,-5 3 0,0 1-53,-1 5 0,1-3-93,0 8 1,-1-7 58,1 1 0,6-9 37,-1-2 1,2-8-124,-1 2 1,-3-4 144,9-2 0,-1-5-538,6-1 56,0-7 275,0 4 0,8-18-30,3-7 0,6-2-173,6-10 0,-3 6 221,3-6 0,-2 6 187,2-6 0,-6 8 707,1-2-415,-1 11 480,-8-3-436,1 13 1,-10-4 132,-11 12 1,-7 11-316,-5 12 0,-4 6-333,-7 5 0,-1-1 133,1 7 1,-7-2-218,1 2 1,-2 4 109,1-4 0,5-2 78,-5 2 1,5-7 13,1 1 1,6-3 49,1-3 0,-1-5 231,-6 0 1,8-8-72,4 2 0,4-4 77,2-1-227,-1-1 1,3-6-245,4 1-147,3-8 0,10 2 163,4-12 1,9-10-115,8-7 1,13-7 72,-1 1 0,11-4-37,0-1 1,4-1 297,2 0 1,-2 3 261,-4 3 1,-4 4-40,-7 8 1,-8 1 715,-4 5-570,-4 3 1,-3 10-20,-5 4 1,-3 5-31,-8 12 1,0 4-95,0 8 1,0 1-196,0 5 0,0-5 59,0 4 0,-6 3-220,0-3 0,-1-5 95,1-6 1,4-8 102,-4 2 0,4-4-139,2-2 0,2-7 94,4-4 1,4 1-179,7-1 1,2-2 3,4-10 0,-2-3-115,8-9 0,-6 1 160,6 0 0,-8-6 23,2 0 1,-4-2-346,-1 1 284,-1 5 0,-6-6 133,1 8 0,-8 5-92,2 1 1,-6 7 338,-6-2 0,-4 4-20,-7 2 0,-8 0-22,-4 0 0,-9 2-126,-3 4 0,-12 9 24,1 9 0,-10 1-53,5-2 0,-9 3 13,3 9 1,-4-6-380,-3 0 1,7-2 183,0 1 0,1-1-229,-1-4 0,3-5-34,8-1 0,2-2-6,4-9 1,6 0 86,11-6 0,4 0-389,8 0 544,7 0 0,2-8-84,8-3 0,14 3 219,3 2 0,12-1 19,0 1 0,3 0 520,3 6 1,7 8 119,4 3 0,6 12 411,6 6 0,2 4-190,3 1 0,4 1 218,-3-1 1,11 1-367,5 0 0,5-3-5,1-3 1,5 2-472,-43-19 0,2-1 0,-2 1 0,2-1-287,4-2 0,1-1 1,-1 1-1,0 0-371,1 0 0,-1-1 0,-2-3 0,0-1-132,0 0 0,0-2 0,2-1 1,-1-2-3481,45-5 4029,-45 3 0,0-3 0,37-13 0,4-4 0,-1-6 0,-3-4 0,2-1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7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8062,'0'-17'2925,"0"6"-2297,0-1 1,15 6-1,10-5-8,12-3 0,5 5-238,4-3 1,10 6-151,-5-5 1,-1 7-852,-3-2 1,-9 4 475,2 2 1,-3 2 245,-3 4 0,-5-2-103,0 7 0,-8 1 0,4 5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8106,'10'-35'3853,"5"8"-5354,-5 10 982,7 9 873,1 8 0,-9 10-212,-3 7 1,-14 4 41,-9 14 0,-2-3-207,-10 15 0,0-3-1,-5 2 1,5 2 189,0-8 1,8 1-117,-2-7 0,5-5 59,7 0 1,3-8-99,8 2 1,0-4-115,0-2 0,10-1 77,7-5 1,4 3-90,14-8 1,-4 1 60,9-1 0,4-4 44,2 4 0,-2-4-19,3-2 1,-7 0 0,6 0 0,-13 0-143,1 0 0,-11 0-186,0 0 0,-3 7-316,-3 5 0,-7-3 673,-5 3 0,-10 7 0,-5 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7820,'6'-17'619,"0"0"1,5 5-180,-5 1 0,2 7-338,-3-2 1,-1 4 139,8 2 0,-6 0 282,5 0 0,-5 2-206,5 4 1,1-2-132,5 7 0,-5-5-1343,-1 5 1037,1 1 0,3 5 119,-3 0 0,3 8 0,-5 2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8094,'-26'19'2358,"2"4"1,7 4-1816,6 7 0,1 1-258,4 0 1,4 5-135,-3 0 0,3 8 84,2-2 0,-6 4-850,0 2 1,0-6 345,6 0 269,0-7 0,8 11 0,2-6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2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8205,'0'-17'1949,"7"7"-1347,5 4 0,5 4 123,6 2-433,4 0 0,2 6-314,0 0 1,-2 0 122,2-6 1,1 0-684,-7 0 0,6 0 29,-6 0 1,0 0-994,-5 0 924,-1 0-377,0 0 605,-7 7 0,-3 3 49,-7 7 1,-7 0 344,-5 1 0,-11-1 0,-6 0 0,-1 6 0,1 0 0,-4 0 0,4-5 0,-3-1 221,-3 0 1,-1 3-15,-5 3 1,5-2 107,-5 8 0,-1-6 66,2 5 1,-1 1 276,7 6 0,-7-1-111,1 1 0,0 5-90,5 1 1,8-7-424,4-5 1,4-2-44,2 2 1,1-4 6,5-8 1,3-5-206,8-1 0,2-7-405,4 2 0,5-6 386,12-6 0,8-4 12,15-7 0,2-10-676,16-7 1,1-1 166,10-5 0,-2 9 718,8 2 0,-6 2 39,5-2 1,-12 10 78,1 8 1,-6 7 102,1-2 0,-7 4 293,-11 2 0,-3 2-140,-9 4 1,-7 3 179,-4 9 1,-9-1-213,-3 0 1,-7 3-89,2 3 1,-14 4-615,-9 7 0,-4-5 272,-14 0 0,2 0-194,-13 5 1,6-7 6,-6-4 0,0-4-238,-6-1 0,0-7 161,0 1 0,6-8-10,0 1 1,13-3 323,-2-2 0,12 0 43,0 0 0,6-7-11,6-5 1,3-3-3,8-3 0,2 1-27,4 0 0,3-1 14,8 1 1,3 0 25,3 0 0,-4-1 184,4 1 1,-10 5 373,-1 1-25,-8 7-418,4-4 1,-16 8 10,-4 0 1,-11 8-12,-6 4 0,-3 3 24,-3 2 0,-3 8 22,-8 4 1,5-2-2,-11 2 0,12-2-34,0 2 1,5-3-12,6-3 0,4-1-178,8 6 1,7-6 122,5 1 1,3-4 45,2-2 1,7 0-138,5 1 1,3-1-215,3 0 1,1-5 56,4-1 0,-8-1-24,8 1 0,-13 3 254,7-8 0,-11 7 295,0-1 1,-4 5 181,-2 6 0,-8 4-173,-4 8 1,-11-1-25,-5 1 1,-5 5-69,-2 0 1,-5 1 112,0-7 0,-1 7-65,7-1 1,1-5 182,4-7 1,-2-1-225,8 2 1,6 4-60,6-4 0,7-2-314,-2 1 0,4-7 132,2 3 1,2-5-32,4-2 1,-2 0-42,7 1 1,-5-7-199,5 1 1,-5-8-275,6 1-288,-8 5 530,11-8 1,-13 4 127,4-12 1,1-6-159,-1-11 1,6 2 105,-7-8 0,3 0-342,-2-5 0,3-8 49,9-4 1,-1-4-79,0-2 0,8-2 220,4-4 0,9-3-204,3-8 1,13-1 367,-2 1 1,3 4 192,-3 7 0,0 1 0,0 10 0,-14 11 0,-3 1 0,-6 12 254,0 0 0,1 4 163,-7 2 0,0-1 469,-5 1 1,-7 8-520,1 3 1,-6-2 458,5 2 1182,-7 1-1496,4 5 1,-8 2-258,0 3 0,-2 5-3,-4 7 1,2 2-200,-7 4 1,-1-3 52,-5 3 1,1 2-107,5-2 1,-3 0-134,9-6 1,-1-5-751,6-1 467,0-7 0,7 9-209,5-7 0,9 0 154,2-6 1,2-6 61,-2 0 0,-4-1 270,5 1 1,-5 4 115,-2-4 1,-5 4 273,-1 2 1,-7 2 81,2 4 1,-4 4 411,-2 7 0,-8 0-352,-4 1 1,-5 7 125,-6 3 0,4-1 75,-4 2 1,-2 0-141,2 6 1,-6-7-155,6 1 0,0-6-43,6 6 0,-1-8-30,1 2 0,0-4-76,-1-1 0,7-1-113,-1 0 1,8-5 118,-1-1-265,3-7-1018,2 4 873,0-8 1,2 0-216,3 0 0,5 0 64,7 0 0,1-8-73,-1-3 0,0-5 110,1-1 0,-1 0-492,0-1 650,8 1 1,-6 0 8,4 0 0,-3 5 185,-3 1 1,-6 5-121,1-6 311,-8 8 1,5-3 269,-3 7 0,-4 0 0,6 2-216,-8 3 0,0-1-8,0 8 1,0-6 56,0 5 0,0 1 99,0 5 1,0-6 55,0 1 0,-2-1-152,-4 7 0,2-1-52,-7 0 1,-1 1 63,-5-1 0,-2 0-29,-4 0 1,1 1-31,-6-1 1,6 0 40,-1 1 1,4-1-85,2 0 0,0-5-94,-1-1 0,3-5-121,3 6 1,-3-7 55,4 7 0,1-2-67,-2 1 0,7 4 57,-7-3 0,3-2-47,-3 1 1,-1-5 110,7 5 1,-6-5-8,6 6 1,-1-9-76,1 3 52,4-4-225,-6 6 0,6-6-22,-3 4-201,3-5 65,-6-1 96,8 0-2833,0 0 2511,8 0 1,3-7 48,12-5 0,-1-5-23,6-6 1,3 2 98,9-8 0,-3 8-122,3-2 0,3 4 318,-3 1 0,6 1 173,-6 0 1,1 7 419,-7 4 0,-1 4-291,-4 2 0,2 0 533,-8 0 1,0 6-229,-6 0 0,-2 7-8,-3-1 1,-4 3-78,-8 3 0,0-1-48,0 0 1,-2 2-197,-4 4 0,-11-3-349,-12 3 0,2 0-213,-2-6 0,0 4 220,-5-9 0,-1 1-46,0-1 1,7-5 51,-1-7 0,2 0 115,-2 0 1,4 0 70,8 0 1,1-7 209,5-5 1,3 3 60,8-3 0,0 6-87,0-5 0,10 7 139,7-2 0,6 4 1,6 2 0,4 2-45,-5 4 1,5 3 0,2 9 0,-1-1 121,1 0 0,-1-5-165,1-1 0,0-1-143,-1 2 0,1-5-233,-1-7 1,-1 0-548,-4 0 0,4 0-551,-5 0 1,-1-7 75,2-5 1265,0-3 0,6-10 0,-1-2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30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8147,'15'-11'466,"-3"-1"0,3 9-233,-3-3 0,5 4 631,6 2 1,-2 2-321,8 4 1,-8-3-243,2 9 0,-4-2 17,-1 1 1,-7 4 65,1-3 0,-9 3-514,3 3 0,-4 1-476,-2 4 0,0-4-145,0 4 1,2-4 420,4-1 1,0-1 58,11 0 0,-2-7-507,14-4 1,0-4-412,5-2 1,7 0 1197,-1 0 0,-7 0 39,-10 0 1,2 5 493,-2 1 1,-6 8 49,-5-3 0,-8-1 187,1 1 0,-3 1-224,-2 5 0,-2 0 260,-3 1 1,-7-1-590,-11 0 0,-4 6-419,-7 0 1,-3 6-16,-3-6 1,1 6-336,-7-6 1,8 6-95,-3-6 0,1 6 295,5-6 1,3 0 50,9-6 1,11-5 37,1-1 0,7 1-168,4 5 1,2-5 416,3-1 1,13-7 508,11 2 1,5 1-310,7-1 1,1 0 60,4-6 1,2 0-47,-8 0 1,-1 2-115,-10 4 0,-1-3-5,-10 9 1,1-6-41,-13 5 0,-3 1-66,-8 5 0,-13 6 12,-10 0 1,-7 8-9,-5-2 1,-3-2 98,-3 2 0,-8-6 89,8 5 0,-6-6-66,12 1 0,2-4 13,9-2 1,4-5 465,8-1-332,7 1 1,2-1-334,8 1 1,10-8-64,7 1 0,8-5-186,10-5 1,1-3-76,5-4 1,-3-3-341,8 3 0,-7-3 128,1-2 0,-4 0 178,-1-1 0,-8 3-218,-4 3 147,-4-3 1134,-9 13-122,-2-6 1,-18 14 548,-7 0 1,-3 7-517,-8-1 1,1 3 230,-2 3 1,-4-1-184,4 0 1,2 0-16,-1 1 0,5-1-736,-6 0 1,8 1 180,-2-1 0,-2-2-686,2-3 1,5 1-279,7-7-309,7 7 927,-4-11 0,8 8 7,0-4 0,8-4 320,3 3 0,5-3 460,1-2 1,6 0 356,0 0 0,8 0-330,-2 0 1,-2 6-162,1 0 0,-4 0-287,4-6 0,-6 0-828,1 0 242,-4 0-489,-2 7-1591,-7 3 2625,-18 7 0,-11 8 0,-16 2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3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8076,'-15'17'1735,"4"1"0,5-1-625,12 0 0,3 0-320,8 1 1,1-7-62,-1 1 0,0-6-192,1 5 1,-7-5 598,1 5-1780,-1 1 1,7-3 452,-1-3 0,-6-2-2310,1 2 1282,-8-4 887,11 5 0,-11-8-1480,7-5 0,1-4 199,5-7 1613,-7 0 0,5-8 0,-5-2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31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8076,'29'-5'0,"0"-1"0,0-2 1643,5 3-705,1 3-435,7-6 0,2 2 101,8 0 0,-4 1-41,4 5 1,-11 0 153,5 0 0,-2 0-216,-4 0 0,-5 0-156,-6 0 1,-8 7-380,2 5 1,-10-3 135,-1 3 1,-8-1-54,1 7 0,-3-1 178,-2 0-893,0 1 481,0-1 0,-9 0-235,-9 1 1,-1-1-355,-10 0 1,1-1-122,-7-5 0,-7 2 370,-4-7 0,-4 6-151,-2-6 0,2 1 208,4-1 0,3-4 73,9 4 1,1-12-37,4-6 12,4-3 122,16-2 0,1-1 240,8 1 1,2 2 206,4 3 1,3-3 1881,9 3-1119,-1 5 2585,0-9-1491,1 14-1219,-9-5 0,-1 9-301,-8 3 1,-6 5-78,0 7 1,-7-5-455,1-1 0,-3 1-333,-2 5 0,-1-1-1887,1-5 1252,0 4 110,0-5 0,5 2-863,0-1 950,9-7 1,3 4 461,11-8 0,12-2 334,6-4 0,6 2 24,5-7 1,4 7 180,8-2 1,-8 4 399,-3 2 1,-7 0-316,-5 0 0,-4 2 161,-8 4 1,-1 3-95,-5 9 0,-11 1 162,-11 4 0,-9 4-271,-8 7 0,-1 1-443,-12 0 0,-3-3 190,-2-3 0,-4 2-33,-2-8 0,2 0 619,4-6 0,6 0-252,11 1 1,-2-3 1016,8-3-163,8 3-479,7-5 1,25-1-50,12-3 1,19-4 147,16-2 0,11 0-324,5 0 0,13-8-336,5-3 1,-2-3 165,2 3 1,-10-3-68,-2 9 0,-7-1-1586,-10 6 0,-1 0 846,-5 0 1,-5 0-2212,-12 0 1,-4 2 2727,-7 3 0,1 3 0,-7 4 0,-8-5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31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7993,'0'-44'3105,"0"9"0,0 16-634,0 8-2471,8 7 0,1-12 0,8 7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48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104 156 8254,'0'-17'-543,"-5"5"-543,-1 1 679,0 7 590,-2-11-152,6 5 0,-7-2-156,3 1 148,4 7 0,-7-4-95,3 8 47,4-7-7,-6 5-61,8-6-15,-7 0 68,5 6 40,-6-5 0,0-1 0,-1-2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50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7114,'0'-10'-207,"2"3"206,3 7-9,-3 0 0,8 0-38,-4 0 33,-4 0 1,13 0 0,-5 0-13,7 0 1,-6 0 27,1 0 1,-6 0-11,5 0 1,-5 2 6,6 3 0,-7-3-5,7 4 1,-6-2 33,5 2-12,1-4 0,5 7 62,0-3 0,-5-4-68,-1 4 0,1-3 46,5 3 0,6-4-34,0 4 1,6-2-32,-6 1 1,8-1 9,-2 8 0,-2-6-1,1 5 1,1-5-9,6 5 1,-4-5-8,3 6 0,-3-8 4,9 1 1,-3 3-8,-3-2 1,7 5 11,-1-5 1,2 0 0,-1-6 1,-5 6 41,4-1 0,5 3-9,1-2 0,-2-4 5,2 4 1,-2-5-19,2-1 0,8 6 5,-8 0 0,10 0-23,-4-6 1,-4 2 10,10 3 0,-8-3-10,7 4 1,-3-4 14,-2-2 0,0 0-34,0 0 0,0 2 18,-1 4 0,1-4-2,0 3 0,2-3 4,4-2 0,-5 0 0,5 0 1,-4 0 19,-2 0 0,5 0-17,1 0 0,2-5 1,-3-1 1,-3-2 0,4 2 1,-5 4 62,-1-3 1,0-3 8,0 2 1,0-5 11,0 5 1,0-2-18,0 2 1,-1 5 11,1-5 1,0 4-48,0 2 1,-6 0 2,0 0 1,2 0-132,10 0 1,-4 6 136,3-1 0,5 7-211,1-6 0,1 5 57,5-5 0,-9 5 37,9-5 1,-4 0 56,4-6 0,0 2-7,1 4 1,-1-4 21,0 3 1,-6-3-32,1-2 0,-1 0 201,6 0 0,-7 0-99,-5 0 0,3 0 99,-2 0 1,7 0-140,-2 0 0,-1 0 6,1 0 1,1 6-40,5 0 1,6 7-99,0-1 1,0 1 3,-6-1 1,6 3-87,0-3 1,2-3 34,-3 3 0,5-8 63,8 1 1,-1 3 46,1-2 1,-3 0 60,-3-6 0,2 5 8,-9 1 1,7 0-14,-6-6 0,8 0 19,-3 0 0,-3 2 131,-2 4 0,2-4-99,-2 3 0,6-1 36,-6 2 0,7-2-48,-1 7 0,9-5-110,3 6 1,-44-10-1,1 1 46,48 9 1,-47-7 0,0-1-61,1 2 0,0 0 0,3-1 0,0 0-130,-1-2 1,1-1 0,3 0-1,-1 0 166,-2 4 1,0 0 0,2-4 0,-1 0-21,-4 0 0,0 1 0,7 1 0,1 0 31,-5-1 0,0 0 0,4 0 0,1 0 32,-5-3 0,-1 0 0,4 0 0,0 0-31,-4 0 0,1 0 0,3 0 0,-1 0 92,-2 0 1,0 0 0,3 0 0,1 0-21,-1 0 0,-1 0 0,-1 0 1,0 0 34,-1 0 0,-1 0 0,3 0 0,0 0-67,0 0 1,1 0 0,1 0-1,1 0 7,1 0 1,-1 0 0,-2 0 0,-1 0-37,1 0 0,0 0 0,0 0 0,1 0 35,4 0 1,1 0 0,-2 0-1,1 0-78,3 0 0,0 0 1,-4 0-1,-1 0 69,0 0 0,-1 0 0,4 0 0,-1 0-59,-2 0 1,-1 0 0,5 0 0,1 0 35,-3 0 0,1 0 0,-2 0 1,1 0-6,-6 0 1,1 0 0,4 0 0,1 0 5,-3 0 1,1 0 0,1 0 0,1 0 5,-3 0 0,1 0 0,-2 0 1,1 0 52,-3 0 0,1 0 0,2 0 0,-1 0-52,-1 0 1,0 0 0,-2 0 0,1 0 67,1 0 1,-1 0 0,0 0 0,0 0-57,0 0 1,1 0 0,3 0 0,1 0 19,-5 0 1,1 0-1,4-1 1,-1 0-15,-3-2 0,-1 0 0,3 2 0,-1 0-1,2-2 0,0 0 1,0 2-1,1 0-20,1 1 0,0 0 0,-1 0 0,-1 0-5,3 0 0,-1 0 0,0 0 0,-1-2-53,1-1 1,1 1 0,-2 1 0,1 0-196,3-2 0,0 0 1,-2 2-1,-1 0 178,3 1 1,1 0-1,-4-1 1,1 0 62,2-2 1,0 0 0,-3 2 0,-1 0 2,1-1 1,1-1 0,-3-1 0,1 0-4,-1 1 1,-1 0 0,-2-1 0,-1 0-149,1 1 0,-1 1 0,-3 1 1,0 0 163,1-2 1,0 0 0,-2 2 0,1 0 51,1 1 0,0 0 0,-4 0 0,-1 0-18,5 0 1,0 0 0,-4 0 0,0 0-32,3 0 1,1 0 0,1-2-1,0-2 9,-1 1 0,-1 1 1,2-2-1,0 2-3,-1 1 0,-1 2 0,0-1 1,0 0-14,4 0 0,-1 0 1,-3 0-1,0 0-2,1 0 0,-1 0 0,0 0 0,0 0-6,1 0 0,-1 0 0,-1 0 0,0 0-8,2 0 0,0 0 0,-2 0 0,-1 0-2,0 0 0,0 0 1,-1 0-1,0 0 12,47 0 1,-45 0 0,0 0-1,45 0 1,-46 0 0,-1 0 28,42 0 1,5 2-26,-6 4 1,0-5 0,-6 5 1,9 2 2,3-2 1,-4 1 3,-2-1 0,2-4 39,-2 4 0,6-2-44,-5 1 1,5-3 115,-6 4 1,6-4-108,-6-2 0,0 6 88,-5 0 0,-5-1-73,5-5 1,-5 6-17,11 0 1,-11 5-6,-1-5 0,0 6-12,5-7 0,1 7-29,-1-6 1,1 1-16,-1-1 1,1-4 32,-1 4 0,0-4-4,1-2 1,-3 6 132,-3-1 1,-2 1 205,-4-6 0,2 0-273,3 0 1,3 0 19,-8 0 1,2 0 12,-2 0 0,-4 0-72,4 0 1,2 6 12,-2 0 1,7-1-116,-1-5 1,-2 6 78,1 0 1,-7 2-41,2-3 0,2-3 42,-2 4 1,2-2-18,-2 2 1,-10-4 290,4 3 0,-5-1-241,-1 2 0,3-4-12,-9 4 1,7-3 9,-7 3 0,3-2 25,-3 8 1,5-9-35,7 3 1,0-2 40,1 2 0,-3-4-43,-4 3 1,4 3 0,-3-2 0,1 5-4,-1-5 0,3 6-3,-4-6 0,-1 5 1,1-5 0,-5 1-1,5-1 1,-7-2-15,2 8 0,-1-7 173,-5 7 1,8-2-162,-14 1 1,8 3 318,-8-9 0,-2 3-315,2-2 1,-2-2 239,2 7 1,4-7-183,-4 2 0,-1-2 85,1 1 0,-8-3-63,2 4 1,-3-2 1,-2 2 1,-3-4-38,-3 3 1,2-3 158,-8-2 0,6 0-136,-6 0 1,0 0 175,-6 0 0,0 0-109,1 0 1,-1 0 93,0 0 1,-5-6-108,-1 1-54,1-9 0,-1 10-278,1-7 102,-8 7 109,-4-4 0,-41 31 0,-14 6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2:59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260 727 8088,'-10'0'-241,"3"0"1,7-2-99,0-4 231,0 4 0,0-8 170,0 5 120,0 3-20,0-14-79,0 7 0,0-3 39,0 1-26,0-1 0,5 1-92,1-1 1,2 6 57,-2-5-1,-4 7-9,13-11-121,-6 5 0,9-2-5,-1 1 0,0 5 99,1-5 0,1-1-45,4-5 1,4 5 26,7 1 1,1-1-48,0-5 1,-1 0 48,1-1 1,-1 1 1,1 0 0,0-1 28,-1 1 0,1 2 8,-1 3 1,1-3-6,-1 3 0,3-1-22,3 1 1,-3-3 16,3 3 1,-1-1-8,1 1 1,2-3-6,4 4 1,4-3 16,-4 3 1,4-5-5,2 5 0,0-3-42,0 3 0,0-3 0,0 8 1,0-5-32,0 5 1,-3-5 50,-2 5 1,3 0-116,-4 6 1,-2 0 84,2 0 1,-6 0-10,6 0 0,-7 0 29,1 0 0,-3 0 0,-3 0 0,1 0 43,-1 0 0,-1 0 135,-4 0 1,4 0-106,-5 0 1,-1 0-43,2 0 1,-2-2 10,2-4 0,4 5-45,-5-5 0,11 4-97,1 2 1,6-6 87,-5 0 0,5-5-120,-6 5 1,0 0 107,-5 6 0,0 0-26,-1 0 0,-5 0 42,0 0 0,-6 0-31,6 0 1,-8 0 76,2 0 0,2 0-55,-2 0 0,0 2 74,-6 4 1,6-4-56,0 4 0,8 1 0,-2-1 0,0 2-5,5-2 0,-3-3 1,9 9 0,-3-8-12,-2 1 1,-1 3 10,1-2 1,-1 2 0,1-3 0,-1-1 31,1 8 1,2-3 3,3 3 1,-4 3-28,5-3 1,-5 3 4,-1 2 0,5 1-44,1-1 0,5 6 0,-6 0 1,6 0-66,-5-5 1,5 1 86,-6 4 1,0-4-10,-5 4 0,-2 2-7,-5-2 0,3 0 123,-8-6 0,6 1-2,-6-1 0,2 0-21,-2 1 0,-4-1-40,4 0 1,-3 1 16,-3-1 1,6 6-67,0 0 0,2 0 61,-2-6 1,-4 1 6,4-1 1,4 2 6,2 4 0,-4-4 52,-2 4 1,2 2-52,-2-2 1,0 8 2,-6-2 1,1 4-3,-1 1 0,0 1 4,1-1 0,-7 3-148,1 3 0,-1-3 136,7 3 0,-3 2-126,-4-1 1,5 5 38,-5-6 0,-1 6-118,1-5 1,-7 5 141,2-6 0,-4 6-9,-2-5 0,0-1 33,0-5 1,0 5 119,0 0 1,-2 6-209,-4-5 0,2 1 76,-7-2 1,-1-1 34,-5 7 0,0-6-27,0 6 0,-3-5-130,-3 5 1,2-8 2,-8 3 0,4-3-110,-9 2 0,3-3 225,-9 3 1,3-3 150,3-3 0,-9 7-116,-3-1 1,2 0-55,-2-5 0,0 0 68,-6-1 1,-6 1-94,1-1 1,-1 1 8,6-1 1,-6 1 1,1 0 1,-9-1-185,3 1 1,-4-3 122,-2-3 1,-1 2-65,1-8 0,-6 8 11,0-2 1,-5-4 76,5-2 1,-4-4-98,10-2 0,-10 4 96,10-3 0,-10 1-4,4-13 0,6 5 22,6-5 0,-7 5 97,-5-5 1,-5 0-72,5-6 0,-6 6 96,6 0 0,-13 5-108,1-5 0,-3 7 13,4-1 1,-1-3-42,1 3 0,1-8 56,4 2 0,5-5-11,6-1 1,3-1 57,4-5 0,-3 2 130,9-8 1,-3 1-103,2-6 0,5-1 65,-5 1 0,4 0 21,2-1 1,0-1-84,1-4 0,-1 4 11,0-4 1,8 2-25,3-2 1,-1 3-47,2-3 1,-1-2-22,7 2 1,-1-5 154,1 4 1,-1-1-101,0 2 1,7 2-8,-1-8 0,2 8 56,-2-2 1,2-2-57,4 2 0,2-6 83,-8 6 1,8-7-45,-2 1 1,-2 2 23,2-2 1,0 2-20,6-2 0,-1-3 10,1 3 0,0 4-32,-1 2 0,7-4-17,-1-2 0,7 2-92,-7-2 0,8 1 72,-2-7 1,4 6-18,2 0 1,0 6 59,0-6 0,0 8 2,0-2 0,0-2-27,0 2 1,6-2 0,0 2 1,0 4 29,-6-4 1,0-2 7,0 2 1,2-2-93,3 2 1,-3-2 71,4-4 0,-4-4-14,-2 5 0,0 1 25,0-2 1,6 6 2,0-6 1,1 8-61,-1-2 0,-2-2-1,7 2 1,-7 0 78,2 5 0,4-5-2,1 0 1,-1-2 18,1 2 1,-5 4-43,6-4 1,-7 4 106,7 1 0,-8-5-76,2 0 1,3 0 21,3 6 0,-3-6-71,3 0 0,-6 0-70,5 6 0,-5-1 6,5 1 0,-1-2-182,2-4 1,3 9-467,-4-3 233,-3 3-1271,7-3 1700,-5 0 0,7 7 0,1 3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02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252 2715 8103,'2'-17'-512,"4"-1"1,3 7 285,9-1 1,-1 7 215,0-7 0,-5 6 89,-1-5 1,1 7 12,5-2 0,-5-1 20,-1 1 0,-5 0 171,5 6 0,-5-2 8,6-4 0,-7 4-69,7-3 1,-6 3-91,5 2 0,-5 0 46,6 0-233,-1 0 1,8 2 140,4 3 0,-2-3-40,8 4 1,0-6-25,6-6 0,1 2-132,5-7 0,-3-1 29,8-5 0,0-2 46,6-4 0,0 4-13,0-4 1,-6 3 50,0 3 0,0 0-6,6-1 0,-6-5 42,0 0 1,0-2 1,6 2 1,0-2 3,0-3 0,0-5 15,0 4 0,-6-4 2,0-1 1,-2 5-31,2 0 1,4 0-60,-4-5 1,-1-1 58,1 1 0,-8-1-42,3 0 1,-5 7-1,-1-1 1,-1 0-12,1-6 0,-6 7 8,-1-1 1,-6 6 2,1-6 0,-2 6-1,2-6 1,-4 2 8,4-2 1,-4-3 14,-1 3 0,-3-4-3,-4-2 1,5 1 1,-5-1 1,-3 1-11,-2-1 0,-4 1 0,-2-1 1,0 0-2,0 1 0,-2-1-1,-4 1 0,-4-1 34,-7 0 1,0 1-29,0-1 0,1 3 45,5 3 0,1-4-45,4 4 0,1 0 1,-13-5 1,1 3-29,-6-9 1,0 5-8,11 6 1,-7-5-23,-10-1 1,0 1-15,-11-7 1,-2 5 16,1 1 0,-5-5 20,6-1 1,0 1 16,5 6 0,-1 1-39,-5 4 1,3-4 1,-8 5 1,0 3 23,-6 2 0,-2 5 2,-4 7 0,3 3-46,-9 8 1,1 2 36,-6 4 1,-1 5-35,1 12 0,0 4 77,0 8 1,5 1 121,1 5 0,-2 11-30,-10 11 0,2 4-165,32-33 0,1 1 1,3 3-1,1 1 120,-2 1 1,1 1 0,2 3-1,1 2 82,2 0 1,1 0 0,0 5 0,2 0-123,2 1 1,2 0-1,2 0 1,2 0 4,0 2 1,2 1-1,0 3 1,1 2-110,0 3 0,1 0 0,6-4 0,1 0 40,1 4 0,1 0 0,5-4 0,2 0-15,0-2 0,2 1 0,6 1 1,3-1-13,6-2 1,3-2 0,4-2-1,4-1 33,3 0 1,3-4 0,1-4 0,2-3-25,0 1 1,3-1 0,1-7 0,2-3-76,1-3 1,1-2 0,1-2 0,0-2-49,36 14 1,1-16-274,-1-8 0,3-7 458,-3-4 0,2 0 0,-2 0 0,-7 0 0,-2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7847,'-17'0'3364,"7"0"-3256,3 0 1,9 0-198,3 0 0,5-6 147,7 0 0,3-5-136,3 5 0,5-8 16,13 3 62,3-4 0,16-10 0,1-2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04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7987,'0'-10'790,"0"3"-288,0 7-838,0 0 0,7 0 40,5 0 1,3 2 99,2 3 1,1-3 182,-1 4 1,8-4-35,4-2 1,2 6-7,-3 0 1,5 1 35,-4-1 1,6-2-135,5 7 0,-4-1 136,5 1 1,3 3-1,2-8 0,4-1 62,2-5 1,4 0-2,-5 0 1,11 0-17,-10 0 0,9 0 109,-3 0 1,0 0-47,-7 0 0,7 0 171,0 0 0,7 0-123,-1 0 0,3 0-36,2 0 1,6 0-353,0 0 0,7 6 248,-1 0 1,4 0 22,1-6 0,3 0-47,3 0 0,-2 0-138,8 0 1,-6 0 59,6 0 1,-4 0-179,-42 0 0,0 0 1,42 0 241,-42 0 0,0 0 1,42 0 7,4 0 1,0-6 19,-46 3 0,0 0 1,0-3-1,0 1-2,0 1 1,0 2 0,46-4-3,-1 6 1,0-6 61,1 1 1,-4-1 9,-8 6 1,6 0 4,1 0 0,-1 0 15,-6 0 0,1 0-240,-1 0 0,1 2 190,-1 4 0,8-5-145,4 5 1,-2-4 121,2-2 0,-2 0-10,2 0 0,2-2-237,-7-4 0,1 5 289,-2-5 1,-7 2-5,7-2 0,-6 4 23,12-4 1,-7 5-68,1 1 1,-2-2 28,2-4 1,-3 4-22,3-4 1,-4 2-3,-1-1 1,-1 3-24,1-4 0,-1 4 1,1 2 0,-7 0 55,1 0 1,-6 0-164,6 0 1,-6 2 69,5 4 0,-5-4-87,6 3 1,-6-1 63,6 2 1,-1-4 16,7 4 0,-3-4 31,-3-2 0,-2-2 92,-4-4 1,-4 4-23,4-4 1,-10-1 144,-2 1 0,-5 0 310,6 6 1,-9 0-424,3 0 0,1 0-48,-1 0 0,0 0 37,-6 0 0,5 0-76,1 0 1,5 0 6,-5 0 1,2 0-29,-3 0 0,-3 0 47,4 0 0,1-2-10,-1-4 1,-6 4 189,-6-3 1,0 3-164,6 2 0,-4 0 381,4 0 1,-10 0-388,10 0 1,-4-6 173,4 0 1,0 0-111,0 6 0,-1-2 13,1-3 0,-2 3-10,-4-4 0,2 4 108,-7 2 0,5 0-226,-6 0 1,3 0 96,-3 0 0,-2 6-106,8 0 0,1 5 102,4-5 1,1 5-257,0-5 0,-2 6 13,-4-6 1,10 1-9,-4-1 0,4-4 193,-5 4 0,-1-4-7,-4-2 1,4 0 49,-3 0 1,-3-2 179,2-4 0,-8 4-8,3-4 0,-5-1-3,-1 1-309,-8 0 90,-2 6 0,-31 15 0,-6 5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8316,'0'-26'113,"0"1"0,5 7 189,1 1-123,8 0 1,-7-1 8,5 1 319,3 0-11,-13 0-162,13 7-293,-13 2 0,8 8-115,-4 0 0,-2 0 19,7 0 1,-5 16 240,5 7 1,1 9 7,5 9 0,1 3 7,-1 8 1,2 2-60,4 3 0,-4-5 7,4 0 0,-2-2-52,3-10 1,-5 6-83,4-5 0,-6-7-112,-5-5 0,3-6 137,-3 6 0,-3-8-304,3 2 0,-7-9 37,7-3 0,-8-5-413,2 5-57,3-7 165,-7 4 1,8-8 133,-5 0 0,-3-8-146,4-3 1,-4-12-424,-2-6 967,0-4 0,-8-17 0,-1-3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3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69 8271,'9'-17'1559,"-1"0"-521,-8-1-765,-8 9 1,-1 1-63,-9 8 0,1 8-117,0 3 0,-8 7 35,-4 5 1,-6 4-189,-5 7 0,3 1-378,-3-1 1,0 7 296,5-1 0,-3 0-611,9-5 0,4-2 220,2-5 0,4 5 7,1-4 1,7-2 523,-1 2 0,8-1 0,-3 7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8188,'8'-17'-475,"-6"-1"313,13 1 142,-5 0 0,2 7 53,-1 4 1,-5 5-62,5 1-12,-7 0 0,10 1 50,-9 5 0,1 4 2,-6 7 1,0 6 56,0 0 0,0 2 132,0-2 1,-2-2-42,-3 8 1,3-8 164,-4 2 1,4-3-54,2-3 0,0 0-103,0 1 0,6-7-49,-1 1 1,7-7-79,-6 7 0,7-8-171,-1 2 1,3-5-3,2-1 0,6-7-280,1-5 0,-1-3-840,-6-2 1251,0-8 0,0-2 0,1-8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8206,'-10'-8'-427,"2"6"1,10-4-39,4 12 0,4-2 184,7 7 0,0-5 281,1 6 0,-1 7 0,0 8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4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8167,'0'-10'1081,"0"3"-916,0 7 200,8 7-64,-6 3 0,5 7 85,-7 0 0,0-5 190,0 0 1,0-1-70,0 6 1,0 1-200,0-1 0,0-6-87,0 1-369,0 0 224,0 5-283,-7 0-2166,5 0 1339,-6-7 1034,16 5 0,1-13 0,9 6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9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8307,'-8'-25'-125,"6"-1"0,-11-3 117,7 0-277,-8 8 248,13-4 1,-7 7 252,8 1 0,0 6-16,0-1-193,0 1 26,0-7 0,2 3-138,4 3 1,-3 5 73,9 7 0,-1 0-120,7 0 0,-5 9 132,5 9 0,-3 9-22,14 13 0,-6 6 86,6 12 0,-1 5-83,7 12 0,1-4-178,5 4 1,-5-4 193,5-2 1,1 0 22,-2 1 1,6-9 28,-5-3 0,5-4 6,-6-3 1,8 1 43,-2 0 0,4-6-76,2 0 0,-6-5 36,0 5 1,-7-8-16,1 3 1,-3 1-19,-3-2 0,1 1 32,0-7 1,-7-1-143,1-4 0,-8 1-10,2-6 1,-2-1 81,3-6-150,-5 0 1,6-5-146,-8-1 326,0-7 0,1-12 0,-1-11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1211 139 8244,'-19'-27'-46,"-10"-3"314,12 6 0,-6 3 458,0 10 1,4-3-355,-4 9 0,3-1-170,3 6 0,-2 4-315,-4 7 1,2 10 103,-8 20 1,0 5-387,-6 11 1,-7 15 267,-4 14 1,21-42-1,-2 0-187,-2 5 0,1 0 0,1-1 0,0 0 174,-2 2 0,0-2 0,-1 1 1,-1-1-25,-1-2 0,0 0 0,5-2 1,0 0 31,1 3 0,0-2 0,-22 36-168,-3-6 1,6-6 17,5-5 1,5-1 281,7-11 0,1 7 0,8-12 0,1-5 0,5-4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29 8289,'-18'-9'1002,"1"1"1,-6 2-770,0 0 0,-10 10-151,-1 13 0,-1 18-309,-5 17 1,-2 9-363,1 14 1,7 8 245,18-35 1,3 2-1,2 2 1,1 2-1,-3 6 1,1 1-1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4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35 346 8453,'-10'-17'-4,"3"-1"0,5 1 2,-4 0-266,4 0 213,-6-1 0,8 1 231,0 0 1,0-1 223,0 1 0,0 0-331,0 0 0,0-1 123,0 1 0,0 0 345,0-1-371,0 1 1,0 0 217,0 0-230,0 7-291,8 2 0,-4 8 82,8 0 1,-7 10-188,7 7 0,-6 8 224,5 10 0,-1-1 26,1 1 0,5 7 84,-5 4 1,-3 6-31,-2 6 1,1-4 144,-1 3 0,6 3-94,-7-3 1,9 9 49,-3-3 1,3-1-59,-3 1 1,5-1-4,-5 1 1,5 4-113,1-3 0,0-5 101,0-1 1,7 1-318,-1-1 0,0-2-60,-6-10 0,0 2-84,1-8 1,-3-1 119,-4-11 0,5 3-171,-5-8 1,-1-5-129,1-7 309,-7-7 0,10 2 174,-9-12 1,15-6-90,-3-11 1,6-11-272,0-12 1,10-12 425,7-5 0,8-5 0,-4-1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7778,'-5'-12'2100,"-1"1"-1780,0 7-242,6-4 1,0 6 374,0-3 120,0 3 0,8-6-218,3 8 1,-1 0-120,1 0 0,1 6-190,5 0 1,6 9 103,0 2 0,0 2-194,-5 10 0,-1 0 39,0 6 0,1 5 118,-1 0 0,-7 3 57,-5-3 1,-5-4 86,-5 5 0,-5 1-385,-7-2 1,-6 1 94,0-7 0,-6-5-187,6 0 0,0-8-13,5 2 1,3-4-989,3-1-58,-3-9 245,13 7 0,-6-22 301,8 0 733,0-15 0,8-6 0,2-7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1175 87 8371,'0'-17'0,"0"-1"265,0 1 1,0 5 1049,0 1-1082,0 7 0,-2-4-197,-4 8 1,-3 8-386,-9 4 0,-14 11 129,-9 5 1,-14 13 166,-9 5 0,-11 8-155,-6-2 1,-1 3 246,1-9 0,-1 4-72,7 2 0,2-8-15,9-3 0,5 1-103,7-2 0,2 1-40,4-7 1,5 1-359,12 0 1,5-1 180,6 1 1,9-3 367,3-3 0,10 4 0,1-4 0,1 3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5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8293,'8'-10'-104,"-4"3"-47,8 7 1,-7 0 270,7 0 0,1 0 190,10 0 1,0 0-47,12 0 1,-4 0 188,9 0 1,2 1-55,-1 5 0,7-4-204,-2 4 0,4-4-305,2-2 1,-6 0-100,0 0 0,-2 0-164,2 0 0,-9 0 148,-8 0 0,-3 0-108,3 0 0,-4 0-119,-7 0 0,-7 0-259,1 0 0,-3 2 711,3 3 0,3-3 0,-5 6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8362,'8'-19'282,"-6"-4"1,8 21-426,-5-4 0,-1 4 94,8 2 0,-7 0 6,7 0 0,-6 0 186,5 0 1,-5 4-26,6 8 1,-7 1 120,7 16 0,-1 8 169,7 9 0,-7 17-235,1 6 1,-1 12-47,7 0 1,-7 3-432,1 3 0,-3-3 248,3-3 0,3-4 40,-3-8 0,-3-13 12,3-4 0,-6-12-169,5 0 0,-7-5 13,2-6 1,-2-6-245,1-12-258,-3 5 168,6-14 243,-8 5 1,0-9 278,0-3-28,8-5 0,1-23 0,8-3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1124 52 8422,'0'-17'411,"-7"1"60,-5 5 1,-3 3-535,-3 8 0,-7 2-543,-3 4 0,-9 11-16,-9 12 343,-8 11 1,-23-1-79,-3 7 1,-5 0 447,42-20 1,0 0 0,-36 20-107,4 0 1,6-6 89,5 6 0,5-9-215,7-2 1,8-1 35,3-5 0,12-4-541,6-2 351,12-4 294,3-9 0,8 5 0,0-5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6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8263,'0'-52'681,"-2"12"851,-4 11-1203,4 12-373,-5 17-465,7 0 0,0 9-690,0 9 1,-2 14 1198,-4 15 0,-19 10 0,-12 5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3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1539 969 8351,'0'-9'-338,"0"-7"-43,0 14 326,8-5 1,2 1 258,7 0 1,0-5-8,1 5 0,-1-6 10,0 7 0,6-7-127,0 6 0,8-5 6,-2 5 1,6-7-52,5 1 0,4 2 12,8-1 0,9-3-102,9-9 0,1 2-162,9-8 1,9 4 164,-40 8 0,0 0 1,-1 2-1,0-1-73,1-4 0,0 0 1,0 2-1,0 1 208,3 3 1,0-1-1,-2-1 1,0 0-15,2 1 0,-1 1 1,43-17-12,-42 17 1,0-1-1,-4 0 1,0 0 65,4 3 1,0 0 0,42-13-87,-42 14 1,0-1 0,-1 3 0,0-1-70,3-1 0,1-1 0,-1 2 0,0 1 63,3 0 1,1 1 0,2-1-1,1 0-101,2 1 1,1-1 0,0 0 0,1 1-183,-2-1 1,1 0-1,-3 3 1,1 1 241,1-1 0,0 0 0,-3 1 0,-1-1-3,2-3 1,0 1-1,-4 1 1,1 2 4,2-1 1,1 1 0,-1 0 0,-1 0 56,-4 0 0,0-2 0,0 0 1,1-1-157,-1 2 0,0 0 0,-5 2 0,-1 1 224,3 0 1,0 0-1,46-5-69,0 3 1,-2-1-47,-4 6 0,-3 0 63,3 0 1,-17 0 172,-6 0 1,-9 0-170,3 0 1,-7 6-10,2-1 1,1 7-1,-1-6 1,7 1-16,-2-1 0,12-2-45,6 7 1,4-5 187,1 6 0,1-6-415,-1 5 1,1 1 4,-1 5 0,-13-6 125,-4 1 0,-9 1 2,3 10 0,-9-5 424,-2-1 0,-2 0-296,-10-5 1,6 3 206,-5 3 1,5 3-160,-6-4 0,8 10-127,-2-10 1,12 6 62,5 0 0,-1-4-21,1 5 0,1 1 1,5-2 0,-8 5 9,-3-5 0,0 6-13,-7-6 1,3 6 33,-13-6 0,-1 6-15,-6-6 1,1 8 219,0-2 0,5 1-237,0-1 1,1 6-26,-7-1 1,1 1-11,-1 5 0,1-3-9,0-3 0,-1 1 29,1 0 0,-3 5-6,-3 0 1,-4 1 25,-7-7 0,-1 7-21,0-1 1,-5 2 33,-1-1 1,-7-3-28,2 8 1,-4-6 5,-2 7 0,0 4-43,0 7 1,0-2-9,0-10 0,2 12-10,3-1 0,-3 3-12,4 3 0,-4 4 86,-2 3 0,2 3-46,4-10 1,-4 2 209,3-1 0,-3 1-71,-2-7 1,0 5 43,0-5 1,-2 5 15,-3-5 0,-5 13-22,-7-2 0,-8 10-400,-4-4 0,-4 6 39,-1-7 0,-1 7 165,1-6 1,-9 6-87,-3-6 1,2 5 101,-2-5 1,2-2-15,-2-9 0,-4 1 214,3-7 1,-3-1-67,-1-5 0,-7 0 108,0 0 0,-9-6-98,-2 0 0,-4 0 80,30-20 0,-1 0 0,-38 24-221,36-27 1,0 0 0,-2 2 0,-1 0-187,1-2 1,-2 0 0,-3 2 0,-1 0 168,0 2 0,-2-2 0,-5-1 0,-1-2 23,2 2 1,-1-2 0,-8 1 0,-2 1-206,-1 2 0,0-1 0,0-1 0,0-1 76,0 0 1,0 0-1,2-6 1,1-2 3,3 3 0,0-1 0,0-2 0,1 1 116,1 1 0,1 0 0,5-2 0,-1-1 45,-2 1 0,1-1 0,8-3 0,0-1-40,0 2 0,1-1 0,1-2 1,0-1-17,-2-1 0,0-2 0,-3 0 0,0-2 43,1-3 1,-1 0 0,-2 0-1,0 0-13,0 0 1,-1 0-1,-1-1 1,-1 0-65,-9-2 1,0 0 0,1-1 0,-1-2-239,-5-2 0,-2-1 0,1 0 0,-1 1 247,-5-1 0,0 0 1,2-2-1,1-1-224,-3 1 0,0-1 0,2 0 1,1-1 349,0 1 1,0 1 0,3 2 0,0-1 16,0-1 1,0-1 0,6 2-1,0 1-196,-3 0 1,0 1-1,1-1 1,0 0 148,-4 1 0,0-1 1,1 0-1,2 1-18,3-1 1,-1 0-1,-1 1 1,0-1 100,2 1 0,0-1 0,-2-2 0,2-1 64,5 1 0,1-1 0,-1-3 0,1-1 71,2 2 0,1-1 0,3 0 0,1-1-110,0 2 1,2 0 0,5-2 0,0 1 301,-43-8 0,-2-8-394,1 2 0,1-4 60,6-1 0,39 14 0,0 0-134,-3 0 0,2-1 0,-41-25-72,3 6 1,3-10 190,40 24 0,0 0 0,-38-26-137,0-6 1,10-3-105,2-3 0,2 3 209,9-2 0,2 7 646,10-2 1,-2 10-567,8 2 1,0 6-61,5-6 1,6 7 471,0-1 0,6 3-461,-6 3 1,8-1 48,-2 1 1,4-1-189,2 0 0,-1 1 230,1-1 1,0-7-273,0-4 0,1-4-87,5-2 0,-3 4 50,8-4 0,-5 4 51,5-10 1,0 5-10,6 1 1,0 6 1,0-1 1,2 1 175,4-6 0,-2 1-23,7-1 1,7-6 100,5 0 1,2-1-84,-2 1 1,4 4 86,7-3 0,1-3 32,0 3 0,-1-1-125,1 6 1,-1 0-196,1 0 1,1 0 44,5 1 1,-5-3-84,5-4 1,-5 6 179,-1 0 1,-1 0-23,1 6 1,-1 4 52,1 2 1,-2 5-4,-4 6 0,5-3 48,1 3 1,-1 2-73,7-2 1,-5 6 139,-1-6 1,-1 6-118,1-6 1,-1 6 11,1-6 1,2 6 52,3-5 1,-4 6-3,5-1 0,-3-2-8,3 2 1,-3-2 14,8 2 1,-2 4-173,2-4 1,2 10 138,-7 1 1,11 2-228,-6-1 1,6-3-86,-12 9 0,2-1-98,-1 6 0,-7 0 105,1 0 0,-3 0-58,-8 0 1,-1 2-145,-6 4 0,-8 11 428,-3 12 0,-4 3 0,-2 3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8256,'0'-17'-139,"6"-6"-69,0 0 0,0 6 628,-6 5 0,6 6-70,-1-5 0,1 5-33,-6-5 32,8 7-195,1-4 0,9 8-43,-1 0 0,-6 0-89,1 0 1,0 10 141,5 7 0,6 8-4,0 10 1,-2 7-69,-9 4 1,3 4-106,-3 2 1,-3 2-94,3 3 1,-7-9 126,7 4 1,-8-4-131,2 4 1,1-6-102,-1 0 0,6-7-219,-7 1 0,7-9 82,-6-2 1,5-8-670,-5 2 161,7-4 103,-3-2 752,7-7 0,1-10 0,-1-10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7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51 8182,'-8'-27'582,"-2"9"210,-7 13 0,0 5-623,-1 5 0,-5 5-483,0 7 1,-7 6 255,1 0 1,-6 10-94,-5 2 0,-4 1 106,-8 10 1,0-5 193,0 5 1,6-2-233,0 2 1,7-2-34,-1-3 1,9-5-190,2 4 1,8-3-115,-2-3 1,12-1 418,5-4 0,-4 4 0,1-6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85 8114,'0'-17'-73,"0"0"164,7 7 0,3 0-979,7 5 590,1 3 0,-7-6-149,1 8 391,-8-8 0,5 6-104,-3-3 0,-4 5 103,4 5 107,-4-3 65,-2 14 1,0-12 543,0 7-238,0-7 396,0 11-502,0-13 1,-2 8 254,-4-4 178,4-4-247,-6 5-107,8-7-416,0 0 28,0 8 0,0-4 43,0 7 0,0-5 47,0 6 1,0 1 143,0 10 1,0-2-137,0 8 1,0 0 27,0 5 0,0 1-41,0 0 1,0-1 17,0 1 1,0-1-44,0 1 1,0 0 41,0-1 1,0 1-190,0-1 0,0 1 76,0-1 1,-6-5 38,1 0 0,-9 0-32,3 6 0,1-9-104,-1-3 1,5-3-204,-6-3 0,7-7 73,-7-5 1,6 3-302,-5-2 1,-1 0 195,-5-6 0,5-10-1234,1-7 1571,-1-8 0,3-18 0,1-1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8323,'2'-17'-7,"4"0"1320,-4-1-770,6 9 1,-6 1-597,3 8 0,-1 2-2,8 4 0,-7 5-488,7 12 0,-2-2-26,1 8 0,3 0-834,-9 6 1403,1 7 0,2-6 0,1 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7778,'27'0'0,"4"-6"0,-8 0 0,2 0 325,-2 6 0,-4 0 3,4 0 1,-4 0 68,-2 0 1,1 0-92,-1 0 0,-6 2 69,1 4 1,-6-4-209,5 4 1,-7-3 4,2 3 0,2-2-231,-3 8 0,1-7 107,-6 7 1,0-1-186,0 7 0,0-1 104,0 0 1,0 6 107,0 0 1,-2 8 13,-4-2 1,-1-2 74,-5 2 0,-3-1 299,3 7 0,-3-6-148,-2 0 0,5-2-216,1 1 1,1 3 140,-2-8 0,3 0-636,3-5 1,4-7-688,-4 1 119,5-9 0,10 5 439,8-8 1,8-9-157,10-9 0,1-7-137,5-9 0,3 5 471,8 0 1,-6 8 346,0-2 0,-9 6 119,-3 5 1,-1 4 52,-10 8 1,-6 2 211,-5 4 0,-8 4 564,1 7 0,-5 6-421,-5 0 1,-5 6 187,-7-6 1,-6 6-138,0-6 1,-2 0-217,2-6 0,-2 2-278,-4 4 0,-4-5 89,4-1 0,2 0-593,-1-5 0,6 1-26,-1-1 0,-2 1-360,2-7 0,6 0 4,5-6-355,9 0 272,-5 0 0,10 0 388,4 0 1,3 0 504,9 0 46,-1 0 460,0 8 1,-1 1-227,-5 8 1,-3-5 726,-8-1 128,0 1 1,0 5-427,0 1 0,-2-7-33,-4 1 0,2-9-277,-7 3 1,5 2-210,-6-2 0,7-1 237,-7-5-23,8 0 0,-5 0 386,3 0-19,4 0-584,-6 0 0,16 0 22,3 0 0,5 0-167,1 0 0,0 0 54,1 0 0,1 0-757,4 0 1,-4 0 414,4 0 1,-2 0-1410,2 0 1,-3 0 354,3 0 0,-4-1 1292,-2-5 0,1-4 0,-1-7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8098,'9'-8'267,"-1"6"1,-6-6 112,4 8 0,-4 8 209,3 3 0,3 5-273,-2 1 1,0 0-94,-6 1 0,0-1-82,0 0 0,5 1 124,1-1 0,0 0-408,-6 1 92,0-9 49,0 6-398,0-5-954,0 0 1025,0-3 1,0-5-1390,0 4 1718,0-4 0,-8 6 0,-1-8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8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8229,'0'-17'2424,"0"7"-2021,0 2-1209,0 8 1,-2 6 246,-3 0 1,-7 9 558,-11 3 0,-12 6 0,-9 11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8128,'10'-16'-33,"-3"5"1,-5-8-64,4 7-51,-4 8 59,13-11 1,-7 11 368,3-7-235,5 7 1,-12-4 78,7 8 1,-5 0 15,5 0 260,-7 0-212,12 0 41,-14 0-102,5 0 1,-5 0 141,4 0-157,-4 0 1,7-6 118,-3 1-131,-4-1 0,8 6 10,-4 0-151,-5-8 124,7 6-137,-8-6 1,2 8 144,4 0-67,-4 0 1,7 6 171,-3 0 1,-2 15-95,7 2 1,-7 10 202,2 7 0,-4 4 5,-2 8 0,0 8 51,0 3 1,0 5-279,0 1 1,-2 0 9,-4 0 0,4-2 58,-3-3 0,-3-7-123,2-11 0,-5 2-286,5-7 1,-2-7 129,2-5 1,-1-8-135,-5 2-47,-3-3 0,5-5-449,-7-3 1,-2-5 267,-4-7 1,2-9-202,-8-9 0,8-7-79,-2-9 769,3-8 0,3-18 0,0-11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68 8274,'0'-12'-9,"0"1"277,0 7 494,0-12 443,0 14-314,0-5-695,-7-1 0,-3 6-6,-7-4 1,-8 12-127,-4 6 1,-6 11-44,-5 6 0,-4 11-265,-8 6 1,-4-2-130,4 2 1,-3-7-441,8 1 1,5-3-124,2-3 0,11-5 936,6 0 0,4-8 0,1 4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9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8574,'10'2'764,"-4"4"1,1-2-565,-1 7 1,2 7 15,-2 5 0,-4 9 87,3 3-117,-3 0 1,-2 13 10,0-8 1,0 2-71,0-1 1,0-5-2,0 4 1,-2-5-197,-3-6 1,1 2 18,-8-8 0,1 6 101,-7-6 1,7 0-686,-1-6 0,1-6 34,-7 1 1,1-8-1106,0 2 1130,0-4 576,-1-10 0,1-9 0,0-10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1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8080,'0'-25'1558,"8"13"-1061,-6-3 0,13 15-171,-3 0 0,3-6 3,2 0 0,-5 1-1305,-1 5 1,-5 5 975,6 1 0,-8 15 0,3-1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0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8845,'11'0'649,"1"0"1,-6 0-109,5 0-127,1 0 1,3 2-916,-3 4 329,3-4 0,-13 13 30,4-3 1,-4 3-38,-2 2 0,-2 1-115,-4-1 1,-2 6 129,-3 0 1,-5 0 238,5-6 0,3-5-309,2 0 546,-3-9 0,7 7-121,-4-4 1,6-4 11,6 3 0,9-3-82,8-2 0,10-7-183,1-5 0,9 3 294,9-3-232,-1 0 0,9-13 0,2-1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0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8258,'12'-5'-867,"-1"-1"0,1 0 598,5 6 162,0 0 0,0 0 107,1 0 0,-1 0 0,0 0 0,1 0 0,-1-8 0,0-1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0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8227,'12'0'0,"-1"0"0,-5 0 350,5 0 1,-5-2-158,6-4 0,-3 2-232,3-8-88,3 9 1,-5-5-991,7 8-49,0 0 1166,1 0 0,7-8 0,2-1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9265,'0'-10'138,"0"0"-56,0 5-82,0 3 0,7-14 0,3 7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3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7829,'0'9'4361,"0"14"-3875,0 0 1,0 1 347,0-1-496,0-4 1,0-8 792,0 1-279,0-8-314,0 11-831,0-13 0,2 6 183,4-8-1447,-4 0 1,7 0 202,-3 0 1,-2 0-1472,7 0 2825,1 0 0,13 0 0,2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1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8183,'12'0'223,"-1"0"0,1 16 302,5 7 1,-5 9-28,-1 9 1,-7 5 2,2 12 0,2-3-299,-3 9 1,7-9-88,-6 3 1,5-4-207,-5-2 0,6-8 106,-7-4 1,3-3-401,-2-3 0,-4-1 224,3-4 0,-1-4-656,2-8 1,-4-5-502,4-1 493,3-7 0,1 2 825,7-12 0,8-11 0,2-10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1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710 104 8183,'17'-17'630,"-8"0"1,-1-1 888,-8 1-958,0 7 0,-2-3-82,-4 7 0,-5 0-253,-12 6 1,-6 8-167,-11 4 0,-14 11-236,-15 6 1,0 11-669,-6 6 0,4 10-664,1 1 1,9 9 1507,3-3 0,4-3 0,3-1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1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8294,'9'-7'134,"-1"5"306,-8-6 28,8 8 0,-5 8-152,9 3 0,-8 12 292,2 6 1,-4 12-201,-2 5 1,0 4-148,0 1 1,0 7-133,0 0 1,-2-1-214,-4-5 1,-2-6 78,-3 1 1,-5-9-252,5 2 1,-3-5-343,3-6 0,-5-4 273,5-8 1,-5 0-188,-1 1 0,0-9 132,0-3 1,-1-4-1147,1-2 1526,-8-8 0,6-17 0,-6-11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8148,'9'-2'0,"-3"-4"0,4 4 1133,1-4 0,4 4-406,3 2 1,-1 2-262,0 4 0,-1-2-584,-5 7 0,3 1-420,-9 5 1,1 8-2087,-6 4 2624,-7 4 0,-11 9 0,-9 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2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8075,'0'-10'-35,"0"3"53,0 7 397,8 0 0,-4 0-19,7 0 1,-7 2 240,2 3-352,-4-3 1,-2 20-135,0-5 0,-8 10-2,-3-4 0,-3 8-311,3-3 0,-5 3 138,5-2 1,1 2-204,-1-8 0,7 0-124,-2-6-102,4 0 112,2 1 126,0-9 180,0-1 0,2-8 11,4 0 1,4-8-4,7-3 1,0-7-3,0-5 1,1 2-203,-1-8 0,0 6 17,1-5 1,-7 6 2,1-1 1,-3 10 158,3 1 11,-5 9-92,-7-5 253,0 8 773,0 0-642,0 8 1,0-5 197,0 9 1,6-1-144,0 7 0,0-1 44,-6 0 1,0 3-91,0 3-118,0-4 0,0 6-67,0-8 1,0 0-260,0 1 0,0-7-1247,0 1 775,0-1 656,0 7 0,7-1 0,3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8908,'17'-10'2281,"0"3"-1985,1 7 0,-1 0-138,0 0 1,0 0-117,1 0 0,5 5-241,0 1 0,0 0-582,-6-6 1,2 6-1135,4-1 1915,-3 1 0,5 2 0,-8 1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3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8053,'12'0'-1071,"-1"0"1,3 0 1070,9 0 0,-4 0-38,4 0 24,-4 0 0,-1 0 163,-1 0 0,-6 0 246,1 0 0,-6 0 37,5 0 0,1-5-151,5-1 1,-5-2-208,-1 2 0,3 5 86,9-5 0,-4-2-115,4 2 1,-2-5-65,2 5-235,-4-7 0,6 5 17,-7-4 0,-3 3-451,-4 3 237,5 4 161,-14-13 1,5 11 240,-7-8-78,0 9 1,0-13 179,0 5 0,0 1-8,0-2 0,-1 3 136,-5-3 0,4-3-112,-4 3 0,-2-3 278,3-2-224,-1-1 1,4 3 238,-4 4-277,4-5-15,-5 7 0,1-3-91,0 1 225,0 7 177,6-4-141,-7 0 255,5 6 78,-14-5-398,7 7 0,-11 2 86,-3 3 0,4 13-38,-4 11 1,-2 9 137,2 2 1,2 14-85,9-2 1,5 9-188,7-3 0,9 7-95,9-1 1,9 3-428,13 2 0,6-1 95,12-5 0,9 4-353,8-3 0,-34-34 0,0-1 690,40 29 0,0-6 0,1-6 0,1-6 0,-2-3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7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8395,'0'-9'-2022,"0"-7"1524,0 14 456,0-13 42,0 5 0,-8-7 0,-1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8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1454 8395,'-17'-8'0,"5"0"-179,1-3 0,5-4 165,-6 3 1,9 2 99,-3-1 0,4 5-37,2-5 1,8 1-188,3-2 1,4-3 121,3 4 1,7 1-69,4-2 1,5 1 70,6-6 0,-1-1-166,7 1 1,0 0 112,6-1 1,6-1 22,-1-4 0,7 4 82,-7-4 0,13-2 4,-7 2 0,8-6 17,-8 6 0,5-6-171,1 6 1,0 0 157,0 6 1,0-2-8,1-5 1,10 5-10,1-4 1,7 4-60,-7 2 1,4-1 54,1 1 1,2 0-462,5 0 1,-3 1 375,8 5 1,-6-5-14,6 5 1,0-5 57,-46 8 1,0-1 0,0 0 0,0 1-6,0-1 1,-1 0 0,-1 3 0,0 1 18,2-1 0,0 0 1,-2 1-1,0-1-16,4-2 0,2-1 1,0 0-1,1 0 19,1 1 1,-1-1 0,0 0 0,0 1-17,0-1 0,1 0 0,-1 1 0,1 1 32,2 1 1,1 1 0,0-3 0,-1 0-8,1 2 0,-1 1 0,1-3 0,-1 0 4,1 0 0,-1-1 0,4 0 0,-1 1-234,1-1 0,-1 0 1,1 3-1,1 1 235,-2-1 0,1 0 1,1 1-1,0-1-6,4-3 0,1 0 1,-1 1-1,0 1 1,0 1 0,0 1 1,0-3-1,1 0-20,-1 2 0,0 1 0,0-2 1,0 0 14,0 2 1,1-1 0,-1-2 0,0 0-21,0 2 0,0 1 1,1 0-1,1 0 13,1-1 1,0 1-1,-5 0 1,0 0-5,2 0 1,1-1-1,-3-2 1,0 2 4,2 3 1,0 0 0,3-2 0,-1-1 0,-2 3 1,0 0 0,2-3 0,0-1 2,-4 1 0,-1 0 0,2 1 1,0 0 2,1-1 1,0 1 0,0 3 0,-1 0-12,-2-1 0,0 0 1,5-1-1,1 1 6,-3 0 0,0 0 0,3-3 0,0 0 6,0 3 1,0 1-1,-4-2 1,-1 0-4,2 1 1,0 0 0,-2 2-1,1 0 0,1-2 1,0 0-1,0 1 1,0 1-9,0-2 0,1 0 1,0 2-1,0 0 0,2-2 0,0 0 0,-3 2 0,0 0-1,6 1 1,0 0 0,-6 0 0,-1 0 0,3 0 1,2 0 0,3 0-1,0 0-17,-4 0 0,0 0 0,3 0 0,0 0 19,-3 0 0,0 0 1,-4 0-1,0 0-49,4 0 0,0 0 1,-6 0-1,-1 0 39,4 0 1,0 0-1,-5 3 1,-1 0-2,1-1 0,-1 2 0,-2 2 0,1 1-9,-1-1 0,-1 0 0,-3 2 0,-1 1-123,-1 2 0,0 1 1,-2-2-1,1-1 135,1 3 0,0-1 1,-2 0-1,-1-1 2,3 2 0,0 0 0,-2-3 0,0 1 19,-1 1 1,-1 1-1,-1-2 1,-2 1-26,2 0 1,-2 1-1,49 9 19,-48-7 0,0 1 0,45 8-6,-8 6 0,1 0 3,-1 5 1,1-5-45,-1 0 1,-1 0-7,-5 5 1,-3 1-7,-8-1 0,-1 7 28,-5-1 1,2 1 35,-7-7 1,0 1-32,-7-1 1,-4 7 364,-1-1 1,-8 0-279,2-5 0,-1 7 19,1 4 1,-5-2-65,-1 3 1,1-7 490,-6 6 1,-2-2-545,1 2 0,-6 2 345,1-7 1,-4 7-404,-2-2 0,-1-2 289,-5 2 1,4-5-252,-3 5 1,-2-2-7,1 2 0,-7 8 10,2-8 0,-4 8 19,-2-8 0,0 2-5,0-2 0,0 8 1,0-8 0,-8 8-6,-4-8 0,-5 4 20,-6 2 1,-4 0-9,-7-1 0,-1-4 15,0-1 0,-7 0 11,-4 6 1,-4-6 6,-2 0 0,6-6-4,0 6 0,-6-7 1,-6 1 0,1-1-71,5 1 0,-2-4 116,-3 5 1,-3-5 8,-3-1 0,-10-1-47,3 1 1,-5 5 58,0 1 1,2-1-70,-7-5 0,-1 5-258,-5 0 0,39-18 0,-1-1 230,0-1 1,-2 0-1,0-2 1,1 0-6,0 3 1,0-1 0,-5-2 0,0 0-21,2 0 1,0-1 0,-2 0 0,1 0 43,1 1 1,0-1 0,0 0-1,0 1-14,1-1 0,-2 0 0,-4 0 0,-1-1 4,1-1 1,-1-1-1,-4 1 1,1 0 14,3-3 1,0 0 0,0 2 0,-1 0 17,2-2 1,-1-1 0,-4 1 0,-1-1 5,3-2 0,-1 0 1,-2-1-1,-1 1 8,1-1 0,-1 1 1,2 3-1,-1-1 84,-3 1 1,0-1-1,0 1 1,-1 0-388,-1-4 1,-2 1 0,-3 2-1,0 1 303,-2-1 1,0 1 0,-1 0 0,0-1-51,2-2 1,-2-1 0,-4 3 0,-1 1 47,0 0 0,1-1 0,-1 1 0,0-1-71,1-1 0,-1-2 0,0-2 0,0-1 15,4 1 1,-1 0 0,-5-3-1,1 0 11,4 2 0,0 1 0,-2-4 0,0 0 4,2 1 1,1 0 0,1 1 0,0-1-6,-2 0 1,0 0 0,5 0 0,0 0 11,-5-3 0,1 0 0,4 0 0,2 0 1,-1 0 1,-1 0 0,2 0 0,-2 0 11,-2 0 0,0 0 0,4-3 0,0 0-9,-4 1 0,0-2 1,3-1-1,0-1 5,0 3 1,0 0-1,1-3 1,0-1-2,-4 1 1,0 0 0,4 1-1,0 1 0,-1-2 1,0 0 0,-2 1 0,0-2 0,-1-1 1,0-1 0,3 3 0,0 1 1,-3-1 0,0 0 0,5 1 0,0-1-6,-8-3 1,0 0 0,3 0 0,0-1 1,0-1 1,0-1-1,5 3 1,0-1 20,4-2 1,0 1-1,-1 0 1,-1 1-19,-4-2 0,0 1 0,4 0 0,1 0 3,-2-3 1,0 0 0,3 2 0,0 1-191,-1-4 1,1 1 0,0 0 0,1-1 221,2-2 1,-1-1-1,3 2 1,-1 0 1,-1 1 0,0 1 1,3-2-1,1-1 5,-2 3 0,0-1 1,6-1-1,-1 0-34,-4-2 1,-1 1 0,3 0-1,1-1-56,-1 1 0,0 0 1,2 0-1,1-1 67,3 1 1,0 0-1,0-1 1,0-1 2,1-1 1,-1 0-1,1 2 1,0-1-59,2-1 0,0 0 0,-2 1 0,0 0 31,2-2 0,0 1 0,2 2 1,0 0-67,1-2 0,0-1 1,-45-21 60,45 22 0,0 0 0,-42-26-9,42 25 1,0 1-1,-43-22-13,3 2 0,-1 3 13,1-3 1,5 1 31,0-1 1,6 4-29,-5-5 0,7 3 109,-2-3 1,4 5 69,1-4 1,3-3-146,4 3 1,-3 0-12,9 5 0,-1-5-1,6-1 1,0-1 5,1 2 0,4 1 526,1-7 0,12 4-362,-7-10 1,14 4-155,-7-10 0,11 4 221,0 3 0,4-1-76,1 0 1,9-6-52,3 1 1,4-1 442,2 6 1,2 0-507,4 0 0,3 0 112,9 1 0,1-3-166,4-4 0,2 4-140,4-3 1,3 5 86,-3 6 0,4-2 90,1 7 0,1-5-182,0 6 1,5 1 33,0 11 0,1-5-1,-7 4 1,1 4-1,-1 2 0,1 6-204,0 5 1,-1 5 69,1 7 1,-3 3-666,-3 9 906,-4 7 0,-8 23 0,1 3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29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87 8082,'0'-10'-155,"0"-5"420,0 5 0,6-1-133,0-1 0,0 7 349,-6-7-180,0 8-38,0-3-423,0 7-183,0 0 459,-8 7 1,-8 3-21,-7 7 0,-5 8-41,5 4 1,-8 11 0,2 6 0,-9 10 96,-3 2 0,-1 9-78,2 2 1,-3 2-306,-3 10 1,-2-8 316,8 2 1,-6 2-210,5-2 0,3-8 43,9-9 0,4-12 86,8-6 1,-1-5-29,1-6-19,8-4-614,1-8 201,8-8 182,0-1 1,8-16 172,3-3 1,6-12-313,6-6 1,-1-6 125,6-5 0,1-4-232,6-8 517,-1 0 0,1 0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7829,'12'12'0,"-1"-1"0,-1-5 278,1 6 0,-1-7 1156,-4 7-542,-4-8-301,5 3-294,-7-7 0,-2 0-88,-3 0 1,-5 0-247,-7 0 0,-6 8-237,0 4 0,-8 3-274,2 2 1,-5 8 329,-7 4 0,10 2-87,-3-2 1,5 3 307,0-3 1,0 4 340,12 1 0,-2-1 258,13-4 1,-2-4-312,3-8 1,3 0-67,-4 1 1,6-3-53,6-3 1,-2-3-149,7-3 0,1-4-86,5 4 0,0-4-365,1-2 0,1-2-343,4-4 1,-4 2 360,4-8 1,2 9 42,-2-3 1,6 4-43,-6 2 0,-6 0 714,-5 0 384,-1 0 37,-1 8 1,-2 1-190,-8 9 0,0-1 444,0 0 1,-8-5-424,-4-1 0,3-1 161,-3 1-716,8 5 93,-3-7 1,9 1-1163,3-4 0,13-4 80,11-2 0,3 0-406,3 0 0,-6 0 706,-1 0 0,-6 2 169,1 3 0,-12-1 438,-5 8 0,-6 1 339,-6 10 0,-7-2 183,-16 8 0,-2-2-365,-15 2 1,6 4 1525,-6-5 0,1 3-421,-1-2 1,-2-2 188,8-4 0,7-10-799,10 5 0,6-5 71,5 4-518,5 1 41,7-1 1,7-2-212,5-3 0,11-4 103,6-8 1,3 5-319,3 1 0,5 0-271,1-6 1,1-2-487,-2-4 0,-3 2-13,3-7 0,-3 5 1027,-3-6 0,1 1 0,-1-6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8082,'10'-17'1303,"5"0"-2099,-5 0 1,7 5 496,0 0 0,-5 9 783,0-3-383,-1 4 0,4 6 92,-3 7 0,3 3-22,-3 15 0,-4 7 210,-3 10 0,-1 0 123,2 6 0,-4-4-219,4 10 1,-4-6 183,-2-6 0,0 4-143,0-4 1,0-2-95,0 2 1,0-7-106,0 1 0,0-2-289,0 3 1,0-5-43,0 5 0,0-11-254,0-1 1,0-2-437,0 2 0,0-2 403,0-4 1,0-10-1208,0 5 835,0-5 863,-8-3 0,-2-3 0,-7-7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8082,'-15'-18'688,"3"1"1124,-3 0-1126,13 0-479,-6-1 1,16 3 149,3 3 1,5-1-173,1 7 1,8-2-98,4 3 1,5 3-333,7-4 0,-3 4-706,8 2 1,-5 0 949,5 0 0,0 15 0,6 5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0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96 8004,'0'-17'147,"0"0"1,2 7 306,3 5 1,-1-5-107,8-2 0,-7 5 258,7 1-918,-8-4 350,11 8 0,-7 2-86,3 12 1,-3 5 33,-8 6 0,0-2-1,0 8 1,0-8 98,0 2 0,2 2 0,4-2 48,-4 1 0,7-7-10,-3 0 1,-4-5-103,4-1 1,-2-7 106,1 2 1,-1-4-221,8-2 0,-6 0-75,5 0 0,1-6-191,5 0 1,0-9 87,0-2 271,1-1 0,-1-22 0,0 3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8004,'0'10'1264,"0"-2"-1689,0-8 1,2 0 955,4 0-542,-5 0-636,15 0 302,-7 0 0,7 7-737,-5 5 1082,5 11 0,-14 4 0,5 7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1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8004,'0'10'1440,"7"5"-250,-5-13 232,14 14-371,-14-7-553,5 9 1,-7-1-248,0 0-48,0 0 0,0 1-947,0-1 0,6 0-83,0 1 0,0-7-1982,-6 1 2809,0-8 0,15 11 0,4-5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8021,'0'-18'1799,"-5"7"-1614,-1-1-74,0 8 115,6-3-125,0 7-75,0 0 1,0 7-226,0 5 0,-2 11 93,-4 6 1,4 3 161,-3 3 0,3 0 198,2-1 1,0 6-174,0 1 0,0-7 212,0-5 0,0-8-46,0 2 0,2-1 155,3 1 0,-1-10-139,8 4 1,-1-9-184,7 4 1,-1-9-100,0 3 0,6-4 128,0-2 0,14 0-171,-3 0 1,5-8-37,-5-3 1,1-12 87,0-6 0,-1 0-8,1-5 0,-6 1-64,-1-13 0,-6 0 46,1-6 1,-4-6-106,-2 1 0,-5-1 267,-1 6 1,-7 8-134,2 3 0,-4 1-26,-2 6 1,0-3-143,0 14 1,-6 0-670,0 6 844,0 7 0,-1-5 0,-3 5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2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8158,'0'-18'0,"5"7"0,1-1 0,0 6 170,-6-5-2,0 7 1178,0-4-1038,0 8 1,-2 4-407,-4 8 0,-3 3 301,-9 20 0,1 1 51,0 10 1,-2 10-70,-5-4 1,-2 9 19,-9-3 0,0 5-230,1-5 0,7 0 17,4-6 0,6-14-370,5-3 1,-1-12 63,7 0 1,0-10-552,6-1 588,0-8 0,8 1-12,3-10 1,5-1-126,1-11 0,8 1 33,4-13 1,-2 6-322,1-6 702,1-7 0,6-1 0,-1-5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2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9209,'0'-10'-161,"0"3"1,0 5 238,0-4 0,2 4 223,4-4 0,-3 10-100,9 2 0,-6 13 262,5-1 0,-1 10-178,1 1 0,5 10 422,-5 1 0,-3 6-244,-2-6 1,-4 7-1,-2-7 1,0 8-295,0-2 1,0-2-276,0 2 1,0-7-932,0 1 1,2-3 621,3-3 0,-1-7-689,8-4 1,-6-4 439,5-1 0,-5-3-221,5-3 1,-5 1 884,6-7 0,-9 0 0,5-6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8158,'-11'-11'769,"-1"-1"1,8 0-234,-1-5 1,3 0-287,2 0 0,2-1 77,3 1 0,7 0 127,11-1 0,-2 1-183,8 0 1,-6 5-161,6 1 1,-6 5-974,6-5 1,-6 7 556,6-2 1,-8 4-944,2 2 1,-4 0 60,-2 0 1187,1 8 0,-1 1 0,0 9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8158,'10'0'687,"5"0"1071,-5 0-1144,-1 0 1,5 2-162,-8 4 1,1-3-475,-1 9 111,-4-1 1,6 7-55,-8-1 1,0 0-61,0 1 0,0-1-164,0 0 0,0-5 118,0-1 1,2-5-299,3 6 241,-3-9 125,14 5 1,-7-8 1,8 0 0,1-2 12,-1-4 0,0 3-578,1-9 0,-3 6-95,-3-5 0,3-1 661,-4-5 0,5 0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7845,'0'-18'0,"8"9"0,1 3 381,9 12 1,-1-4-283,0 3 1,1 5 804,-1 2 1,0 3-310,0 2 0,1-5-77,-1-1 0,-2 1-223,-3 5 1,3-1-117,-3-5 1,-4 4-434,-3-3 0,3-2 214,-2 1 1,0 1 162,-6 5 1,0-6-48,0 1 1,-8 1-408,-4 10 1,-3-3-207,-2 3 1,-1-2-1173,1 2 1709,0-4 0,-8 6 0,-2-8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4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7779,'-10'0'-1662,"1"0"1662,3 0 0,4 8 0,-6 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3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9122,'0'-12'2841,"0"1"-2316,0 7 558,7-4-286,-5 8-842,14 0-552,-7 0 1,9 0-2074,-1 0 2670,0 8 0,0 9 0,1 10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8123,'17'-9'0,"0"-5"0,1 8 0,5-1 14,0 1 0,2 4 211,-2-4 0,-4-2 36,4 3 1,-9-1-240,-3 6 0,-5 6-304,5-1 1,-7 9 2,2-3-1,-12 5 161,-5 1 1,-5 6-181,-1 0 1,-6 0 154,0-5 1,0-1 236,6 0 1,-1-1 227,1-5 721,7 4-377,3-5-272,7 7 1,7-7-55,5-4 0,13 1-70,10-1 0,3 0-765,14-6 1,-2-8 495,13-3 0,-7-5 0,3-1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4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8062,'10'0'316,"-2"0"0,-8 8-837,0 3 1,0-1 100,0 1 0,0 1 873,0 5 0,0 6-117,0 0 0,-6 6-20,0-6 1,0 6-148,6-6 1,0 8 77,0-2 1,0-4-191,0-2 0,2 0-69,4-6 0,4 4 141,7-9 0,8-5-38,4-1 0,3-4-107,3-2 0,-1 0 45,1 0 0,0-8-73,-1-3 1,1-4 43,-1-3 1,-5-1-75,0-4 1,-6 2 65,6-8 1,-8 0-10,2-5 0,2-7 19,-2 1 1,0-14-7,-6 2 0,1-2 215,-1 8 0,-2 4 137,-3 7-273,3 1 1,-13 7-468,4 4-178,-4 11 1,-2 7 156,0 10 413,0 5 0,-8 7 0,-1 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7971,'2'-10'1267,"4"5"1,-3 3-1038,9 2 1,0-2-397,5-4 1,0 2 128,0-7 1,1 7-40,-1-2 1,-5-2-194,-1 3 1,-7-3 171,2 2-352,-4 4 449,-2-5 0,7 7 0,3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4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7971,'27'0'896,"-8"0"210,-7 0 1,-1 0-590,7 0 0,-5 0-85,4 0 0,-9 0-396,9 0 0,3 0-207,3 0 0,0 0-400,-6 0 1,0 0 570,1 0 0,-1 0 0,0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1 345 8074,'0'-10'1444,"8"2"-1111,1 1 0,3 5-75,-1-4 0,-5 6-67,5 6 0,-7 3-60,2 9 1,-4 7-132,-2 3 1,0 7 122,0 5 0,2-1 59,4 7 1,-2-8-222,7 3 1,-5-5-60,5-1 0,3-8-19,9-4 1,-4-6 85,4-6 1,-2 3 26,2-8 0,-2-2-33,8-10 1,-6-4-29,6-7 0,0-2-42,6-4 0,-1-6 45,1-12 0,-1 5-90,1-4 0,0 1 69,-1-1 1,-1-4-113,-4-8 1,1 0 105,-7 0 0,0 0-15,-5 0 0,-1 2 70,0 4 0,-1 12 9,-5 10 1,-3 5-475,-8 2 1,-2 7 10,-4 5 488,-3 10 0,-24 13 0,-4 9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5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8044,'0'-27'-65,"0"4"1,0 9-203,0 3 637,-8 7 287,-2-4 0,-7 8-676,0 0 1,0 2 52,-1 4 0,-1 11 120,-4 12 0,-2 11-74,-4 7 1,-3 10 10,3 7 1,-6 5-291,-5 6 0,3-4 108,-3 4 0,5-4-66,7-2 0,-3-8 113,8-3 1,-4-10-49,10-2 0,-3-15 89,15-2 0,-7-8-71,6-4-22,0-7 1,14-2-81,4-8 1,5-8 193,6-4 0,4-11-455,8-6 0,-1-3 54,1-3 0,-6-7 33,-1-4 1,1-6 349,6-6 0,-1-3 0,1-8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8044,'8'-34'-115,"0"5"71,3 0 1,-3 6 550,-8-6-79,0 8 0,0-4 349,0 8-286,0 7-335,7 2 0,-3 16 64,8 4 1,-3 11 0,3 5 0,3 19-16,-3 4 1,-3 13 14,3-1 0,-8 8-32,2-1 1,-5 8-291,-1-8 1,0 3 127,0-4 0,0-8 42,0-3 0,-5-4-593,-1-2 0,0-8 58,6-4 1,0-5-166,0-7 1,0-3 106,0-7 1,0-7-1162,0 1 968,0-8 718,0 3 0,-7-22 0,-3-4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35 8044,'-11'-2'1119,"-1"-4"-839,8 4 0,4-6 66,12 8 1,9 0-167,2 0 0,13-2-244,-1-3 0,5 3-206,1-4 1,3 4-1086,8 2 1355,0 0 0,-1 0 0,1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7988,'0'-19'206,"0"-4"1,8 3 41,4-3 53,3 4 1,4 4 488,4 3 1,-4-3-67,4 3-437,4 5 0,-7-1 71,3 8-150,-4 0 0,-4 10-270,-3 7 1,-5 2 110,-7 10 0,0 2-176,0 9 1,-5-3 53,-1 3 0,-8-4 14,3-1 1,3 0 77,2-1 0,5-1 69,1-4 1,0-10-173,0-8 76,0 1 1,7-2-182,5-5 1,5-3-143,6-2 0,-2-7-760,8-5 1,-8-3 1090,2-3 0,4-14 0,0-5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7779,'0'18'3928,"0"-1"-3436,0 0-301,0 0 1,7-1 140,5-5 1,3-3-48,3-8 0,-1 0 187,0 0 0,6-6-992,0 1 0,8-15 304,-2 3 0,4-4-738,1 4 0,-1-6 504,-4 0 0,1-6-180,-7 6 0,-5-6 222,-7 6 1,-7 0 213,2 5 0,-4 1 162,-2 0 1,-2 7 202,-4 4 1,2 5 423,-7 1 1,-1 1-323,-5 5 0,5 6 363,1 11 0,5 6-226,-5 11 1,7 4 23,-2 8 1,-2 0-51,2 0 0,-5 0-119,5 0 1,-2 3-141,3-3 1,3 2-106,-4-14 0,4 4-175,2-9 0,0 2 138,0-14 1,0 0-1391,0-6 733,0-7 57,0-3 1,6-9 9,0-3 0,7-7-234,-1-11 0,-3-6 308,3-11 1,-8 3 52,1-3 0,-3 9 758,-2 2 0,0 8-249,0-2 0,-7 12 892,-5 5 0,-3 4-203,-3 2-282,-7 15 0,-1-1 1272,-9 15-900,0-8 1,7 10 506,-1-8 0,8 5-828,-2-5 1,5 1-153,7-7 0,3-6-897,8 1 517,-8-8 1,8 9-184,0-7 1,10-2 246,13-10 1,4-4-762,7-7 0,7-6-129,-1 0 0,10-10-297,2-1 1,6-3 505,5-9 0,2 8-78,-7-3 0,7 5 460,-1 1 1,-5 8 74,-1 4 1,-6 4 136,-6 2 0,-4 5-83,-7 1 0,-8 7 1182,-4-2 137,-4 4 1060,-9 2-850,-3 0-514,-7 0 0,0 2-722,0 4 0,0-2 18,0 7 1,-2-5-244,-3 6 1,3-7 98,-4 7 1,6-6-486,6 5 0,-2-1 110,7 1 0,1 5-108,5-5 0,-6 3 401,1-3 0,-8 10 304,2-3 1,-5 3 315,-1-4 1,0 2-307,0 4 1,-7-4 1259,-5 5 1,3-5 145,-3-2-1518,1 8-208,1-6-44,2 6 1,10-15-669,4-4 0,11-14-2467,12-9 3251,11-1 0,5-22 0,7 3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6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7991,'0'-24'2193,"0"1"-807,0 8-955,0 0 0,2 13-150,4-4 0,-2 4 28,7 2 1,1 0-647,5 0 1,2 0 295,4 0 0,-2 2-2456,8 4 2497,-8 11 0,12 10 0,-6 8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36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10470,'17'-6'1117,"1"0"0,-7-2-775,1 3 1,-1 1 79,6-8 1,6 3-503,1-3 93,-1-3 0,-4 7-196,4-4 0,-4-3-430,4 4 0,-4-5-447,-1-1 1,-3 5 478,-3 1 0,1-3-98,-7-9 0,0 4 204,-6-4 0,0 2 226,0-2 1,0 9 173,0-3 1,-8 6 226,-4-1 0,3 2 13,-3 5 1,1 3 327,-7-4 1,1 4 351,0 2 0,-1 8-374,1 3 1,6 7-38,-1 5 0,1-2-20,-7 8 0,7 1-156,-1 11 0,8-5 136,-1 5 218,3-5-297,2 6 1,0-5-32,0 3 1,7-5-77,5-6 1,11 3-1078,6-3 0,11 4 552,6 1 0,6-9-510,6-7 827,-4-1 0,28-7 0,-1 7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8:57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1073 8282,'9'-18'-253,"7"9"0,-15-1-779,5 4 818,-4 4 0,4-7 253,0 3-64,7 4 122,-11-6-106,13 1 1,-5-1 67,7-3 1,-5 1 15,-1 4 0,-5 2 11,6-7 1,-1 5 13,6-5 0,-5 5 127,0-6 1,-1 8-153,6-1 1,6-3-2,0 2 0,6-7 10,-6 1 0,8 3 6,-2-3 0,4 1-19,1-7 1,8 1-35,5 0 1,3-1-4,1 1 1,3 0 23,4-1 0,-2-5 8,7 0 1,0-5 11,7 5 0,-1-2-1,0 1 0,2 5-214,4-4 1,-4 4 205,4 2 0,-8-3-4,2-3 0,-9 4 13,9-4 0,-5 4 2,-1 2 0,2-1-35,-7 1 1,5 6-11,-5-1 0,7 0-5,-1-5 0,-5 6-8,-1-1 0,1 3-9,-1-3 1,7-1 36,-1 7 0,-3-6-131,3 6 1,-1-5 72,6 5 0,-5-2-11,-1 3 1,-1 1 7,1-8 0,4 7-3,-3-7 0,3 6 9,2-5 0,2 7-147,4-2 0,-4-2 143,4 3 1,2-3 7,-2 2 1,0 4-34,-6-3 1,0-3 30,0 2 0,1 0-1,-1 6 1,0-2-18,0-3 1,0 3-3,0-4 1,-1 4 20,-5 2 1,4-6 0,-3 1 0,3-1-6,2 6 0,6 0 0,0 0 1,6-6 10,-6 0 1,0 0-10,-6 6 1,6 0 1,0 0 0,0 0 3,-6 0 0,6 0 1,0 0 1,5 0-3,-5 0 1,2 0-1,-2 0 0,-4 6-111,4 0 1,-4 6 99,-2-7 0,8 9-137,4-3 1,2 5 108,-3 1 1,3 0-10,-8 1 1,11-3 46,-5-4 1,7 9-1,-7-9 0,-4 12-16,-2-11 1,-4 13 12,-2-8 0,0 4 124,0-4-123,-7 8 0,5-5 1,-3 5-23,3 0 0,4-6 23,4 4 1,-4-4-4,4-2 0,2 6-13,-2 1 0,2 0-3,-2 0 1,-10-5-24,4 4 1,-4-2-4,5 2 0,-3-4-10,-4 4 0,-3 2 10,-8-2 0,0 2 75,-1-2 0,3-3 9,4 3 1,-4 2 11,3-2 1,3 5-46,-3-4 0,7 1 13,-6-2 0,-1-4 44,-5 4 1,8-2-47,3 2 1,4-6 356,2 1 0,-1 1-109,-5-2 0,2 2-396,-7 10 0,0-6 39,-6 6 1,-1 2-15,1 9 1,0-3 121,0 3 0,0-2-20,0 3 0,-6-3-43,0 8 0,-7-7-38,1 1 1,-4 2 298,-1-1 0,-8 1-265,-4-2 1,2-1 160,-2 7 0,0-6-141,-6 6 0,-5-5 36,-1 5 1,-5-6-6,6 6 0,-8-5 11,1 5 0,-3-2-39,-2 2 0,-7 2-8,-5-8 0,-3 8 36,-3-1 0,-9 3-33,-7 1 0,-3-1 6,-9-3 0,-2 2 11,-9-2 1,3 3 15,-4 1 1,4-1-137,2-4 1,-1 4 134,-5-3 1,10 1 12,-4-2 0,4-4 6,-4-7 1,-2 5-8,-3 0 1,-1 1-11,-11-7 0,4 1-4,-10-1 0,-4 1 10,-2 0 0,2-3 1,-1-3 0,7 4 32,-2-4 0,4 1 91,1-1 1,7 2-153,0-8 1,-7 2-3,-4-2 1,-9-4 79,2 4 0,-5-2-28,-7 2 0,-3-3-256,45-9 0,-1 1 1,-1-3-1,0-1 228,-2-2 1,0-1 0,5 3 0,-1 0 1,-4-2 0,0-1 0,1 0 0,1 0 36,-5 1 0,0 0 1,1-2-1,1 1 8,1 1 0,0 0 1,-1 1-1,-1 1-36,-3-2 1,-1 0 0,0-2 0,1 1-6,-1 1 0,1 0 1,-1-3-1,1-1-95,-1 4 0,1 0 1,-4-3-1,1 0 62,0 3 0,-1-1 1,-2-2-1,-1-2-6,4 2 1,0 0-1,-1-2 1,1 0 27,2-1 0,1 0 0,-3 0 0,-1 0-5,1 0 0,-1 0 0,1 0 0,-1 0 12,4 0 0,-1 0 1,2-3-1,-1 0 69,3 1 0,-1-2 0,-2-1 0,1-1-59,1 3 0,0 0 0,2-3 0,-1-1 10,-1 1 0,1 0 0,3-1 1,0 1-12,-1 0 0,1 0 1,0-2-1,0 1 5,-1 1 0,1 0 0,1-1 0,0-1-15,-2-1 0,0 0 0,2 1 1,1 1-9,0 1 0,0 1 0,-3-3 0,0 0-6,1 2 0,-1 1 0,-4-2 0,1 0 14,0 1 1,0 1 0,0-2 0,-1 0 3,2 4 1,-1 0 0,-4-2 0,-1-1 28,2 3 0,1 0 0,-2-1 1,-1 0-31,2 1 0,1 1 1,3 0-1,1 0 30,0-4 0,2 0 0,4 4 0,0-1-236,-48-9 0,8 6 274,-2-5 0,5-1-15,7-5 0,-3-2-1,8-4 0,-6 2-23,6-8 0,-7 6-2,1-6 0,-2 2-18,3-2 0,-5-4-10,4 5 1,5-3 159,1 2 0,5-2-127,7 8 0,-2-6 81,7 6 0,-3-5-20,9 5 1,-10-6 95,10 6 1,2-8-115,4 2 1,0-4 52,-6-1 0,6-1-81,0 1 1,2-3 67,-2-3 1,-2 3-206,7-3 1,-7 3 87,2 3 1,-2-1-75,2 1 1,-2 5 141,8 0 0,-6 2-179,5-2 1,-5-3 485,6 3 1,-6 2-432,5-2 1,1 6 401,5-6 1,7 2-360,-1-2 1,2-3 77,-2 3 1,4-2-69,8 2 0,-1-3 152,1 3 0,0 2-102,0-2 0,5 0 15,0-5 0,3-1 41,-3 1 1,3 5 109,3 0 1,4 2-105,-4-2 0,4-1 16,2 6 1,2-6-55,4 1 1,4 2 19,7-2 1,6 0-90,0-5 1,6-1 41,-6 1 1,6 1-92,-6 4 1,8-4 85,-3 5 1,3-5-23,-2-2 1,-4 3 21,-8 3 1,1-4 1,-1 4 1,0 3 13,0-3 1,-5 6-35,-1-6 0,-1 8 3,2-2 1,3-2-30,-4 2 1,3-6-10,-3 6 1,3-2 60,-8 2 1,5 3 4,-5-3 1,2 4-10,-3 2 0,-3 0-18,4-1 1,2 1 38,-2 0 11,-1 7-420,-5-5 1,2 13-835,4-4 285,-4 4 1,8 2 182,-5 0 1,-3 10-308,4 7 0,-4 16 1019,-2 13 0,8 11 0,1 5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0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8277,'0'-17'0,"-2"2"720,-4 3-323,5-3 1,-7 11-87,8-8 1,-2 7 195,-4-7-274,4 8 1,-11-5-143,7 3 0,-2 4-96,3-4 0,1 4 91,-8 2 1,8 2-223,-1 4 0,-3 4 74,2 7 1,-5 8 109,5 4 1,-6-2 10,7 1 0,-1-5-1,6 6 1,0-8 17,0 2 1,0-3 54,0-3-173,0 0 107,7 0 2,3-7 0,7-2-65,1-8 0,1 0 25,4 0 0,-2-2-13,8-4 1,-6 2-38,6-7 1,-8-3-9,2-9 1,-4 4 25,-2-4 0,-1 2-12,-5-2 0,-3 2-24,-8-8 1,0 8 42,0-2 0,0 3 158,0 3 1,-8 6-230,-3-1 0,1 8-155,-1-2 1,-1 5 93,-5 1 0,0 0-218,-1 0 1,3 1-7,3 5 1,-3-2-308,3 8 0,5-1-91,1 6 0,4 1 229,2-1 1,0 0 522,0 1 0,8-1 0,1 0 0,9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1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8365,'-8'-17'113,"6"5"279,-4 1-470,5 7 196,1-11 631,0 13-151,0-6-564,0 8 1,-2 0 39,-4 0 0,4 2 15,-4 4 0,4 3-11,2 9 1,0 1-281,0 4 230,0-4 0,8 6-172,3-8 1,5-5-98,1-1 0,6-7 145,0 2 0,6-4 8,-6-2 0,2 0 15,-2 0 1,-4-6-12,4 0 1,-9-7 92,-3 1 1,-7-3 13,2-2 0,-4-1-43,-2 1 1,0 0-4,0 0 1,-2-3-185,-4-3 1,2 10 117,-7-4 1,-1 5-175,-5 0 1,0 5-130,-1 7 392,1 0 0,0 15 0,0 4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8402,'0'-23'124,"0"0"1,2 6-137,3 5 259,5 9 0,3-11-110,5 8 1,-5 1-574,10 5 197,-4 0-26,6 0 0,-5 0-130,3 0 1,2 0 198,-2 0 0,0 0-39,-6 0 1,6 0-257,0 0 491,8 0 0,-12 0 0,6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8338,'18'0'0,"-1"0"0,0 0 398,1 0 0,-1 0-186,0 0 1,0-5-252,1-1 1,-1 0-301,0 6-282,1 0 1,-1 0 620,0 0 0,1 8 0,-1 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7467,'9'-8'-147,"7"-2"0,-7-7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8369,'-17'0'240,"0"0"69,7 8 1,0 3-241,5 12 1,3 2-189,-4 4 0,4 4 230,2-4 0,8-4 3,3-2 0,10-4 121,2-2 0,8-2-177,-2-3 0,2 1 2,-2-7 0,1 0-28,-7-6 1,6-2-190,-6-4 0,-2-3 130,-9-9 1,1-5 85,-7 0 0,0-7-98,-6 1 1,-8-2 5,-3 2 1,-11-3-104,-1 3 0,-9-2-44,-3 2 1,-1 0-487,-10 12 666,-1 4 0,-12 13 0,-3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8294,'0'-18'-66,"0"7"362,0-1 437,0 8-667,0-3 1,2 1 26,4 0 74,4 0 1,7 6 18,0 0 1,0 10-179,1 7 115,-1 1-31,8 14 1,-4-3-41,8 11 0,-8-3 72,2 3 1,-4 3-236,-1-3 1,-1 0 48,0-5 0,-7-1-102,-4 1 0,1-6 214,-1 0-264,0-8 100,-6 4 1,6-8-562,-1 0 183,1 1 221,-6-1 0,0-5-475,0-1-41,0-7 787,0 4 0,8-8 0,1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7803,'8'-10'803,"-4"2"190,7 8 0,1 2-534,5 4 0,0 5-98,1 13 0,1-3 8,4 7 0,-10 1 228,5 6 0,-7-6 172,1 0-472,-5-8 0,-7 9 89,0-7-353,0 8 1,0-12-474,0 4 0,0-9 270,0-3-456,0-7 0,2 4 303,4-8 0,-2-2-480,7-4 0,7-5 257,5-12 0,15-4 151,3-8 0,7-1-89,3-5 1,1 5 155,0-4 0,-2 11 13,-4 6 1,-3 11 81,-9 6 0,-1 4 481,-4 2 1,-4 4-229,-8 8 1,-8-1 217,-3 12 0,-4 2 235,-2-2 1,0 6 405,0-6 1,-8 6-377,-3-6 1,-10 0-75,-2-5 1,-2-1-540,2 0 0,4-2 159,-5-3 0,-1 1-574,2-7 0,0 0 319,6-6 1,0 0-150,-1 0 0,7 0-121,-1 0 1,9-2-886,-3-4 439,4 4 392,2-13 647,8 13 1,1-6-189,8 8 1,-5 0 827,0 0-599,-9 0 0,5 2 190,-8 4 0,0-2 84,0 7 0,-10-5 221,-7 6 0,-2-1-273,-10 7 0,2-3-114,-2-4 1,-3 5-166,3-5 1,-4 5 131,-1 1 0,1 6-176,4 0 1,2 8 69,4-2 1,4 11-52,-4 6 1,4-2 13,1 3 0,7-3 71,-1 2 1,7 2 12,-7-8 0,8-1-6,-1-11 0,-3 3-136,2-8 1,0 0 266,6-5-102,-7-1-53,5-8-233,-6-1-60,0-8 1,6-8-314,-3-3 1,10-4 58,7-3 1,5-7-252,6-3 1,6 1 83,11-2 0,7 8 148,10-2 0,5-2 144,7 2 1,6 1 57,0 11 0,0-3 175,-6 9 1,-8-1 42,-3 6 0,-4 0 19,-2 0 1,-8 6 57,-4-1 1,-3 13 188,-3-7 0,-7 14 324,-4-7 0,-11 8-300,-6-3 0,-5 8 137,-1-2 0,-1 4-131,-5 1 1,-6-1 326,-11-4 0,-6 3-291,-11-3 1,4 4-293,-5 2 0,-1-9-14,2-3 0,-7-3-272,7-3 0,0-7-144,5-5 1,2-3 221,5-2 1,3-7-924,7-5 1,9-11 412,3-6 0,4-9-33,2-3 1,0-1 455,0 2 0,6 3 315,0-3 0,5 5 9,-5 7 1,0 3 563,-6 7 110,7 9-542,-5 1 0,6 10 647,-8 4 1,0 3-240,0 9 0,-2-1-74,-4 0 1,2 0-342,-7 1 0,7-7-167,-2 1 1,4-6-214,2 5-691,0-7 574,0 4 1,8-8 163,4 0 0,-3 0-221,3 0-118,-1 0 901,7 0 0,-9 2 174,-3 3 1,-4 5 415,-2 7 0,-2 0-214,-4 1 1,-3-1-304,-9 0 1,7-1-243,-1-5 86,1 5-1912,1-14 1346,2 5 1,10-14-2089,4-5 1,6-9 2315,11-2 0,-4-8 0,6 4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450 114 8294,'8'-27'599,"-6"-5"-239,6 12 218,-8-5-455,0 16 0,-2 11-331,-4 15 1,-5 4 297,-13 14 0,-2-3 131,-9 15 0,-2-1-244,-3 6 1,4-6-131,-5 0 0,5-8-41,1 3 1,6-5 110,1-1 0,6-1-773,-1 1 410,12-8 192,-5 5 254,15-12 0,-7 5 0,8-8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8039,'0'18'-171,"0"-1"0,0 0 665,0 0-279,0 1 1,0-1-9,0 0 1,-6 1 149,0-1 0,1 0 114,5 0 1,0 1-107,0-1 0,0 0-269,0 1 0,0-1-2,0 0 1,2-5-119,3-1 0,-1-5 126,8 6 1,-7-9-126,7 3 1,0-4-35,5-2 1,0 0-223,0 0 0,1-2-468,-1-4 1,6-1 339,0-5 1,0-3-1156,-6 3 1562,1-3 0,-9-10 0,-1-2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7935,'11'0'-218,"1"0"1,-1 7 0,7 3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8129,'2'-9'106,"4"3"0,-2 2-168,7-2 0,-5 4 168,6-3 1,-1 3-121,6 2 1,-5 0 118,-1 0 79,-7 0-125,12 7 1,-14 3-135,3 7 116,-3 0 1,-2 1-111,0-1 0,0 0 74,0 1 1,-7-3 38,-5-3 1,-3 3 117,-3-4 1,7-1 5,-1 2 0,8-7 133,-1 7 0,1-8-113,-2 2-65,4-5 0,2-1-51,12 0 0,5 0 1,6 0 1,6 0-594,11 0 1,2-1 108,5-5 411,3 4 0,-6-14 0,8 7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8321,'17'-27'-541,"8"-6"1,-5 16 693,3 0 1,-4 0 601,-2 5 1,2-1-286,4 1 1,-3 4-212,3 8 0,2 2-53,-2 4 0,7 6 39,-1 11 0,4 4-16,1 7 0,-5 6-48,0 1 0,-8 5-147,2-6 0,2 6-36,-2-5 0,0-1-228,-5-5 0,-7-3-380,1-3 0,-6 2 340,5-8 1,-7 0-89,2-6 0,-4-5-96,-2-1 0,0-5-648,0 6 145,0-8 957,0 11 0,0-13 0,-8 5 0,-2-7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8316,'-6'-12'0,"0"1"0,-2 7 835,3-2 1,1-2-400,-8 3 0,7-1-400,-7 6 0,-1 9 20,-11 9 0,3 1-241,-7 10 1,-1-6 98,-6 6 0,-1-1-185,-5 7 0,5 5-103,-5 1 1,11-1 119,1-5 0,8 5 254,-2 0 0,3 1 0,3-7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8165,'7'-17'-764,"-3"1"703,8 5 1,-7 3 368,7 8 1,-1 0-215,7 0 0,-7 2-31,1 4 1,-6 3 68,5 9 0,-7 1 18,2 4 1,-4 4 191,-2 7 0,0-5-132,0 0 0,0-8-39,0 2 0,0-4-34,0-1-256,0-1 160,0 0-170,7-7 1,3-2 81,7-8 1,-1-2-95,-5-4 1,10-6-495,-3-11 1,3 2 103,-4-8 1,-5 1-554,-1-7 1084,1 0 0,5-15 0,0-3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7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9057,'12'5'-101,"-1"1"101,1 8 0,5-5 0,0 9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0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7669,'11'0'48,"1"0"1,-1 0-169,7 0 0,-1-6-79,0 0 1,1-7 265,-1 1 1,-2-3-112,-3-3 0,3 1-223,-3 0 190,-5-1 0,7-1-75,-8-4 0,-1 2-93,-5-8 1,0 2 204,0-1 1,0-3 13,0 8 448,0 0-121,-7 5-119,-3 9-92,-7 1 1,5 10 154,1 4 1,7-2 16,-2 7 1,2 1 41,-2 5 0,3 2-37,-9 4 1,8 2 163,-1 4 1,-3 6 121,2-1 1,0 1-122,6 5 0,0-1-138,0 1 1,8-4-205,4 5 0,3-10-227,2-3 0,8 1-233,4 6 0,6-6-1350,5-1 1720,4-6 0,8 3 0,0-8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4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1436 190 8414,'0'-17'-276,"0"0"0,0 5-805,0 1 890,0 7 1,0-6 155,0 4 1,0 3 61,0-9-25,0 8 1,0-5 174,0 3-83,0 4 1,0-8 13,0 5 1,-2 3-56,-4-4 0,4 2 56,-4-2-96,5 4-11,-7-5 1,6 5 81,-4-4-59,4 4 1,0-6 16,-3 8 0,3-2 16,-4-3 32,4 3-21,2-6 13,0 8-156,0 0 1,0 8 68,0 3 0,0-1 3,0 1 0,0 7 2,0 5 0,0 2 1,0-2 1,0 2-1,0 4 1,-6 3 41,0-3 0,-1 4 4,1 1 1,4 1-10,-4 0 1,-1 1-23,1 4 1,-2-3-14,2 3 1,4 3-22,-3-3 1,3 8-2,2-2 0,-6 4 4,0 2 0,-1 0-9,1 0 1,4 5 20,-4 1 0,-2 1-7,3-1 0,-3-4 51,2 4 1,2 1-49,-7-1 0,5 5 45,-5-5 0,-1 13-40,-5-2 1,-1 12-147,1-1 1,0-1 143,0 2 1,-1 0-3,1 5 1,0-7 1,-1-4 0,7-2-6,-1 2 1,1-4-2,-7 4 0,7 2 4,-1-2 0,7 7-45,-7-1 0,3-2-6,-3 1 0,-3 1-8,3 6 0,2-7 14,-1 1 1,5-14-9,-5 2 1,5-3 78,-6 3 0,7-2 4,-7-3 0,2 3 61,-1-4 0,-2 4-103,7 3 0,-8 1 153,3 4 1,1-4-120,-1 4 1,1-2 11,-2 2 0,3-4-44,3 4 0,4 2-7,-4-3 0,3 3 28,-3-2 1,2-2-19,-8 8 0,7-2-27,-7 1 1,6 5 25,-5-4 1,5-8 8,-5 2 1,-1-8 71,-5 8 1,1 0 7,5-6 0,-5 4-17,5-10 0,-4 5 13,-3 1 0,1 4-26,0-4 1,1 4 8,5-10 1,-3 7 62,9 5 0,-9-2-45,3 7 1,1 1 5,-2 5 1,3 1-61,-3-1 0,-3-11-91,3 0 1,3-8 101,-3 8 0,7-9-4,-7-3 1,6 1-22,-5 5 1,5 0-9,-6 0 1,7-6 26,-7 1 0,6-10 4,-5-2 0,5 5-99,-5-5 0,5 4 218,-6-4 0,3-6 205,-3 0 1,-3-8-240,3 3 1,-3-5-29,-2-1 0,-1-3 194,1-3 0,0 4 6,-1-4 0,3-4-395,3-2 112,-3-4 1,13-7-451,-4-1-255,4-7 64,2 4 0,10-24 641,7-7 0,8-23 0,10-8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7803,'-19'-7'89,"-4"-5"0,4 4 118,-4 3 0,4 1 200,1-2 1,7 4-55,-1-4 0,7 4 285,-7 2 1,6 8-177,-5 4 0,7 5-24,-2 6 1,-2 4-111,3 8 1,-1 5 78,6 0 0,0 8-9,0-2 1,0 1-151,0 4 1,8-3 23,3 10 0,12-4-39,6-2 0,19-6-163,10 0 1,17-10-327,11-1 1,-35-21 0,2-3 236,6-4 0,3-2 0,3-1 1,2-3-156,8-3 0,0-1 0,0-2 1,0 0-688,5-3 0,2-1 1,-1 0-1,1 0 308,-1 1 0,-1-1 0,0 0 0,0 1 230,-5-1 0,0 1 0,-2-1 0,0 0 323,-4 0 0,0 1 0,-2 0 0,-1 1 0,-2 0 0,0 2 0,-2 2 0,-1 0 0,-2 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5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8359,'0'-17'-1324,"0"5"1347,0 1 0,0 5 55,0-5-27,8 7 0,-4-6-137,7 4 1,-5 4 105,6-3 1,-6 3-36,5 2 57,-7 0-4,11 0 48,-13 0-47,14 7 0,-15 3-28,5 7 1,-2 1 8,2-1 1,-4 8-13,4 4 0,-5 3 2,-1 3 0,0 7-25,0 4 29,0 4 1,0 4-23,0 4 0,2 3-27,4 8-115,-4 1 0,8 5 147,-5-1 1,-1 9 2,8-2 0,-6 3-3,5 3 1,-5 5-235,5 0 0,-8-42 0,0 0 234,9 48 0,-7-47 0,-1 0-3,2 1 1,0 0-1,1 0 1,-1 1 3,-3 2 1,0 0 0,3-3 0,0 0-15,-4 0 0,1-1 0,4 1 0,0-2 61,4 43 1,-6-44 0,0 1 2,6 48 1,-6-47-1,0 0-7,1 1 1,0 0 0,-1 0 0,-1 0 8,-1-1 1,0 2-1,-1 4 1,0 1-63,3-1 1,1 1-1,-3 4 1,0-1 3,3-3 0,0-1 1,-2-1-1,1 0-19,1-1 1,0-1 0,1 3-1,1 0 41,-2 0 0,0 1 0,-2 1 1,1 1-105,1 1 0,0-1 0,-1-1 0,-1-1 41,2-3 0,0 0 0,2 5 0,-1 1 20,-1-6 1,0-1-1,-1 1 1,-1-2 35,8 45 1,-6-4 94,5-2 1,-1 5-80,1-17 0,3 9 113,-8-9 0,5 5 78,-5 1 1,7 7-92,-1-1 0,9 0 122,2-6 1,0 1-223,-6-1 1,6 7-159,1-1 1,-1 2 242,-6-2 250,8-3-236,-15-39 1,-1 1 0,16 44-92,-8 3 1,-8-48 0,0 0 15,8 42 0,-2 4-32,-3-10 0,3-3 74,-3-14 0,-3-2-76,3-3 0,-8-5 17,1-7 1,-3 0-16,-2 0 0,6-8-66,0-3 1,0-13 389,-6-5-651,7-3 234,-5-3 0,12-15-332,-8-8 1,5-27 409,-5-19 0,15-22 0,-2-23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5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8288,'-9'-8'0,"-1"-2"-521,4-7 175,4 7-5,-5-5 373,7 5 0,2-5-127,3 4 113,5-5 1,5 12-23,-3-7 90,3 7-36,-5-4 0,1 8 30,1 0-32,-8 0 0,9 8 36,-7 3 0,2 11-47,-3 1 1,-3 7-23,4-1 1,4 10-39,1 1 0,3 6-8,-3-6 1,10 9 6,-3-3 0,3 4-18,-4 1 0,6 1 40,0 0 1,2 0-8,-2 0 1,-4 6 132,4-1 0,2 9-77,-2-3 0,6 4-174,-6 2 0,6 3 187,-6 2 1,8-2 14,-2 2 1,-2 9-56,2-2 0,-3 7 0,3-7 1,2 3 13,-8 3 1,6-1-297,-6 1 0,6-1 276,-6 1 0,6-8 11,-6-5 1,6 3-27,-6-2 1,7 0-70,-1-6 1,-2-3 94,2 3 0,-6-4 41,6 10 0,-8-2 103,2 2 1,-2-8-63,2 8 1,-2 0-97,8 12 1,-6-1 21,6 1 0,-8-5 64,2 5 0,-4 1-132,-1 10 1,1-4 90,4-7 1,-2 5-114,8 0 1,0 0 106,5-5 1,1-1-11,-1 1 0,1-1-15,0 1 0,5-1-10,0 1 1,-19-42 0,-1 2-5,14 45 0,-14-45 0,1-2 34,19 42 0,2 1-53,-21-42 1,-1 0-1,-2 1 1,0 1 31,2 1 1,0 0 0,0-1 0,-1 0-6,1-2 0,0 0 1,-1 2-1,-1 0 23,2 4 1,0 0 0,-1-3 0,-1 0 13,-1 0 1,0 0-1,18 41-18,-1 2 0,-16-45 0,-1 0 22,18 46 1,-1-1-47,1-6 0,-1 1 39,1-1 0,-1 6-69,1 1 1,0-7 63,-1-5 1,3-6-10,3 5 0,-3-6 58,3 0 1,-4-2 9,-1-3 1,2-6-24,3 1 0,-4-3-15,5 2 0,1-3 62,-2-8 1,1 0 182,-7 0 1,1-6-465,-1 0 1,-5-13 164,0 1 0,-2-3-172,2 3 0,2-7 252,-8-4 1,0-9-326,-6-3 0,-2-5 226,-3 6-648,-4-8 679,-8 3 0,-16-14 0,-3-3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5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8140,'-17'-2'-81,"0"-4"0,-1 4-121,1-4 0,0 4-369,-1 2 356,1 8 1,6-2 215,-1 11 0,0 4 313,-5 14 0,6 0 120,-1-1 0,6 1-175,-5-1 1,7 7-118,-2-1 1,6-5-47,6-7 0,9-6-62,8 1 1,10-6 46,2-6 1,1-3-204,10-8 0,0 0 58,6 0 0,-8-10-130,-3-7 1,-7-2 125,-5-10 0,-4 0 35,-7-5 0,-9-1 186,-3 1 1,-4-3-108,-2-3 0,-10 3 99,-7-3 0,-4 3-29,-14 3 0,3 7 22,-15 4 0,-4 6-242,-7 5 0,-6 4-309,7 8 0,-8 10 413,1 7 0,-11 8 0,-4 10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5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295 137 8264,'-16'-17'-276,"5"0"1,3 5 783,8 0-27,0 1-91,-8-6-253,7-1 0,-13 7-44,8-1 0,-1 8 37,1-1 1,-4 5-254,-7 5 1,0 5-5,-1 7 1,-5 10 124,0 8 0,0-1 119,6 7 1,0 1 70,-1-2 1,3 7-101,3-7 1,5 0 5,7-5 0,2-6-125,3-1 1,11-1 108,18 14 0,-5-11-170,12 11 1,-11-20 41,-7-15 1,-1-10 36,6-2 0,-5-2 22,6 3 0,-6-7-9,6-11 0,-8 4 5,2-4 1,-9 2 6,-3-2 1,-7 3-84,2-3 1,-4-4 89,-2-1 1,-2-3-323,-4 2 0,-9-2-54,-8 8 1,-8 0-65,2 6 0,-5 7 79,-7 5 0,-3 5 342,-8 5 0,-7 13 0,-3 8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29:5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347 218 8090,'0'-17'0,"-8"-1"-323,-2 1 216,-7 0 0,6 5 96,-1 1 0,6 7 49,-5-2 0,5-2 87,-6 3 1,7-1 7,-7 6 0,1 0 65,-7 0 0,1 0-75,0 0 1,-1 2 62,1 4 1,-2 5-20,-4 12 0,4-2 106,-4 8 1,3-8-173,3 2 0,7 2 1,5-2 1,3 0-32,2-5 1,2 5-162,3 0 0,11 0-74,7-6 1,8-1 80,-3-5 1,5 3-2,2-9 0,5 1 63,0-6 0,1-2-52,-7-4 0,1-3 10,0-8 235,-9-1-183,-1-7 1,-13 4 61,-1-8 1,-7 2 140,2-1 0,-6-5-356,-6 4 0,-5-4 132,-12-1 1,2-1-167,-8 1 1,0 7-99,-6 4 1,1 5 295,-1 7 0,-7 11 0,-2 9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09.0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1192 191 9025,'0'-12'-2034,"0"1"1773,0 7 1,0-6 430,0 5-169,7 3 1,-5-8-81,4 4 91,-4 4-18,-2-13-17,0 13 1,0-7 36,0 3-116,0 4 92,0-6-114,0 8 0,-2 2 244,-4 4-23,4-4 58,-5 5 133,7-7 1,-6-1 12,0-5-234,0 4 1,6-8 286,0 5-123,0 3-244,0-14 48,0 14 0,0-7-193,0 3 39,0 4 0,2-11 152,4 7 1,-2 0-70,7 6 91,-7-8-136,12 6 0,-13-5 99,9 7 0,-8 7-132,2 5 0,-5 3 107,-1 3 0,0 1-1,0 4 1,0 4-1,0 7 0,0 1-3,0 0 0,-1-1-1,-5 1 1,4 1-21,-4 5 1,4-3 35,2 8 0,0-6 7,0 7 0,6-1-13,0 6 0,5-2-16,-5-4 1,2 4-5,-3-4 1,-1 9-17,8 3 0,-6 5-8,5-5 1,-7 7 33,2-1 0,-2 3-13,1 2 1,-3 6 26,4 0 0,-4 0-22,-2-6 0,0 8-177,0 4 0,0-2 196,0 1 0,0-7 7,0 2 1,0 4-8,0 2 1,0-4 3,0-2 1,0-4-7,0-2 0,0 0 1,0 0 0,6 0 38,-1 0 1,1 1-115,-6-1 0,0-6 185,0 1 1,0-1-72,0 6 1,0 4 5,0-4 1,0 6-28,0-5 0,-6-1 5,1 6 0,-7-4-94,6-2 0,-7 6 97,1 0 1,-3 0-81,-2-6 0,1 0 58,5 0 0,-4 0-24,3 1 0,-3-7 49,-3 0 0,7-5 4,-1 5 1,3-7 18,-3 2 0,-1 1 124,7-1 1,-2 2-133,2-3 0,3-3 4,-9 4 0,8-5-66,-2-1 1,-1 0 61,1 0 1,-2 6-88,3-1 1,1 1 54,-8-6 1,1 2-20,-7 3 0,1-3-12,0 4 1,0-4 13,-1-3 1,1-4 259,0-1 1,5-6-249,1 6 1,-1-2 88,-5 2 0,1 3-84,5-9 0,-5 6 111,5-6 1,1 8-81,-1-2 1,-1-1 4,-5 1 0,0 0-72,-1 6 1,3-6-5,4 0 0,-5-2-105,5 2 0,-5-3 142,-1-9 0,5 1-31,1-1 1,-1-5 9,-5 0 0,0-8-3,-1 2 1,1 2 50,0-2 0,0 2 165,-1-2 1,1 2-158,0 4 1,-6-2 21,0-4 1,0-4 50,5 4 0,-1 2-63,-4-2 0,4 0 111,-4-5 0,3 5-101,3 0 0,0 0-82,0-6 1,1 0 9,5 1 0,-3-1-12,9 0 0,-3 1-13,2-1 1,4 0-4,-4 0 1,4 1-105,2-1 1,0-5 129,0-1 0,0 1-104,0 5 1,0 0 82,0 1 1,-5-1 42,-1 0 0,0 0-13,6 1 1,-2 1 12,-4 4 0,5-4 32,-5 4 0,-2 2 15,2-2 1,1 0 34,5-5 1,-6-1-81,0 0 1,-2 1 362,3-1-294,3 0 165,-14 0-7,14-7 20,-13-2-371,13-8 1,-4-2-295,12-4 0,8-13-1170,14-16 1577,1-7 0,21-25 0,-6-4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0.4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8395,'0'-17'-492,"5"5"-180,1 1 365,8 7 0,-11-4 371,9 8 0,-1 2-129,7 4 0,5 4 90,0 7 0,6 2-77,-6 4 1,6 4-11,-6 8 0,7 1 27,-1 5 1,-2-5-5,2 4 0,0 3-23,5-3 0,1 6 28,0-5 0,5 5 121,0-6 0,1 6-116,-7-6 0,1 8 152,-1-1 0,3 4-125,3 7 1,-1-2 13,7 7 1,-6 1 35,6 5 0,-5 0 8,5 0 1,-6 0-17,6 1 0,-2 1-290,2 4 1,4-2 267,-3 7 0,2 1 1,-23-38 0,0 0 0,0 1 0,0-1 33,0 0 0,0 0 0,0 1 0,0 1-33,0 1 0,0 0 1,-1-2-1,0 0-40,-2 2 1,0 1-1,5 0 1,0 2 26,-2 0 0,0 0 1,1 1-1,1 0-1,-2-1 1,0 0 0,0 1-1,0-1-8,0-3 0,0 1 0,3 5 1,0 1-7,-1-1 1,1 0 0,0 5 0,0 0-5,-3-3 0,0 1 0,0-1 0,0 0 16,-1-5 0,1 0 0,0 2 0,0-1-187,0-1 0,0 0 0,0 2 1,0 0 182,0 1 1,0 0-1,0-3 1,0-2 56,0-1 1,0 0 0,0 2 0,0 0-53,0 1 1,0 0 0,-1-1 0,1 0 2,0 1 1,0 0-1,0 0 1,0-1 16,0 0 1,0 2 0,0 0 0,0 1 1,0-1 0,0-2 0,0 0 1,0 0 61,0 1 1,0 0 0,-3-1-1,0 1-39,0-1 0,0 2 0,-1 2 1,2 1-65,1-4 1,2 0 0,-1 4 0,2 0 43,0-4 0,1 0 0,-2-1 0,0 0 0,1 1 1,2 0 0,0-1 0,1 0-31,1 1 0,0 0 1,-2-1-1,1 0 0,1-1 0,-1-2 0,25 38 5,-27-40 1,0 0-1,1-1 1,1-1-7,1 2 1,0 0 0,-2 1 0,-1 1-24,0 1 1,0 0 0,-2-3 0,0 1-121,-1-1 1,0 0 0,25 42 149,1-10 1,0 7 4,0-1 0,-8-4 10,-3-2 0,1 1 27,-2-1 1,3 4 5,-3-10 0,-4 2-2,5-13 0,-5 6 30,-1-7 0,-6 1-102,-1-6 1,-1-8 310,2-4 1,2-3-322,-8-3 1,6-1 436,-6-4 0,0-4-302,-6-8 460,1 0-513,-1-7 346,0 5-334,-7-13 0,-3 4-67,-7-12 44,0-3 0,-5-9-106,-1 1 1,-8 0 17,3-1 0,1 1-21,-1 0 1,-1 0 54,-5-1 1,-2 7-11,-4-1 0,3 1 15,-3-7 0,-2 7-7,2-1 0,-7 9-22,1-3 0,2 4 22,-2 2 0,2 2 24,-2 4 0,-1-3-14,7 9 0,-8 1 55,2 10 1,4-1-7,2 6 1,6 1 5,5 6 1,3-1-46,3 1 1,6 0 6,0-1 0,7 1-148,11-1 0,7-1 94,4-4 0,11-4 114,6-8 0,4-5-76,2-1 0,2-7-7,3 2 1,-1-12 47,7-6 1,-7-5 4,2-6 0,-10 0 13,-2-12 0,-10 5 11,-1-11 1,-8-1 71,-10 2 1,-7-10-91,-4-2 1,-6-6 103,-6-5 0,-11-3-111,-12 9 0,-6-1 64,-5 6 1,1 8-257,-7 4 0,0 9-294,-6 2 0,0 8 446,0-2 0,1-4 0,-1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1.8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17 139 9003,'-7'-17'-196,"5"5"-165,-4 1 1,4-1-83,2-5 1,0 6 593,0-1 0,2 2-27,4-1-122,3-4 0,9 13-6,-1-4 1,2 4-32,4 2 1,-4 0-139,5 0 1,0 10 168,0 7 0,6 2-131,-1 10 1,-2 0 91,2 5 0,0 3-87,5 3 1,1-1 60,-1 7 1,3-6-4,3 6 0,-1-6 42,7 7 1,-6-7 27,6 6 0,-7 0 17,1 6 1,4 0 3,2 0 1,-1 2 72,1 3 0,2 5-368,9 7 0,-3 0 368,4 0 0,1 0-62,-1 1 0,5 5-6,-5-1 1,-26-35-1,1-1 45,31 37 0,1-2-34,-33-33 1,0 1-1,4-1 1,1 1-22,-3 2 1,1 0 0,2-2 0,1-1 6,-1 0 0,1 1 0,-5-4 0,1 0-15,3 4 1,1-1 0,-2 0-1,1 1 12,3 2 0,0 0 0,2 0 0,-1 1-39,-3-1 0,-1 0 0,2 1 0,1-1 25,0 0 0,1 0 0,-4 3 0,0 0-228,7 0 0,-1 1 0,-4 0 0,-1 0 226,2-1 1,0 0-1,-2-1 1,-1 0-4,4 4 1,-1 0 0,-2-1-1,-1 0 20,3 1 1,1 0 0,-4 2 0,1-2-15,2-2 0,0-1 0,-2 1 0,-1 0 37,4-1 0,-1 0 0,-2 1 0,-1 0-31,3 2 0,1 0 0,-2 1 0,0 0-7,2-3 0,-1-2 0,0 0 1,-1-1 3,-1-1 1,-1 0-1,-1-2 1,1 1-4,3 3 1,1 2 0,-4 0 0,1 0-3,2-1 1,0 0 0,-2-1 0,-1-1-6,3-1 1,1 0 0,-4-2 0,1 1-2,2 4 1,0 0 0,-2-2 0,-1 0-6,4 0 1,-1-1-1,-2 1 1,-1 0-17,4 2 1,-1 0-1,-3-1 1,-1-1 24,1 2 1,1 0 0,-3-3 0,1-1-5,-2 1 1,1 0-1,0-4 1,-1-1-144,1 5 1,-1 0 0,0-1-1,0-1 152,-3 2 1,1 1 0,1-2 0,-1 0-28,26 39 1,-26-40 0,1 0-9,31 34 1,-5 2-4,-1-2 0,1-4 22,-1 4 1,0-4-10,-6-2 0,0 1 6,-1-1 1,1-8-103,0-3 0,-6-2 160,0 1 1,-7-3 10,1 4 0,-3-3-24,-3 3 1,1-4 12,-1 4 0,1-5 252,0-1 0,-3-2-272,-3-4 1,4 4-19,-4-4 1,-3-3 454,3-3 0,-6-2-505,6 3 1,-8-5 335,2 5 1,2-5-348,-2-1 0,0-3 171,-5-3 0,-1 2-193,0-8 1,-1 0 20,-5-6 0,3 1-10,-9-1 52,9-7-65,-12-3 524,6-7 1,-16-7-146,-4-5 0,-5-9 49,-6-2 0,4 0-251,-4 5 1,-4-5 18,-2 0 1,2 0-107,-2 6 1,2 5 142,-1 1 0,-5 5-226,4-5 0,-2 7 74,2-2 1,-1 4-125,7 2 0,-2 2-10,2 4 0,5 11-136,1 12 0,0 4 118,5 1 0,5 3 32,1 3 1,4-3-1,2 3 0,0-4 40,0-1 0,8 0-4,3-1 1,10-7-21,2-4 1,2-11 174,-2-7 1,4 3 56,8-2 0,-1-8 198,1-10 0,0-5-160,-1-6 0,6-6 117,1-11 0,1 1-76,-2-7 0,-3-2-3,3-9 1,-3 1 20,-3-8 1,-5 9-45,0-3 1,-10 12 54,-1 6 0,-3 3-24,-9 3 1,-1 7 25,-5 4 0,-7 9-384,-5 3 0,-13 7-413,-9-2 1,-5 14-113,-13 9 1,-5 10 667,-18 13 0,32-15 0,-1 2 0,-4 4 0,0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32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6479,'8'-9'-182,"-1"-1"194,5 4 0,3 4 193,-5-13-209,7 13 496,-7-6-240,-3 8-186,-7 0 1,2 0-5,4 0-19,-4 0 0,8 2-36,-5 4 1,-1-4 106,8 4-152,-1-4 1,7-2 53,-1 0 0,2 0 16,4 0 1,-4 0-36,4 0 1,2 0-3,-2 0 0,6 0-11,-6 0 0,8 0-2,-2 0 0,-2 0 10,2 0 0,-6 0 15,5 0 0,-6 0 50,1 0 0,-4 0-56,-2 0 1,0 2 57,1 3 1,-1-3-54,0 4 0,1 2 5,-1-3 0,0 1-10,1-6 1,1 6-2,4 0 0,-2 0-62,8-6 1,0 0 65,5 0 0,1 0-70,-1 0 0,7 0 52,-1 0 0,0 0 13,-5 0 0,-2 0 57,-5 0 1,3 0 9,-8 0 0,6 1-57,-6 5 1,0-4 9,-6 4 1,7 2-17,-1-3 0,2 9 22,-2-3 0,-4-3-142,4-2 0,4 1 126,2-1 0,-2 6-150,1-7 1,7 3 65,5-2 1,1-4 42,-7 4 1,7-4-34,-1-2 0,0 0 35,-5 0 0,-2 0 133,-5 0 0,3 5-130,-8 1 1,6 0 128,-6-6 1,6 0-108,-6 0 0,2 6 84,-2-1 1,-4 1-96,4-6 1,2 6-1,-2 0 0,2 5-34,-2-5 1,4 0-11,8-6 0,-1 5-70,1 1 0,0 2 59,-1-2 0,3-4-2,3 3 0,-4-1 20,5 2 1,-3-4 55,3 4 1,-3-4 5,8-2 0,0 0 142,6 0 0,0 0-148,0 0 0,0 5 19,0 1 0,0 0-9,-1-6 0,1 2 4,0 4 1,-2-4-185,-4 3 0,10-1 111,-4 2 0,4-4-78,-5 4 1,1-3 101,0 3 1,0-4-15,0 4 1,0-4 29,0-2 1,0 0 23,-1 0 0,-1 0 103,-3 0 1,3 0-84,-4 0 1,4 0 92,1 0 1,-4 0-55,-1 0 0,-2 0 63,2 0 1,4 0-98,-4 0 0,-2 0 1,2 0 1,-5 0 0,5 0 1,-8 0-15,3 0 1,1 0-96,-2 0 0,3 0 38,-3 0 1,4 0-114,8 0 1,-2 0 83,-4 0 0,4 0-21,-4 0 1,2 0 60,-2 0 0,4-2-3,-4-4 1,-3 4 34,-3-4 0,-2 3 161,3-3 0,-5 4 33,5-4 0,-3 2-100,2-1 0,-3 3 10,3-4 1,-3 4-45,-3 2 1,7-6-45,-1 0 0,2 1-2,-1 5 1,-3 0-138,8 0 1,-5 0 71,5 0 0,0-2-146,6-4 0,0 4-10,-1-4 1,1-1 145,0 1 0,0 0 62,0 6 0,-6-6-64,0 0 1,-6 1 133,7 5 0,-7-6-52,6 0 0,-6 0 154,7 6 0,-9-5-98,2-1 1,5-2 9,1 2 0,-2 5-107,2-5 1,0-2 63,6 2 0,-4 1-139,4 5 0,-4-6 116,10 0 0,-5-2-128,-1 3 1,2 3 45,4-4 1,-3 4-99,9 2 0,-9-2 124,3-4 0,-4 4 7,-2-3 0,-2 3 117,-4 2 0,4 0-130,-4 0 0,4-6 158,2 0 0,0 0-130,0 6 1,1 0 174,5 0 0,-2 0-160,7 0 1,-5-2 16,5-3 1,-5 3-16,5-4 0,1 4-21,5 2 1,-2 0-28,-4 0 1,9 0 45,-9 0 1,14 0-156,-8 0 0,4 0 142,-4 0 0,-5 6 58,-1 0 0,0-1-25,7-5 0,-1 0 8,0 0 0,0 6-32,0 0 0,2 2 1,4-3 0,-4-3-115,4 4 1,2-2 117,-2 2 1,8-4-68,-3 3 0,5-3 49,1-2 0,-1 0-23,-4 0 1,3 0 74,-3 0 0,-2 0 132,1 0 1,-7 0-109,2 0 0,-4 0 158,-1 0 1,-1 0-204,0 0 0,4 2 44,-4 4 0,6-4-142,-6 4 1,2-4 97,10-2 1,-8 5-297,2 1 0,-2 0 29,2-6 0,-4 0 36,4 0 1,-4 0 187,-2 0 0,0 0-4,1 0 0,-3 0 96,-4 0 0,3 0-86,-9 0 0,7 0 265,-7 0 1,3 0-44,-2 0 0,-5-6 38,5 0 1,2 1-156,-3 5 0,8 0-46,-1 0 0,1-2 1,-1-4 1,1 4-110,-7-4 0,1 2 38,-1-1 0,-4 3 52,3-4 0,-3 2-80,-2-2 1,6 4 51,-1-3 1,1 1-9,-6-2 1,0 4 99,0-4 0,-1-1-134,1 1 1,-6 0 39,0 6 0,-5-2-3,5-4 0,-8 4 13,3-3 0,-5 1-16,-1-2 0,-1 4 205,1-4 0,-2 3-113,-5-3 1,5 4 84,-4-4 0,-4 4-89,-2 2 0,2-6-26,-2 1 1,2-1-3,-2 6 0,-4-2 3,4-4 0,-2 4 20,3-3 1,-5 1-24,4-2 1,-4 4 11,-2-4 0,1 2-11,-1-1 0,0 3 10,1-4 0,-3 2 42,-4-2 20,5 4-38,-7-5-3,1 7-230,-2-8 140,-8 6 0,-4-4 10,-8 12 0,-22 4 0,-20 7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1245 8135,'0'-17'-1329,"0"0"1329,0 7 0,8-5 13,-6 5 0,11-2 3,-7 1 0,1 7 58,-1-2 1,-4 2 10,4-1 1,-2 3-34,1-4 0,-3 2-6,4-2 285,-4 5-182,6-7 0,-4 2 85,7 0-228,-7 1 1,11 3 4,-3-4 1,3 2 8,3-8 1,1 7-103,4-7 1,4 1 24,7-7 1,9-1 70,3-4 0,4 4-67,2-4 0,5-2 123,1 2 0,-1-2 149,-5 2 1,0 4-159,0-5 0,2-1 114,4 2 0,-5 0-136,5 6 1,-2-2 11,1-4 1,3 4-42,3-4 0,5 1 69,-5-1 0,0 4-346,7-4 1,-3 2 202,14-2 0,-7 4 18,7-4 1,0-2 43,5 2 1,-1 0-4,-4 5 0,3 1 3,-3 0 1,-2-1 1,1 1 1,-5 0 5,6-1 1,-6 7-2,6-1 1,-7 1-8,7-6 1,0 5-36,5 1 1,-3 1-7,3-2 1,3-3-226,9 4 0,-48 6 0,0 0 208,42-7 0,-42 8 1,0-1 28,48-7 0,-2-3-10,2 3 1,-2 3 64,2-3 0,-2 8-63,-4-1 1,-3-3 71,3 2 0,-6 0-29,-5 6 1,9-2 13,-3-3 0,-5 3-108,-7-4 1,2 4 101,-2 2 1,2 0-13,-2 0 1,-2 0 1,8 0 0,-8 0 0,2 0 1,3 0-4,3 0 0,-2 6-48,2 0 0,-8 7 42,2-1 0,1 3-2,-1 2 1,0 1 1,-5-1 1,-1 0-1,0 0 0,6 6-43,0 1 1,5 1-9,-5-2 0,8-2-60,-2 8 0,3-6-158,3 5 0,-3 1 201,-3 6 1,2-3 77,-9-3 1,1 4 4,-5-4 1,-1 3-53,0 3 1,-2-6 55,-3 0 1,-3-2 148,-3 1 0,-4 5-101,3-4 0,-1-2 41,2 2 1,-5-6-75,5 5 1,-2 1-42,1 6 0,-5-6 6,0 0 0,6-1-11,-6 7 1,-2 0 20,-4-1 1,-8 1 300,2-1 0,-3 1-293,-2-1 1,-1 1 102,1 0 1,-6-1-83,-1 1 0,-6-6 248,1-1 0,-4 1-281,-2 6 0,0-6 112,1 0 0,-1-1-110,0 7 0,1 0 8,-1-1 1,0 1-3,0-1 1,1 3-54,-1 3 1,-5-3-4,-1 3 0,-1 4 81,1 2 0,-3 4-37,-8 2 1,0-2 9,0-4 1,-6 4-7,0-4 1,-7-2 0,1 3 0,-9-7 51,-2 6 1,-2-2 10,2 2 0,2 4-23,-8-4 1,0 4 11,-5 2 1,-3 0-114,-3 0 1,3 0 82,-3 0 1,2 0-100,-3 0 1,5-6 104,-5 0 0,3-2-7,-2 2 1,-5 2 26,-6-8 0,-3 8 22,-4-1 0,-5-3-426,-12 2 0,-6-6 372,35-17 0,0 0 1,-41 18-126,39-18 1,-2 0-1,3-3 1,-2 0 70,-8 4 1,-1-2-1,1-2 1,1-1-79,-2 1 1,0 0 0,2-1 0,-1-1 62,2-1 0,1 0 1,1 0-1,2 1 24,-1 0 1,0-2 0,1-2 0,0-1-13,-41 10 0,-2-2 181,2 3 0,3-5-135,-3 4 0,42-13 0,0 1 70,1 1 1,0-1 0,-4-1 0,0-1-53,4 3 0,0-1 0,-4-1 0,-1-1-15,-1 0 0,0 0 0,-3-1 0,-1 1-35,2 0 1,-1-1-1,-2-1 1,-1-2 6,-2 1 1,-1-1 0,-1 1-1,-1 0-287,-3 3 1,0-1 0,0-2 0,0-2 282,-1-1 0,1 0 0,3 0 1,0 1-6,-1-1 1,1 0 0,3 0 0,1 0 37,-1-3 1,-1 0 0,3 0 0,-1 0-65,2 0 1,-1 0 0,4 0 0,1 0 119,1 0 0,0 0 0,2-3 0,1 0-31,0 1 0,0-2 0,-46-7 38,0 5 1,6-6-38,-6 7 0,7-9 16,-1 3 1,-2 1-38,2-1 0,42 5 0,0 0-138,-48-11 0,2-1 51,-2 1 1,46 8 0,0 1 70,-3-1 0,1 1 0,1-2 0,0 0 64,1-1 1,0-1-1,-42-7-69,42 8 1,0-1 0,-42-7 141,-4 2 1,8 5 27,-2 0 1,11 1 155,6-6 0,4 5-226,2 1 0,1 1-7,5-2 1,-2-3-28,7 4 1,-7-5-95,1-1 0,-1 0 22,2-1 1,-5 1 74,5 0 1,-4-6-17,-3 0 0,7-8 32,0 2 0,7-4 7,-2-1 1,12-1-40,6 1 1,-2-9 15,1-3 1,7 2-35,5-2 1,2 7 187,-2-1 1,-4-2-232,5 2 0,1-3 600,-2 3 0,0 3-570,-6-3 1,1 2 326,-1-3 1,1 5-301,-1-5 1,2 3 22,5-2 0,-5 1-21,4-7 0,2 0-68,-2-6 1,8 0 60,-2 0 1,4 0-35,2 1 1,7-3 25,4-4 0,4 6 9,2 0 0,0-5-79,0 5 1,2-4-8,4 4 0,2 2 43,3 4 1,5-2-6,-5 8 1,5-1 8,1 7 0,-6-1-3,1 1 1,-1-1 1,7 1 0,-3-1-8,-3 0 1,3 3-7,-3 3 0,3-4 63,2 4 0,-5-3 6,-1-3 1,-1 2 12,1 5 0,3-3 127,-8 8 1,5 0-116,-5 5 1,5 1 18,-5 0 1,6 5-78,-6 1 0,7 1 58,-2-1 0,-1-3-31,2 8 0,-1-7 88,6 1 0,1 3 4,-1-3 1,0 7-4,1-7 0,-1 8 5,0-2 1,0 3-112,1-3 0,-1 4 76,0-4 1,1 4-230,-1 2 1,0 0 135,1 0 0,-1 0-247,0 0 1,-5 2-528,-1 4 225,-7-4 0,9 7-72,-7-3 1,0-2-953,-6 8 1562,0-1 0,0 14 0,0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7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7824,'0'10'1229,"0"5"0,-2-5-833,-4 7 0,2 0-36,-7 0 1,-1 8-50,-5 4 1,-1-2-69,1 2 1,0-2-158,0 2 1,-1 1-499,1-6 0,7 6-1619,5-1 2031,3-4 0,9 8 0,3-6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6759,'9'7'-350,"1"-5"547,-4 4 1,-2 2-67,7-3 1,-5 9 202,5-3 0,-5 5 231,6 1-385,-8 0 0,11 3-4,-4 3 1,3 2 118,-3 3 1,5 5-143,-5-4 0,5 4 20,1 1 1,0-1-196,1-4 1,-1 3 85,0-3 1,0-4-134,1-2 1,-3-4-18,-3-1 1,3-1-51,-3 0 1,-3-1 53,3-5 1,-7 3-103,7-9 0,-6 7-738,5-6 357,-7-1-302,12-5 867,-15-7 0,15-11 0,-7-8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7913,'0'-17'0,"0"5"-356,0 1 237,0 7-442,0-4 121,8 8 648,-6 0 1,11 2-43,-7 4 0,0-2-139,-6 7 1,5-5 10,1 5 0,0 7 100,-6 5 0,0 6 115,0-6 1,0 15-44,0 2 0,-2 8 48,-4 4 0,-3 10-88,-9 7 0,-7 8-233,-3 9 1,-3-1 146,2-4 1,-4 7-7,5-7 0,-3-1-7,2-10 0,-2-9-141,8-3 0,2-6-31,10-6 0,-5-6 96,5-11 0,3 2-295,2-8 178,-3 0-587,7-6 132,-6-7 409,8-3 0,8-16 168,3-9 0,12-14 0,4-12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4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8034,'7'-10'80,"-5"2"-72,6 8 66,-8 0 0,0 8 86,0 3 0,0 5 276,0 1 1,0 2-360,0 4 1,0-3-190,0 3 0,0 4-447,0 1 1,-2 5 291,-4 2 1,4-1 266,-3 1 0,-5-1 0,0 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4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7913,'12'-12'27,"-1"1"-27,-7 7 0,12-6-73,-5 4 1,4 5-166,3-5 1,-1 2 248,0-2 0,6 4 148,0-3 1,6 3-159,-6 2 1,0 0-11,-5 0 0,-1 0-281,0 0 0,1 0-28,-1 0 1,-2 2 317,-3 3 0,3 5 0,-5 7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5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7913,'-18'0'-168,"7"0"20,-1 0 1,8 1 409,-1 5 253,3-4 1,9 6-180,5-8 1,5 2 54,6 4 0,6-5-143,11 5 0,6-4-17,12-2 0,0 0-587,11 0 1,0-6 148,18 1-149,-5-1 1,12-2-1,-7-1 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6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7911,'-11'-6'30,"-1"0"1,8-7 133,-2 1 1,3 3-14,-3-3 108,4 8 160,-6-11 152,8 5-209,0-7 1,0 5 184,0 1-454,0 7 0,8-2 91,3 12 0,-1 4-86,2 7 1,5 10 12,6 7 1,6 3-151,-6 9 0,6-6 74,-6 7 1,5-9-138,-5 2 0,6-3-65,-6-3 0,0-1 13,-5-4 0,-1-4-35,0-8 0,1 0 109,-1 1 0,-6-7-369,1 1 0,-1-8 78,7 1 0,-7-3-54,1-2 1,-1 0 7,7 0 1,-1-9 416,0-9 0,8-7 0,2-9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1055 36 7911,'12'-6'689,"-1"0"-610,-7-7-1064,4 11 584,-8-6 440,0 8 254,0 0-221,0 8 0,-10 9 100,-7 12 1,-2 11-125,-10 6 0,-2 14 146,-9 9 0,-4 17-413,18-35 1,0 2-1,-4 6 1,0 1 280,-1 6 1,-1 1 0,-2-1 0,0 0-88,0 4 0,-1-1 1,1-6-1,-1 1-119,0 2 0,1 0 1,3-4-1,0-1 36,2-3 0,1-1 0,1-4 0,2-2-111,2-4 0,0-2 1,-19 30 383,7-5 1,2-9-153,4-3 0,4-3 71,8-14 1,2-3-84,3-9 1,-1-4 96,7-8-179,0-7 0,6-4 300,0-12 1,16-13-220,7-16 0,15-15 0,6-11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7947,'2'-12'0,"3"1"0,5 5 174,7-6 0,3 6 343,3-5 0,0 5 79,11-5-403,5 7 1,9-10-37,4 9 0,-10-1-1,10 6 1,-6 0-118,0 0 1,2 0 54,-8 0 0,1 2-119,-7 3 0,1-1 58,-1 8 0,-5-3-728,0 3 1,-8 1 80,2-7 1,-4 8-807,-1-3 1420,-1-3 0,0 7 0,1-5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7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7671,'0'-10'-268,"8"2"1,-4 3 814,7-1-385,1 0 1,7 6 143,4 0 1,-4 0-34,4 0 0,-2 14 73,2 3 0,-1 14-69,6 3 1,-4 8 188,4 10 1,-1 8-137,2 3 1,4 12-103,-4 6 0,1-4-439,-1-2 1,-4-12 213,-8-5 0,1-1-490,-1-5 1,-2 2 225,-3-14 1,1 1 31,-7-7 1,2-5-29,-2 0 0,-3-8-95,9 2 1,-6-6 26,5-5 1,-5-2-178,5-5-338,1-3 840,5-9 0,1-13 0,-1-14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1540 87 7356,'0'-10'-1228,"0"1"1228,0 3 0,0 4 0,0-6 0,0 8 0,0 0 0,0-7 0,0 5 0,-8-6 0,6 0 0,-6 7 0,6-9-100,-3 4 11,3 4 510,-14-5-224,14 7 158,-13 0-124,13 0-363,-6 0 316,8 0 959,0 0-1054,0 7 0,-1 3-15,-5 7 0,2 0-8,-8 1 1,1 5-37,-6 0 1,5 8-15,0-3 1,1 5 5,-6 2 1,-6-1 200,0 1 1,-8 7-99,2 4 1,-4 12 87,-1 5 1,-9 14-493,-3 10 1,0-1 131,20-40 0,0 0 1,2 2-1,-2-2 74,-5 1 1,-1-1-1,1-1 1,1 0-18,-2-4 0,0-1 0,-27 37-6,7-8 0,2-8 296,4-3 0,-2-4 87,7-2 1,1-3-103,5-2 1,3 3 30,3-4 0,-4 4-35,4 1 1,-3-1-98,-3-3 1,6-3 99,0-4 1,6-3-21,-5 3 0,6-9 229,-1-2 0,10-8-580,1 2 1,9-4-24,-3-2 1,-2-5-85,2-1 55,1-7 0,5 2-132,0-12 0,7-5-86,5-12 1,11-12-33,6-11 0,5-12-162,7-5 1,3-4-1328,8-3 1978,0 1 0,3 0 0,-3 0 0,-4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7789,'0'-9'895,"0"-7"-99,0 7 109,-7-1 303,5 2-857,-6 8 0,8 2-120,0 4 1,0 4-272,0 7 0,0 0 98,0 1 0,0-1-1719,0 0 1661,0 0 0,0 1 0,0-1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48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7901,'18'0'-542,"-7"0"-677,1 0 1173,-1 0 1,7-6 123,-1 0 0,0 0 455,0 6-85,8-7 0,-5 5 97,3-4 1,-4 4 80,-2 2 1,-5 8-18,-1 3 1,-7 6 121,2 7 1,-6 2-318,-6 9 0,-7 9 59,-16 8-473,0 15 0,1-21 0,-2 3 0,4 3 0,-1 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02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1419 7869,'17'-35'0,"6"6"-46,0 1 0,0 4-58,-5-4 54,7 7 0,-4-10-7,8 8 0,-6 0 66,5 5 1,-1-5-167,2 0 1,4-2 129,-4 2 1,3 4-63,3-4 0,0 4 18,-1 1 0,1-5 100,-1 0 1,-1 0-70,-4 6 0,3-6 57,-3 0 0,-2 0 7,2 6 0,0-7 48,5 1 0,-5-2 12,0 2 1,0 4 53,5-4 1,1-2-94,0 2 1,-1-6 7,1 6 1,-1-2 1,1 2 0,5 4-51,1-4 1,7 2 34,-2-2 0,-2 3-7,2-3 1,0 4-21,6 2 1,-4 0-9,4-1 0,-4 3-19,10 3 1,-5-3-2,-1 4 0,2-5-58,4-1 1,-4 5 81,3 1 1,5 1-51,1-1 1,-1-3 34,1 8 0,-5-7-5,5 1 0,-7 5 7,1 1 0,-3-2 7,-2 3 0,2-3 51,4 2 1,-5 4 11,5-4 1,2 3 36,-3-3 0,7 4-82,-7-4 0,9 4-4,-3 2 0,-1 0 18,1 0 1,0-6-68,7 1 0,-1-1 32,0 6 1,0 0-130,0 0 0,0 0 124,1 0 0,-1 0-11,0 0 0,0 0 5,0 0 0,0 0 10,1 0 0,-1 0-1,0 0 1,0-2 11,0-4 1,2 4 0,4-3 1,-4 3 13,4 2 0,-2-6 4,2 0 0,2 0 34,4 6 0,0-5 8,-12-1 0,11 0-16,-5 6 0,-4-2-24,4-4 0,-7 4 38,7-3 0,3 3-48,3 2 0,-6 0 3,-6 0 1,6 2-22,-6 3 1,2-1-83,-7 8 1,3-8 54,-4 1 0,10 5-112,2 2 0,6-3 53,-6 3 0,2-7 52,-2 7 0,-4-8-46,4 2 1,-4 1 28,-2-1 1,6 2 19,0-3 0,-6-3 31,-5 4 1,-1 2 11,6-2 1,0-1-17,0-5 1,-5 6 9,-1 0 0,-1 0 110,1-6 1,4 5-114,-3 1 1,-5 0 79,-1-6 0,4 6-43,1 0 1,-3 1 9,-3-1 0,3-2-40,-3 7 1,7-5-3,-7 6 1,9-7-35,-3 7 1,2-1-122,-1 7 0,3-1 67,-3 0 1,-3-5 59,2-1 1,1 1-69,5 5 1,-6 0 81,1 1 1,-7-3-6,7-3 0,-14 3 18,2-3 1,-6 3 101,0 2 1,-4 1-80,-7-1 0,5 0 26,1 0 0,-1 6 6,-6 1 0,3 1-25,3-2 0,-1-4 50,7 4 1,-6 2-96,6-2 0,-7 6-5,1-6 0,2 6 1,-1-6 1,-1 7-10,-5-1 0,-1 4 5,1 1 1,-1 1-5,1 0 1,-6 1-35,0 4 1,-1-3 41,7 3 0,-6 3-2,0-3 1,-2 0 11,1-5 0,3 1-1,-8 5 1,6-5 1,-6 5 1,2-5 2,-2-1 0,-4-1-5,4 1 1,-3-1 5,-3 1 0,0 2 2,0 3 0,1-2-6,-1 8 0,0-5 0,1 5 0,-3-6-21,-3 6 0,3 0-2,-4 6 0,-1-6-28,2 1 1,-9-1-8,3 6 1,-2-1 21,2 1 1,-4 0-7,4 0 1,-5 0-2,-1 0 1,0 0-1,0 0 0,-2-6 68,-3 0 1,1 0-24,-8 6 1,3-6 6,-3 0 0,-3-2-8,3 2 0,-1 2 10,1-7 1,-3 5 47,3-6 1,-3 8 0,-2-2 0,-1-1-19,1 1 1,0-6-20,0 6 1,-1-5-41,1 5 0,0-2 2,-1 2 1,1 2-7,0-8 1,0 6 17,-1-5 1,1 7-13,0-2 0,-1-4 6,1-1 1,0-3-8,0 2 0,-7-3 17,1 3 1,-2-3-10,2-3 1,-2 1 17,-3-1 1,-9 1 52,8 0 1,-11-1 7,11 1 1,-13-1-52,7 1 0,-3 0 5,3-1 1,-5 1-28,-1-1 1,1 1 24,6 0 0,-7-1-54,1 1 0,-1-1 52,7 1 0,-6-2-58,-1-5 1,-5 5 27,6-4 0,-6 3-10,5 3 0,-7 0-4,2-1 0,-6 1 5,-5-1 1,1 1-25,-8 0 0,7-3-114,-7-3 0,7 4 114,-7-4 1,3 1 18,-3-1 1,-3 4 52,4-4 0,-6-2-17,-6 1 1,4-7 5,-4 3 0,2-5 27,-2-2 1,4 6 12,-4 0 0,-2 0 5,2-6 0,-12 1-250,7-1 0,-9 0 171,9 1 1,-3-1 47,2 0 1,-3 1-135,3-1 1,-3 0 75,-3 0 0,3 1-14,3-1 1,-9-5 1,3-1 1,-5-1-10,0 1 1,1 3 49,-7-9 0,2 7-21,-2-6 0,48-1 1,0 1 123,-42 0 0,-6 0-73,6-6 0,-6 0 72,6 0 0,-6 0-64,5 0 1,44 2 0,-1 2 29,-48 1 1,1 1-57,-1-6 0,2 0-11,-2 0 0,47 0 0,1 0-88,-48 0 1,1 0 64,-1 0 1,6 0 22,-6 0 1,6-2-23,-6-4 0,6 3-98,-6-9 1,6 6 99,-6-5 1,5 5 27,-5-6 0,2 7-25,-2-7 1,2 1 4,4-7 1,7 7-1,-7-1 1,8 1-7,-9-7 1,5 1-44,2 0 1,3-2 40,-3-4 1,3 3 9,-9-3 1,9 2 40,2-2 0,4 2 11,-9-8 0,9 6-21,-9-6 1,11 0 85,0-5 1,4-1-133,2 1 0,1-1 52,5 1 1,-4-3 15,3-3 1,3 7 5,-3-7 0,9 7-86,-3-7 1,2 3 13,-1 3 0,3-7-19,-4 1 0,4-1 23,2 7 0,1-6-85,-1-1 1,-6-1 32,0 2 1,-1 1-15,1-7 1,4 6 62,-3-6 0,3 5-18,2-5 1,0 6 55,0-6 0,0 1-14,1-1 1,-1-4 89,0 4 0,0-4-65,0-2 0,2 1 98,4-1 1,2-2-69,3-4 1,5 4-23,-4-3 0,3 3-57,3 2 0,-1 0 20,0 0 1,3 0-84,3 1 0,-4-1 47,4 0 1,4 0-20,2 0 0,-2 0 42,2 0 0,0 0 90,6 1 1,0-1-69,-1 0 0,1 0 229,0 0 0,-1 0-184,1 0 0,2 0 104,3 1 0,-3-1-11,3 0 0,5 6-35,1 0 1,-2 1-79,2-1 1,1-2-55,5 8 0,0-6-3,0 5 0,0 1-26,0 5 1,0-5 65,0 0 1,0-1-32,0 7 1,5-7-1,1 1 1,8-2-4,-3 1 1,5 5-54,1-4 0,6-3-2,0 3 1,6 0 61,-6 5 0,6 0-2,-6 1 1,2 1 7,-2 4 1,2-3-22,4 3 1,1-2 100,-7 2 0,8-3-58,-2 3 1,-2-2 150,2 2 0,-2-1 3,1 6 0,5 0 23,-4 0 0,-2 5-130,2-4 1,-1-2 7,7 2 1,5 0-30,1 6 0,5-6 43,-6 0 1,6 0-78,-5 5 1,5 1 46,-6 0 0,6-1-54,-5 1 1,5 0 62,-6 0 1,6-1-5,-5 1 1,1 2-4,-2 3 0,-3-3 4,3 3 0,-5 3-64,-7-3 0,3 8 57,-8-2 0,0 5-212,-5 1 1,-1 0 65,0 0 1,-7 9-1500,-4 8 1586,-12 16 0,-27 34 0,-13 14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00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1401 8414,'-10'0'-623,"-3"-2"301,7-4 1,0 2-63,6-7 404,0 7-116,0-11 201,0 5-59,0-7 0,6 5 81,0 1-35,0 7 212,-6-12-204,0 15 164,0-15-184,0 7 0,5-3 81,1 0-37,0 9-26,-6-13-40,8 7-185,1-9 13,9 1 0,-1 2 136,0 3 1,-5-3-113,-1 3 0,1 3 82,5-3 1,-2 1-10,-3-7 1,3 7 40,-3-1 1,3 6 12,2-5 1,1 1-18,-1-1 0,-5-3 8,-1 9 1,1-7-29,5 6 0,-6-5 35,1 5-19,0-7 1,5 3-11,0-7 0,0 5 3,1 1 3,-1-1 1,0-5-3,1 0 0,-1 1-11,0 5 1,0-5 2,1 5 0,5 1-11,0-1 0,0 1 16,-6-2 1,6-3 54,0 4 1,2-5-31,-2-1 0,-1 0 6,6-1 0,-7 3 41,3 3 1,1-3 12,-2 3 0,5-3-25,-5-2 0,6 0 20,-6-1 0,8 1-61,-2 0 0,4-1 31,1 1 1,-5 0-47,0-1 1,0 1 2,5 0 0,1-6-7,-1 0 0,-1 2 16,-4 9 0,4-3 4,-5 3 1,-1-1-22,2 1 0,-6-1-4,6 7 0,-6-6-38,6 7 1,-6-9 55,6 3 0,-2 1-76,1-1 0,5 5 19,-4-6 1,4 8-13,1-1 0,-5-3 41,0 2 0,-6-5-7,6 5 0,-1-2 10,7 3 1,-6 3 4,0-4 0,11 4-35,6 2 1,-4 0 23,-7 0 0,-4 0 3,9 0 1,2 0-4,-1 0 1,7-6-5,-2 0 1,8 1 9,-2 5 0,9-2-1,-9-4 1,11 2 5,1-7 1,-3 7 2,3-2 0,-1-2-7,6 2 1,6-5-1,0 5 0,-6 0 10,-5 6 0,-9-5-26,3-1 0,-4 0-1,-2 6 0,0 0 18,-1 0 0,1 0-2,0 0 0,0 0 4,0 0 0,-4 0 1,4 0 0,-4 0 2,10 0 0,-8 0-9,1 0 1,-8 0-46,9 0 0,-4 0 41,4 0 1,-1 0-4,1 0 0,-4 0 13,4 0 1,-4 0-2,10 0 1,-4 0 0,-2 0 1,-2 0 2,-4 0 1,2 2 6,-8 4 1,6-4-15,-6 4 1,-5-3 98,-6 3 1,0-4-81,5 4 1,-1-2 3,-4 1 1,3-3-18,-3 4 0,-2 2 0,2-2 0,2 1 7,9-1 0,-3-4-4,3 4 0,-2-2 17,3 1 1,-5-1-15,5 8 0,-5-7-60,-1 7 0,-1-6 119,1 5 1,-2-5 9,-5 6 0,3-3-82,-8 3 0,6 1 1,-6-7 0,6 7-9,-6-1 1,8-3-8,-3 3 1,-1 0-51,2 5 1,-2-6 66,2 1 1,2-1-40,-8 7 1,6-7 84,-6 1 1,0-3 113,-6 3 0,6 3-104,0-3 1,-6 1 12,-5-1 0,-1 3-32,7-3 1,-1 3 4,0 2 1,1 1-153,-1-1 0,-6 0 106,1 1 1,-1 1-169,7 4 0,-7-8 96,1 8 1,-3-13 28,3 7 1,1-3 44,-7 3 0,8 6-3,-3 0 0,-1 6-84,1-6 0,-7 2 1,2-2 1,2-4 183,-3 4 1,3 2-120,-2-2 1,-4 6 33,3-6 0,-1 6-106,2-6 0,-4 6-18,4-6 0,1 6 82,-1-6 0,0 2-6,-6-2 0,6-4 20,-1 4 1,1-4 12,-6-1 0,6-1 33,0 0 1,0 0-65,-6 1 0,0-1 137,0 0 0,0 6-64,0 0 1,-6 2 11,0-2 1,-6-3 4,7 3 0,-9 2 102,3-2 1,1 2-131,-1-2 1,5-4 0,-6 4 0,3 4-150,-3 2 0,-3-2 101,3 2 1,-3-6-85,-2 5 1,-1-5 53,1 6 1,-6-8-12,0 2 0,-2 2 29,2-2 0,-2 1-18,-4-7 0,-4 0 57,5 0 1,-5 1 16,-2-1 1,1-2 109,-1-3 0,-5 3-74,-1-3 0,-1 3-71,2 2 0,3-5-7,-3 0 1,-2-7-3,1 7 0,-5-3 4,6 3 0,-8 1-16,2-7 1,2 6 63,-3-7 1,1 7-2,-6-6 1,1 5 40,-1-5 0,2 2-69,4-2 0,-10-3-62,4 9 1,-4-6 46,4 5 0,1-7-1,-1 2 0,-2 1-39,-4-1 0,2 2-22,-7-2 0,2-4 5,-3 3 1,-5 3-10,0-2 1,0 2-37,-6-3 1,2-3 65,-2 4 1,2-2-43,-8 2 0,10-5 96,2 5 0,-6-4 11,6-2 1,-4 0 6,4 0 1,-1-2 112,1-4 0,-2 5-45,-4-5 1,4-2 13,-4 2 1,4-5-102,2 5 0,0-5 44,-1 5 0,7-8-48,0 3 1,-1 1 52,-5-1 0,-2 1-12,-4-1 0,10-3-26,-4 8 1,1-5 7,-7 5 1,10-6-53,-4 7 0,4-7 51,-5 6 1,1-5-161,0 5 1,0-2 145,0 3 1,1 1-99,5-8 0,-4 7 96,3-7 1,3 2 3,-3-1 1,7-4 65,-7 3 0,9-3 149,-3-3 0,4 1 68,2 0 1,6-1-162,0 1 0,8 0 8,-3 0 1,11-1-44,1 1 1,2 2-47,-2 3 0,-2-3 137,8 3 1,-2-1-355,2 1 1,2-3 53,-8 3 0,2-1-121,-1 1 0,-5-3 18,4 3 0,-4 3 159,-1-3 1,-1 1 43,1-7 0,-1 7-57,0-1 1,-1 1 92,-4-6 0,3-1 15,-3 1 1,3-6 177,3 0 1,-3 0-23,-3 6 1,3-3 172,-3-3 0,3 4 33,3-4 1,-1-2-22,1 2 0,5 0 21,0 6 1,8-1-171,-2 1 1,4 0-140,1-1 0,1 1 185,0 0-350,7 0 1,1 1 89,3 5 0,4-5-171,-4 5 0,4 1-53,2-1 0,0 5 104,0-6 1,2 8-108,4-1 0,-2 3 29,7 2 1,1 0-760,5 0 0,8 0 944,4 0 0,4 15 0,1 4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01.9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3425 208 8177,'17'-18'-257,"-6"3"45,1 4 1,-8-5 383,1 5 1,-3 1-18,-2-2 0,0 7-3,0-7 1,0 6 3,0-5 1,0 5-28,0-5 1,0 5-29,0-6 72,0 1 0,-2-1-235,-3 1 0,1 7 119,-8-2 1,7 4-401,-7 2 1,-1 0 100,-10 0 0,1 0-36,-6 0 0,-1 8 74,-6 3 1,1-1-56,-1 2 0,-2-7 264,-3 7 1,2-6-155,-8 5 0,5-5 297,-5 5 1,0-5-80,-6 6 1,0-7 98,0 7 1,4 0 37,-4 5 1,4-2-112,-9-3 0,-3 9-34,3-4 0,-9 6-24,3 0 1,-4-2-265,-3 8 1,1-6 272,0 6 0,6-6-113,-1 6 1,3 0 78,-3 5 0,-9-1-33,4-4 0,2 4 4,4-5 1,-1 5 3,-5 2 1,6-7 33,-1 1 1,6 0 7,-5 6 0,2-1 86,-3 1 1,-3-1-100,4 1 1,-5 5 111,-1 1 1,6-1-94,-1-5 1,3-1 137,-3 1 0,-1-1-76,7 1 0,1 0 12,5-1 0,6-5-80,0 0 1,9-6-20,3 6 1,7-8-171,9 2 213,1-4 0,2-2-200,3 1 148,4-1 1,8 0 140,0 1 1,0-1-150,0 0 1,8 0 6,4 1 1,3-1-4,2 0 0,8 6 4,4 0 0,4 0-6,1-5 0,1-1 8,0 0 1,7 1 141,4-1 1,6 0-132,6 1 1,1-3 83,4-4 0,10 3-69,-3-8 0,10 5-105,1-5 0,-4 2 110,-2-3 0,2-3-9,-2 4 0,0 2 17,-6-2 1,-8 1-4,-3-1 1,0-2 35,-7 7 1,-1-5-45,-9 6 1,-11-9 150,5 3 0,-12-4-24,0-2 0,-9 6 102,-3 0 0,-5-1-119,5-5 232,-7 0-575,4 0 139,-8 0-192,0 0 104,8 0 1,-5 0 82,9 0 16,0 0 1,5 0 30,0 0 0,-5 0 12,-1 0 1,1 0-444,5 0 266,0 0 602,1 0-300,-1 0 0,-6 0-138,1 0 1,-6 0-348,5 0-482,-7 0-120,11 0-361,-13 0 1332,6 0 0,-16 0 0,-1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02.3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70 8449,'0'-18'356,"0"1"-925,0 7 572,0 3 0,0 5 199,0-4 0,1 4 115,5-4-261,-4 4 1,8 4 352,-4 4 0,-3-2-115,9 7 0,-6-5-143,5 6 1,-5-1-123,5 7 0,1-3 39,5-3 0,6 3 15,0-4 1,2-1-28,-2 2 0,2-7-44,4 7 0,2-6 33,-8 5 1,8-5-98,-2 5 0,-2-5 98,1 6 0,-5-3-133,6 3 1,-6 3 78,6-3 0,-8 3-7,2 2 1,2-5 39,-2-1 0,-5-1-14,-7 2 0,-5 1 254,5-7 0,-7 2 104,2-3 234,-4-3-125,-2 6 0,0-6 847,0 4-1032,0-5 0,-10 7-266,-7-8 0,-12 8-18,-17 3 1,-11 12-148,-24 6 0,30-7 1,-2 2-2602,-9 1 0,-3 2 2739,-9 9 0,-2-1 0,-2-4 0,-1 0 0,-7 8 0,-1 3 0,0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7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726 1332 8076,'0'-11'-548,"0"-1"272,0 8 239,0-11 90,0 5-343,0 1 145,0 1-399,0 8 257,0 0 270,-7 0-134,5 0 151,-14 0 0,7 0 0,-8 0 90,-1 0 271,1 0-237,0 0 84,-1-8 0,3 5 251,3-9-248,-3 8 1,13-5-133,-4 3 12,-3 4-292,7-6 209,-6 8-180,8-7 0,6 3 87,0-8 0,1 6-68,-1-5 120,-4-1 1,12-5-12,-9 0 1,7 0 114,-6-1 1,1 1-46,-1 0 1,-4-1 111,4 1 0,1 0-86,-1-1 0,6 1 7,-7 0 0,3 0-50,-2-1 0,2 7 33,3-1 1,3 1-115,-9-7 0,9 3 102,-3 4 1,5-5-171,1 5 0,0 1 23,1-2 0,-1 3 28,0-3 1,2-3 54,4 3 0,-1-3-14,6-2 1,-5 1 67,6 5 0,-2-10-65,2 3 0,4-3 108,-4 4 1,3 0-90,3-1 1,-6 1 139,-1 0 0,-1 0-99,2-1 1,2 3 0,-8 3 1,6-1 0,-6 7 1,8-5 1,-3 5 1,-1-8-24,2 3 1,0 1 9,5-1 0,1 5-98,0-6 1,5 7 91,0-7 0,1 3-47,-7-3 1,7-3 36,-1 3 0,2 3-2,-1-3 1,-5 0 10,4-5 1,-1 0 4,1 0 1,-1-1 39,7 1 1,-6 2 12,6 3 1,-5-3-44,5 3 1,-6 3 0,6-3 0,-2 2-120,3-1 1,6 1 82,-7 5 1,8 1-9,-8-8 1,4 8 18,2-1 0,0-3-6,0 2 0,0-2 24,0 3 1,0 3-30,-1-4 1,1-2 81,0 3 0,2-1-67,4 6 0,-8 0-2,7 0 0,-5 0-14,12 0 0,-1 0-5,6 0 1,-5 0 14,-1 0 0,0 0-7,7 0 1,-7 0 13,0 0 0,-5 0 2,5 0 0,-1 0 45,1 0 0,-1 0-50,-5 0 0,3 0 18,3 0 0,3 6 1,-9-1 0,9 3-1,-3-2 1,-1-2-34,1 7 1,-5-5-8,5 5 0,-5-1-12,5 2 1,-5 1 31,5-7 1,2 5-3,10-5 0,-3 6-4,2-7 1,-2 1 20,-3-6 1,6 0-117,0 0 1,0 6 155,-6 0 0,-6 1-14,1-1 0,-1-2 4,6 7 0,-6-5-36,1 6 0,-6-3 18,5 3 0,-5 3-105,5-3 0,-2-3 95,3 3 0,1-6-39,-7 5 1,7-7 8,-1 2 0,-5 2-2,-1-3 1,-2 3 19,1-2 0,-3-4 7,4 3 1,-5-3 24,-1-2 1,-2 2 11,-4 4 0,4-4 111,-4 4 1,-3-4 17,-3-2 0,2 5-97,-1 1 1,-1 2-64,-5-2 1,-1-3 10,1 9 1,-4-6-49,3 5 0,-3-5-4,9 6 1,-3-7-96,-3 7 1,3-6 83,3 5 0,-3-5-35,3 5 1,2-5 38,-1 6 1,-1-8-20,-5 1 0,5 3 43,0-2 0,1 0 3,-7-6 1,1 0 18,-1 0 1,1 5 94,0 1 1,-7 0 53,1-6 0,-6 0-88,6 0 0,-6 6-6,6-1 0,-2 3-17,2-2 1,1-2-42,-7 7 0,6-5 0,-6 5 1,8-7-7,-2 2 0,2 4-35,-2 1 0,3-1-18,-3 1 0,4-7-16,1 2 1,1 2 62,-1-3 0,-5 7-5,0-6 1,-2 1-6,2-1 0,2-4 33,-8 4 1,5-4 13,-5-2 1,1 6 5,-7-1 1,6 1 19,0-6 1,-2 2 13,-9 4 0,3-4 7,-4 3 0,-1-1-15,2 2-2,-1-4 1,1 11-17,-1-7 1,-5 2-12,6-2 0,-9-3-23,3 9 0,4-6-6,1 5 1,-1-1-10,1 1 1,-1 5-8,2-5 1,3 3 3,-4-3 0,5 5 18,1-5 0,0-1-55,1 1 47,-1 1 0,0 3 55,1-3 0,-1 3-24,0-3 0,-1-3 6,-5 3 0,4-1-20,-3 7 0,1-1 5,-1 0 1,3 1-25,-3-1 1,1 0 24,-1 0 1,3 6-119,-3 1 0,-3-1 103,3-6 0,-1 6-95,7 0 0,-9 2 71,-3-2 1,2-2-6,-3 8 1,7-6 8,-6 6 1,0-8-1,-6 2 1,5 2 38,1-2 1,0 0-36,-6-6 0,2 3 73,4 3 0,-5-4-61,5 4 1,-2 4 79,2 2 0,-4-2-78,3 1 1,3-5 1,-2 6 0,0 0-20,-6 6 0,0-6 2,0-1 1,0-5-126,0 6 1,0-6 133,0 6 1,0-8-79,0 2 1,-6-3 35,0-3 71,-7 8 1,3-6-1,-7 4 1,0-4 134,-1-1 1,1-3-130,0-4 1,-6 9 18,0-9 1,-2 10-40,2-3 1,-4-1 24,-8 6 0,0-2-148,1 2 1,-3-4 88,-3 4 0,2 2-169,-9-2 1,1 1 63,-6-7 1,4 0 40,-3 0 0,4 1 7,-4-1 0,-1-5 3,6-1 0,-4-5 142,-2 5 0,0-7-123,0 2 0,-6-2 215,1 2 1,-1-4-104,6 3 1,-2-3-47,-3-2 1,1 0 106,-7 0 0,1 0 120,-1 0 1,-3 0-36,9 0 0,-9 0-41,3 0 0,1 0-232,-1 0 0,5 0 99,-5 0 0,5 0-178,-5 0 1,5 6 47,-5 0 0,5-1 4,-5-5 1,-1 0 71,-5 0 0,0-1-10,0-5 0,0 4-69,0-4 0,-4-2 264,3 3 1,-5-3-41,6 2 1,-6 4-54,-5-3 0,1-3-56,4 2 1,4-5 35,-4 5 1,0-2-91,6 2 0,-10 4 62,10-3 1,-4-3-15,4 2 0,-1-1-53,1 1 1,-2 4-9,-4-4 1,2 2-99,-7-2 1,7 5 80,-2-5 0,-2-2 81,2 2 1,0-7-4,6 1 1,-6-1 79,0 1 0,0-3-27,6 3 0,0-3 161,-1-2 0,-5 5-107,1 1 1,-1 1-22,5-1 1,1-3-160,0 8 1,0-5 137,0 5 1,0-5-212,-1 5 0,1-6 100,0 7 1,2-7-27,3 6 0,-3-5 49,4 5 1,-5-2 10,-1 2 1,-4 3 26,4-9 0,-4 8 133,10-2 0,-5-1-62,-1 1 1,0 0-60,0 6 1,2-5-68,3-1 1,-1 0 70,7 6 1,1 0-142,5 0 0,-4-6 63,4 0 0,-9 1-140,9 5 1,-4 0 108,4 0 1,-4 0-40,5 0 1,-11 0 139,10 0 1,-5-2-85,-1-4 1,6 4 176,0-4 1,-5-1-103,5 1 0,-6-2 15,0 2 1,5 3 31,-5-9 0,-2 6-3,3-5 1,-1 5 16,6-6 1,0 3 14,0-3 0,-5-1-82,-1 7 1,-1-5 20,1 5 0,4-6-29,-3 7 0,1-7-22,-2 6 0,4-5-7,-3 5 0,9-8 16,2 3 1,-1 1-14,-4-1 1,4-1 12,1-5 1,8 5-5,-2 1 1,-3-1 98,3-5 0,0 0-85,5 0 1,0-1 146,1 1 0,-1-2-127,1-4 1,5 3 134,0-3 0,8 4-79,-2 2 1,4 0 20,1-1-92,1 1 1,2 0-14,3-1 1,-1 1 18,7 0 0,0 0 26,6-1 1,0 1-143,0 0 111,0-1 1,2 1-46,4 0 1,3 0 7,9-1 0,-1 1-3,0 0 1,1-1 29,-1 1 0,6 0-3,0-1 0,6 7 5,-6-1 0,8 1-9,-3-6 1,-1 5 133,2 1 0,-2 5-79,2-6 0,2 8-31,-8-1 1,6 1-15,-6-2 0,0 4-1,-6-4 1,0 4-18,1 2 0,-7 0-200,1 0 115,-1 0 55,-1 0-51,5 0-96,-13-7-55,6 5 0,-6-6 95,3 8 0,-1-6-181,8 1 1,-7-9 102,7 3 1,0-1 27,5-5 1,0 9-92,0-9 1,1 3 295,-1-3 0,8-8 0,2-2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8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8085,'9'-7'-807,"-1"5"425,-8-6 146,8 8 1,-5 0 159,9 0 1,-6 0-68,5 0 0,-5 0 113,6 0 1,-7 0-50,7 0 73,-1 0-19,7 0 25,-1 0 0,0-8 0,1-1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9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2594 52 8085,'2'-11'-1354,"4"-1"1280,-4 9 1,6-7 592,-8 4-426,0 4-12,0-5-252,0 7 88,0 0 157,0 7 0,-2-3 1,-4 8 0,2-1-15,-7 6 0,-1 1 2,-5-1 0,-6 2-31,0 4 0,-6-2 14,6 8 1,-8-6-55,2 6 0,-3-6 56,-3 6 0,0-2 55,1 2 1,-7 3-58,1-3 0,-6 2-5,6-2 1,-3 3 11,3-3 1,-2-2 3,-4 2 1,-6 6-32,0 5 0,0 6 6,-6-6 0,5 1-79,1-7 1,0 3 83,0 3 1,6-3-63,0 3 1,5-3 18,-5-3 1,8 6-6,-3 1 1,5-3 45,1-9 1,-1 4 2,-5-4 1,5 1 16,-4-1 1,3 2 113,3-8 1,-1 6-77,0-6 1,7 6-48,-1-6 1,0 6-3,-6-6 1,3 2 17,3-2 0,-4-4 2,4 4 1,2 2-6,-1-2 1,5 0-16,-6-6 1,8 1 31,-2-1 0,-2 0 14,1 0 1,1 1-134,6-1 0,0 0 91,0 1 0,-7-1-147,1 0 1,0-5 102,6-1 0,0 1-8,-1 5 1,1-5 17,0-1 1,5-1-9,1 1 0,-1 5-22,-5-5 1,0-1 9,-1 1 1,7-5 2,-1 6 1,3-7 18,-3 7-20,-3-8 0,7 5 8,-3-3-5,-5-4-54,14 6 1,-7-8-109,3 0 1,4 2-306,-4 3-630,4-3-199,2 6 636,0-8 662,8 0 0,9-8 0,10-1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0:19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8081,'-12'-12'0,"1"1"0,7 5-148,-2-5 0,2 7-637,-2-2 741,5 4-92,-7 2 318,8 0-4,0 0 0,-2 8 199,-4 3 0,2 12-155,-7 6 0,5 4 44,-5 1 1,5 7-292,-6-1 0,3 4 166,-3-9 1,-1 7-150,7-13 0,-6 6 117,7-12 1,-3 0-22,2-6 1,4-5-57,-4-1 0,5-5 63,1 5-107,0-7 15,0 12-2,0-15-16,0 7 79,7 0 0,3-6-30,7 4 1,0-5 30,1-1 1,-1 0-31,0 0 0,8-7 16,4-5 1,11-3-164,7-2 0,12-6-243,10-1 0,25-8 10,-37 15 1,2-1 0,7-2-1,2-2 1,6-4 0,0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05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778 1608 7806,'-9'-17'0,"-1"6"5,4-1 9,4 1 1,-5-7-149,7 1 0,0 5 118,0 1 0,7-1-83,5-5 0,-3-2-4,3-4 0,0 4 84,5-4 0,0 3 41,0 3 0,1 0-43,-1-1 0,0 7-37,1-1 0,-1 1 16,0-6 1,6-1 4,0 1 1,8 0 16,-2-1 0,5-5 6,7 0 0,-3-2 21,8 2 1,-5 4-33,5-4 1,0 2 55,6-2 0,2 4-28,3-5 1,-1 3 5,7-2 1,1 4-8,5-4 1,0 4 1,0 2 0,2-1 1,4 1 1,-2 0-160,8-1 1,0 1 135,5 0 1,3-1-321,3 1 1,-2-2 333,-41 7 0,0 1 0,49-8 2,-46 7 0,0 1 1,-2 0-1,0 1-25,2-2 1,0 0-1,-3 3 1,1-1 19,5-1 1,0-1-1,-5 2 1,0-1-2,-1-1 0,0 1 0,2 1 1,0 1-6,0-3 0,1 1 0,5 1 0,0 0-2,-5 2 1,0-1 0,-1 1 0,-1-1 11,48-8 0,0 5-9,-46 6 0,0 1 1,46-7 78,0-5 1,-6 1-48,6 5 0,-7-5 55,1 5 0,2 1-45,-2-1 1,6 5 8,-5-5 0,5 5 4,-6-6 0,6 8-13,-6-1 0,-40 1 0,0 0-41,46-2 0,-45 0 1,-1 1 29,46-1 1,-44 0 0,0 0-31,1 3 1,0 1-1,-1-4 1,-1 0 22,45 0 0,-43 0 0,0-1-5,-1 1 0,1 0 0,0 1 0,0 1 8,-1-2 0,1 0 0,1 1 0,0 1 2,-2-2 1,1 0-1,4-1 1,-1 1-2,0 3 0,0 0 0,-2-3 0,1 0 4,1 3 1,-1 1-1,0-4 1,0 0-14,0 3 0,1 0 0,2-1 0,-1 1 6,-1-1 0,-1 2 0,0 1 0,0 0-28,1-2 1,-1 0 0,-3 2 0,0 0 24,0 1 1,1 0-1,2 0 1,0 0-16,0 0 0,1 0 0,-1 0 0,-1 0-9,2 0 1,-1 0 0,-1 0 0,0 0-2,-2 0 1,1 0 0,6 0-1,0 0 1,-7 0 0,1 0 0,5 0 0,1 0-1,-3 0 1,-1 0-1,-1 0 1,0 0 12,-1 0 0,-1 0 1,3 0-1,0 0-4,0 0 0,1 0 0,-2 1 0,-1 0 22,0 2 0,0 0 1,-2-2-1,0 0-20,-1 2 0,-1 0 0,0-2 0,0 1 43,47 4 0,-46-4 0,0 0-12,0 4 1,0 0-1,46-3 54,-46 0 1,-1 0-1,44 5-69,3-2 0,0 5-8,-47-8 1,1 0 0,0 3-1,0-1-16,0-2 0,0 0 1,0 3-1,0 0 24,-1-3 1,1-1 0,3 4 0,0 0-16,0-3 1,-1 0 0,-1 1-1,0-1-5,-1 1 1,0-2 0,46 2-1,-46 1 1,0 2 0,0-3 0,-1 1-3,47 7 0,-48-5 0,0 1 3,48 4 0,-48-6 0,0 1 7,42 5 0,1 3-207,-7-4 0,3 5 252,3 1 1,-6 2-43,1 4 1,-1-3-11,-5 3 1,-2-2 9,1 2 0,-1-4-16,2 4 1,1 2-19,-7-2 1,2 2-7,-2-2 0,-2-2 25,8 8 0,-8-6-5,2 6 0,-6-6-5,-6 6 0,5-2 8,-5 2 0,2 3-35,-1-3 1,1 4 45,-7 1 1,1 1 2,-1 0 1,-4-1 11,3 1 0,-3-1 4,-2 1 0,0 1-14,0 5 0,6-5 3,-1 5 1,1-5-32,-6-1 0,2-1 28,3 1 0,-3-1-52,4 1 1,1 0 42,-1-1 0,-1 3-3,-5 3 0,0-3 8,0 3 0,0-2 1,0 3 0,-6 1 2,0 4 0,-2 2 3,2-7 1,-1 5 0,-5-6 0,-2 6-3,8-6 0,-5 7-20,5-7 0,-6 6 10,6-6 0,-7 8-2,1-1 1,-3-3 7,-3 2 1,1-4 0,-1 10 0,1-10 1,0 10 1,-7-4-1,1 4 1,-8-6 116,2 0 0,-3 0-120,-3 6 0,0 0 224,1 0 0,-3 2-242,-4 3 1,3-3-7,-8 4 1,-1-4 227,-5-2 0,0-1-227,0 1 1,0 0 31,0 0 1,0-6-56,0 0 1,-7 0 51,-5 6 1,-3-6-29,-2 1 0,-1-3 62,1 2 0,-2 4-16,-4-4 1,-2 4 3,-4 2 1,-4-6-18,4 0 1,-3-2 9,-3 2 1,1 2-12,-1-7 1,0 5 2,1-6 0,-7 6-137,1-5 0,-6 5 118,6-6 0,-6 0-79,5-5 1,-5 0 69,6-1 1,-6 1-7,5-1 0,-5-5 1,6 0 1,-8-2-1,2 2 1,1 1-4,-1-6 1,2 4 7,-2-5 0,-10 2 36,4-2 1,-3-3-35,3 3 1,2-4 99,4-2 1,-10 6-50,4 0 1,-2 0 7,8-5 0,-2-1-39,8 0 1,-8 6 6,2 0 0,-2 2 0,2-2 1,-4-3 1,3 3 0,-3-2-60,-1 2 0,5-4 54,-1 4 1,1-4-30,-6-1 0,-5 5 63,-1 0 0,-1 0 1,1-6 1,4 0 14,-4 1 0,-1-1 7,1 0 1,1 4 18,5-3 1,0 3 15,0-10 1,0 7-100,0 5 1,0-4 61,0 4 1,1-4-123,-1-1 1,0-1 46,0 0 1,-6 2-13,1 4 0,-1-3-2,6 3 1,0-2-15,0 2 1,0-4-12,1 4 1,-1-4-68,0-1 1,0-1 97,0 0 1,0 1-12,0-1 1,-5 0 56,-1 0 0,-5-1-28,5-5 0,-7 5 4,1-5 1,3 5 14,-3 1 1,3-6 10,-3 1 0,-3-2 36,4 1 0,-4 4 7,-3-3 0,1-2-47,0 1 1,6-5-2,-1 5 0,1-1-40,-6 2 1,5 3 16,1-4 1,-1-1-3,-5 2 1,2-7-50,4 7 0,-5-6-16,5 5 0,1-7 9,-1 2 1,5 1 38,-5-1 0,5 6-38,-5-6 0,0 1 27,-7-1 0,3-4 25,4 4 0,-3 1-7,9-1 1,-9 0 1,3-6 0,-2 0 23,1 0 1,-3 0 3,4 0 1,-8 0 30,1 0 0,-3 0 127,10 0 1,-4 0-146,-3 0 1,1-6 59,0 0 0,0-1-42,0 1 0,0 4-10,-1-4 0,1-1 7,0 1 0,0-6-28,0 6 0,0-5-119,-1 5 0,1-7 88,0 1 0,-2 3-90,-4-3 1,4 1 218,-4-7 1,-2 1-120,2 0 1,-2-1 86,2 1 1,4 0-67,-4-1 1,-1 1 10,1 0 0,-2 0-14,2-1 0,2-5-4,-8 0 1,8 0-74,-2 6 0,0-6 77,-5 0 1,5-8-336,-12 2 1,4 2 313,-3-2 1,3 6 93,-3-5 1,9 4-32,-9-4 1,3 1 131,-3-2 0,-7 2-163,1 4 1,0 4 2,5-4 1,3 2 2,3-2 1,-3 3-92,3-3 0,-2 2-64,3-2 0,-3 4 82,8-4 1,-6-2-4,6 2 1,-2-2-13,3 2 1,2 3 14,-2-3 1,-3-2 29,2 2 1,0 0-68,6 6 0,-4-6 64,3 0 1,-8-6 9,8 6 1,-4-2 32,-1 2 1,4 2-38,-4-8 1,-2 6-187,2-6 1,-2 6 231,2-6 0,4 6 99,-4-6 1,-2 6-37,2-5 1,-6 4 156,7-4 0,-1-1-50,5-6 1,1 3-126,0 3 1,2-4-59,3 4 1,-7-3 87,8-3 1,-8 0-187,7 1 1,-1 5-39,2 0 0,-3 0-65,9-5 0,-9-1 99,3 1 0,1-1-85,-1 0 0,2 1 38,-3-1 1,-3-5 71,4 0 1,1-1 96,-1 7 0,1-7-63,-1 1 0,-3-6 94,9 5 0,-7-7-3,7 2 1,-7 2 98,7-2 0,-7 2-138,7-2 1,-1-4 11,6 4 1,-6-2-31,1 2 0,-1-10 28,6 4 0,0 2-120,1 4 0,4 0 105,1-6 0,0 2-141,-6 4 0,0-4 111,1 4 0,-1-2-11,0 2 1,0-4 8,0 3 1,6-1 2,0 2 0,2-4 28,-3 4 1,-1-4 7,8-2 1,0 6 128,5 0 0,3 2 177,3-2 1,-2-4-197,8 4 1,-6 2-61,6-3 1,0 1-82,6-5 0,5 4 208,1 1 1,7 6-328,-2-6 0,4 5 212,2-5 0,0 2-198,0-2 1,2-2-23,4 8 1,1-1 77,5 7 1,3-7 97,-3 1 0,3 0-39,3 5 1,-1 6 116,0 0 0,0 1-87,1-7 1,-1 6 18,0 0 1,6 8-29,0-2 1,2 2 12,-2-2 0,-3 4-41,3-4 1,2 4 25,-2 1 0,6 1 51,-6 0 0,2-1-13,-2 1 0,-4 0 1,4-1 1,-2 7 27,2-1 0,-4 3 19,4-3 0,-3-1-30,-3 7 0,0-5-15,0 5 1,1-6-144,-1 6 1,-5-1 79,-1 1 1,1 4-1031,5-4 1020,0 4 0,1 18 0,-1 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7751,'9'12'615,"-3"-1"0,-4 1 1110,-2 5-1453,0 1 0,0-7-221,0 1 260,8-1-1022,1 6 1,3-7-243,-1-4-25,-7-4 978,4-2 0,-8 0 0,0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11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69 6506,'0'-9'52,"0"-6"0,0 11 68,0-8 1,-2 8-84,-4-1 13,4 3 0,-8 2-27,5 0 0,1 0 9,-8 0-170,8 0 235,-11 0-142,13 0 84,-6 0-209,8 0 310,0 0 3,0-8 5,0 6 29,8-6-85,-6 8 12,13 0-139,-5 0 1,5 2 87,-3 4 0,3 4-144,-3 7 1,3 0 77,2 0 0,1 1-20,-1-1 0,2 0 66,4 1 0,-3-1 1,3 0 0,2-5 17,-2-1 0,2 1-40,-2 5 1,-2-1 55,8-5 1,-6 4-39,6-3 0,-1 3-48,7 3 0,0-1 19,-1 0 1,3 0-9,3 1 0,-4 1 3,5 4 0,1-4-10,-2 4 1,7 2 4,-7-2 0,2 2 7,-1-2 0,-5-1 25,4 6 1,3-5-21,-3 6 1,0-8 47,-5 2 1,1 2-21,5-2 0,-3 6 4,8-6 1,-1 6-22,1-6 0,4 8 1,-4-2 1,6 2-16,5-3 0,-1 7 22,7 0 0,-5-5-150,5 11 0,1-14-14,5 7 1,-2-3 121,-3 3 0,3-5 40,-4 0 1,3-2-2,-3 2 0,-1 3-12,-5-3 1,-9 4-33,4 2 1,-4-1 100,4 1 0,-6-1-55,0 1 1,-5 1 49,5 5 1,-6-3-33,6 8 0,0-5 8,6 5 0,0-6-32,0 6 0,8-2-2,3 3 1,2-3 5,-1-4 0,5-3-4,0 3 1,0-2-237,6 3 1,-4-5 241,-2 5 0,-5-3-38,-1 2 1,-5-3 25,5 3 0,-7 2-32,2-1 0,-5-1-19,-1-5 0,0 5 79,0 0 1,0 1-9,0-7 1,-6 3 3,0 3 0,-2-3-40,2 3 0,4 2 25,-4-1 1,4-1-23,2-5 1,8 5 20,3 0 0,6 1 80,6-7 1,-2 1-72,8-1 1,-6 3-96,6 3 0,-8-3 110,2 3 0,-10-3 12,-2-3 1,-7 3-33,2 3 1,-1-3 23,-5 3 1,2-2-36,-14 3 1,1-10 251,-7 3 0,-1-3-196,-4 3 1,3 1 33,-3 0 0,4-7-68,2 1 0,-1-2 265,1 2 1,1 4-234,5-5 1,3-1-45,8 2 1,0 0 18,-1 6 0,3-1-144,4 1 1,-4-1 78,3 1 0,-5 3-122,-6-3 0,4 9 74,-4-9 1,-3 1 41,-3-7 0,2 4 42,-1-4 0,-1-3 32,-5 3 1,-1-8 110,1 2 1,-1 2-95,1-2 1,-1 2-6,1-1 1,5-3-13,1 7 1,5-4-21,-6 4 0,8-5-56,-2 6 1,4-2-18,2 2 0,-6 2 28,0-8 1,-1 8-16,1-3 1,2-1 43,-8 2 0,1-6-22,-7 6 0,6-6 175,1 6 0,1-6-97,-2 6 1,-3-8 19,3 2 0,-1 2-5,1-2 0,-3 6 12,3-6 0,-4 6-72,-1-6 0,0 5-15,-1-4 1,1 4-150,-1-5 1,1 6 107,0-6 1,-3 6-165,-3-6 1,4 6 50,-5-6 1,5 6 105,2-6 0,-1 6-47,1-6 0,1 6-1,5-6 1,-5 6-33,5-6 1,-5 2 9,-1-2 1,-1-6 145,1 0 1,-6 0-105,0-5 1,-8-2 393,2 1-263,-4-7 329,-2 4 48,-7-8 218,-2 0-300,-8 0-583,0 0 0,-8 0 173,-4 0 0,-3 0 50,-2 0 0,-1 0-77,1 0 1,-6 0 102,0 0 1,-2 13 89,2 4 0,4 12-50,-4 0 0,5 4 30,7 1 1,-3 1 117,9 0 1,-1-1-90,6 1 0,2-3 16,4-3 0,-3 2-9,9-8 1,-1 0 81,7-6 1,-1-5-58,0-1 0,1-7 17,-1 2 0,6-4-119,0-2 0,6-8-5,-6-3 0,2-10 70,-2-3 0,-4-6-13,4 1 0,-4-4 223,-1-1 1,-9-7-38,-3 1 1,-4 0-34,-2 5 1,-2 0-661,-4 1 1,-5 7-1646,-12 4 2054,-4 4 0,-23-6 0,-4-2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12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260 396 6796,'17'0'-924,"-2"-1"952,-3-5 7,3 4 12,-5-6 1,-1 6 6,-3-4 1,-2 5 77,2-5 223,-4 4-26,5-6-228,-7 6 275,0-13-276,0 13 1,-2-8 115,-3 5-118,3 3-54,-6-6-114,0 8 1,4 0 90,-7 0 0,5 0-27,-5 0 37,-1 0 1,-5 0 109,0 0 1,-1 0-52,1 0 1,0 2 11,-1 4 0,1-2 6,0 7 0,0 1 103,-1 5 1,-5 6-69,0 0 1,2 8 15,9-2 0,-3 3-192,4 3 0,3 5 89,2 0 0,4 1-131,2-7 1,0 1 11,0 0 1,6-3 30,0-3 1,7 2-21,-1-8 0,3-6-18,2-5 1,1-8 43,-1 1 1,6-5 14,0-5 1,8-5 31,-2-7 0,3-10-26,3-8 1,-1-1 24,1-10 1,2-8-15,3-10 1,2-3-172,4-2 1,-5 6 198,-13-1 0,-3 12-5,-7-5 0,-9 12 71,-3-7 1,-6 14 162,-6 3 0,-5 5-655,-12 12 1,-4-1 176,-8 13 0,1 3-226,-1 8 0,0 13 441,1 11 0,-8-5 0,-3 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13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1661 18 8319,'8'-10'-1577,"-6"3"1378,5 7 809,-7 0-203,0 0-347,-7 0 0,1 0 15,-11 0 0,1 1 2,-13 5 0,-7 4 131,-10 7 1,-6 8-128,-6 4 0,-5 4 225,-12 1 1,-6 8-311,35-19 0,0 1 1,-39 20 193,39-21 0,0 0 0,-38 23-71,38-20 0,-1 0 1,-39 24 37,5-4 1,4-4-17,8-7 0,6 5-111,-1 0 0,14-1 13,-1-10 1,16 1-286,0-6 0,7 4-245,-1-5 1,6 0 238,11-5 0,-3-3-874,3-3 197,5 3 631,-1-13 0,10 6 294,4-8 0,11-16 0,10-3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13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18 8212,'10'-2'-872,"-5"-4"390,5 4 500,-8-5-19,13 7 0,-5 0 105,7 0 0,-5 2 23,-1 3 0,-5 5-123,6 7 0,-9-3 145,3 3 0,-4-2-83,-2 14 0,0 0 96,0 6 0,0 9 64,0 8 1,-8 9 117,-3 14 0,-4 8-180,-3 15 0,9-49 1,-1 2-181,-2 6 0,1 1 1,1 0-1,1 1 143,-3 4 0,1 1 0,3-3 0,2 1-256,0 1 0,1 1 1,2-3-1,2 1 219,-2-2 1,0 1 0,2-1-1,2-1 9,2-1 0,0-1 0,0 1 0,2 0-177,0-6 1,1-1 0,4 3-1,1-2 219,7 40 1,3-7-143,-4-10 1,0-4 130,1-2 1,-3-8 311,-4-3 0,-1-12-122,-4-5 1,-4-7 298,4-5 0,-5-4-5,-1-8-76,-7-7 1,3-2-360,-8-8 0,7 0-83,-7 0 1,6 0-560,-5 0 0,5-8 463,-5-4 0,-9-11 0,-7-4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1:32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5920,'10'0'-8,"-3"0"8,-7 0 0,0 0 0,0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5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35 571 7902,'-9'0'870,"1"0"-1718,0 0 1317,6 0-143,-5 0-60,7 0 0,1 8 296,5 3 0,-2-1-207,8 1 1,-3 7-8,3 5 1,3 8-41,-3-3 1,-3 5 399,3 2-251,-8-1-120,3 1-120,-7-1-156,0 1 1,0 0-72,0-1 0,0-5-66,0 0 0,0-8-288,0 2 1,2-6-322,4-5-592,-4 3 899,6-5-181,-8-1 0,0-3-211,0-12-129,7-3 523,-5-16 1,6-4-190,-8-11 1,0-5 564,0-6 0,6-1 0,-1 0 0,3 6 0,-2 0 0,-4 7 0,4-1 0,1 3 0,-1 3 0,6-1 0,-7 0 0,7 7-112,-6-1 1,7 6-15,-1-6 1,-3 6 373,3-6 1,-1 2 36,7-2 1,-1 2 78,0 4 0,0 4-85,1-4 0,-1 4 96,0 2 0,1-1-44,-1 1 0,6 0 46,0-1 0,2 3-35,-2 4 0,-2-5-17,8 5 1,-6 1-224,6-1 1,-2 5 85,2-6 0,1 6-185,-7-5 0,8 7 88,-2-2 0,-4 4-244,-2 2 0,2 0 0,-2 0 1,0 0 48,-6 0 1,1 0-68,-1 0-251,0 0 175,1 8 136,-9 2 370,7 7-234,-15 0 0,13 1 185,-8-1-168,-1 0 1,-3 0 119,4 1 0,-4 5-116,4 0 1,-2 8 6,1-3 0,-1 7-63,8 5 0,-3 5 60,3 6 0,3 7 40,-3 0 1,1 5-20,-1-5-12,3 7 1,-11-5 11,8 3 1,-3 16-266,3-4 0,-3-4-320,-3-13 1,-4-5 744,4-1-291,-4-8 126,-2-1 1,0-16-171,0-4 83,0 4 1,0-8-110,0 4 99,0-12 1,-2 3-166,-4-8 102,4-1 0,-13-5 50,3 0 0,-3-7-337,-3-5 0,-1-9-578,-4-2 612,4-8 0,-6 4-168,8-7 0,-2-1 147,-5 0 0,5 1-96,-4-1 464,-4 1 0,0-9 0,-7-1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8929,'9'0'396,"-1"0"442,0 0-524,1 0 0,8-2-45,1-4 0,1 3-101,4-9 1,-2 6-197,8-5 0,-2-1-280,2-5 0,1 0-44,-6-1 0,0 1-332,0 0 0,-7-1-615,0 1 670,0-8 317,-15 6 0,6 0 312,-8 7-312,0 1 312,0 1-35,0 2 4,-8 24 1,6 3 204,-3 16 0,-3-1 483,2 1 0,-1 5 454,1 0-730,4 9 1,-12-13 19,9 4 1,-7-1-183,6 1 0,-7-5-421,1-1 0,5-1 212,1-10 0,4 0-1393,2-6 830,-8-7-38,6-2 392,2-8 1,6-10 80,11-7 0,-3-6 179,9-6 0,2 0 138,-2 12-144,8-4 0,-12 13 79,4-4 1,-4 5 277,-2 7 0,1 0-104,-1 0 0,-5 6 3,-1-1 1,-7 9-201,2-3 0,-4 5-525,-2 1 62,0 8 1,-8 0-1044,-4 4 1030,-3 3 1,-8-5 364,0 8 0,-15-1 0,1 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7891,'-17'16'0,"0"-5"0,5-1 1134,1-4-487,7-4 1,-4 5-84,8 1-389,8-6 1,-4 6 12,7-8 0,3 0 28,9 0 0,-2 0-290,8 0 1,-6-2 120,5-4 1,7-4-989,5-7 0,7-2 216,-7-4 725,8-4 0,-12-8 0,7 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5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7844,'-17'0'3050,"7"0"-2962,3 0 228,7 8-451,0-6 189,0 13 1,2-7-155,3 3 134,-3 4 0,8-11-247,-4 8 1,-2-6-1211,7 5 522,-7-7-827,11 4 1728,-5-8 0,7 0 0,0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6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7844,'9'0'-321,"-1"0"1054,-8 0-361,0 0-97,0 7 1,-6 3 4,1 7-159,-1 8-31,-2-5 1,0 12-189,-3-3 99,-5 4-81,7 9 1,-8 2-56,-1 8 0,-1 2 94,-4 3 1,4-3-113,-4 4 0,-2 1 115,2-1 1,-6 6-33,6-7 0,-2-1 97,2-10-45,4 4-13,-6-14 1,7 7 232,1-9 10,7-7-290,-5-2 0,11-9-333,-7-5 225,7-3 37,-12-8 1,15-8 54,-5-3 0,4-5-144,2-1 1,6-6 112,-1 0 0,9 0-15,-3 5 0,5 1 97,1 0-58,8 0 48,-6-1 0,8 1 91,-4 0 1,4 1-104,8 5 1,-1-5 22,1 5 1,1 1 57,5-1 0,-3 7-6,8-2 1,-7 2 176,1-1 24,4 3-224,-7-6 0,3 8 344,-11 0-157,4 8-4,-14 1 1,6 7 44,-8-5 0,-5 10-82,-1-3 1,-7 3 14,2-4 1,-4 2 38,-2 4 0,-8-4 8,-4 5 0,-9-5 256,-2-2-320,0 0-29,-2-7 1,4 3 437,-8-7 1,6 0-134,-6-6 0,8-2-19,-2-4 0,4-3-179,2-9 1,1-1-188,5-4 0,3 4-75,8-4 0,0-2-332,0 2 1,2 0-615,4 5 1,5-5 500,12 0 1,-2 0-1375,8 6 1872,0 0 0,13-1 0,3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3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7751,'0'18'1584,"0"-1"-535,0 0-468,0 1 0,-2-3 96,-3-3-338,3 3-339,-6-13 0,16 5 0,1-7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7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8787,'0'-10'112,"0"3"1,0 5 12,0-4-347,0 4 164,0-6 32,0 8 1748,0 0-1453,0-7 8,0 5-231,0-6-89,0 8 1327,0 0-1339,8 0-20,-6 0 1,7 2 81,-3 4-14,-4-4 1,11 7 43,-7-3 18,8-4 149,-5 13-187,8-5 5,1 0 1,-7 5 125,1-3 1,-1 9-56,7 2 1,5 8 12,0-3 1,2 7-34,-2 5 0,2-3 2,4 3 1,1 2 2,-7-1 0,6-1-9,-6-5 0,2-3-1,-2-3 0,-4 2 9,5-8 1,-5 6-170,-2-6 156,-7 8-94,5-12 1,-5 6-100,7-8 1,-6 0 50,1 1 0,-8-1-81,2 0 0,-3-7-281,3-4-418,-4 3-387,6-7 818,-8 6 0,0-16-1174,0-3 792,0-12 809,0-4 0,0-8 0,0 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7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9744,'-11'6'716,"-1"0"1,1 9 259,-7 3 1,-1 1-562,-4 10 1,-4 1-181,-7 11 1,-3-3-447,-3 8 207,3 0 28,-13 6 0,14 0-1313,-5 0-54,-3 0 950,15-8 1,-9-2-227,15-7 0,2-2 38,9-5 581,5-10 0,-1-3 0,-2-5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7873,'-9'0'963,"1"0"-174,8 0-347,0 0 1,8 0-183,3 0 1,5 6 94,1-1 0,8 1-224,4-6 0,3 0 46,3 0 0,5 0-334,1 0 1,-1 0-93,-5 0 0,-3 0-375,-3 0 1,2 0 151,-8 0 0,0 0-1268,-6 0 1740,1 0 0,-1 8 0,0 2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7846,'0'-9'2608,"0"1"-2569,0 8 894,0 0-775,7 0 0,3 0-101,7 0 1,0 2 79,1 4 1,5 9-40,0 8 1,2 8-47,-2-2 1,2 3-5,4 3 1,-2-1-58,-4 1 0,-4 0-115,4-1 1,2 1-112,-2-1 1,0 1-20,-6 0 1,1-3-117,-1-3 0,0-4 89,0-8 0,1 1-81,-1-1 1,-5-6-801,-1 1 328,-7-8 51,4 4 333,-8-8 450,0-8 0,0-2 0,0-7 0,7 0 0,3-1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69 7846,'12'-21'0,"-1"4"0,-7 9 347,2-3-1,-4 7-188,-2-4 1,0 10 880,0 4-493,0 3-22,-8 9 0,-3 5 321,-12 0 0,2 13-393,-8-1 0,-2 5-57,-9 1 0,3-5-414,-3 4 0,9-3-346,2-2 1,8-3-843,-2-3 1,4-4 177,1-8 1,9-5 1028,3-1 0,-3-7 0,-1 4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11827,'-10'8'-410,"4"3"0,5-1 89,1 1 158,0 1 0,0-1-145,0 1 0,0 1-398,0 10 706,0 4 0,-8 8 0,-2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9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7822,'18'0'1296,"-1"0"0,6 0-985,0 0-243,8-8 0,-10 7-477,8-5 0,-6-2 286,6 2 0,-8 1-897,2 5 1020,-12 0 0,5 0 0,-7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19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7822,'0'11'3989,"0"1"-3950,0-8 1,10 3-733,7-7 0,6 0 829,6 0 1,3-5-92,-3-1 0,10-8-388,1 3 1,0-6-157,-5-7 499,7 5 0,-5-6 0,5 8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0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7982,'17'-17'-223,"-8"7"1,5-5 442,-8 3-16,-1-3-144,-5 5 127,0-5 0,0 11 274,0-8 1,-1 7-122,-5-7 1,-4 6-133,-7-5 1,-2 7-174,-4-2 128,3 4 1,-12 2-387,3 0 1,-2 0 176,2 0 0,-9 8-101,3 4 0,-1 9 65,7 2 1,-4 2-173,4-2 65,5-4 2,-1 6-60,7-8 0,9 1 120,1 6 44,0-4 1,6 5-120,-3-8 140,3 0 1,9 1-5,5-1 1,3 0 41,3 0 0,-7 1 1,1-1 1,-1-2-7,6-3 1,-5 1 108,-1-7 0,-7 8 36,2-3 33,-4 4-157,-2 3 1,-2-1 332,-4 0-150,-11 8-7,5-5 1,-16 6 181,10-2-303,-3-5 0,4 6 144,0-8 1,5 0-92,1 1 0,7-7-122,-2 1 1,4-1-32,2 6 1,0 1-291,0-1 263,8 8 0,-1-4 32,5 8 77,3 0 70,-5-2 1,5 5 189,-3-3 0,1 4-137,-7 1 1,6 1 105,-7 0 1,1-1 18,-6 1 1,0-1 178,0 1 1,-2-2-345,-4-5-164,5-3 399,-7 0-1033,8-5 393,0 5 31,0-16 0,0 1-680,0-4-68,0-4 1,8-10 104,3-15 905,12-16 0,4-13 0,8-9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0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9949,'8'25'382,"1"-5"0,10 14 156,4 1-322,-3-1-52,5 16 0,-2-6 54,0 8 0,0 0-99,-6 0 0,0-2-304,1-4 141,-1 4-26,0-13-1174,1 5 688,-9-15 87,7 5 0,-9-12-356,5 3 1,-3-6-135,-3-5 959,-4 3 0,13-13 0,-5 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8046,'2'-19'2515,"4"8"1,4 5-278,7 0-1887,0 4 0,0-5-175,1 7 0,-1-6-295,0 0 1,-5-2-503,-1 3 1,-5 3-3161,6-4 3781,-8 4 0,3 17 0,-7 5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529 17 7895,'0'-9'1506,"0"1"0,-8 8-1269,-4 0 0,-5 8 667,-6 3-398,4 12-236,-22-3 1,11 12 351,-16-3-405,0 12-265,1-5 0,-5 12-194,4-8 0,6 7-221,5-7 0,8 0-623,10-5 0,6-3 459,-1-3 627,8 4 0,4-14 0,10 6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7834,'0'-10'-147,"2"-3"-70,4 7 1,-5-2 368,5 2 1,2 3 1242,-2-9-225,-1 8-571,-5-11 35,8 13-39,-6-6-360,13 8 1,-13 2-66,4 4 0,4 3 1,-3 11 15,5 3 1,1 4-86,-7 7 0,0 3 66,-6 3 1,0-3-116,0 3 0,0-4-66,0-1 1,-2-6-324,-4 0 0,-3-2-835,-9 1 574,9-3 84,-14 0 0,11-5-401,-11 3 1,-2-10 303,2-1 0,-2-9-565,2 3 1176,4-4 0,-14-10 0,6-1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1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7836,'10'0'1353,"5"0"1,-11 0-685,8 0-584,-9 8 0,7-6 182,-4 3 1,-2 3 93,7-2 0,-5 5-829,5-5 258,-7 0-234,12 2 1,-9-5-575,5 9 0,3-6 1018,-3 5 0,11 1 0,4 5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9150,'0'-10'2585,"0"3"-1980,0 22 0,0-4 370,0 12-479,0-3 85,0-3-758,0 0 106,0 1-8,0-1 1,0-6-193,0 1-209,0-8 1,0 5-1674,0-3 2153,0-4 0,8 6 0,2-8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2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9452,'0'9'1516,"-6"1"-1155,0-4-347,-7-4 0,3 11 226,-7-7-240,8 0 0,-7 1 0,7 3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3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8885,'11'10'-641,"1"-5"1,-6-3 413,5-2 230,-7 0 0,11 0 9,-3 0 1,-2 0-120,1 0 1,1 0-439,5 0 545,0 0 0,1 0 0,-1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3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7900,'9'7'433,"-1"-5"731,0 6-1523,-7-8 194,7 0 7,-8 0 781,0 0-644,8 0 1,-4 0-101,7 0 1,-5-6-202,5 0 0,1 1-445,5 5 0,6-2 767,0-4 0,8 4 0,-4-6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3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7900,'34'8'350,"-7"-7"-174,6 7 0,-14-2-165,4 0 1,-9-1-590,-3-5 515,1 8 63,5-6 0,8-2 0,2-10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3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7865,'10'-8'1856,"-2"6"-1624,-8-13-257,7 13 0,3-6 147,7 8-136,-7 0 5,13 8 1,-12 4 792,12 11-333,4 4-169,-7 15 1,12-4 97,-3 8 1,-2 6-267,2 6 0,-2-6-164,1-6 0,-1-8 17,-4 3 1,2-1-138,4-5 1,-4 3-474,-8-9 0,1-4-78,-1-2 1,0-4-1020,1-2 901,-9-7 839,7 5 0,-7-13 0,9 6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3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0 7873,'-17'0'2740,"0"0"-2455,-8 0 1,4 8 877,-8 4-532,0 3-168,-6 2 1,-1 3 137,-5 3 1,-3 5-303,-8 13 0,-1-3-191,-5 8 0,6-5-399,0 5 0,2 0-670,10 6 1,9-2 960,14-4 0,0 4 0,7-6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8046,'-6'12'3958,"0"-1"-3925,0 1-782,6 5 0,0-5 749,0-1 0,8-7 0,2 4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4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7809,'0'-18'0,"0"1"1042,0 7-241,0-5 122,0 13 54,0-6-344,0 8-383,8 0 0,-4 10 21,7 7 1,-5 8 153,6 10 0,-7 1-158,7 5 1,-8-3-61,2 8 1,-4 0-146,-2 6-20,0-7 1,-2-3-167,-4-8 0,2 1-389,-8 0 1,3-9 21,-3-3 1,-3 1-484,3-7 0,-3 4-1267,-2-9 1087,-1-5 1154,1 1 0,-8-8 0,-2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4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8885,'9'0'3034,"1"2"-2807,-4 4-168,-4 4 278,13 7-116,-5 0 1,5 0-158,-3 1 0,3-1-203,-3 0 1,-3-5-400,3-1 0,-7 3 538,7 9 0,0-4 0,5 6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10523,'0'17'1926,"0"0"-1543,0 1-140,8-1 0,-6 0 202,3 0-238,-3 1-206,-2-1-143,0 0 1,0 1-95,0-1 0,0-6-396,0 1 1,2-8-104,4 2-604,-4-4 627,13-2 252,-5-8 192,7-2 0,0-9-225,1-4 337,-1 4 1,0-6 216,1 7-78,-1 9 1,0-5 12,0 9 0,-5-1 249,0 6 0,-7 0-37,7 0 0,-6 2 96,5 4 0,-7 3 992,2 8-564,-4 1-421,5-1 0,-5 0 494,4 1-492,-4-1 1,0-6-665,4 1 183,-4 0-261,5-3 1,-5 1-614,4-4 1,-2-5 1041,7 5 0,1-12 0,5-3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7810,'-9'0'2932,"1"0"-2693,8 0 72,0 0 53,8 0 759,1 0-458,8 0-466,1 0 1,-1 0-157,0 0 1,1 0-34,-1 0 1,0 0-197,0 0 0,1 0-312,-1 0 1,0 0 497,1 0 0,-9-7 0,-1-3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11118,'18'-18'563,"1"7"-492,4-1 5,-4 1-186,14-6 0,-14 5-150,4 0 1,2 1-85,-2-6 0,0-1-350,-6 1 0,-1-6 294,-5 0 1,-3-2-315,-8 2 1,0 2 82,0-8 223,0 8 408,-8-4 0,-1 9 557,-9 5-486,1-4-2,7 13 1,-5-6 136,4 8 0,-5 0 599,-1 0 57,0 0 1,1 2-216,5 4 1,-3 3 111,8 9 0,1 7 212,5 3-600,-8-3 0,6 8 110,-4-4-36,4 3-169,2 3 0,0 0-180,0-1-22,0-7 1,8 4-167,4-8 0,-3 2-384,3-2 1,-1-4-153,7 4 0,5-11-1958,0-6 2586,7 3 0,5-7 0,9 6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6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7914,'11'0'0,"1"0"546,-1 0-302,7 8 0,-1-5-17,0 9 1,1-6 48,-1 5 0,-2 1-37,-3 5-214,3 0 1,-11 6 5,8 1-40,-9-1 9,5 2 1,-8 1-123,0 9 0,-2 7 53,-4 4 1,3 10-167,-9 2 1,6 9 106,-5 2 1,7 2-136,-2 10 1,4-8 83,2 2 0,10 4-172,7 1 1,6-3 303,6-2-42,11-4 0,-17-7 206,12-1 40,-4 1-1015,-4-3 1084,-2-1 0,-16-9 382,-3 1 1,-4-2-137,-2-4 0,-8 10 324,-3-4 0,-12 10-513,-6-5 1,-6-1-258,-5-10 1,1 2-446,-7-8 506,8 1-51,-4-7 1,7-5-1130,0 0 520,8-8 403,3-4 0,8-1-907,5-5 1,-3 5 1076,8 1 0,-7 0 0,3 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7680,'10'0'-50,"-3"-8"306,-7 7 1,2-7 337,4 8-418,-4 0 1,8 0 46,-5 0 0,5-2-62,7-4 1,2 4 22,5-3 1,-5-3-114,4 2 1,4 0 0,2 6 1,-3 0-134,3 0 1,0 0 296,6 0-601,-8 0 251,13 0 1,-13 0-80,7 0 0,1 0-240,-6 0 1,3 0 19,3 0 0,-2 0 159,-4 0 1,-3 0-321,-3 0 0,-9 0 574,3 0 0,-11 8 0,2 2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7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8076,'-17'-8'402,"5"7"-161,1-5-516,7 4 210,-4-6 24,8 6 1,8-5 122,4 7 0,11 0 228,5 0 0,7 0-214,5 0 1,5 0-45,6 0 1,9 0-97,3 0 0,5 5-20,1 1 0,4 0-150,-4-6 0,4 0 2,-10 0 0,3 0-237,-3 0 1,-3 0 63,-8 0 0,-8 0 385,-4 0 0,-11-8 0,-4-1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86 8028,'-18'-17'441,"9"0"752,3 0-970,4 7 1,2 0-337,0 5 1,8 3 46,3-4 0,5 4 214,1 2 0,8 0 114,4 0 0,5 2-107,7 4 1,3-2 8,8 7 1,1 1 7,5 5 1,11 2-133,12 4 1,-2-2-62,1 8 0,-1-6-14,2 6 1,-10-6-58,-8 6 1,-7 2 75,2 9 1,-18-7 48,-5 7 1,-14-7 56,-4 7 0,-7-3 27,-10-3 0,-8 6-90,-3 1 1,-18 7 4,-6-2 0,-13 4-667,-4 2 0,-7 2-8,-10 3 1,-8-3 642,-4 4 0,0-6 0,-5-2 0,39-25 0,0 1 0,-3 2 0,0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7969,'-2'-12'-136,"-4"1"-94,4 7 1,-6-6 530,8 4-89,0 4 198,0-5-284,0 7 1,0 2 205,0 3 1,6 13-135,0 11 1,5 13-34,-5 10 1,6 9 91,-6 14 0,-1-2-103,-5 8 0,0-6-284,0 5 1,0-5 296,0 6 0,0-14-247,0 3 0,0-13-110,0 1 0,0-12-284,0-6 0,0-5 95,0-6 1,6-4-887,0-8 585,7 0 1,-9-7 679,8-4 98,-1-12 0,-1-11 1,-3-10-1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8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7914,'19'-8'-1771,"4"-1"5201,-21-1-2188,6 2-990,-8 16 0,0 2-20,0 7 0,-2 0-162,-4 0 0,-5 3-133,-12 3 1,2-2-227,-8 8 1,0 0-50,-6 5 0,3-1-339,3-4 0,4 1 188,8-7 1,1 0-165,5-5 653,3-1 1,16-2-179,3-3 1,10 1 170,2-7 0,8 2 33,-2-2 1,-4-3 182,-2 9 0,2-6-40,-2 5 1,0-5 112,-6 6 1,-5-3-19,-1 3 0,-7 3 1,2-3 0,-4 3-76,-2 2 1,-2 1-65,-4-1 0,-1 6-138,-5 0 9,-3 0 0,13-6-199,-4 1 1,4-1 96,2 0 1,8-5-119,3-1 0,12 1 88,6 5 1,-2-5 79,2-1 0,0 1 297,5 5 0,-7 0-103,-4 1 0,-5-1 24,-7 0 0,3 0 0,-9 1 1,-1-1 129,-10 0 0,-3 3-303,-9 3 0,-1-6-245,-4 0 0,4-1-507,-4-11 0,4 1 138,1-6 625,1-8 0,0-17 0,0-11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9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35 8184,'0'-19'2122,"-8"4"-2008,6 15-239,-6 0 1,6 6 695,-3-1 0,1 3-292,-8-2 1,8-2-239,-1 7-575,3 1 0,4 3 218,3-3 1,7 1-105,11-7 1,4 1 172,8-1 0,-1-2 94,1 8 1,-3-9-71,-3 3 1,0 4 140,-12 1 1,2 5 51,-13 1 1,0 0 328,-6 1 1,-2 7 27,-4 3 0,-11 3 335,-12-2 1,-3 4-3,-3-5 0,-5 5-223,-1 2 1,-7-1-119,2 1 1,-4-1-103,-2 1 0,6 2-126,0 3 1,6-2-6,-6 8 1,7-1-294,-1 1 0,5 2-165,6-8 1,10 6 189,8-5 1,1-1-142,-1-5 0,3-7 113,8 1 1,8-8 280,3 2 1,4-3-105,3-3 0,1-2 250,4-3 1,4 1 127,7-7 0,9 6 152,3-7 0,6 3-32,5-2 1,-1-4-121,8 3 1,-1-3-182,6-2 1,-6 0 74,1 0 1,-8 0-337,1 0 1,-11 0 87,-5 0 1,-1 0-826,-5 0 1,3 0-989,-9 0-762,-4 0 2584,0 0 0,-8-7 0,0-3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7886,'2'-10'-40,"4"4"384,-4 4 115,13 2 0,-5 6-129,7 0 1,2 13 55,4-2 0,4 14-248,8 4 1,-1 1 7,1 10 1,5 6-76,0 6 0,3 7 107,-3-1 1,-9 7-579,3-2 1,-11 2 247,0-13 0,-3-1 40,-3-5 1,-2-8-67,-3-3 0,1-5-295,-7-1 0,6-8-32,-7-4 0,3-6 505,-2-5 0,-4 3 0,5-5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0 7982,'-16'2'1860,"5"4"1,-4-2-1444,3 7 0,-5 3 40,-6 9 0,-4 2 291,-8 4 0,-7 9-710,-4-3-23,-12 11 1,4-2-324,-3 8 1,-1 0-628,6-1 0,0-1 453,18-3 0,-3-5-765,14-8 1247,8-7 0,7-2 0,8-7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7915,'17'-18'1592,"1"9"-1465,-9 1 1,9 8-314,-1 0 148,0 0 242,16 0 1,-12 0 26,8 0 1,-8 0-57,2 0 1,-2 0-58,2 0 1,-9 0-780,3 0 0,-2 0 661,8 0 0,-3 8 0,5 1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7855,'0'-10'2120,"0"2"-2157,0 8 381,0 0-167,7 0 1,3 14 104,7 3 0,2 14-70,5 3 1,-3 3-84,7 9 0,1 0-39,6 6 0,-2-2-109,-5-4 1,5-4-159,-4-7 0,-2-1-394,2 1 0,-8-8 91,2-4 1,-10-4-383,-1-2 0,-6-1 862,5-5 0,-7 5 0,4-7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53 7805,'0'-18'0,"-8"7"192,-3-1 1,-4 8 262,-3-1 0,1 3 523,0 2 1,-1 2-415,1 3 1,-8-1 331,-4 8-447,-3-1-31,-3 14 0,-5-4 121,-1 8 1,-5 0-535,6 6 0,0-1-522,5 1 0,8-6-141,4-1 1,6-6-2387,5 1 3044,4-12 0,8 5 0,0-7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29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7912,'-17'-8'4051,"7"6"-4892,-5-6 843,13 16 1,-6 2 378,8 7 1,0 2 344,0 4-497,0-4 1,0 6-397,0-7 0,0 1-560,0 4 1,0-2 726,0 8 0,0 0 0,0 5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0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7938,'0'-18'-12,"0"1"1,0 0 179,0-1 0,0 7 57,0-1 1,6 1-14,0-7 0,-1 7 319,-5-1-63,0 9 103,0-5-350,0 8-114,8 0 0,-6 2-53,4 4 0,-4 7 91,-2 16 0,0 9-97,0 20 0,0 11 83,0 12 0,5 11-446,1 6 1,-3-45-1,0 2 240,-3 0 1,0-1 0,1-2 0,0 0 0,5 46 1,-4-4-571,3-2 0,3-7 186,-2-16 1,1-8-183,-1-3 0,-2-10 277,8-2 1,-9-13-116,3 2 1,2-12-184,-2 0 661,7-12 0,-3-3 0,7-8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0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7933,'14'0'896,"3"0"0,-2 0-381,14 0 0,2 0-54,9 0 1,-1 0-73,7 0 0,-6 0-231,6 0 0,-7 2-91,1 3 1,-9-3-679,-2 4 1,-8-4 377,2-2 1,-10 6-1854,-1-1 2086,-8 1 0,3 2 0,-7 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0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7887,'-7'16'1641,"7"-5"1,17 3-1642,17-9 0,11 1-505,12-6 1,11-8-1201,6-3 1279,1-4 1,10-10 0,3-2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1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8779,'8'10'605,"-6"5"1,5-5-129,-7 7 0,0 1-168,0-1 0,0 6-26,0 0 0,-1 8-101,-5-2 0,-2 3-9,-3 3 0,-3-2-231,8-5 0,-5 3 146,5-8 0,-5 0-451,5-6 270,0 1-288,6-1-57,0-7-190,0-3 327,0-7 1,0-2-1,0-3 1,2 1 8,4-8 0,-2 7 90,7-7 1,-5 2-173,5-1 1,-5 1-319,6 5 464,-8 3 0,9-8 228,-7 4 0,-1 4 0,-5-5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0 8199,'9'0'779,"7"0"204,-5 0 0,5 0-277,1 0 1,6 14 152,0 3 1,6 12-333,-6 0 0,-6 3-55,-5 3 1,-8-1-701,1 1 1,-3 7 208,-2 4 0,-7-1-251,-5 1 1,-5-8-156,-6 3 0,-2-5-487,-4-1 1,-6-8 321,1-4 0,-1-4-343,-5-2 0,-2-7 332,1-5 0,-7-3 185,2-2 0,-4-2 290,-2-3 0,0-5-113,1-7 0,4-1 177,1 1 1,14-2 57,-3-4 1,12 4 329,0-4-193,4 3 1,3 3 457,5 0 0,3 7 0,16-3-284,3 7 1,7-5 84,5 5 0,6-6-39,11 6 0,6-7 331,12 1 1,1-3-199,5-2 0,1 5-368,-7 1 0,-3 5-388,-9-6 1,-1 9-601,-5-3 1,-5 4-514,-1 2 1,-7-6 681,-10 0 0,1-1-165,-1 1 866,-7 4 0,-3-21 0,-7 4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7951,'0'-10'-339,"0"-5"647,0 5 68,0-7 21,0 0-42,0-1 1,2 9-249,4 3 58,-4-4 0,5 6-94,-7-7-35,8 7 1,-4-9 47,7 7 1,-5-6-24,6 7 0,-8-3-222,1 2 92,5 4 0,-6-6 32,7 8-44,-7-7 1,6 5 128,-4-4-153,-5 4 157,7 2 0,-2 2 61,0 4 17,-1 3 0,-5 11 192,0 3 0,0-2-47,0 8 0,0-6 171,0 6 0,0-1-27,0 7 0,0-2-63,0-5 1,0 3-261,0-8 0,8 0-171,4-5 0,3-3-392,2-3 1,3 1 25,3-7 1,-2-1-517,8-5 0,1-1 197,11-5 0,-5-4 760,5-7 0,-5 0 0,-1-1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8276,'18'0'1164,"-1"0"0,0 1-719,0 5 0,7-4 22,-1 4 1,5-4-89,-5-2 1,2 0-102,-1 0 1,-5 0-416,4 0 1,2 0-479,-2 0 1,0-2 614,-6-4 0,8 4 0,2-5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33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7794,'-17'8'2065,"7"1"-2006,2 9-29,8-1 162,8-7 1,4-3 94,11-7 0,-2 0-385,8 0 0,-1-7 110,7-5 0,0-9-576,-1-2 1,1 0 160,-1 6 1,-7-3-57,-4-3 0,-4 4 192,-1-4 0,-9 2 5,-3-2 0,-4 2 72,-2-8 1,-8 8-3,-3-2 0,-5-2 367,-1 2-135,0 0 0,0 11 98,-1 1 0,1 7 27,0-2 1,-1 4 59,1 2 1,0 6-74,0 0 0,5 7 109,0-1 1,1 3-78,-6 2 0,1 2 44,5 4 0,-3 6 115,9 12 0,-7-3-1,6 8 1,0-4-21,6 10 1,0-9-184,0 8 0,2-4-203,4-1 1,4 2 43,7-8 1,0-5-186,1-7 1,5-6-144,0 1 1,8-6-424,-3-6 1,-1-3 770,2-8 0,0 0 0,5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1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8282,'12'-16'-68,"-1"5"1,1 3-26,5 8 0,2 0 360,5 0 0,-1 0 0,9 0-137,5 0 0,3 0-89,0 0 0,3 0-5,3 0 0,10-6 2,-5 1 0,11-1 119,-4 6 0,-3 0-163,-9 0 0,2 0-112,-7 0 1,-3 0-30,-9 0 0,-4 0-274,-8 0 0,-1 8-228,-5 3 1,-3-1 38,-8 1 610,-8 1 0,-9 13 0,-10 2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1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18 8282,'-9'0'-10,"3"0"55,12 0 0,5 5-87,12 1 1,4 0 510,8-6 0,13 6-179,4-1 1,11 1 218,1-6 0,3 0-234,2 0 0,8-2-500,4-4 1,-5 5 150,-1-5 0,-5-2-362,-7 2 1,-3-1 67,-9 1 1,-8 4 203,-9-4 0,-7 4-1152,-10 2 634,1 0 682,-9 0 0,-1 0 0,-8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8308,'-6'-32'924,"0"3"-693,1 4 0,14 15-149,9 5 1,7-3-73,9 2 1,10 0 207,8 6 1,2 2 34,9 4 1,3 0 203,9 11 0,-10-1-244,4 12 0,-5 1-62,-1 6 0,-3-1-235,-9 1 0,-3 5 103,-7 1 1,-3 7-412,-15-2 0,-7 4 198,-11 2 0,-3-1-168,-2 1 1,-15 2 1,-8 4 0,-10 1-16,-7 5 1,-10 3-291,-8-4 0,-5 5 666,5 1 0,-1 0 0,1 0 0,-5 0 0,-5 1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1660 8327,'-17'-7'0,"-1"-3"0,1-1 104,0-1 0,1 0 155,5-5 0,-5 0-250,5 0 0,3-1 90,2 1 1,-1 0-75,1-1 0,0-1 13,6-4 0,-6-4-101,1-7 1,-1 3 139,6-4 0,0 5 34,0-11 1,0 5-129,0 1 0,0-5 84,0-1 1,0-7-92,0 2 0,0 2 109,0-2 0,6 0-254,-1-6 0,7 2 48,-6 4 0,7-4-70,-1 4 0,3-6 130,2-6 0,6 10 15,1-4 0,6 4 162,-1-4 1,4 6-149,1 0 1,1 10 148,0 1 0,-1 3 3,1 8 1,-1 1 88,1 6 0,-1 2-147,1 3 1,0-1 44,-1 7 1,-5 0-183,0 6 0,0 8 137,5 3 1,-7 5-77,-4 1 1,-4 6 54,-1 0 1,-3 2-68,-3-2 0,1-2-17,-7 8 0,0-6-13,-6 6 0,-2-6 10,-4 6 1,-9-2-110,-8 2 1,-10-2 65,-2-4 0,-1-4 55,-10 4 0,0-4 4,-6-2 0,0-1-16,0-5 0,6 3 32,0-8 1,1-1-34,-1-5 0,4 0-208,7 0 0,7 0-101,-1 0 1,15-2 355,3-3 0,7 3 0,4-6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8301,'0'-17'-411,"0"0"0,-2 0 402,-4-1 0,4 7 416,-4-1 0,2 8-122,-1-1 0,1 3 72,-8 2 0,1 0-270,-7 0 1,1 7 122,0 5 1,0 11-246,-1 6 0,1 11 69,0 6 0,-1 4-109,1 2 1,6 2-171,-1 4 1,8-5-191,-2 5 0,4-4 49,2-2 0,10-2-179,7-4 0,8 0 565,10-12 0,7 5 0,2-12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3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8192,'-17'-7'-75,"-6"-3"37,0-7 1,-6 7-171,6 4 0,-6 5 78,6 1 0,-8 0 230,3 0 0,1 1-81,-2 5 0,2 4 204,-2 7 0,-4 10 4,5 8 0,3 1 43,2 10 0,3 2-192,3 10 0,2-4-1,3 3 0,5 1-94,7-6 1,0 2 126,0-14 0,13 4-225,4-9 0,6 1 117,0-13 1,2 4-277,4-9 0,6 1 21,-1-13 1,1-1-87,5-5 0,-3-2 137,-3-3 0,7-11 46,-1-7 1,-5-6 160,-6 6 0,-8-7-155,2 1 1,-6 2 385,-5-2-272,3 8 783,-13-4-522,6 8 0,-8 9-121,0 8 0,0 8 23,0 9 0,0 8-17,0 4 1,5 1-88,1-1 1,2 4 63,-3-4 1,-1 2-189,8-3 1,-6 3 90,5-8 0,-7 6-161,2-6 0,-4 0-203,-2-6 3,0 1-23,0-1-40,0 0 1,-2-7 433,-4-4 0,-4-12 0,-7-4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3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51 104 8192,'-17'-7'-358,"5"-1"1036,0-3-228,9-5 0,-3 8 169,12-3 1,3-3-246,9 9 1,7-7-87,3 6 0,7 1-305,5 5 0,-1 0 110,7 0 0,-6 0 150,6 0 1,-5 0-546,5 0 0,-8 5-2642,3 1 2944,-5 0 0,-1 2 0,-1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9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50 8123,'-17'-11'-249,"-1"-1"0,7 7 1396,-1-7 248,1 8 1,-5-1-662,5 10 0,-5-1-246,5 8 1,1 5-82,-1 6 1,5 8-113,-6-2 0,9 5-956,-3 6 0,2 5 661,-2 7 0,4 7 0,-5 3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8223,'17'0'0,"1"0"0,-1 0 539,0 0-177,0 0 1,8 10-28,4 7 1,-2 8 129,2 9 0,-2 9-40,2 3 1,-4 4-177,-8 2 0,-6 0-211,1-1 1,-10 1 115,-2 0 0,-10 6-1180,-13 0 1,-6 7 1025,-11-2 0,-12-3 0,-9-1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4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8186,'8'-9'141,"1"1"0,3 8 333,-1 0 1,6 0-148,7 0 1,1 0-41,-2 0 1,2 0-81,3 0-23,5 0 0,-6 0 5,8 0 1,-7 6-96,1 0 0,-2 1-332,2-1 0,4-4 204,-5 4 0,-1-2-592,2 1 0,-6-3 345,6 4 1,-6 2-467,6-3 1,-8 7-318,2-6 290,-4 7 774,-9-3 0,5 15 0,-5 2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4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0 8186,'-9'0'1191,"-7"0"-741,14 0 1,4 6-89,16 0 0,7 2-68,9-3 1,8-1 192,5 8 0,8-8-710,3 1 1,7-1 209,-1 2 1,3-4-1163,2 4 0,-2 1 1175,-3-1 0,-5 8 0,-7-5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6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6731,'0'-10'182,"0"1"-5,0 3-73,0 4-55,0-6 1,2 8-191,4 0 229,-4 0-160,5 0 102,-7 0 1,0 2 139,0 4 0,0-2-99,0 7 1,-5 1 5,-1 5 1,-6 8 160,6 4-191,-7 4 6,11 1 1,-8 3 135,5 3 0,3 4-90,-4 8 1,4 6 68,2-1 1,-6 9-63,1-3 1,-1 4-6,6 2 0,-2-5-49,-4-1 0,2-1-92,-7 1 0,7 1-31,-2-13 1,4-1 79,2-9 0,0-10 67,0 3 1,0-11-42,0 0 0,0-9 38,0-3-44,0-7 8,0 4-26,0-8 0,0-2 0,0-4 1,0-4-1268,0-7 597,0-8 659,8 6 0,2-21 0,7 3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7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433 121 8101,'8'-17'-1447,"-6"0"1451,5-1 1,-7 1 306,0 0 1,0 5 179,0 1 100,0 7-386,0-4-122,0 8 1,-7 8 1,-5 3 1,-3 14 171,-3 10 0,1 7-68,0 10 0,-2 8 3,-4 3 0,1 6-65,-6 6 1,-1-2-368,-6 8 1,-3-8 151,3 2 0,-1-6-148,13-6 1,0-11 150,5-11 1,3-7-44,3-5-148,5-4 212,7-15 1,2-3-26,3-7 0,-1-2 25,8-3 0,5-11-341,6-7 0,0-7 157,-6 1 0,3-4-126,3-2 1,-4-5 21,4 0 352,-4-8 0,6 4 0,2-8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78 8282,'10'-18'334,"-4"1"1,1 5 238,-1 1-577,0 7 105,-6-11 0,0 15-226,0 0 1,6 7 101,-1 11 1,1 7 195,-6 3 1,2 15 1,4 9 0,-4 3-29,3 14 0,3-3-119,-2 9 1,2-4-13,-3-2 0,-3 0-92,4 0 0,-4-7 134,-2-5 0,0-5-367,0-6 1,0-3 55,0-9 0,0-1-459,0-4-122,0 3 835,0-12 0,-8 5 0,-1-8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8393,'7'-17'0,"-3"-5"249,8 5 1,1-2 430,10 13 0,-2-5-357,8 5 1,0-8-344,5 3 0,7 1-460,-1-1 1,6 7 354,-5-2 0,1 4-1609,-2 2 1734,-3 0 0,5 16 0,-7 3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7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8358,'10'-8'24,"5"1"77,-3-5 0,3 3-118,3 3 1,-1 4 114,0-4 0,0 4-49,1 2 1,-1 0 111,0 0 1,-5 0-125,-1 0 1,-7 8 47,2 4 1,-4 5-178,-2 6 0,0-2 186,0 8 1,0-8-157,0 2 1,0 2 164,0-2 0,0-6-22,0-5 1,0-6 26,0 5 0,2-7-40,4 2 0,3-4-264,9-2 0,-1 0-205,0 0 0,6-8-769,0-4 1170,0-3 0,2-10 0,2-2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7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8300,'2'-9'0,"3"3"-792,5 4 0,7 10 390,1 3 1,-1 5 401,0 1 0,0 0 0,1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8412,'17'8'-599,"-5"-4"425,-1 7 0,-5 1 1156,6 5 1,-9 0-300,3 1 1,2-1-111,-2 0 0,1-1-291,-1-5 0,-4 5-155,4-5 0,-4-1 187,-2 1-302,0-7-2071,0 11 1332,0-13 727,0 6 0,-8 0 0,-2 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8112,'25'-35'136,"-6"8"0,6-5 293,-8 3 1,0 4 292,1 2 0,-1 4-276,0 1 0,-5 3 267,-1 3 1,-5 5 256,6 7-723,-9 0-62,5 0 1,-10 13 81,-4 4 1,-3 12-200,-9 0 0,1 10-212,0 1 0,0-2-117,-1-9 1,7 2 111,-1-8 1,8 0-87,-1-6 0,5-5 59,5-1 0,13-7 191,11 2 0,3-4-75,3-2 0,7 0 2,4 0 0,-2 0-257,2 0 1,-7 0-419,1 0 1,-5 0-1723,-6 0 2455,-4 8 0,0 9 0,1 10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8324,'0'-10'187,"0"3"-147,0 7 1,0 7 115,0 5 1,0 9-169,0 2 0,0 8 187,0-2 1,2 3 49,4 3 0,3 1-45,9 5 0,5-5 15,0 5 0,2-5-169,-2-1 0,-2-7 134,8 1 1,-8-10 27,2-1 1,-2-1-12,2-5 1,-4-5-184,4-1 1,2-4 14,-2-2 1,2-8-125,-2-3 1,-3-7 91,3-5 0,-4-2-104,-2-3 0,-2-7 47,-3 0 0,3-5 99,-3-6 0,-2-6-153,1 0 1,-7 0 113,2-5 0,-4 3-66,-2 2 0,0 8 10,0 3 0,-2 13-107,-4 5 1,2 5-49,-7 7 0,5 3-794,-6 8 600,1 0 0,-7 8 78,1 3 1,8 5-15,3 1 1,2 2 184,-2 4 0,4-4 176,-4 5 0,20 2 0,5 1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9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8144,'0'-17'0,"0"-1"0,0 1-65,0 0 1,0 5-31,0 1 0,-2 7-180,-4-2 1,2 4 216,-7 2 1,5 0-30,-6 0 0,1 0 228,-6 0 0,-1 14-131,1 3 0,0 12 158,-1 0 0,1 11-68,0 6 0,-2 4 117,-4 2 0,3 7-42,-3 5 0,-2 1-97,2-1 0,0-5-53,6-7 0,1-2-11,5-4 1,-3 0-236,9-11 0,-1 1 59,6-13 1,0-5-369,0-7 333,0-7 1,2 2-22,4-12 1,1-4 39,5-7 0,3-14-103,-3-3 0,3-7 281,2 1 0,1-12 0,-1-9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9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8144,'10'-18'-418,"0"3"348,-5 3 1,-3 3 1407,4 3-338,-4 4-1026,6-6-19,-6 8 0,7 8 149,-3 4 0,-4 5 46,4 6 0,1 6-13,-1 11 1,8 4 68,-3 8 0,-1 0-54,1 0 0,-1 6 125,1-1 1,3 7-132,-8-7 1,5 1-86,-5-6 0,0-6 110,-6 0 0,2-8-473,3 3 0,-3-7-152,4-5 142,-4 4 0,-2-14-1372,0 4 1198,0-11 1,-2-5-235,-4-7 0,0-7 720,-11-5 0,4-11 0,-12-4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4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8144,'16'-2'1028,"-5"-4"1,7 2-490,-1-8 1,2 3-228,10-3 0,0-3-423,5 3 1,1 3 166,0-3 0,-3 8-971,-3-1 1,2 3 178,-8 2 736,0 0 0,-6 7 0,1 3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8144,'18'-8'-453,"-1"6"1,0-12 70,1 9 0,-3-3 820,-3 2 0,3 4-177,-4-3 0,-1 3 990,2 2-841,-9 0-1,5 7-152,-8 5 1,0 3-166,0 3 1,0 6-34,0 5 1,0-4-107,0-2 0,0 2 107,0-2 1,0 0-57,0-5 0,8-1 33,3 0 0,5-7-249,1-4 1,6-4-196,0-2 1,6-2-213,-6-4 1,6-4-137,-6-7 0,0-2 755,-6-4 0,1-4 0,-1-8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0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8144,'18'0'-465,"-1"0"259,0 0 1,1 0 664,-1 0 1,0 2-471,1 3 1,-1 5-941,0 7 951,0 0 0,8 1 0,2-1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8105,'11'-11'64,"1"-1"0,-6 8 150,5-2 0,1 5 84,5 1 1,0 0 95,1 0-649,-1 0 202,0 7 1,-7 3-157,-4 7 1,-5 2 86,-1 4 0,-1-3 148,-5 3 0,-2 2-99,-3-2 0,-3 0-164,8-6 0,-5 0 1162,5 1-660,0-1 0,8-2 388,4-3 1,6 1-258,11-7 0,3 0-330,9-6 1,7 2-461,4 4 1,1-5 393,4 5 0,5-4 0,13-2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8448,'17'-8'-258,"-6"6"-153,1-3 1,-1 3 208,7 2 1,5 0 0,0 2-147,-2 3 1,0-3 347,2 4 0,-4 2 0,4-3 0,4 1 0,-7 2 0,4 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8387,'23'-5'-665,"0"-1"0,6-2 334,-6 2 0,2 4 277,-2-3 1,-3 3 301,3 2 1,-4-6-93,-2 0 1,0 0 132,1 6 1,-7 0 4,1 0 1,-7 0 15,7 0-800,-8 0 365,11 8 0,-7-4-89,3 8 0,-1-7 214,-4 7 0,3-8 0,9 3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8342,'-9'0'-26,"-1"0"178,4 0 0,3 0-102,-9 0 0,6 6-8,-5 0 0,7 13 117,-2-2 0,-2 12 72,3 0 0,-1 4-16,6 1 0,2 3-73,4 3 0,3-4 78,9 5 0,1-7-182,4-5 0,-2 2 61,8-8 1,-2-2-67,1-9 1,11 1 4,-5-7 1,5 0 33,-4-6 1,1 0-63,4 0 1,-3-8-142,3-4 0,-9-3-52,-2-2 0,-6-2 140,6-4 0,-8 1-34,2-6 0,-6-1 74,-5-6 0,-5-1-138,-7-5 1,0 5 72,0-5 1,0-1 40,0 2 1,-2 7 11,-3 10 1,-3 4 8,-4 2 0,-3 7-780,4 4 1,-5 4 319,-1 2 1,0 8 465,-1 4 0,-7 11 0,-2 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0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10349,'11'6'982,"1"0"-848,-1 7 1,5-3 359,-5 7 0,3 2-149,-9 4 1,1 4 79,-6 8 1,0 0-922,0-1 1,-2 3 389,-4 3 0,4-11-1729,-3 0 1411,3-1 1,-4-8-1090,0 3 872,1-12 641,5-3 0,7-16 0,3-1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50 8229,'-8'-17'57,"6"7"0,-11 1 71,7 3 1,-8 4-31,3-4 0,1 6-221,-1 6 1,-1 4 114,-5 7 1,-2 10 112,-4 7 1,0 10-24,-12 14 1,4 0 4,-9 11 1,3-6-273,3 18 1,-6-12 47,-1 12 1,7-14-20,5-3 1,8-9 139,-2 3 1,5-6-111,7-6 1,-3-11 30,9-12-335,-1-4 346,6-2 1,2-9 44,3-8 0,5-10 83,7-13 1,6-4-45,0-7 0,8-9 0,-4-1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8229,'8'-17'0,"-6"5"-566,4 0 1,-2 9 257,1-3 0,-1-2 538,8 2 0,-7 1-85,7 5 0,-6 0 223,5 0 0,-1 2-8,1 3 1,3 7-139,-8 11 0,5 6 23,-5 11 0,5 6-105,-5 12 0,6 5 306,-6 12 1,-1-2-105,-5 8 1,6-14-341,0 2 1,2-3-88,-3 3 0,-3-2-390,4-4 1,2-9 74,-3-8 1,7-9 206,-6-3 1,5-1-396,-5-10 1,6-5-235,-7-7-82,9-7 904,-12 4 0,5-8 0,-7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3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15 157 8229,'-9'-24'862,"3"1"0,12 0-608,5 6 0,12 0-5,6-1 1,6 7-609,5-1 0,4 9 245,8-3 0,0 4 114,0 2 0,0 8 0,0 1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8203,'-2'-18'0,"-4"1"2225,4 7-804,-6 3-805,8 7-599,0 0-1257,8 7 1,-4 9 1239,7 7 0,1 15 0,5-1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8253,'16'-18'637,"-5"1"1,5 5-661,-5 1 1,-1 7-12,1-2 17,1 4 0,-1 2 102,1 0-15,-8 0 1,3 2-66,-7 4 0,6 4 3,0 7 228,0 0 0,-6 1-136,0-1 1,2 0 207,3 0 1,-1-5-100,8-1 0,-7-5-100,7 6 1,0-6-45,5 5 1,6-7-162,0 2 0,6-4-86,-6-2 0,6 0-985,-6 0 1167,7 0 0,-3-8 0,8-2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8175,'0'-10'513,"1"3"-529,5 7 1,-2-2 129,8-4 0,-1 2-63,6-8 0,6 7-22,0-7 0,1 3-345,-7-3 0,0-1 128,0 7 1,-5-6 21,-1 7 1,-7-3-107,2 2 248,-4 4-81,-2-6 0,0 7 170,0-5 1,-2 4 225,-4-4 190,4 4 133,-5 2-174,7 0-253,0-7 1,0 3 6,0-8 111,0 8-82,0-11 33,0 5-187,-8-7 1,6 6-98,-4-1 0,3 2 185,-3-1-95,4-5 0,-6 13 347,8-9-136,0 8-99,0-11 7,-8 13-26,7-6 0,-7 6-31,8-3-179,0 3 279,0-6-142,-8 8 1,4-2-476,-7-4 265,7 4 1,-6-5 191,5 7 12,3-8 0,-8 6 133,4-4 1,4 2-28,-3-1-62,3 3 1,0-6 367,-4 8-293,4 0-193,-6 0 242,8 0-362,-7 8 1,-1 1 155,-4 9 1,3 7 278,3 3 0,4-1-122,-4 2 0,5 0 137,1 6 1,0-1-219,0 1 0,7-1 7,5 1 0,11 5-390,6 1 1,9 3 193,2-10 0,8 5-1350,-1-10 1,2 1 1424,3-1 0,8 4 0,1-6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8382,'-10'-9'-732,"2"1"76,8 8 715,0 0 34,0 8 1,0 3 207,0 12 1,0 4 307,0 8 0,0 15-298,0 7 1,0 18 209,0 12 1,0 5-583,1-38 0,-2 1 1,-1-3-1,-1 0 79,0 8 0,0 1 1,-3-2-1,0-1 44,3 3 1,1-1 0,-2-3 0,2 0-327,2-2 1,0-1 0,0 44 85,0-5 1,2-15-394,4-8 0,3-11 172,8-13 1,1-4 128,-1-7 1,0-8-72,1-4 1,-1-6 96,0-5 0,-5 1 283,-1-7 0,7 0-39,5-6 0,7-8 0,-3-1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5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8312,'11'-6'0,"1"0"0,-7 0 372,7 6-265,7 0 1,8 0 302,8 0 0,-1 0 672,1 0 1,5 6-954,0 0 0,9 5 28,-3-5 1,-4 6-855,-2-7 1,-9 7 395,-2-6 1,-8 5-720,2-5-102,-11 7 1122,-5-3 0,-7 7 0,0 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5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 8305,'-8'-17'2237,"-1"-1"-1978,-1 9 0,2 3-2,8 12 0,-2 5-100,-3 12 0,3 4 80,-4 8 0,2 5-16,-2 0 0,4 8-215,-3-1 1,3 1-338,2-2 0,7 4-798,5-4 0,5-2 600,6 2 0,4-7-688,8 1 1217,-1-11 0,9-4 0,1-8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5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8337,'-10'-9'84,"-5"1"-22,3 8 1,-3 10 147,-2 7 0,-1 14-41,1 9 1,0 14 204,0-2 0,-1 9-165,1-3 0,7 2 153,5-3 1,3-3-198,2 4 1,2-5 19,3-1 1,-1-6-680,8 1 1,-1-11 23,7-1 0,-1-3-249,0-9 0,2 0 323,4-5 396,-3-9 0,5 7 0,-8-7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1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8030,'0'-17'-128,"0"0"1,8 7-581,3 4 536,5 4 0,1-3 612,0-1-349,1 0 0,1 0 404,4 1 0,-2-1-262,8 6 0,-2 0 37,2 0 1,1 6-106,-7-1 0,4 17-93,-9 1 0,3 7 103,-10 5 0,-3 1 175,-2 5 1,-4 5-49,-2 12 0,-8-5-27,-3 5 1,-5 2-132,-1-3 1,0 7 19,-1-7 1,1-1-223,0-10 1,5-4 96,1-7 0,5-2-96,-6-5 0,8-3-224,-1-7-147,3-9-203,-6-1 79,6-8 0,-6-8-741,8-3 1293,0-5 0,0-16 0,0-5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8374,'12'0'567,"-1"0"-168,-7 0 0,6 2 120,-5 4 0,-3 3-95,4 8 0,-4 1-292,-2-1 1,0 8 112,0 4 1,0 2-666,0-3 0,0 5 26,0-4 0,0 2-179,0-3 1,0 3 340,0-8 0,0-5-507,0-7 346,0-7 0,2 9 60,4-7 1,-3-2 252,9-10 1,-6-3-145,5-9 0,3-5 185,9 0 0,-4-8 83,4 3 1,2-5 136,-2-2 1,0 8 14,-6 4 324,1 12 103,-1-5 1,-5 16-262,-1 0 1,-7 8 417,2 9 1,-2 1-239,1-1 0,-3 6-21,4 0 0,-4 6-279,-2-6 1,6 2-191,-1-2 1,3-4-39,-2 4 0,-2-3-405,7-3 1,-5 0-866,6 0 1,-1-5 625,6 0 1,3-9 629,3 3 0,4-4 0,7-2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8185,'17'-8'574,"1"0"178,-1-3 0,0 3-7,0 8 1,1 0-272,-1 0 1,6 0-310,0 0 1,0 0 53,-5 0 1,1 6-194,4 0-1,-8 1-391,8-1 0,-7-4-458,7 4 0,-4 1 824,-2-1 0,8 8 0,2-5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8158,'17'0'234,"0"0"0,1-2 866,-1-3 1,2 1-769,4-8 1,2 3-212,4-3 1,-2-3-345,-4 3 0,-4-3 111,4-3 1,-4-5-86,-1 0 1,-1 0 102,0 6 1,-1 0-485,-5-1 1,-3-7 110,-8-3 1,0 1-83,0-2 0,-2 6 293,-4-6 0,2 6 283,-7-6 0,1 8 248,-1-2 0,-5 9-113,5 3 42,-5 7-148,-1-4 501,0 8-279,7 0 0,1 2-131,3 4 1,4 4 62,-4 7 0,4 2 197,2 4 0,-5-2-6,-1 8 1,0 2-174,6 9 0,0-3 242,0 3 0,0 2-20,0-1 1,2 5-445,4-6 1,3 8-324,9-2 0,-7-1-417,1 1 0,-1-14 315,6 3 1,1-6-311,-1 0 1,-5-4 26,-1-8 0,1-2-31,5-3 733,0-5 0,1-7 0,-1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 8232,'17'-6'387,"1"0"0,1 8 623,4 10 0,6 5-344,11 6 1,2 12 140,5 11 0,-7 4 604,-11 2-949,-4 0 0,-8-1-30,0 1 0,-7 6-149,-4 0 0,-6 1-1001,-6-1 0,-21 5 525,-19 12 0,-21-4-139,25-33 0,-3-1 0,-8 6 0,-3 1 0,-6 0 1,1 0-1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8396,'-10'-2'120,"4"-4"0,5 3 639,1-9-344,0 8 1,13-4-100,4 8 0,14 0 284,4 0 0,7 2-145,10 4 0,5-4-180,1 4 1,2-4-135,-3-2 1,-1 0-230,7 0 1,-7-6-884,2 0 1,-6-1 618,-6 1 1,-6 4-340,-11-4 1,2 4 55,-8 2 635,-8 0 0,0 8 0,-5 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8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14 189 8195,'-10'-25'693,"6"6"-16,16-4 1,9 11 27,19 7 0,14-5-354,15-2 1,6-1 83,18 1 0,-1-3-503,-38 9 0,1 1 0,-1 0 0,0 0-351,1-1 0,-1 0 0,0 4 0,0 1 68,4-3 1,-1 2 150,-2 3 0,-2 4 0,-1 2 0,0 3 1,42 17-1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9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7982,'0'-10'-182,"0"-5"1,0 11 714,0-7-120,0 7 1,2-10-177,3 9 0,-3-3 308,4 2-624,-4 4 278,6-5-151,1 7 1,9 3 62,-1 9 1,0 1-140,0 16 0,7 2 188,-1 9 0,7 6 166,-1 12 1,4 4-155,1 7 0,1-6 36,0 0 0,1-7-290,4 2 0,-1-4 99,7-2 1,-8-8-128,3-4 0,-5-5 63,-1-7 1,1-3-338,5-7 1,-11-1-48,5 0 0,-12-5-216,0-1 1,-4-7-471,-1 2-242,-9-4 1359,-1-2 0,-8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9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865 122 8398,'12'-19'525,"-1"-5"0,-5 7-215,6 0 241,-9 0-721,13 7 173,-14 0 335,5 3-218,-7 7-38,0 0 1,-7 2-219,-5 3 1,-3 7 200,-3 11 1,1 10-14,0 7 1,-8 14-30,-4-2 1,-4 17 7,-1 0 0,-7 17-263,1 1 0,14-36 0,-2 2 241,2-2 1,0 1 0,-2 5 0,-1 0-24,0-2 0,0-1 0,2 1 0,0 0-28,-1-3 1,-1 0 0,2-2 0,0 0-147,1-4 1,0 0-1,-18 42 85,3-19 0,13-9 73,5-14 1,3-13 114,3 1 0,6-13-211,-1-3-180,8-1 232,-3-15 272,7 6 0,0-10-569,0-4 1,1 0-85,5-11 0,4 1 66,7-12 0,6-1 389,0-6 0,16-7 0,-3-2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0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8387,'10'-8'0,"-4"-4"-897,-4-3 460,-2 5 364,0-5 330,0 13 84,0-6 0,0 6 171,0-3-317,0 3-317,0-6 225,0 16 1,-6 9-111,0 12 1,0 5 139,6 7 1,0 13 4,0 15 0,0 2-3,0 10 1,-5 5-330,-1 6 1,0 6 235,6-6 1,-6 6 59,1-5 1,-3-1-223,2-6 0,4-3 68,-4-8 0,4 0-155,2-12 1,0-5-19,0-6 0,0-2-34,0-10 0,0-5 102,0-6 1,6-8-117,0 2 1,7-12-487,-1-5 915,3-4 0,3-2 1,-1 0-1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3:5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8276,'10'-18'-2028,"-5"1"2253,5 0 1556,-8 7-1171,6 2 0,-8 10-21,0 4 1,0 6 614,0 11-796,0 4 0,0 7 42,0 1 0,-8 1-163,-4 5 1,3 3-1645,-3 8 0,1 5 514,-7 1 843,9 7 0,-14-3 0,4 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1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8155,'27'-2'254,"-4"-4"0,2 4 317,-2-4 0,2 4-362,-2 2 0,-4 0-148,4 0 0,-4 0 129,-1 0 0,-7 8-74,1 4 0,-3 5-116,3 6 0,-5 2 36,-7 4 0,0 3-114,0-3 0,-7 4 97,-5 2 1,-3 1 0,-2 4 0,-1-3 63,1 3 1,0-3-93,-1-3 0,1 3-82,0 3 0,1-5 91,5-1 1,-4-1-385,3-10 252,4 8 1,1-12-259,7 4 204,0-11-28,0-5 1,15-9-189,8-3 0,10-5 108,7-7 1,-1-1-191,7 1 0,-6 0 109,6 0 1,-2-1 584,2 1 0,-5 7-14,-12 5 1,1-3 60,-7 2 0,0 0 641,-5 6 44,-1 8 1,-7 2-195,-5 7 0,-5 2-231,-5 4 1,-11-3-457,-7 3 1,-6 2 28,6-2 1,-7 5-292,1-5 1,2 2 44,-2-1 0,0-5-197,-5 4 0,5-10-114,0-1 1,6-3-427,-6 3 1,14 1-852,-3-7 1191,13 0 1,-1-6 552,12 0 0,11 0 0,12 0 0,-2 0-56,1 0 1,-1 0 71,2 0 0,2 0-1,-8 0 1,-6 0 582,-5 0 805,-8 0-656,3 8 1,-16 1-259,-9 8 0,-7-1-414,-9-5 1,-1 5 130,1-5 1,1-1-179,4 1 1,-1-1 104,6 2 1,1 1 69,6-7 1,7 1-23,5-1 0,3-2 184,2 8 0,4-9-202,7 3 0,5 2 32,18-2 1,-1 1-526,13-1 0,-6-4 240,6 4 1,-1-4-246,1-2 0,-2 5-295,-4 1 1,-3 8 629,3-3 0,-3 12 0,-3 4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1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8355,'0'-17'-701,"0"6"464,0-1 0,0 6 747,0-5-431,0 7 1,2-6-91,4 5 380,-4 3-319,5-6 1,-5 8 219,4 0-214,-4 0 0,6 10 316,-8 7 1,0 8-84,0 9 1,0 16 39,0 8 1,0 9 124,0 8 0,0 6-342,0 11 0,0-42 0,0 2-16,0 2 1,0 1-1,0 0 1,2 0 81,1-3 1,-1 0 0,0 48-457,4-8 0,2 6 218,-2-12 1,5-5-327,-5-12 0,0-3 202,-6-15 0,5 3-18,1-13 0,2-3-414,-2-9-752,-4-4 920,5-8 1,-1-9 633,0-8 0,7-16 0,-3-10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4.3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52 139 11542,'-10'-17'-1445,"-3"5"938,7 1 546,0-1 0,1-5 347,-1 0-59,0 7-436,6-5 0,2 13 72,4-4 0,-2-2-145,7 3 1,1-1 229,5 6 0,0 0-219,1 0 0,-1 0-6,0 0 0,1 0 122,-1 0 1,0 0-179,0 0 0,8 6 34,4-1 1,2 7 17,-2-6 0,9-1 44,-3-5 0,11 0 27,0 0 1,-2 0 80,2 0 0,0 6 11,6 0 1,0 0 27,0-6 0,0 2 24,0 3 1,0-3 101,0 4 0,5 2-83,1-2 1,7 7-3,-1-1 0,3-3-27,2 3 0,2-8-184,4 1 1,-2 3 148,8-2 1,-6 1-1,5-1 1,1-4-99,6 4 0,5-4 110,0-2 1,0 0-104,-5 0 1,-1 6 80,1-1 0,-7 1 9,1-6 1,-8 6 49,2 0 1,-4 1 172,-2-1 1,-5-2-135,-1 7 1,-1-7-16,1 2 0,2 4-55,-7 1 0,7-1 20,-1 1 1,3-5-23,2 6 0,6-3 48,0 3 0,6-3-262,-6-3 0,5-2 53,-5 8 1,6-7-167,-6 7 1,8-6 273,-3 5 0,-1-5-2,2 5 1,-8-7 97,2 2 0,2 2-94,-3-3 0,3 7 102,-2-6 0,-2 5-70,8-5 1,-6 6 150,6-7 0,-8 9-120,2-3 0,3 3 6,3-3 1,-2 5-18,2-5 0,-5 5-3,11 1 1,-10 0-14,9 0 1,-3-5 20,3 0 1,3-1-178,3 6 0,-4-1 90,4-5 0,3 5-12,-3-5 0,2-1 83,-2 1 1,-3-5-3,3 6 1,-4-7 43,-1 7 0,-7-6 15,1 5 1,-6-5 94,6 5 0,-6-1-138,5 2 1,-5 1 23,6-7 1,5 5 1,7-5 1,-1 6-50,-6-7 1,3 1 11,3-6 1,-4 6-7,5 0 0,-5-1 4,-2-5 0,1 0-14,-1 0 1,1 0 32,-1 0 0,1 0-17,-1 0 0,-5 0 75,0 0 0,-3 0-62,3 0 0,2 0 19,-8 0 0,0 0-20,-6 0 1,0-5 0,0-1 1,6-6 40,0 7 1,0-7-97,-6 6 0,-2-7 116,-3 1 0,3-3-45,-4-2 0,3 1 121,-3 5 0,4-5-102,-3 5 0,-3-4 23,3-3 0,-7 7 13,7-1 0,-8 1 5,1-7 0,-3 7 119,-2-1 1,-6 7-178,0-7 0,-2 8 8,2-2 0,2-1 18,-7 1 0,5-2 102,-6 2 1,6 5-125,-5-5 1,-1-2 151,-5 2 1,-1-5-96,1 5 1,-1-2 9,1 3 0,0 3-67,-1-4 0,1-2 10,-1 2 0,1 1-77,0 5 0,-7-2 92,1-4 0,-2 4-119,2-4 0,2 4 93,-8 2 1,0-5-182,-6-1 0,-5 0 296,-1 6 5,-7-8-160,4 7 10,-8-7 1,-16 8-3,-7 0 0,-31 8 0,-9 1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5.21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1090 53 11676,'0'-18'-795,"-2"3"-658,-4 3 985,4 5 983,-5 7-326,-1 0 0,-2 0 127,-7 0 1,0 13 302,0 4-485,-8 5 0,-2 3 19,-8 3 0,-5 11 13,-1 1 1,-12 8-264,1-2 0,-12 10-189,1 2 1,-4-1 75,-3-5 1,1-2 26,0-4 1,10 2-321,7-7 0,2-7-20,9-5 1,9-8-12,9 2 1,0-3-119,5-3 652,-3 0 0,19 0 0,-5 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5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69 8458,'-17'-17'0,"7"0"102,4-1 194,4 9-242,2 1 5,0 8 1,-5 14 78,-1 3 0,-9 14-120,-3 3 0,-1 3 162,-10 9 0,0 0-88,-5 6 1,-7 0-20,1 0 0,-2-2 48,1-4 1,11-6 137,-5-11 1,12 0 123,0-12 412,4 4 103,9-19-637,3 6 1,22-10 193,8-4 0,15-5-110,8-13 0,20 5-238,9-4 1,15 4-489,8 2 0,-45 9 1,2 0-122,-1 2 1,1 1 0,3 1-1,-1 2 502,-2 4 0,0 2 0,3-1 0,-1 1 0,0 4 0,0 0 0,2 0 0,1 1 0,2 2 0,1-1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9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8158,'0'-25'0,"8"6"0,2-6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0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8490,'0'-10'-713,"0"-5"0,2 13 1237,3-4 1,-1-2-160,8 3 1,1-1 151,10 6 0,-2 0 74,8 0-366,0 0 1,13 0 17,4 0 0,12 6 4,5-1 0,7 1-282,5-6 1,-4 2 218,4 4 1,-4-4-502,-2 4 0,-8-3 194,-3 3 1,-6-2-458,-6 8 1,-6-9-90,-11 3-166,4 4 401,-14-1 1,-2 3-684,-11-1 391,-4-7 726,-2 4 0,-8 0 0,-1 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70 164 8393,'0'-25'0,"-8"0"231,-3-4 0,1 4 267,-2 8 0,7 2 1630,-7 3-1753,8-3 1,-3 21-364,7-1 1,0 18 180,0 12 0,0 15 92,0 13 1,0 7-598,0 4 0,0-1 13,0 8 1,0 0-106,0 5 1,0-3-256,0 3 0,0-7-1576,0 2 2235,7-4 0,3-16 0,7 8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0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62 8362,'-7'-17'0,"5"0"-57,-6 7 1,8 0 182,0 5 124,0 3-16,-8 9 1,6 13 296,-3 14 0,1 3-107,-2 3 0,2 6-251,-7 12 0,1-2-4,-2 7 0,-1-2 89,7 3 0,1-3-552,5-3 1,-6-6-56,0 0 0,0-2-252,6-10 0,0 0 322,0-5 0,2-8-118,4-4 0,-2-11-222,7-7 1,1-3-64,5-2 682,-7 0 0,13-15 0,-4-4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1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8406,'0'-9'557,"8"1"1,1 16 80,9 3 0,-1 12-172,0 6 0,1 12 85,-1 5 0,2 4-108,4 1 1,-2 1-381,8 0 0,-6 6 54,6 0 0,-2-1-81,2-5 1,1-2-154,-7-4 1,6-4-402,-6-7 1,2-2-201,-2-5 1,-3 3 324,3-8 1,-4-2-207,-2-9 0,0 1 142,1-7 1,-7 2-68,1-2 0,-6-4-124,5 3 648,-7-10 0,11-5 0,-5-7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69 8417,'-16'-26'885,"5"3"1,-5 11-272,5 6 1,-4 4-126,-3 2 1,-1 2-322,-4 4 0,-12 11-314,-11 12 0,-6 6-45,-5 5 0,-5 4-520,-7 8 0,8 4 12,3-4 0,6 3 337,6-8 1,4-5-281,7-2 0,14-9 50,4-2 592,11-8 0,-9 12 0,5-7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2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8127,'11'-20'1815,"1"9"1,-1 7-921,6 4 1,7 6-349,-1 0 0,0 5 237,-6-5-1949,-7 7 882,-3-3 0,-7 7-517,0 1 1,-2-1-53,-3 0 1,-5 0-433,-7 1 0,1-1 404,5 0 880,-5-7 0,14 5 0,-5-5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1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8167,'12'-17'370,"-1"0"0,-5 7-148,6 4 0,7-1-66,10 1 0,-2-6 148,1 7 1,7-3 292,5 2 1,6 4-253,-5-4 1,5 5-84,-6 1 0,6 0-603,-5 0 0,-1 1 248,-5 5 0,-1 4-272,1 7 0,-8-1 252,-4-5 0,-2 8-1731,2-7 1844,-4 15 0,6-16 0,-8 14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1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9129,'18'0'2158,"-1"0"-1762,0 0 0,1 14-28,-1 3 0,2 12-60,4 0 0,-2 9-31,8 3 0,-2 5-57,2-6 1,-2 6 27,-4-5 0,-4 5-266,4-6 1,-4 2-190,-1-1 1,-7-5-277,1 5 0,-3-11 151,3-1 0,1-8-113,-7 2 1,2-4-771,-3-1 0,-3-1 57,4 0 1158,-4-7 0,6 5 0,1-5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2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640 156 8279,'-2'-25'379,"-3"-4"0,3 4 1509,-4 2-207,-4 4-919,8 1 0,-7 9-214,3 3 0,-4 4-160,-7 2 1,-10 14-368,-7 3 0,-5 18-266,-13-1 1,2 18-324,-13 0 0,7 4 379,-1-5 1,10-1-437,7-3 1,5 2-1003,7-2 1,5-5-28,11-2 1654,4-11 0,8 4 0,0-6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2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8196,'10'-23'927,"-5"0"-221,5 7 761,-8 1-760,13 13-406,-13-6 1,6 16 30,-8 3 1,-2 7 79,-4 5 0,-9 11-1425,-8 13 1,-6 4 343,6 7 669,0 4 0,5 7 0,1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8185,'0'-18'0,"0"9"0,0-1-238,0 5 501,0 3 726,0-6-657,0 8 0,0 4 97,0 7 0,0 5 497,0 18 0,0 5-350,0 13 1,0 13-60,0 4 1,0 12-377,0-1 0,0 7-315,0 5 1,0 4-344,1-44 1,-2 0-1,0 3 1,-1-1-680,-4 1 1,0 0 1033,1 4 1,-1-1 0,-7-1 0,1 0 0,3 3-1,0 1 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6.91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1 813 9946,'0'-34'-780,"5"1"390,1 4 0,2 4-336,-2 8 453,-4 7 0,7-3 124,-3 7 0,4-5 82,7 5 1,0-6-87,0 6 0,1-1-44,-1 1 0,2 4 151,4-4 1,-3-3 30,3-3 0,-2 3 38,2-3 1,-2 1-8,8-7 1,-6 1 170,6 0 0,-1-6-108,7 0 0,5-6 117,1 6 1,7-6-149,-2 6 0,6-6 6,5 6 0,-1-6-46,8 6 0,-1-6-89,6 6 1,0 0 24,0 6 1,1-6 84,-1 0 0,-6 2-11,1 9 1,-7-3 21,7 3 0,-7 3 1,7-3 1,-7 8-41,7-2 0,-1 4 30,6 2 1,-1 0-87,-5 0 0,6 0 79,0 0 0,2 0-167,10 0 0,-8 2 128,2 4 1,2 4-12,-2 7 0,0-3 16,-6 3 0,0-4-2,0 10 1,-5 4 13,-1 2 0,-5 0-19,5 5 0,-7-1 77,2 13 0,-10-5-58,-2 5 0,-8 0 13,3 6 1,-5 5-61,-1 1 0,-1 0-7,1-7 1,-1 1 32,1 0 1,0-4-7,-1 4 0,-7-10 21,-4 10 0,0-4-18,-6 4 1,3 0 78,-15 0 0,7 0-71,-6 0 0,-1 0 42,-5-1 1,-7-4 132,-5-1 0,-3 2-129,-2 9 1,-8-3-25,-4 4 1,-6-10 0,-5-2 1,1-6 55,-7 6 1,0-7-50,-6 1 1,-7 3 91,-5-3 0,-9-2-254,-2-9 0,-7 4 125,1-4 0,-3-4-245,-3-2 1,38-13-1,-2-1 174,-1 0 0,0-1 0,-1 0 0,1 0 64,-46 3 1,41-6 0,0-2 2,3-2 0,-1-2 0,-3-2 0,1-2-10,2 0 1,0-1 0,-1-4 0,1-2 7,-3 2 1,0-3-1,-1-5 1,-1-2 119,2 0 1,1 0 0,1-4 0,0 0-37,1-2 0,1 0 0,2-3 0,0 0 60,3 1 0,0-2 0,-4-2 0,0-1 28,4 1 0,0 1 0,-2-2 0,1 0 35,6 2 1,1-1 0,-1-1 0,0 1 17,-31-26 1,0-6-226,6 7 0,13-1 28,4 6 0,12 6 158,-1 0 1,13 8-343,5-3 1,5 12 330,7 6-859,3 4 0,12 12 888,7 7 0,9 15 0,14 12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7.43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3623 16 9014,'-2'-10'-90,"-4"4"1,-4 6-396,-7 6 296,0 12 0,-2 8 155,-5 9 1,5 0 80,-4-1 0,-6 10-219,-5 8 1,-5 0 102,-13 6 1,-3 1-203,-14-1 1,31-25-1,-1-1 265,-1 0 0,-1 0 0,-2-1 0,-2-1-3,-4 2 1,0 0 0,-2 0 0,0 1 7,-9 4 0,-1 1 1,-1-2-1,-1 1-287,-6 4 1,0-1 0,-2-6 0,-1-1 308,-3 2 1,0-1-1,4-1 1,-2-1-285,-4 3 1,-1 0 0,3-4 0,2-1 274,1-1 1,0 0-1,0-2 1,1-1-11,8 1 1,0-2 0,-1-2-1,1-1-163,2-2 1,1 0 0,4-2 0,0-2 172,4-1 0,1-1 0,-46 11 40,11-7 0,1-3-76,5-4 0,9 3 460,7-8 0,14-1-370,-2-5 0,12 0 643,0 0 1,11-1-819,6-5 921,4 4-1021,1-14 0,11 13 596,7-9-387,7 8 0,18-11 0,2 5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17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1098 87 8565,'-8'-26'508,"-2"1"1,-7 9-356,0 5 0,0 3-78,-1 8 0,1 0-277,0 0 1,-8 10 67,-4 7 1,-11 2-266,-7 10 0,-8 0 221,-3 5 1,-9 1-125,-2-1 1,-1-1 282,-4-4 1,2 2-65,3-8 0,8 0 364,3-6 1,12-5 27,6-1 1,5-5 202,6 5 0,10-5-190,8 6 0,9-6-163,2 5 0,17 3-90,17 9 0,16-2-180,14 8 1,13-4-84,9 9 1,-36-13 0,2 0-116,5 5 0,1 0 0,3 3 1,1-2 308,4-4 0,1 0 0,1 4 0,2 0 0,6 1 0,2 0 0,0-1 0,0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1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8284,'-10'-17'585,"4"-1"-362,5 1 0,1 6 1211,0-1-1022,0 0 0,1 1 0,5-1 215,6-1 0,5 3-278,6-1 0,-2 7-238,8-2 0,6-1-18,5 1 1,8 0-92,-2 6 1,0 0 8,6 0 0,-10 6-219,10 0 1,-4 7-114,4-1 0,-2-3 141,-4 3 0,2-7-734,-7 7 1,-3-1 113,-9 7 0,-4-1-144,-8 0 1,-1 8 943,-5 4 0,-3 4 0,-8 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1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87 8284,'-26'0'0,"1"0"160,7 0-339,9 0 686,1 0 0,10 0 51,4 0 1,13 0 256,16 0 0,7-6-317,10 1 1,7-7-170,5 6 1,16-7-283,7 1 0,3-1-68,-3 1 1,5 5-782,0 7 0,4 0 518,-9 0 1,-5 2 283,-13 3 0,-7 13 0,-3 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0 8127,'10'8'827,"-3"2"-506,-7 7 1,-2 0 373,-3 1 1,-5 5-418,-7 0 1,-14 7-10,-4-1 1,-3 4-391,3 2 1,-5-3 128,0-3 1,-6 4-630,5-4 0,1-3 155,5 3 1,3-8-48,3 2 1,4-3 302,7-3 0,7-2 64,-1-3 1,9 3 207,-3-3 1,6-3-98,6 3 1,3-1 598,8 7 1,1-7-262,-1 1 1,2-6 162,4 5 1,-3-5 150,3 5-385,-4-7 0,-2 10-179,0-9 0,-5 1 194,-1-6-846,-7 0 356,4 0-163,-8 0-363,0 0 674,0 8 0,2-6 175,4 4 0,3-3-110,9 3 1,-1-4 125,0 4 1,0 2 47,1-3 1,-1 3 6,0-2-49,-7-4 1,-2 13-29,-8-3 1,0-3 6,0 3 0,-2-1-9,-4 7 1,-4 5-9,-7 0 0,0 0 14,-1-6 0,1 6 6,0 0 0,0 2 194,-1-2 1,7-4-63,-1 4 1,3-3 627,-3-3-492,4 0 0,8 1 136,0-1 0,0-6 310,0 1-385,0-1 0,0 1-169,0-1 147,0-7-321,0 12 0,0-12 316,0 7-449,0-7 0,0 5-62,0-3 104,0-4 0,0 8 54,0-4-21,0-5-136,0 7 1,8-8 36,4 0 0,5 0-602,6 0 1,4 0 323,7 0 0,3 0-1095,3 0 0,-3-6 605,3 1 1,-1-3-641,1 2 1495,-11 4 0,11-5 0,-13 7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2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157 122 8412,'-6'-17'-76,"0"-1"1,0 7 71,6-1 0,0 6 290,0-5 0,0 5-121,0-5 0,0 5 385,0-6-54,0 8 198,0-3-627,0 7 1,0 9-209,0 9 1,0 16 375,0 18 1,-6 8-26,1 9 1,-9 14 22,3 3 1,-5 4-254,-1-3 0,0-3-110,-1-3 0,7-6-109,-1-12 1,9-5-75,-3-12 0,4-6 116,2-11 0,0-4-76,0-7 0,2-3-253,4-4 268,-5 5 1,9-14-186,-4 4 397,-4-5 0,13-10-1003,-3-8 1049,3-1 0,10-14 0,2 5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3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8160,'10'0'295,"-2"-7"0,-8 3 581,0-8-575,7 9 1,-3-5-117,8 8 0,-7 0 58,7 0 0,-1 2-128,7 4 0,-1 3 158,0 8 0,8 14 176,4 4 0,-2 11-115,2 0 1,0 4-94,5 2 1,1-4-64,-1 4 1,-5-10-129,0 10 1,-6-12-399,6 1 1,-8-5 232,2-1 0,2-1-588,-2 1 0,-2-8 358,-9-4 0,3-6-1147,-3-5 430,-5-5 570,9-7 0,-12-2-10,7-3 502,-7-5 0,11-15 0,-5-2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3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53 8160,'9'-8'0,"5"4"-153,-8-7 188,-1 7 1,-3-6 846,4 5-264,-4 3 260,6-6-798,-8 8 0,0 10 42,0 7 0,-8 10 100,-4 13 0,-5 4-84,-6 8 1,-10 13-106,-7 5 1,-8 5-208,2 0 1,-4-4-64,-2 4 0,0-1-17,0-4 1,2-5-159,4-13 1,6-6-9,11 0 0,4-13-147,8 1 54,-1-11 513,9 2 0,-7-15 0,7-2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3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8415,'10'-8'1161,"-2"6"0,-7-4-341,5 12 0,-4 5-315,4 12 1,-4 4 74,-2 8 0,-6 1-178,0 5 1,-5 3-440,5 8 0,-6 6-467,7-1 0,-7 3-643,6-3 1,-5-3 1146,5 4 0,0-4 0,6-2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4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35 258 8376,'0'-17'853,"0"7"-526,0-5-295,0 13 49,0-6 137,0 8 1,0 2-183,0 4 1,-1 9 107,-5 8 1,2 10 247,-8 1 0,9 3-41,-3 9 0,4-2 69,2 2 0,2-3-232,4-9 0,9 1 316,8-1 1,6-1-426,-6-4 0,10-6 56,1-12 0,6 3-75,7-8 0,8-3 23,-3-8 1,2-7-382,-8-11 0,4 2 73,-4-8 1,-4 0-66,-1-5 0,-7-1 78,-5 1 0,-4-3-123,-7-3 1,-9 1 61,-3-7 0,-4 0 100,-2-6 1,-2 6 378,-4 0 0,-3 7-130,-9-1 0,1 11 310,0 6 0,5 6-89,1 5-267,-1-3 1,1 13-386,-1-4 0,8 12-689,-2 6 1,4 3-126,2 2 0,8 8 1169,4 4 0,3 4 0,2 1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69 8158,'0'-17'0,"0"0"0,-8 1 177,-3 5 1,-5 3 342,-1 8 1,-2 0-298,-4 0 1,3 2-236,-3 4 0,-2 11 13,2 12 0,-6 11 100,6 6 1,-5 6 78,5 6 0,-6 3-50,6 8 1,0-1-17,5-5 1,7-1-84,-1-5 0,8-5-9,-1 0 0,3-2-81,2-10 1,2-5-252,3-6 1,-1-2-453,8 1 0,1-4 354,10-13 0,-2 2-455,8-7 863,0 0 0,6-14 0,-1-1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5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8405,'17'2'664,"1"4"1,-1-2-418,0 7 1,6 3-123,0 9 1,6 3 183,-6 9 0,6 2 301,-6 3 1,8-2-178,-2 8 1,-2-1 130,1 1 1,-1 6-455,2 0 0,4 5-337,-4 7 0,3-5-47,3-7 1,-8-6 245,-4 0 0,0-9-874,-6-3 1,4-7 367,-9-9 1,-3-9-444,3-3 1,-6-4-34,5-2 1010,-7 0 0,12-16 0,-7-3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69 8127,'-2'-17'1283,"-4"0"0,3 5-539,-9 1 0,6 7 205,-5-2 0,-6 4-526,-7 2 0,-6 8-403,1 3 1,-10 10-99,-1 2 1,-2 10-279,1 2 1,5 1-123,-4 10 1,3 0-560,3 6 1,1-7 143,4-5 1,4 2 253,8-1 1,1-1 638,5-6 0,-4 1 0,5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8150,'0'-17'2067,"0"7"1,10 2-2191,7 8 0,2-5-28,10-1 0,-6 0 513,6 6 0,-2 0-195,2 0 0,-2 0-349,-4 0 0,-2 0-58,8 0 0,-2 6-261,2 0 0,1 5 501,-7-5 0,8 7 0,-4-3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8248,'9'8'464,"7"9"1,-7 10-128,9 7 1,5 1 125,0 0 0,0 7-72,-6 4 1,2 2-145,4-2 0,-1 4-57,6-4 0,-7-3-92,3-3 1,6 0-222,-1-5 0,6 1-143,-12-13 0,6 6-370,-6-6 0,0 0-367,-6-5 1,0-1 128,1 0 874,-9 0 0,7-7 0,-7-2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8163,'11'-2'521,"1"-4"1,-1 4 787,7-3 0,5 3-794,0 2 1,8 0-148,-3 0 1,-1 0-764,2 0 301,-8 0 1,6 0-1029,-4 0 900,-4 0 0,6 2-2092,-7 3 1161,-9-3-71,-1 6 802,-8-16 1,-8-1 433,-3-9 1,-5 1-5,-1 0 1,-2-6-9,-4 0 0,9 0 11,-3 5 0,6 1-12,-1 0 1,-1 5 2073,7 1-1032,0 7-124,6-4 1,-6 10-351,1 4 0,-1 0-82,6 11 1,0-4-290,0 10 0,0 4-409,0 2 0,0 4-237,0 1 1,-2 3 377,-4 3 1,4 4-2399,-4 8 2470,-3 0 0,-9 0 0,-8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70 8219,'-2'-17'212,"-4"-1"0,-3 3 148,-9 4 1,1 3-87,0 8 1,-6 2-170,0 4 1,-10 3 312,-2 8 0,-9 10-358,-13 8 0,-1 9-401,-11 14 1,3-3-173,-8 9 1,10-8-128,6 1 0,7-5 249,4-6 1,13-9 390,11-8 0,4-8 0,1 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6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8235,'-8'-25'0,"-3"-4"0,1 10 592,-1 1 0,7 11 2292,-2-5-1478,4 8-753,-6-4 0,7 10-1223,-5 4 435,-4 4 1,1 17-456,-9 7 1,-7 5-1748,-4 13 2337,5 3 0,-9 22 0,6 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8124,'8'-27'0,"-4"4"450,8 12 1,-7 3 590,7 8 1,5 0 137,6 0 1,2 10-533,-2 7 0,-4 8-144,4 9 0,1 1-361,-7 0 0,2 1-385,-13 4 1,0 5 79,-6 6 0,-10 1-182,-7 0 0,-3 0-1283,-8 0 0,-7-6 772,-5 0 1,-6-7 855,5 1 0,-7-11 0,4-4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2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 8021,'9'0'-227,"-1"0"1000,0 7-301,-7-5-84,7 6-150,0-8-95,-6 0 1,5 2 167,-7 4-167,0-5 1,0 9-167,0-4 0,0 3 129,0 9 0,-1 1 41,-5 4 1,2 4-52,-8 7 0,7 3 131,-7 3 1,6 10 25,-5 8 0,5 5 248,-5-5 1,5 9-26,-6 2 0,8 3-124,-1 8 0,-3 3-144,2 9 1,0 6-246,6-44 0,0 2 1,0 0-1,-2 1-1153,0 3 0,-1 1 1,2 0-1,0 1 1189,-2 1 0,0 1 0,2 1 0,0 0 0,0 4 0,-2 1 0,-2-1 0,-1 0 0,-4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0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8194,'-2'-18'1616,"-3"1"-1208,3 0 0,-6-1 207,8 1 1,8 6-105,3-1-332,5 1 1,1-1 134,0 1 1,3 5 60,3-6 1,-2 8-401,8-1 1,-6 3 128,5 2 1,-5 5-99,6 1 0,-8 6 81,2-6 1,-3 7-225,-3-1 1,0 9 20,1 2 0,-9 0-47,-3-6 1,-4 6 42,-2 0 1,0 2-46,0-2 0,-8 2 212,-3 4 0,-5 4-70,-1-5 0,-2 5-341,-4 2 1,2-1 102,-8 1 1,2 1-850,-2 5 0,-4-3 1110,5 8 0,-5 0 0,-2 6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7993,'-17'-15'668,"-1"3"-631,9 5 1295,1 7-617,8 0 745,0 0-573,0 7-638,0 3 0,2 9 109,4 4 1,3-2 206,9 8 0,-1-8-2350,0 2 0,6 2 959,0-1 1,0-1-320,-5-6 0,-1 0 89,0 0 1056,0-7 0,1 5 0,-1-5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1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1 275 8165,'9'-17'258,"-1"0"0,0-1-258,3 1 0,6-2 284,6-4 0,8 2-77,15-8 0,6 14-4,12-3 0,9-1-53,-4-4 0,4 8 73,-4 9 0,10-2-275,-4 2 1,3 3 169,-14 8 0,-7-1-59,-5 8 0,-2-1-132,-9 7 1,-9-1 46,-9 0 1,-5 6 52,-7 0 1,3 0-72,-9-5 0,-1 5 80,-10 0 0,1 6-90,-13-6 1,3 5-198,-14-5 0,6 1-64,-6-7 1,-5-2-3,-7-3 1,-1 1-247,2-7 1,-4 0 562,-8-6 0,0 0 0,0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 7993,'-10'-8'1581,"2"6"-1016,1 2 0,5 4-96,-4 7 1,4 1-91,2 5 1,0 0-82,0 1 0,0-1-272,0 0 0,0 1-250,0-1 1,0 0-128,0 1 0,2-3 224,4-4 0,-2 3-999,7-8 0,-5 5 507,5-5 0,1 0-106,5-6 1,0-6 319,1 0 0,-1-7 405,0 1 0,1-1 22,-1 1 0,-6-3-44,1 3 1,-2 3 233,1-3 1,-1 6-156,-5-5 1,-3 5 1965,4-5-845,-4 7-511,6-12 0,-6 13-38,3-9-686,-3 8 242,6-4-102,-6 1-487,13 5 219,-13-6 19,6 8 138,-8 0 0,6 8 443,-1 3 1,3 7 51,-2 5 0,-4 4 188,4 7 0,1 9-256,-1 3 1,6 9-74,-7 3 0,1 15-735,-6 2 1,0 17 43,1-41 0,-2 2 0,-2 12 1,-2 4 364,1 8 0,-3 2 0,-4 0 0,-1 2 0,-2 4 0,-1 2 0,-1 7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8212,'6'-12'0,"0"1"0,1-1-519,-1-5 0,-2 6 271,7-1 1,-5 2 698,6-1-19,-8-5 49,11 7-42,-13-1-70,6-5 41,-8 13-22,0-6 212,0 8-85,7 0-189,-5 0 0,12 8-22,-9 3 0,9 11 201,-3 1 0,5 7-176,1-1 0,2 4-46,4 1 0,-4 1-74,5 0 0,-5-1-31,-2 1 0,6-2-187,0-5 0,0-1 119,-5-4 1,-7-4-446,1 5 1,-3-5 207,3-2 1,1-5-1003,-7-1 179,7-7-148,-11 4 743,6-1 0,-6-5-47,4 4 0,-4-12-1043,3-5 1445,-3-5 0,6-9 0,2-2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8147,'8'-17'-316,"-6"5"263,3 1 0,5 1 206,2-2 0,-3-1-49,3 7 0,-7-5 448,7 5-377,-8 0 13,11 6-136,-13 0 30,6 0 0,-8 2 83,0 4 0,0 3-29,0 9 0,-8 7-14,-3 3 1,-3 7 69,3 5 0,-11 5 150,5 6 0,-6 17-133,0 7 0,2 9-256,-8 8 1,12-45 0,0 1-13,-3 1 1,-1 0 0,1 0 0,0 0 34,-15 37 1,3 1-167,3-18 0,-2-6 172,8-17 0,0-9 281,6-8 0,1-8-156,5 2 1,1-12 9,4-5 262,4-4-212,-5-2 1,7-8-453,0-3 0,7-7 32,5-5 1,11-9-1725,6-9 1977,3 1 0,18-10 0,4-4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7914,'19'-9'273,"4"3"0,-4 4-110,4 2 1,-1 2-164,1 4 0,-4 1 289,4 5 0,-4 3 193,-2-3 1,-5 1-441,-1-1 0,-5 1 29,6-7 1,-6 5-72,5-5 0,-7 0 0,4-6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4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8 277 8163,'-7'-6'703,"7"1"0,9-9-1203,14 3 0,6-5 331,12-1 0,3-6 550,8 0 0,5-2 205,1 2 1,5 4-216,-5-4 0,0 9-688,-7 3 0,-1 1 170,-3-2 1,-5-1-547,-8 7 1,-1 0 241,-4 6 0,-10 0-433,-7 0 389,-9 0 296,5 0 0,-16 0 594,-3 0 1,-10 0-340,-2 0 0,-8 2 1156,2 4 0,2 4-576,-2 7 0,-1 2 213,-11 4 0,3-2-400,-8 8 1,7 0-311,-1 6 0,9-6-154,2-1 0,4-1-356,2 2 0,0 4-567,12-4 0,3-3 484,2 3 1,4-8-1319,2 2 860,0-3 412,8-3 0,2-7 500,7-5 0,2-3 0,4-2 0,-3 0 0,3 0 0,-10 0 106,-1 0 0,-9 2 395,3 4 934,-4 4 0,-4 7-623,-4 0 0,3 0 375,-9 1 1,2-1-529,-1 0 0,-3-5-125,9-1-401,-9-7 1,12 6-164,-3-4-245,3-4-249,2 5 1,7-14-600,5-5 0,9 2 487,2-1 0,0-1 98,-6-5 1,-5 2 105,-1 3 0,-5 3 331,6 3 377,-8 4 1,3-4 371,-7 12 1,0 3-136,0 9 1,0-7 443,0 1 1,-2-1-434,-3 7 0,3-7 376,-4 1-1252,4-1 1,10-1 292,3-4 1,6-4-370,7-2 0,4-10-309,13-7 1,3-8-570,8-10 1,5 0 498,1 1 1,13-8 196,-2-5 0,4-2 457,-3-3 1,4 2 117,1 4 1,4 5 570,-10 12 1,2-1-437,-13 7 0,0 7 269,-6 10 0,-6 5 51,0 1 1,-8 0 209,3 0 0,-7 7-179,-5 5 0,2 3 33,-8 2 0,-2 1-245,-9-1 0,1 0 209,-7 1 1,-1-1-663,-5 0 1,0 0 192,0 1 0,-9-1-181,-8 0 1,-3 1-109,-8-1 1,4 0-170,-4 1 0,-1-3 58,-6-4 1,-1 5-134,-5-5 0,5-1-299,-4 1 0,3-5 314,2 6 0,-5-8 539,0 1 0,-1 5 0,7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8063,'0'-27'3567,"0"2"-3291,0 8-244,0 8 86,8 1 0,-6 16-182,4 3 1,-4 14-76,-2 10 1,-8 9-807,-4 13 945,-3 5 0,-10 15 0,-2 2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8073,'-2'-15'536,"-4"4"517,4-5-539,-5 14-989,7-5 492,0 7 1,0 7 42,0 5 0,0 11 293,0 6 1,0 3-75,0 3 0,0 5 36,0 1 1,0 5-116,0-6 0,7 0 148,5-5 1,-1-6-92,7 0 0,-5-8-145,10 2 1,2-4 28,-2-2 1,6-7-193,-6-4 1,8-4-97,-2-2 1,1-2 102,-1-4 1,4-6-17,-4-11 0,-4-3 43,-2-9 1,0-7-128,-6-4 0,4-6 39,-9-6 0,1 2-183,-1-7 0,-5 9 114,-7 2 0,0 8-98,0 9 0,0 7-294,0-1 0,2 10 566,4 1 0,-4 1 0,6 7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206 260 7987,'0'-18'0,"0"-5"25,0 0 1,5-2 46,1 2 0,0 4 1090,-6-4-740,0-4 1,0 8-342,0-4 0,0 9 226,0 3-269,-8 7 1,4-4-14,-7 8 1,5 4-136,-5 8 0,-1 9 232,-5 19 1,0 6 124,-1 12 0,-5 9-217,0 8 1,0 4-105,6-10 1,5 14 27,1-14 1,7 6 108,-2-18 1,6 5-672,6-10 294,3-4 17,9-14 1,5-1-270,0-4 0,8-4 95,-3-8 0,5-7-593,2-4 1064,-8-4 0,5-2 0,-5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8049,'0'-17'-190,"0"-1"-555,0 9 1032,8 1-253,1 8 1,9 4 70,-1 8 0,0 1-58,1 16 0,5 2 482,0 9 0,2 4-116,-2 8 0,-2 6 21,8-1 0,-8 1-157,2-6 1,2 0 96,-2 0 1,0-8-279,-6-4 0,1 2 82,-1-1 1,0-3-569,0-9 0,-1 2 240,-5-8 0,5-6-1180,-5-5 257,-3-9-174,7 5 1247,-13-8 0,14-15 0,-7-4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9906,'-18'0'1858,"-1"2"-1547,-4 4 1,-4 8-371,-8 14 1,-7 3 178,-4 15 1,-4 0 14,-2 6 1,8-6-779,4 0 0,3-7 304,3 1 0,7-3 266,4-3 1,9-5 65,3 0 7,7-8 0,-4 4 0,8-8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6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8041,'2'-10'264,"4"4"1,-2 2 431,7-1 0,1 3 1058,5-4-1159,8 4 0,-4 2-95,8 0 0,0-2-40,5-4 1,1 5-229,0-5 1,1 4-163,4 2 0,3 0-635,3 0 1,-2 6 451,-4-1 1,-5 9-1370,-1-3 0,-7-1 161,-9 1 1321,-1 1 0,0 5 0,1 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7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8104,'6'-12'1464,"0"0"0,13 9-1206,-2-3 0,4 4 62,-3 2 1,5 4 139,0 7 0,2 3-104,-2 15 0,-4 1 69,4 11 0,-4-3-132,-2 8 1,5-2 0,-5 3 0,4 8-455,-9-3 1,-3-2 213,3-4 1,-8-7-935,1 1 1,3-9 276,-2-2 0,1-10-678,-1-2 637,-4 0 1,14-15-267,-5 4 0,-1-6 911,1-6 0,1-19 0,5-11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8116,'-8'-17'3531,"5"7"-2579,-9 5 1,6 3-271,-5 2 1,-1 0-178,-5 0 1,-2 9-69,-4 9 1,-6 1-434,-11 10 0,-5-1-360,-7 7 0,1 5-1043,-1 1 1,8 1 808,3-2 0,7-3-462,5 3 0,4-9 1052,8-2 0,-1-8 0,1 4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7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45 7992,'0'-17'1070,"0"-1"201,0 9 1,-5 9-998,-1 11 1,-15 12-503,-2 6 1,-6 10-222,0 1 1,-7 8-1417,7-2 1865,-8 4 0,18 2 0,-6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8105,'10'-18'494,"5"1"0,-5 7 719,7 5 0,1 3-534,-1 2 1,0 7 574,0 5 1,-1 11-528,-5 6 0,-3-2-419,-8 2 1,0 7-304,0 10 1,-8 4-261,-3 2 1,-12 2 262,-6 4-8,-4-5 0,-9 15 0,-2-7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8149,'9'-8'-391,"-1"4"274,-8-8 0,0 7 445,0-7-27,0 8 428,0-11-630,0 5 1,0-1-284,0-1 267,0 8 103,0-3-226,0 7 1,0 2 133,0 3 0,0 5-61,0 7 0,2 10 96,4 8 0,-2 7 138,7 10 0,-5 9 22,5 9 0,-7 7 228,2 9 1,-4 10-544,-1-44 1,-2 0 0,-2 0 0,-2 1 125,0 5 0,-1 0 0,-1-5 0,0-1-477,2 1 0,-1-2 0,-1 0 0,0-2 100,2 38 0,-7-11-869,6-12 0,1-10 135,5-2 1011,0-16 0,0-9 0,0-4 0,0 4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39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725 103 8104,'9'-18'1265,"7"-7"-867,-14 6 0,7 0 273,-3 7 1,-2 9-337,7-3 1,-7 6-209,2 6 1,2 5 4,-3 12-75,9-4 0,-12 16 68,4 0 0,-6 5-143,-6 6 1,2-2-70,-8-3 0,7-3-254,-7 8 0,3-7-355,-3 1 1,-1-4 322,7-1 0,-6-14-487,7-4 190,-1-3 405,6-4 1,0-5 0,0-10 0,2-13 157,3-11 0,5-5 5,7-7 1,1 3 173,-1-8 1,6 8 126,0-3 1,6 12-97,-6 6 0,2 4-20,-2 2 1,-4 5 114,4 1 65,-4 7 0,-3 4-37,-5 11 1,-3 5 225,-8 1 1,0 0-163,0 1 1,-8 7-71,-3 3 1,-5 3-311,-1-2 1,-6 4 80,0-4 1,0-5-45,6 0 0,-1-5-160,1-2-247,7 0 105,-5-7 104,13-2 1,-4-8 10,12 0 1,-2-8-152,8-4 1,-1-1 195,6 1 56,1-3 1,-1 7 333,0-3-3,-7 3 0,-2 16 120,-8 3 1,-2 7-15,-4 5 0,-4 6 192,-7 11 1,-8-4-227,-4 5 0,-2 1-95,3-2 0,-3 3-129,8-3 1,-6-3 92,6 3 1,-2-6-353,2-5 1,6 2-2,-1-8 1,1 2-111,5-2 1,-1-9-131,2 3 179,-5-11 396,14 1 1,-5-9-134,7-3 1,0-5 137,0-7 0,7-8-75,5-4 1,11 2 42,6-2 0,1 8 28,-1-2 0,4 4 161,-4 1 0,-4 7-46,-2-1 1,-4 9 144,-2-3 0,-1 6-162,-5 6 1,-1 3-54,-5 8 1,-3 1 40,4-1 1,-4 6-8,-2 0 1,0 2-212,0-2 0,0-4 1,0 5 1,0-5-116,0-2 1,0 0 71,0 1-233,8-9 184,1 7 100,9-15 0,-7 7 152,1-8 1,-6 0-87,5 0 1,-5 0 42,5 0-98,-7 0 7,4 0-64,-8 0-27,0 0-41,-8 0 0,-1 0 63,-9 0 0,-7 0 183,-4 0 0,-5 6-97,-6 0 1,-5 13 279,-7-2 0,1 4-163,-1-3 0,-6 5-161,0 0 1,1 6-30,5-6 1,-2 5-166,-4-4 1,12-1-316,0-6 1,4-2 242,7-3 0,-1 1-650,13-7 212,0 0 607,13-6 0,4-6 64,12 0 1,6-7 171,11 1 1,4 5-89,7 1 0,10 4 170,8 2 0,0 2 513,6 4 0,3 3-325,3 8 1,5 7 425,6-1 1,-4 5-255,4-5 1,-4 1-48,-2-7 1,8 0-688,4 0 1,5-5-144,6-1 1,3-7 97,3 2 0,1-4-233,-6-2 1,5-2-2879,-6-4 3325,0-3 0,-2-7 0,1 1 0,-5 1 0,-1 1 0,-5 2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8106,'0'-12'-182,"0"1"503,0 7 563,0-4-371,0 8-57,8-7-304,-6 5 0,11-8 225,-7 4-404,0 5 1,0-9 239,-1 4-453,1 4-382,-6-5 67,8 7 0,-4 5 282,7 1 273,-7 8 0,11-13 0,-5 7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0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8115,'17'-17'865,"0"7"1,0 2-300,1 8 1,1 0-194,4 0 1,4 2-47,7 4 0,1-2 89,0 7 1,-1-5-226,1 6 0,-2-9-64,-5 3 0,3 2-510,-8-2 1,0 1 310,-6-1 0,1-4-1444,-1 4-81,-7 3-367,-3-7 1372,-7 14 1,-7-12 213,-5 7 1,-9-5 377,-2 5 0,-8 1 0,4 5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1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8115,'-34'26'-514,"-1"-3"1,1 2 1185,-1-1-302,1 6 1,1-9 32,4 8 0,-2-6 116,8 6 0,6-8-18,5 2 1,3-3-193,-3-3 0,5 0-663,7 0 88,0 1 0,2-3-268,3-3 0,-1-5 414,8-7 0,5 0-134,6 0 0,8-7-88,-2-5 0,9-11-233,2-6 1,10 2 208,2-2 0,8-5 116,9-6 1,-6 7 393,1 10 1,-3 4-121,3 1 0,-1 9 187,-11 3 1,2 6 34,-14 6 1,0-2 204,-5 7 0,-8 1-69,-4 5 1,-4 0 216,-2 0 0,-7 1-247,-4-1 0,-4 0-71,-2 1 1,-2 1-559,-4 4 0,-5-4 206,-13 4 1,-2-4-259,-9-1 1,0-1-31,1 0 1,-3-1-258,-3-5 0,3 3 220,-3-9 0,4 1-50,1-6 0,0 0 268,1 0 0,7-2-6,4-4 0,4-9 184,1-8 0,3-8 0,3 2 0,5 4 0,7 2 0,0-2 0,0 2 0,0 0 0,0 6 22,-8 0 57,6-1 0,-13 3 421,3 4 1,3 3-183,-3 8 1,-1 0 8,-10 0 0,3 0-107,-3 0 0,-2 2-195,2 4 0,-2-3 121,2 9 0,2-1-167,-8 7 0,8 5 153,-2 0 0,4 8-35,2-3 0,1 5-168,5 2 1,-3-6 95,9-1 1,6 1-171,11 6 1,3-6-117,3-1 0,5-6-163,0 1 1,6-4 185,-6-2 0,0 0-54,-6 1 0,-5-1 189,-1 0 1,-7 1 152,2-1 1,-6 0 359,-6 0 1,-4 3-218,-7 3 1,-6-4 134,0 4 1,-8 2 19,2-2 1,2 6 189,-1-6 1,6 2-169,-1-2 0,6-4-5,6 4 0,-3 2-198,8-2 0,1 2-167,5-2 0,0-4-56,0 5 0,0-5 93,0-2 0,5 0 6,1 1 0,2-1 31,-2 0 0,-5-5-257,5-1 203,-4-7 0,-2 6-194,0-5 289,0-3 57,0 6 0,0-10-312,0-4 222,0 4-405,0-13 195,0 6 0,0-3-79,0 0 1,0 7-45,0-7 1,2 6-241,4-5 1,3-1 3,9-5 0,1-8-183,4-4 1,6-11 68,11-6 1,4-12 600,8-5 0,8-12 0,1-4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8098,'27'-24'150,"-4"1"1,-4 0 315,-2 6 0,-1 6 692,-5-1-270,-3 8 229,-8-11-755,0 13 0,-2-6-351,-4 8 0,-3 8-42,-9 3 1,-1 11-194,-4 1 1,2 5 201,-8-5 0,8 6-110,-2-6 1,4 0-361,1-5 0,3-1-148,3 0 77,-3 1 132,13-1 312,-6-8 0,10 5 50,4-8 1,4-1 106,7-5 1,6-1-78,0-5 1,0 4 20,-6-4 1,1 2 150,-1-2 0,-5 5 10,-1-5 244,-7 4 33,4 2 105,-8 0-412,0 8 1,-8 1 16,-4 8 0,1 1 21,-6-1 0,3 6-1,-9 0 1,2 8 48,-2-2 1,4-2-66,-4 1 1,3-5-67,3 6 1,0-8 60,0 3 1,1-3-2,5 2 0,-3-4-15,8 4 1,-5-4 10,5-2 0,0 1-68,6-1 1,-5-5 10,-1-1-244,0-7 216,6 11-334,0-13-33,8 14 227,-6-14 61,5 5-46,-7-7 368,0 0-452,0-7 1,0 3 40,0-8-99,8 8 95,-6-3-36,6 7 186,-8 0 116,0 0 0,-2 7-28,-4 5 0,4-3 681,-4 3-159,-3 0-380,7 5 1,-8-8-270,4-3-113,4-4-240,-5-2 0,9 0 101,3 0 1,7-8-134,11-3 0,-2-6-140,8-6 0,0 1-428,5-6 1,1 5 556,0-6 0,-1 6 166,1-6 1,-6 13 732,-1-1-314,-6 4 40,3 3 363,-8 2 178,-8 8 1,-1 8-49,-8 4 0,-8 3-245,-3 2 1,-4 6-388,-3 0 0,1 0 125,0-5 1,-6-1-361,0 0 0,-6 1 60,6-1 1,0 0-98,5 1 0,1-9-47,0-3 1,-1 2-168,1-3 0,6 1 152,-1-6 0,6 0-311,-5 0 258,7 0 1,-4-2-8,8-4-411,0 5 512,0-7 0,2 8 167,4 0 133,-4 0 243,6 0 0,-8 2 57,0 4 0,-2 3 312,-4 8 1,2 1 223,-8-1 1,3 0-363,-3 1 0,-3-1-38,3 0 1,3 0-89,-3 1 0,3-1-174,-3 0 0,-3 1-54,3-1 1,-1-6-54,1 1 0,-3-2-47,3 1 1,3 3 376,-3-9-721,8 9 184,-11-12-205,13 5-59,-6-7 0,8-2-240,0-3 0,8-5 79,4-7 1,9-2-350,2-4 0,8 3 330,-3-3 0,5-2 46,2 2 0,-1 0 328,1 6 0,-1 0-43,1-1 1,0 3 127,-1 3 1,-1 5 75,-4 7 1,-4 0 331,-8 0 0,0 0-157,1 0 1,-7 0 144,1 0 0,-9 7-172,3 5 1,-4 3 30,-2 3 0,-8-1-183,-3 0 1,-6 0 81,-6 1 1,-2-1-428,-4 0 1,-4-1 141,4-5 0,-1 3 13,1-9 0,-2 1 166,8-6 1,0 0 92,6 0 1,5 0 617,0 0-305,9-7-151,-5 5 1,10-12-20,4 8 0,9 1 65,8 5 1,8 0-52,-2 0 0,-1 5-43,7 1 1,-6 2-121,5-2 1,1 1-186,-6 5 1,4 1-247,1-7 1,-5 6-569,0-7 1,-8 3-55,2-2 0,2-4 420,-2 3 1,0-3 547,-6-2 0,8 0 0,2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2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9795,'9'8'770,"5"-4"470,-9 7-795,9 1 1,-5 5-41,9 0 0,-7-5 95,1-1-678,-1 1 1,-1 5 180,-4 0-928,3 1 1,-7-1 55,4 0 0,-4-5-1552,-2-1 2421,0 1 0,-8 5 0,-1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8084,'6'11'219,"-1"1"1,7-7 975,-6 7-132,-1-1-450,-5 7 0,-7-3-464,-5-3 1,3 3 114,-3-3 1,-5-3-518,-6 3 1,-8-1 243,2 7 1,-3-3-763,-3-4 0,6 5 214,0-5 0,2 3-242,-1-3 0,3 3 351,7-8 0,7 7 79,-1-1 0,8-3 604,-1 3 0,5-3-287,5 3 1,7 3 739,11-3 0,-2-3-371,8 3 0,-2-6 270,2 5 0,1-7-186,-7 2 0,2 1-168,-2-1 1,-9 0-45,3-6 0,-9 6-202,3-1 1,-7 3-382,2-2 0,-12 4 202,-5 7 1,-12 0-326,-6 0 0,-11 6 197,-7 1 1,-1 6 238,2-1-9,4-4 63,0 0 0,13-8 159,0 1 0,8-1-55,4 0 0,7 0 250,4 1 1,6-3 11,6-3 1,4 3-100,7-3 1,2-5 65,4-1 1,6-4-83,11-2 1,-3 0-349,3 0 1,-1 0-48,1 0 1,-9-2-55,3-4 0,-11-1-43,0-5 1,-3-3-256,-3 3 0,-5-3 99,-1-3 1,-7 1 85,2 0 0,-4 0 260,-2-1 0,-8 3-147,-4 3 1,-3 5 765,-2 7 0,-1 0-140,1 0 1,6 2 69,-1 3 0,1 3-129,-7 4 1,7 7 123,-1-8 0,3 9-285,-3-9 0,-3 4 95,3 3 1,3-1-508,-3 0 1,6 1 184,-5-1 0,7 0-229,-2 1 0,-2-7-74,3 1 1,-1-7-186,6 7 1,-6-6 133,0 5 205,1-7 519,-3 11 0,4-11-80,-7 8 772,7-8-387,-4 11-29,8-13-21,0 13-148,0-13 163,0 6-83,0-8-749,8 0 201,1 0-777,9 0 0,-7-2 46,1-4-807,-9 4 707,5-5 1,-8 14 867,0 5 0,-15 3 0,-4 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8084,'-35'10'0,"6"5"505,1-3 0,12-3 749,-1 3 0,11-7 205,0 7 167,5-8-798,1 11 1,0-11-212,0 8 0,1-9-301,5 3 105,-4-4-2279,13-2 899,-5 8 1,7-6-576,1 3 0,-1-3 565,0-2 1,1-2-1237,-1-3 2205,0-5 0,8-15 0,2-2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35 8084,'37'-10'-311,"3"4"1,3-1 679,3 1 1,4 0 663,-4 6 1,-2 0 161,2 0 1,-8 0-561,3 0 0,-10 0 796,-3 0-948,-6 0 1,2 0 30,-6 0-522,-9 8 0,-1-4-275,-8 7 1,-2-5-70,-4 6 1,-3-7-375,-9 7 1,-6-1-67,-5 7 1,2-7 241,-2 1 1,0-3-372,-5 3 1,5-2 363,0-5 0,6-3 114,-6 4 0,8-4 174,-2-2 1,9 0 20,3 0 0,1-2 116,-1-4 1,3 2 178,8-7-43,0 7 1,-2-9-37,-4 7 1,4-2 817,-3 2 1,1 4 6,-2-3 463,-4 3 0,-7 2-266,0 0 1,0 2 33,-1 3 0,-5 3-623,0 4 0,-2 3-169,2-3 0,4 3-246,-4 2 158,4 0-1364,1 1 617,9-1 1,-5-5-506,9-1 1,1-7 453,9 2 0,5-4-137,7-2 0,3 0 325,3 0 1,4-8 175,7-4 1,1 3 268,-1-3 1,-5 7-69,0-7 1,-2 8 1268,2-2-743,3-3 2060,-12 7-1716,5-6 0,-18 8-176,-7 0 1,-7 6-346,-11 0 1,-5 7-321,0-1 1,-10 3-714,-1 2 0,-3 3 476,-9 3 0,0-2-837,-6 8 0,-5-6 418,-1 5 1,-2-6-4,3 1 0,5 2 530,0-2 1,8 0 368,9-6 0,3-5 56,3-1 267,4 1 2172,15 5-1988,2 0 1,24-7 1048,7-4 0,11-5-829,13-1 1,8 0 221,20 0 0,10 0-807,7 0 1,6-1-102,-6-5 1,0 4-187,-5-4 1,-3-2-236,-3 3 1,-6-1-1187,-11 6 1,-7 0 835,-11 0 0,-5 2-1224,-13 4 0,1-3-825,-11 9 1514,3-1 1,-19 9 1084,3 3 0,-10 4 0,-5 7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4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8019,'12'-10'0,"-1"-7"0,-5 8 2877,5-3 1,7 8-370,5 4-2508,0 0 0,-6 0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8084,'10'2'458,"-3"4"0,1-14 675,4 8 1,5 2-600,6 4 1,4-4-73,7 4 1,-3-5-369,4-1 0,-4 0-259,9 0 1,-4-5-414,-1-1 480,0-8 1,-1 11-395,1-9 1,-6 1-627,-1-7 0,-12 1 22,1 0 1,-11-1 626,0 1 0,-4-2 469,-2-4 0,-8-2 0,-4-4 0,-3-2-52,-2 8 1,-1 0 73,1 6 0,0 7-24,-1 4 0,7 5 267,-1 1 1,3 7 423,-3 5 1,-1 13 23,7 9 0,-2 9-229,3 8 0,3 9-29,-4 3 0,4 5-214,2 1 0,0 0-38,0 0 1,0-9-20,0-8 1,0-6-152,0-6 0,0-9-81,0 3-368,0-10-1390,0 1 923,8-16 883,1-1 0,9-24 0,-1-3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8033,'2'-10'0,"4"5"206,-4 3 184,6-6-3,-8 6-186,0-5 0,2 7 201,3 0-72,-3 0 79,6 0-103,-8 0 18,8 0 259,-6 0 66,5 0-169,-7 0 1,2 0 228,4 0-271,-4 0 0,11 1-77,-7 5 0,8-2-131,-3 8 0,5-9-195,1 3 1,8 2 138,4-2 1,1 5-257,-1-5 0,4 2-16,-4-3 1,3-3-55,3 4 0,-2 2 87,-5-2 0,3 1 59,-8-1 453,0-4-227,-5 13 254,-1-5-307,-8 7 1,-1 0 176,-8 1 0,-2-7 11,-4 1 0,-1-1-42,-5 7 1,-5-1-117,0 0 1,-3-5 28,-8-1 1,-3 1-519,-9 5 1,1 6 209,-7 0 0,2 0-1526,-2-5 1,-2-1 818,7 0 0,-5 0-2613,6 1 3402,-1-1 0,7 8 0,-1 2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0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7944,'0'-11'0,"0"-1"811,0 8-557,0-11 0,2 11 1001,4-8 0,-2 9-567,7-3 0,6-4-55,6-1 0,8 1-213,-2-1 1,9 1-657,3-2 1,9-9 42,2 4 1,3-4-169,15 4 1,-3-7 360,14 1 0,-1-7 0,7 3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8048,'10'-17'-496,"-5"0"0,-3 0 507,-2-1-10,0 1 1,-7 0 527,-5-1 1,-3 1-212,-3 0 1,-5 7-177,0 4 1,-7 5 83,1 1 1,2 0 7,-2 0 0,6 7 117,-6 5 1,8 5-107,-2 6 1,4 4 446,1 8 0,1 5-223,0 0 1,7 6-208,4-5 1,5-1-195,1-5 1,9-1-237,8 1 0,3-2-73,8-5 0,1-3-363,6-7 0,5-3 41,1-3 1,7 1 218,-2-7 0,6 0-1672,5-6 2016,5 0 0,-1-8 0,-1-2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225 129 8011,'0'-25'103,"2"6"62,4-4 0,-4 4 228,3 1 544,-3 9-240,-2-7 1,-2 16-230,-3 0 1,-5 10 28,-7 13 1,-6 4-134,0 7 1,-6 9 141,6 3 0,0-2-291,5 2 0,1 0-353,0 6 0,5-6 113,1 0 0,7-7-107,-2 1 1,4-5-998,2-7 1,10 3 495,7-8 0,2 0 633,10-5 0,0-1 0,6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433 225 8024,'0'-35'229,"0"7"-191,0-1 0,0 8 813,0-2 1,0 3-269,0 3 0,-8 2-142,-3 3 1,-5-1-227,-1 7 1,-2 0 13,-4 6 1,2 8-60,-8 3 0,6 7-124,-6 5 0,6 4 18,-6 7 1,8 3 175,-2 3 1,-2 4-75,2 8 1,0 6-80,6-1 0,-1 1-105,1-6 0,7-6 116,5 0 0,3-5-83,2 5 1,0-10-36,0-1 0,2-3-281,3-9 0,5 1-332,7-7 1,1-2 296,-1-3 0,6-5-384,0-7 1,6 0 248,-6 0 0,8-7-82,-3-5 0,-1-9 197,2-2 0,-8-6 159,2 6 1,-3-6 151,-3 6 1,-6 0 481,1 6 617,-8 0 1,3 5-77,-7 1 885,0 7-1206,0 4 0,0 9-206,0 9 1,-5-1-261,-1 0 1,0 6-147,6 0 0,0 0-205,0-5 1,0-1-490,0 0 0,0 1-2571,0-1 1446,0 0 1774,0 0 0,8-7 0,1-2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8024,'-11'-7'0,"-1"-5"0,8 2 428,-2-1 1,3 5 772,-3-5 458,4 7-1044,-6-12 1,10 13 53,4-9 0,-2 8-320,7-2 0,1 3-149,5-3 1,2 4-150,4-4 1,-1 4-261,6 2 1,-1 6-479,2 0 0,2 5-79,-8-5 1,0 8 765,-6-3 0,8 4 0,2 3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34:5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8024,'12'2'1187,"-1"4"0,-1 11 145,1 12 1,5 3-651,-5 3 0,-1 2 136,2 3 1,-9-4-292,3 5 0,-4 1-340,-2-2 0,-2 7-671,-4-7 0,-9 8-1967,-8-2 2451,-16-4 0,11 8 0,-15-6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47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3961 8205,'0'-10'-762,"-7"-5"596,5 5 1,-6-1-13,8-1 160,0 9 1,0-7-111,0 4 1,2 2 16,4-7 0,-2 5 87,7-6 0,1 1 1,5-6 24,0-1 0,-5 7-7,-1-1 0,-5 1 32,6-7 1,-7 1 9,7 0 0,-8 3-1,1-3 1,3 4 25,-2-10 1,5 3 51,-5 3 1,6 0-78,-7 0 0,9-3-48,-3-3 1,-1 4 10,2-4 0,-3-2-2,3 2 1,3-6-16,-3 6 0,3-8-11,2 3 1,1 1 24,-1-2 0,2 0-11,4-6 1,-4 1 41,4-1 1,-1 1-32,1-1 1,-2 0 31,8 1 1,-6-1-16,5 1 0,-1-1 3,2 1 1,4-1-5,-4 0 1,1 1 1,-1-1 1,2 6 20,-8 1 1,6-1-24,-6-6 1,8 2 26,-3 5 0,-1-5-23,2 4 0,-6 2-33,6-2 0,0 1 16,5-7 0,-1 6-3,-4 0 0,4 1 1,-5-7 1,5 0-5,2 1 0,-3-1 5,-3 1 1,10-1-6,-5 0 0,5 1 3,-5-1 0,-5 3 4,0 3 0,0-4 0,5 4 0,-5-3 5,0-3 0,-2 6 0,2 0 1,3 6 3,-3-5 0,2 4 2,-2-4 0,3 5 0,-3-6 0,4 6-7,1-6 0,1 8-3,0-2 0,-1-2 5,1 2 1,-1-6-15,1 6 1,5-2 10,1 2 0,-1-2-1,-5-4 0,5 2 4,0 4 1,3-2 0,-3-4 0,-4 2 61,5 4 1,1 2 8,-2-8 1,1 8 38,-7-2 0,3 4-82,3 2 1,-1-1-58,7 1 0,-6 0-12,6-1 0,-2 1-11,2 0 0,4 0 30,-3-1 1,3 1-14,1 0 0,1-1 1,0 1 1,0 0-5,0-1 1,6 1 31,-1 0 1,3-2-22,-3-4 1,3 3 75,3-3 1,3 4-51,-9 2 0,9-6 8,-3 0 0,-1 0-4,1 5 1,-2 1-6,3 0 1,3 0-73,-3-1 1,1 1 66,-2 0 0,3-1-13,-9 1 1,3 0 5,-3-1 0,-1 1 115,8 0 1,-7 1-73,7 5 1,-1-4 10,6 3 1,0-3-136,1-3 1,1 1 181,4 0 0,-10 0-19,4-1 1,2 1-5,4 0 0,0 5-84,-6 1 0,0 5 64,1-6 0,5 3-115,-1-3 0,1 3 46,-5 3 0,-1 4-15,0-4 0,6 4-5,0 2 1,0 0-91,-6 0 1,2-6 56,4 1 1,-10-1-7,4 6 1,-3 0 97,3 0 0,0 0-58,0 0 1,-1 2 43,-5 4 1,4-5 9,-3 5 0,-3 4-38,2 1 0,-1-1 68,1 2 1,-1-1 6,-5 6 0,3 1-69,3-1 1,5 0 28,-5 1-1,-1-1-116,1 0 0,0 0 104,7 1 0,-3 1-55,-4 4 0,3-2 4,-9 8 1,1-6-9,-6 6 0,0 0 47,0 5 1,-1-5 7,1 0 1,-6 0 40,0 5 1,-1 1-59,1-1 1,4 1 61,-4 0 0,-2-1-45,2 1 0,0-1 22,6 1 0,-6 0 6,0-1 1,1 1 0,4-1 1,-1 7-16,-4-1 0,3 0 2,-9-5 0,6 5-21,-6 1 1,6 5 16,-5-6 1,-1 6-11,-5-5 1,-1 7 5,1-2 1,-1-2 24,1 2 1,-2 0-33,-4 6 1,3 0 3,-3 0 0,-2 0-1,2 0 0,-6-1 0,6 1 1,-8 0-2,2 0 0,-2 0 0,2 0 0,-4 5-2,4 1 1,-3 6 3,-3-7 0,-2 8-8,-3-1 0,3 3-15,-3 2 0,-3 0-114,3 1 1,-8-1 102,1 0 1,3 0-6,-2 0 0,0-1 51,-6-5 0,0 4-27,0-3 0,0 3 112,0 2 0,-6 0-107,0 0 1,-7-1 105,1-5 1,2 4-76,-1-3 1,-1 3 10,-5 2 0,6-5-27,-1-1 0,1-5-1,-7 5 0,5-5 7,-5 5 1,9 0-8,-14 7 0,7-7-16,-7 0 0,2 1 12,-2 5 1,2-6-62,-8 1 0,0-3 34,-5 3 0,5 1-6,0-7 1,0 5 2,-5-5 1,-7 1-7,1-1 1,0-4 29,5 3 0,-5-3-20,-1-2 1,-7 0 44,2 0 1,0 0-37,-6 0 1,4 0 41,-9-1 1,3 1-23,2 0 0,-6 0 2,1 0 0,-3-6 6,2 0 1,3-2 3,-9 2 0,3 4-4,-3-3 0,-3-3-8,4 2 0,-4-8-2,-3 3 0,1 1 3,0-2 1,-2 6-15,-4-5 1,4 1 5,-4-2 1,-2-3-127,2 3 0,-7-1 169,1 1 1,4-4 2,2 5 0,-8-5-4,3-1 0,-9-6-23,9 0 0,-5-1-23,-1 7 0,-1-2 27,1-5 1,-3 5-40,-3-4 0,4 2 16,-5-3 1,3 5-6,-2-4 1,4-4 7,-5-2 0,-3 2-5,47-14 1,0 1-1,1 2 1,0 1-12,-1-3 0,0-1 0,-43 12 14,-6-6 0,6-1-49,-6-5 0,5 5 43,-5-5 0,6-3 71,-6-2 1,6-5-28,-6-1 0,6 6 88,-6 0 1,2 0-100,-2-6 1,47 0 0,0 0 24,-47 0 1,2 0 2,-2 0 1,6-6 6,-6 0 0,5-1-106,-5 1 0,6 2 86,-6-8 1,8 3 2,-2-3 1,1-3-3,-1 3 0,4-3-2,-5-2 0,5-1-22,2 1 1,-1-2-2,1-4 1,-1 4 36,1-4 0,5-2-16,0 2 0,6-6 2,-5 6 1,1-8 4,-2 2 1,-1 2-4,7-2 1,0 6-141,6-6 0,-1 1 101,1-7 0,2 0 58,4 1 0,-5-1-1,5 1 1,1-3 103,-1-3 1,7 3-115,-1-3 1,-3-2-93,2 1 0,-1-1 95,1 2 0,4 3-108,-3-3 0,3 1-15,2-1 1,0 4 55,0-5 0,2-1-33,4 2 1,-2-6-19,8 5 1,-6-7 43,5 2 0,-5 2 2,6-2 0,0 0 31,5-6 1,-5 2-24,-1 4 1,1-4 60,5 4 1,-1 1-10,-4-1 1,3 0 10,-3-6 0,3 6 28,3 0 0,1 0 6,4-6 0,-4 6-100,5 0 1,-3 2 157,2-2 1,-2-4-182,8 3 1,-6 3 346,6-2 1,0 2-347,6-2 1,-2-4 191,-4 4 1,4 2-186,-5-3 1,7 1 117,6-6 1,-5 1-69,5-1 1,-3 6 85,3-1 0,-3 7-94,9-6 1,-7 8 91,6-3 1,-1-1-73,1 2 0,4-1 30,-4 7 1,4-1-39,2 1 0,0-1-5,0 0 1,0 1-23,0-1 1,0 1-19,0-1 1,2 6-84,4 0 0,-2 2 111,7-1 1,-5-3-86,6 8 0,-1-6 66,6 6 0,-5-2-2,-1 2 0,1 4 20,5-4 1,1 2 8,-1-3 0,0 5 13,0-4 0,-5 4 100,-1 2 1,1 5-21,5 1 0,1-1-39,-1-5-32,0-1 0,0 1-7,1 0 0,-1 5 9,0 1 1,-5 5-45,-1-5 1,-1 5-215,2-6-93,3 8 1,-5-3-974,7 7 1285,-8 15 0,-1 4 0,-8 16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57.9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7003,'0'-10'-1009,"0"2"827,0 8 182,8 0 0,-6 0 0,5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59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53 5781,'11'-10'-1,"1"4"1,-7-1 0,7 1 181,-8 0-69,11 6 19,-13-8 113,6 6 336,-1-5 185,-5 7-219,6 0-357,-8 0-161,0 0-259,0 7 698,0-5-358,0 6 1,-2-8 118,-4 0 0,2 6-74,-7 0 0,5 5-33,-5-5 0,-1 7-38,-5-1 0,-2-3-5,-4 3 0,3 5-78,-3 6 1,-2 0 90,2-5 0,-7 1-31,1 4 1,4-4 11,2 4 1,2-4-18,-3-1 0,11-3-53,-4-3 1,5 3 3,1-3 0,1-3 13,4 3-115,4-1 1,-5 6-50,7 1 1,0-7 85,0 1 1,5-6-63,1 5 1,10-5 84,1 5 0,2-7-75,10 2 0,-2-2 24,2 2 1,3-4-1,-3 3 1,2-1 78,-2 2 0,1-4 10,-6 4 0,0-3 90,0 3 0,-7-2-59,0 8 207,0-9-134,-7 13 70,0-7-150,5 9 0,-13-1 12,4 0 1,-4 1-94,-2-1 1,0-6-6,0 1 0,-6-1-2,0 7 0,-7-1 60,1 0 1,-3-1 16,-3-5 1,-5 5-40,0-5 1,-7 4 136,1 3 0,-2-1-64,2 0 1,-3 1 127,3-1 0,4-2-107,2-3 1,3 3 21,3-3 0,0-3-123,0 3 1,5-6 137,1 5-131,7-7 115,-4 11-180,0-13 1,6 8 9,-3-4 25,3-4 0,4 11 20,3-7 1,-1 0-7,8-6 0,5 2-9,6 3 0,8-3 33,-2 4 0,-2-4-32,1-2 0,1 0 20,6 0 0,-3 0 37,-3 0 1,2 0-16,-8 0 19,0 0-8,-6 0 0,-1 2 2,-5 4 0,-3-3 69,-8 9 0,-2-6-71,-4 5 0,-5 1 194,-12 5 1,2 0-105,-8 1 0,0-1 126,-6 0 1,1 1-48,-1-1 0,1 6 67,-1 0 0,2-2-153,5-9 0,-3 3 20,8-3 0,0 3-123,5 2 0,1-5 103,0-1 1,5-1-300,1 1 191,7 5-154,-11-7 0,13 9 51,-4-1 0,4-6-106,2 1 1,0-6 151,0 5 0,2-5-120,4 6 0,-3-7 108,9 7 1,0-8 10,5 1 1,8 3 53,4-2 0,3 0-54,3-6 0,-1 2 141,1 3 1,0-3-64,-1 4 0,-7-4 149,-4-2 0,2 0-123,-2 0 1,-5 2 115,-7 4 1,-5-2-107,5 7 0,-7-5-3,2 5 0,-4-5 67,-2 6 1,-2-1-71,-4 6 1,-5 3-2,-12 3 0,-4-2-37,-8 8 1,-1-1-19,-5 7 0,-1-8 31,-4-4 1,4 2-11,7-2 1,6 0 1,0-6 1,8 1-5,-2-1-36,4 0 51,9 1-158,3-1 1,14-2 100,5-3 1,11 3-6,6-3 0,11 3 8,6 2 1,2 6-15,-2 0 1,2 1 66,-7-7 1,5 2-80,-6 4 1,-1 2 34,-11 4 1,-3-10-19,-7-7 0,-9-1 397,-3 6 1,-4-5-17,-2 0 0,-10-1 88,-7 6 1,-8-1-225,-9-5 0,-3 5-91,-3-5 1,-4 5-551,-8 1 1,0-2 238,0-3 1,2-3-1813,4-3 2024,-4-4 0,21 13 0,-4-5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302 260 8084,'-40'17'0,"-1"0"0,-5 6 780,6 0 0,5 0-258,6-5 0,8-1 169,-2 0-252,12 0-339,-5 1 1,22-3-92,0-3 1,11-5-287,12-7 0,4-2-533,19-3 0,-1-5 483,19-7 0,-3-6-457,14 0 1,1-8 555,10 2 0,-43 13 0,0-1-268,6 1 1,0-2 0,-2-2 0,0-1 495,2 1 0,-1 0 0,-4 0 0,0 0 0,0 2 0,-2 1 0,33-10-8,-6 4 0,-14 4 8,-15 2 0,-5 7 613,-13 4-249,-3-3 905,-15 7-922,-2-6 0,-22 14 708,-3 0 1,-12 7-736,0-1 0,-1 3-358,1 2 1,2-1-71,4-5 1,9 5-373,-3-5 0,9-1-278,-3 1 0,7-5 375,-2 6 1,18-7 20,5 7 1,10-8 77,-4 1 1,8 3 283,-2-2 0,1 2 62,-1-3 0,-4-1 12,-8 8 0,1-1 530,-1 7 257,-7-1 1,-3 0 130,-7 0 1,-7 1-374,-5-1 1,-3-5 647,-3-1 0,7-5-609,-1 5 0,7-7 585,-7 2-854,8-4-718,-3-2 1,14 0-176,5 0 1,11-8-561,6-3 0,5-5-959,7-1 2023,-5-8 0,14-2 0,-6-7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00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673 122 8364,'7'-18'-629,"3"1"1,1 5 317,1 1 1,-2 5 64,1-5 0,3 5 153,-9-6 526,9 8-268,-12-11 758,5 13-154,-7-5-483,0 7 1,-2 0 46,-3 0-142,-5 0 0,-15 7 61,-4 5 0,-3 3-37,-3 2 1,-7 3 131,-4 3 1,-4-2-89,-2 8 1,2-8 6,4 2 1,-8 2-111,8-2 0,0 2-77,11-2 0,2-4-56,5 4 0,-3-4 103,8-1 1,2-1-1008,9 0 693,-3 1 1,13-1-384,-4 0 0,6 0 162,6 1 1,5-7 12,12 1 0,6-3 144,12 3 1,-3 3 85,8-3 1,-2-5 12,2-1 1,2-2 146,-7 2 0,-3-2 287,-9 7 1,2-7-138,-8 2 1,-6 2 236,-5-3 1,-3 9-29,3-3 0,-4-1-1,-8 1 1,0-5-188,0 6 1,-2-1-25,-4 7 0,-4-1-59,-7 0 1,-2 6-20,-4 0 0,-6 8-149,-12-2 0,5 2 41,-4-3 0,-3 5-53,3-4 0,0-2 16,5 2 1,8-4 5,4-2 3,4 7 1,9-18-401,5 11 386,3-4 1,17-3-9,8-5 0,8 2 22,3-7 1,9 0 3,3-6 1,-2 0 143,2 0 0,0 0-78,6 0 0,-8 0 133,-3 0 1,-5 0-109,-1 0 0,-8 6 75,-4 0 191,-4-1-205,-2 3-60,-7 2 0,-3 7 17,-7 0 1,-1 0 48,-5 1 1,-12 5-89,-10 0 1,-5 8-10,-2-3 1,-3 5 30,3 2 1,-7-6 0,13-1 1,-5-7 9,11 3 1,5 1-24,7-2 1,7-6-213,-2-6 1,4 1 63,2 5 1,8-1-12,4-5 1,9 3 79,2-9 1,7 7 47,-1-6 0,15 5-17,3-5 0,1 0-9,-8-6 1,-2 0 46,9 0 0,-11 5 35,-1 1 0,-3 0 141,-9-6 1,0 0-9,-5 0 323,-1 0-147,0 8-149,-7-6 0,-4 13-1,-12-4 0,-6 5 168,-11 1 1,-4 2-142,-7 4 1,-3 8-52,-3 4 0,-2 7-123,-4-13 1,3 7 115,9-7 1,-1-2-245,1 2 0,7-2 68,4 2 0,5-4-69,7-8 0,-3 0-7,9 0 0,1 1-92,9-1 0,13 0 8,11 1 0,5-3 142,7-3 0,1 1 125,4-7 0,2 5-92,-8-5 1,1 2 396,-7-2 1,-1-5-104,-4 5 0,-4 2 42,-8-2 0,-7 7 84,-5-1 0,-3-3 255,-2 3 1,-9-5-159,-9 11 0,-7-9 92,-9 14 1,-7-11-465,1 11 0,-6-8-25,6 8 1,-1-3-69,7-3 1,1-2-341,4-3 0,4 3-516,8-3 1,7 3 147,5 2 0,-3-5-499,2-1 0,0 1 215,6 5 0,8 1 380,4-1 0,11 0-1451,5 0 2008,13 16 0,11-4 0,9 13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35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0 848 8106,'2'-12'-1308,"4"1"1045,-4 7 318,6-11 1,-6 5 42,3-7 131,-3 7-182,6-5 0,-8 11 114,0-8 1,6 7-60,0-7 0,-1 6 2,-5-5 0,6 5 127,0-5-12,7-1 0,-9-5-48,8-1 1,-7 7-58,7-1 0,-6 3 30,5-3 0,-5-3-22,6 3 1,-7 3-124,7-3 0,-6 3 25,5-3 1,1-3-111,5 3 1,-5-3 89,-1-3 0,1 3-18,5 4 0,-6-5 23,1 5 0,-2-5 8,1-1 1,4 5-38,-3 1 0,3-1 35,3-5 0,-7 6-21,1-1 1,-1 2 86,6-1 0,-1-4 4,-5 3 0,5 2-3,-5-1 0,5 5 14,1-5 1,-6 7-57,1-2 1,0-2 14,5 3 1,-2-3-92,-3 2 0,3 4 91,-3-4 1,5-1-109,6 1 1,-4-6 87,4 7 0,2-7-14,-2 6 1,2-7-1,-2 1 1,-3 3-2,3-3 0,2 6 129,-2-5 1,0 7-108,-6-2 0,0-1 94,1 1 1,5-2-81,0 2 0,0 5 24,-6-5 1,0 4-38,1 2 1,-1-2-5,0-4 1,1 4-9,-1-4 0,0 5-99,0 1 0,1 0 31,-1 0 1,0 0 61,1 0 0,-1 0-53,0 0 1,0 1 39,1 5 0,-1-4 22,0 4 0,1-4-22,-1-2 0,0 6-1,0-1 1,1 1-4,-1-6 0,0 0-3,1 0 1,-1 6-27,0 0 0,1-1 34,-1-5 1,-6 0-12,1 0 1,-1 0 2,7 0 0,-7 6 20,1 0-24,-1 0 1,5-4 0,-5 3 1,5-3-2,-5 4 1,-1 2-2,1-2-20,1 7 0,5-5 24,0 3 0,1 3-129,-1-9 0,0 7 112,1-6 1,-3 7 3,-4-1 1,5-3-4,-5 3 0,5-6 0,1 5 1,0-1 24,1 1 1,-7 5 8,1-5 1,-1-1 29,6 1 1,-5-1-51,0 1 1,-1 5 20,6-5 1,-5-1-12,-1 1 0,-5 1-20,6 5 0,-3 1 12,3-1 0,3 0-2,-3 0 0,-3 1-6,3-1 1,-6 0-5,5 1 0,-5-1 26,5 0 1,-7 6-17,2 0 0,2 0 87,-3-5 0,1-1-79,-6 0 0,2 6 59,4 0 1,-4 0-29,4-5 1,-4 1 4,-2 4 1,0-4-38,0 4 1,0-4-10,0-1 0,0 1-50,0 4 1,-2-4 71,-4 4 0,2-3-140,-8-3 0,7 2 113,-7 4 1,3-4-15,-3 4 1,-3-3 8,3-3 0,-3 0 4,-2 0 1,-1 1 18,1-1 0,0-5 9,-1-1 0,1 1-27,0 5 0,-1-6 9,1 1 1,0 0-148,0 5 1,-1-6 132,1 1 1,-6-1-81,0 7 1,-2-1 19,2 0 0,-2 1-10,-4-1 1,-4 0 57,5 0 1,1 1 12,-2-1 1,2-5 64,-2-1 0,-4 1-92,5 5 1,1-6 57,-2 1 0,0-2-39,-6 1 1,1 4 68,-1-3 1,1-2-48,-1 1 0,1-1 7,-1 1 0,2 3-26,4-8 0,-1 1-5,7-1 0,-6-4-23,6 4 1,-6 1 31,6-1 0,-6 0 8,6-6 0,-6 0-11,6 0 1,0 0 22,6 0 1,-6 0-19,0 0 1,0 0 2,5 0 0,-5 0 2,0 0 0,0-6 4,6 0 0,-2-1 32,-4 1 0,3 4-35,-3-4 1,2-1 75,-2 1 1,4-2-70,-4 2 0,4 2 109,1-7 0,-1 7-86,-4-2 1,4-1 9,-4 1 1,9-2-36,3 2 1,-1 3-5,-5-9 0,2 6 25,3-5 0,-1 5 0,7-6 0,-8 7 94,3-7-101,-4 1 0,-3-7 35,1 1 0,5 6-34,1-1 1,5 0 5,-5-5 1,5 0-20,-6 0 1,7 1-7,-7 5 1,8-5-8,-2 5 0,3-5 21,-3-1 1,4 6-14,-4-1 5,4 1 1,2-7-29,0 1 0,-6 5-5,1 1 0,-1 5-36,6-5 61,0-1 1,0-5-3,0-1 1,0 1 27,0 0 1,0 0-31,0-1 0,0 1 196,0 0 1,0-1-43,0 1 0,0-6-39,0 0 1,6 0 15,-1 6 0,3-1 22,-2 1 1,-2 0-73,7-1 1,-5-1 5,6-4 1,-1 4 20,6-4 1,1 4-16,-1 1 1,0 1 83,1 0 1,-7-4-77,1 3 0,-1-3 164,6 10-176,1-5 0,-3-1 100,-3 0-118,3 7 1,-13 1 44,4 3-356,-4 4 224,-2-6-692,0 8-972,0 0 0,0 8 560,0 3 1,0 5-246,0 1 1372,-8-7 0,6 5 0,-6-5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36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1557 122 8194,'0'-18'-347,"0"9"-44,0-7 0,0 7 536,0-8 1,2 5 55,3 0-87,-3 9 0,6-7 51,-8 4-142,0 4 151,0-5 17,0 7-147,0 0 1,-2 5-33,-4 1 0,2 8 29,-7-3 1,1 10 13,-1 2 0,-5 2 19,5-2 0,-4 4-8,-3 8 1,1-1-8,0 1 1,-1 0 5,1-1 1,-6 7-28,0-1 0,-2 8-1,2-2 0,-4 6 12,-8 6 1,1 3 2,-1 8 0,1 0-69,-1 1 1,1 5 69,-1-1 1,-2 7-237,-3-6 1,4 8 278,-5-3 0,3-3 11,-3-2 1,5 4-42,-4 2 1,-3-6 0,3-6 0,0-2 46,5-9 1,0 1-26,1-1 0,-1-4 79,1 3 0,-1-3-73,0-2 0,7 0 2,-1 0 0,2 0-42,-2 0 0,2-1-89,4 1 0,2 0-58,-8 0 1,8-8 231,-2-3 0,10-1-338,1-5 1,2 1 354,-1-13 0,-3 0 24,9-6 0,-1 1 164,6-1-367,-8-7-9,6 5 0,-7-13-16,3 4-92,4-4-11,-6-2-85,8-8 0,0-4 131,0-11 0,0 2-105,0-8 0,0-1 57,0-11 1,8 3-418,4-8 0,5-6 25,6-6 0,-4 1-117,4 5 0,2-6 662,-2 0 0,8-7 0,-4 4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36.9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35 156 8258,'0'-17'0,"-2"0"-145,-4-1 1,4 7-122,-4-1 1,4 7 234,2-7 0,0 6 206,0-5-32,-7 7 0,5-6 174,-4 5-272,4 3 135,2-6-76,0 8 1,0-2 11,0-4 0,2 4 73,4-3-80,-4 3 0,11 4 20,-7 3 0,5-1 28,-5 8 0,8 1 8,-3 10 0,-1 4-54,1 8 1,-1 1-9,1 5 0,5-3-44,-5 8 0,-3 2 76,-2 10 1,1-2-30,-1 7 0,0-2 8,-6 3 0,6 9 80,-1-4 0,3 6-83,-2 0 0,-4-4-194,4 4 0,1-4 179,-1-2 0,2 0-12,-2 1 0,-5-1 104,5 0 1,4 6-71,1 0 0,-1 2 146,1-2 1,-1-4-99,2 4 0,1-4-79,-7-2 1,7 0 38,-1 0 0,-3-2-107,3-3 1,-8-1 134,2-11 0,1 10-5,-1-10 1,6 3-82,-7-3 1,7 0-100,-6 0 1,1-2 39,-1-4 0,-2-2 71,7-3 0,-7-7 152,2 1 0,2-3-131,-3-9 1,1 2 13,-6-2 0,0-9 130,0 3-25,0-3-121,0 3 0,0-6 119,0 1-241,0-8 239,0 4-269,0-8 12,0 0 0,0-8-309,0-4 1,0 1 134,0-7 0,0 3-302,0-14 1,0-1-19,0-11 535,0-3 0,-15-23 0,-4-4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10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7684,'0'-9'-431,"0"-7"0,1 14 443,5-3 64,-4-5 15,6 8-54,-8-6 1,2 8 70,4 0-11,-5-7 240,7 5-223,-8-6-22,0 8 1,2-2-50,4-4-16,-4 4 1,11-7 6,-7 3 1,7 4-8,-1-4 0,-2-1-109,1 1 0,1-6 120,5 7 1,0-3 12,0 2 0,1 2 17,-1-7 1,0 5 128,1-6 0,-1 7-106,0-7 0,1 6 114,-1-5 1,0 7-89,0-2 0,-3 2 13,3-1 0,-7 3-144,13-4 0,-8 2 127,8-2 1,-4 4-172,-1-3 1,5 3 56,0 2 1,0-6 33,-6 0 0,6 0 0,0 6 0,0 0-5,-5 0 0,-1 0 18,0 0 1,1 0 9,-1 0 1,0 0-13,0 0 0,1 6 8,-1 0 0,-5 2-88,-1-3 0,1-1 82,5 8 0,0-8-108,0 1 1,-1 5 66,-5 2 0,5-5-6,-5-1 0,-1 4 20,1 1 1,-1-1 24,2 1-41,3 1 0,-7 5 7,3 0 0,5-1-49,-5-5 1,-1 5 50,1-5 0,-7 5-70,2 1 1,1 0 55,-1 0 1,0 3-6,-6 3 0,6-4 27,0 4-8,-1-4 1,-5-1 70,0-1 1,0 0-81,0 0 0,0 1 49,0-1-11,0 0 1,-5 1 5,-1-1 1,0 0-20,6 0 1,-6 1 1,0-1 1,-1 0 8,1 1 0,2 5-3,-7 0 0,5-4 67,-6-2 0,3-9-70,-3 9 1,-3-3 24,3 3 0,-3 0-9,-2 1 0,-3-7-34,-3 1 0,4-3-3,-4 3 1,-2 1-4,2-7 0,-6 5 46,6-5 1,-8 8-4,3-3 0,-3-3 61,2-2 1,-2 1-79,8-1 1,-7 2 141,1-2 1,2-4-64,-2 3 0,6-3-25,-6-2 0,2 0 19,-2 0 1,-1 6 6,7 0 0,-6-1 33,6-5 1,0 0 1,5 0 1,-5 0 346,0 0-338,0-7 1,6 5-58,0-4 0,5 2 25,1-1 1,5 3 80,-6-4-94,8-4 33,-3 1-71,-1-9 1,6 7-102,-4-1 1,4 6-55,2-5 1,0 5 88,0-5 0,0 5-299,0-6 45,0 1 1,0-6-262,0-1 0,0-5-130,0 0 1,0-2-439,0 2 1,0 2 315,0-8 757,0 0 0,-7-13 0,-3-2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12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35 7073,'0'-9'-180,"0"1"295,0 1 11,0 5-5,0-6 155,0 8 16,0 0 0,-2 6-151,-4-1 0,-5 15-52,-12-3 1,1 10 14,-6-4 1,5 8-57,-6-3 1,2 5-18,-2 2 0,-4-6 37,5-1 1,1-1-5,-2 2 0,6 2-43,-6-8 0,8 0 49,-2-6 0,5 6-63,7 0 0,-3-5-22,9-7 0,-7 1-6,6 5 0,1-5-65,5-1-116,0 1 1,7 3 81,5-4 1,5 3-133,6-8 1,-2-1 88,8-5 1,0 0 67,6 0 0,-3 0-1,-3 0 1,2 0 48,-8 0 1,6 0 101,-6 0 0,-6 0-43,-5 0 1,-7 0 367,7 0 83,-8 0-322,3 8 1,-7-4 29,0 8 1,0-7-44,0 7 1,-7-6 1,-5 5 0,-3 1-80,-3 5 1,-5 2-83,0 4 1,-7-2 63,1 8 1,2-6-120,-2 6 1,6-8 96,-6 2 1,8-4-36,-2-1 1,10-1-97,1 0 1,8-5 96,-2-1-340,5-7 243,1 12 0,7-13-55,5 9 0,3-8 120,2 2 1,6-5-12,0-1 1,6 6 19,-6 0 0,8 0 6,-2-6 0,-4 0 101,-2 0 1,-4 2-67,-2 3 1,-5-3 350,0 4-221,-9 4 0,5-6 90,-8 7 1,0-5-128,0 5 1,-2 1 116,-4 5 0,-3 1-112,-9-1 1,-5 2-2,0 4 1,-5-4-69,4 4 0,1-1 75,6 1 0,0-10-238,0 4 29,7-3 1,-4 3-165,9 0 1,1-7 96,10-4 1,3 1-145,9-1 0,7 0 124,3-6 0,5 0-41,2 0 1,-1 0 158,1 0 0,-1 0-112,1 0 0,-6 2 272,0 4 1,-8-4 232,2 3-72,-12 5 1,-3 0-86,-8 7 0,0-6 43,0 1 0,-2-1 77,-4 7 0,2-3 136,-7-3 0,-1 3-16,-5-4 0,0 5-119,0 1 0,-1 0-237,1 1 0,0-1 15,-1 0 0,1-5-139,0-1 0,1 1 72,5 5 0,-3 1-110,9-1 0,-1 0-71,6 0 1,0 1-192,0-1 0,0 2-230,0 4 1,0-2 214,0 8 0,0 0 399,0 6 0,8-1 0,1 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19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8102,'0'-10'194,"8"2"1,-5 3-262,9-1 1,-6 0 196,5 6-250,-7 0 298,11 0-96,-5 0 0,2 0-35,-1 0 1,-5 0 129,5 0-152,1 0 0,5 2-27,1 4 1,-1-2 5,0 7 1,0-5-6,1 5 0,-1-1-18,0 2 0,6 3 24,0-4 0,6-1 14,-6 2 0,8-3 74,-2 3 1,-2 3-81,2-3 1,5 3 0,7 2 0,-1 1 73,-6-1 1,9 0 15,3 0 1,-2 1-54,2-1 1,0 2-5,6 4 0,0-3-66,0 3 0,2-4 58,3-2 0,-1 6-28,7 0 1,1 2-40,5-2 1,2-2-13,4 8 1,-4-8-201,4 2 1,-4 2 171,-2-2 1,1 6 104,-1-6 1,-2 2-3,-4-2 1,5-2-11,-5 8 1,4-8-39,2 2 0,1 2 16,-1-1 0,0 4 46,0-5 0,0 2 141,1-2 1,-1 4-119,0 8 0,0-6 129,0 0 0,0-8-15,1 2 0,4 4-66,1 1 0,0-3-5,-5-1 0,-1-3-25,0 2 1,-2-4-93,-3 4 0,-1-4 82,-11-2 1,4-5-15,-10 0 0,2-1-38,-2 6 0,-4-7-21,-7-4 0,-7 1-1,1-1 0,-8 6 13,3-7 115,-13 1-156,-3-6 0,-12 2-1303,-8 4 1326,-7-4 0,-31 13 0,-4-5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19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7969,'0'-10'-156,"0"2"238,0 1 0,1 5 226,5-4-281,-4 4 0,8-4-27,-4 0 187,-5 1-14,7-3 91,0 6-134,-6-6 0,7 10 33,-3 4 1,-4 6 125,4 11 1,-4 4 117,-2 7 1,2 6-46,3 1 0,-3 5-283,4-6 0,-4 6 104,-2-5 0,0-1-272,0-5 0,2-3 7,4-3 1,-4-2 28,3-4 1,3-9-75,-2 3 0,2-9-252,-3 3 0,-1-7-316,8 2-414,-8-4 560,3-2 0,-1-2 157,0-4 0,-1-6-24,-5-11 0,-1-4 416,-5-7 0,4-1 0,-6 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20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33 138 7969,'-9'-7'-43,"-1"5"599,4-4-250,4-4 0,-4 7 438,12-9-494,4 8 1,7-3 127,0 7 1,3 0-174,3 0 1,-2-6 1,8 0 1,7-2-207,10 3 1,6 1 144,6-8 0,3 6-124,8-5 1,1 5-232,-1-5 1,-6 7-237,1-2 1,-3 4-8,3 2 0,1 0-1048,-7 0 1357,-1 8 0,-5 1 0,0 9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21.1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8022,'17'-8'0,"-5"6"-92,-1-3 1,1 3 186,5 2 0,-5-6 383,-1 0-223,1-7 0,-1 5 30,1-4 0,-6 3 580,5 3-571,-7 4 0,11-11-131,-3 7 0,3 0 80,3 6 0,1 0-188,4 0 1,2 0-35,4 0 0,3 0-172,-3 0 0,4 0 56,1 0 0,-1 0-87,-4 0 1,2 0-474,-8 0 0,6 0 285,-6 0 1,0 0-108,-6 0 1,-6-6-352,1 1 776,-8-9-20,11 5 1,-13-9 191,4 1-223,4 7 245,-9-5 2,-1 13 1,-7-7-37,-5 3 1,-3 4 374,3-4 0,-3 4-196,-2 2 1,-1 8 195,1 3 1,-8 5-142,-4 1 1,-1 8-104,1 4 1,-21-2-79,4 2 1,-4-6-116,15 5 1,2 1-455,5 6 1,-3-1 226,8 1 1,2-6-385,9 0 0,12-2-45,12 1-592,-5-3 738,-7-7 1,0-9 123,0-3 1,8-4 339,9-2 0,3 0 0,3 0 0,4 0 0,7 0 0,35 0 0,0 0 83,-30 0 1,-26 0-17,-18 0 1,10 0 958,13 0 0,-1 0-297,0 0 0,2 2-34,4 4 0,-3-4-265,3 3 1,-4-3-16,-2-2 1,1 2-884,-1 4 0,-6-4 229,1 4-873,-8-4 0,3 5 161,-7 5 951,-7-5 0,-3 17 0,-7-5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7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68 8104,'0'-25'1582,"0"6"0,2 2-807,4 11 1,-3 6-572,9 6 1,-6-3 152,5 9 1,-7 0 157,2 5 0,-4 6-231,-2 0-195,0 8 1,5-6-115,1 4 1,0 3-394,-6-3 0,0-2-546,0 2 0,0-8-252,0 2-654,0-4 1242,0-2 0,2-7 305,4-4 0,9-14 145,8-9 1,8-2-16,-2-10 1,3 8 55,3-2 0,0-2 187,-1 2 1,-1 5 1263,-4 7-753,3 7 807,-5-4-961,0 8 0,-10 8-28,-11 3 0,-4 5-107,-2 1 1,-8 8-48,-3 4 0,-10-2-797,-2 2 1,-8-1 367,2 7 0,-2-6-510,2 0 0,5-8 309,6 2 0,-3-10-157,4-1 1,1-8-337,11 1 145,3 5 768,-6-8 28,16 6 102,1-16 26,9 6 0,-7-4 331,1 12 0,-8-2-224,1 7 1,-9 9 232,-1 8 0,-11 5-151,-1 2 1,-6 1-8,-6 5 0,-4-3 83,5 8 1,-5-2 156,-2 2 1,1 2-162,-1-7 1,8-1-11,4-5 1,6-1-283,5 1 1,3-6 111,3 0 0,4-8-181,-4 2 1,4-4 125,2-2 0,2 1-374,4-1 1,-2-6-109,8 1 0,-9-6-960,3 5 525,4-7-319,-1 4 840,9-8 1,-1-2 12,0-4 0,1-9-68,-1-8 1,8-10 31,4-2 1,5 1-86,7-7 1,9-3 42,7-2 1,3 4 17,-3 1 0,-1 13 255,8 5 1,-9 3 236,3 3 1,-4 7 404,-2 5 1,-6 3-381,0 2 0,-8 7 135,3 5 1,-13 3-47,-5 3 0,-3 7 80,-3 3 1,-7-1-131,-5 2 0,-3 0-85,-2 6 1,-13-7-152,-5 1 1,-8 0-263,3 6 0,-8-7-8,2 1 1,-4-8 45,-1 2 0,5-3-234,0-3 0,2-5 165,-2-1 1,-1-7-556,7 2 0,-6-4 125,6-2 1,0-8-96,5-4 0,1-3 417,0-2 1,7-6 305,4 0 0,4-6 25,2 6 0,0 5-104,0 7 1,6 5 1673,0-5-854,0 7 490,-6-4 1,0 10-324,0 4 0,0-2 755,0 7-1480,0 1 0,-2 5 308,-4 0-528,4-7 175,-6 5-812,8-13 0,2 6 59,4-8 0,6 0-263,11 0 0,-2 0 403,8 0 1,-8-6-65,2 0 1,-6-1 599,-5 1 1,-3 4-100,-3-4 222,-4 4 0,-2 2-142,-12 0 1,-9 6 396,-2 0 1,-7 5-183,1-5 1,2 6-124,-2-7 0,8 1-405,-2-6 0,4 6-1350,1 0 1642,9-1 0,1-20 0,8-4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21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69 191 8022,'-27'0'0,"8"0"-386,8 0 293,7 0 0,-4-2 125,8-4 0,8 4 101,3-4 1,12 5 221,6 1 0,8-2 131,9-4 0,4-2-150,19-3 0,-2-3 3,14 8 0,5-7-435,7 1 0,-41 8 0,1-1 171,-1-1 0,0 0 0,3 3 0,0 1-17,0-4 1,-1 0 0,-3 3 0,0 0-185,4-3 0,-1 1 0,42-1-18,-43 0 1,-2 0-1,34 3-407,-5-3 0,-14 4-46,-9 2 0,-5-2 294,-6-4 0,-9 4-458,-8-3 100,-8 3 331,-4 2 0,-11 2 1086,-12 3-756,-11-3 0,-25 21 0,-12-4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22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295 105 8022,'-35'0'532,"8"0"-289,4 0 0,4 0-251,2 0 88,-1 0 1,3 2-223,3 3 0,-1 5 20,7 7 0,-7 1 10,1-1 0,-1 0 244,1 0 1,-3 7 42,3-1 0,3 5-97,-3-5 0,8 0-52,-1-5 0,3-1-36,2 0 0,0 1 218,0-1-174,0-7 0,7 3 8,5-7 0,11-2-28,6-10 0,-2-4-42,1-7 0,7-2-151,5-4 0,1 2 24,-7-8 0,-1 6 150,-4-6 1,0 0-137,-12-6 1,4 3 52,-9 3 1,-5-2 157,-1 8 0,-4 0 75,-2 6 0,-2 1 177,-4 5 1,-3 3-135,-9 8 0,1-6-67,0 1 0,0-1-94,-1 6 0,7 2 96,-1 4 1,6-3-389,-5 9 0,7-6 132,-2 5 0,4-5-1059,2 6 738,0-1 0,8 4-39,4-3 0,3 3 195,2-3 0,6-4 298,0-3 0,2 3 0,-2-2 0,-3 0 0,3-6 0,2 1 32,-2 5 0,0-4 478,-6 4 22,0-4 1,1 4-146,-1-1 1,-6 9 222,1-3 0,-2 5-152,1 1 0,-1 8 2,-5 4 1,-3 9 56,4 3 0,-4 7-130,-2-2 1,0 4-228,0 2 0,0-1-51,0 1 0,-8-2-150,-3-4 0,-4-3 107,-3-9 1,-1 1-132,-4-1 1,2-7 122,-8-4 0,0-3-159,-5-3 1,5-2-140,0-3 1,6-4 77,-6-8 0,8 0-331,-2 0 1,4-2 211,1-4 1,3-6-768,3-11 0,5-11 1048,7-12 0,7-20 0,3-5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22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7950,'10'0'1092,"5"0"0,-7 8-1069,3 4 0,3 3 271,-8 2 0,-1 8 96,-5 4 0,0-2-340,0 2 0,0-6 128,0 6 1,0-2-267,0 1 1,-2 3 92,-3-8 1,3 0-7,-4-6 1,-2 1-131,3-1 0,-1-5-344,6-1 88,0-7 294,-8 4 1,6-10-114,-4-4 1,5-4 32,1-7 1,7-6-152,5 0 0,3-8 60,2 2 0,8-3-33,4-3 0,4 1-45,1-1 0,9 0-168,3 1 1,4-1 399,2 1 0,5 7 110,1 4 0,2 0-6,-3 5 1,-3-3-52,4 10 1,-6-3 512,-6 3 1,2-3-130,-8 8 0,0 1 34,-5 5 0,-2 0 171,-5 0-195,-3 0 1,-9 2-168,-5 3 0,-5 7-304,-12 11 0,-5-2-39,-12 8 1,-10 6 104,-7 5 0,-8 0 16,2-5 0,-2-1 83,1 1 1,7-8 246,11-4 0,-2-4-186,8-2 675,8 1-151,0-9-303,13 7 1,-4-9 42,12 5 0,11-4-267,12-8 1,4 0 111,1 0 0,6 0-220,1 0 0,7-8-141,-2-4 1,-2-3-250,2-2 0,-7-1 158,1 1 0,-9-8-83,-2-4 0,-2-3-23,1-3 1,-3-7-114,-7-4 1,-9 2 198,-3-3 0,-4 3 65,-2-2 0,0 4 168,0 7 0,-8 1-101,-3-1 0,-5 8 249,-1 4 1,-2-2 12,-4 2 0,2 0 2,-8 6 0,8 5-48,-2 1 0,-2 5 126,2-6 1,0 9 34,5-3 0,1 4-147,0 2 1,5 0 42,1 0 0,5 2-28,-6 4 0,7 5 102,-7 12 1,6 0 6,-5 12 1,5 3 197,-6 14 0,7 2-97,-7 4 1,8 3 39,-1 8 1,3 0-19,2 1 0,0-3-96,0-4 0,2 3-162,3-9 1,7-5 125,11-6 0,0-6 68,12 7 1,-3-11-120,14-1 0,6-1-97,6-5 1,9-4-163,2-2 0,0-4-570,6-1 1,2-3-21,-2-3 0,-6-5 149,-5-7 545,-1 0 0,1 0 0,-5 0 0,-1 0 0,-3 0 0,3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1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7846,'0'-10'1311,"0"2"-754,0 8-134,-7-7 872,-3 5-859,-7-6 0,1 6 553,5-4-571,-5 4 1,13-5 130,-9 7-106,8 0 27,-3 0-104,7 0-51,0 0-135,-8 0 1,6 2-8,-4 3 0,4-1 19,2 8 0,0-1-37,0 7 1,0-1 37,0 0 0,0 2 29,0 4 1,0-1-51,0 6 0,2-4-7,4 4 1,-2-7-225,7 3 0,-5-5-7,6-2 0,-1-2-13,6-3 0,1 1 3,-1-7 1,2 0-197,4-6 1,-3 0 140,3 0 0,2-8-45,-2-3 0,0-10 175,-6-2 1,0-1-64,1 7 1,-9-6 254,-3 0 0,-4-2-69,-2 2 1,0 4 44,0-4 0,-6 4 22,0 1 1,-7 3 138,1 3 0,-5-1-204,-6 7 0,4 0-20,-4 6 1,4 0-258,1 0 1,-5 0 92,0 0 1,0 8-75,6 4 0,5-3 19,1 3 0,1-7-1135,-1 7 429,-5-8 1,14 5-1694,-4-3 1503,5-4 1,2 6 1010,5-8 0,12 7 0,8 3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1367 7982,'-9'-8'-1137,"1"6"1475,8-5 1,0 5 41,0-4-256,0 4 0,6-7-15,0 3 0,7 2 80,-1-8 0,3 7-218,2-7 0,2 6 80,4-5 1,2-1-87,4-5 0,4 6 40,-4-1 1,-2 0-142,1-5 0,1 0 116,6 0 1,-2-1-109,-5 1 1,5-6 86,-4 0 1,4 0-9,1 6 1,-5-1-20,0 1 1,0-6 27,5 0 0,1-2 36,-1 2 0,1 2 20,0-8 0,-1 6 105,1-6 0,1 8-106,5-2 0,-11-2 11,5 2 1,-4-2-38,3 2 0,-1 3 4,-4-3 0,1 4 11,-7 2 1,6-2 10,-6-4 1,6 3-38,-6-3 1,6 4 15,-6 2 1,6 0-5,-6-1 0,8-1-62,-2-4 0,-4 4-5,-2-4 1,2 4-1,-2 1 0,5 1-12,-4 0 0,-1 5 79,-6 1 0,0 1-39,0-2 1,1-3 114,-1 4 1,-2 1-64,-3-2 0,-2 9 191,-5-3-54,-3-4 306,6 8-202,-8-5-142,-8 7 1,-1 0 60,-9 0 1,7 0-69,-1 0 0,7 2-130,-7 3 74,8-3 0,-4 8-14,8-4 1,-5-3 75,-1 9 0,0-6 76,6 5 1,0 1-71,0 5 0,2 0 3,4 1 1,-2-1 34,7 0 1,-5 1 16,6-1 0,-1-6-199,6 1 1,1-8 59,-1 1 0,0-3-73,1-2 1,-1-5 77,0-1 1,0-8-112,1 3 0,-7-4 149,1-3 1,-6 1-18,5 0 0,-7-6 89,2 0 1,-4-2-105,-2 1 0,-8 3 121,-4-7 0,-3 6-59,-2-1 1,-1 2-6,1-2 1,-2 10-52,-4-5 0,2 13 9,-8-1 0,6 4-176,-6 2 1,8 0-303,-2 0 1,4 8-704,1 3 1,3-1 1131,3 1 0,-3 1 0,5 5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4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69 8021,'0'-17'-320,"6"5"-400,0 1 831,-1 7-7,-5-11 580,0 13-150,0-6 12,0 8 267,0 0-670,0 8 39,0-6-138,0 13 1,0-5 0,0 7 0,-5-6-60,-1 1 0,-2 0 68,3 5 0,3 0-121,-4 0 1,4 1 104,2-1 1,-6 2-113,0 4 0,1-4 55,5 5 1,-6 1-6,0-2 1,-2 5 26,3-5 0,3 6 4,-4-6 1,-2 8 11,3-2 1,-7 2-20,6-3 1,-5 5-17,5-4 1,-6 4 21,7 1 0,-3-5-4,2 0 1,-2 0-7,-3 5 0,1-1-6,5-4 1,1 3 4,-8-3 1,6-2-5,-5 2 1,5-2 32,-5 2 1,7 1-27,-2-7 0,-2 6 6,3-6 0,-7 8-2,6-2 0,-1-2 124,1 2 1,4-6-117,-4 6 0,2-1-2,-1 7 1,3-6-5,-4 0 0,2-8-1,-2 2 0,4 2-4,-3-2 1,3 0 12,2-6 1,-6 2-22,0 4 1,-2-3 23,3 3 1,3 2-3,-4-2 0,-2 6-4,3-6 0,-7 5 5,6-5 1,-5 1 92,5-7 0,-6 0-91,7 0 0,-3 1 58,2-1 0,4 0-45,-3 1 1,3-7 10,2 1 0,0-7-5,0 7 1,-6-6-111,0 5-138,0-7-86,6 4 0,2-2-34,4-1 0,-2-1-213,7-10 0,1-3-322,5-9 869,0 1 0,8-15 0,2-5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5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7534,'10'0'248,"-1"0"-202,-3 0 0,-2 0 13,8 0 1,-7 0-144,7 0 149,-1 0 1,7 0-124,-1 0 0,0 0 42,1 0 1,-1 0 117,0 0 1,6 0-107,0 0 0,2 0 4,-2 0 1,-2 6 11,8 0 0,0-1 1,6-5 0,-1 0-4,1 0 0,-1 0 14,1 0 0,5 0-14,1 0 0,5 0 6,-6 0 1,1 0 136,-7 0 0,1 0-110,-1 0 0,-1 2 11,-4 4 0,3-4 22,-3 4 0,4 1 10,2-1 0,-1 0 19,1-6 1,-1 6 88,1-1 1,-6 7-18,-1-6 1,1 5-81,6-5 1,-2 2-32,-5-3 0,5-3 38,-4 4 0,2 2-153,-3-2 1,5-1 34,-4-5 0,4 0 32,1 0 1,-1 0-131,-4 0 0,3 0 79,-3 0 1,4 0-82,1 0 1,1 0 59,0 0 0,-1 0 81,1 0 1,-6 2-46,-1 4 1,1-4 9,6 4 1,-6-4 19,-1-2 1,-4 0 8,4 0 1,-1 2-35,2 3 1,2-3 0,-8 4 1,6-4-100,-6-2 1,0 0 99,-6 0 1,0 0-341,1 0 186,-1 0 0,0 2 40,1 4 1,-7-4-130,1 3-230,-1-3 248,6-2 1,1-2 107,-1-3 1,-5 3-80,-1-4 0,-5 2-85,5-2 27,-7 4 62,4-5 49,-8-1 202,0 6-2,0-6 0,-2 8 161,-4 0 1,2 0-76,-7 0 1,5-2 193,-5-3 1,5 3 98,-6-4-149,1 4 0,-7 2 114,1 0 1,6 0 139,-1 0 0,2 2 204,-1 4 112,-4-4-616,5 13-10,0-5 0,3 7-166,7 0 0,7-5 49,5-1 1,-3-1-67,3 1 1,5-3-89,6-8 0,2 0-133,-2 0 1,-1 0 56,6 0 1,-7 0-71,3 0 1,-5-8-253,-2-3 1,-5-4-64,-1-3 218,-7 1 0,-6 0 118,-15-1 0,-8 1-454,-10 0 0,-7 1 75,-4 5 1,-6-3 106,-6 9 0,-1-1 449,-5 6 0,10-2 0,8-4 0,0-3 0,-6-9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7720,'-17'-9'-908,"5"-5"1141,1 9 0,5-1-59,-6 6 1,7-2 34,-7-4-176,8 4 1,-3-7 49,7 3 0,-2 4 233,-4-4-34,4-3 11,-6 7-116,8-6-97,0 8 1,0-2-333,0-4 176,0 4-151,0-5 1,-2 7-86,-3 0 86,3 0 36,-6 0 132,8 0 1,-2 0-42,-4 0 41,4 0 287,-13 0 0,11 0 90,-7 0 161,7 0-84,-4 0 77,0 0-220,6 0-167,-5 0 1,7 2 133,0 3-260,7-3 0,-3 8-9,8-4 1,-3-2 71,3 7 1,3-1 5,-3 1 0,3 6 2,3 1 0,-1-1-26,0 6 1,0-2 12,1 2 0,5 2 5,0 4 0,2-2-23,-2-4 0,2-2-15,4 8 1,3-8-59,-3 2 1,4-4 90,1-1 1,1-1-55,0 0 1,-1 1 25,1-1 1,-6 0 67,-1 1 1,1-7-26,6 1 0,-1-1 7,1 6 1,-6 1 38,0-1 1,-6 0 14,5 1 1,-1-1 46,2 0 0,2 0-84,-8 1 1,2-1-2,-2 0 0,-4 1 12,4-1 1,2-2-39,-2-3 0,6 3-29,-6-3 1,2 3-8,-2 2 0,-4-1 28,5-5 1,-7 5-11,-6-5 1,5 5 19,-5 1 0,-1 0 22,1 0-78,1 1 0,5-1 50,1 0 1,-7 1-15,1-1 0,-7 0 38,7 0 0,-6 1-1,5-1 1,-5-5-37,5-1 0,-5 1-2,6 5 1,-6-2-19,5-3 0,-1 3 31,1-3 1,3 3-48,-9 2 1,9-5 41,-3-1 1,-1 1-26,2 5 0,-7-1 33,7-5 0,-6 5-5,5-5 0,-1 4 51,1 3 1,5-1 10,-5 0 0,3 1-61,-3-1 1,4-2 5,-3-3 1,-2 3 65,1-3 0,1 3-50,5 2 0,-5-5-85,-1-1 0,-1 1 81,1 5 1,5-1-4,-5-5 1,-1 5 3,1-5 0,-1 4-1,1 3 0,3-7 113,-8 1-115,7-1 0,-5 7-41,3-1 0,-1 0 48,-4 0 1,-3-5-52,9 0 0,-6-3-1,5 3 0,-5 3-9,6-3 1,-7-3 67,7 3-34,-1-1 1,5 7-16,-5-1 1,3-6 7,-9 1 1,9-6-30,-3 5 1,-1-5 28,2 5 0,-7-5 156,7 6-62,-8-8 18,11 11-103,-13-13 6,13 13-28,-13-13 64,6 6-162,-8-8 311,0 0 0,2 6-188,4-1 0,-4 3 52,3-2-432,-3-4 275,-2 5-1467,0 1 681,0-6-1413,8-2 2280,-6-10 0,13-15 0,-5-1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7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1729 7938,'-12'0'-1937,"1"0"2481,7 0-253,-4-7 250,8 5 1,-2-12 168,-4 9-51,5-1-534,-7-2 0,10 4-29,4-7 0,-3 5-38,9-6 1,-2 7 137,1-7 1,4 6-235,-3-5 0,3-1 91,3-5 1,-1 2-69,0 3 0,6-9 71,0 4 1,6-4 2,-6 3 1,8-1-40,-2-4 1,-2 4 2,2-4 1,-3 2 28,3-2 0,2 1 4,-8-6 0,2 6-85,-2-1 0,-4-2 82,4 2 0,-3-7-20,-3 1 0,6-2 1,0 2 0,2-3 1,-2 3 1,2-2 62,4 2 1,3-2 6,-3 8 1,-2-5 1,2 4 0,-2-1-45,2 2 0,1 4-124,-6-4 1,-1 4 125,-6 2 1,6-6-152,0 0 0,0-1 100,-6 7 1,6 2-12,0 3 0,1-3-10,-7 3 0,0-3 0,0-2 1,1-1-59,-1 1 1,0 0 64,1 0 0,-1-1-168,0 1 0,0 0 96,1-1 0,-1 1-7,0 0 1,1 1 35,-1 5 0,0-4-53,0 3 73,1-3 26,-1-3 1,-5 7-101,-1-1 46,-7 8 679,4-11-236,-8 13-82,0-6-79,0 1 5,0 5-173,0-6-11,-8 8-183,6 0 238,-6 0-133,8 0 55,-7 8 0,5 1 107,-4 9 1,4 5-71,2 0 0,0 6 102,0-6 0,8 6-164,3-6 0,-1 0 15,1-6 0,1-6-85,5 1 0,6-8 74,0 2 1,2-4-98,-2-2 0,-3-8 104,3-4 0,-2-1-217,2 1 1,-6-9-21,0 4 0,1-4 100,-7 3 1,-3-1 114,-2-4 1,-4 2 105,-2-8 1,-8 6-27,-4-6 0,-9 2-65,-2-1 1,-6 3 97,6 7 1,-7 1-49,1 0 1,-4 1-427,-1 5 0,-1-3-200,0 9 1,3-7-1140,3 6 1708,-4-7 0,6 3 0,-7-7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7598,'0'-12'-363,"0"1"1,0 5 437,0-5 416,0 7-211,0-12 266,0 7-167,-8-9-234,6 1 0,-6 6 156,8-1-162,0 8 0,-1-3 159,-5 7-131,4-8 1,-8 6-212,5-4 0,1 4 104,-8 2 0,6 6-48,-5 0 0,5 5 76,-5-5 0,1 8-5,-2-3 1,3-1 4,3 1 0,4 6-56,-4 7 1,4 1-68,2-2 0,8-4 110,4 4 1,3-4-153,2-2 1,3-1 128,3-5 1,2-3-68,3-8 1,5 0-28,-4 0 0,-4-2-9,-2-4 0,-4 2 74,-2-7 0,-7-1 12,-4-5 0,-4-6 63,-2 0 1,-2 0-78,-4 6 0,-5-3-37,-13-3 1,3 2-17,-8-8 1,1 8-1,-7-2 1,2 4-85,5 2 0,-3 5-592,8 1-1004,0 7 1712,13-4 0,-5 8 0,5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52 7985,'-17'-8'1535,"0"-3"0,-1 3-695,1 2 0,0-1-126,-1 1-398,9 0 1,-7 6 13,5 0 0,-3 8-35,3 3 0,-4 7 23,3 5 1,2 4-136,-1 7 1,7 3-85,-2 3 1,6 4 108,6 8 0,9-6-118,8 0 1,10-1-29,2 1 1,9 2-217,14-8 0,-1 1-143,12-7 1,8-1-321,-29-18 0,2-1 0,46 11 418,-44-16 1,0-1 0,0-2 0,0-1-41,46 7 1,-2-8-426,2 2 0,0-5 263,-46 0 1,0-2 0,40 1-217,0 0 1,-15-1 150,4-5 1,-10 2 224,-8-8 0,-9 1-117,-8-6 0,-8-1 75,3 1 0,-5 0 283,-1-1 0,-8 1 0,-2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0:5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1678 8002,'-8'-10'-256,"6"3"-107,-13-1 247,13 6 1,-6-8 144,8 5 1,2-3-84,4-4 0,4-3 235,7 3 1,0 3-50,1-3 0,1 1 93,4-7 1,-4 1-236,4 0 0,4 0 42,2-1 1,-2-1-21,2-4 1,-1 2 51,7-8 0,2 6-83,3-6 1,-2 0 45,8-5 1,-7 5-17,1 0 0,3-5 3,-3-7 1,2 1 3,-2 5 1,-3 1-19,3-1 1,-3 1 21,-3-1 1,1 2-23,0 4 1,5-1 21,0 7 0,1-6-32,-7 6 0,7-6 22,-1 6 0,6-6-108,-6 6 1,7-6 86,-7 6 1,6-6-5,-6 6 0,3-6 7,-3 6 0,-4-2-2,5 2 0,-10 4 86,-3-4 1,-1 2-83,2-2 0,2 4 23,-8-4 0,6 3-23,-6 3 1,2 0 1,-2 0 0,-4-1-29,4 1 0,-4 0-6,-1-1 0,-1 7 8,0-1 1,-5 3 8,-1-3-34,-7-3 12,11 5 247,-13 1-225,6 1 166,-8 8-74,0 0 31,0-8-54,0 6-24,0-5 1,-2 7 306,-4 0-255,4 0 81,-5 0 0,5 0 7,-4 0 60,4 0-56,-13 0-63,5 0 1,-5 2 64,3 3-81,-3 5 1,7 7-51,-3 0 1,3 1 37,8-1 1,0 0-117,0 1 1,2-1-7,4 0 0,3-7 18,9-4 1,-1-4 37,0-2 0,2 0-8,4 0 0,-3-2-49,3-4 1,-4-4 3,-2-7 0,-5 0-21,-1-1 1,-7 1 37,2 0 184,-4-1 0,-4 1-54,-4 0 1,2 0 46,-7-1 1,-1 7-94,-5-1 1,5 6 98,1-5-577,-1 7 217,-5-4-692,0 8 0,7 2 72,4 4 821,4 4 0,2 15 0,0 2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0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7997,'0'-10'-763,"0"3"1,2 7 397,3 0 822,-3-8-260,14 6 216,-14-6-46,13 8-210,-5 0 0,1 6-73,1 0 1,-7 7-36,7-1 1,-1 1-87,7-1 0,-1 3 111,0-3 0,1 9-7,-1 2 0,0 0-11,1-6 0,5 2-20,0 5 0,2-5-29,-2 4 0,-4 2 1,4-2 1,2 2 49,-2-2 1,2-2-8,-2 8 1,-4-6 121,4 6 1,-3-2-113,-3 1 0,0 5-63,0-4 1,1 2 54,-1-2 1,0 3-117,1-3 0,5-2 125,0 2 1,6-6-5,-6 6 1,7-6-1,-1 5 0,-2-4-12,2 4 0,-8-5 65,2 6 1,-4-6-70,-1 6 1,-1-6 15,0 6 0,0-2 5,1 2 1,-1 1-129,0-6 1,1 0 83,-1 0 1,0-3-13,0 8 0,1-8 88,-1 2 0,0 2-7,1-2 0,-1 0 34,0-6 1,1 0-75,-1 1 1,-6-1 148,1 0 1,-1 1-114,7-1 0,-3 0 8,-3 0 0,3 1-54,-3-1 1,3 0-8,2 1 1,0-1 56,1 0 1,-1 0-28,0 1 0,1-3-213,-1-3 0,-6 3 118,1-3 1,0 1 66,5-1 0,-2 3-17,-3-4 0,3-1 22,-3 2 1,-3-1 28,3 6 1,-8 1 96,1-1 1,3-4-64,-2 5 1,1-11 11,-1 11 0,-4-5-107,4 4 1,2 1 73,-3-1 0,3-2-133,-2-3 0,2 3 88,3-3-102,4 3 0,-5 1 118,7-5 1,1 4 29,-1-3 0,-6 1-19,1-1 0,-1 3 93,7-3 1,-1 1-14,0-1 0,-5 3-62,-1-3 0,-5 3 149,6 2 1,-7-1-73,7-5 1,-6 5-160,5-5 0,-5-1 18,6 1 1,-7-1 30,7 2 0,-6 1 18,5-7 1,-5 1 34,5-1-11,-7-4 14,4 13 104,0-13-72,-6 6 28,5 0-132,-7-6-128,0 5 1,0-9 18,0-3 0,-5-5-228,-1-7 0,-8-1-822,3 1 0,-6-8 534,-7-4 1,3-5 593,-8-7 0,-7-3 0,-8-8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2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7955,'10'-8'-833,"-3"4"488,-7-7 1,2 5 344,4-5 0,-4 5-338,4-6 321,-4 8 777,-2-11-338,0 13-1,0-13-287,-8 13 1,4-6 387,-7 8-272,7 0-398,-4 0-581,8 0-515,0 0 1217,0 8 138,0-6-74,0 5 1,-2-7 192,-4 0 1,4 2 209,-3 4-259,3-4 143,2 6-103,0-8 19,0 0 1,7 0 27,5 0 0,-2 0-175,1 0 1,1 0 5,5 0 1,6 0-134,0 0 0,6 0 85,-6 0 0,8 0-79,-3 0 0,5 0 73,2 0 1,5 0-232,0 0 0,3 5 1,-3 1 1,-3 2 110,3-2 0,-4-2 54,-1 7 1,-6 1-3,0 5 1,-2-6 113,1 1 0,-1-2-66,-4 1 0,-2 3 108,8-9 0,0 7-108,6-6 0,-7 5 41,1-5 0,0 5-17,6-5 0,-3 0 2,-3-6 1,4 6-9,-4-1 1,-2 1 2,1-6 0,-5 0 9,6 0 0,-2 6-21,2 0 1,4 0-61,-5-6 1,5 5 60,2 1 1,-1 2-91,1-2 1,-6-5 57,0 5 0,-6 2-10,5-2 0,-1 1 12,2-1 0,-4-2-3,-8 7 0,1-7 73,-1 2 1,0 2-68,1-2 0,-1-1 45,0-5 0,-5 6 0,-1 0-64,1 0 1,5-4 9,0 3 0,-5-3-9,-1 4 40,1-4-21,5 6 1,1-7 19,-1 5 0,-6 2-24,1-2 0,-3 1 145,3-1 1,3-4-124,-3 4 1,3-2-45,3 1 1,-1-3 23,0 4 0,0-4 0,1-2 1,-1 2 19,0 4 1,1-4-7,-1 3 1,0-1 42,1 2 0,-1-2-48,0 7 1,-5-5 36,-1 6 0,-1-7-28,1 7 1,3-6-2,-8 5-25,7-7 0,-3 10-12,7-9-12,0 9 1,0-10-9,1 7 1,1-7 3,4 2 0,-4-4 21,4-2 1,-3 5 190,-3 1 0,0 0-114,0-6 1,1 0-55,-1 0 1,0 0-17,1 0 0,-7 6-7,1 0 18,-1-1 3,6 3-70,1-6 0,-1 7 59,0-3 1,-5-4-37,-1 4 1,-1-2 17,2 2 1,3-5 100,-4 5-85,5-4 0,1 4 7,0 0 31,1-1 0,-1-5 5,0 0 0,-5 2-58,-1 4 27,1-4 1,5 6 98,0-8 1,-5 5-93,-1 1 0,-5 0 52,6-6 0,-6 6 16,5 0 0,1-1-66,5 3 0,0-6 5,0 4 0,-5-4-94,0-2 1,-1 0 95,6 0 0,-5 0-100,-1 0 1,1 2 74,5 3 1,-5-3-22,-1 4 1,-5-4 39,6-2 1,-7 0-3,7 0 1,-6 0 9,5 0-4,1 0 1,3 2-29,-3 4 0,3-4 15,-4 3 0,-1-3 46,2-2 0,-7 0-43,7 0 1,-2 2 246,1 4-62,4-4 249,-5 5-219,7 1 1,1-6-83,-1 4 1,-6-4-97,1-2 1,-6 6 182,5-1-209,-7 1 167,11-6-112,-5 0 1,2 0 70,-1 0-78,-7 0 1,6 0 135,-5 0 29,-3 0-227,6 0 170,0 0-26,-6 0 1,5 0-6,-7 0-465,0 0 0,-2-6-1248,-3 1 0,1-7 203,-8 6 1357,-7-7 0,-8-4 0,-8-10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8585,'0'-18'-1202,"0"1"956,0 7 1,0-5 271,0 4 207,0 3 48,0-7-73,7 5-85,-5 0-18,14-5-43,-15 13 0,9-6-73,-4 8 164,-4 0-23,5 0-44,-7 0 0,0 2-2,0 4 0,0-2-21,0 7 0,2 1 1,4 5 0,-4 0-38,4 1 1,-4-1 36,-2 0 0,7 6-109,5 0 0,-2 6 83,1-6 1,1 14-12,5-3 0,0 5-24,1-5 1,1 1 31,4 0 0,2 5-51,4 0 1,1 1 36,-7-7 1,6 7 31,-6-1 1,6 0-28,-6-5 1,0 5 160,-6 1 0,1 1-101,-1-2 1,0-1 7,1 7 1,-3-8-48,-3 3 0,1 1 8,-7-2 0,7 1-2,-1-7 1,-3-5 20,3 0 1,-6 0-90,5 5 1,1 1 68,5-1 1,-5-5-75,-1 0 1,-1 2 64,1 9 0,5-3-1,-5 3 1,3-4 31,-3-1 1,4 0-6,-3-1 1,3 1 25,3-1 1,-1-1-52,0-4 1,-1 4-58,-5-5 0,6 5 67,1 2 0,-5-1-150,10 1 1,-13-6 108,7-1 1,-3-1-13,3 2 1,0-4-27,0-8 0,-5 1-15,0-1 1,-3 0-218,3 1 0,1-7 26,-7 1-139,7-9 0,-9 5-192,8-8-280,-8 0-24,3 0 35,-7 0 830,0 0 0,-7 0 0,-3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8498,'-12'-11'-469,"1"-1"1,5 8 31,-6-1 1,8 1 1609,-1-2-470,-5 4-597,1-6 1,-7 16-18,5 4 0,-3-1 5,8 6 0,1-3 37,5 9 0,0 2 2,0-2 1,7 2 50,5-2 0,3-4-65,3 4 0,1-9-34,4-3 1,-2-1 18,8 1 1,0-3-43,5-8 1,-5 0-41,0 0 1,-6 0-360,6 0 212,-8-8 0,2-1 88,-12-9 0,-3-1-86,-8-4 1,-2 2 48,-4-8 0,-5 0-159,-12-5 1,2 5 106,-8 0 0,2 8 0,-2-2 1,-2 11 27,8 7 98,-7 3 0,-5 2 0,-9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5.42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2058 18 12577,'-10'0'-3604,"1"-6"3505,3 0 198,4 0 213,-5 6-300,-1 0 1,4 0-13,-8 0 0,7 0-117,-7 0 0,1 0-66,-7 0 0,1 8 69,0 4 1,-6 3 183,0 2 1,-8 3-20,2 3 0,-9 4-10,-3 7 1,-7 1-5,2-1 1,-2 1-3,2-1 1,-8 7 20,8-1 0,-10 6 79,4-5 0,1 7-75,-7-2 1,-2-2-224,3 2 0,-7 0 140,7 6 0,-3 2-18,2 3 1,-3-1 41,-8 8 1,7-9-8,5 3 1,3-10 65,2-2 1,0-7-4,0 1 0,8-4 155,4-1 0,-3-2-115,3-4 0,0 3-40,5-3 0,6-4 15,1-2 1,6-6 87,-1-5-65,4 3 122,2-5 1,5-1-497,1-3 1,7-2-99,-2 2-240,4-4 127,2 5 233,0 1 0,0-6 160,0 6 0,0-6-88,0 3 377,0-3-232,0 6 42,0-8-782,0 0 780,8 0 0,2-15 0,7-5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8562,'0'-9'-848,"-7"-7"1656,5 14-718,-14-5 73,15 7-89,-7 0 1,8 2 4,0 3 0,0 11 184,0 7 1,0 0-153,0-6 1,0 0 19,0 1 1,6-1-11,-1 0 1,9-1-114,-3-5 0,5-3 69,1-8 1,6 0-17,0 0 1,8-2-47,-2-4 0,3-3-190,3-9 1,-6-1 5,0-4 1,-10 4 38,-2-4 1,-2-2-198,-9 2 1,0-2 41,-6 2 0,-2-2 146,-4-4 1,-3-2 122,-9 8 0,-7 2 172,-3 9 1,-5-1 38,-2 7 1,3 0-160,3 6 0,-2 0-65,8 0 1,0 8 74,6 4 1,1 3-1105,5 2 586,3 1 472,16-1 0,9 0 0,10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8519,'0'-12'-675,"0"1"1,0-1 0,0-5 542,0 0 152,0-1 1,2 1 242,4 0 0,-4 5-76,4 1 1,-3 5 69,3-6-272,-4 9 1,8-11 195,-5 8-149,-3 1 0,8 5 137,-4 0 35,-4 0-49,5 0 74,1 0 0,-4 0-105,7 0 1,1 1 13,5 5 1,2-2-26,5 8 1,4-1 15,13 6 0,1-3-159,4 3 0,10-3 148,-4 9 1,3-2-202,-3 2 0,2-2 31,4 8 1,-4 0-68,3 5 0,-1-1 112,2-4 0,-3 3-181,9-3 0,1 4 347,10 1 1,-2-5-153,8 0 0,-1-6 166,7 6 0,1-8-357,4 2 0,5 2 191,-46-13 1,1-1 0,-1 1 0,0-1 34,47 7 0,-48-10 0,0 1-37,42 8 0,-5 0-161,-7 1 1,-8-1 131,-3 0 1,-8 1-26,-9-1 0,-2 0 54,-4 1 1,-6-7-8,-11 1 1,2-3-61,-8 3 1,0-3 80,-6-3 0,1-4-208,-1 4 1,-5-4-19,-1-2-345,-7 0 319,4 0 1,-8-8 69,0-4 1,-8 3-13,-4-3 0,-3 7 237,-2-7 0,-2 8-147,-5-2 1,5-1 268,-4 1 0,-2 0-19,2 6 0,0 0-51,6 0 1,0 0 159,-1 0 373,1 0-393,0 8 0,1 2-61,5 7 1,3 0 106,8 0 1,0 1-76,0-1 0,2 0 76,4 1 0,5-1-88,12 0 0,2 0 170,4 1 1,4-7-259,-4 1 0,1-8-119,-1 1 1,4-3-73,-4-2 1,-4 0 62,-2 0 1,-4-2-97,-2-3 0,-7 1 36,-4-8 1,-4 1-46,-2-7 1,-2-1-7,-4-4 0,-11 4-240,-12-4 0,-6-2 194,-5 2 1,-10 2-45,-8 9 1,-7 5-470,1 7 1,-3 1 32,-2 5 356,0 11 0,-8 10 1,-2 8-1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7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8132,'0'-18'-808,"0"7"699,0-1 1,6 7 151,-1-7 1,7 0 445,-6-5-373,7 8 0,-9-5-59,7 8 0,-5 1-30,6 5 1,-6 0 1,5 0 0,-5 5-90,5 1 0,-1 9 114,1 3 0,5 1 13,-5 10 1,3 0-41,-3 5 0,5 8 156,-5 5 1,3 4-29,-3 7 1,5 4 79,-5 7 1,5 0-136,1 0 0,0 0 25,0 0 1,1-1 45,-1-5 0,-2 8-45,-3-7 0,9 12 52,-4-6 1,4 5 13,-3 0 0,5-4-211,0 4 0,0-4 78,-6-2 0,1 10-29,-1 7 1,-6 6-131,1 6 0,-1-2 438,7-15 1,-1-8-692,0-21 1,-5-10 164,-1-7 1,-1-8 386,1-10-113,5 0-606,-7 1-113,1-9-571,5 7 1031,-13-15 174,6-1 0,0-17 0,1-10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18 154 8253,'-10'0'1712,"3"2"-801,7 4-616,0-4 1,0 15 280,0 0 0,0 1-149,0 5 1,2 3-363,3 3 1,-1-2 53,8 2 1,-1-6-70,7 6 1,-1-10-52,0-2 1,6-1-348,0-10 1,12 5-177,-6-5 1,13-2 214,-7-10 0,3-4-117,-3-7 1,-1-8 125,1-4 1,-8-3 39,-4-3 0,-12 0 16,-5 1 0,-4-3 50,-2-3 1,0 5 126,0 1 1,-8 1 184,-3 10 0,-5 0-315,-1 6 0,-6 7 30,0 4 1,-8 6 166,2 6 0,-3 4 0,-3 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08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7904,'0'-35'1865,"-7"8"2520,5 10-3061,-6 9-1128,8 8 0,-2 0-424,-4 0 273,4 0 0,-5 8-459,7 4 0,2 3 315,3 2 1,5-5-509,7-1 1,1-1 257,-1 2 1,6-3-399,0-3 1,6-4 234,-6 4 0,0-4-33,-6-2 1,-5-6 538,-1 0 1,-7-7-90,2 1 1,-4-3 402,-2-3 0,-8 1-195,-3 0 1,-7 5 939,-5 1 1,4 1-498,-4-1 0,-2 3-201,2 8 0,0 0-355,6 0 0,-8 8 0,-2 1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0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347 398 8354,'-23'0'-320,"-1"0"1,1 0 0,6 0-270,0 0 1,0 0 399,-1 0 0,1 6 180,0 0 0,-1-1 2,1-5 121,0 0 1,0 0-121,-1 0 1,7 0 500,-1 0-165,8 0 199,-11 0-374,13 0-109,-6 0 99,8 0-145,0 0 0,-5-2 161,-1-3-148,0 3 176,6-6-114,0 8 24,-8 0 38,6 0-1,-5 0-239,7 0 200,0 0-89,7 0 0,3-2 21,7-4 1,1 4 29,-1-3 0,8 3-17,4 2 1,3 0 5,3 0 0,5 0 3,1 0 1,5 0 5,-6 0 1,10 0-8,2 0 1,0 0 3,6 0 1,3-2-4,2-4 0,10 2-5,2-7 1,6 7-103,-6-2 0,6-2-176,-6 3 0,7-7 212,-1 6 1,-4 1-50,-2 5 0,2 0-150,-2 0 0,-1 0-60,-4 0 0,-1 0 142,0 0 0,8 0-77,4 0 1,-3-6 101,3 0 1,-2-2 4,2 3 1,1 1 50,-7-8 0,6 8 4,-6-1 1,-6-3 2,-6 2 0,-7 0 186,2 6 1,-10-5 73,-2-1 0,-8 0-88,3 6 0,-5 0 88,-1 0 0,5-6-84,0 1 1,1-1 132,-7 6 1,7-2-220,-1-4 1,6 4-87,-6-4 1,7-1 19,-7 1 1,0 0-28,-5 6 1,5-6-5,1 1 0,-3-3 47,-9 2 1,3 4 84,-3-3 1,2 1-81,-2-2 1,2 4 56,-8-4 0,2 4 7,-2 2 1,-4-2 9,4-3 0,-2 3-59,2-4 0,-4 4-8,4 2 1,4 0-51,2 0 1,0-2 68,6-4 1,-5 4-47,11-3 1,-11-3 30,-1 2 0,-2-1 78,2 1 1,2 4 10,-8-4 0,0 4 169,-6 2 0,-5-2 48,-1-3 142,1 3-588,5-6 343,0 8-316,1 0 300,-1-8-470,0 6 248,0-5 49,-7 7 89,5 0 346,-13 0-37,6-8-286,0 6-16,-6-6 1,7 8 123,-3 0-382,-4 0-147,6 0-370,-8 0 120,0 0 0,-8 0-1190,-4 0 1728,-3 8 0,-10 2 0,-2 7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157 191 8482,'0'-17'-3,"0"0"1,-6 5-42,0 0 1,0 1 240,6-6 1,0 5 368,0 1-296,0-1 11,0-5-124,0-1 1,-2 3 208,-3 4-295,3 3 62,-6 8 1,6 2-406,-4 4 0,-1 5 174,-5 12 0,-3 4 134,3 8 1,-1-1 61,1 1 0,-1 5-4,7 1 0,-6-1 167,7-6 1,-1 1-115,6 0 0,8-1-131,3 1 0,5-6 126,1-1 1,8-6-211,4 1 1,-2-6 0,1-6 0,-1 3-126,2-8 1,4-1-19,-4-5 1,-4 0 116,-2 0 1,-4-7-32,-2-5 1,0-3 70,1-2 0,-9-3 237,-3-3 0,-4-4-92,-2-7 0,-8-7 55,-3 1 0,-5 0 68,-1 5 1,0 6 280,0 1 0,-7 6-170,1-1 1,-5 10 55,5 1 0,-1 9-419,7-3 0,0 4 90,0 2 1,5 0-1345,1 0 990,7 0 1,-4 2-550,8 4 1,2 1 297,4 5 1,-2 3 11,7-3 1,1-3-298,5 3 518,0-1 0,0 1 238,1-1-115,-9-7 1,1 4 481,-4-8 224,-4 0 465,5 0-626,-7 0 127,0 0 161,-7 0-85,5-8-680,-6 6 1,2-3 184,1 10 0,-3 7-150,2 11 0,2 4 89,-7 7 0,7 9-60,-2 3 0,4 13 125,2 10 0,0 3-13,0 8 0,0 1-235,0 5 1,0 3 531,0 3 0,0-4 53,0 5 1,0 1-110,0-2 1,2-7-145,4-10 1,-2-4-102,7-2 0,-7-2 86,2-4 1,2-3-36,-3-8 1,7-2-208,-6-4 0,5 2 94,-5-8 1,0-1-50,-6-10 0,0 1 344,0-7 44,0 8 0,0-12-24,0 4 1,0-9 195,0-3-412,0-7 53,0 4-391,0-8 588,0 0 4,0-8-107,0 6-88,0-13-88,-8 5-97,-2 1 1,-1-5-160,-1 9-28,8-1 1,-11 6 63,4 0 1,1 0 110,-2 0 1,7 0 143,-7 0-61,1 0 1,-7 6 17,1-1 0,2 9 203,3-3 1,-3 7-81,3 5 1,-1-2 175,1 8 0,3-1-20,3 7 1,4 0-128,-4-1 1,4-1-284,2-4 0,6 7 100,0-7 0,7 7 115,-1-7 1,3 2-311,2-2 1,1-4-405,-1-8 0,0 0 377,1 1 0,-1-9 123,0-3 0,0-4 109,1-2 0,5-2-87,0-4 1,2-3 204,-2-9 0,-4-7-69,4-3 0,-4-5-209,-1-2 0,-1-5 133,0 0 0,-7-3 11,-4 3 0,-4 5 526,-2 1 0,0 1-242,0 10 0,-8-6 101,-4 6 1,-5 0-109,-6 6 1,4 0 182,-4-1 0,-2 3-498,2 3 0,-6 5-731,6 7 1,-8 0-148,2 0 0,-3 9-2550,-3 9 3460,0-1 0,-7 23 0,-2-3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1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18 745 8266,'-10'-10'215,"3"-5"1,20 11-100,4-8 0,20 6-21,3-5 0,8 1 44,4-1 0,10-3-138,7 9 0,2-7-159,10 6 0,-3 0-198,3 6 0,4 0 136,-5 0 0,11 0-301,1 0 0,0-1 472,-5-5 1,5 4 35,0-4 1,6-2-31,-6 3 0,-42 1 0,0 0 90,48-2 0,-2 4-65,2-3 1,-5-3 30,5 2 1,-4-5 43,-42 8 0,-1 0 1,44-15 52,-44 13 1,1-1-1,-2-4 1,0 1-6,2 3 1,0 0 0,0-1 0,0-1-67,0-1 0,0 1 0,46-10 82,0 1 1,-6 0-58,6-1 1,-8 3 8,2 3 0,-11-1-35,-6 7 0,-4-1-4,-2 1 1,-7 4-42,-5-4 1,3 2-28,-2-1 0,-1 1 27,-5-8 0,0 6 41,0-5 0,-2 1-86,-4-1 1,-4-5 222,-7 5 1,-5 1-140,-6-1 1,-1 5 364,-12-6 1,-3 7 99,-2-7-172,-5 8 1,-8-9-99,-5 7 0,-5-2-40,-6 3 1,4 3-37,-4-4 1,-2 2-68,2-2 0,0 4 35,5-3 1,1-3-101,0 2 1,5-2-97,1 3 1,5 3-606,-6-4-1217,8-4 1038,-11 1 861,-2-8 0,-10-1 0,-8 1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2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7942,'-10'-10'-1008,"-3"1"1881,7 3-793,0 4 1,6-8 135,0 5-173,8 3 40,-6-6 0,13 6 40,-3-4 0,5 4 17,6-3 1,-2 3-63,8 2 0,0 0 36,5 0 0,1 0-105,0 0 1,1 7 90,4 5 0,5 3-189,6 3 0,-4 7 18,-1 3 0,2 3-136,9-2 1,-1 6 89,7-1 1,-5 1-265,6 5 0,1-3 279,10-3 0,-2 7-333,8-1 1,3 2 392,-35-21 0,0-1 1,-2-1-1,0 0-2,8 4 1,0 0-1,-4-1 1,0 0 42,3 1 0,1 0 0,1 2 0,1-2-8,1-2 1,0-1 0,-2 3 0,1 0 76,1-3 0,-1 0 0,0 3 1,0 0-46,0-2 1,1-1-1,1 3 1,-1 0 91,-3-3 0,0 0 0,-2 1 0,-1 0-81,1 0 1,-2-1 0,41 16-9,-42-16 1,-2 1 0,43 21-38,-5-2 1,-5 1 64,0-7 0,-10 1-237,-2-1 1,0 1 264,-6 0 1,-3-7 34,-2 1 1,-5-6-95,-1 6 0,0-8 1,0 2 0,-6 2 400,0-2 0,-5 0-163,5-5 1,0-3 396,6-3 1,-6 3-453,0-4 0,0 5-234,6 1 1,-6-5-145,0-1 1,-5 1 57,5 5 0,-8-2 82,2-3 0,-3 3 11,-2-3 1,-3-3 116,-3 3 1,-4-2-130,-8 1 1,1 3 226,-1-9 1,-6 7-86,1-6 1,-8 7 498,2-1 85,3-5 126,-7 1-264,6 0-56,-8-6 230,0 5-234,0-7-125,0 0-1418,0-7 1,-2 5 195,-4-4 852,-3 4 0,-16-6 0,-2-1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3.33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16249,'27'0'-1453,"-2"0"990,-8 0 0,0 0 165,1 0 0,-7 0 225,1 0 67,-8 0 1,11 0 0,-5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4.0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35 15860,'-10'0'-442,"3"0"406,7-7-461,0 5 0,0-8-17,0 4 317,7 5 630,3-7 0,7 8-229,1 0 1,-1 0-238,0 0 0,2 0 132,4 0 1,-1 0-1,6 0 1,1 0 433,6 0 0,-1 0-98,1 0 0,0 0 115,-1 0 0,6 0-472,1 0 1,7 2 98,-2 4 0,0-5-107,6 5 1,-4-4-155,10-2 0,-5 6-82,-1 0 0,0 1 59,0-1 0,-2-4-137,-4 4 1,2 3 9,-7 3 1,5-2 58,-6 1 1,0-5 61,-5 5 0,0-5 11,-1 6 1,-1-7 10,-4 7 1,1-8 83,-7 2 1,2 1 74,-2-1 0,-3 2-107,3-3 1,2-3 163,-2 4 1,6-4-33,-6-2 1,7 0 16,-1 0 1,2 6-82,-2 0 1,3-1 35,-3-5 1,4 0-40,1 0 1,-1 0 18,-4 0 1,2 0 56,-8 0 1,6 0-53,-6 0 0,5 2-84,-4 4 0,-1-4-49,-6 4 1,6-4 161,0-2 0,0 5-175,-6 1 1,3 0 18,3-6 1,-2 6-47,8 0 1,-1-1 33,7-5 0,0 2 34,-1 4 1,6-4 31,1 4 0,-1-4 55,-5-2 0,-6 5-84,-1 1 1,-6 0 249,1-6 1,-4 6-214,-2-1 215,0 1 1,1 0-276,-1 0 0,0 1 24,1-1 0,5-4 11,0 4 1,0 2-6,-6-3 0,0 1 104,1-6 35,-1 8 0,0-6 248,1 3-211,-9-3 0,1-2 334,-4 0 3,-5 0 114,7 0-278,-8 0-6,0 0-207,8 0 28,-6 0 66,13 0 0,-11-2-69,7-3 0,-5 3 454,6-4-456,-8 4 1,9 0 220,-7-4-247,0 4-122,-6-5-259,0 7 1,-4 0-973,-8 0 0,-17 2 92,-22 3 1166,-17 5 0,19 2 0,-4 1 0,-4 0 0,-1 1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4.66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156 191 16145,'0'-18'-1480,"0"9"1,2 1 1227,4 8 579,-4-8 0,5 5 539,-7-9-1047,0 8 1,0-5 124,0 3 0,-2 4-208,-3-4 120,3 4 1,-8 2 651,4 0-194,4 0 0,-11 8-461,7 3 0,-7 7-138,1 5 1,3 4 412,-3 7 0,8-1-12,-1-4 1,3 3-60,2-3 0,0-2 114,0 2 0,7-8-506,5 2 0,3-4 263,2-1 0,1-7 10,-1 1 0,6-8 211,0 1 1,8-3 110,-2-2 1,-2 0 75,1 0 1,-4-7 237,4-5 1,-8-3-116,-3-3 0,0 1 2,-5 0 0,-5-8-239,-1-4 1,-4-4-501,-2-1 1,-6-3-114,1-3 1,-15 3-181,3-3 0,-6 4 111,0 1 1,2 8-14,-8 4 1,6 6-86,-6 5 0,0 4-169,-5 8 0,-9 10 899,-3 7 1,-4 8-1,-2 10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5.72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87 18195,'7'-18'-4740,"-5"9"4280,6-7 0,-6 14 844,4-3-149,-4-5-769,5 8 1003,-7-6-478,8 8 0,-6-7 0,6-3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6.3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53 104 17284,'-8'-9'-4172,"6"-1"2575,-4 4 1862,4 4-35,2-13 116,-7 5-74,5-7-247,-6 7 1,6 3-730,-4 7 1374,4-8-929,-5 6 175,7-6 1,5 10 153,1 4 0,6-2 21,-6 8 1,7-7 154,-2 7 1,5-1-2,1 7 0,0 5-135,1 0 0,5 6-386,0-6 1,0 7 428,-6-1 0,6 4-123,0 1 1,2-5-65,-2 0 0,-3 0-32,3 5 1,-4 1-77,-2 0 0,0-7 64,1 1 1,-1 0 16,0 6 0,1-3-49,-1-3 0,0 4 73,0-4 0,1 1 4,-1-1 0,2 4 53,4-4 1,-3-2 38,3 1 1,-4-4 90,-2 4 0,0-5-94,1 6 1,5-2 94,0 2 0,0 4-69,-6-5 0,0-1-21,1 2 1,-1 0-6,0 6 0,1-7-16,-1 1 0,0-6-76,1 6 1,-1-2 56,0 2 0,0 2-77,1-8 1,-1 5 37,0-5 0,1 6-3,-1-6 1,0 6 11,0-6 1,1 8-14,-1-2 0,0 2 7,1-3 1,-7 3-72,1-8 0,-1 8 116,7-2 0,-7-2-101,1 1 1,-3-6 93,3 1 0,1 2-85,-7-2 0,7 2 218,-1-2 0,-3-4-52,3 4 1,-2-4-23,1-1 1,3-1-19,-9 0 0,9 0 20,-3 1 0,3-1 67,-3 0 0,3 1-64,-8-1 0,7 0 16,-1 0 1,-3-1 0,3-5 0,-3 5 243,3-5-191,3 5 1,-11 1-106,8 0 1,-7-5-112,7-1 120,-8-7 1,9 6 45,-7-5 63,0-3-896,-6 6 165,0-8-11,0 0 1,0 0-1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7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3114 35 8576,'-10'-7'-716,"-4"3"470,9-8 529,-1 8 0,4-3-220,-4 7 0,2 0-61,-7 0 0,-1 0 9,-5 0 0,0 0 30,-1 0 0,-5 7-22,0 5 1,-7 3 17,1 3 0,-4 1-201,-1 4 0,-3-2 35,-3 8 1,-4-2 30,-8 2 1,0 3 37,0-3 0,0 4-13,0 1 1,-2 1 216,-3-1 1,-3-3-137,-3 4 0,-5-4 201,5 9 0,2-4-123,-3-1 1,3 5 26,-3 1 0,-7-1-203,8-5 1,-6-1 161,11 1 1,-5 1 58,5 5 1,-6-5-21,7 5 0,-1-11-45,6-1 1,-1 0-37,-5 6 0,6-7 20,0 1 0,0-2 23,6 2 1,-4 2-99,-2-8 0,2 6 52,4-6 1,-2 0-8,8-6 0,-6 0 27,5 0 0,1 1 145,5-1 0,1-5 12,-1-1 0,3-5-63,3 5 1,-2-5 125,8 6 0,-6-8-103,6 1 0,-6 3 85,6-2 1,0 1-27,6-1 0,0-4-33,-1 4 0,1-4-49,0-2 0,5 0-140,1 0-1,7 0 0,-6 0 154,4 0-535,4 0 149,-5-8-72,7-1 0,2-7-190,3 5 0,-1-3-366,8 8 0,-1-5 197,7 5 663,7 0 0,2-1 0,7-3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6723,'7'-10'-325,"-5"3"389,6-1-22,-8 6 1,0-8-14,0 5-22,0 3 0,0-6-85,0 8-16,0-8 39,0 6-21,0-5 76,0 7 0,-8-8 0,-1-2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7.4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157 294 15195,'-10'-8'-2047,"-5"1"1734,3-5 0,3 4 456,-3 8 464,8-7-745,-11 5 1,11-6 220,-8 8 549,9 0-486,-13 0 0,8 10 237,-3 7 0,-2 0-73,7 6 1,0 2-140,6-2 0,0 6-313,0-6 1,8 2 47,3-2 1,5-2-109,1 8 1,8-8-107,4 2 1,5-5 150,7-7 1,-5-3 33,4-8 0,3-10 166,-3-7 0,0-2-124,-5-10 0,-6 0 144,0-5 1,-14-1 19,2 0 0,-11 1-117,0-1 1,-6-1-247,-6-5 1,-5 5 40,-12-4 1,-4 5 22,-8 6 1,-5 0-174,-1 12 1,-7-4 159,2 9 0,2 5-868,-2 1 1118,0 4 1,-6 2 0,0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8.4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103 156 20327,'0'-17'-5396,"0"-1"4391,0 1 1,2 7 432,3 5 891,-3-5-930,6 0 942,-8 1-636,0 1-392,0 0 845,0 7 102,0-7-227,-8 8 0,-1 0 79,-9 0 0,7 0 256,-1 0 0,3 8-165,-3 3 0,-1-1 49,7 1 0,-2 7-26,3 5 1,3 0-251,-4-6 1,6 6 72,6 0 1,5 0-68,12-6 1,-2 1-98,8-1 1,0-2 64,6-3 1,-1-4 86,1-8 1,-6 0 71,-1 0 1,-6-8 297,1-4 0,-6-3-151,-6-2 0,3-1 45,-8 1 0,-1 0-144,-5 0 0,-2-1-283,-3 1 1,-7-2-23,-11-4 0,4 3-223,-4-3 0,-2 4 64,2 2 1,-6 5-306,6 1 0,-2 7-97,2-2 0,4 4 383,-4 2 1,2 4-250,-3 8 730,13-1 1,-12 22 0,13-6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19.27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1124 35 16538,'-8'-10'-5132,"5"1"3389,-9 3 2359,8 4-753,-3-6 1,5 8 850,-4 0-329,4 0 58,-6 0-609,8 0 1,0 2 179,0 4 0,0-2 88,0 8 0,0-1-239,0 6 1,0 1 66,0-1 1,-5 8-145,-1 4 1,-8 3 59,3 3 1,-3 7-113,3 4 0,-10 10 73,3 2 0,-3 1 268,4-1 1,-2 2 16,-4 3 1,3 2-2,-3-7 1,4 7-12,2-1 1,2 9-284,3 2 1,-3 5 106,3-5 1,4 0 16,3-6 1,-3-1-75,2-5 0,-1 2 63,1-7 1,2 5-31,-8-5 1,7 2 105,-7-3 0,6-5 21,-5 0 1,5-2-31,-5-10 0,5 6 15,-6-5 0,6 5-6,-5-6 1,5 6 198,-5-5 0,5 5-273,-6-6 1,3 6 84,-3-5 0,-3 5-99,3-6 1,-3 6 72,-2-5 0,-1-1-13,1-6 0,6-5 53,-1 0 0,2-6 8,-1 6 1,-5-8 258,5 2 0,1 2-81,-1-2 0,7 0 8,-2-5 0,2 5-85,-1 0 0,3 2-223,-4-2 1,-2-2 50,2 8 1,-1-6 70,1 6 1,-4-1 115,-7 7 0,0 0 110,0-1 1,-1 10-376,1 8 0,0 0 122,-1 6 0,7-6 79,-1-6 0,8 2 29,-1-8 1,-3 0 14,2-5 0,-1-2 16,1-4 0,4 1 7,-4-7 1,-2 0-30,3-5 0,-7-1 1,6 0 1,1 1 13,5-1 0,-6-6-2,0 1 0,-2-2-171,3 1 1,3-1 177,-4-5 1,2-1-106,-2 8 1,4-6 19,-3 5-114,-5 1 0,6 3 73,-7-3 0,7-3-15,-2-3-60,4-4 116,2 5-912,0-7-1175,0 0 1308,0-7 735,16-3 0,3-22 0,15-5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0.2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1 139 11764,'0'-18'-1562,"2"3"169,4 3 1344,3-3 0,9 5 436,-1-7 1,-6 6-90,1-1-201,-8 8 1,9-5 101,-7 3-125,7 4 75,-3-6 200,7 8-296,1 0 1,-7 0-22,1 0-28,-8 0 1,5 0 42,-3 0 1,-2 0-30,7 0 0,-5 6-48,6 0 0,-1 0 49,6-6 0,1 2-35,-1 3 1,0-3 26,1 4 0,7-4-33,3-2 0,5 0 61,2 0 1,-1 0-61,1 0 0,-1 6-10,1-1 0,0 7 70,-1-6-1,1 7-69,-1-1 0,1-3 5,-1 3 0,3-3 21,3 3 0,-3 1-25,3-7 0,-1 6 35,1-7 0,-2 7-33,9-6 0,-9 5 25,2-5 1,3 6 11,-3-7 1,2 1 37,-1-6 1,-3 6 29,8 0 0,-6-1 11,7-5 1,-7 6 7,6 0 0,-8 2-68,3-3 1,-5-3 194,-1 4 1,-1 2-109,1-2 0,0 5 42,-1-5 1,1 2-127,-1-3 0,-5-3 16,0 4 0,-2 2-35,2-3 0,2 1 34,-8-6 1,0 2-255,-6 4 235,0-4-119,0 5 1,-5-7 206,0 0-145,-9 0-29,5 0 37,-8 0-545,0 0 593,-15 0 0,-5 8 1,-14 2-1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1.4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1004 157 19094,'0'-18'-1647,"0"1"1,0 5 357,0 1 910,0 7 1,-2-9 29,-4 7 1,2-6 89,-7 7 1,5-1 145,-5 6 913,7-8-2029,-12 6 1344,7-5 1,-9 7 346,1 0-169,0 0 0,0 1 299,-1 5 0,1-2 52,0 8 0,-1-7 174,1 7 1,2-1-729,3 7 0,-1-1 499,7 0 0,-5 6-516,5 0 0,0 2-282,6-2 1,0-3-170,0 3 0,2-4-69,4-2 1,3-1-175,9-5 0,-1 3 188,0-9 0,6 1 345,0-6 0,2 0 156,-2 0 0,-2-8 268,8-3 0,-8 1 119,2-1 1,-3-3-80,-3-9 0,0 4-4,1-4 0,-7 2-71,1-2 1,-9 4-207,3-4 1,-4 3-308,-2 3 0,0 0-13,0-1 1,-2 1-338,-4 0 1,3 5-753,-9 1 929,1 7 1,-7-10 79,1 9 0,5-1 173,1 6 1,5 0 25,-5 0 0,5 0-139,-6 0 409,1 8 0,-1-1 75,1 5 0,7 3-111,-2-3 1,2-3-154,-1 3 0,3-6-33,-4 5 47,4 1 1,0-1-207,-4 1 1,4-6 272,-3 5 0,3-5-420,2 5 0,0-5-82,0 6 0,-2-7 651,-4 7-207,4-8 1,-8 11 143,5-3 1,1-3 1,-8 3 1,6-1-40,-5 7 1,1 5-128,-1 0 1,-5 6 174,5-6 1,1 7-31,-1-1 1,1 4-138,-1 1 0,-3 1-89,8 0 1,-7 1-1,1 4 1,-1 5-37,1 7 1,-3 5 41,4 1 1,-7 7 88,-5-1 1,4 3-19,-4 2 0,-2 0-95,2 0 1,-6 6 239,6 0 0,-6 6-77,6-6 1,0 13 103,6-1 0,1-3-89,5-3 0,3-2-26,8 1 0,0 11-211,0-5 1,0 5-5,0-5 1,0-1-36,0-5 0,0 5-30,0-5 1,-6-1-96,1 2 0,-9-2 145,3 1 1,-5 5-128,-1-4 0,0-3 133,-1 3 0,1-8-88,0 2 0,0-6 170,-1-5 1,1-5-11,0-7 1,5-8 122,1-3 1,5-7-174,-6-5 0,7 2 248,-7-8 0,8 0-11,-2-6-3,5 1 1,-5-1 108,0 0 1,0 0-278,6 1 1,0-1 47,0 0 1,0 1-139,0-1 1,0 6 161,0 0 0,0 0-102,0-6 0,-6 1-364,1-1 352,-1 0 1,6-5-179,0-1 141,0-7 0,0-4 17,0-11 0,6-7 167,-1-5 0,1-11 0,-6-11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0 8569,'-24'8'-1191,"-3"2"893,-8 7 1,0 0 656,1 1 1,-1-1-42,1 0 0,5 0-160,0 1 0,8-1 8,-2 0 1,4 6-3,1 0 1,3 8 193,3-2 1,3 4-123,3 1 0,4 7-226,-4-1 0,6 2 192,6-1 1,4-7-280,7 1 1,2-3 23,4-9 1,-2 1 54,8-7 1,0-8-141,6-3 1,-1-4 93,1-2 0,-1 0-101,1 0 0,0-8 69,-1-3 1,-9-4-152,-8-3 1,-1-5 111,-10 0 1,-1-8 89,-5 3 1,-2-11 25,-3-1 0,-5-1 5,-7 7 1,-2 7 380,-4 4 0,3 4-132,-3 1 0,10 9-489,1 3 257,1 4 0,-5 4-719,5 4 1,3 3 318,8 9 1,0 5-87,0 0 0,14 6 463,3-6 0,19 0 0,1-6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154 104 8569,'-17'0'0,"-1"0"0,1 0 0,0 0 0,5 0-453,1 0 1,5-6 252,-6 0 0,7-7 378,-7 1 0,8 3 26,-1-3 0,1 7 226,-2-7 1,4 6-288,-4-5 0,6 7-140,6-2 1,6 4-118,11 2 0,3 0 152,9 0 0,2 0-59,3 0 1,6 2 118,12 4 1,5-2-34,12 7 0,4 1-187,7 5 0,8 2 174,-45-7 1,0-1 0,5-1-1,0 0-138,1 1 1,0 1-1,3 0 1,1 1 130,-2-2 1,1 1 0,1 0 0,-1 1-28,0-2 1,0 1 0,-3-3 0,-1 1 32,-5 1 0,0 1 0,0 1 1,0 1 39,37 15 1,1-4 97,-18-2 1,4-10 98,-9-1 0,-5-8-169,-1 1 1,-6-3 11,-6-2 1,2 0-175,-8 0 1,0 0 396,-5 0 0,-2 0-530,-4 0 0,-4 0 507,-8 0 0,0 2-968,0 4 179,-7-4 1,-2 13-334,-8-3 0,0 3 252,0 2 539,-8-7 0,-9 13 0,-10-4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3.05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156 381 13991,'0'-17'-2373,"-6"-1"-369,0 1 2228,1 0 431,5 0 1,-2 1 3,-4 5-33,4 3 0,-8 2 255,5 0-400,-5-7 0,-7 9 184,-1-7 0,7 1 164,-1-2 0,7-1 185,-7 7 0,6-5-144,-5 5 0,7-8 320,-2 3-210,4-4 0,2-3 8,0 1 1,0 0-13,0-1 1,0 7-135,0-1 1,6 7 399,0-7 165,0 8-354,1-3-31,-5 7 1,8 0-282,-4 0 0,-3 1-224,9 5 1,-6 10 0,5 7 0,1 9 34,5 3 0,0 1-234,1 11 0,-1 1 235,0 9 0,1-1-247,-1 7 1,0-1 135,0 1 0,1 6 8,-1 1 1,-2-1 148,-3 6 0,9-2-68,-4 2 0,4 3 226,-3 9 0,-1-1 4,0 1 0,1-1-36,-1 1 0,2-3-15,4-3 1,-4 0-24,4-12 0,2 10 54,-2-10 0,2 4-80,-1-4 0,-3 2 310,7 4 1,-4 4-103,4 7 1,-14-36-1,-1 0-55,1 2 1,1 0 0,1 1 0,-1 0-40,-4-4 0,1 0 0,2 4 1,1 1-159,-4-2 0,1 0 0,2 2 0,1 0 112,-4-2 1,1-1-1,0 0 1,1 0 61,-2-2 0,1 0 0,9 45-179,8-7 0,-1-10 39,7-8 1,0-2 270,-1-9 1,1 7-151,-1-2 0,1-3-39,0-2 1,-7-6 131,1-6 0,-6 2 175,6-8 1,-8 0 80,2-5 1,-4-2-254,-1-5 0,-7 3 454,1-8 0,-6 0-434,5-5 0,-5-1 19,5 0 0,-7 0-103,2 1 0,-4-7-99,-2 1 0,2-8-5,4 1-310,-4 5-97,5-8 370,-7 6 1,0-10-1622,0-4 1696,-7-4 0,-11-15 0,-9-2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1:23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4082 8427,'-9'-17'-13,"3"0"1,4 5 0,2 0 186,0-1 0,2-2 95,4-3 1,3-1-302,9-4 0,1 2 107,4-8 1,4 0-186,7-5 1,7-1-21,-1 1 0,2-3-16,-1-3 0,3 1 118,8-7 1,0-6-138,-1-5 1,7-9-135,0 3 0,7-12 290,-33 35 1,-1-1 0,0-1 0,0-2-171,1-2 1,-1 0 0,1-1-1,0-1 173,3 0 0,-1-2 0,-3 2 0,-1-2-5,0 1 1,-2 0 0,-1 4-1,0-2-23,-1-4 1,0-2-1,-1 4 1,0 0-74,-2 0 0,0 0 0,1 2 1,0 0-122,16-39 1,8 7 190,-2 4 0,6 4-29,6 2 0,-2 5 1,7 1 0,-5 7 201,5-1 0,-1 3-108,1 2 1,4 2 133,-3 4 1,-3-2-144,3 8 0,-9-7 17,3 7 1,3-6-59,3 6 0,1-8-117,-1 1 1,1-1 8,-8 2 1,1-4 107,-6 4 1,-2-2-32,-4 2 0,-4 0 1,-7 11 0,-6-3 469,0 9 1,-8-2-177,2 3 0,-4 3 477,-2 7 0,-1 1-532,-5 0 1,5-1 382,-5 1 0,-1 6-400,1-1 1,1 1 4,5-7 0,0 1 9,1 0 0,-5-6-6,4 0 0,-9-1-185,9 7 0,-3 2 38,3 3 0,-5-1 96,-1 7 116,-7-7 3,4 11 105,-1-14-248,-5 14 1,6-7 483,-8 3-384,0 4 1,2-7 173,4 3-252,-4 4 0,7-12 117,-3 9 69,-4-9 9,6 5-372,-8-9 182,0 9-1257,0 1 0,-4 10 1128,-8 4 0,-15 26 0,-17 14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1019 381 8303,'7'-18'-779,"-5"1"546,4 0 1,2 5 592,-2 1 1,-1-1-70,-5-5 1,6-1 68,0 1 1,0-6 0,-6 0 0,0 0-82,0 6 0,0-1-69,0 1 1,-2 0 4,-4 0 0,4-1-49,-4 1-5,-3 0 1,-1 1-269,-7 5 1,-1 3 105,1 8 0,0 0-257,0 0 0,-8 0 82,-4 0 1,-4 8-27,-1 3 1,-1 5 37,0 1 0,1 6 22,-1 0 1,-1 2 278,-5-2 0,5-2-122,-5 8 1,3 0 166,-2 5 1,3 3 17,-3 3 1,-2 5-100,1 6 1,-5 1-23,6 0 0,-1 6 13,7-1 1,5 3 59,0-2 1,8-5-5,-2 5 1,11-10-163,7-2 0,-3-5 89,2 5 1,2-10-153,10-1 0,4-3 140,7-8 1,8-1-47,4-6 1,4-2 44,1-3 0,1 1-7,-1-7 1,9 0-89,3-6 0,4-8 8,2-3 0,-3-5-184,-2-1 0,8-6 75,-3 0 0,-2 0-130,-4 5 1,-7 1-22,1 0 0,-3 1 10,-3 5 1,-7 1-33,-4 5-44,4 3 123,-8-6 286,6 8 142,-15 0 0,-3 2-81,-7 4 1,0 3 228,0 9 1,0-1-133,0 0 0,0 0-1,0 1 1,0-1-79,0 0 1,0 1-60,0-1 0,0-6-81,0 1 1,0-1-268,0 7 1,2-3-935,4-3 526,-4 3-516,6-5 368,-1-1 25,-5-1 543,6-8 1,-8-2 257,0-4 0,0-11 0,-8-10 0,-1-8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11650,'11'0'718,"1"0"0,-3 2-409,3 3 1,3-1 439,-3 8 1,-3-1-115,3 7 0,-2-7 15,1 1 1,4-3-331,-3 3 0,-2 1-137,1-7 0,-5 6-486,5-7 422,1 9-284,5-5 1,-1 3 233,-5-1-1414,5-7 0,-9 6 45,5-4 0,-3-4-331,-3 3 1,-4-1 1630,4 2 0,-4 4 0,-2 7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1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69 8253,'-10'-7'0,"1"3"186,3-8-65,4 8 1,2-9 225,11 7 0,7-2 58,5 3 1,6 3 282,11-4 0,4 4-215,8 2 1,0 0 38,0 0 0,0 2-617,0 4 1,-6-2 142,0 7 0,-6-7-287,6 2 0,-11 1-311,5-1 0,-13 8-1521,8-3 2081,-5-3 0,13 7 0,1-5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8118,'17'0'313,"0"0"167,1 0 0,-1 0-34,0 0 0,0 6 168,1 0 1,1-1-158,4-5 1,4 6-156,7 0 0,-12 0-228,-5-6 0,-4 2-218,5 3 1,-1-3-334,0 4 0,0-2 80,1 2 1,-1-4-576,0 3 1,6-3-374,0-2 1345,1 0 0,1 8 0,1 2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2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189 450 8208,'0'-17'-580,"0"-1"543,0 9 374,0-7 0,-2 15 128,-4-5-355,5 4 1,-15 4 26,5 4 0,-3-1-56,3 13 0,-5-3 15,5 14 1,-5 0-32,-1 5 0,2 3 93,3 3 1,-1 4-44,7 8 1,-2 0-25,3 0 1,3-2 111,-4-4 1,10 2-54,1-8 1,11 3 82,1-3 1,2-5-79,10-1 1,0-7 8,6-10 1,1 1-24,4-1 0,-3-6 2,3 1 0,3-8 138,-3 2 0,6-12-118,-6-6 1,8-5 19,-1-6 0,-5-6-11,-2-11 1,2-4-162,-1-8 0,-3-2 13,-9-4 0,2-3-87,-8-8 1,-2-1 78,-10 1 0,-3 6 36,-8-1 1,0 11 110,0 1 0,-8 2-104,-3 9 0,-12 1-441,-6 5 1,2 1 188,-2-1 1,1 8-908,-7 4 0,-5-2 51,-1 2 1,-7 2 1048,2 10 0,-4-12 0,-2 3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06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7609,'0'-10'-1825,"0"0"1861,0 5 37,0 3 30,0-6 14,0 8 133,0-8-184,0 7 73,0-7-7,0 8 26,0 0-158,0-8 0,2 6-8,4-4 1,-4 3-41,3-3-15,-3 4 87,-2-6 134,0 8 1,0-2-27,0-3 15,0 3 52,0-6-78,0 8 1,-2 0 17,-3 0-6,3 0-132,-6 0 0,6 0 135,-4 0-99,4 0 0,-7 0 87,3 0-71,4 0 1,-11 2-8,7 4 0,-2-4 73,2 3-13,4-3 1,-11 0 7,7 4 0,0-2 45,6 7 1,-1-5-3,-5 6-39,4-1 0,-6 6-50,8 1 0,0-1-17,0 0 0,0 1-36,0-1 0,0 0 2,0 0 0,0 1-23,0-1 1,0-5-50,0-1-100,8 1 180,1 5 1,7-6-74,-5 1 12,5-8 17,-7 4 28,9-8 1,-1 0 0,0 0 1,-5-2-12,-1-4 0,1 4 2,5-4 0,-5-2-42,-1 3 0,-1-3 43,1 2 0,3 2-41,-8-7 1,5 5 27,-5-5 1,2 5-21,-3-6 49,-3 1-12,6-7 1,-8 1-3,0 0 0,0 5 15,0 1 10,0-1-27,0-5 1,0 0 8,0-1-6,0 9 1,-2-5 1,-4 9 42,4-1-23,-5-2 0,5 6-44,-4-4 10,4 5 0,-8 1 5,5 0 16,3 0-24,-6 0 1,6 0-79,-4 0-17,4 0 100,-5 0 1,5 0-11,-4 0 17,4 7 1,-6-5 47,1 6-66,5-8-88,-6 0-83,8 0-859,0 0 511,0 8 0,2-5 536,4 9 0,3-1 0,9 7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1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8256,'0'-10'-2122,"0"3"2194,0-1 10,0 6-39,0-6 0,0 7-4,0-5 1,2 4-154,4-4 172,-4 4-148,13 2 181,-13-8-13,6 7-6,-8-7 11,0 8 500,0 0-469,-8 0-171,6 0 111,-5 0-33,7 0-228,0 0 87,0 8 112,0-7 1,6 9 177,-1-4-55,1-4 281,-6 13-291,0-5 30,0 7 35,0 0-83,0 1 1,0-7 49,0 1-16,8-8-67,-6 11 53,13-13-56,-5 13 4,7-5 1,-2 1-1,-3 1 0,1-6-47,-7 5-12,8 1 1,-5 5-35,8 0 1,-5-5 68,-1-1 0,1 1-52,5 5 0,1-5 37,-1-1 1,0 1 25,0 5 0,1-2-13,-1-3 0,0 3 2,1-3 0,-3-3 33,-3 3 0,3-6 9,-4 5 1,-1-1-40,2 1 1,-7 3 5,7-8 1,-6 7-82,5-1 0,-1-3 74,1 3 0,3-1-43,-8 7 0,5-1-8,-5 0 1,7-3-10,-1 3 0,-3-4-12,3 10 1,-6-3-5,5-3 1,-1 2 36,1 4 1,5-4-6,-5 4 1,5 2 54,1-2 0,-6 6-50,1-6 0,0 6 13,5-6 1,-2 6-4,-3-6 1,3 6 3,-3-6 1,3 8-3,2-2 0,-1-3-6,-5 3 1,5 0-8,-5 6 0,-1-3 10,1-3 1,-1 4 36,1-4 1,5 3-40,-5 3 1,-1-1 18,1 1 0,-1 0 15,2-1 0,1 1 3,-7-1 0,7-1 20,-1-4 0,3 4 3,2-5 1,-5 5-11,-1 2 0,-1-1-11,2 1 1,3-1-44,-4 1 1,-1 0 33,2-1 0,-7 1 28,7-1 0,-6-5 26,5 0 1,-5 0 4,5 5 1,-5-1-27,6-4 1,-6 4 3,5-5 0,-1 3-131,1-2 1,5 4 116,-5-5 1,4-1-70,3 2 1,-7-2 0,1 2 0,-1 4-15,7-5 1,-3-1 25,-3 2 1,3 0-11,-4 5 0,3 1 29,-3 0 1,5-7 2,-5 1 1,-1 0 62,1 6 0,1-1-63,5 1 0,-5-1-18,-1 1 0,1 0 27,5-1 0,0-5-67,1 0 0,-1 0 33,0 5 0,1-5-9,-1 0 1,-6 0 16,1 5 1,-1-5-9,7 0 1,-7-6 37,1 6 1,-3 0-35,3 5 0,3-5 45,-3 0 1,3 0-38,3 5 1,-7-1 50,1-4 0,-3 3-69,3-3 1,3-4 0,-3-2 1,-3 2-32,3-2 1,-6 6-134,5-6 0,-5 6 314,5-6 0,-5 0-101,6-6 0,-7 7-66,7-1 0,-6 0 10,5-6 1,-7 6-2,2 0 0,2 8-34,-3-2 1,7-3-86,-6 3 1,5-6 151,-5 6 0,7-2-3,-1 2 1,-3-2 41,3-4 0,0-4-89,5 4 0,-6 2 162,1-2 0,-1 0-81,7-5 1,-7 5 107,1 0 0,-3 0-145,3-6 0,3 2 15,-3 4 1,3-4 29,2 5 1,-5-3-10,0 2 1,-1-4-189,6 4 1,-1-2 73,-5 2 1,5-4 49,-5 4 1,5-1-44,1 1 1,0-4 129,0 4 1,-5-4-78,-1-2 1,1 1 12,5-1 0,-5 0 117,-1 1 0,-1-1-73,1 0 0,3 0 47,-8 1 1,5-1-53,-5 0 1,6 1-78,-7-1 1,3 0 43,-2 1 1,-2-3-14,7-4 0,-5 5-35,5-5 0,-5 5-78,6 1 112,-8 0 1,9 1-12,-7-1 0,1 0 92,-1 0 1,-4 1-79,4-1 0,2 0 28,-3 1 1,3-1-13,-2 0 0,-2 1-294,7-1 1,-7 0 199,2 0 0,1 1 293,-1-1 0,2 0-162,-2 1 1,-4-7-16,3 1 0,-1-3 96,2 3 0,-4 3-75,4-3 1,1-3-58,-1 3 1,2-6-1,-2 5 1,-5-5-6,5 5 1,2-5 33,-2 6 0,5-7-60,-5 7 1,5-6 37,-5 5-16,8-7 0,-10 10 73,7-9 1,-5 3-51,5-2-208,-7-4 0,6 5 216,-4-7 362,-5 8-360,7-6-74,-8 6-54,0-8 381,0 0 1,-8 5-101,-3 1 0,1 0-79,-1-6 0,-1 0 0,-5 0 0,0 6-99,-1 0 0,1 5 73,0-5 1,5 5-38,1-5 0,-1 6 26,-5-7 1,5 9-12,1-3 1,1-1-12,-1 1 1,-5-5 11,5 6 0,1-3 17,-1 3 0,5 3 8,-6-3 0,7 3-59,-7 2 0,8 1 97,-1-1-189,3 0 0,2 1 120,0-1 0,0 0-67,0 1 1,0-1 9,0 0 1,7 6-6,5 0 0,3 0-30,2-5 1,1-1-99,-1 0 1,0-1 112,1-5 1,-1 3-8,0-9 0,1 1-34,-1-6 0,2 0 34,4 0 0,-4 0 6,4 0 0,-3-6-15,-3 1 0,0-7-42,0 6 79,1-7 1,-1 3-27,0-7 0,-5-2-69,-1-4 1,-1 1 71,2-6 1,1-1-44,-7-6 1,0 1 45,-6-1 1,0 6 141,0 0 0,0 6 64,0-5 0,0 6 191,0-1 0,0 4-60,0 2 1,-8 0 106,-4-1 1,3 7-239,-3-1 0,1 6 9,-7-5 1,-5 7-210,0-2 0,-2 4-2,2 2 1,2 6-744,-8 0 1,6 7 42,-6-1 0,2 9-458,-1 2 0,-5 6 460,4-6 725,4 15 0,-7-9 0,5 13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3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1003 8130,'8'-9'-506,"-4"-5"-64,7 8 0,-5-5 349,6 5 233,-9-7 1,11 9 41,-8-8 0,5 7 13,-5-7 1,5 6 0,-5-5 0,6 5 1,-7-6 23,9 9 0,-10-7-51,7 4 0,-5 4 54,6-3 0,-7-3-22,7 2 0,-6-2-6,5 3 1,1 1-24,5-8 0,0 3 6,1-3 1,1-3-38,4 3 1,-2 3 37,8-3 0,0 1-113,5-7 0,1 1 56,-1 0 0,1 1-10,0 5 0,5-5 36,0 5 1,6-4-9,-5-3 0,7 3 9,-2 3 1,2-3 0,-2 3 0,4-3 10,-4-2 0,4 5-11,2 1 0,0-1 31,0-5 0,7 5-24,5 1 1,-3 1-59,3-1 1,-7-5 26,7 5 0,5-5-7,6-1 0,5 6-110,-5-1 1,6 1 114,-6-7 1,8 7-274,-3-1 1,5 1 273,1-7 0,7 1 26,-1 0 0,2-1 17,-2 1 1,-3 6 5,3-1 1,-4 1-15,-1-7 0,-1 3 6,1 3 1,-1-1-24,0 7 0,-5-1 4,0 1 1,-2 4-46,1-4 0,7-2 48,-1 3 1,1-1-91,5 6 1,2-2 62,-2-4 1,-41 5 0,0 0-4,1-1 1,0-2 0,-1 1 0,0-1 4,1 1 1,0 0 0,0 0 0,-1 0-6,47 3 1,-2 0 2,2 0 0,-9 0 2,-3 0 0,1 0-2,-7 0 1,-1 0 0,2 0 0,-8 0 12,2 0 0,2 6-20,-2 0 0,7 0-5,-1-6 1,-2 5-15,1 1 1,1 6-4,6-7 0,-1 7-12,1-6 0,-3 7-6,-3-1 0,1 3 53,-7 2 0,0 1-27,-6-1 0,-7-2 56,-4-3 1,1 3-50,-1-3 1,-1 3 137,-5 2 1,-2 1-93,-4-1 0,10-6 13,-4 1 1,6 0-29,-1 5 0,-1 0-5,7 0 1,1 1-118,5-1 1,0 0 120,0 1 1,0 1-73,1 4 0,5-2 24,0 8 1,-8-2-3,-10 2 1,-3 3 9,-2-3 0,-2 4 253,-4 1 1,-4-5-209,-7 0 0,-2-6 140,-5 6 0,3-6-122,-8 6 0,0 0-24,-5 5 1,-1-5-7,0 0 0,1 0 119,-1 5 0,-2 1-129,-3-1 1,1 3-25,-7 3 1,5-1-108,-5 7 1,0-6 82,-6 6 0,0 0-7,0 6 1,0-6 88,0 0 0,-6-5-67,0 5 1,-7-6 19,1 6 1,-3-5 4,-2 5 0,-2-8 4,-4 3 1,1 1 68,-6-2 1,5 2 14,-6-1 1,6-5-70,-6 5 1,2-5 3,-2-1 0,-4-1-15,5 1 0,-3 0 17,2-1 1,-6 1-65,1-1 0,-3 1 50,-9-1 1,2-5-5,-2 0 1,-6-6-62,0 6 0,0-6 6,-5 6 0,1-8 172,-2 2 0,3-2-122,-9 2 0,3-4 26,-3 5 0,-3-5-18,4-2 0,1-5 11,-1-1 1,-1-1-5,-5 1 1,-6 5-166,0-5 1,-9 3 125,-3-3 1,-9 4-197,42-9 1,-1 0 0,2 1 0,0 1 230,-2 1 0,0 0 1,2-3-1,-1-1 6,-1 1 1,0 0 0,0-1-1,-1-1 55,-2 2 0,1 0 1,1 1-1,0-1-29,4-2 0,0-2 0,-46 4 23,0-6 1,0 6-53,47-4 1,-1 1 0,2 1 0,0-2 12,-2-1 1,0-2-1,-44 1-30,41 0 0,0 0 0,4 0 0,-1 0-67,-6 0 0,0 0 0,1 1 0,-1 0 47,-2 2 0,-1 0 1,3-2-1,1 0 12,-1 2 0,0 0 0,1-2 0,-1-1 18,-2 0 1,-1 0 0,1 1 0,1 0-18,1 2 0,1 0 0,-2-2 1,0 0 20,4 2 1,1 0 0,-1-2 0,0 0-1,3-1 1,1 0-1,-45-6-252,3 0 0,5-5 255,2 5 1,-1-6 8,1 7 1,5-3 48,0 2 0,1 2-62,-7-7 1,6 5 53,1-6 0,-1 9-46,-6-3 0,1-2 170,0 2 0,7-7-47,4 1 0,4 3-26,2-3 0,5 1-69,1-7 1,7 1 11,-2 0 1,6 0 133,6-1 0,-2-1-150,8-4 1,-6 2 256,6-8 0,-7 6-365,7-6 1,-8 0 264,2-5 0,-2 1-154,2 4 0,-2-3 172,7 3 1,-5-4-165,6-1 1,-6-1 112,5 0 1,1 1-116,6-1 0,1 1 16,4-1 0,-2 0 31,8 1 0,-2-1-14,2 1 0,4 5-144,-4 0 1,4 0 73,1-5 1,1-1-113,0 1 1,0-1 93,-1 0 1,7 1-9,-1-1 1,3 1 0,-3-1 0,-1-2 11,7-3 1,0 4-61,6-5 0,-2 5 53,-4 1 0,4 1 37,-3-1 1,1 6 30,-2 0 1,2 2 8,-7-1 0,1-3 6,-1 8 1,-3-6 143,8 6 1,-5-6-162,5 6 1,-2-2 19,3 2 1,3 4-97,-4-4 1,4 4 91,2 1 1,0-5-56,0 0 0,0 0 18,0 6 0,6 0-18,0-1 1,5 7 37,-5-1 0,5 1 50,-5-7-80,8 1 1,-7 0 19,5-1 1,1 7-5,-7-1 1,2 7 1,-3-7 1,-3 6 162,4-5-62,-4 7-67,-2-11 0,6 11 35,0-8 23,-1 8-100,-5-11 0,0 11 24,0-7-166,0 7 1,0-6 58,0 4-1002,0 5 495,0-7 0,6 10-777,0 4 1342,7 3 0,-3 16 0,7 2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37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7519,'12'0'-1466,"-1"0"1355,-7 0 342,4 0-107,-8-7 28,0 5-13,0-6 10,0 8 132,7 0-183,-5 0 183,6 0-121,-8 0 399,0 0-484,0 8 0,0 1 54,0 9 0,0-7-52,0 1 0,0 5 64,0 6 1,0 2-48,0-2 0,-6 2 37,1 4 0,-1 4-57,6-5 0,0 5 2,0 2 1,0-6-26,0-1 0,0-1-114,0 2 0,6-2-6,-1-4 0,7-4 68,-6 4 1,7-3-152,-1-3 169,-5 0 1,9-2 101,-5-3-76,-3 3-12,7-13 1,-7 8-18,3-4 1,5-4 3,-5 3 1,-1-3-39,1-2 1,1 0 45,5 0 0,1-5-47,-1-1 0,6-6 35,0 6 1,0-1-42,-6 1 0,1-2-1,-1-3 1,6-5-4,0 5 1,0 1-2,-6-1 0,1-1-5,-1-5 1,0 0 38,1-1 1,-1-5-19,0 0 1,4 0 29,-3 6 0,7-2-29,-14-4 1,8 3 15,-7-3 0,3 2-75,2-2 1,1 2-8,-1-8 1,0 6 21,1-6 0,-3 6-103,-3-6 1,1 8 167,-7-2 1,5-2-60,-5 2 0,6 0 137,-7 6 0,3 0-132,-2-1 0,-4 7 99,3-1 1,-3 1 9,-2-7-22,8 1 1,-4 0 4,7 0-32,-7-1 0,10 1-1,-8 0 1,-1 5 4,-5 1 19,0-1 1,2 1-28,4-1 0,-4 6 29,4-5 1,-4 5 48,-2-6 1,0 7 115,0-7-114,0 8-41,0-11 0,0 11-75,0-7 1,0 5 106,0-6-14,0 8 0,0-5 18,0 3 95,0 4 0,0-8 31,0 5 43,0 3-24,0-6-110,0 8 0,0-2 293,0-4-203,0 5-41,0-7 37,0 8 1288,0 0-970,-8 0-163,6 0 32,-6 0-144,1 0-202,5 8 154,-6-7-297,8 7 124,0-8-847,0 0 1,-8 0-1,-1 0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3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6653,'0'-10'136,"-2"2"-97,-4 8 1,4 0 11,-5 0-36,7 0 93,0 0 29,0 8 162,-8-6-210,6 13 1,-8-7 119,5 4 0,3 3-62,-4-4 1,-2-1-51,2 2 0,-5-1-5,5 6 1,-7 1-62,1-1 0,3 0-4,-3 1 1,6-7 24,-5 1 0,5-7-105,-6 7 1,9-6-124,-3 5 241,4-7-252,2 11 0,2-13 66,4 4 121,3 4 0,16-8 0,2 5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7736,'0'-9'-1717,"0"-7"1941,0 14-200,8-5 1,-6 5 80,4-4 1,-2 4-11,1-4-28,-3 4 1,8-3 24,-4-1 14,-4 0 1,11 4 36,-7-4-71,0 5 0,-5-7 146,5 8-8,-4-8-13,6 6-123,-8-5 70,0 7-52,0 0 0,0 7-182,0 5 99,-8 3 0,4 2 0,-7 1 0,7 1-4,-2 4 1,-2-4 30,3 4 0,-1-3 7,6-3 1,0 6-32,0 0 0,-6 6 1,0-6 1,1 6-42,5-6 1,0 5-126,0-4 0,0 4-251,0-5 1,0 0 403,0-5 0,7 7 0,3 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7.1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1228 467 12930,'0'-9'122,"-2"-5"-855,-3 9 0,3-3 478,-4 2 0,-2 2 173,2-7 1,1-1 267,5-5 1,0 5 53,0 1 0,0-1-154,0-5 0,0 0 266,0-1-582,0 1 402,0 0 11,0 7 1,-2 3-206,-4 7 0,-4 0-17,-7 0 1,-2 0-3,-4 0 1,4 2 38,-5 3 0,-2 5 208,-3 7 1,2-1-101,-2-5 0,6 4-22,-6-3 0,6 5 54,-6 6 1,6-3 258,-6 3 0,6-4-211,-5-2 1,4 6 25,-4 0 1,6 2-29,-1-2 0,-2-2-89,2 8 0,-5-6-8,5 6 0,-6-2 2,6 2 1,-6 4 72,6-5 0,-6 5-48,6 2 0,-6-1 34,6 1 0,0-1-87,6 1 1,-6 1-25,0 5 0,-6-3-24,6 8 0,-2-5 21,2 5 1,3-6-52,-3 6 0,4 0-39,2 6 0,0-6-5,-1 0 0,7-1-61,-1 1 1,6 2 16,-5-8 0,7 6-24,-2-5 0,4 7-40,2-2 1,2-2-28,4 2 1,-2 0-2,7 6 1,1-6-69,5 0 0,1 6 18,-1 6 1,0-1 31,0-5 1,1 2-2,-1 4 1,2-4-4,4 3 0,-2-9 10,8-2 1,-6-7 5,6 1 1,0 2 20,6-1 0,-1-7-4,1-5 1,1-2 0,5 2 1,-3 2 12,8-8 0,-2 0 56,2-6 0,8-2 76,-8-3 1,10 1 65,-4-7 1,0 0 55,5-6 0,3 0 36,-2 0 0,7-8 167,-2-3 1,-1-5-56,1-1 0,-7 0-5,2-1 0,-5 1-78,-1 0 1,-6-2-41,1-4 0,-9 2 3,2-8 0,-1 0-14,1-6 1,-3-5 5,3 0 1,-4-8-30,-1 1 1,5-3-5,1-1 0,-1 1-17,-5 4 1,-3-8-3,-3 8 0,4-10-5,-4 4 0,3 0-211,3-6 0,-2 3 49,-5-3 0,5 2 10,-4-7 0,2 5-27,-3-5 0,3 1-16,-8-1 1,6 2 101,-6 3 0,0 4-82,-5-4 1,-1 5 125,0 1 1,-2 0-114,-3 0 1,-4 0 63,-8 0 1,0 2 62,0 4 1,-2-4-11,-4 4 1,-4-2-62,-7 2 1,0-4-5,0 4 1,-7 2-121,1-2 0,-7-6 75,1-6 1,-4 0-186,-1 7 0,-7-3 182,1-4 1,0 10-24,5-4 1,-5 12 59,-1-1 1,-1 11 28,2 1 0,3 10-5,-3 1 1,1 3 75,-1 9 0,3 1-144,-3 5 0,4 0 132,1 0 0,-1 0-135,-5 0 1,3 7 146,-8 5 0,5 5-38,-5 6 1,6 2-29,-6 4 0,7 5-105,-1 1 1,9 0 239,2 5 1,1 4 0,-7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3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11988,'-9'8'695,"1"-5"-162,8 9 0,0-1-787,0 7 211,0-9 0,0 7-82,0-5 0,0 5-198,0 1 1,-6 0-413,0 0 564,1 1 0,3-1-1220,-4 0 435,4-7 432,-6-2 1,18-10 174,7-4 0,4-4 255,14-7 1,-2-6-108,13 0 1,-6-2 200,6 2 1,-5 4 411,5-4 1,-8 3-248,3 3 0,-5 6 606,-1-1 0,-7 8-367,1-2 0,-13 5 934,1 1-598,-4 0-530,-3 0 0,-2 1 48,-8 5 1,0-2-155,0 8 1,-8-1-264,-4 6 0,-9 6 147,-2 1 1,-2 1-889,2-2 0,-2-2 447,-4 8 1,-1-6 452,7 5 0,-16 1 0,3 6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48.4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1021 310 10552,'10'-18'-258,"-5"1"1,-5 7-966,-5 5 931,3-5 259,-14 0 0,14-1 72,-3-1 1,1 8 141,-2-1-111,4-5 1,-6 6-2,8-7-104,-7 7 17,5-4 0,-14 8 79,5 0 0,1 0-182,-1 0 0,-7 2 147,-5 4 1,-5 3 13,4 9 1,-4-1-70,5 0 0,-6 1 72,6-1 0,-8 0 137,2 1 1,2 5 7,-2 0 1,3 0 9,-3-6 1,-2 6-41,8 0 0,-6 6 15,6-6 1,-8 6-62,2-6 0,3 8 5,-3-3 0,8 3-168,-2-2 0,-2 4 79,2-5 1,-2 11-159,1 1 0,5 8 94,-4-2 0,-2 6-27,2 6 0,0-4-11,6 3 1,0-3-19,-1-2 0,9 0 44,3 0 1,-2 0-11,2 0 1,1-6 37,5 0 0,2-8-29,3 3 0,5 1 160,7-2 0,-5 1-88,-1-7 1,1-1 99,5-4 0,0 3-123,1-3 1,5 4 23,0 1 1,0 1-47,-6 0 1,6-1-3,0 1 0,8-1-98,-2 1 0,-2-1 144,2 1 1,-1 0-108,7-1 0,0-5 160,-1 0 0,-5-8 15,0 2 0,-2 2-21,2-2 1,-3-6 13,-3-5 0,2-1 35,4 7 0,4-7 30,-4 1 1,5-8-92,7 1 0,-5-3 30,5-2 1,3-7-23,2-5 1,4-3-2,2-3 0,0-1-10,-1-4 1,1 2-38,0-8 0,-6 8-3,0-2 1,-5-4 81,5-2 0,-6-3 18,6-3 1,-7 0-154,1 1 1,4-8 98,2-4 1,2-10-137,-1-2 0,3-1 61,-4 1 1,2-4-206,-2-7 1,2 6 164,-8-1 1,1 7-180,-7-7 0,1 7 98,-1-7 1,-7 9-19,-4-3 1,-4 2 158,-1-1 1,-3 5-75,-3 0 1,1 2 239,-7 10 1,0-7-46,-6 7 1,5 0-47,1 5 0,0-5 213,-6-1 1,0-1-34,0 2 1,-2 3-174,-4-3 1,-3-4 1,-9-2 1,-1 1-171,-4-1 1,-2 6 150,-4-6 1,-5 7-169,-1-1 1,6 4 60,-5 1 0,-3 8-18,-3 4 0,0 6-126,5 5 1,-2-1-270,-3 7 1,-2 2 37,-4 10 1,-4-2-239,4 7 0,-2 1 64,1 5 0,3 6 126,4 0 1,3 2-247,-3-2 706,11 4 0,-3 8 0,5-1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779 484 8405,'0'-11'-35,"0"-1"-303,-8 1 1,6-7 335,-3 1 0,3 6 298,2-1 0,0 6 26,0-5 0,0 5-150,0-6 0,0 7 77,0-7 1,0 6 7,0-5-38,0 7 1,-2-9-87,-4 7 1,4-2-49,-4 2 0,-3 4-57,-3-3 1,-3 3-227,-2 2 1,-1 5 39,1 1 1,-6 8 7,0-3 0,-2 7 134,2 5 0,2-2-18,-8 8 1,2-6 277,-2 5 0,-4 1-52,5 6 1,-5 1 96,-2 5 1,3 3-170,3 8 0,-4 5 3,4 1 0,-3 7-150,-3-1 0,8-3 138,4 3 0,4-3-131,2 3 1,1 3 80,5-4 1,1 4-303,4 3 1,4-1 252,-3 0 0,3-6 36,2 1 1,0-7 17,0 7 1,6-8 133,-1 1 0,9-3-78,-3-2 1,5 0-56,1 0 1,6-8-132,0-4 0,8-3 176,-2-3 1,3-1 102,3-4 0,-6-4 27,0-8 0,5 0-117,6 1 1,1-3 26,-7-3 0,3-5 127,3-7 1,-3 0-156,3 0 0,-3-7 28,-3-5 0,7-5 103,-1-6 0,6 2-102,-6-8 0,6 0-157,-5-6 0,5-5 74,-6 0 1,8-10-157,-2-2 1,-1 0 29,1-6 1,0-1-190,6 1 0,-6-5-45,0 5 0,-10 0 218,-1 6 0,-2 1-205,-10-1 0,6 0 48,-6 0 1,0 6 38,-6 0 1,-5 1 79,-1-1 1,-1-4 3,1 4 1,-3-4-4,-8-2 1,0 1 7,0-1 1,-6-6 43,0 0 1,-7-5 102,1 5 0,-3-5 199,-2 5 1,-1 1 48,1 5 1,-6 0 27,0 0 1,-2 6-9,2 0 1,2 7-76,-8-1 0,6 4-178,-6 1 0,2 2-114,-2 4 1,3-1-1086,2 7 0,5 2 1138,-4 9 0,-11-3 0,-3 5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8243,'17'-8'4,"8"6"1,-4-13 104,8 3 0,0 3-16,6-3 1,-1 6-246,1-5 0,-6 7-343,0-2 0,-8 2 495,2-1 0,4 3 0,-1-6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8328,'12'-2'79,"-1"-4"1,7-3 159,5-9 1,9 1-49,3 0 1,2 0 233,9-1 0,-6 1-230,6 0 1,-7-1-24,1 1 1,-4 6-76,-1-1 1,-2 6-19,-5-5 1,3 5-165,-8-6 0,0 7-5,-5-7 1,-1 8-792,0-1 538,0-5 0,-5 2-783,0-3 418,-9-5 1,5 7-32,-8-9 739,0 1 0,-8 0 0,-1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8321,'-17'0'-252,"5"-6"210,1 1 0,5-1 1478,-5 6-915,7 0 0,-6 0-304,4 0 1,5 2-50,-5 4 1,-2 5-62,2 12 0,-7-2 74,1 8 0,-3 2-41,-2 9 1,-1 4-141,1 8 1,0-2-274,-1-4 0,7 2-64,-1-7 1,7-1 193,-7-5 1,8-3-530,-1-3 0,3 2 142,2-8 1,0-6-70,0-5 0,0-6 106,0 5 1,7-7 492,5 2 0,3-12 0,2-4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2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8303,'12'6'145,"0"0"1,-1-1 1841,6-5-1483,1 0 0,5-5 319,0-1 0,0 0-674,-6 6 1,0 0-1165,1 0 400,7 0 1,-6 0-1526,4 0 2140,-12 8 0,-3 9 0,-8 10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2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8115,'20'-6'-789,"3"0"0,6-7 1228,11 1 0,0-3-210,12-2 0,-2-3 197,14-3 1,7 2-16,9-8 1,-1 1-229,2-7 0,5 6 81,7 0 0,1 1-315,-2-7 0,-4 6 118,5 0 1,-7 8 172,-5-2 0,-4 10-702,-8 1 1,-8 6 299,-3-5 0,-12 7-517,-6-2 0,-5 4 128,-6 2 0,-4 0-395,-8 0 472,-7 0 0,-3 2 645,-7 4 1,-15 4-1,-4 7 1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8115,'-12'11'311,"1"1"0,7-6-1032,-2 5 1,4-5 662,2 6 728,0-1 0,0 6 840,0 1-1093,8-1 1,-4-2-201,7-3 1,-5 1-37,6-7 0,-1 2-181,7-2 0,-1-5 35,0 5 1,2-4-3,4-2 0,-1-8-123,6-3 1,-7-4-336,3-3 0,-5 1 47,-2 0 0,-7-1-104,-5 1 580,-3 0 1,-11 0-142,-9-1 1,-1 7 284,-10-1 1,1 8 8,-7-1 0,2 3 11,4 2 1,-1 0 30,7 0 1,0 2 123,5 3 0,9-1-1403,3 8 751,4-8 1,4 11-627,4-4 0,3-3 413,9-2 1,3 2-261,8-3 0,-1 1 189,13-6 0,-5 0 519,-1 0 0,7 0 0,2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3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8115,'-11'0'607,"-1"0"0,8-2-314,-1-3-290,3 3 4,2-14 1,2 14 122,3-3 1,-1 3 88,8 2 0,-3 7-30,3 5 1,3 3 146,-3 3 1,3 7 70,2 3 0,-5 5 208,-1 2 1,-1 7-221,2 4 1,1-4-150,-7-1 1,2 1-76,-3-2 1,-3 6-175,4-5 1,-4-1-415,-2-5 0,-6-7 290,0 1 0,-5-8-356,5 2 0,-7-5-160,1-7 0,-5 3-392,-6-9 1,4 1 148,-5-6 886,-2 0 0,-1-7 0,-8-3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2:5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8265,'0'-10'2328,"0"-5"-950,0 13-628,0-5-104,0 7-211,0 7 1,2 9-354,4 7 1,-4 2-196,4-2 0,1 2-297,-1 3 1,6 3 50,-6-8 1,1 6-140,-1-6 1,-2 6 121,7-6 0,-7-6-412,2-5 1,-2-6-227,2 5 451,-4-7 596,5 4 759,-7-8 3572,0 0-4403,0-8 1,0 4-110,0-7 0,6 3-293,0-9 1,7 3 203,-1-9 1,3-4-431,2-2 1,1-9 127,-1-2 0,2-7-15,4 7 0,2-6 232,4 6 1,4-1 240,-4 7 0,3 1-80,3 4 0,-8 4 134,-4 8 1,2 0 657,-2-1 1,6 3-351,-6 4 1,2-3 782,-2 8 1,-2-5-214,8 5 1,-2-2 38,1 3 0,5 3-477,-4-4 1,-2 4-187,2 2 1,-8 0-624,2 0 1,-6 2 321,-5 4 0,-5 3-714,-7 9 0,0 1 392,0 4 1,-9 4-290,-9 7 1,-7 1 408,-9-1 0,-1 1 420,1 0 1,-7-8-120,1-4 1,5 0 218,7-6 1,6 4 1174,-1-9-1016,12-5 1,1 1 528,4-8-134,5 0-724,8 0 0,12-2 49,16-4 0,0-3-295,-1-9 1,1 1 50,-1 0 0,-5-6-62,0 0 0,-8 0-485,2 5 1,-6-1 313,-5-4 0,1 4-476,-7-4 1,0 4 325,-6 1 0,0 1 0,0 0 0,-2-1 97,-4 1 1,-3 0 170,-9 0 0,-5 1 61,0 5 0,-2-5 115,2 5 0,4-3 295,-4 3 1,-2-5-180,2 5 0,0-3 516,6 3 0,-1-5-293,1 5 1,5 1 257,1-1 0,5 7 200,-5-2-85,7 4-111,-4 2-363,8 0-175,0 0 335,0 8 0,0 2-168,0 7 1,2 6 206,4 0 1,-2 14 38,7-3 0,-5 6 196,5 1 0,-5 1-192,6 4 1,-1 2-119,7-7 1,-1 5-97,0-6 1,6-2 56,0-9 1,8 4-173,-2-4 1,4-4-300,1-2 1,6-4-493,1-2 0,13-1 234,-3-5 1,15-3-391,3-8 1,10-2 489,13-4 0,-4-11 1,7-10-1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5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7866,'0'9'0,"2"-1"787,3-8 1,5 0-261,7 0 0,1 0-551,-1 0 115,0 0-305,1 0 1,-9 2-245,-3 3 99,-4-3 1,-2 14 196,0-5 1,-4 7-79,-8 5 0,1 9 239,-12 9 1,-4 7-35,-2-2 1,-4 17 406,-1 6 0,1 10-399,4-4 0,-1 6 466,7-6 1,0-2-93,5-10 0,7-3 52,-1-8 1,8-8-188,-1-4 1,3-11-195,2-6 0,0-4-37,0-1 107,0-9 1,7-3-481,5-12 0,5-11 438,6-12 1,-2-11-651,8-6 1,0 1 138,6-1 0,5 2-3,0-2 1,1 6 207,-7 11 1,1 6 22,-1 11 0,-5 5 457,0 7 0,-2 3-188,2 9 1,-4 1 456,-8 16 0,-5 0-246,-1 6 1,-7 5 232,2 0 0,-6-1-142,-6-10 1,-4 1-59,-7-7 0,2 0 60,3-5 0,-5-3-35,0-3 0,-1-5-392,-5-7 1,4-2 77,2-3 1,-1-5-323,1-7 1,0-4 161,0-8 1,1-2 111,5-15 0,-3 6-4,8-7 0,-5 3-62,5-2 1,0 6-1220,6 11 478,0 4 1199,8 8 0,-4 9-164,7 8 1,-7 8 918,2 9 1,-4 8-513,-2 4 1,-2 3 358,-4 3 1,-3-2-383,-9-5 0,7 3-236,-1-8 0,7 0-136,-7-5 1,8-7 98,-2 1-683,4-8 410,2 3 1,0-9-790,0-3 1,8 1 369,4-8 1,5 1-339,6-7 1,-4 3 190,4 3 0,2-3 82,-2 4 1,0 1 179,-5-2 0,-1 7 33,0-7 1,1 6 52,-1-5 0,0-1-1,0-5 1,3-2-138,3-4 1,6-4 136,11-8 1,-2-1-88,8-5 0,-1-1 97,1-4 0,4 2 98,-4 3 1,-4 11 110,-2-5 0,-3 12 273,-2 0 1,-1 10 370,1 1 0,-3 8-355,-3-2 1,2 6 413,-8 6 0,0 6-262,-6 11 0,1-4 81,-1 4 1,-7 2-129,-5-2 0,-3 6-182,-2-6 1,0 0-42,0-6 1,0 1-100,0-1 0,-6 0-203,1 0 1,-9-1 141,3-5 1,-7 3-644,-5-8 1,4 5 327,-4-5 1,-2 0-67,2-6 0,-2 0 100,2 0 0,4 0 12,-4 0 1,9 0 84,3 0 0,5 0 226,-5 0 1,7 2 204,-2 3 0,4 7-169,2 11 1,0-2 739,0 8 1,8 0-383,3 5 1,5 7 333,1-1 1,0 0-245,0-5 0,1-1-164,-1 1 0,0-2 536,1-4 1,-1-4-425,0-8 0,0-8-1344,1-3 0,1-8 563,4-9 1,6-12-4687,11-23 4977,20-8 0,-22 16 0,3-1 0,7 0 0,0-1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53 137 8075,'-18'-8'918,"9"6"-51,-7-6 142,14 8-216,-5 0-339,7 0 1,7-5-165,5-1 0,3-2-232,3 2 1,7-3-13,3-9 0,-1 7-302,2-1 1,-2 3-856,2-3 1,2 3 611,-8 3 1,0 4 498,-6-4 0,0 12 0,1 4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00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7038,'0'-10'-130,"0"2"0,6 6 178,0-3 211,0 3-122,-6-6 0,0 6 120,0-4 15,0 4 5,0-5 305,0 7-472,0 0-87,7 0-8,3 0-23,7 0 0,1 0 29,-1 0 1,0 0 24,0 0 1,1 0-40,-1 0 1,6 0 11,0 0 1,2 0-35,-2 0 1,-2 0 28,8 0 0,-8 0-7,2 0 0,2-2-6,-2-4 1,0 4-10,-5-4 0,-7 4-17,1 2 0,-1 0 28,7 0 0,-7 0-194,1 0 183,-1 0-125,7 0 1,-1 0 56,0 0 30,0 0 0,1 0-25,-1 0 38,0-7 1,1 5 61,-1-4 1,-6 2-108,1-2 235,-8 4-188,3-5 167,-7 7-191,0 0 44,8 0 99,-6 0 33,6 0-38,-8 0 1,6 2 99,-1 3-66,1-3 33,2 14-118,1-14 0,3 11 15,-1-7 0,-5 0 11,6-6 51,-8 0-5,11 7 80,-5-5-92,7 6 0,0-8-124,0 0 0,-5-6 88,-1 0 0,1 1-72,5 5 109,1-8-187,-1 6 1,-2-8-38,-3 5-2,3 3 0,-11-8 153,7 4-12,-7 4 65,4-13 90,-8 5 1,0-7 32,0 0-165,-8 0 0,1-1-9,-5 1 1,-1 5-90,7 1 0,-6 5-179,7-5 0,-3 7-132,2-2 1,2 6-1015,-7 6 1392,-8 11 0,-16 18 0,-9 9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01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8254,'0'-10'-765,"0"-5"1,2 7 514,3-4 325,-3-3 1,12 11-47,-8-7 92,-1 7-111,-5-4 151,0 8 301,0 0-399,-7 0 1,-1 2 58,-4 4-76,-3 3 0,7 9 18,-3-1 1,1-2-63,5-3 0,3 3 34,-4-3 1,4-3 4,2 3-44,0-1 1,8 5 1,3-5 0,-1-1 10,1-4 0,3-4-6,9 3 0,-4-3-46,4-2 1,-4-2 54,-1-3 0,5 1-75,0-8 73,0 1-18,-6-7 0,-5 1 1,-1 0 1,-1 0 4,1-1 0,-1 1 0,-4 0 0,-4-1-15,3 1 0,-5 0-2,-5-1 1,1 1-198,-8 0 1,6 7 121,-5 4 1,-1 5-244,-5 1 1,0 1 336,-1 5 0,-7 4 0,-1 7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0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122 329 7059,'-18'-10'-1140,"1"2"1092,0 8 1,5-5 139,1-1 0,5 0 421,-6 6-314,9 0 118,-5 0 60,0 0-335,6 0 0,-5 2 119,7 4 1,1 1-98,5 5 1,-2 3-57,8-3 1,-7 1 26,7-1 0,-6 1-185,5-7 130,1 7 1,5-5-12,0 4 0,1-5-75,-1-7 1,-6 0 107,1 0-25,0-7 1,3-3 0,-4-7 14,5-1 1,-14 1-41,3 0 0,-3 0-58,-2-1 104,0 1 1,-2 0-2,-3-1 0,1 9 76,-8 3-95,1 4-107,-6 2 1,5 0-92,0 0-40,9 0 0,-5 8 104,8 3 1,0-1 52,0 1 0,0-5 89,0 6 14,0-1 0,0 1 89,0-1-147,0-7 1,2 6 294,4-4-199,-4-5 0,7 7 161,-3-8 0,-2 0-153,7 0-16,1 0 1,7 0-36,4 0 1,-4 0-6,4 0 1,-2-6-3,3 1 0,-3-7 25,7 6 1,-4-5 21,4 5 0,-5-5 36,6 5 0,-6-6 14,6 6 0,0-5-43,6 5 0,-1-5 10,1 5 0,5-8-51,0 3 0,1 1 4,-7-1 1,-3 7-70,4-2 1,-10-2 91,9 3 0,-5-3-176,0 2 0,2 4 120,-8-3 0,2 1-12,-2-2 1,-10 4 41,4-4 7,-3 4 54,3 2 20,1 0-57,-9 0-4,-1 0-164,-8 0 60,0 0 168,0 8 7,0 2 131,0 7 1,6 0-117,-1 1 0,1-7 26,-6 1 0,6-7-108,0 7 0,1-6 1,-1 5 1,-2-5-22,7 5-25,1-7 1,5 6 35,1-4 0,-1-4-37,0 3 1,0-3-10,1-2 1,-1-5 22,0-1 1,-5-6 43,-1 6 1,-5-7 20,6 1 1,-8-3 116,1-2 0,-3 0-128,-2-1 0,-2-5 10,-3 0 1,1 0 21,-8 6 1,1-1-4,-7 1 1,1 2-62,0 3 1,-1-3 54,1 3 0,0 5-249,0 1 1,-1 4-196,1 2 0,0 0-682,-1 0 1055,1 8 0,-8 9 0,-2 10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1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7473,'-8'-9'-406,"6"-7"441,-6 7 5,8-9 1,0 7 31,0-1 1,0 7 5,0-7 0,0 6 517,0-5-437,0 7 0,-1-4 246,-5 8-266,-4 0 0,-7 2 9,0 4 1,-1 4-23,1 7 1,0 0 5,-1 0 0,7 5 59,-1-5-112,9 12 0,-5-18-137,8 12 0,0-3 82,0-3 1,8-2-162,3-3 0,4 1 73,3-7 0,-1 5-54,0-5 1,6 0 17,0-6 1,6 0-145,-6 0 0,0 0 40,-5 0 1,-1-6 36,0 0 1,-1-7 51,-5 1 0,3-3 13,-9-2 1,1 5 127,-6 1 1,0-1-97,0-5 42,0 0 53,-8-1 135,-1 1 0,-7 6-136,5-1 7,-4 8-87,13-4 0,-8 8 63,4 0-153,4 0 58,-5 0 34,7 0 0,2 0-52,3 0 62,5 0 1,7 6-79,1 0 1,5 2-13,0-3 1,7-3-49,-1 4 1,4-4 105,1-2 0,3 0 105,3 0 0,-3 0-42,3 0 0,-3 0 6,-3 0 1,7 0 24,-1 0 0,0-6 187,-5 1 0,-2-9-52,-5 3 0,5 3 102,-4 2 0,-2-4-74,2-1 0,-3 3-91,3 2 0,2 3-161,-8-3 1,6 4 49,-6-4 0,0 4-146,-6 2 106,1 0-126,-1 0 0,-6 0 149,1 0 4,-8 0 451,4 8-287,-8 2 0,0 7 33,0 0 0,-2 0-38,-4 1 1,4-1 15,-4 0 1,2-1-38,-1-5 0,3 5-25,-4-5 0,4-1-9,2 1 1,0-7-108,0 11 91,0-13 1,2 6-40,4-8 0,-3 0-14,9 0 1,0 0-7,5 0 0,0 0 4,0 0 1,1-8-12,-1-3 0,-2 1-44,-3-1 0,1 5-78,-7-6-112,8 1 1,-13-6-99,5-1 99,-4 1 1,-4 0-94,-4-1 339,5 9 0,-23-7 0,5 7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2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8379,'-9'-9'-737,"-7"1"526,14 8 260,-5 0 0,1 2 92,0 4 1,0-3 171,6 9-196,0 0 0,0 5 6,0 0 1,0-5-108,0-1 80,8 1 1,0-1-188,3 1 77,5-8 1,-7 3-133,8-7 127,1 0 1,-1-2-25,0-3 0,-5 1 12,-1-8 0,-1 6-11,2-5 1,-3-1-281,-3-5 298,-4 0 0,6 0-63,-8-1 1,0 1 135,0 0 0,-6 5-3,0 1 0,-7 5-33,1-6 1,2 8 95,-1-1 0,5-3-38,-5 2 1,5 0 377,-6 6-648,8 0 359,-3 0-721,7 0-152,0 0 544,0 8 46,7 2 1,3 5-61,7-3 1,-5 1-64,-1-7 1,1 5 70,5-5 0,1 6 175,-1-7 0,-6 1 0,1-6 88,-8 8-159,3-6 115,-7 6 0,-2-8-30,-3 0 0,1-2 39,-8-4 0,7 4 151,-7-4 0,8 2-128,-2-1 27,-3 3 20,7-14-120,-6 14-54,8-5 52,0-1-6,0 6 139,0-6-55,0 8 1,2 0 83,4 0 0,4-2-67,7-3 0,0 3 29,0-4 0,1 2-53,-1-2 0,6 4 16,0-3 1,8-3-21,-2 2 1,-2-1-12,1 1 0,1 4-37,6-4 1,-6 2-30,-1-2 0,-5 5 17,6-5 1,-8 4 38,3 2 1,0 0-34,0 0 1,-1 0-2,-6 0 0,0 0 1,0 0 1,1 0-33,-1 0 0,0 0-108,1 0 1,-1 0-24,0 0 1,1 6 80,-1-1 0,-6 7 51,1-6 0,-6-1-72,5-5 199,-7 8 0,4-4 87,-8 8-126,0-9 1,2 11 5,3-8 0,-3 7 142,4-1 1,-2-3-117,2 3 0,-2-3-4,7 3 0,-5 3-12,5-3-1,1-5 0,5 7-54,0-8 0,1-1 111,-1-5 2,0 0-32,1 0 1,-3-2 140,-3-3 1,-5-5-177,-7-7 0,0-6 4,0 0 1,0-2-176,0 2 0,-6 2 124,1-8 0,-9 8-84,3-2 1,-3-2 16,3 1 1,-5 3-202,5 10 1,1-3-112,-1 9 1,-1-1-272,-5 6 0,-2 4 619,-4 7 0,-4 8 0,-8 16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21.1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882 35 10964,'10'-8'-1811,"-2"6"0,-6-7 1654,3 3 1,-1 4 89,8-4 59,-8 4 76,11 2-51,-13 0 0,7 0-41,-3 0-50,-4 0 157,6 0 1,-6 0 20,4 0 0,-5 2 50,5 4-81,-4 4 1,-2 13-43,0 0 0,6 2 8,0-2 1,-1 4-10,-5 7 1,0 7 23,0-1 0,0 8-116,0-2 0,0 6 88,0 6 1,0-3 60,0 9 1,-1-1-55,-5 6 0,4 2-1,-4 4 1,-2 4-251,3 8 1,-7-7 232,6 1 1,1-8-4,5 2 0,-6 2 21,0-2 0,0 2 99,6-3 1,-5 0-105,-1 6 1,-6 1-61,6 5 0,-7 7 23,1-1 0,-3 2-5,-2-2 0,0-1-268,-1 7 0,1-8 312,0 2 0,-3-4 61,-3-1 1,4 5-83,-4 0 0,11-39 1,-1 0 68,2-1 1,-1 0-1,0-1 1,-1 0-53,1-2 1,1 0-1,-8 47-21,7-47 0,1 0 1,-8 45 62,1-8 0,3-3-13,3 3 1,-3-5 9,3 6 1,3-1 1,-3-5 1,7 9 89,-7 2 1,6 2-104,-5-1 1,7-5 27,-2 4 0,-2 2-65,3-1 0,-1-44 0,0 2 2,0 47 0,1-48 0,-1 1-8,3 1 0,0 0 0,-3-1 0,-1 0-99,-5 47 0,2-6 1,-1-11 0,5-10-24,-5-8 0,7-7 138,-2 2 1,2-6-48,-2-6 1,5 2-170,-5-8 0,4 4 319,2-9 1,0 1-6,0-12 1,0-1 107,0-6 1,0 0-464,0 0 1,0-5 228,0-1-411,0-7-22,0 4 320,0-8 1,-2 0 37,-4 0 1,4-2-30,-4-4 0,-1 2 159,1-7 1,-7-1-57,1-5 0,-3 6 68,-3-1 1,1 8 85,0-2 0,0 5 243,-1 1 1,1 0-73,0 0 1,5 1-82,1 5 1,1 4-103,-2 7 1,-1 2 6,7 4 0,0-1 112,6 6 0,0 1-76,0 6 0,0-1-16,0 1 1,8 0-123,4-1 0,3-1 6,2-4 1,3 3-150,3-3 1,-4-4 141,4-2 0,-4-6-152,-2-5 0,-1-2 35,-5-5 1,5-3 39,-5 4 0,-1-6-21,1-6 1,-7-3 6,2-9 0,-4-1-49,-2-4 1,0 2 1,0-8 1,-2 0-75,-4-5 0,-3 5 128,-9 0 0,1 0-554,0-5 0,-1-1 16,1 0 578,0 1 0,0-16 0,-1-4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22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295 156 8360,'0'-12'-763,"0"1"0,-2 7 557,-4-2 425,4-3-162,-5 7-24,-1-14-42,6 14 0,-8-11 39,5 7 1,3-1-125,-4 1 184,4 4 0,-4-13 3,0 3 1,-1 4-15,1 3 0,2-3 119,-7 2 0,5 0-100,-6 6 0,7 0 104,-7 0 1,1 0-21,-7 0 1,1 8-53,0 4 1,-1 3-161,1 2 0,0 4 89,-1-3 1,9 3 20,3-10-4,-4 5-197,9 1 131,-7 0 0,16-5-10,3-1 0,1-7-75,5 2 0,-4-4 94,10-2 1,-3 0-116,-3 0 0,6-8 53,0-3 0,-2 1-3,-9-2 0,3 1-40,-3-6 0,-3-1-147,3 1 1,-6 2 139,5 3 0,-7-3-352,2 3 445,-4-3 0,5-2 0,3-1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2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2508 191 8426,'-17'-17'0,"-1"0"0,1-1 90,0 1 1,5 2-21,1 3 0,7 2 77,-2 5-154,-4 3-21,9-6 91,-7 8 0,6 8-22,-4 3 0,4 5 174,-4 1 0,-1 2-134,1 4 1,0-4-54,6 5 1,0-3-32,0 2 1,2-10-6,4 4 0,2-3-21,3 3 1,5-7-10,-5-4 0,4-5-77,3-1 0,1 0 103,4 0 1,-4-1-155,4-5 0,-4 2 21,-1-8 1,-1-1 30,0-10 1,-1 4 50,-5-4 0,3 2-2,-9-3 1,1 5 135,-6-4 1,0-2-134,0 2 1,-6 0 170,1 6 0,-9 5-57,3 1 115,-12-1 0,3 3-224,-3 3 1,4 4 5,2 2 0,5 0-165,1 0-112,7 0 0,-6 6 79,5-1 1,3 3 103,-4-2 0,4-2-90,2 7 0,2-7-93,4 2 350,-4 3 0,11-5 14,-7 8 1,2-8 123,-3 1 1,-1-3-96,8-2 0,-9 2 352,3 4-219,4-4 165,-8 6 26,5-8-221,-7 0-232,0 0 59,0 7 0,-1-3-16,-5 8 0,-6 5 65,-11 6 1,2 14-21,-8-3 0,-2 14 42,-9 4 0,-4 8-222,-8 9 1,0 4 269,0 8 1,24-41 0,-1 2-263,0 7 0,0 0 0,-3-3 0,-1 0 173,1 3 1,0 0 0,-4 1-1,-1 0-29,0 4 1,-1 2 0,0 1-1,-1 1-5,2 5 0,0 1 1,0-2-1,1 1-233,-5 3 1,1 0 0,5-4-1,1-1 234,-4 5 1,1 1 0,0-3 0,1 1-337,-5 7 0,1 0 1,4-5-1,1-2 297,3-1 1,1-1-1,2-4 1,0-1 27,-3 0 0,0 0 1,5-5-1,1-1-7,0 1 0,0-2 1,0-6-1,0-1 236,-20 30 0,-2 3 39,2-2 1,3-6 59,9-5 1,-1-7-253,1 7 1,1-3 212,4 3 0,2-5-113,4-7 1,4-6 444,-4 0 0,4-1-806,1 1 0,7-10 730,-1-7 1,7-8-1143,-7 2 373,8-4-669,-4-1 643,8-9 1,2-1 40,4-8 1,-2-8 18,8-3 0,-1-5 55,6-1 1,-1-2 203,-5-4 1,3 4-151,-9-4 1,1 3 251,-6 3 0,0 0 24,0 0 1,-2 5-28,-3 1 0,-5 7 31,-7-2 1,-1 4 132,1 2 1,0 0 36,-1 0 0,1 0-150,0 0 0,-6 8-88,0 3 1,0 5 32,5 1 0,3 2 5,4 4 1,-5 6 28,5 11 1,-5-1 5,-1 7 1,5-2-55,1 2 0,7 2 0,-2-7 0,4 5-57,2-6 1,2-5-136,4-7 1,-2-6-54,7 1 1,-1-4 125,2-2 1,3-7-149,-4-5 1,11-3 61,1-2 0,2-7 46,-2-5 0,-4-5 43,4-6 1,-4-10 22,-2-7 1,-1-8-40,-5 2 0,-3-2 8,-8 2 1,0-3 292,0 9 0,-13 0-83,-5 5 1,-9 8-465,4 4 0,-7 4-97,1 2 1,2 7 343,-2 4 0,0 4 0,-5 2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7995,'0'-10'1639,"0"3"-999,0 7 626,7 0-548,-5 0-300,14 0 487,-7 0 0,3 2-320,-1 3 1,1-3 582,5 4-766,1-4 0,-7 0 361,1 4-379,-1-4-92,6 5 0,-5-7 82,-1 0 0,-5 0 9,6 0-509,-8 0 217,11 0 1,-11 0-959,7 0 615,-7 0 0,4 2-1080,-8 4-126,8-4 0,-7 8-708,5-5 1121,-4-3 405,-2 14-39,0-14 0,0 19 679,0-4 0,-8 4 0,-1-4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4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8091,'-10'-12'802,"5"1"1,1 7 62,-2-2-426,4 4 447,-6 2 387,8 0-669,0 0-426,-7 0 0,3 8 22,-8 3 0,7 5-160,-7 1 0,1 2 133,-7 4 1,1-2-96,0 8 1,-1-6-497,1 6 258,8-8 0,-7 4-381,5-7 392,3-1 0,-2-2-309,5-3-82,3 3-109,-6-13 81,8 13 0,10-15 152,7 0 0,8-9 51,9-14 0,3 2-394,3-8 438,4 0 0,3 0 156,-1 0 1,-10 8-130,-1-2 239,-1 12 0,-14-3 193,3 8-183,-4 1 269,-10 5 0,-1 7-120,-8 5 0,-8 11 42,-3 6 1,-6 3 150,-6 3-80,-4 7-142,-8-5 1,1 7-12,-1-4 1,0-5 106,1 0 0,7-3 200,4-9 0,4 0 63,1-5-133,1-1-263,7 0 0,3-5-229,7-1-166,0-7 231,7 4 0,3-6-135,7 3 0,3-3 107,3 4 1,-2-6-85,8-6 1,-3 3 76,3-9 0,-2 6 229,-4-5-164,-4 7 0,1-4 473,-9 8 872,-7 0 343,11 0-1066,-13 8 0,0 3 443,-8 12 0,-5 2-68,5 4-611,-7 4 0,5-12-71,-3 8 1,1-8-38,4 2 0,4-4-157,-4-1 1,6-7-88,6 1 1,-2-7-285,8 7 1,-7-8-938,7 2 874,-1-5 0,1-1-607,-1 0 675,1 0 0,5-9-181,1-8 44,-9-1 137,7-7 0,-9 2-36,5 0 1,1-6 105,-7 6 1,0 0 195,-6 6 0,-2 0 49,-4-1 0,2 7 821,-7-1-590,-1 8 1,-11-3 198,0 7 1,-8 7-228,3 5 0,1 9 68,-2 2 0,0 6 33,-6-6 0,3 6 143,3-6 1,-2 6 147,8-6-17,0 0-238,6 2 1,5-6-107,1 4 0,1-9 138,-1-3-316,3 1 112,0 5-130,6 0 1,-5-5 45,7-1 1,7-5-136,5 6 0,3-3-26,2 3 387,8 3-231,2-5 0,2 1 17,0 1 227,0-1-122,5-1 0,1-1-149,0-3 50,-1-4 0,1 6-196,-1-8 1,-3 0-340,4 0 0,-7 0-170,7 0 1,5 0-550,-5 0 1,3-8 332,-3-3 845,0-5 0,-1-9 0,1-2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4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8117,'8'-17'53,"3"-2"-9,12-5 1,10-2 169,7-9 0,8 0-76,-2 1 0,6-1 506,6 1 1,-6-1-235,0 0 1,-2 9-259,-10 3 1,0 9-200,-5 3 0,-2 7-250,-5-2 0,-3 4 199,-7 2 0,-9 8-8,-3 3 1,-4 1 256,-2 5 0,0-3-143,0 9 1,-10-2 70,-7 2 1,-2-2-89,-10 8 0,2-2 98,-2 1 0,-3 5-92,3-4 0,-2-2-189,2 2 0,-2-8-63,8 2 0,-5-4-330,5-2 1,5-5-802,7-1 395,7-7 911,-4 12 1,10-14-60,4 3 1,-2 3 272,7-2 0,1 1 283,5-1 1,0-2 414,1 8 1,-1-7-58,0 7 0,1-6 418,-1 5 1,6-7 86,0 2 1,6-4-629,-6-2 0,8 0-177,-3 0 0,-1-8-107,2-4 0,0-3-751,5-2 1,1 0-304,0-1 1,-1 1-621,1 0 0,-2 1 788,-5 5 518,5-12 0,-14 3 0,6-14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11010,'9'10'1679,"-1"5"1,-6-11-1395,4 8 1,-3-8-280,9 1 0,-6-3-1228,5-2 671,1 0 462,5 0 1,0 0-912,1 0 468,-9 0-1662,7 0 1412,-7 0 0,1 8-209,-4 3 991,-4 13 0,-10 2 0,-2 9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0 726 7974,'0'10'0,"0"5"147,0-3 1,0-2-26,0 1 0,2-5 170,4 5 0,-2-7-114,7 2 0,1-4 217,5-2 0,0 0-412,1 0 1,1 0 25,4 0 0,-2-6-504,8 0 1,-8-7 231,2 1 1,2-3-323,-2-2 0,-2-1-147,-9 1 97,3 0 635,-13 7-227,-2 3 153,-2 7 1,-13 0 436,3 0 0,-3 7-287,-2 5 0,-1 3 749,1 2 1,2 1-386,3-1 1,3 6 148,3 0 0,4 2-10,-4-2 0,4-4-27,2 4 0,0 2-325,0-2 0,2 1-162,4-7 0,-2 0-426,7 0 382,1 1 1,5-9-1069,0-3 799,1-4 0,-1-2-72,0 0 0,1-8-90,-1-3 1,-6-6-25,1-7 1,-1-2-11,7-9 1,-1-7 27,0-4 1,1-12-6,-1-5 1,0-5 132,0-1 0,7-4 288,-1 4 0,5-4 0,-5 10 0,6 5 0,-6 6 0,6 8 0,-6 9 0,-2 6 0,-9 1 134,3 6 1,-11-1 476,8 12 1369,-9 3-872,5 8 552,-8 0-469,0 0 0,0 8-370,0 3-696,0 5 0,0 1-214,0 0 0,0-5-459,0-1 0,8-1 415,3 2 1,5-5-304,1-7 1,8-2 41,4-3-34,3-5 0,9-2-397,-1 1 1,1 5 293,-7-5 363,-7 7 0,-2-4 57,-8 8 0,1 2 189,-1 4 1,-8 3 313,-3 9 1,-4-1-277,-2 0 1,0 0 25,0 1 1,-2 5 39,-4 0 0,-3 2-191,-8-2 0,-1-4-112,1 4 1,0-4-188,-1-1 1,3-7 149,4 1 1,-5-8 94,5 1 1,1 3 93,-2-2-151,9 0 0,-7-6 216,4 0 1,4 2 36,-3 3 220,3-3 120,2 14-168,0-7 1,5 8 42,1 1 0,6-1-112,-7 0 1,7 6-32,-6 0 1,5 1-39,-5-7 0,6 6 124,-7 0 1,3 0-97,-2-6 0,-4-5-165,3-1-142,-3 1 1,-2 5-158,0 0 0,-5-5-73,-1 0 89,-8-9 0,5 5 99,-8-8 0,-1 0 56,1 0 1,5-2 349,1-4 1,7 3 41,-2-9 314,-3 8-276,7-11-425,-6 13 1,16-6-7,3 8 1,5-6-226,1 1 0,0-1-13,1 6 0,-1 0 67,0 0 0,-5 2-63,-1 4 0,-5-5-4,5 5 0,-7 4 321,2 1 0,-4-1 205,-2 2 0,0-1 247,0 6 0,-8 3 102,-3 3 1,-5-4-257,-1 4 0,6 2 1538,-1-2-1162,1 8 0,1-12-190,4 4 0,4 2-269,2-2 1,0 0 156,0-6 1,0-5 177,0-1 0,8-5-1111,3 6 422,5-8 1,7 3 34,0-7 0,2 0-370,-2 0-211,-4-7 0,14-3-945,-4-7 0,1-1 574,-1 1 1072,4 0 0,-6-8 0,7-2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5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7871,'0'12'5910,"0"-1"-5516,0-7-181,8 4-26,-7-8 0,9 6-1716,-4-1 1111,-4 1 1,7-4 275,-3 4 142,-4-4 0,13 13 0,-5-5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6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7871,'-6'12'0,"0"-1"757,1 1 1,-1 11 1040,0 0 1,0-6-1421,6-5-252,8-9-126,2 5 0,22-8 0,5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9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779 122 8087,'0'-10'-831,"0"2"462,0 1 858,0 5-228,0-6 0,0 6 279,0-4-130,0 4-159,0-5-80,0 7 0,0-2 285,0-4 11,0 4-24,0-6 75,0 1 33,0 5-341,0-6-49,0 8 0,-2-6 249,-4 1-131,4-1 28,-6 6 110,1 0-50,-3 0-322,-7-8 0,-1 6 53,1-3 1,6 3-278,-1 2-56,1 0 166,-7 0 44,1 7 1,0-5-137,-1 4 233,1 4-10,0-8 1,-1 7-11,1-3 1,0 2 18,0 3 0,-1 4 32,1-3 1,0-2-50,-1 1 0,-5 1 26,0 5 0,0 0 193,6 1 1,0-1-62,-1 0 1,1 0-4,0 1-79,-1-1-93,1 0 1,-6 3 26,0 3 1,0-2 18,6 8 0,5-6-20,1 5 0,-1-1 60,-5 2 0,1 4 6,5-4 0,-4 3 199,3 3-229,4-1-24,1 1 0,1 0 2,0-1 38,0-7-115,6 6 1,0-12-95,0 8 0,2-8 49,4 2 1,4-4-167,7-2 1,0 1 32,1-1 0,1 0-194,4 1 1,4-9 24,7-3 1,1-4 52,-1-2 1,3-2-213,3-4 0,-1-3-12,7-9 0,-6-1-22,6-4 0,-5 4 153,5-4 1,-8-2 93,3 2 0,-7-2 155,-5 2 0,-4 3 112,-8-3 0,1 4 17,-1 2 22,-8 0-361,7 7 866,-14-5-183,5 5 214,-7 0 483,0 3-565,0 7 39,0 0 1,6 7-136,0 5 1,0 9-80,-6 2 1,6 6-114,-1-6 1,1 8 164,-6-2 1,6-1-302,0 7 1,1-12-220,-1 6 1,-4-2-81,4-4 0,1-6-1092,-1-5 603,8-1-433,-12-1-937,5 5 1058,-7-13 415,0 6 642,0-8 0,8-8 0,2-2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3:5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8000,'-8'-10'1941,"-2"-5"-885,1 13-415,1-6-300,0 8 1,6-1 254,-3-5 191,3 4-351,9-6-291,3 8 1,15 0-228,4 0 0,5-6-67,7 1 0,-3-1-357,8 6 0,-2-6 261,3 0 0,2 1 245,-2 5 0,-5 0 0,0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0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8032,'9'0'2123,"-1"0"-1598,-8 0 222,0 0 0,-2 8-635,-4 3 1,-1 5 2,-5 1 0,-9 8-230,4 4 1,-10 3-624,4 3 551,-8 0 1,6-1 49,-4 1 1,-3-3 56,3-3 0,4-4-79,2-8 1,4-1 95,1-5 1,1 3 52,0-8 1,5-1-47,1-5 0,5 0-169,-6 0 1,7-5 69,-7-1 1,6-8-81,-5 3 0,7 1-16,-2-1 36,4-1-15,2-5 94,0 0 1,2 1 170,4 5 0,-2 3-105,7 8 1,1-6 193,5 0 1,0 1 26,1 5 0,7-6-105,3 0 0,5 0 56,2 6 1,7-5-44,4-1 1,-2-6-52,2 7 0,1-3 25,4 2 0,-1 4-60,-4-4 0,3 5 46,-9 1 0,-6 0-116,-5 0 1,-8 0 8,2 0 0,-3 0-234,-3 0 256,-7 0-351,-3 0 28,-7 7 174,0-5 0,-2 12 31,-3-9 134,-5 9 0,-7-10-49,-1 7 1,1-5 53,0 5 0,0-5 158,-1 6 0,1-6 67,0 5-107,-1 1 1,1-1 94,0 1 0,-1-1 54,1 6 1,0 3 111,0 3 1,5 4-96,1 7 1,-1 3 64,-5 3 0,-1 4-15,1 8 0,6 0-14,-1 0 0,1 0-83,-7 0 1,3 0-16,3-1 1,-3-4-173,3-1 1,3-2-50,-3 2 1,7-4-436,-7-7 1,6-2-20,-5-5-304,7 5 541,-4-14 1,6 4-264,-3-11 341,3-5 0,-6-8 17,8-5 1,-2 2-259,-4-8 0,4-1 129,-3-10 1,1 4 294,-2-4 0,4-4 0,-6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1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8564,'0'-9'1320,"0"1"-1044,8 8 1,1 0 153,8 0 1,1 0-172,-1 0 0,0 6 148,1 0-278,7 15 1,-6-8 129,4 16-156,-4 0 1,-7 5-145,-1 1 262,-7 0-154,4-1 1,-8 3-181,0 3 1,-2-3 66,-4 3 1,2-4-132,-7-1 1,7-6-120,-2 0 1,-2-8-263,3 2 0,-3-6-612,2-5 610,4 3 139,-5-13 1,5 11-515,-4-7 556,4 0 30,-6-6 0,2-2 349,1-4 0,-16-3 0,1-9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1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7942,'0'-11'211,"0"-1"422,0 8-454,0-3 1,0 5 119,0-4-78,7 4 10,3-6-60,0 8 110,5 0-307,-5 0 0,5 2 225,-4 4-540,-3-4 1,-2 13 151,0-3 1,-1 3-255,-5 3 325,0-1 1,0-6 613,0 1-246,0-8 303,0 11 388,0-13-318,0 6-316,0-8 1,2-2-123,4-4 0,0 2-285,11-7 1,-1-3 409,12-9-2244,1 4 1934,13-14 0,3-1 0,7-10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1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8525,'8'9'3468,"2"7"-3179,-1-15 1,7 7 257,-5-8-113,-3 8-363,7-6 1,-11 5-54,8-7-377,-8 0-812,11 8 609,-13-6 0,6 8-770,-8-5 1,-2 5 1331,-4 7 0,-4 1 0,-7-1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8067,'9'-8'2470,"-1"6"-882,-8-6-1086,0 8 1,2 0 212,4 0 114,-4 0-918,5 8 1,-1 2 143,0 7 0,0 0-1026,-6 0 1,5 1 637,1-1 1,6 0-1317,-7 1 0,11-9-94,1-3 1743,8-4 0,10-10 0,-1-1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2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9250,'10'8'1163,"-4"3"-1006,-5 4-20,-1 3 1,0-1 5,0 0-26,-7 1 0,3-1 166,-8 0-131,1 1 0,-1-1-63,1 0-409,7 0-143,-11 1-544,13-9 248,-6-1 255,8-8 116,8 0 1,7-2-207,8-4 0,8-3 201,-2-9 0,3 3 393,3 4 0,-1-5-180,1 5 157,0-5 1,-1 5 107,1-1 1,-6 8 43,-1-1 0,-6 3 308,1 2-158,-12 0-89,5 0 700,-15 7-530,7-5 0,-8 14 180,0-5 0,-2-1-165,-4 1 1,-3 1-415,-8 5 56,-1-7 0,-1 5-28,-4-3 0,4 3-239,-4 2 0,-2-5 250,2-1 0,-8 1 0,4 5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8010,'-10'9'485,"-5"-1"-485,5 0 73,1-6-61,1 5-1,8-7 0,-2 0 712,-4 0 213,5 0-118,-7 0 1,10 0-159,4 0-594,3 0 24,8 0 0,1 0-228,-1 0 1,0-2 163,1-3 1,-1 3-582,0-4 515,0 4-1025,-7 2-984,5 0 2049,-13 0 0,-2 15 0,-9 5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02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9639,'0'-10'-159,"7"-5"0,3 5 143,7-7 0,1 0 214,-1-1-114,0 1 0,0 5-92,1 1 0,-1 5-127,0-5 87,1 7 0,-1-4 31,0 8 1,-5 0-248,-1 0-315,-7 0 429,4 0 1,-8 8-5,0 3 0,-2-1 72,-4 1 1,-5 1-172,-12 5 1,3-1 179,-3-5 0,4 4 43,2-3 0,-1-4 32,1-3 169,0 5 0,5-2-5,1 3 1,7-1-63,-2-4 1,4-3 234,2 9 0,2-6-53,4 5 0,-2-5 148,7 6 0,1-7 77,5 7 1,0-6 414,1 5-525,7-7-50,-6 4 1,12-6 126,-8 3 0,2-3 141,-2 4-372,-4-4 1,12-4-84,-8-4 0,0 2-99,-6-7 1,6 1-122,0-1 0,0-5-381,-5 5 1,-1 1-1497,0-1 996,-7 7 557,5-11 1,-7 5-2048,3-7 2427,5-1 0,-7 1 0,9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8093,'2'-10'0,"3"5"390,-3-5 509,6 8-556,-8-6 0,6 7 443,-1-5-108,1 4 304,2-6-620,2 8 1,7 0 165,0 0 1,0 0-12,1 0 1,-3 8-39,-3 3 0,3 7 28,-3 5 1,1-2 251,-2 8 0,3-6-264,-8 6 0,-1-3-71,-5 3 0,0-4-617,0-7 0,0-1 35,0 0 1,6-5-343,0-1 23,0-7 0,-4 4-1966,3-8 1611,-3 0 0,12-8-105,-8-3 0,5-5 145,-5-1 1,5-6 323,-5 0 1,6-6 13,-7 6 1,7-6 150,-6 6 0,5 6-188,-5 5 255,8 1 21,-13 1 133,15 2 28,-7 8 0,3 0 123,-1 0 0,-5 0 958,6 0-827,-8 0 0,5 0 722,-3 0-549,-4 0 0,6 2-32,-8 4 0,0-2 80,0 7 1,-2-5 150,-4 6 0,-4 5-274,-7 6 0,-6 0-90,0-6 0,-6 6-54,6 1 0,-2-1-162,2-6 1,10-2-89,-5-3-315,12 3-52,-9-5 0,13 1 149,-4 1 1,12-8-233,6 1 1,-1-1 196,7 2 1,-5-4 35,10 4 1,-2-4 208,2-2 0,-4 0 139,4 0 1,-9 5 56,-3 1 0,-7 2 27,2-2 1,-4-3 280,-2 9 1,-2-6-95,-4 5 1,-3 3 120,-9 9 1,-7-4-119,-3 4 0,-5 2 20,-2-2 0,1 2-116,-1-2 1,8-9 383,4 3-465,4-4 57,2 5-588,7-9 0,2 1 77,8-4 0,10-5-215,7 5 1,3-4 247,8-2 1,-1 0 1,2 0 0,2 0 228,-8 0 1,6 0-152,-6 0 0,0 0 275,-6 0-5,0 0 105,-7 0-40,-2 0 0,-8 2-21,0 4 1,-2-2 162,-4 7 0,-6 1-231,-11 5 0,-3 6-48,-9 0 1,-2 6 25,-3-6 1,4 6 20,-5-6 0,7 2 445,5-2-357,-4-4 0,14 6-202,-4-8 0,11-5-22,7 0 0,5-7-229,5 7 0,5-8 155,7 1 0,8-3 82,4-2 1,4 0 183,1 0 0,7 0-139,-1 0 1,-5-7 366,-7-5 1,-5 3-87,6-3 0,-8 2 53,2-1 1,-5-5-235,-7 5 0,3-4-163,-8-3 0,-1 7-73,-5-1 0,0 1-316,0-7 1,0-1-216,0-4 319,-7 4 201,5-14 0,-12 14-334,8-4 1,-7 6-249,1 5 499,5-3 143,-1 13 1,6-6 205,-4 8 1,5 8-73,-5 3 0,4 5 187,2 1 0,-6 8 160,0 4 1,-1-2 287,1 2 1,2-3 133,-8 3 1,1 4-299,-6-4 0,-1 3-60,1 3 0,-2 0-274,-4-1 1,-2 1-233,-4-1 0,-4-5 139,5 0 1,1-2-171,-2 2 1,6-4-634,-6-8 1,8 0 333,-2 1 1,3-9-488,3-3 1,0-4 269,0-2 0,-1 0 86,1 0 0,5 0 121,1 0 432,7-8 0,-4 4-303,8-7 202,0-1 1,0 1 188,0-1 1,2 8-92,4-1 0,4 1 603,7-2 1,2 4-89,4-4 0,-2 4 91,8 2 1,0 0-252,6 0 1,1 0 77,5 0 0,-3 0-16,8 0 1,-2 0-13,2 0 1,2 0-234,-7 0 0,5 6 73,-6 0 0,1 5-137,-7-5 0,-7 8-56,-4-3 0,2-1-166,-2 1 1,-2-5 126,-9 6 1,3-3-168,-3 3-271,-5 3-519,9-5-1066,-14-1 858,5-1 237,-7-8 1,-2-8 921,-3-3 0,-5-12 0,-7-4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0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8020,'18'0'0,"5"0"410,0 0 0,-6 0 1528,-6 0 1289,1 0-1525,-2 0-1225,-3 0 0,-5 0-570,4 0-905,-4 0 1005,6 0-7,-8 0 0,7 0 0,3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1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8102,'-7'10'1906,"5"-3"-1207,-6 1-655,8-6-33,0 6 0,0-6 134,0 3 0,2-3 36,4 4 1,-2-4-745,7-2 0,1 0 309,5 0 1,0-2-92,1-4 0,-1 2 27,0-7 1,-5 7-61,-1-2 1,-7 3-41,2-3 395,-4 4 0,-2 2 110,0 11 0,-6 7 450,0 5 1,-9 6-50,-2 11 0,-1-2-204,-5 8 1,4-5 392,2 5 1,-1-8-219,1 3 1,6-5-190,-1-1 1,8-3-231,-2-3 0,4-4-439,2-7-58,0-1-612,0 0 423,0-7 447,0-3 0,2-9 0,2-3-513,2-7 331,7-11 135,-3 4 0,11-12 38,-4 8 0,10 0 111,-9 6 0,-3 5 277,-3 1-25,-1 7 0,4-2 334,-3 12 1,-4 3 462,-8 9-637,0-1 1,0 0 80,0 1 423,0-1 0,-2 0 352,-4 1-775,4-1 1,-6 0-364,8 0-511,0-7 408,8-2 1,2-8-99,7 0 1,0 0-587,1 0 0,-3-2 303,-4-4 1,5-2-618,-5-3 430,-3-5-83,7 15 306,-13-15 1,4 12 79,-12-7 1,-3 7 6,-9-2 1,-1 4 56,-4 2 0,-9 0 58,-9 0 0,-1 0 270,2 0 0,3 0-57,-3 0 0,3 0 344,3 0 1,-1 2-47,0 4 0,7-2 243,-1 7 1,2 1-68,-2 5 1,-2 0 360,8 1 1,0-1-352,6 0 0,0 6 13,-1 0 1,9 8 4,3-2 1,4-2-209,2 2 1,0 0 182,0 5 0,13-5-16,5 0 0,11-8-69,-1 2 1,11-4-251,1-2 1,8-1-99,-2-5 0,10-3-92,2-8 0,1 0-224,-1 0 0,-4 0-771,3 0 1,-1-8 540,2-3 1,-4 1-1269,3-1 1,-3-1 1769,-2-5 0,0-8 0,0-2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7999,'-10'0'1753,"3"1"-2062,7 5 12,0-4 288,7 6 1,3-6 318,7 3 1,-3-3-4,3 4 0,-3-4 308,9-2 0,-2 0-532,2 0 0,-2 0-435,8 0 1,-8 0-550,2 0 1,-4 0 73,-2 0 63,1 0 1,-9 2 359,-3 4 0,-6 5 404,-6 12 0,-3 4 0,-9 8 0,-6 1 0,-5 5 0,-4 3 128,-2 8 0,3 5 198,3 1 0,-4 0 1526,4-6-1486,4-1 72,-7-6 0,13 3 244,-4-8 1,9-2-324,3-9 1,7-2-255,-2-4 1,4-9-84,2 3-573,0-4 157,0-3 39,0-2-2,0-8 0,2-8 82,4-3 1,3-5-118,9-1 0,-1-6 58,0 0 1,6-8-34,0 2 1,6 4 251,-6 2 0,0 6 123,-5 5 1,-1-1-9,0 7 1,-5 0 229,-1 6 0,-5 0 239,5 0 0,-5 0 33,6 0-74,-8 0-138,3 0 32,1 0 0,-6 8 171,4 4 1,-4-3-126,-2 3 0,0-1-49,0 7 0,-2-1-247,-4 0 1,-2 0-229,-3 1 1,-5-7-169,5 1 0,1-3 207,-1 3 0,5-4-320,-6-8 187,9 0 1,-7 0-48,4 0 1,2-2 1,-7-4 1,7-4-45,-2-7 1,4-6 136,2 0 1,0-6-30,0 6 1,0-6 125,0 6 0,0-2-72,0 2 228,8 4 1,-6-6-48,4 8 0,-3 7 451,3 4-94,-4-3 503,6 7 284,-8-6-806,0 8 0,-8 10 383,-3 7-271,-5 0-128,-1 16 0,0-6 148,-1 7 0,7 1-226,-1 0 1,3-9-234,-3-3 0,5-3-131,7-3-699,0 0 255,0 1-42,0-9 1,7-1 223,5-8 0,-3 0 33,3 0 0,1-6-187,10 0 187,-3-7 244,5 3 0,-8 1 211,0 3 1,-5-2 118,-1 2 704,-7 1-652,4 5 0,-8 2 180,0 3 0,0-1 1465,0 8-788,0-8-665,0 11-247,0-13-588,0 6-203,7-1 0,-3-5 220,8 4 0,-1-4-483,7-2 0,3-10 309,8-7 0,1-2-279,16-10 1,1-6-531,4-5 726,1 0 280,0-3 1,0 13 93,0-5-417,-8 12 645,-2-2 0,-9 10 156,-4 3 0,-4 4 144,-8 8 607,0 0-622,-7 0 1,-2 8 227,-8 4 1,0-3 856,0 3-682,-8-1 1,-2 7-718,-7-1 0,0-2-199,0-3 0,-6 3-675,-1-3 580,1-5 46,-2 9 0,6-14 166,-4 3 1,10-3 50,1-2 1,6 2 699,-5 4-267,7-4-230,-4 6 0,3-6 532,-1 3-299,0 5-106,-2 7 0,6 1 214,-3-1 1,1 6-72,-2 0 1,4 8 12,-4-3 0,6-1-94,6 2 1,0-6 46,11 6 1,-3-2-656,9 2 0,4-4 252,1-8 1,5-2-6,2-3 1,-1 1-503,1-7 1,7-2-686,4-10 1,0-3 467,6-9 0,-2-1-1143,14-4 1616,-1 4 1,14-14 0,2 6-1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10553,'17'0'350,"0"0"1,2 0 112,5 0-309,-5 0 0,13 0-233,-3 0 1,4 0 130,1 0 1,1 0-178,0 0 1,1 0-112,5 0 0,-5 0-243,4 0 0,-9-6 132,-2 0 0,-8 0-164,2 6 1,-4 0-160,-1 0 0,-7 0-243,1 0 913,-1 0 0,-1 0 0,-2 0 0,-8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7926,'-9'10'276,"1"-3"0,16-7-520,3 0 1,5-2 417,1-3 0,0 3 373,0-4 1,1 4-207,-1 2 1,2-2-83,4-4 1,4 4-187,8-3 0,-1 3-43,1 2 0,2-6-10,3 0 1,2 0 134,4 6 1,4 0-383,-4 0 1,2 0-111,-2 0 0,4 0-251,-3 0 1,-5 0 167,-2 0 0,-3 0-220,-3 0 1,-7 6-91,-4 0 730,-4 0 0,-1-6 0,-1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3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7915,'0'10'3,"0"-2"140,0-8 0,6 1 877,-1 5-585,9-4 0,-5 6 168,9-8 0,-1 6-243,0-1 1,1 7-110,-1-6 1,0 7-85,1-1 1,6 3 50,5 2 0,4 1-147,2-1 1,-1 0 4,1 0 0,-1 7-143,1-1 0,5 0 54,1-6 0,-1 0-141,-5 1 1,-1 5 76,1 0 1,-1 2 28,1-2 0,-1-4 423,1 4 1,0-2-109,-1 2 1,-5-9-398,0 3 0,-14 0 133,3 0 0,-13 12-198,1-6 1,-14 2-135,-9 4 0,-16 0-166,-13 6 0,-13 1 96,-10 4 1,-10-3-269,33-17 0,0 0 0,-43 15 50,-3-6 1,13-4 10,10-8 606,8 0 0,5-1 0,4-5 0,4-3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8067,'17'-8'139,"8"-2"0,-6 1 328,4 3 643,-11 4-634,-5 2 0,-7 2-110,0 4 0,-1 3-323,-5 9 1,-6 5-257,-11 0 0,-4 7-89,-7-1 0,-1 10 301,1 1 1,-1 0-631,0-5 0,-5 0 255,0-1 0,-1 1-146,7-1 0,5-7 90,0-4 1,14-5 695,-3-7-146,13 5-108,-3-15 1,18 7 384,7-8 0,6-2-161,6-4 0,7 3 61,-7-9 0,11 2-53,-11-1 0,6-3 81,-12 9 1,0-1 136,-6 6-628,1 0 88,-1 0 1,-8 2-33,-3 4 0,-6 3-60,-6 9 1,-5 1 47,-12 4 0,4-4-11,-4 4 1,-2 2 84,2-2 0,-1 0 217,7-6 0,0 1-92,0-1 1,7-5 14,4-1-57,4-7 1,2 11 1,10-13 24,7 4 1,2-6-1,10-6 1,-2 2-104,2-7 1,2 5 64,-8-5 0,2 7-188,-2-2 1,-10 4 34,5 2-21,-13 0 175,3 0 0,-10 2 98,-4 4 1,-3 3 23,-9 9 1,-7 5-92,-3 0 0,-7 6 198,-5-6 0,3 7-53,-3-1 1,5-2 6,6 2 1,4-14-87,8 3 0,2-5 104,3 4 1,5-5-93,7-1-237,0-7 0,9 4 12,8-8 0,3 0 124,8 0 1,1-8-290,6-3 0,5-5 75,1-1 1,-3-6-334,-9 0 1,2 0 111,-8 6 1,0-1-53,-6 1 0,-5 0 27,-1-1 1,-7 1-121,2 0 1,-6 0 431,-6-1 1,-4 3 117,-7 3 0,5 5 92,1 7 1,-1 0-169,-5 0 0,6 2 217,-1 3 1,2 5 181,-1 7 0,1 1 308,5-1 0,3 6-212,-4 0 1,2 8 79,-2-3 1,2 5-239,-7 2 1,5-1 3,-5 1 0,5-1-402,-6 1 0,1 0 115,-7-1 1,-5 1-104,0-1 1,-7 1 45,1 0 1,-2-9-236,2-2 0,-2-7 215,8-6 0,-5-3 199,5-8 1,-1 0-22,7 0 1,2-2-96,3-4 1,5-5-57,7-12 1,0 4 93,0-4 0,9 3-130,9 3 1,3 5 100,13 1 0,-3 7 53,9-2 0,5 4 148,1 2 0,-2 8 270,2 4 0,0 9 57,6 2 1,-6 8-183,0-3 0,-2 3-227,2-2 1,3 4 92,-9-5 1,0-3-249,-5-2 0,-3-9-216,-3-3 0,-2-7-313,-4 2 1,-4-4 38,5-2 1,-5 0-496,-2 0 1,-5-8 1027,-1-3 0,-7-12 0,4-4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0 8684,'-12'0'321,"1"0"0,-1 6 243,-5 0 0,-1 6 44,1-7-450,-8 9 1,4-5-22,-8 9 1,0-3-156,-5-3 0,-1 3 141,1-4 1,-1 5-136,0 1 0,-1 0-35,-4 1 1,1-1 102,-7 0 0,8-5-71,-3-1 1,10-5 40,3 6 0,7-7 119,-3 7-103,5-8-22,10 3 1,-5-5-165,8 4-143,1-4 1,12 12 333,5-9 0,3 9-18,3-3 0,1 10 177,4 2 1,11 10-14,13 2 1,2-1 20,3 7 1,2-5-153,4-1 1,1-1-126,5 1 0,3-6-99,-4 0 1,3-6-367,-3 5 0,4-6-1628,-3 1 2156,-5-4 0,3-4 0,-4 1 0,1-3 0,-3 0 0,-6-1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5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7945,'0'-9'685,"0"1"-506,0 8 1216,0 0 0,0 8-1198,0 3 0,0 12 35,0 6 0,0 6-26,0 5 1,0 6 37,0 12 1,0-4-59,0 3 1,0 3-193,0-2 0,0-1 85,0-5 1,0 0-23,0 0 1,0-8-5,0-4 1,0-5-180,0-6 1,6 2 127,0-8 1,5 0 36,-5-6 0,7-2 153,-1-3-117,3 3-16,-5-13 218,5 14 0,-11-13 240,8 9-218,-9-8-20,13 3-125,-7-7 1,9-7-92,-1-5 0,0-11-171,1-6 0,6-9-308,5-2 1,6-14 215,5 2 0,3-17-227,3 0 0,6-14 48,-26 40 1,-1-1 0,22-42 206,-22 40 1,1 0 0,21-43-65,-1 3 1,-4 9 46,-8 8 0,-1 9-45,-4 14 1,-2 6 39,-4 11 0,-10 4-381,5 8 132,-13 7 168,11-5-213,-14 13 675,5-6-705,-7 8-618,0 0 1136,-7 8 0,-3 9 0,-7 10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5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10313,'18'0'315,"-1"0"0,2 0 98,4 0 1,4 0-97,8 0 1,5 0-140,1 0 0,1 0-234,-2 0 0,-1-2-327,7-4 1,-12 4 298,7-3 84,-9 3 0,11-6 0,-9-2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5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7992,'-10'0'-623,"2"0"397,1 0 32,5 0 38,-6 8 1,2 1 786,0 9-277,1 7-243,-3-6 0,4 14 857,-7-5-471,7 5-183,-12 2 1,14 5 143,-3 0 1,3 6-222,2-5 0,0-1-53,0-5 0,2-3-5,3-3 0,-1-2-92,8-4 0,-1-4-264,7 4 60,-1-11 63,0 3 0,1-13-98,-1 4 189,0-4 1,6-2 19,0 0-13,8 0 0,-10-8 25,8-3 0,-8-7 113,2-5 0,2 2-80,-2-8 104,0 1-107,2-15 0,-4 7-119,8-5 3,-8-3 0,4 6 156,-7-8-155,-1 7 71,0-3 61,0 7 0,-7 1 17,-4-1 0,-4 8-6,-2 4 0,0 4 98,0 2 1,0 0 113,0-1 366,0 9-1069,0-7 164,0 14-433,0-5-736,0 7-2614,0 0 3016,0 7 967,0 3 0,0 15 0,0 2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8022,'-10'-8'-32,"-5"4"144,4-7 1,1 7-210,-2-2 16,1-4 0,-1 9 212,1-5 0,-1-2 110,-5 2 0,6 1 5,-1 5 0,0 0 223,-5 0 1,0 0-87,0 0 0,-1 0-132,1 0 1,0 0-117,-1 0 68,1 0-13,0 0 0,5 5 211,1 1-227,-1 8 0,1-5-91,-1 8 0,6 1 72,-5-1 1,7 2-82,-2 4 0,4-2 174,2 8-188,0-8 0,0 10-96,0-8 0,6 2-139,0-2 6,7-4 221,-3 6 0,7-7-12,1-1 1,-1 0 86,0 1-27,8-1-31,-6 0-33,14 0 0,-12-5-54,8 0 1,-2-3 83,2 3-18,3-5-570,-5-7 269,0 8-136,6-6 0,-6 6-235,7-8 0,-1-2-369,-4-4 527,3 4 170,-12-13 1,5 11-1485,-8-8 887,-7 8 893,-3-3 0,-7 7 0,0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7955,'0'-9'345,"0"1"-296,0 8 963,0 0-718,0 8 0,0 3-18,0 12 0,0-2 162,0 8 1,0-6-79,0 6 1,0 0 31,0 5 1,0 7-166,0-1-4,0 0-130,0 3 1,0-1-162,0 4 91,0 4 13,0-13 1,0 7-207,0-4 172,0-3 14,0 5 1,2-9 44,3-5 0,-1 3-74,8-8 25,-8 0 24,11-6 1,-11-1 210,7-5-181,-7 5 150,12-14 285,-14 5-244,5 1 190,1-6-137,-6 6 0,11-10-168,-7-4 0,6-4 41,-7-7 0,9-2-257,-3-4 44,5-4 24,9-15-378,2-3-260,0-6 358,5-1 95,-5 0 1,10-6-225,3 1 0,-4-1 232,5 6 1,-7 2 137,-5 4 0,2 4-7,-8 7 1,6 0 9,-6 1 1,0 5 370,-6 0 0,6 2 478,0-1-608,-7-5 0,-1 14 527,-3-4-547,3 3 0,-3 3 234,-1 0-317,-7-1 1,11 1-74,-3 0 0,-5 5 185,-1 1-249,4-1 0,-8 1-487,4-1-252,3 8 279,-7-11 115,6 13-150,-8-6 67,0 8-1542,0 0 1,0 8 1612,0 4 1,0 3-363,0 2 0,0 8 760,0 4 0,-8 11 0,-2 5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7882,'17'10'2800,"0"-2"-1399,-7-1-828,-2 3 0,-1 7 391,5 1-716,-4-1 1,-1-4-2672,-7 5 2423,0-5 0,-23 27 0,-6-3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8235,'0'-12'0,"0"0"0,0 1 1017,0-6-590,8 7 0,-4-5-41,7 3 1,6 3-122,6-3 1,2 2-78,-2-1 1,-1 1 3,6 5 0,-5 3-148,6-4 1,-6 4 146,6 2 1,-8 0-112,2 0 0,-3 0 199,-3 0 1,0 6 464,0-1-386,1 1 0,-1-6-133,0 0 1,1 0-256,-1 0 0,2 0-174,4 0 1,-4 0-1007,4 0-9,-3 0-1319,-3 0 968,0 0-95,-7 0 1665,-10 0 0,-10-7 0,-7-3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1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8235,'9'0'1199,"-1"0"721,-8 0-1388,0 0 1,-6 2 59,1 4 0,-7 3-354,6 9 0,-5-1-210,5 0 1,-5 3-683,5 3 1,-2-2 455,2 8 0,2-6-1130,-7 5 1,5 1 164,-5 6 1163,-1-1 0,-13 1 0,-2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8235,'-8'10'518,"6"5"174,-5-13 1,22 4-1143,8-12 1,16-6 174,7-11 0,9 4 581,3-4 0,7-2-90,-1 2 0,1 0-186,-1 6 0,3-6-66,-4 0 1,-3-1-194,-3 7 1,-3 0 139,-2 0 1,-2-1-123,-4 1 1,-4 5-222,-7 1 1,-2-1-163,-4-5 259,-4 0 1,-10 0 138,-4-1 0,-3 7 274,-8-1 0,-10 8-206,-7-1 0,-2 3 139,-10 2 0,0 0 15,-5 0 0,-3 7 246,-3 5 0,3 5 213,-3 6 0,2-4-199,-3 4 0,5 4 125,-5 2 0,5-2-109,1 2 1,8-2-145,4 2 0,6 1-14,6-7 0,-3 1-124,8-7-126,1 0 1,6-2-426,5-3 1,4-4-18,7-8 1,6 0 208,0 0 0,6-8 113,-6-4 0,0 3 147,-6-3 335,1 8 1,-9-1-168,-3 10 1,-4 7 189,-2 11 0,-6 4 111,1 8 0,-9-1 275,3 1 1,-5-1 33,-1 1 0,2-8-196,3-4 1,2-4-116,5-2-51,3 1-323,-6-1-159,8-7-327,0-3 0,8-14 197,3-5 1,5-9-141,1-2 1,-2-2 75,-3 2 55,3 4 881,-5-6-231,-1 15-260,-1 2 0,-8 10 390,0 4-46,0 4 0,0 7-279,0 0 1,2-1 13,4-5-524,-4 4 0,7-11 185,-3 8 1,6-10-469,11-2 1,4-10 175,7-13 1,8-6-31,5-11 1,4-4 14,7-8 1,-4 2-131,3 4 0,3-4 215,-2 4 1,-1 5 384,-5 7 0,0 7 276,0 10 1,-2 1-227,-4 5 1,2 3 163,-8 8 1,-5 2 114,-6 4 1,-8 1 250,2 5 1,-4 3-142,-1-3 0,-3 3 219,-4 2 0,3 1-336,-8-1 0,5 0-52,-5 1 0,0-1-328,-6 0 1,-2 1 98,-4-1 0,-6-6-124,-11 1 1,2-1-163,-8 7 0,1-1-273,-7 0 1,0-1 198,1-5 1,1 3-86,4-9 0,-1 1-216,7-6 1,0 0-276,5 0 210,1 0 0,7-2 676,5-4 0,-5-3 0,8-8 0,-6-1 0,8 7 0,0-1 0,0 8-92,0-11 229,0 13 395,0-6-69,0 8 242,0 0-208,0-7-134,0 5-246,0-6 1,0 10-48,0 4 0,0-2 82,0 7 1,0 3 9,0 9 1,0 5 87,0 13 0,0 3-115,0 8 0,-2 13 333,-3 4 1,1 14-687,-8 3 1,6-29 0,-1 4 125,-4 7 1,-1 2 0,2-2-1,-1 0-137,-4 2 1,1-1 0,3-6 0,1-1-374,-2-1 1,1-1-1,1-7 1,0-2-157,-7 35 1,2-17 430,3-17 1,-1-15 326,7-14 0,0-4 0,6-2 0,0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8058,'17'0'0,"-5"0"0,-1 0 0,1-2 2114,5-4 0,-5 2-1009,-1-8 0,-5 9-556,6-3 0,-7-2-34,7 2-515,-1 1 0,14-3 0,2-2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8295,'2'9'2327,"4"-3"-1456,3 4 1,3-6 238,-1 7-814,1 1 1,3-1-161,-3 1 0,-2-7 69,-5 7 1,-3-6-812,4 5 1,2-5 505,-3 6 0,1-7-455,-6 7 0,0-6-158,0 5 0,0 1-2073,0 5 2786,-7 0 0,-11 8 0,-9 2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8295,'0'17'31,"0"0"-16,0 1 0,0-1 315,0 0 0,0 1 539,0-1 1,0 2-182,0 4 0,0-4 56,0 4 1,0-3-149,0-3 1,0 0-167,0 0 1,0 1-419,0-1 0,0 0-213,0 1 0,2-3-404,4-3 1,-2 1-33,8-7 1,-7 0-2456,7-6 3092,-1 0 0,14-16 0,2-3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1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8221,'18'0'2001,"1"-2"-1704,4-3 0,6 1-485,11-8 1,4 1 229,8-7 1,0 3 292,0 4 1,4-3-432,-5 8 0,9-5 58,-14 5 0,6 0-358,-12 6 1,-1 0-96,-10 0 1,-4 0-693,-8 0 746,-8 8 1,-3 2-400,-12 7 836,-3 0 0,-24 0 0,-3 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1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 9018,'-15'11'1364,"4"1"1,-5-7-1117,5 7 1,1-1 399,-1 7 0,-1-1-154,-5 0 1,-1 1-106,1-1 1,6 6-337,-1 0 1,1 2-420,-7-2 0,9-4-178,3 4 1,2-5-1830,-2-7 1170,4 4 1,-3-7 484,10 4 0,-1-5 718,8-7 0,-8-7 0,3-3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 8221,'0'11'64,"0"1"1,-2-7 143,-3 7 83,3 0 0,-6 5 609,8 0 0,2 8-108,4 4 0,-4 5-303,3 7 1,-3 3 151,-2 8 1,0 2-205,0 3 0,-2-3-537,-3 4 0,-5 1-279,-7-1 1,-2-6-404,-5-6 1,3-8 430,-7 3 1,1-5-383,-2-1 1,-4-14-210,4-4 0,2-5 302,-1-1 0,6-7 548,-1-15 0,4-3 321,2-15 0,5 1 269,1-7 1,7 6-205,-2 0 0,8 2 469,10-1 0,1 3-379,16 7 0,-6 1 54,6 0 1,0 7-323,5 4 0,-5 4 139,0 2 0,-8 0-514,2 0 1,-4 0-556,-1 0 41,-1 0 0,0 2 278,0 4 1,1-4 494,-1 4 0,8-4 0,2-2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2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35 8293,'0'-17'1824,"0"7"-353,0 2-863,0 8 978,0 0-1364,0 8 1,0 2-521,0 7 1,0 0 173,0 0 1,0 1-162,0-1 1,-1 0-61,-5 1 1,4-1-1094,-4 0 520,4 1 1,4-3 293,4-4 0,3-3 186,9-8-69,-1 8 425,0 1 1,-1 9 78,-5-1 1,-3 0 246,-8 1 0,0 7 149,0 3 0,-8-1 552,-3 2 0,-10-2 180,-2 2 0,-2 2-443,2-8 1,3 0-559,-3-6 1,10 6 62,1 0 0,8 0-289,-1-6 1,-3 3-170,2 3 0,0-2-284,6 8 0,0-6 267,0 6 1,0-1-98,0 7 1,0 0 612,0-1 1,-1-5-140,-5 0 1,2-6 636,-8 6 1,7-8-308,-7 2 1,8-10 388,-2-1-99,5-1-495,1 7-162,0-9-413,0-1 0,7-8-236,5 0 1,3 0 284,2 0 1,-5-6-94,-1 0 0,1-7 2,5 1 1,-5-3-143,-1-2 1,-7-1 319,2 1 1,-4 0 40,-2 0 0,-2 5 87,-4 1 0,0 7 274,-11-2 0,4 4 192,-10 2 0,-4 0-222,-2 0 0,0 6 229,-5 0 1,3 5 33,-10-5 1,5 5 245,1-5 0,5 8-217,-5-3 0,12-1-28,-6 1 1,2-5-266,4 6 1,0-3-252,6 3 1,0 3-45,-1-3 1,7 1 153,-1-1 1,3 3 68,-3-4-38,4 5 1,8 1 92,0 0 0,0 1 31,0-1 1,2-5 201,4-1 0,4 1 95,7 5 0,8 0 348,4 0 1,5-5-108,7 0 1,11-7-233,11 7 0,6-8-320,6 1 1,2-3-272,4-2 0,3 0 36,-3 0 1,-4 0-492,-2 0 1,-4 0-974,-2 0 1,-8 0 389,-3 0 0,-10 0-704,-2 0 1,-7 0 860,1 0 1,-11 0 115,-6 0 890,-4 8 0,-2-6 0,1 6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3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8009,'-18'0'-332,"1"0"0,0 0 0,0 0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8009,'10'-8'0,"-1"6"-16,-3-4 81,-4 4 878,6 2-229,-8-7-231,0 5 0,-2-12 336,-4 9-12,4-1-495,-13 6 1,11-2-31,-8-4 0,7 4-86,-7-4 1,6 4 30,-5 2 1,5 0-117,-6 0 0,7-1 248,-7-5-208,8 4 0,-11-6 67,3 8 1,3 0 76,-3 0-187,1 0 0,-7 6-68,1 0 1,6 1-37,-1-1 0,3-2 86,-3 8 1,-3-3-155,3 3 1,2 3 95,-1-3 1,1 3-75,-1 2 0,-3 1 57,9-1 0,-9 0 22,3 0 0,-3 3 35,3 3 1,-5-2 95,5 8 0,1-1-99,-1 7 1,1 0-1,-2-1 1,-1 1-207,7-1 0,0-3 129,6 4 1,-5-10-130,-1 9 1,0-5 93,6 0 1,0 4-26,0-5 1,2-3-74,4-2 1,-2-1-138,7 1 1,-5-4 322,6 4 1,-1-4-42,6-2 0,1-1-75,-1-5 0,-2 5 21,-3-5 0,3 3 18,-3-3 0,9 3-6,2-9 1,0 1 8,-6-6 0,1 6 12,-1 0 0,0-1 19,0-5 1,1 0 31,-1 0 1,6-5-69,0-1 1,0-7 76,-5 1 0,-1-1-57,0 1 0,0-3-3,1 3 1,-1-9 11,0-2 1,-5 0-141,-1 6 1,-1-3 32,1-3 1,3 2-59,-8-8 1,1 6-6,-1-6 1,-4 6 97,4-5 1,-2 5 77,1-6 0,-3 8-83,4-2 1,-4-2 88,-2 1 1,2 1-80,4 6 0,-4 0 152,3 0 0,-3-1 71,-2 1 16,0 0 0,0-1 127,0 1 1,0 6 92,0-1-196,-7 0 1,3-3-95,-8 4 1,7-5-52,-7 5 1,8 1 48,-2-1 0,-3 1-8,-3-2 1,3-3 98,-3 4-31,1-5-83,-7-1 84,1 0-101,0-1 0,1 7 96,5-1-204,-5 8 1,13-3-68,-9 7-860,8 0-261,-11 0 181,13 0 0,-8 2-96,5 3 1,3 5 540,-4 7 1,4 1 9,2-1 1,0 2-123,0 4 727,0 4 0,8 8 0,1-1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1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53 7995,'-10'0'0,"-5"-6"212,3 0 0,3 0 24,-3 6 0,6-5-127,-5-1 1,5 0-63,-5 6 156,7-8-99,-12 6 0,13-5 63,-9 7 1,6 0 153,-5 0 201,7 0-370,-11 0 1,5 0-28,-7 0 0,5 2 37,1 3 1,1-1-111,-2 8 1,-3-6 54,4 5 1,1-1 4,-2 1 0,3 5-15,-3-5 0,-1-1-104,7 1 1,-5 1-70,5 5 0,0 0 96,6 1 0,-6-1-7,0 0 0,1 6 37,5 0 1,0 2 150,0-2 0,0-3-176,0 3 0,0 2 7,0-2 1,2 0-53,3-6 0,3 0-145,4 1 0,1-7-152,-7 1 1,7-6 127,-1 5 1,3-7-29,2 2 0,1-4 3,-1-2 1,0-6 72,1 0 1,-1-7-6,0 1 1,1-3-5,-1-3 0,-2 1-142,-3 0 170,3 0 1,-7-1 193,3 1 1,-3 5-42,-8 1 430,0 7-185,0-4 8,0 8 5,0 0-201,0 8 0,0 2 87,0 7 0,0 0 46,0 1 1,0-1-107,0 0 1,0 0-9,0 1 0,0-1-317,0 0 1,0-5 102,0-1 0,0-5-307,0 6-306,0-9-375,8 5 137,-6-8-265,5 0 343,-7 0 880,0 0 0,0-8 0,0 7 0,0-7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1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7995,'0'-9'2625,"0"1"-1569,0 8-474,0 0-284,8 0 1,1 0-45,9 0 1,7 0-568,3 0 1,5-2-245,2-4 0,5 4-1436,0-3 1993,8 3 0,-3-6 0,7-2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224 311 8210,'0'-17'-17,"0"6"79,0-1 0,7 1 162,5-7 0,5 1 1,6 0 1,-2-6 378,8 0-287,-8 0 1,12-1-58,-4 1 0,-4 0-16,-2 6 1,2 6 370,-2-1 0,0 6-142,-6-5 0,1 7-731,-1-2 1,-6 4 11,1 2 66,-8 0 0,9 2-68,-7 4 1,0 3-402,-6 9 1,-8 1 165,-4 4 1,-3-2 120,-2 8 1,-6 0 499,0 5 0,-2 1-116,2 0 1,2-1 372,-8 1 0,8-1-145,-2 1 1,5-2-6,7-5 0,-5-1 21,5-4 1,3-9 151,2 3-462,4-3 214,2 3-555,0-8 129,0-1 149,0-8 1,2 0-68,4 0 0,2-2-103,3-4 0,7 1 81,-1-13 0,0 5-51,6-10 1,2 4 298,-2 1 0,2 3-166,-2 4 275,-3 3 1,5 8-69,-8 0 0,-6 0 159,1 0 0,-8 8 226,1 3 0,-3 4 340,-2 3 1,2-3-287,4-3 1,-4 3 76,4-3 1,-4-3-422,-2 3 1,2-3 15,3 3 1,-1-5-623,8-7 468,-8 8-439,11-6 41,-13 6 0,7-8-1116,-3 0 986,-4 0 0,4-6-175,-12 0 1,-3-1-28,-9 1 1,1 4 244,0-4 0,-6 4 264,0 2 0,-2 0-46,2 0 1,-4 2 381,-8 4 0,4 11 149,-3 12 0,3 0 475,-9 5 0,-5-1-293,-1 13 1,2-2 328,-2 2 0,10-1 190,1-5 1,2-9-403,10 3 1,6-11-78,5 0 1,9-3-231,-3-3 1,8-7 2,9-5 0,16 3-94,19-2 0,14-2-149,9-10 0,8-4-197,9-7 0,1 0-612,-1-1 0,-7 1-658,-4 0 0,-4-1 690,-2 1 0,0 2-373,1 3 1,-7-3 439,0 3 0,-5-5 644,5-6 0,-3-4 0,1-4 0,-3 8 0,0 8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8174,'0'-10'-644,"0"-5"1035,0 13 136,0-6-5,-8 8-294,-1 0-100,-8-7 1,5 5-49,0-4 41,9 4 0,-7 2-249,4 0 175,4 0 0,-5-2-139,7-4 176,0 4 24,-8-5 260,6 7-253,-6 0 1,6 0 279,-3 0-262,3 0 0,-8 0 119,4 0-187,4 0 0,-5 2-120,7 3 188,0-3-258,-8 6 201,6-8-41,-5 0 310,7 0-297,0 8 0,-2-6 140,-4 3-54,4-3 32,-13 6 1,11 4-103,-8 11 0,8 4-6,-1 7 0,-3 10 8,2 8 0,0 8-5,6 9 1,0 8-275,0 4 0,0-8 92,0 1 0,8-12-182,4 7 1,9-5 74,2-1 0,9 2-2701,3-7 2929,0 0 0,18-10 0,-3 0 0,4 0 0,4-2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606 173 8096,'7'-17'-197,"-3"1"79,8 5 1,-7-4-284,7 3 278,-8-3 344,4-3 27,-8 1 259,0 7-76,0 3 119,0-1 62,-8 6-281,-2-6-128,-7 8 0,5 0 4,1 0 1,5 0 93,-5 0-157,7 0 1,-6-1-119,4-5 192,4 4-241,-5-6 1,5 8-104,-4 0 158,4 0 0,-7 0-159,3 0 241,4 0-32,-13 0 1,5 0 33,-7 0 1,5 0 124,1 0 0,-1 8-128,-5 3 1,-1-1 124,1 2 0,0-3-138,0 3 1,-7 9 21,1-4 0,-2 6-62,2 0 1,4-2 60,-4 8 0,-2 0-53,2 6 1,0-1 41,6 1 1,-1-1-130,1 1 1,0 1 2,0 5 1,-1 1-156,1 4 1,5-2-2,1-3 0,7-3 131,-2 8 0,4-7 14,2 1 0,0-3-7,0-3 0,2 1 54,4-1 1,4-5-85,7 0 0,0-8-76,1 2 1,7-4 42,3-1 0,-1-7-136,2 1 0,6-8 130,5 1 1,0-3-30,-5-2 0,0-7-18,-1-5 0,-5 2 29,0-1 1,-2-3-154,2-9 0,1 4 85,-7-4 0,6 2 8,-6-2 0,0 4 91,-5-4 0,-3 3 74,-4 3 1,-1 2 228,-4 3-151,-4-3 189,5 13-52,-7-6-28,0 8 1,6 2-69,0 4 1,0-2 95,-6 7 0,0 1-147,0 5 1,2-5-39,3-1 0,-3 1-136,4 5 0,-4 0 98,-2 1 0,2-7-1301,4 1 593,-4-1-57,5 6 1,-7-5-333,0 0 1121,0-9 0,0 13 0,0-7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7983,'-11'-16'1967,"-1"5"-2161,9 3 246,3 0 1,9 6 280,8-3 1,1 3-109,-1 2 0,6 0-21,0 0 0,8 0 0,-2 0 0,3 0-14,3 0 1,1 0-23,5 0 1,-7 6-215,1-1 0,3 1-919,-9-6 0,8 0 568,-8 0 1,-3 6 396,3 0 0,0 7 0,6-3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4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8110,'-10'-2'946,"4"-4"-87,4 4-268,2-6-354,0 8 1,2 0 187,4 0 1,4 0-64,7 0 1,6 0-53,0 0 1,10 0-153,1 0 1,1 0-194,5 0 1,-3 0-738,-3 0 1,-5 0 464,0 0 1,-2 0-2082,2 0 2388,-4 0 0,-8 8 0,0 2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7967,'0'-18'-113,"0"7"-57,0-1 0,1 7 267,5-7 1,-2 2 0,6-3 228,-3 1 0,1 7 106,-2-7 0,-2 6 60,7-5-147,-7 7 81,4-4-49,-8 8 2986,0 0-3024,-8 0-475,6 0 140,-13 0 1,13 8-149,-4 4 1,4-1 60,2 6 1,-6-3 75,1 9 1,-1 4 130,6 2 1,-2 3 129,-4 3 1,4-1 38,-4 1 1,3 2-145,-3 3 1,4-4 140,-4 5 1,4-3-73,2 2 0,0-1-260,0 7 0,8-8 17,3 3 1,-1-5-89,2-1 1,-1-1 80,6 1 1,1-8 19,-1-4 0,6 0-90,0-6 1,2 5 35,-2-11 1,-4-3 82,4-2 0,2-5-23,-2-1 1,2 0 176,-2 0 0,-3-7-90,3-5 0,4-3-136,1-2 1,-1-8 44,2-4 0,-6-4-105,6-2 1,-6-1-211,6-4 1,-8-5 130,2-6 1,-4 4-53,-1 1 0,-1 0 82,0-6 1,-5 2 364,-1 4 1,-7 4 41,2 7 1,-4 9 127,-2 2 0,-2-1-147,-4 2 0,2 0 276,-7 6-152,7 0 0,-10-1-29,9 1 0,-3 8-145,2 3 0,2-2 31,-7 2 0,7-1-234,-2 1 1,2 4-43,-1-4-146,3 4 0,-6 0-1,8-3-273,0 3-1342,-8-6 840,6 8-1917,-5 0 1396,7 0 317,7 0 0,3 2 1197,7 4 0,1 3 0,-1 9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8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9230,'17'0'571,"0"2"1,1 6-263,-1 9 1,0 4-68,1 14 0,-1-2 112,0 13 0,1 6 152,-1 5 1,-2 9-101,-3-3 1,1 4 106,-7 2 0,0-5-119,-6-1 1,-2-5-153,-4 5 0,-6-5-908,-11 5 0,0-5 485,-11 5 0,3-1-586,-9 1 1,1-3-195,-1-8 1,3 0-1794,-3-1 2583,4-6 0,-7-3 1,-1-7-1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7968,'-11'-9'0,"-1"3"1,8 2 720,-1-1-30,-5 3-473,0-6 0,-1 8 66,-1 0-14,8 0-252,-11 0 1,11 0 187,-7 0-200,-1 0 0,-5 0 125,0 0 1,-1 6 8,1-1 0,-2 7-17,-4-6 1,4 5 3,-5-5 1,5 7 27,2-1 0,0-4 14,-1-3 1,7 3-190,-1-2 0,8 2 102,-1-3 1,3-1-334,2 8 197,0-8 0,7 9-28,5-7 1,9 7 24,2-1 0,8-3 30,-2 3 1,3-1-13,3 7 1,5-1 15,1 0 1,-1 1 67,-5-1 1,-3 0-47,-3 0 1,2 1-208,-8-1 1,6 0 129,-6 1 1,-6-3-173,-5-3 0,-1 3-6,6-4 0,-5-3-25,-1-2 1,-5 2 22,6-3 1,-6 1-621,5-6-309,-7 0 1187,4 0 0,-8 0 0,0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49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9247,'25'0'593,"10"6"-174,11-1 0,4 7-179,2-6 0,-2 7 53,-4-1 1,2-3-145,-8 3 1,0-1-228,-5 7 1,0-1-215,-1 0 1,1 0-437,-1 1 0,-5-7 728,0 1 0,0-1 0,5 7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0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7918,'0'-17'-792,"0"5"1355,0 0 1,0 7-163,0-7 0,0 6 49,0-5 1,0 5 358,0-5-127,0 7-107,-7-12 261,5 14-133,-6-5-266,8 7-404,0 0 137,0 7 0,0 11 270,0 11 1,-6 13-68,0 10 1,-5 2 53,5 9 1,-7-2 146,1 3 0,3 1-140,-3-7 1,6-1-443,-5-5 0,7-2 90,-2-4 1,4 2-536,2-7 1,0-7 356,0-5 0,0-8-847,0 2 210,8 4 0,-4-7-1818,7 3 806,-7-12 755,11-3 0,-5-12 990,7-8 0,1-7 0,-1-15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7945,'0'-17'1283,"0"0"-1246,0-1 1,0 1 344,0 0 1,0 5 149,0 1 293,0 7-98,0-11-239,0 13-253,0-6 0,0 10-187,0 4 0,-6 7 158,0 16 0,-5 2 170,5 15 1,-5 0 50,5 6 0,-6 5-142,7 1 0,-1 0 37,6-6 1,0-6-88,0 0 0,2-8-353,3 3 0,7-7 150,11-5 0,-2 0-195,8-12 0,-2 4 89,2-9 0,3-5-31,-3-1 1,2-4-15,-2-2 1,3-2 49,-3-4 1,-2-3-66,2-8 1,-8-6 107,2-1 1,2-6 23,-2 1 0,0-11-161,-5-7 0,3-3-320,-4-1 1,4-7 209,-9 0 1,-5 3 114,-1 8 0,-4 1 440,-2 12 1,0-3-189,0 14 0,-2 0 272,-4 6 0,-1 0-169,-5-1 1,-3 9-104,3 3 1,-3 4-11,-2 2-194,-1 0 0,1 0-45,0 0 1,5 0-1011,1 0-1336,7 0 1773,-4 8 1,8 1-409,0 9 0,0-7 1136,0 1 0,8-1 0,1 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1:5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8123,'17'-27'215,"0"4"0,1 4 336,-1 1 1,6 1 258,0 0 0,6 0-294,-6-1 0,8 7 310,-3-1 0,-1 7-336,2-7 0,-8 8-502,2-2 0,2 4-416,-2 2 1,0 0-523,-5 0 0,-3 8 291,-3 4 1,-5 5-632,-7 6 0,-3 10 421,-9 7 0,-7 8 869,-16-2 0,1 4 0,-1 2 0,-2 0 0,-3 0 0,4 0-336,-5 0 0,7-3 611,5-2 1,-2 1 296,8-8 0,0 6-123,6-6 1,-1 1 354,1-7 1,6-5-389,-1 0 1,8-8-49,-2 2 1,5-4 138,1-1-29,0-1-679,0 0 0,7-7-361,5-4 0,3-12-707,2-6 1,14-16 758,4-7 1,5-11 92,0 0 1,5 2 506,7-3 0,-6 9-117,0-2 0,-8 11 958,3 6 0,-11 6-477,-1 5 0,-8 4 326,2 8 1,-5 2-233,-7 4 0,3 6-86,-9 11 0,1-2-223,-6 8 0,0-6-175,0 5 1,0-5-390,0 6 0,-6-8 255,1 2 0,-9-3-582,3-3 1,-5-5-39,-1-1 51,0-7 0,-1 4 188,1-8 0,0-2 88,-1-4 0,1-4 90,0-7 0,5-6 57,1 0 0,5 0 491,-5 6-307,7-1 309,-4 1 0,6 7-149,-4 5 0,4 12 552,-3 11 0,-5 1-210,-2 10 0,3-1-8,-3 7 1,7-2-23,-7-5 1,8-1 770,-2-4-1002,5-3-15,1 5 0,1-10-825,5-3 552,4-5 0,7-14-585,0-5 1,1-3 200,-1-3 1,6-7-12,0-3 1,6-7-102,-6-5 1,6 1-290,-6-7 0,10 0 693,1-6 0,1 8-34,5 4 0,2 3 466,-1 2 0,1 9-241,-2 2 0,-3 7 843,3 6 0,-9-3-247,-2 8-1,-8 1 51,2 5 1,2 0-27,-2 0 0,-2 2 82,-9 3 1,3-1-309,-3 8 1,-3-7-149,3 7 0,-8 0-571,1 5 0,-3 0 270,-2 0 1,0 1-654,0-1 0,0 6-291,0 0 429,-7 0 0,-3-6 27,-7 1 1,5-9-893,1-3 508,-1-4 268,-5 6 1057,-1-6-432,9 5 0,-5 1 185,9 4 1,-1 3 384,6 2 0,-2 6 647,-4 0 0,4 8-272,-4-2 0,5 9 314,1 3 1,1-3-331,5-9 1,-2 4-373,8-5 1,-1-3-383,6-2 1,8-5 26,4-7 1,4-3-156,1-8 1,3 0-459,3 0 0,5-8-576,6-3 1,-6-5-1053,-5-1 0,-4 6 911,-1-1 0,-2 2 1142,-4-1 0,-4-4 0,-8 5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2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7565,'9'0'2032,"1"0"-851,-4 0-769,-5 0 1,9 8-33,-4 3 0,-4 5-114,4 1 0,-5 8 98,-1 4 0,0 7 21,0 10 1,0 2 57,0 16 0,-1-1-139,-5 6 0,-4 6-16,-7 0 0,5 0-658,1-6 0,1-1 297,-1-5 0,3 2-393,8-7 0,0-2 275,0-10 1,0 2-1323,0-8 0,0-1 326,0-11 1,8 3 1186,3-8 0,5 0 0,1-5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9140,'-11'-9'1434,"-1"3"-993,1 4 0,-6 2 10,-1 0 1,3 2-107,3 4 1,-1 3 66,7 8 0,-1 1-88,1-1 1,4 2-176,-4 4 0,6-3-70,6 3 1,3 2-198,9-2 0,-1 0 42,0-6 1,8-5-173,4-1 0,2-7-54,-2 2 0,3-4 133,-3-2 1,-4-2-296,-2-4 0,-4 2 156,-1-7 1,-3-1 419,-3-5 0,-5-1 104,-7 1 1,0-6 136,0 0 0,-7 0-133,-5 6 1,-3-1 29,-3 1 0,-7 2-244,-3 3 0,-5-1 119,-2 7 0,1 0-1248,-1 6 0,1 0 1123,-1 0 0,-7 8 0,-2 1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5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8465,'7'18'-147,"1"1"550,4 4 0,3-2-108,-3 8 0,1 2 293,-1 9 0,1-4-147,-7 5 0,5 3-277,-5 2 0,6 4-148,-7 2 0,3-2-245,-2-4 0,-4 2-431,4-8 0,1 1 351,-1-7 1,0-5-376,-6 0 0,5-8 224,1 2 0,2-9-100,-2-3 1,-2-7 559,7 2 0,1-12 0,5-4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5.7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1 242 10667,'7'-15'43,"5"3"1,3 5 0,4 7-74,4 0 0,6 0 405,12 0 1,5-6-103,11 0 0,7-7 199,11 1 1,5-3-581,13-3 1,-44 10-1,1-1 306,2 1 0,0-1 1,2-2-1,-2-1-17,40-11 0,-3 2-231,-15 9 1,-2-1-74,-21 7 0,1 0-349,-17 6 0,1 0-395,-13 0 1,-5 0-61,-7 0-188,-7 8 838,4 1 0,-16 7-165,-3-5 0,-7 3 451,-5-8 0,-4 7 1,-7-3-1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8229,'0'-18'-677,"2"3"678,4 4 107,-4 3 0,8 8-244,-5 0 1,-1 2 148,8 4 1,-1 5 193,6 12 1,1 6-115,-1 11 1,-5 4 307,-1 8 1,-1 6-100,1 0 0,-3 1-72,-8-1 1,0-2-171,0 7 1,0-9 52,0-2 0,-2-2-236,-4-10 1,4 6 110,-3-6 0,1-5-176,-2-6 1,4-8-122,-4 2-342,4-4 67,2-1-82,0-9 419,-7 7 1,3-15-139,-8 5 385,8-4 0,-19-10 0,4-1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1055 102 8500,'0'-17'-33,"8"-1"129,-6 1 0,7 2 145,-3 3 0,-2 5 69,7 7-250,-7-8 40,12 6 0,-9-4-701,5 12 1,-5-2 256,-7 7 1,0 1 57,0 5 1,-2 0 75,-3 1 1,-5-1-98,-7 0 1,5-1 364,1-5 0,5 3-286,-6-9 846,9 1-303,-5 2 486,0-6-206,6 5-172,-5-7-315,14 0 1,-3-5-181,8-1 0,-7 0-126,7 6 0,-6 0-29,5 0 41,-7 0 59,12 0 411,-7 0 1,3 0 136,-1 0-77,-7 0-437,4 0-137,-8 0 1,-2 8-213,-4 3 0,-11 12 198,-12 6 1,-11 4-168,-7 2 1,-3-1 97,-1 1 0,-7-1 313,0 1 0,1-6 0,5 0 1,-2-8-107,-4 2 1,3 2 170,-9-2 1,3 2 61,-3-2 1,-1-4 253,7 4 1,6-4-140,6-1 1,16-9 405,1-3 0,8 2 166,3-3 13,9 1-616,1-6 0,10 0-213,4 0 0,11-6 164,12 1 0,5-9-175,7 3 1,13-5 50,15-1 1,2 0-79,10-1 0,1-5 130,10 0 1,-40 9 0,0-1-260,5 4 0,1-1 0,2-2 0,0 0 162,0 2 0,1 1 1,-1-4-1,1 1 6,-1 2 1,1 1-1,-2-1 1,-1 1-87,-3 2 1,-1 0-1,-2 1 1,-2 1-62,37-5 1,-12 3-171,-12 3 1,-5 4-176,-18-4 0,-1 4-140,-11 2 387,-3 8 1,-15 2-120,-4 7 0,-8 0 348,-10 1 17,-15 7 0,-9-6 0,-6 6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8757,'-10'0'3198,"3"0"-3107,7 0 181,0 0-520,7 0 1,-3 2-396,8 4 0,-3-2-1366,3 7 2009,3 1 0,2 13 0,10 2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7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8484,'0'-25'1209,"2"14"1658,4-1-3799,-4 8 23,13 4-40,-13 8 0,-2 9 949,-11 12 0,-20 4 0,-6 1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8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1 431 8541,'11'-21'0,"1"4"261,0-4 0,5 19 55,0-4 1,-5 4 278,-1 2 0,-5 0-467,5 0 1,-5 8 43,6 3 1,-6 3-382,5-3 1,-7 5 121,2-5 1,-4 5-53,-2 1 0,0 0-99,0 0 1,0 1-617,0-1 231,0 0 400,0 1 1,0-7 349,0 1-263,-8-8 201,6 3-102,-6-7 0,10-2-152,4-3 0,9-5 92,8-7 0,10-1-42,2 1 0,1-2 150,10-4 1,0 2-7,6-8 0,0 2 243,0-2 0,-4 2-108,4 4 0,-6 4 211,6-4 1,-8 4-68,-9 1 0,-3 7-131,-3-1 0,-4 8-130,-8-1 0,-5 3-273,0 2 0,-9 2 114,3 3 0,-12 7-173,-5 11 1,-14 6 27,-10 11 1,-9-1 57,-14 7 1,5 0 197,-5 6 0,4-8-114,2-4 0,6-5 230,0-6 1,13-4 70,-1-8 1,13-5 590,3-1-77,1-7-231,15 4 0,-4-10-419,12-4 1,6 0 77,11-11 1,6 3-146,11-9 1,-4-2 134,5 2 0,1-6-480,-2 6 0,-5 0 6,-6 6 0,-10-6-155,-2 0 0,-1-2 189,-11 2 0,1 4 86,-6-4 1,-6-2-88,1 2 1,-11-6 346,-1 6 0,0-2 0,-6 2 0,4 3 0,1-3 0,1 4 76,0 2 1,-1 0-18,1-1 1,2 1 233,3 0 0,-1-1 179,7 1-154,0 0 0,4 1-22,-4 5 1,5 1-43,-5 5-284,4 3 0,2-4 165,0 12 1,6 5-307,-1 12 1,7 4 109,-6 8 1,5 7 142,-5 4 0,0 10-92,-6 1 1,0 9-6,0-3 0,0 4-44,0 3 1,-2-1 75,-4 0 1,4-6-252,-4 1 1,-1-10 94,1-3 0,0 1-211,6-6 0,0-3 350,0-3 0,8-3 0,1-3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8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51 8544,'2'-18'4339,"3"1"-4417,-3 7 0,6 5-1008,-8 10 0,0 7 305,0 11 0,-15 6 781,-8 11 0,-24 12 0,-6 10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2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18 813 8043,'-2'-10'-913,"-4"5"889,4-5 1,-6 6 239,8-7-201,0 7 0,6-6-7,0 5-21,7 3 1,-3-12-19,7 8 1,-5-1-45,-1 1-32,1 4-34,5-6-171,0 8 227,-7-7 287,5 5-112,-13-6 95,14 8 1,-13 0-78,9 0 0,-6-6-8,5 0 1,-5 1-60,6 5 0,-7 0 23,7 0 0,-6 0-194,5 0 182,1 0 0,5 0-175,0 0 202,1 0 1,5 0-6,0 0 1,0 0-22,-6 0 1,6 0 13,0 0 0,8 0-15,-2 0 0,9 0 16,3 0 0,1-6 71,-2 0 1,4-5-78,8 5 0,6-6 61,-1 7 1,1-7-120,-6 6 1,2-7-12,3 1 1,-3 3 28,4-3 1,-4 8-4,-2-1 1,5 1-42,1-2 0,0 4-143,-7-4 0,-1 2-10,-4-1 1,10 3 100,-4-4 1,4 2 63,-4-2 1,-2 4 18,-4-3 0,9-3 17,-3 2 0,4-5-18,-4 5 1,2-6 13,3 7 0,-1-7 59,8 6 0,-7-7 12,7 1 0,-7 3-41,7-3 0,1 3-18,10-3 1,-8-3 97,8 3 0,-8-1-85,8 1 0,-4-3-107,-1 3 1,3-1 83,-4 1 1,4-1-3,-10 7 0,4-5-32,3 5 0,1-2-5,4 2 1,-6 3 101,0-9 0,6 2-61,-6-1 0,10-3-77,-4 9 1,-2-7 44,-10 6 0,10-5-8,-4 5 0,4-5 17,-3 5 0,-7-2-8,0 2 0,-5 3 17,5-9 0,-5 8-5,5-2 1,-13-1 5,2 1 1,-6 0-15,1 6 1,1 0 4,-8 0 0,0-2 23,-5-4 1,-1 5 3,1-5 0,-6 4-27,0 2 1,-1 0 125,7 0 0,-6 0-165,0 0 1,-2 0-107,1 0 0,5-6 14,-4 0 0,4 1 55,1 5 1,-1 0-20,-4 0 1,1 0 57,-7 0 0,2 0-5,-1 0 1,-3 0 53,7 0 0,-6 0 164,1 0 1,-4 0-14,-2 0 0,6 0 185,0 0 0,0 0-111,-5 0 0,1 0-133,4 0 0,-4 0-34,4 0 0,-4-6 23,-1 0 1,-1 0-9,0 6 0,1 0-5,-1 0 1,-6 0 14,1 0-27,-8 0 42,11 0-214,-13 0 224,13 0-47,-13 0-43,14 0-18,-14 0-58,5 0-19,-7 0-577,0 0 638,-15 0 0,-27 16 0,-22 3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9.1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329 275 11030,'0'-27'-870,"0"2"580,0 8-272,0 0 0,-8 7 0,-3 4 147,-5 4 0,-1 2 265,0 0 1,-3 6 385,-3 0 0,4 7-170,-4-1 0,4 3 165,2 3 1,-1 1-29,1 4 1,0 6-5,-1 11 1,3 4 126,4 8 1,-5 8 57,5 3 0,3 10-206,2 2 1,4 0-13,2-6 0,0-5-342,0-1 1,2-7 174,4 1 1,5-11-122,13-5 0,-3-12 186,8-6 0,-1-6 110,7-5 0,1-5-7,5-7 0,1-9 158,4-9 0,4-7-312,-4-9 1,2-1 98,-2 1 1,4-9-196,-4-3 0,-1-6 154,1-5 0,-10-5-119,-1-7 0,-2-2-186,-10-4 1,-6-4-329,-6-7 1,-7 3 168,2 8 1,-6 0 8,-6 12 0,0 11 358,-11 6 0,2 9-106,-14 8 0,0 12-469,-5 11 0,-9 6 192,-3 6 1,2 6-10,-2 11 0,2 9 418,-2 9 0,-2 5 0,7-2 0,3 6 0,1 6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9.7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363 70 9542,'0'-12'-1511,"0"1"985,0 7 530,0-12 1,0 13 147,0-9 74,0 8 1,-7-3-224,-5 7 1,-3 2-15,-2 3 1,-1-1-247,1 8 0,-2-1 216,-4 6 1,4 3 68,-5 3 0,-1-2 53,2 8 0,-2-6 126,2 6 1,4-1-134,-4 7 1,10-2 124,1-5 1,6 5-116,-5-4 1,7-2-1,-2 2 1,4-8-147,2 2 1,0-4 168,0-2 1,6 1-200,0-1 1,7-7 78,-1-5 1,11-3-147,6-2 0,0 0-29,5 0 1,-3-7-156,9-5 1,-3-3 127,-3-3 0,-1-1 43,-4-4 1,2 6-71,-8 0 0,0-1-72,-6 7 584,-7 3 123,5 0-52,-13 8 0,6 2-198,-8 4 0,0 4 82,0 7 1,-6 0 10,0 0 1,0 7-102,6-1 1,0 0-302,0-6 1,0 0 131,0 1 1,0-1-499,0 0 1,2 0 40,4 1 491,-4-9 0,6 7 0,-8-7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4:5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8507,'2'-18'51,"4"1"0,-2 2 73,7 3 0,1-1-90,5 7 0,2-7 69,4 1 1,-2 4-6,8 3 1,-2 3-212,2 2 1,4 2-617,-5 3 729,5 5 0,2 7 0,-1 1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0.33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310 0 10931,'-17'14'-654,"0"3"1,-6 4-1,-2 18 663,-2 7 1,4 2 73,-6 15 0,6 3 102,-6 8 0,8-6-89,-2 7 1,5-14-152,7 8 1,-3-5-39,9-1 1,1-3-431,10-8 0,5-8 253,12-4 1,4-5 265,8-6 0,7 3 0,2-5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0.7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727 87 8794,'-23'-24'-468,"0"1"462,0 8 0,-2 2-272,-4 7 1,-2 0 209,2 6 1,-9 2-13,3 4 1,-5-1 112,0 13 1,1-3-7,-7 14 0,8 0 144,-3 5 0,5 9 162,1 3 0,6 4-49,1 2 1,6 5 182,-1 1 0,4 0-80,2-7 0,7 1-145,4 0 1,5-6-165,1 0 1,0-11 109,0 5 1,7-13-348,5 8 0,3-12-105,2 0 1,8-4-100,4-2 0,4-7 102,1-4-523,9-4 505,-7-2 1,14-8-111,-4-3 0,2-11 41,-2-1 1,-3-7 206,-9 1 0,-5-4-77,0-1 1,-8 7 495,2 4 0,-11 9 570,-7 3 774,-3 7-1240,-2-4 0,-2 16 68,-3 3 1,1 7-213,-8 5 1,7 2 71,-7 3 0,8 5-576,-2-4 0,5 2 190,1-3 0,0 5-797,0-4 0,0 4 137,0 1 1,0 1-799,0-1 1534,0-7 0,0 6 0,0-6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87 8396,'-9'-8'1261,"-7"-1"0,16-3-1256,0 1 1,10 5 64,13-6 0,-2 7 41,8-7 1,0 8-203,5-2 0,7 5-403,-1 1 1,1 0 296,-7 0 197,8 0 0,-5 15 0,5 4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1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8443,'8'-17'1418,"-5"7"-878,9 5 1,-1 3-190,7 2 0,-1 0 129,0 0 0,2 0 185,5 0 0,-3 0-389,8 0 1,-3 0 27,3 0 1,4 2-1377,-4 3 0,1 5 404,-1 7 668,4 1 0,-6 7 0,7 2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8398,'0'-32'790,"8"3"0,-4-6-577,7 12 0,1 4-168,5 2 1,-5 5 430,-1 1-116,-7-1 1,5-3 1188,-3 3-1409,-4 5 0,6 9-623,-8 3 1,0 7 216,0 11 0,-6 4 189,0 7 1,-5 7-10,5-1 0,0 0 36,6-5 1,0 0 116,0-1 0,8-7-85,3-4 1,7 0 264,5-5 0,4 3-20,7-10 0,-3-3 91,4-2 1,-5-4-63,11-2 0,-7-2-107,-5-4 0,4 2 249,-4-7 0,-2 5-69,1-6 1,-6 3 10,1-3 0,-4-1 22,-2 7-169,0-8 1,-1 11-70,-5-9-625,-3 8-1169,-8-3 1279,0 7 0,-2 0-835,-4 0 1,-3 0 499,-9 0 0,1 1-108,0 5 0,-1-2 50,1 8 784,0-9 0,7 13 0,3-7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0 727 8454,'0'-12'-691,"0"1"0,2 5 722,4-6 0,-2 7 500,7-7 1,-5 2 570,6-1-677,-8-4 1,9 5 65,-7-7 0,5 5-47,-5 1 0,2 5 237,-2-6-143,-5 1 0,15-6-494,-7-1 1,3 1 69,-1 0 0,-5 5-357,6 1 0,-8-1 198,1-5 0,3-1-356,-2 1 0,2-2 139,-3-4 0,-3 2-16,4-8 1,-4 6 145,-2-6 1,0 2 47,0-2 0,0-1 334,0 7 1,0-6-106,0 6 0,0 0 282,0 5 0,-2 7-136,-4-1 0,4 6-415,-3-5-45,3 7-95,-6-4 0,6 10-144,-4 4 0,-1 4-582,1 7 0,0 0-1123,6 1 2113,0 7 0,0-6 0,0 6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8433,'17'-8'0,"0"6"0,1-6 873,-1 8 1,8 8-269,4 4 1,4 11 152,1 6 1,-1 3-229,-4 3 0,1 13 75,-7 4 0,0 5-27,-5 1 0,-9-2-66,-3 7 1,-6 1-603,-6 5 0,-15 13-529,-19 5 1,18-39 0,-2 0-363,-6-2 1,-4 0 0,-3 6-1,-2 0 670,-4-3 1,-1 0-1,-8 7 1,-2 1-1,2-4 1,-1 0-1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52 7703,'0'-9'419,"0"1"210,0 8-74,0-8 181,0 6-534,0-5-311,7 7 487,-5-8-85,6 6-132,0-6-16,-6 8 0,5 2-17,-7 4 1,0 4 109,0 7 0,0 2 231,0 4 1,0 4-152,0 8 0,0-6 51,0-1 1,0-1-277,0 2 0,2 2 95,4-8 1,-4 6-51,4-6-29,-4 0-41,-2-6-405,0 0 307,0 1-339,0-9 164,0-1 167,0-8-382,0 0 0,2-8 183,3-3 0,-1-6-202,8-6 1,-7-2-32,7-4 1,-1-4-151,7 4 0,5-2 244,0 3 1,0-3 146,-6 8 0,1 2 186,-1 9 1,0-1 233,0 7 1,-5-6 414,-1 7 0,-5-1-103,6 6-199,-8 0 213,11 0 361,-13 0-617,6 8 0,-8 1-252,0 9 0,0-1-19,0 0 0,-2 0-239,-4 1 0,2 5-408,-7 0 0,5 0 324,-6-6 1,6 0 26,-5 1 0,5-9 61,-5-3 1,5 2-85,-6-2 210,9-1 0,-7-5 178,4 0 1,4-2-101,-4-3 0,5 1 240,1-8-39,0 8-168,0-11 163,7 5 0,-3 1 134,8 3 240,-9 4-368,13 2 0,-12 0 417,7 0-560,-7 0 0,6 8 24,-5 3 1,-3 5-63,4 1 1,-6 2 76,-6 4 0,1 4-460,-13 8 0,3 1 10,-14 5 1,-2-5-140,-9 4 0,3-3 251,-3-2 1,2-7 141,-3 1 0,3 0 35,-8 6 1,2-8 149,-3-4 0,3-2-45,4 2 1,3-4-55,-3 4 1,4-4 213,1-1 1,6-1 30,0 0 1,2-5-120,-1-1 1,3 1-52,7 5 0,1-5 22,0-1-134,-1-7-17,1 11 84,8-13 9,1 6 0,16-10 87,3-4 0,14-5 94,10-12 1,7-4 242,10-8 1,7-5-125,5-1 0,5 5-146,6 1 0,-4 7 98,4-7 1,-4 0 138,-2 7 0,0 3 116,1 2-221,-9 3-75,-1 3 1,-10 0-371,-4-1 1,0 7-138,-12-1 0,-1 9-308,-10-3 0,-9 4-264,3 2 107,-11 0 1,-1 8 518,-10 3 0,-7 6-580,-11 6 836,-12-3 0,-9 12 0,-8-5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4.1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1004 137 12218,'7'-29'-1126,"5"1"918,-4-9 0,1 24 1836,-3-5-1379,-4 13 0,7-1-579,-3 12 0,-4 11 421,4 12 1,-10 5-15,-2 7 0,-7 3-241,1 8 0,-3 0 247,-2-1 1,1 1-339,5 0 0,3-8-80,8-3 0,0-10-38,0-3 0,2-7 100,4 3 1,-2-13-29,7-5 0,1-4 177,5-2 0,0-2-69,0-4 1,1-5 27,-1-13 1,0-2 15,1-9 1,-1 0 76,0 1 0,-1-7 20,-5 1 1,5-6 113,-5 6 0,2-6-93,-1 5 1,1 7 14,-7 5 82,8 8 333,-12-4-323,5 15 1,-9 10-38,-3 12 1,1 3 224,-8 2 1,1 2-137,-7 5 0,1 0 117,0 5 1,1 4-95,5-4 0,-3 3-54,9 3 1,-7-6-35,6 0 0,-1 0-120,1 5 0,2-7-255,-7-4 150,7 4-56,-12-8 1,14 0 35,-3-7 1,3-10 142,2-2 1,7-8-82,5-9 1,11-2 0,6-4 0,-2 1 60,2-6 0,-8 7 9,2-3 1,-4 7 374,-2 6-292,1-5 0,-9 16 185,-3 0 0,-4 8-125,-2 9 0,-15 10 111,-9 8 1,-8 1-77,-9 10 1,3-1-44,-8 1 1,2 4-169,-2-4 0,-2-2 104,7 2 1,-1-8-127,2 3 0,9-5 133,-4-1 0,6-6-163,1 0 1,-3-8 57,8 2 0,0-4-34,5-2 0,1 1 60,0-1 0,5-8-42,1-3 151,-1-4-92,-5-2 1,5 0 332,1 0-317,7 0 0,-4-8 88,8-3 1,8-4-101,4-3 0,3-5 4,2 0 0,8 0-20,4 6 1,-2-1-25,2 1 1,-8 2 155,2 3 1,-4 5 396,-1 7-310,-1 0 0,-6 7-136,1 5 0,-8 11 134,1 6 0,-3 3-144,-2 3 0,-2 5 4,-3 1 1,3-1-40,-4-5 1,4-3-216,2-3 1,2 2 114,4-8 1,-2-2 35,7-9 1,1 1 319,5-7 1,0 0-175,1-6 0,1-2 52,4-4 0,2-4-87,4-7 0,3-2 26,-3-4 0,-2 2 20,2-8 0,-14 8-26,3-2 1,-7 3-162,1 3 0,-5 0 87,-7-1 1,-7 9-223,-5 3 1,-13 4 44,-10 2 0,-7 14 263,-10 3 0,-5 12 12,-1 0 1,-5 1 162,5-1 1,-2 4-124,3-4 0,3-3 139,-4 3 1,10-2-378,2 2 0,0-2 128,-6-4 0,8-4-424,4 4 0,-1-4 197,7-1 1,-5-3-97,10-3 0,4-5-327,2-7 242,4 0 1,4-7 282,3-5 0,5-3-18,7-3 1,7-5 159,5 0 1,9 0 142,2 6 0,2 5 148,-2 1 1,-4 7-104,4-2 1,2 6 428,-2 6 1,8 6-153,-2 11 1,4 2 238,1 3 1,8 5-158,5-4 1,16 2 109,6-2 1,14-5-602,3-6 1,3-1-25,9 0 1,0-5-44,-46-6 0,-1-1 0,44-1 95,-9 2 0,2 2-1037,-13-3 0,8 1-78,-20-6 1,5 0-524,-17 0 1,3 0 1523,-13 0 0,1-6 0,-9 1 0,-7 1 0,-1 2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5.0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52 156 10679,'0'-17'-414,"0"0"1,6-1 370,0 1 0,-1 0 500,-5-1-57,8 9-197,-6 1 1,11 10-94,-7 4 1,0 11 46,-6 12 0,-6 4-5,0 1 0,-7 8-164,2 5 1,-3-5 58,3-2 1,-3 2-243,8-1 0,-1-7-11,1-5 0,4-8-257,-4 2 350,4-3 0,2-9-262,0 1 180,0-9 1,2-3 103,4-11 1,4-6-275,7-6 1,0-4 93,0-8 1,1-5-69,-1-1 1,6-7 115,0 2 0,0 2 80,-6-2 1,7 8 58,-1-3 1,0 12 156,-6 6 0,6 4 237,0 2 1,-6 7-3,-5 4 106,-1 4-217,-1 2 1,-2 8 68,-8 4 0,0 3-54,0 2 1,-6 3-74,0 3 1,-7 2 41,1 3 1,3 5 118,-3-4 1,2 4-192,-1 1 1,-4 1 39,3-1 0,2 1-253,-1 0 0,1-3 87,-1-3 0,1-2-286,4-4 1,4-10 98,-3 5 1,1-13-272,-2 1 264,4 4 1,-6-10 36,8 0 1,0-2 7,0-10 0,2 1 34,4-6 1,-4-1 140,4 1 1,-4-6-201,-2 0 225,0 0 0,0 6 18,0-1 1,0 7 392,0-1-209,0 8 1,2-9 214,3 7 0,-3-2 355,4 3-143,4 3-868,-8-6 254,13 8-212,-13 0 0,6 2-88,-8 4 1,-8 3-103,-4 9 0,-3 5 146,-2 0 1,-1 6 38,1-6 0,0 7 443,0-1 0,1-2-17,5 2 254,-5-8 0,9 4 155,-5-8-261,4-7 1,8 0 277,0-5-439,0-3 1,8 6-175,4-8 1,3 0-336,2 0 1,3 0-1032,3 0 0,3 0 179,9 0 1116,0 8 0,7-6 0,2 5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5.90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796 173 11079,'10'-34'-816,"3"1"386,-7 4 0,0 10-334,-6 8 1,-2 7 684,-4-2 1,-3-2-46,-9 2 0,1-1 195,0 1 0,-8 4-85,-4-4 1,2 4 87,-2 2 1,0 0-30,-5 0 0,-1 10-47,1 7 0,-1 6 14,0 6 1,-7 12 27,-4-1 1,-4 8 169,-2 4 1,2 5-164,4 1 1,6 2 274,11-3 1,-2-1-87,8 7 0,2-7 85,9 2 0,5-10-224,7-2 0,0-8-30,0 3 1,7-5-4,5-1 1,5-8-23,6-4 0,4 0-312,8-6 1,-1 2 73,1-13 1,11 0-211,0-6 0,10-2 104,-4-4 0,-2-5-120,2-12 1,-2 1 233,-10-6 1,-2 5 49,-9-6 1,-4 8 79,-7-2 0,-3 3 367,-4 3 415,-3 0-559,-8 7 1,-2 2 339,-4 8 0,-1 2-175,-5 4 0,-1 4-83,7 7 1,-6 2-159,7 4 1,-1-2-3,6 8 1,0-8-124,0 2 0,0 2-360,0-1 1,6 0-267,-1 0 0,7-5 264,-6 4 0,1-4-208,-1-2 1,-4-5 605,4-1 0,-4-7 0,6 12 0,1-7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8554,'-10'-27'488,"2"2"-206,8 8 0,0 5 68,0 1 1,4 1-62,8-2 1,1-3-32,16 3 1,0 5-38,5 1 0,3 4-83,3 2 0,-1 2-388,7 4 0,-6 3-1518,6 9 1768,-7 7 0,11 2 0,-6 7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6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8421,'17'0'426,"0"0"1,2 0-10,5 0 0,2 0 32,9 0 0,-6 0-465,0 0 0,-1 0 73,7 0 0,-6 0-844,0 0 0,-2 0 368,1 0 0,-3 2-655,-7 4 1074,-1-4 0,0 13 0,1-5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226 208 8431,'-8'-10'-510,"4"2"-173,-7 8 1,5 2 894,-6 4-72,1-4 1,-7 19-24,1-4 0,-6 12 154,0 0 0,0 6-66,6 5 1,1-2-184,5 9 1,-3-7 188,9 6 1,-1-8-103,6 3 1,0-7 159,0-5 0,2 2-52,4-8 0,3 2-55,8-2 0,3-10-8,3 5 0,5-12 8,13-1 0,-3-3-160,8-2 1,1-2 125,4-3 0,1-5-274,0-7 1,-6-6-31,0 0 0,-1-8-49,1 2 1,2-6 121,-8-5 1,0-4-112,-5-8 1,-8-2-4,-4-4 1,-6-1 62,-5-4 1,-5 5-25,-7 12 1,-1 0 60,-5 11 1,-12-1-164,-10 12 0,-3 3 26,2 10 1,-7 3-454,7 8 707,-8 0 0,10 0 0,-7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8477,'0'-18'944,"8"1"1,-6 15-1550,4 8 480,3 7 0,-7 7 424,4 3 0,-4 3-105,-2 9 0,0-6 111,0 0 0,-6 0-183,0 5 0,1-1-319,5-4 1,0 1 11,0-7 0,0 0-235,0-5 0,0-1-370,0 0 524,0-7 0,1-2 172,5-8 0,-2-2-95,8-4 1,1-4-7,10-7 1,4-8 32,8-4 1,7-9 33,4-3 1,12-5 74,5 6 1,2-6 169,-1 6 1,3 1 412,-4 10 1,-3 4-286,-2 8 1,-7 2 33,-4 3 1,-7 4-144,-11 8 1,0 2-2,-12 4 1,2 4-106,-13 7 0,0 0-175,-6 1 0,-4 7-7,-8 3 1,-15 13-278,-19 5 1,-11 6-192,-7 5 1,-1-3 135,1 4 0,-1-12 271,7-6 1,-3-5 283,9-6 0,-2-6 19,14-12 1,7 3 142,10-8 0,4-1 1221,2-5-249,7 0-850,2-7 0,16-1-165,4-4 0,13-5 251,9 0 0,8-1-582,10-5 0,0 2-37,0-2 1,0 4-267,0-4 1,-2-2 119,-4 2 1,-6 0-138,-11 6 1,-4-8 9,-8-4 1,-7 2 118,-4-2 1,-4 0 140,-2-5 1,-2-1 190,-4 0 0,-4-5-109,-7 0 1,2-1 157,3 7 0,-3-1 40,3 1 1,3 1-59,-3 4 0,6-2 245,-5 8 1,7-5-129,-2 5 1,4 5 430,2 7-336,0-1 0,0 1-6,0-1-203,0 8 2,0-3 1,0 14-137,0 5 1,-2 11 279,-3 6 0,1 11 160,-8 6 1,3 12 27,-3 5 0,-3 6-192,3 6 1,-3 2 77,-2 4 1,-1 1 177,1-7 1,0 0-317,-1-5 1,1-1-132,0 0 1,5-8-235,1-3 1,7-6-15,-2-6 0,4-4-269,2-7 1,0-2 30,0-5 1,0-3 181,0-7 0,8-9-373,3-3 1,5-4 795,1-2 1,0-15 0,1-5-1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8429,'7'-21'-230,"5"4"1,5 11 237,6 0 1,4 5 437,8 1 0,7-6-220,4 0 0,4 0 23,2 6 0,-6-5-790,0-1 294,-7 0 1,3 8 26,-8 4 1,-5-4-125,0 3 0,-14-1-500,3 2 240,-13-4 490,3 6 1,-8-10 113,0-4 0,-8-4 0,-3-7 0,-3 0 0,3-1 0,-4 1 0,3 0 0,-1 5 30,1 1 0,-1 5 128,7-6 1,-2 9 336,2-3 1,3-2-209,-9 2 1,6 1 109,-5 5 1,5 0-67,-6 0 1,1 7-16,-6 5 1,3 3-155,-3 3 0,3 6-3,-9 5 1,-2 4-118,2 2 1,-7 5-254,1 0 1,-2 8-327,2-2 1,-2 2 256,8-1 1,2-5-386,10-8 1,-3-5 18,9 0 646,-1-8 0,6 4 0,0-8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8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8429,'26'0'0,"-1"0"179,-7 0 238,-1 0 158,0 0 1,-7 2-611,-4 3 0,-4-1-536,-2 8 0,-16 1-755,-7 10 658,-8 4 668,-3 0 0,-8 13 0,-3-3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8075,'0'-17'-582,"9"6"771,9-1 0,16 1-37,18-7 0,10 3 239,13 3 0,11-3-591,12 3 0,-44 6 0,0-1 365,0 1 1,1 1 0,4-3-1,-1 2-59,0 3 1,0 0 0,1-1 0,1 1-35,1-1 0,-1 2 1,-4 1-1,-1 0-39,-2-2 0,-2 0 1,47 1-135,-17 2 1,-8 2-652,-21 4 1,-10-2 444,-7 7 1,-10 1-228,-14 5 1,-5 0 533,-12 1 0,4-9 0,-6-1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7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8107,'-11'2'1338,"-1"4"-624,8-4-465,-3 6-10,7-1 0,-6 3 103,0 7 0,0 0-30,6 1-1031,-7-1 540,5-7 0,-6 5-523,8-4 1,0-1 42,0 2-631,0-9 333,0 5 957,0-8 0,8-15 0,1-4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8307,'-27'8'0,"2"2"176,7 7 1,3 2 21,4 4 1,-3-4-141,8 5 1,-5 1 61,5-2 1,0 5 208,6-5 1,2 0-197,4-5 1,0-3-131,11-3 0,-4 1 60,11-7 1,-3 0-179,2-6 1,4 0-20,7 0 0,-7-2 79,-4-4 1,2-4-300,-2-7 0,-2 0 153,-9-1 1,-4-5-55,-8 0 0,0 0 113,0 6 0,-8-6-3,-4 0 1,-5 0 101,-6 6 0,2 5 147,-8 1 1,2 7-34,-2-2 1,4 4-108,8 2 1,0 2-21,-1 4 41,9 3 1,1 9-384,8-1 1,10 0 397,7 0 0,8 1 0,10-1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8820,'0'-10'609,"0"3"0,0 20-488,0 4 1,0 12 384,0 0 0,2 11-109,4 6 0,-2 4 150,7 2 1,-1-2-96,1-4 1,-3 4-181,-8-4 0,0 2-67,0-1 1,-2-5-136,-4-8 0,-1-1-407,-5-4 1,-3-4 288,3-8 0,-5-1-930,-6-5 0,4 3 472,-4-9 1,2-1-1849,-2-10 2354,-4-3 0,-8-16 0,0-2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0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 8329,'0'-9'2553,"0"14"-2243,0 13 0,0 9 0,0-4-14,0-2 1,0 4-27,0-2 1,0 7-87,0-1 0,-2 4-205,-3 2 0,3-1-732,-4 1 0,-2-3 490,2-3 0,1 2-1090,5-8 957,0 0 1,0-11-545,0-1 552,0-7 1,0-4 67,0-12 0,2-5 70,3-6 1,11-13 249,7-16 0,15-8 0,-1-9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0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8329,'69'-44'0,"0"3"0,-1 12 0,-5 6 0,-3 10 184,-9 1 1,-6 9 388,-5-3 1,-5 4-220,-7 2 1,-3 0-77,-7 0 0,-9 8-536,-3 3 0,-6 10 256,-6 2 0,-11 8-698,-12-2 0,-11 3 423,-6 3 0,-4 2-103,-2 3 0,0-4 96,0 5 0,8-10-73,4-3 1,11-7 281,6 3 1,9-11 553,3-1 0,9-9 334,2 3 1,9-4-421,14-2 1,10-2 19,7-4 0,8-3 10,-1-9 1,1-5-270,-2 0 1,-4 0-148,-7 6 1,-1-6-268,1 0 1,-8-2-24,-4 2 0,-4-4-341,-2-8 0,-7 1-226,-4-1 0,-4-5 356,-2-1 1,-8-7 136,-4 2 0,-3 2 357,-2-2 0,-6 13-105,0-1 1,-1 11 232,7 0 1,-2 11 75,-4 6 0,4 4-2,-4 2 0,-2 10 218,2 7 1,0 10-73,5 14 1,1 3-11,0 8 0,7 7 37,4 5 1,12 3-44,6 2 1,9-2 6,2-3 1,9 1-339,3-7 1,7-1-11,10-5 0,2 0-164,4 0 1,3-8-517,8-3 0,0-1 689,1-6 0,-1 11 0,4-15 0,4-1 0,3-4 0,1-2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0.6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70 9022,'0'-27'1249,"0"2"-167,0 15 28,0 2-997,0 8 0,-9 10-231,-9 7 0,-12 8 0,-11 10 1,-7 1 184,2 5 1,6-3-313,5 8 0,4-7 20,14 1 1,4-3-53,13-3 0,11-1 94,12-4 0,12-4 124,17-8 1,15-7 130,8-5 1,0-3 198,0-2 0,-6-2-134,-6-3 0,1-3-93,-12-4 1,-6 5-614,-17 7 1,-4 0-5,-8 0-1286,-8 0 1859,-1 7 0,-23 11 0,-4 9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8458,'0'18'100,"0"-1"0,2 2 290,4 4 0,-4-2 624,3 8 0,3 2-216,-2 9 0,5-3-312,-5 3 1,6-3-234,-7-3-153,1 1-50,-6-8 1,6 9-164,0-7 0,0 6-196,-6-12 1,0 6-621,0-6 0,0-6-531,0-6 141,0-7 1,7 4 1318,5-8 0,3-15 0,2-5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1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8516,'12'0'489,"-1"0"1,-5 8 580,6 4 1,-7-1-372,7 6 0,-8-3-227,2 9 1,1-2-241,-1 2 1,0-2-212,-6 8 1,-2-6-301,-4 6 0,2-8-90,-7 2 1,7-4-1423,-2-1 812,4-9 18,2-1 1,10-10 387,7-4 0,8-11 230,10-12 1,-1-9 208,1-3 1,3-1-129,8 2 0,-3 3 443,14-3 1,1 5 61,11 6 1,-5 4 304,-1 8 1,0 8-172,7 3 1,-15 4 239,-3 2 0,-17 0 233,-1 0 0,-11 8 171,0 3-465,-3 4 1,-11 8-249,-3 1 1,-6 1-321,-6-2 1,-5 3-14,-12 9 1,-4-6-332,-8 0 0,-5-2-334,-1 1 1,1-3 403,6-7 0,5-3-106,0-3 1,6 1-238,-6-7 140,8 0 1,-2-14 46,11-4 0,3-3 555,3-2 0,4-1 160,-4 1 0,6 0 235,6 0 1,4-1-136,7 1 1,0 5 114,0 1 1,1 7-106,-1-2 1,8 4-6,4 2 1,-2 0-245,2 0 0,-6 0-115,5 0 1,-4 0-396,4 0-355,-7 0-258,4 8 1,-15 2 219,-4 7 1,-14-2 768,-9-3 0,-8 3 0,-10-5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8444,'-9'-7'377,"-7"5"1,14-4 607,-3 12 0,3 3-374,2 8 0,-6 1-114,0-1 1,0 0-73,6 1 0,0 1 92,0 4 0,0 4-471,0 7 1,2 1 79,4 0 0,4-1-956,7 1 1,0-3 120,1-3 1,-1 2-323,0-8 0,-2-6 450,-3-5 1,5-8-178,1 1 1,-1-3 180,6-2 1,2-9 576,-2-9 0,15-14 0,-1-12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35 8444,'0'-17'3002,"0"7"-2082,0 2-598,0 8 1,-2 0 16,-4 0 1,2 8-34,-7 4 1,5 9-18,-6 2 1,9 2-323,-3-2 0,-2-4 128,2 4 1,3 2-260,8-2 1,1 0 51,11-5 0,-3-1-377,9 0 0,2-2-43,-2-3 0,6 1-1155,-6-7 1071,8 8 1,-14-5 615,0 9 0,-15-1 0,-12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8358,'0'18'0,"-2"7"337,-3 3 0,3 5 535,-4 2 1,10-1-108,2 1 1,5-1-253,-5 1 0,0-6-34,-6 0 1,0-2-222,0 1 1,-10 3-149,-7-8 0,-8 6-199,-10-6 0,1 0-454,-1-6 0,0-1-349,1-5 1,5-3 452,0-8 1,8-8-164,-2-3 0,6-5 94,5-1 1,4-8 347,8-4 0,2 4 49,4 2 0,11 6 197,12 5 0,6 5 323,5 7 1,4 2 633,8 3 1,2 5-382,4 7 1,-3 8 240,9 4 1,-8-2-789,1 2 0,-9 0 107,-2 5 0,-13 1-1684,2-1 0,-12 7 1462,0-1 0,-12 8 0,-3-4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0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7977,'6'-17'32,"0"-1"0,0 7-32,-6-1 1528,0 8-984,0-11 1,0 11-102,0-7 0,2 7 44,3-2-263,-3-4 1,8 7 114,-4-9 138,-4 8-123,5-4 0,-7 7 272,0-5 225,0 4 49,0-6-198,0 8-166,0 0-312,0 8 0,0-2-28,0 11 0,0-2 42,0 14 1,0 0-12,0 6 1,-2 1 17,-3 4 1,3-1-29,-4 7 0,4-13-199,2 1 0,0-5 75,0 0 1,0-4-368,0-8 1,0 0 183,0 1 0,0-7-550,0 1 1,2-8 11,4 1 170,-4-3 0,11-4-11,-7-3 1,2-7-68,-3-11 0,-1-4 232,8-8 1,-7 1 51,7-1 0,-8 6 233,2 1 1,1 7-138,-1-3 1,2 5-287,-2 2 259,-5 7 0,9 1 112,-4 3-65,-4 4 0,5-4 104,-7 12 1,2-2 46,4 7 1,-4-5-114,4 6 1,-4-6 164,-2 5 1,0 1-50,0 5 0,0 0 104,0 0 1,-2-5-20,-4-1 1,2-1 167,-7 2 1,7 3-56,-2-3 0,-2-3-141,3 3 0,-3-7-138,2 7 1,4-6 120,-4 5-351,5-7 194,1 11 1,0-5 99,0 7 1,0 1-46,0-1 1,-2 8 429,-4 4 1,2 5 36,-8 7 0,1-1 193,-6 12 1,-1-4 63,1 10 1,6 1-191,-1-1 0,2-8-86,-1-10 0,-3 2-212,9-1 0,-3-1-60,2-5 1,4-7 58,-3 1 0,3-8-327,2 3 0,0-5-114,0-2 0,0-5-717,0-1-79,0-7 512,0 4-37,0-8 361,0 0 1,5-10-354,1-7 1,8-8 157,-3-10 1,10-1-294,2-5 1,6 3 176,-6-8 0,14 2-9,-3-3 1,-1-1 354,-4 8 1,-2 7-59,1 10 0,3-2 3,-8 2-166,0 8 437,-5 7-106,-9 8 0,-1 2 693,-8 4 0,0 5-70,0 12 0,-2-1 139,-4 6 1,-3-4-263,-9 4 1,-5-1-90,0 2 0,0-2-207,6-4 1,0-4 78,-1 4 0,3-9-294,3-3 0,-3-7 65,3 2 1,3-2-1008,-3 1 118,9-3-272,-5 6 119,8 0 686,0 1 0,0 9 220,0-1 1,0-6-72,0 1 1,0 0 311,0 5 1,0-6-78,0 1 0,-6-1 308,0 7 1,-5-7 23,5 1 0,-2-6 204,3 5 0,1-7 428,-8 2-341,8-4 115,-3-2-24,7 7-599,0-5 0,7 8 49,5-4 1,5-3 242,6 9 0,-4-8-18,4 2 0,-1 1-11,1-1 0,-4 6-183,4-7 0,-4 1 21,-2-6 0,7 6-534,-1 0 0,0-1 274,-6-5 0,-6 0-2866,1 0 2201,0 0 0,-1 0 692,1 0 0,-9 8 0,5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8094,'15'-11'52,"-3"-1"1,-3 3 191,-3-3 1,-4 2 234,4 5-30,-4 3 163,-2-6-306,0 8 0,0 8-263,0 3 0,0 10 143,0 3 1,0 8-36,0 3 1,0 7 45,0 10 1,5 2-88,1 3 0,0-1 58,-6 7 1,2 1-161,4 5 1,-4-2 203,3-3-1516,5-5 1075,-8-15 1,8 5-273,-5-9 0,-3-6 156,4-5 0,-4-13-419,-2 1 404,0-4 59,0-3 138,0-2 0,-6-16 433,0-4 1,-1-5-686,1-6 0,2-4 143,-7-7 1,5-9-46,-6-3 0,8-2 317,-1 2 0,-3-2 0,2 8 0,0-8 0,6 19 0,-5-10 0,-1 16 0,-2 2 77,2 10 66,5-5 0,-9 14 258,4-3 1,2 3 497,-7 2 0,-1 5-49,-5 1 1,0 13-312,-1-1 0,1 5-397,0 0 1,0-4-10,-1 4 0,7 2-23,-1-2 1,3 0 73,-3-5-378,-3-1-382,13 0-246,-6-7 0,16-3-141,3-7 1,12-9 395,6-8 0,4-5-27,1-12 0,9 3 594,3-9 0,4-3 0,2 3 0,5 0-51,1 5 1,7 2 50,-1 5 0,-5 3 311,-1 7 0,-6 7 499,-6-1 0,-4 8 386,-7-1 1,-8 5-447,-4 5 0,-6 7-249,-6 11 0,-3-2-272,-8 8 1,0-6-182,0 6 0,-8 0-53,-3 5 0,-6-1-295,-6-4 1,1 3-457,-6-3 1,1-4 431,-2-2 1,-2-5-529,8-7 1,-6-3 296,6-8 0,0 0 116,6 0 0,2-8 172,3-3 0,-1-11 244,7-1 1,2 0-37,10 6 0,9 0 110,8-1 0,6 7 115,-6-1 0,8 9 331,-2-3 1,-3-2-60,3 2 1,-2 1-128,2 5 1,-2 0 12,-4 0 1,-4 5-270,4 1 0,-4 2-350,-1-2 0,-1-4 206,0 3 89,1-3 0,14-9 0,5-3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8.23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87 10309,'0'-9'745,"2"-1"-103,4 4 1,2 2-225,3-7 0,5 5-32,-5-5 0,6 5 199,7-6 1,-5 9-232,4-3 1,-4 4-318,-2 2 0,-5 2-535,-1 4 1,1 1 363,5 5 0,0 9-820,1-4 1,-1 10 424,0-4 0,-5 6-260,-1-6 1,-1 8-112,2-2 853,3 3 0,-13 3 0,6-1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8.9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18 641 13193,'-8'-25'-1150,"6"13"151,-6-3 995,16 15 0,2 0 585,7 0 1,0 8-577,1 3 0,1 4-58,4 3 1,-4 7-206,4 4 1,-6 3-6,-5 3 0,1-1 10,-7 1 0,6-6 111,-7 0 0,1-6-76,-6 5-64,8-6 1,-6 3-67,4-8 176,-5 0 191,-1-7 142,0-3-158,0-7 1,8-1 146,4-5 1,5-12-44,6-10 1,6-13-271,11-5 1,4-11 107,8-7 0,8-1-98,3 1 1,-25 30-1,1 1 197,4 1 1,1 1 0,-1-2 0,2 0-9,3 1 0,2 1 0,-1 1 0,0 0 132,3 4 0,0 1 0,-3-1 0,0 2-127,0 1 0,0-1 0,-4 0 0,0 0 215,1 3 0,0 2 0,41-14 133,-7 10 0,-10 6-47,-13 6 0,-3 3-299,-2 8 1,-14 2-239,-3 4 1,-18 5-178,1 12 0,-13 4 208,1 8 0,-6 7-149,-6 4 0,-11 6 48,-12 6 1,-4 1-29,-1 5 0,-1-3 260,1-3 0,1-5 313,4 5 1,4-10 184,8-2 1,2-9-8,3-3 0,4-1-297,8-10 0,2 0-97,4-6 0,6 1 115,11-1 1,4-5-136,7-1 1,3-7-183,3 2 0,4-4-36,8-2 1,-6-8-253,0-4 0,-1-3 145,1-2 1,-6-1-143,-11 1 1,-4-2 129,-8-4 0,-2 2 162,-3-8 1,-4 8 103,-8-2 0,0-2-193,0 2 0,-6 0 569,0 5 0,-9 7-34,-3-1 1,1 6 182,-6-5 0,10 7 270,1-2 93,1-3-340,1-1 1,4-7-44,12 0 1,11-7-146,12 1 0,11-7-38,7 1 0,3-2-315,1 2 1,1 4-449,0 8 0,-8 7-607,-3 5 0,-5 3 483,-1 2 0,-3 13-1020,-3 4 1610,-11 20 0,-3-8 1,-5 13-1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9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8363,'10'-7'1231,"-4"-5"-833,3 4 1,1 1-440,7 7 0,1 0-169,-1 0 0,-6 7-1141,1 5 1351,-1 11 0,-1 12 0,-2 9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9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8363,'10'0'1893,"5"0"1,-11-2-1189,8-4 1,-7-1-1147,7-5 1,0-1 73,5 7 367,0 0 0,0 6 0,1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19.86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1 104 11072,'0'-17'-733,"0"5"514,0 1 332,0 7 0,8-10 48,3 8-45,4-7 1,10 9 250,4-7 1,4 7-163,2-2 0,5 4-218,0 2 1,14 0 248,-2 0 1,6 0-296,-1 0 0,3 6 23,3 0 0,4 5-203,-3-5 1,1 2 37,-1-3 1,3-3-174,-4 4 1,-1-4 12,1-2 1,-9 0 158,-2 0 1,-6 6-270,-6 0 0,-9-1 467,4-5 1,-12 0 0,2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0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8405,'0'-17'224,"0"7"1,9-3-168,9 7 0,6-5-46,11 5 0,7-6 152,4 7 1,10-7 26,2 6 1,7 0 48,-1 6 1,3 0-172,2 0 1,6 0-144,0 0 0,0 0 42,-6 0 1,0 6 43,0 0 1,0 0-134,1-6 1,-1 6-322,0-1 1,-8 1 186,-3-6 1,-6 0-287,-6 0 1,-6 0 179,-11 0 1,-4 0-393,-7 0 754,-9 0 0,7 0 0,-7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0.50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0 139 12320,'0'-27'-1047,"0"4"878,0 4 1,0 8 281,0-1 1,8 2 243,4-1 0,11 1 104,6 5 0,5 3-190,7-4 0,1 4 160,4 2 1,10 8-482,-4 3 0,5 10 160,1 2 0,-2 8-242,7-2 1,-7 4 194,1 1 0,-3-5-253,-2 0 0,0 0 26,0 5 1,-6 1-19,0-1 0,-8 1 31,3 0 1,-11-7 63,-1 1 1,-9-6-40,-3 6 1,-8-6 93,-9 6 0,-2 0-223,-3 5 0,-20 3 168,-16 3 0,-10 1-169,-13 11 0,-9-4-191,28-20 1,-2 1 0,2-2-1,0 0 447,-4-1 0,0 0 0,0-2 0,0 0 0,-3 1 0,0 2 0,0 1 0,0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0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8525,'0'-25'0,"0"5"0,0-5 1058,0 8-592,0 0 1,1 7-227,5 4 0,-2 4-96,8 2 1,-7 2-230,7 4 1,-6 6 63,5 11 0,1-2-231,5 8 1,-2-8-633,-3 2 641,3 4 0,-5-8-121,7 4 0,-1-4-255,-5-1 1,4-9-90,-3-3 708,3-4 0,10-2 0,2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1.13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1 104 11023,'9'-8'1353,"5"-1"-1137,-8-9 0,5 7 987,-5-1-483,0 1-458,1-6-151,-5 7-389,14 2-821,-7 8 1,10 8-11,5 3 1053,-5 13 0,13 10 1,-5 10-1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1.52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 15801,'0'11'-1019,"0"1"0,0-1 330,0 6 0,0 1-342,0-1 1,0 0 946,0 1 0,8-1 1,2 0-1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8044,'18'0'0,"-7"0"0,1 0 0,-1-2 1068,6-3 0,3-5-101,3-7 1,2 5 97,3 1 1,5-1-723,-4-5 1,4 5-307,1 1 0,1 5-898,-1-6 0,-5 7 594,0-7 0,-8 8-353,2-1 0,-4-3 344,-1 2 0,-9-2-2215,-3 3 775,-4-5 874,-2-7 859,-8-1-19,-1 9 1,-9 1 132,1 8 1,6 2-193,-1 4 1,1 3 1095,-7 9 0,7 5-127,-1 0 1,1 10 153,-7 1 0,1 1-642,0 5 1,0-2-231,-1 3 1,1-5-305,0 5 0,5-5-417,1-1 1,7-1 289,-2 1 1,4-8-341,2-4 0,8-6-530,3-5 0,7-5 538,5-7 0,5-1 374,13-5 0,-3 2 390,8-8 1,-7 7 607,1-7 1,-5 8 18,-6-2 1,3 5 936,-3 1 0,-2 0-842,2 0 0,-8 5-445,2 1 0,2 6-761,-2-7 0,0 9-496,-6-3 0,-5-1 789,-1 1 0,1 1 0,5 5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1.65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 12806,'12'2'90,"-1"3"115,-7-3 1,4 8-86,-8-4 358,0-4 0,0 13-2086,0-3 580,0 3 1031,0 10 1,-16 10 0,-3 9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4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16 8363,'0'-10'3128,"-2"4"-3017,-4 12 0,2 6-606,-7 11 0,-7-2 304,-5 8 1,-13 2 172,1 9 1,-9 2-424,4 4 1,-6 2 229,5-7 0,9-1-427,9-5 0,5-8-56,7-4 336,3-12 0,20-5 328,11-12 1,5-9-6,19-8 1,4-8 324,7 2 1,5-2-150,-5 3 0,0 3 224,-6 7 1,-6 1-64,0 0 0,-8 7-12,3 4 1,-13-1-198,-4 1-418,-5 0 1,-10 14-46,-3 3 1,-14 10 369,-9 3 0,-16 6 0,-11-3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5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8584,'9'0'3373,"-1"0"-2770,0 0 513,1 0 765,1 7-1475,-2-5-126,-1 14 1,-5-7-1380,4 9 1,-4-7 382,-2 1-142,0-1 0,2 5-323,4-5 1181,-4-3 0,13 0 0,-5 1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5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52 129 8506,'0'-25'1938,"0"6"-622,0-4-177,8 3-463,-6 3-93,13 7-446,-13-5 0,6 15-254,-8 0 1,-6 8 73,0 9 1,-7 8-70,1 4 0,-3 3-208,-3 3 0,9-2 203,3-4 0,4 1-84,2-7 1,10 0 83,7-5 1,10-3 187,13-3 0,-1-5 11,7-7 0,0 0 13,6 0 0,-6-5-187,0-1 1,-10-6 83,-1 6 0,-2 1-538,-10 5 1,-6-2-91,-5-4 104,-9 4 0,3-4-81,-12 12 0,-5 4-139,-12 7 0,-4 0 243,-8 1 0,1 5 509,-1 0 0,1 0-49,-1-6 0,6 0-32,0 1 0,8-1 565,-2 0 1,4 1-294,2-1 776,7-8 346,2 7-229,8-14 0,8 5-214,4-7 1,11 0 270,5 0 0,-1-7-558,2-5 0,-8 4-226,2 3 1,-3 1-1089,-3-2 703,0 4 1,-7-4-1602,-4 12 0,-12 4 345,-6 7 1284,-11 8 0,-11 2 0,-11 8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5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8444,'10'-7'440,"-5"-5"0,5 3-10,2-3 0,-1 6 332,6-5 1,-3 1 49,9-1 0,-4-3 266,-2 8 0,-5-5-359,-1 5-698,1 0-440,5 6 1,-5 2 353,-1 4 1,-7-2-1215,2 7 0,-4 3 601,-2 9 0,-6-4-2111,0 4 2789,-7-4 0,3 6 0,-7 2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6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8443,'-27'27'0,"4"-4"0,4 2 640,2-2 0,5 8 51,1-3 0,5-1-19,-6 2 0,7 0-138,-7 6 0,8-5-202,-1 5 0,3-10-403,2 9 0,0-5 171,0 0 0,0 4-358,0-4 0,2-4 240,3-2-512,5-4 0,7-4-204,0-3 355,1 3 1,-1-13-802,0 4 588,1-4 0,-3-4-953,-3-4 1545,-5-4 0,1-7 0,2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6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8394,'27'-27'0,"0"-3"-103,-4 7 1,4-8 295,7 2 1,7-2 585,-1 2 1,8-1-274,-2 7 1,-3 0-224,-3 5 0,-4 1-368,-1 0 0,-2 7 118,-5 4 1,3 4-913,-8 2 694,0 0 0,-7 2-24,-5 4 0,-1-2 72,-4 7 0,-4-5-351,3 6 505,-3-1 0,-2 7-134,0-1 0,0-6 272,0 1 1,0-1-51,0 7 0,0 1 176,0 4 1,0 4 46,0 8 1,0 7-4,0 4 0,0 6 18,0 5 1,6-1 214,0 8 1,5-7-411,-5 7 1,2-1 97,-3 6 0,-3 4-529,4-4 0,-4-9 219,-2-14 0,0-8-806,0 3 1,0-12 292,0-6 0,0-4 20,0-2 1,-8-7 61,-3-4 1,-5-4-133,-1-2 1,-6-2 266,0-4 0,-6-10 164,6-7 1,-8-5 195,3 5 0,-5-14 0,-2 2 0,-7-11 0,-2 2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6.9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8330,'0'-12'392,"0"1"2285,0 7-1894,0-12 0,2 14 298,4-3-682,-4 3 1,6 4-385,-8 3 0,0 5-261,0 7 0,2 3-334,3 3 0,-3-4 114,4 4 0,2-4-626,-2-2 1,7-1 148,-1-5 1,5-3 342,6-8 0,-2-2 92,8-4 1,-6-1 507,6-5 0,-8-3 4,2 3 0,-4-1 263,-2 1 0,1 5 1224,-1 7-356,-7 0 993,5 0-1222,-13 0 1,6 1-349,-8 5 0,0-2-105,0 8-193,-8-9 0,4 7-244,-7-4 1,5-4 276,-6 4-976,8-5 342,-11-8 1,7-3-173,-3-7 0,-3 5-274,9 1 0,-7-3 356,6-9 1,1 4-179,5-4 0,1 2 181,5-2 0,6-2-1062,11-4 1490,4 4 0,7 0 0,1-2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7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8374,'10'-25'2546,"-2"13"-2243,-8-3 1,7 15-20,5 0 1,-4 7-28,-3 5 0,3 3 377,-2 3 0,0 7-603,-6 3 1,0 5 31,0 2 1,2-1-1044,3 1 0,-1-6 525,8 0 1,-5-3-787,11 3 1,-3-6 136,14-11 1104,7-4 0,9-8 0,6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8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36 8374,'10'-12'0,"-5"1"807,-3 7 0,-9-4-154,-5 8 1,-9 8-50,-2 3 1,-8 5-232,2 1 1,-3 0-69,-3 0 1,1 8-482,-1 4 1,2-2 236,4 2 0,-3 6-534,3 5 1,-2 0 359,2-5 0,-1-1-342,7 1 0,-2 5 258,2 1 0,3-3 142,-3-9 1,4 4 17,2-5 1,-1-1 219,1 2 1,2-8 168,3 2 0,3-5 146,3-7-121,4 5-76,-6-15-423,8 15 81,0-14 0,2 4-141,4-12 0,4-4 81,7-7 1,8-6-108,4 0 0,11-6-159,6 6 1,4-8 86,2 2 0,6 4 492,-1 2 1,1 10-136,-6 1 0,-2 8 458,-4-1 1,-4 5-179,-7 5 0,-8 5 21,-4 7 1,-4 1-120,-2-1 0,-7 0-52,-4 1 0,-6 7-584,-6 3 0,-10-1 272,-7 2 0,-5-6-542,5 6 0,-8-8 307,2 2 0,-4-4-124,-1-1 0,5-9 120,0-3 0,8-4 74,-2-2 1,9 0 108,3 0 0,7-8 298,-2-3 1,4-5 72,2-1 1,2 0-127,4-1 0,9 1 70,8 0 0,8 5-18,-2 1 1,2 7 128,-2-2 0,3 4 32,-3 2 1,-4 0-5,-2 0 0,-9 2-69,-3 4 0,-7-2 66,2 7 0,-4 1-407,-2 5 0,-10 6 139,-7 0 0,-8 8-787,-10-2 0,-7 4 401,-4 1 1,2 1-107,-3-1 1,1-1 88,-6-4 0,8 2-14,4-8 1,3 0 236,3-6 0,13 0 519,3 1 1,13-7 807,-1 1-875,4-1 1,17 4 222,8-3 1,10-4-147,7-8 1,5 0 59,6 0 1,1-2-168,0-4 1,0 2-267,0-7 1,-6 5 45,0-6 1,-13 3-254,1-3 0,-10-1-1117,-1 7 608,-4-7 80,-10 3 0,-1-7 269,-8-1 1,-8 1-170,-3 0 0,-10-1 15,-2 1 0,-6-6 192,6 0 0,-2-6 170,2 6 1,4 0 234,-5 6 0,3 1 88,-2 5 1,6-4-166,0 3 1,-1 2 282,7-1 1,1 7 6,-1-2 137,7-3 200,-4 7 213,1-6-246,5 8-290,-6 0 0,10 8 232,4 3 1,-3 12-73,9 6 0,-8 12-7,2 5 0,-4 5-51,-2 7 0,0 9 34,0 8 0,0 2-415,0-2 1,-6 4-506,0 7 0,-2-7-14,3-4 0,1-12-580,-8-5 0,8-4-281,-1-2 1,3-8 155,2-4 1202,7-11 0,-5 0 0,4-12 0,-4-3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3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8059,'10'0'242,"-3"-7"-170,-7 5 0,2-6 291,4 8 0,-2-6 536,7 0 0,-5-5-359,6 5 1,1-7-152,10 1 1,-4-3-429,4-2 1,2 1-138,-2 5 37,1-5 0,-7 9 6,0-5 0,-5 4-855,-1 8 716,-7 0 1,4 8-124,-8 4 0,-6 11 470,0 5 1,-9 5-76,-3 2 0,1 5 454,-6 0 0,6 3-89,5-3 1,-3-5 23,3-1 0,3-1-18,-3-10 1,8 2 16,-1-2 1,1-10-27,-2 5-653,4-5-1274,-6 4 915,16-7 196,2-2 0,7-10-56,0-4 0,1-4-432,-1-7 1,2-2 493,4-4 0,-6 4 164,1-4 0,-1 9 143,-5 3 537,-5 7 49,9-4 1,-14 10 60,3 4 1,-3 3 214,-2 9 1,0 5-52,0 0 0,-5 6 248,-1-6 1,-6 6-430,6-6 1,1 0-52,5-6 0,0 0-329,0 1 0,2-3-221,3-4 1,5-3-268,7-8 0,1 0 346,-1 0 1,6-2-327,0-4 1,8-3-85,-2-8 1,-4 5-276,-2 0 0,-4 3 219,-2-3 1,-5-3-728,-1 3 757,-7 5 1,2-7 184,-12 9 0,-4-3-81,-7 2 1,-8 4 59,-4-4 1,-5 4 188,-7 2 0,5 2 225,-5 4 1,-1-2-20,2 8 1,-2-1 113,1 6 1,5-5 319,-5-1 1,5 1-74,1 5 1,6 2 408,1 4 0,1-1-195,-2 6 1,4 1-152,8 6 1,1-4 21,5 3 1,3-5-56,8 6 0,0-1 39,0-5 0,14-2-211,3 2 0,17-14-62,1 2 1,13-5-232,4-1 0,6-3-313,5-8 1,2-8-212,-7-3 0,1 1 342,-1-1 1,-4-1-1654,4-5 0,-5 0 1819,-1-1 0,0 1 0,0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8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8117,'9'-23'1948,"-3"0"2643,4 8-3628,-1 7-1273,8 8 1,-7 8-3446,-4 3 3755,-4 5 0,-10 9 0,-2 2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28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9878,'0'-10'5244,"6"1"-4190,0 3 1,-1 2 36,-5-7-562,0 7-529,0-4 0,0 0 0,0-1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0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8566,'0'-10'-4,"2"1"-557,4 3 0,-4 2 479,3-7 1,3 5 393,-2-6 1,0 7-71,-6-7 1,5 6 591,1-5-256,0 7-279,-6-4 1,2 8-60,4 0-38,-5 0 1,15 6-69,-5 0 1,5 5 139,1-5 0,2 0-94,4-6 1,6 0 25,11 0 1,7-2 11,10-4 0,5-4-92,7-7 1,0 2-90,0 3 1,-2-1-310,-3 7 0,-3-5 169,-3 5 0,-10 0-678,4 6 0,-14 0 398,-3 0 0,-2 2-1552,-10 4 1249,0 3 0,-14 9 686,-3-1 0,-4 8 0,-2 2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0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8438,'-9'-17'590,"1"-1"0,18 3-391,7 3 0,8-3 173,9 4 0,11 1 39,6-2 1,9 3-128,9-3 0,8-1-3,4 7 1,5-5-490,6 5 0,-1-6 467,7 7 0,-12-3-255,6 2 1,-9 4-288,4-4 0,-11 4 19,-12 2 1,-5 0-569,-7 0 0,-8 0 82,-3 0 1,-7 6 42,-5 0 707,-4 0 0,-8 1 0,1 3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0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848 18 8407,'0'-10'-140,"0"3"751,0 7-240,0 0-227,-8 0 1,-2 2-329,-7 3 0,0 5 104,-1 7 1,-6 1-51,-5-1 1,-4 8 55,-2 4 1,-5 3 40,0 3 0,-8-1 13,2 1 0,-4 7-26,-2 4 1,6 2 26,0-1 1,-1 3 10,-4-4 1,6 2 116,5-2 0,11-6-99,6-11 1,4 2 43,2-8 1,7 6-93,4-6 0,4 6-117,2-6 1,10 5 199,7-5 1,8 2 84,10-2 1,13-3 100,4 3 1,13-10-79,4-1 1,0-7-121,6 7 0,-6-8-5,-5 2 0,1 1 628,-7-1 1,-2 8-474,-10-3 0,-6-1-629,-11 1 0,2 1 153,-8 5 0,-8 0-553,-9 1 846,-4-1 0,-2 8 0,0 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1.1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35 8434,'-9'-18'1687,"-7"9"-340,14 1-1718,2 8 0,10 8 37,7 3 1,3 1-26,3 5 0,-4-1 143,4 12 1,2-5-294,-2 6 0,2-6 23,-2 6 1,-4-8 61,4 2 0,-4-3 424,-1-3 0,-1-7 0,0-3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1.36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70 11875,'0'-17'-840,"-2"0"1758,-4-1 1949,4 9-2149,-5 1-1101,7 8-2664,-8 0 2223,6 0 0,-5 10 769,7 7 0,0 8 0,0 9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1.55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85 9045,'9'-37'3499,"-1"4"-3285,-8 24 0,0 3-130,0 12 1,0 0-941,0 11 0,-2 0 51,-4 18 0,-5 3-683,-12 14 1485,4 15 1,-14-3 0,6 13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2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87 8471,'10'-8'-212,"0"1"-316,-5-5 1196,-3-3 302,14 5 0,-12-1 427,7-1-396,-7 8-387,4-3-693,-8 7 1,0 2-432,0 3 1,-2 7 216,-4 11 1,-4 10 292,-7 7 0,-8 16 0,-2-3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2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8231,'0'-17'-78,"0"-1"1,0 1 873,0 0 0,-6 5 273,0 1-371,0-1-281,6-5 63,0 7-463,0-5-359,0 13 1,8-6-1058,4 8 0,3 8 1399,2 4 0,8 18 0,2 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7949,'9'-18'1760,"7"-7"1,-1 8-742,8 0 1,8 0-456,-2 5 1,-4 4-357,-2 3 1,-4-3-280,-2 2 0,1 0 89,-1 6 0,0 0-148,0 0 1,1 2-1116,-1 4 0,-2-2 701,-3 7 0,-4-3-714,-8 9 1,0-3 407,0 9 0,-10 4 402,-7 2 0,-8 11 428,-10 6 1,-1 4-16,-5 2 0,5 0 124,-5 0 1,5 0 27,1-1 1,8 1 1096,4 0 1,6-8-528,6-3 1,1-5 354,4-1 1,4-6-555,-3-1 1,3-12-325,2 1 21,7-3-273,3 3 0,7-8 35,0-3 1,1-12-329,-1-5 1,0-10-541,1-2 0,5-8 374,0 2 1,2-3-37,-2-3 0,-2 0 315,8 1 1,-8 7 354,2 4 1,2 6-108,-2 5 0,0 4 140,-6 8 0,-5 2 271,-1 4 0,-7 6 496,2 11 1,-4 3 101,-2 9 0,0-6-372,0 0 1,0-6-259,0 6 1,-2-8-270,-4 2 0,4-4-365,-3-2 251,3 1 0,0-9-116,-4-3-435,4-4-54,-6-2 0,8-8-326,0-3 1,0-5 389,0-1 0,0-6 221,0 0 0,-5 0-43,-1 6 332,0-1 0,4 9 113,-4 3 314,4 4 0,-13 6-35,4 7 0,1 1 341,-2 11 1,3 2 151,-3-2 1,3 0-322,3-6 1,4 1-152,-4-1 1,4-6 126,2 1-293,0-8-27,0 11-334,0-13-200,0 6-27,0-8 0,0-8-439,0-3 1,0-7 377,0-5 0,0-4-498,0-7 0,6-1 362,0 1 1,0-7 239,-6 1 0,5-1 196,1 7 0,8 5-28,-3 0 0,-1 14 130,1-2 1,-5 5 209,6 1 1,-7-3 831,7 8-760,-8 1 1,5 5 687,-3 0-593,-4 0 1,11 1 214,-7 5-89,0-4-314,2 6 10,-6 0 1,5-5-29,-7 9 1,0-6 221,0 5 0,0-5-144,0 5 0,0-5 459,0 6-388,0-1 1,0 7 52,0-1-125,0 0-481,0 0 105,0 1 1,-2-9-630,-3-3 242,3 4 183,-6-8 209,8 5-43,0-7 153,0 0-36,8-7 0,1 3-224,9-8 1,5 1-164,0-7 1,7 1 152,-1 0 0,10 0 36,1-1 0,0 1 168,-5 0 0,3 1 110,-3 5 0,3-3 68,-9 9 1,4-7 318,1 6 1,-5-5 18,0 5 0,-8 0 337,2 6 0,-4 0-78,-1 0 1,-7 0 223,1 0-261,-8 0 0,3 8-359,-7 3 0,0 5-424,0 1 1,-9 6-131,-9 0 0,1 0-433,-6-5 1,-4 5 177,-2 0 0,4 0-478,2-6 0,-2 0 257,2 1 1,0-7-144,6 1 89,0-8 627,-1 3 310,9-7-22,1-7 0,10 5 562,4-4-164,-4 4 1,11 4 517,-7 4 1,0 9 70,-6 8 1,0 14-426,0-3 1,0 5 521,0-5 1,0-1-315,0-4 1,2 3-26,3-3 0,7-4-470,11-2 0,-4-4-325,4-1 0,4-9-246,2-3 1,9-4-443,3-2 0,1-2-401,-2-4 1,-3-3 495,3-9 1,-3 7 566,-3-1 0,1-7 0,-1-8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5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139 258 8387,'15'-25'0,"-3"6"-397,11-4 1,-4-2 271,-2 2 0,0 0 562,1 5-322,-1 1 0,0 0 218,1-1 0,-3 7-82,-3-1 0,-3 9 149,-3-3 333,-4-4-54,6 8 0,-8-3-328,0 10 1,0 5-97,0 7 1,0 2-241,0 4 1,0-1 77,0 6 0,-2-1-127,-4 2 0,4 2 55,-4-8 1,-2 6-477,3-6 0,-1 6 11,6-6 1,0-6-827,0-5 876,0-1 1,10-1-1,7-5 0,2-3 241,10-2 1,-6-2-90,6-3 0,-2-3 288,1-4 0,-3-1-85,-7 7 0,-1 0 191,0 6 1,-5 0 271,-1 0-147,-7 0 0,4 2-110,-8 4 1,-2-2 123,-4 8 1,2-3-199,-7 3 1,5 3 4,-5-3 0,-1 5-255,-5 6 0,3-2 91,-3 8 1,7-6-437,-13 6 1,14-8 154,-9 2 1,5 2-29,-4-2 1,5 0 261,1-6 1,5-5 203,-6-1 0,9 1-18,-3 5 0,4-5-49,2-1 1,-2 3 466,-4 9 0,4-4-204,-4 4 1,-1 4 294,1 2 1,-6-4-115,7-2 0,-9 2 85,3-2 1,1 6-234,-1-6 1,1 2-63,-2-2 1,-1-4-78,7 4 1,-5-4-321,5-1 0,0-1-523,6 0 553,-8 0 0,5-1-295,-9-5 102,8 5 273,-3-7 1,7 3-1,0-1 28,-8-7 66,6 4-52,-6-8-239,8 0 0,8-8 94,4-3 1,9-7-512,2-5 1,6 4 150,-6-4 0,5-2-23,-5 2 1,1 2 233,-7 9 0,0-3 26,0 3 0,-5 3 245,-1-3 198,-7 8 1045,4-3-718,-8 7 1258,0 0 1,0 7-1816,0 5 1,-2-2 50,-4 1 1,-3 6-52,-9 6 0,-1 8 55,-4-2 0,2 4 216,-8 1 1,8 1-41,-2-1 0,-2-1 107,2-4 1,0 4-125,6-5 0,-1-1 143,1 2 1,5-8-377,1 2 0,5 2 160,-5-2 0,5 0-224,-6-5 0,9-1 36,-3 0-41,-4 1 0,6-3 15,-7-3 87,7 3 39,-11-6 1,11 3 285,-8 0-298,8-9 66,-11 5-558,13 0 196,-6-6 4,8 5 1,0-9-35,0-3 1,8-5-19,4-7 1,11-6 14,5 0 0,5-8-98,2 2 0,5-4 290,0-1 0,3 5-60,-3 0 1,-2 6 475,9-6 1,-9 14-212,2-2 1,-9 5 199,-2 1 0,-8 3 4,2 8 1,-4 0 153,-1 0 0,-7 0-202,1 0 1,-8 8-55,1 3 0,-3 6-240,-2 6 1,-7-1 122,-5 6 0,-5-4-182,-6 4 1,2-1 19,-8 2 1,2 2 3,-2-8 0,-4 0-28,4-6 0,-3 0-44,-3 1 1,8-7 43,4 1 1,2-8-163,-2 1 1,10-3-361,-5-2 113,5 0-162,-4-7 458,7-3 1,10-5-42,12 3 0,5-1 165,6 7 0,4 0 308,7 6 1,1 0 23,0 0 1,5 0 395,0 0 1,6 2 220,-5 4 0,5-2-384,-6 7 0,6-5 57,-5 6 0,-1-3-69,-5 3 1,-1 3-474,1-3 0,-3 1-267,-3-1 1,2 1-1320,-8-7 485,0 7-624,-6-11 1768,1 6 0,-1-8 0,0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5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10 8511,'7'-9'2516,"1"9"-2022,4 11 0,1-1 216,-7 1 0,0 3-305,-6 9 0,0-2-111,0 8 1,0-6-854,0 6 419,-8 0 1,-2 5-152,-7 1 0,-6 5-267,0 0 0,0-1 140,5-10 0,1-4 77,0-8 1,0-2-387,-1-3-77,1-5 754,0-7 0,1-7-64,5-5 0,3-3 75,8-2 0,0-6-104,0 0 1,8-6 33,3 6 0,5-6 16,1 6 0,8 0-28,4 5 1,-2 7 402,2-1 1,-1 7-138,7-7 0,-6 8 495,0-2 0,-8 5-117,2 1 0,-4 1 89,-2 5 1,-5-2-218,-1 8 0,-5-3 22,6 3 1,-9 3-309,3-3 1,-4 3 173,-2 2 0,0 1-277,0-1 0,2 0 42,4 0 0,2 7-132,3-1 0,6-6-41,1-6 1,1-1 153,10 2 0,0 1-16,5-7 0,5-1-10,-5-5 1,5 0-759,-11 0 1,3 6 332,-2 0 1,-10 2-960,-7-3 0,-8 5 598,1 7 1,-12 3-564,-11 3 1346,-14 4 0,-13 15 0,-6 2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6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87 190 8454,'-36'10'0,"7"-4"675,16-4 202,5-2 1,18-8-13,7-3 0,10-5-297,13-1 0,6-2-85,12-4 0,1 3-159,5-3 1,1 6-721,-7 6 0,-1-3 97,-5 8 1,-8 1-83,-3 5 1,-7 0-199,-5 0 0,-4 0-2530,-7 0 819,-9 0 2290,-1 0 0,-24 0 0,-3 0 0,-15 0 0,-1 0 0,0 0 0,7-6 0,-1 0 0,6 0 0,-6 6 6,8 0 0,-2 2 354,11 4 0,-1 4 312,7 7 0,0 2-196,6 4 1,2 4 363,4 8 0,-2-1-288,7 1 0,-1-1 1,1 1 1,3 5-306,-8 1 0,5 1-193,-5-2 1,2-3-71,-3 3 0,-3-9-344,4-2 1,-4-6-1367,-2 6 926,0-8-590,0 4 912,-8-16 1,-1-1-36,-9-8 1,1 0 511,0 0 0,-16-15 0,-3-5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5:36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8392,'-10'-1'1314,"4"-5"770,5 4-1423,8-6 1,3 2-542,7 1 0,0-1 81,1 6 1,7 0-807,3 0 1,5 6 366,2-1 1,-1 3-1401,1-2 0,7-4 686,4 4 1,4-3 476,2 3 0,0-4 489,0 4 0,-2-4-1,-4-2 1,2 2 841,-8 3 1,-5-3-588,-6 4 0,-8-4 616,2-2 0,-4 6-264,-2 0 0,-5-1 326,0-5 1,-9 2-920,3 4 0,-4-2-1517,-2 7 1490,0 1 0,-8 5 0,-1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0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8057,'0'-17'0,"0"0"267,0-1 301,0 9-413,0 1 201,8 8-214,2 0 0,1 2 525,1 4 1,-1-3-251,6 9 0,7-6 31,-1 5 1,9-5-135,3 6 1,7-9-66,10 3 0,13-4 59,4-2 0,12 0 3,0 0 0,9-8-505,2-3 0,-1 1 388,-11-1 1,-3 1-273,-8-1 1,-5-3 73,-1 8 1,-13-5-27,2 5 0,-6-2-152,0 3 1,-5 3-104,-12-4 1,-3 2 12,-3-2 0,-9 4-647,3-3 33,-11 3-52,9 2-130,-13 0 1,-4 4 96,-15 7 971,-8 1 0,-17 28 0,-2-3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06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8057,'0'17'610,"-6"0"74,0 1 1,-5 1-274,5 4 1,-7-2 20,1 8 1,-3 6-177,-3 5 0,-5 0-48,0-5 1,0 5-118,6 1 1,-6 5-170,0-6 1,6 0 43,5-5 1,1-4-216,-7 3 1,7-9-430,-1 10 1,8-6 348,-1-1 0,3-3-191,2-7 0,0-1 159,0 0 1,2-7 360,3-4 0,20-4 0,12-2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0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1021 8065,'0'-33'1124,"0"5"-1262,8 10 0,-6 9-268,3 3 0,-1 4 450,2-4 836,-4 4-207,6 2-425,-8 0 1,-2 8-43,-4 4 1,-4 11 28,-7 5 1,2 7-199,3 5 1,-3-3 96,3 3 1,5-3-126,1-3 1,4 1 130,2 0 0,0-9-164,0-2 0,8-5 3,3-2 0,-1 0-93,1 1 1,7-9 45,5-3 0,2-4-209,-2-2 0,9-2 10,9-4 1,7-5 87,-2-12 0,-2 1-355,2-6 1,-2-1 182,2-6 0,3 1-38,-9-1 0,0 2 207,-5 5 0,-8 5 428,-4 11-98,-4-3 244,-2 13 1,-9-6-15,-8 8 1,-2 2-173,-10 4 0,1 9 363,-6 8 1,-6 6-159,0-6 1,-1 6-143,7-6 1,6 8-116,-1-3 1,6-1-130,-5 2 0,7-6 126,-2 6 1,4-8-146,2 2-95,8-4 1,2-3 32,7-5 0,2-3-80,4-8 1,4 0 92,8 0 1,-1-10-141,1-7 1,13-2-51,4-10 1,9-5-93,-3-7 1,7-5 143,-1 6 0,9-10-357,2-2 1,0 0 273,-6-6 1,-2-1 69,-4 1 0,5-5 143,-5 5 0,2-5-131,-1 5 0,-10 2 162,-8 10 0,-8-2 151,2 8 0,-9-1 118,-2 7 0,-10 1-153,-1 4 0,-3 4 25,-9 8 196,-1 0 492,-5 0-470,0 7-200,0 2 1,-7 8-171,-5 0 0,-3 2 52,-2 4 0,-1 4-15,1 7 0,0 0-7,-1 0 0,1 8-98,0 4 0,-1 4 184,1 1 0,-2 1-80,-4 0 1,2 7 231,-8 4 0,8 6-70,-2 6 0,-2-3 42,2 9 0,-6-9-94,6 3 0,2-4-30,9-2 1,-1-2-59,7-4 1,0 2-233,6-8 0,0-5 382,0-6 0,8-6-76,3 5 0,5-6-114,1 1 1,2-10 45,4-1 1,-2-8 121,8 1 1,0-3-84,6-2 1,-1-2 28,1-3 0,5-7-44,1-11 1,7 2-14,-2-8 1,4 0-160,2-5 1,1-5 43,5-7 0,2-2-573,3-15 0,2 5 413,-7-5 0,0-1-10,-7-5 1,1 0 51,0 0 0,-8 7 31,-3 4 1,-5 5 93,-1 1 1,-2 6 261,-5 0 0,-3 7-111,-7-1 0,-1 3-120,0 3 0,-5 5-38,-1 0 1,-7 8 68,2-2 0,-6-2 250,-6 2 1,2 6-250,-7 5 0,5 2-7,-6-1 0,1-3 8,-6 9 1,-1-1 38,1 6 1,6 0-60,-1 0 1,0 2 18,-5 4 1,0 5 44,0 12 0,-3 0 9,-3 12 1,2 3 2,-8 14 0,2 8 41,-1 3 0,-5 6 20,4 6 1,2-2 60,-2 8 1,6 0-145,-5 5 0,8-5-123,3-1 0,2-14 69,9-3 1,-2-3 461,2-8 1,5 3-95,-5-9 1,4-3-225,2-3 1,8-3 22,3-3 1,4 1 219,3-1 0,1-5-249,4 0 1,4-8 267,7 2 0,3-11-474,3-7 0,5-3 90,6-2 0,1-2-109,0-3 1,-2-5-160,-4-7 1,4-2-225,-4-4 1,-3-2 93,-3-4 0,-4-2-132,-1 8 0,-2-2 134,-4 2 0,-4 4-24,-8-4 1,-6 3 234,1 3 0,-8-2-39,1-4 1,-3 4 118,-2-4 1,-2 3-89,-3 3 0,-7 6 298,-11-1 0,-2 2 11,-4-1 1,-3-3-3,3 9 1,-2-1-99,2 6 1,-3 0 62,3 0 1,4 0 140,2 0 0,4 0-76,1 0 0,7 2 101,-1 4 1,8 3 165,-1 9 0,3 5 206,2 0 0,2 7-98,3-1 0,7 4 79,11 1 0,4 7-307,7-1 1,9 0-217,3-5 1,4 0-30,2-1 0,-2-1 61,-4-4 0,4-4-641,-4-8 0,2 0 305,-2 1 1,-2-1-1240,-4 0 0,-3-7 111,3-4 1355,-11-5 0,4-1 0,-6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08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7951,'0'-17'-157,"0"0"1,-5 5 124,-1 1 1,0 5 738,6-6-384,0 9 0,0-13-53,0 5 0,8 1-28,3-2 0,-1 7 164,1-7 1,1 8-121,5-1 0,0 1-71,1-2 1,5 4 5,0-4 1,13 4-116,-1 2 0,11 0 57,0 0 1,0 0-92,6 0 0,4 0 86,13 0 1,2 0-119,4 0 1,0 0 40,11 0 0,-1 0-269,13 0 0,-6 2 310,6 4 0,-48-2 0,0 0-67,5 1 0,0 1 0,-5 2 1,0 0 36,2-2 1,-1-1-1,42 5 63,-1 1 0,-4-5-190,-1 6 1,-14-7 245,-4 7 1,-11-8 24,-1 1 1,-11-1 35,-5 2 1,-7-4 10,-5 4 1,-4-4-4,-8-2 0,-1 2 670,-5 3-833,-3-3 549,-8 6-687,0-8-921,0 0 104,0-8 352,0 6-486,0-13 0,-2 13 972,-4-4 0,-19-3 0,-11-1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1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8308,'8'9'915,"-4"-1"-870,7-8 1,-1-2-53,1-4 1,5 5 571,-5-5 0,4-2-102,3 2 1,5 1 81,0 5 0,0-6-342,-6 0 0,-5 0-192,-1 6 0,1 0-141,5 0 1,-5 0 119,-1 0-34,-7 0 0,6 0 86,-5 0 1,-3 2-437,4 4 151,-4-4 0,0 6 76,4-8 249,-4 0-121,5 0 80,-7 0-278,0 0 1,-7 7 0,-3 3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18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8380,'10'-8'116,"5"-2"0,-11 1 658,7 3-114,-7-4-118,4 8-448,-8-5 0,0 9-149,0 3 1,0-1 20,0 8 0,-2-1 116,-4 7 0,-1-1-152,-5 0 0,-3 0 101,3 1 1,3-1-175,-3 0 0,6-1-174,-5-5 18,7 5 1,-10-13 11,9 9-183,-1-8-118,6 3 390,0-7 1,2 0 189,4 0 0,3-1-148,8-5 1,1-2 147,-1-3 0,2-5 20,4 5 0,-3-3 480,3 3-374,-4-5 1,-2 9 132,0-5 1,-5-1 228,-1 7 0,-5 0 141,6 6-609,-8 0 355,11 0-1127,-13 0 465,6 0 1,-8 2-57,0 4 0,0 3 120,0 9 0,-8-1 64,-4 0 0,-5 6 183,-6 0 1,2 6-168,-8-6 0,6 6 278,-6-6 1,2 8-62,-2-2 1,-1-2 119,7 1 1,0-6-7,5 1 1,3-4-97,3-2-55,-3 0 0,11-1 34,-7-5-162,7-3 125,-4-8 1,10 0 93,4 0 0,-2 0-105,7 0 1,1 0-36,5 0 1,0-2 16,1-4 1,-1 4-1,0-3 1,0-3 111,1 2-4,-1 0 96,0 6 0,-5 6-9,-1 0 110,-7 7 0,4-3-76,-8 7 0,0 1 99,0-1 0,0 0-52,0 0 1,0 1-67,0-1 1,-6-5-196,0-1 1,1-5 281,5 5-446,0 1 119,0-2-168,7 5 160,3-13-127,7 6 63,1-8 83,-1 0 0,0 0-8,0 0 0,-5-6 11,-1 0 0,-5-6-186,6 7 0,-8-9 115,1 3 1,-3 1 21,-2-1 0,0 5-28,0-6 164,0 1 0,0-1-65,0 1 0,-2 5 154,-3-6 0,1 9-19,-8-3 1,6-2 3,-5 2 228,7 1-299,-11 5 1,5 0-251,-7 0 0,5 0 145,1 0 1,-1 0-102,-5 0 1,0 5-3,-1 1 0,-1 6 24,-4-7 1,4 9 84,-4-3 0,4-1-45,1 2 1,7-3 223,-1 3-156,1 3 1,-5-11 40,5 7 0,1-5-42,4 6-96,5-8 157,-7 11-20,8-5 53,0 7 1,2-2 152,4-3 1,-3 1 293,9-7 0,-1 5-228,7-5 1,5 2 165,0-2 1,2-4-110,-2 3 1,-2-3 242,8-2 0,0 0-199,5 0 1,1 0-370,-1 0 0,1 0-434,0 0 0,-1 0 312,1 0 1,-3-2 187,-3-3 1,2 3-1,-8-4 0,0 4-1908,-6 2 1,6 0 743,1 0 1,-7-6-170,-6 0 1,1 1 162,5 5 1065,0-8 0,1-9 0,-1-10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0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7918,'0'-27'9830,"0"9"-9407,8 3-1485,1 13 44,1-5 328,5 7 1,-11 0 689,8 0 0,-9 7 0,5 3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18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8231,'8'-9'0,"-6"-7"328,4 5 0,1 1 534,-1-1 0,7 5-166,-1-6 0,-2 7 846,1-7-1004,1 8 0,5-3-25,0 7 1,0-6-177,1 0-116,-1 0 1,0 6-561,1 0 1,-1 2 285,0 4 1,1-2-1338,-1 7 0,-6-5 187,1 6 1,-8 1-323,1 10 1,-3-2 1524,-2 8 0,-7 8 0,-3 7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1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16 796 8231,'-2'9'0,"-4"-3"156,4-4 0,-3-2-131,10 0 823,5 0 1,7 0-445,1 0 0,-1-6-285,0 0 0,6-1-88,0 1 0,0 2-513,-5-7-394,7-1 1,-6-3 485,4 3 1,-10-1-436,-1 7 1,-8-7 65,1 1 759,-3 4 0,-4-1 11,-3 3 0,1 4-125,-8-4 1,7 6 266,-7 6 1,8-2-209,-2 7 764,-3 1 1,7 11-217,-4 0 0,4 0 224,2-6 0,0 1-203,0-1 1,0 6 69,0 0 0,0 0-245,0-6 1,6 1-252,0-1 1,7-5-8,-1-1 0,-3-1 101,3 1 0,-6-1-703,5-4 462,1-4 0,5 5-378,0-7 1,1-7 195,-1-5 0,0-11-385,0-6 1,1-5 128,-1-7 0,6-9-50,0-7 0,2-14-85,-2 1 1,-2-3 171,8 4 0,-6 6 460,6-1 0,-8 16 0,2 2 0,2 4 0,-2 7 0,6-1 13,-6 13 0,0 0-26,-6 5 0,-5 7 35,-1-1 0,1 7 209,5-7 1,-5 6 430,-1-5 0,-5 7 82,6-2 583,-8 4-354,11 2-453,-13 0 0,7 0-183,-3 0 0,-4 8-301,4 3 0,2-1 73,-3 2 1,9-7-34,-3 7 0,5-8-28,1 1 0,8 3 51,4-2 0,3 0-191,3-6 1,2-6 31,3 0 1,-6-5-60,1 5 0,-2-6 37,-10 7 1,0-1-37,-6 6 1,0 0-164,1 0 13,-9 8 1,-1 1-417,-8 8 363,0 8 133,-8 2 1,-1 2-370,-9 0 1,-1 0 166,-4 5 1,-2-1-78,-4-4 1,-1 2 152,7-8 1,-6 0-126,6-6 229,0 0 296,5-7 816,1 5-532,7-13 998,3 6-647,7-8 883,0 0-1010,7 8 0,-3-5-77,8 9 1,-6-6-146,5 5 0,-5-5 97,5 5 1,-7 1-393,2 5 1,-2 1 108,2-1 1,-5 0-538,5 0 0,-4 1 284,-2-1 1,0 0-339,0 1 0,-6-1-335,1 0-206,-9 1 1,5-9 473,-9-3 1,7-4-88,-1-2 1,6 0 401,-5 0 50,7-8 1,-4-1 89,8-9 0,0 7-27,0-1 1,2 6 57,4-5 0,4 7 77,7-2 0,0 4 232,1 2 1,-1 0 17,0 0 0,0 0 56,1 0 1,-7 8 15,1 4 1,-8 3-102,1 2 0,-3 1-257,-2-1 1,0 0 78,0 0 1,0 6 33,0 1 1,-7 4 133,-5-5 1,-1 0 589,1-5-577,-3 7 0,7-6 157,-3 4 0,3-10-518,8-1 222,0-8-152,0 11 1,8-13 70,3 4 0,4-4-657,3-2 0,1 0-149,4 0 1,4 0-477,8 0 0,-1-2 404,1-4 783,-1 4 0,9-13 0,1 5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14263,'17'0'-818,"1"0"1,-7 2 817,1 4 0,-1 3 0,7 9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0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8108,'-17'0'-3,"0"0"1,1-2 2821,5-4 0,3 3 31,8-9-2850,-7 8 0,5-11 0,-6 5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3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8294,'10'-8'0,"-3"5"-258,-7-9 347,0 1 0,0-7 151,0 1 1,0 5-9,0 1 0,0 5 233,0-5-461,0 7 1,-1-10 285,-5 9-79,4-1 154,-6-2-432,0 6 17,-1-6 0,-8 10-167,-1 4 1,-1 4 61,-4 7 1,2 6 133,-8 0 1,6 6-123,-6-6 0,2 6 93,-2-6 0,-1 8 135,7-3 0,-2 5-73,2 2 1,3-1 428,-3 1 0,2 0-90,-2-1 0,6 6 77,0 1 0,-1-1-156,7-5 0,3 5-63,2 0 0,4 1-258,2-7 1,0-5 184,0 0 0,2-8-211,4 2 0,4-4 41,7-1 0,0-1-85,1 0 0,5-5-40,0-1 1,7-7-6,-1 2 1,-2-4-10,2-2 1,0 0-195,5 0 1,3-8-181,3-3 1,-3-5 202,3-1 1,2-2-158,-1-4 0,-1 4 88,-5-5 1,-7 5 316,1 2 0,-8 2-59,2 3 0,-9-1 148,-3 7 1,-7-2 292,2 2 1107,-4 4 334,-2-5-1245,0 7 0,0 2 872,0 3-833,0 5 0,0 13-159,0 0 0,0 0-140,0-5 1,6 1-103,0 4 1,-1-4-415,-5 4 1,0 2 216,0-2 0,6 0-980,0-6 1,1 1 547,-1-1 1,-2-2-659,8-3 1,-7-2-67,7-5 1233,-8-3 0,11-2 0,-5-9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3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8225,'0'-9'322,"2"1"-263,4 8 1,-4-2 926,4-4 1,-2 4-395,1-3 1,5 3-36,7 2 0,3 0-195,3 0 0,2 0-146,3 0 0,5 0-179,-4 0 0,9 0-343,3 0 0,-1 0-1050,-5 0 1,5 0 741,0 0 0,6 2 614,-5 3 0,-1-3 0,-5 6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3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8200,'8'-10'513,"-4"1"-570,7 3 1,1 4 1053,5-4 0,0 4-276,1 2 0,5 0-48,0 0 1,0 0-663,-6 0 1,0 0-480,1 0 0,-7 0-36,1 0 1,-1 2-443,7 4 0,-7-2-987,1 7 1933,-9-7 0,5 19 0,-8-4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3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8200,'-9'8'963,"1"-6"0,10 7-1207,4-3 1,-2-4 634,7 4 1,2-4 800,11-2 0,-3 0-895,8 0 1,-3 0-448,3 0 1,4 0-409,-4 0 1,-2 0 355,1 0 0,-5 0 202,6 0 0,0 0 0,6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3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8188,'0'-18'0,"0"7"0,0-1 0,-2 7 1690,-4-7-1150,4 8 0,-13-9-657,3 7 1,-3 0-75,-2 6 1,-1 14-5,1 3 0,0 10 172,-1-4 1,3 8 38,4-2 0,-3 9 353,8 2 1,1 1-145,5-7 1,0 1 107,0-1 1,0-1-178,0-4 0,2 2-351,3-8 0,-1 6-88,8-6 1,-7 0-420,7-6 0,-1 0 55,7 1 1,-1-9 646,0-3 0,8 4 0,2-1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4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9694,'10'0'758,"-3"0"0,-5 2-451,4 4 0,-4 3 29,4 9 0,-4-1-92,-2 0 1,5 6-223,1 0 1,0 6 64,-6-6 0,0 6-137,0-6 1,0 6 98,0-6 1,2 0-57,4-6 1,-5 0-158,5 1 1,2-7 65,-2 1 0,1-3-202,-1 3 0,-2 1 97,7-7 0,-5 0-80,6-6 317,-8 8 156,11-6 0,-11 5-122,7-7 1,-5-2 112,6-3 1,-3 1 49,3-8 0,3 1-86,-3-7 0,3-1-244,2-4 0,1-4 157,-1-7 0,2-1-381,4 0 0,-4-5 122,4 0 1,-3-6-3,-3 5 1,-2 1 104,-3 5 1,1 7 49,-7-1 1,6 8-305,-7-3 152,9 5-739,-12 2 289,5 7-286,-7 3 0,0 9 936,0 3 0,8 5 0,2 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7918,'0'11'4682,"0"1"-2527,8-9-1067,-6 5-2189,6-16 1101,-1-1 0,11-16 0,9-2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15889,'0'12'-83,"0"-1"1,0 3-787,0 9 1,0 2 868,0 4 0,-15 3 0,-5-5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4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8071,'-10'0'4320,"3"0"-4080,7 0 0,2 0 211,3 0 1,-1 0 272,8 0 1,-1 0-362,7 0 0,5 0-319,0 0 0,6 0 189,-6 0 1,0 0 29,-6 0 0,0 0-3150,1 0 1445,-1 0-275,-7 0 0,-3 8 625,-7 3 1,-7 5 1091,-5 1 0,-11 0 0,-4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5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8071,'-17'8'793,"5"-4"-662,0 8 0,9-7 111,-3 7 0,-2-6 301,2 5 1,-1 1-81,1 5 0,2 2 43,-7 4 0,5-2-107,-6 8 0,7-2-77,-7 2 0,8-2-109,-2-4 0,4-2-29,2 8 0,0-8-81,0 2 0,8-4-230,4-2 1,3 1-71,2-1 0,1-2 160,-1-3 1,6 1-493,0-7 0,0 2 242,-6-2 1,1-4-444,-1 3 1,0-3 0,1-2 0,-7 0-1167,1 0 1896,-9 0 0,13-7 0,-7-3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8071,'0'-17'1349,"0"-1"-876,8 1 0,1 6 232,9-1 1,-7 6 123,1-5 0,-1 7-322,6-2 0,1-2-120,-1 3 0,0-1-315,1 6 0,-7 0-269,1 0 1,-1 2-388,6 4 1,-7-3-72,-4 9 1,2-6-837,-3 5 0,1-5 1491,-6 6 0,8-1 0,1 6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2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8071,'14'2'611,"3"4"1,-4-2 866,11 7 0,-5 1-494,-2 5 1,-5 0-416,-1 1 1,1 1 843,5 4 1,-7 11-727,-5 13 1,-3-3-419,-2 2 0,-2 0-800,-3 6 1,-9 7-956,-15 5 0,-1 3 1277,-17 2 0,1 0 0,-6 1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329 226 8235,'0'-18'-1,"6"7"-1,0-1-251,0 1 1,-1-1 204,1 1 1,2 1 593,-2-1-225,-4-5 16,13 7-202,-5-9-66,7 1 1,-6 2 149,1 3 9,-8-3-13,11 13 0,-13-8-10,4 4-26,-4 4-79,-2-5 0,0 9-4,0 3 1,0 5-25,0 7 1,0 3 45,0 3 1,0 4 48,0 7 0,0 1-66,0-1 0,0 1 112,0-1 1,0 1-119,0 0 1,0-1 1,0 1 0,0-3-14,0-3 1,0 2-148,0-8 0,0-6 114,0-5-328,0-1 77,0-1 156,0-2 0,0-10-82,0-4 0,5-4-24,1-7 1,8-2-84,-3-4 1,-1-4-19,1-8 1,-5 1-206,6-1 0,-3 1 178,3-1 0,3 0 83,-3 1 0,3 5 240,2 0 0,-5 8 15,-1-2 0,-1 10 78,2 1 0,1 6-51,-7-5 168,7 7 17,-11-4 146,6 8-147,-8 0-124,0 0-59,0 8 0,0 2-18,0 7 0,0 0 4,0 0 1,0 6-45,0 1 1,-8 4-1,-3-5 0,1 6-17,-2-6 0,7 6-125,-7-6 0,6 0 69,-5-5 0,7-7-15,-2 1 0,2-9-365,-1 3 222,3-4-127,-6-2 89,8 0 122,8-8 0,-1-1 65,5-8 1,1 5-20,-7 0 83,8 1 0,-11-1 360,9 1 280,-8 7-439,3-4 0,-7 10-48,0 4 0,-1 6-64,-5 11 1,-10-2-162,-7 8 1,-2 1 30,2 11 0,2-5-310,-8 5 1,6-5-40,-6-1 0,8-3 120,-2-3 0,10-4 8,1-8 1,1 1 65,-6-1-143,-1 0 254,1 1 331,0-1-160,-1-8 0,7-1 511,-1-8-224,8 0 117,-11 0-441,13 0 0,-6-2 155,8-4-319,0-3 0,8-10-48,4-4 0,5 3-66,6-3 1,2-2 166,4 2 0,2-4 17,-8 10 1,5-4 199,-5 9 0,1 5 237,-7 1-206,0 4 1,-1 10 51,-5 3 1,-3 5 173,-8 1 0,0 8-110,0 4 0,0-2 34,0 1 0,-2-1-189,-4 2 0,4 2-126,-4-8 1,4 0 58,2-6 0,0 1-310,0-1 103,0-7 1,2-3 128,4-7-213,4 0 1,13 0-23,0 0 0,0-7-19,-6-5 1,0 2 104,1-1 1,-1-1-59,0-5 0,-1 5 109,-5 1 1,3-1-15,-9-5 0,7 0 86,-6 0 0,5 5-168,-5 1 250,0 7 1,-8-10-129,-4 8 0,2 1-141,-7 5 0,-8 7 150,-10 5 0,2 5-8,-2 6 1,-2-4 53,-9 5 0,3 0 128,-3 0 0,4 4 205,1-5 0,0 6-54,1-6 0,-1 6-175,1-6 0,-1 0-149,0-5 0,3 5-152,3 0 1,-2-2-3,8-10 1,-6 3-286,6-8 1,0 1 27,6-1 1,0-4-343,-1 4 227,1-4 205,7-10 310,3-2 0,7-1-71,0-1 0,2 8 195,3-1-124,5-5 0,7 8 147,1-4 0,-1 4 265,0 2 0,1 2-157,-1 4 1,0-2 404,0 7 0,8-1-123,4 2 1,4 3 425,1-3 1,9 3-209,3 2 1,6 0 99,5 1 0,5-9-339,7-3 1,6 2-96,0-2 0,2-1-286,-2-5 1,-10 0-127,4 0 1,-9 0-986,3 0 0,-13 2-99,2 4 0,-10-4 1135,4 4 0,-7-12 0,3-4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8072,'10'-2'1503,"-4"-4"-996,-4 4 1,0-5 160,3 7-48,-3 0 133,6 0-544,-8 0 0,0 7 29,0 5 1,0 5-109,0 6 1,0-3-156,0 3 0,0 2-238,0-2 1,0 5 149,0-4 1,0-1-393,0-6 0,0 0 181,0 0 0,0-5-279,0 0 28,0-9 162,0 13 17,0-14 42,0 5 18,0-7 1,2 0 124,4 0 1,-4-2-162,3-3 1,5-3 36,1-4 0,-1-3 98,2 4 1,-3-5 204,3-1 1,3 0-48,-3-1 0,1 7 201,-1-1 1,3 3 64,-3-3 1,-3-1 1079,3 7-616,-1-8 103,6 5 1,1-3-194,-1 1 0,-5 7-40,-1-2 1,-5 4 313,5 2-441,1 0 1,3 2 73,-3 4-220,3 4 0,-7 7 296,3 0 1,-1 0-134,-4 1 1,-2-1-271,7 0 0,-5 1-32,5-1 1,-5-6-225,6 1 1,-6-2-573,5 1-373,1 4 1,5-11 206,0 8 1,0-8-436,1 1 1,-1-3 1287,0-2 0,1 8 0,-1 2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9130,'8'-9'910,"-6"1"490,13 8-849,-5-8 0,1 6-42,1-3 0,-1 3-212,7 2 0,-1 0-162,0 0 0,6 0-153,0 0 1,0 0-217,-5 0 1,1 0-267,4 0 1,-10 0-1631,5 0 2130,-5 0 0,4 7 0,1 3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8184,'0'-17'0,"0"-1"739,0 9-348,0 1-171,0 8 0,0 2 189,0 4 0,-6 9-96,0 8 1,-7 8-239,1-2 1,-3 9 37,-2 3 1,-6 5-7,0-6 0,-2 8-6,2-2 1,-2-2 6,-4 2 0,2-7-13,4 1 1,4-3-117,-5-3 1,5 1-132,2 0 1,0-3 65,-1-3 0,9 2-454,3-8 1,-2 0 16,3-6 1,-1 0-895,6 1 448,0-9-31,0 7 1000,8-14 0,1-2 0,8-10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8184,'11'0'0,"1"0"1692,-8 0-525,11-7-508,-5 5 0,7-12-71,0 9 0,2-1-88,4 6 1,-1 6-198,6-1 1,1 7-21,6-6 1,-6 7-158,-1-1 0,1 3-178,6 2 1,-6-1-596,-1-5 0,-6 5 466,1-5 1,-4 5-1064,-2 1 1,-1-6 164,-5 1 0,-3-1-79,-8 7 0,0-7 376,0 1 782,0-1 0,-8 7 0,-2-1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8032,'10'-17'700,"5"7"-230,-3 5 0,5-3 243,6 2 1,4-5-256,8 5 0,1 0-36,5 6 0,-3 0-217,8 0 0,-13 0-205,1 0 0,-11 8-25,0 3 1,-3 7 1,-3 5 1,-7 4-138,-5 7 0,-3 1 32,-2-1 1,-7 1-271,-5 0 0,-9-7 153,-2 1 1,-8-2-86,2 2 0,4-6-242,2-11 0,4 1-127,2-7-262,-1 0 961,1-6 0,8-16 0,1-3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4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8174,'0'-9'668,"0"1"-117,0 0 736,0 7-1320,0-7 1,0 16 82,0 3 0,0 12 273,0 6 1,0 4-106,0 1 0,0 1 117,0-1 1,1 1-230,5 0 1,-4 5 26,4 0 0,-4 1-297,-2-7 0,6-1-410,-1-4 0,3 1-404,-2-7 0,-2-1 494,7-11 1,-5 3-866,5-9 1349,-7 1 0,12-14 0,-7-1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8237,'0'-17'605,"0"5"-481,0 1 1,8 5-213,3-6 1,-1 7 301,1-7 1,1 8 861,5-2-844,1 5 1,-1 1-56,0 0 1,0 1-59,1 5 0,-1 12-113,0 10 1,-1 5 171,-5 2 0,5 1-3,-5 4 0,-3 5-155,-2 7 1,-5-6 120,-1 0 0,0 0-156,0 6 1,0-8-43,0-4 1,-7-3-102,-5-3 0,3-5 53,-3 0 0,1-8-181,-7 2 0,7-4 15,-1-1 1,1-7-233,-7 1 0,7-8-55,-1 1 0,1-5 558,-6-5 0,-1-13 0,1-9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8149,'11'-17'739,"1"0"925,-8 7-1316,11 2-165,-5 8 142,-1 0 1,5 4-255,-8 8 1,-1 1-192,-5 16 1,0-6 62,0 6 1,-2 6-236,-3 5 1,1 0 77,-8-5 1,3 5 170,-3 1 0,-1-7-115,7-5 1,-7-2 7,1 2 1,2 1 182,-1-7 1,7 1-105,-2-7 1,2-6-28,-1 1-142,3-8-187,-6 3 231,16-7 1,7-7 105,8-5 1,8-9-239,-2-2 0,-2 0 94,1 6 1,-4-1 312,4 1 0,-7 2-173,3 3 1100,-5 4-411,-2 1 110,0 5-277,1-6 0,-9 10 514,-3 4-265,-4 3 1,-2 15-235,0-1 1,-8 2-356,-3-2 1,-5-2-254,-1 8 1,-2-3 31,-4 3 0,4 2-205,-5-8 1,0 4 148,0-10 1,1 4-39,6-9 0,0 1-108,0-1 1,-1 1-757,1-7-495,7 0 1038,3-6 0,9-6 37,3 0 0,5-7 380,7 1 1,2 3 237,4-3 1,-3 6-212,3-5 1,-10 7 119,-1-2 0,-6 4 838,5 2-415,-7 0-291,4 0 1,-16 8 405,-4 4 0,-5 9-164,-6 2 1,2 0-186,-8-6 1,0 2-71,-5 4 1,7-9 73,4 3 5,-4-3 0,8-3 169,-4 1 375,11-8-524,4 3 1,22-7 139,3 0 1,12 0 26,0 0 0,3 0-99,3 0 1,0 0-77,-1 0 0,-1 0-1,-4 0 1,1 0 30,-7 0 1,2 0-16,-2 0 0,-3 0-1549,3 0 1,-4 6 105,-2 0-392,0 0 0,1-6 1594,-1 0 0,0 7 0,1 3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5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8022,'0'-17'1389,"0"-1"-956,0 9 1,2-5 206,3 9 0,5-7-246,7 6 0,-1-1 1182,-5 1-791,5 4-605,-7-6 0,7 10-172,-5 4-256,-3 3 0,-8 15-70,0-1 0,-2 0-361,-4-6 0,4 0-663,-4 1 717,5-9-86,1 7-1026,-8-15 1139,6 15 0,2-14 130,11 4 1,5-5 467,1-1 0,0-15 0,1-4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6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8022,'10'0'804,"0"0"-45,-5 0 292,-3 0-332,6 0 1,-10 0-49,-4 0-509,4 0 38,-13 7 1,5 3-190,-7 7 0,0 0-273,0 1 1,-1 1-875,1 4 1,0 2 659,-1 4 0,-5 2-232,0-8 0,0 5 49,6-5 0,2 1 390,3-7 0,-1 0 307,7 0 1,0 1 305,6-1 0,0 0 67,0 1 0,0-1 452,0 0 1,0-5 1220,0-1-1469,0 1 0,2 3 73,4-3-674,-4 3 0,13-11-333,-3 7 0,-3-7-38,3 2 1,1-4-381,10-2 1,-2-2 237,8-4 1,-6-1-333,6-5 0,-8-1-83,2 7 381,-4-8 806,-1 12-52,-9-5 0,-1 9 357,-8 3 1,-2 5-209,-4 7 1,3 1 283,-9-1 0,-1 0-325,-10 1 0,5-1 0,1 0 0,0 0-327,5 1 276,-3-1-1469,5 0 739,2-7 0,10 3-81,4-7 0,4 0 255,7-6 0,0 0-141,1 0 320,-1 0 0,0 0 207,0 0-78,1 0-104,-9 0 25,-1 8 0,-8-5 86,0 9 0,-2 1-131,-4 10 1,-3-1-10,-9 6 0,-5-5 157,0 6 0,-7-2 169,1 2 0,2-2 129,-2-4 0,8-4 432,-2 4 0,6-4 701,5-1-1023,4-1 0,8 0 321,0 1 0,14-9-20,3-3-52,20 4-359,-1-9 1,18 7-280,4-8 1,-1-6-348,12 1 0,-5-9 64,5 3 0,0-5-162,-5-1 0,1 2 372,-2 3 0,-3-3 0,-8 5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8055,'0'-17'969,"8"-1"1,1 9 754,8 3-1202,1 4 0,-1 2 94,0 0 0,1 0-259,-1 0 1,-2 2-284,-3 4 1,3-2-102,-3 7 0,-3 1-390,3 5 1,-6 0-162,5 1 0,-7-1-693,2 0 1,-4 6-1261,-2 0 2531,0 0 0,-8 2 0,-2 2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8055,'-11'6'200,"-1"0"-59,8 7 1,-5-11 281,3 4 1,4-2 1772,-4 1-1149,4-3-680,2 14 1,0-13-291,0 9 1,0-6-51,0 5 1,0-5-177,0 6 1,6-7 30,0 7-141,0-8 0,-6 5-213,0-3-423,0-4 114,0 6 183,0-8 139,0 0 0,7-6-40,5 0 0,3-13 154,3 2 0,1-5-82,4 5 0,-2 0 66,8 0 925,-8-1-463,4 9 0,-8 1 556,0 8 0,1 0-201,-1 0 1370,0 0 1,1 6 1040,-1 0-17,-7 7-1693,5-3-270,-13 7-945,13-7-316,-5-3 1,9-7-97,4 0 1,-2-13 399,8-5 1,0-8-1428,5 2 0,-5-6 347,0 1 1,-2 4 127,2 2 0,2 6 657,-8 5 1,0-1 10,-6 7 338,0 0 1,-1 8 336,-5 4 0,3 3 282,-9 9-382,1 7-196,-6-6 1,0 12 794,0-8 1,0 2-291,0-2 0,0-4-125,0 4 0,-6-4-347,1-2-1071,-1-7 785,-2 5 0,4-13-279,-7 4 1,5-4-2130,-6-2 2636,1-8 0,-14-9 0,-2-10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8089,'0'-9'1825,"0"1"4,0 8-430,0 0 0,-2 8-883,-4 3 1,4 12-90,-3 6 1,-3 0-234,2 6 1,0-3-170,6 14 1,-5-5-1061,-1 5 1,0-6 727,6 6 1,2-11-1509,4 5 0,-4-15-4,4 4 1819,3 0 0,-7-10 0,6 6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8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8089,'27'-35'1177,"0"2"-883,-4 5 0,-2-3 191,8 8 0,-1-8-29,7 2 0,2 4-14,3 2 1,-4 6-239,5 5 1,-5-1-165,-1 7 0,3 0 33,-3 6 1,3 0-259,-9 0 1,-2 2-102,2 4 0,-8-2 208,2 7 1,-6-5-177,-5 6 1,1-7 62,-7 7 1,6-6 50,-7 5 1,7-5 81,-6 6 0,1-9 37,-1 3 1,-2 2 13,7-2 0,-5 1 21,6-1 1,-6-4-82,5 4 38,-7-4 1,9 5 9,-7 5 0,0-2 8,-6 1 0,6-5-4,-1 5 1,1-5 42,-6 6 0,0-7 121,0 7 1,0-6 160,0 5-233,8 1 1,-6 5-58,4 0 0,1 1 36,-1-1 0,2 0 159,-3 0-166,-3 1 68,6 7 1,-2-4 14,0 8 0,5 0 7,-5 5 1,2 1 167,-3-1 0,-1 9-78,8 3 1,-8 4 205,1 2 1,-1 9 258,2 8 1,-4 2-221,4 10 0,-4-6-371,-2 6 1,0-3 92,0 3 0,0-6-167,0-12 0,0 1 190,0-12 0,0 3 30,0-8 0,0-1-122,0-6 0,5-7-321,1-16-174,0 0 11,-6-7 460,0-2-576,0-31 1,-2 9-668,-4-15 0,-5 2 82,-12 4 1,-4-7 1057,-8 1 0,-15-4 0,-4-2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8119,'0'-17'2979,"7"7"-2480,-5 2 1,8 8-58,-4 0 1,-4 2-247,3 4 0,-3 4-70,-2 7 1,-5 8-490,-1 4 1,-2-2 116,2 2 0,4-8-358,-3 2 1,3-10 78,2-1 219,0-8 1,9 3 56,9-7 1,1-7 97,10-5 1,0-1 86,5 1 1,-1-1-73,-4 7 1,1 0 420,-7 6 1,0 0 50,-5 0 0,-1 0 193,0 0 0,-7 8-77,-4 3 76,-4 5-267,-2 1 1,-2 6-81,-4 0 1,-4 8-1,-7-2 1,-8 3-688,-4 3 250,4 0 211,-7-9 1,7 5-510,-4-8 1,-4 0 125,4-5 1,4-7-586,2 1 686,4-9 0,2 5 118,-1-8 1,9-2 24,3-4 0,4-3 18,2-8 1,8-1 108,3 1 0,5 0-103,1-1 0,6 3 241,0 4 0,0 1-67,-5 4 1,-1 4 381,0-4 0,-5 5-74,-1 1 1,-7 1 49,2 5 0,-4 4-126,-2 7 1,-8 2-35,-4 4 0,-3-1-67,-2 6 1,-6-7-147,0 3 1,-2-3-137,2 2 1,3-6 29,-3 0 1,4 1-173,2-7 48,0-3 48,-1 0 75,9-1 1,3-5 19,12 4 0,9-4 79,8-2 0,8-2 10,-2-4 0,3 4-39,3-4 1,-6 5 67,0 1 69,-8 0 1,4 0-102,-8 0 13,-7 0 1,-3 7-30,-7 5 1,-7 3-2,-5 2 1,-5 6-53,-6 1 0,3-1 64,-3-6 0,4 0 27,2 0 0,0-1-85,-1-5 0,7 3-299,-1-8 259,8 7 0,-1-11-8,10 4 0,5-4 54,7-2 0,3-2-2,3-4 0,-2 4 88,8-4 0,-8-1-188,2 1 597,-4 0-131,-2 6 1,-7 2 99,-4 4 0,-4-2-118,-2 7 1,-8 3 18,-4 9 1,-3-4 65,-2 4 1,-1-4 153,1-2 0,0-1 752,0-5-338,7 5-948,2-7 0,10 7 98,4-5 0,11-3-25,12-8 0,6 0-447,5 0 1,2 0-611,4 0 1,4 0 469,-4 0 522,4 0 0,2-8 0,0-1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10170,'-2'9'740,"-4"-3"1,2 2-615,-7-3 1291,7 9-874,-12-5 1,9 9-110,-5-1 0,-5 6-178,0 0 0,-1 8-972,-5-2 1,2 3-202,-2 3 1,4 2-692,-4 3 1,2-4 1607,-2 5 0,3-12 0,-5-4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3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17195,'-10'17'-317,"-7"0"1,-16 24 0,-11 5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4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8032,'11'-16'323,"1"5"0,-6 1 893,5 4-353,-7 4-324,11-13-9,-13 13 8,14-6-242,-14 8 0,5 2 14,-7 4 1,0 4 19,0 7 0,0 8 113,0 4 1,0-2-50,0 2 1,-5-3-151,-1 3 0,0 4-144,6-4 1,0-2-85,0 1 0,0-6-335,0 1 48,0-4 1,2-4-332,4-3 0,-2-3 108,7-3 0,-5-4-1108,5 4 826,1-12 1,5-4 292,0-7 1,1 0 67,-1 0 0,-2-6 188,-3-1 0,3 1 45,-3 6 1,-3 6-16,3-1 366,-8 8 65,4-3 259,-8 7 0,-2 7 251,-4 5 0,-2-1-360,-3 7 0,-5-5 41,5 10 1,-5-4-24,-1-1 0,0 1-139,-1 4 0,1-4-211,0 4 0,0-4-280,-1-1 1,7-1-243,-1 0-602,1 1 635,-7-1 0,9-6 163,3 1 1,2-8-873,-2 1 219,5-3 56,-7-2 661,16 0 470,-7 8-4,15 2 1,-14 7 402,3 0 1,-3-5 550,-2-1-523,0 1 1343,-7 5-751,5 0-756,-6-7-718,0 5-283,7-13 1,-5 4 52,12-12 1,3 1-561,8-13 0,3 5 108,3-10 1,-2 2 291,8-2 0,-8 9 182,2-3 0,2 5 380,-2 1 1,-6 3 626,-5 8 337,-1 0 83,-1 0 1,-2 8-407,-8 3 1,0-1 1293,0 1-863,0 1 0,0 5-498,0 1 0,-2-9-669,-4-3-281,4 4 1,-4-9-374,12 5 0,-2-6 183,7-6 0,1-3-700,5-8 1,2-3 559,4-3 1,-3-2-14,3-4 0,-4-3 279,-2 3 1,-1 4 183,-5 2 1,4 4 585,-3 1 0,-4 7 100,-3-1 1,-1 9 1274,2-3-308,-4 4 1363,6 10-1349,-8 1-864,0 8 0,2-1 1,3-5 0,-1 3-171,8-8 1,-7 1-1277,7-1 0,0-4-916,5 4 385,0-4 0,4-4 650,-3-4 1,3 2 802,-10-7 0,5-9 0,1-7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4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8032,'17'-25'806,"-7"6"0,-3-6-260,-7 8 1,0 5 1214,0 1-929,0 7-344,0-4-144,0 8 15,8 0-259,-6 0 1,6 0 0,-8 2-255,0 4 26,0 3 0,0 9 87,0-1 0,0 0-112,0 1 1,0 7 47,0 3 0,0 7 75,0 5 1,0 12-21,0 12 1,-2 7 6,-4 9 1,2 17-236,-1-41 0,-1 3 1,0 1-1,-2 1 222,-3 2 0,-1 1 1,3 1-1,-1 0 42,-1 4 1,-1 1 0,1-1-1,1 0 0,-2 0 0,1 0 0,4-3 1,0-1-118,-1-1 1,-1-1 0,3-3 0,0-1-154,0-4 0,1-1 1,0 1-1,2-2-27,3 39 0,2-7-60,4-10 1,2-8-153,3-9 1,5-3 522,-5-14 0,2 5 0,3-6 0,1-1 0,4-3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0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1263 8012,'-10'-8'-451,"-3"4"449,7-7 1,-2 5 768,3-6-559,3 1 0,-12-7-45,9 1 1,-1 0-28,6 0 0,0-1 5,0 1 1,0 0-150,0-1 1,0-1 101,0-4 0,0 4 55,0-4 1,0 2-45,0-2 1,0 1-5,0-6 0,2-1-79,3-6 0,-1 1-83,8-1 0,-6-1-14,5-5 0,1 3-227,5-8 1,0 1 47,1-1 1,-1-4 71,0 4 1,0 4 257,1 2 0,5 3-85,0 3 0,2-1 4,-2 0 1,-2 8 28,8 4 1,-8 4 169,2 2 1,2 0 71,-2-1 0,8 3-65,-2 3 1,1-1 1,-1 7 1,4-1-95,-4 1 1,3 4-12,3-4 0,-6 4-50,0 2 0,-8 2 10,2 4 0,-10-2-22,-1 7 0,-8 1-145,1 5 0,-3 6 79,-2 0 1,-7 6-148,-5-6 1,-5 8-81,-6-2 1,2-2 79,-8 1 1,0-7 217,-6 3 1,1-5-65,-1-2 0,1-5 2,-1-1 0,6-5-123,0 5 0,2-7-121,-1 2 0,3-2-1143,7 2 1408,1-4 0,-8 5 0,-2-7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0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70 8104,'-8'-18'-352,"-3"1"222,3 8 1,-7-1 89,3 4 0,3 4 40,-3-3 1,-5 3 71,-6 2 0,-2 0 18,2 0 0,1 0-87,-6 0 0,7 7 56,-3 5 1,-1 5 143,2 6 1,0-2-7,6 8 1,0-6 137,0 6 0,-1 6-135,1 5 1,2 2 79,3-1 0,-1-3-233,7 8 1,0-6-168,6 7 0,0-7-128,0 6 0,8-9-156,3-3 0,5-1-282,1-10 1,8 0 286,4-6 0,3-7 399,3-4 0,7-5 0,2-1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8104,'0'-17'-442,"0"0"1,0-1 40,0 1 0,-2 5 963,-4 1 1,2 5-231,-7-5 0,5 7-76,-6-2 0,7 4-279,-7 2 0,6 0-208,-5 0 1,-1 6 142,-5 0 1,2 7 37,3-1 1,-3 3 160,3 2 1,-3 2-6,-2 4 0,-1-3 73,1 3 1,0 2-105,-1-2 1,1 8 153,0-3 1,-1 3-77,1-2 0,6 4 135,-1-5 0,8 3 51,-1-2 1,3 2-116,2-8 0,0 0-246,0-6 1,2 0-107,3 1 1,5-1-138,7 0 0,2-7 124,4-4 1,-3 1-164,3-1 1,2 0 117,-2-6 1,2 0-40,-2 0 1,-4-6-33,4 0 1,-4-7 123,-1 1 1,-1-3 166,0-2 1,0-1 278,1 1 512,-1 0-50,0 0 326,-7 7-523,-2 2-19,-8 8-556,0 0-38,0 8 0,0 2 80,0 7 1,0-6-16,0 1 1,0-6-30,0 5-34,0 1 0,0 5 59,0 0-870,0 1 396,0-1-122,0 0 1,0-5-368,0-1-148,0-7 113,0 4 245,0-8 727,0 0 0,0 7 0,0 3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1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8104,'0'-18'1050,"0"1"1,0 5-1144,0 1 0,0 5 187,0-5 0,0 5 679,0-6 1,2 8 139,3-1-623,5 3 0,7 2 44,1 0-221,7 0-29,-6 0 0,8 0-697,-4 0 1,-2 6 412,8-1 1,-6 7-1153,6-6 0,-8 5 624,2-5 1,2 0 727,-2-6 0,8 0 0,-4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7973,'8'-10'489,"1"2"-331,9 8 1,-1 2 365,0 4 1,3 4 80,3 7 1,-4 2 74,4 4 1,-2 4-154,2 8 1,-6 1 56,1 5 1,-3 3-312,-9 8 1,0 1-298,-6 5 1,-8 9-1512,-4 8 1,-5-2 931,-6-9 0,4-5 603,-4-7 0,-12 0 0,-1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8044,'12'-5'2517,"-1"-1"-882,-7 0-1094,12-1 1,-7 5 542,9-4 51,-1-4-816,8 8-115,2-5 0,0 7-1067,-4 0-235,-4 0-930,-2 0 498,1 0 203,-1 7 1,-8-3 693,-3 8 1,-4-7 632,-2 7 0,0-8 0,0 3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8044,'-8'10'1181,"6"-3"1,-3-7-726,10 0 0,-1 0 193,8 0 0,-1 0-6,7 0 1,1 0 180,4 0 0,-2 0-699,8 0 1,-6 0 8,6 0 0,0 0-2549,5 0 2415,1 0 0,-1 8 0,1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2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8032,'-18'0'334,"1"0"1,0 2 517,0 4 1,7-2-493,4 7 0,2 1-151,-1 5 1,3 2 584,-4 4 1,14-2-136,9 8 1,2-2 3,10 2 0,9 2-39,14-8-503,8 0-36,9-6 1,8-2-2,4-3 1,5-4-517,6-8 1,-3 0-1792,3 0 316,-11 0 1367,-5-8 540,-6 6 0,1-12 0,-4 9 0,-6 1 0,-1 2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5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7991,'0'-17'0,"0"5"-27,0 1 1,0 5 67,0-6 1,2 6-65,3-5-34,-3 7-184,14-11 0,-14 11-87,3-8 267,5 8-96,0-3 1,1 1-20,1 0 265,-8 1 103,3 5 120,-7 0 0,0 1-81,0 5 1,0-2 382,0 8-305,-7-1 0,5 6-87,-4 1 0,-2-1-6,2 0 1,1 2-70,5 5 1,-6-3-31,0 8 1,0-1 31,6 7 0,0-1 0,0 1 1,-5 0-49,-1-1 1,0-5-84,6 0 1,0-8 129,0 2 1,0-4-32,0-1 0,0-7 257,0 1-95,0-9-330,0 13 45,8-14 0,-4 4-93,7-12 1,-5 2 87,5-8 0,-1 1-166,2-6 0,3-6-185,-4-1 1,5 0 98,1 0 1,0-2-21,1-9 1,-1 6 26,0 0 0,1 8-58,-1-2 1,0-2 41,0 2 1,1 0 84,-1 6 1,-5 1 47,-1 5 1,-5-3 82,5 9 0,-5-7 164,6 6 1,-8-1-45,1 1 504,-3 4 23,-2-6 246,0 8-545,8 8 1,-6 2 114,4 7 0,-5 0-116,-1 0 1,6 1 296,0-1-480,0 0 0,-6 1 326,0-1-613,7 0 88,-5 0 0,8-5-142,-4 0 171,-4-9 47,5 5 21,-7-8 0,2 0 41,4 0-56,-4 0 56,6 0-125,-8 0 0,2 0-63,3 0 1,-1-2-238,8-4 0,-7-1 113,7-5 1,0-3-63,5 3 1,0-3-43,0-2 1,1-1-174,-1 1 0,0 0 143,1-1 161,-1 9 1,0-5 733,0 9-437,-7-1 1375,5 6-480,-13 0-473,6 8 1,-8 1-36,0 8 0,0-5 156,0 0 0,0-7 176,0 7-391,0-1 112,0-1-132,8 5-21,-6-5-298,5 7 140,1 0 0,-6-5-68,4 0-104,-4-9 0,3 7-335,1-4-224,0-4 0,-4 5-54,4-7-516,-4 0 690,13 0 1,-5-5-50,7-1 1,0-8-80,0 3 1,-3-3-164,3 3 1,-9-4 367,9 3 1,-3 2 133,3-1 1,0 7 307,0-2 0,-5-1-129,0 1 1,-7 0 810,7 6-205,-8 0 148,11 0 114,-13 0 499,6 0-797,-1 0 0,-5 2 98,4 4 1,-2-4 385,2 3-278,-4 5-299,13 0 0,-11 1-153,7 1 1,-7-7 63,2 7-102,3-8-438,-7 11 85,14-13 0,-12 6-753,7-8-366,-7 0 604,11 7-356,-13-5 179,14 6 1,-14-8 419,13 0 1,-11-2-66,7-4 1,-5 3-16,6-9 1,-1 2-311,6-1 0,1-4 236,-1 3 0,0 4 154,1 3 0,-1-3 296,0 2 1,-5 0 211,-1 6 0,-1 2 318,1 4 1,3-2 27,-8 7 1,5 1 728,-5 5 0,2 0 423,-3 1 759,-3-1-1061,14 0-891,-14 1 1,11-7-381,-7 1 0,1-8-260,-1 1 1,-2-3-383,8-2 0,-7-2-908,7-3-1487,-1 3 2976,7-14 0,-9 7 0,-1-9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5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7907,'0'-17'1678,"0"-1"0,6 7-998,0-1 1,7 9 1411,-1-3-723,3-4 305,2 1-384,1-1-879,-1 2 0,-5 8-3234,-1 0 1226,-7 0 1,6 10 1596,-5 7 0,-3 8 0,6 10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6:56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7949,'9'0'260,"1"-2"101,-4-3-291,-4 3 0,7-12 101,-3 8 1,-4-1-91,4 1 1,1 2 117,-1-7-311,0 7 0,0-6-94,0 4 270,-1 4 1,-3-5-51,4 7-45,-4 0 96,6 0-12,-8 0 949,0 0-1069,7 0 159,-5 0-177,14 0 0,-13 0-29,9 0-232,-8 0 410,11-8-40,-5 6 192,-1-6 429,7 8-83,-14 0-148,5 0-123,1 0 1,-6 2-20,4 4 1,-2-2-86,1 8 1,-3-7-49,4 7 1,2-1-103,-3 7 0,7-7 105,-6 1 0,1-3-35,-1 3 0,-2 3 85,8-3 1,-7-3-81,7 3 1,-6-8 38,5 2 0,1 1-84,5-1 1,0 0-136,1-6 0,1 0-339,4 0 0,4-8-1430,7-3 1837,9-5 0,1-9 0,8-2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0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433 138 8051,'7'-17'-136,"-5"0"1,8 1 111,-4 5 141,-4-4-60,5 5 1,-5-2 176,4 1-110,-4 7 1,6-6 71,-8 5-11,0 3-240,0-6 147,-8 8-170,-2 8 1,-7-1 60,0 5 1,-1-2 32,1-5 1,6-1 5,-1 8 1,1-8-7,-7 1 1,7 3 45,-1-2 8,1 7 228,-7-11-197,1 13 1,0-5 0,1 7-16,5 1 1,1-1 2,5 0 1,3 1-21,-4-1 1,2 2 11,-2 4 0,4-4-45,-3 4 0,3-3-12,2-3 1,2 6 49,3 0 1,-1 2-15,8-2 1,-6-2-9,5 8 0,-5-6-47,5 6 0,-7-6-5,2 6 0,-4-2 15,-2 1 1,-2 5-3,-4-4 0,-3 2-41,-9-2 1,1 3-166,0-3 0,-3-2 202,-3 2 0,4-12-22,-4 6 1,4-13 110,2 7 0,-1-5-181,1-1 1,6-1-313,-1-5 173,8-3 50,-4 6 73,8-8 0,8 2-138,4 4 0,3-4 258,2 3 0,1 5-87,-1 2 0,-6 3 289,1 2 0,0 2 11,5 4 0,-8-1 23,-3 6 1,-4 1 36,-2 6 0,0-1 160,0 1 1,-2 5-154,-4 1 1,3-1-69,-9-5 0,8-3-286,-2-3 1,3-4 142,-3-8-233,4 1-37,-6-1-48,8-7 15,8 5 0,-4-13-146,7 4 1,1-4-132,5-2 0,0 0-249,1 0 1,1-2 738,4-4 0,-4-11 0,6-10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8026,'0'-10'-178,"2"3"-313,4 7 756,-4 0 287,6 0 0,-8 7 95,0 5 1,0 3-225,0 3 1,0 1-169,0 4 1,-6-2-27,0 8 1,-5-2-139,5 2 0,-6 3-22,6-3 0,-5-4-195,5-2 1,0-4 117,6-1 0,-1-3-177,-5-4 1,4-1-29,-4-4-132,4-4 64,2 5 238,0-7 294,0 0-198,0-7-98,8 5 0,-4-8-111,7 4 0,-5 3-103,5-9 0,-1 6 74,2-5 1,3 1-32,-3-1 0,3-5 62,2 5 1,0-5-133,1-1 0,3 0 149,-4 0 0,4 1 177,-9 5 0,3-5-40,3 5 1,-1-5 218,0-1 0,0 6 9,1-1 1,-1 6 176,0-5 1,1 7-75,-1-2 0,-6-2 256,1 3-257,-1-1 1,7 6-22,-1 0 1,-5 2 125,-1 4-172,-7 3 0,6 10 95,-5 4 1,-3-3-115,4 3 0,-4 2 26,-2-2 0,0 0-149,0-6 0,0 6 66,0 0 1,0 0-452,0-5 1,2-3-122,4-4 0,-3 5-360,9-5 0,-6-1 165,5 2 1,-5-3-411,6 3 0,-1 1 388,6-7 1,1 2 601,-1-3 0,8-3 0,2 6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1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7848,'9'0'-261,"1"0"261,-4 0 476,-4 0-43,13-8 986,-13 6-465,13-6-97,-5 1-587,7 5 0,0-6-7,1 8 0,-7 0-107,1 0 1,-1 0-115,7 0 1,5 0 158,0 0 1,0 0-103,-6 0 0,6 0-32,0 0 0,0 6-257,-5 0 0,1 5-323,4-5 0,-2 0 253,8-6 1,-6 5-333,6 1 0,-6 0 49,6-6 0,-6 0-163,5 0 1,-6 0 212,1 0 0,-4 2 493,-2 4 0,-7 3 0,-3 8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223 156 8047,'0'-17'-448,"0"-1"1,6 7 588,0-1 0,0 6-15,-6-5 0,0 5 153,0-5 113,0 7-285,0-12 0,0 13-6,0-9-1,0 8 1,0-5 69,0 3 5,0 4 16,0-6-136,0 8 0,-6 2-5,0 4 1,-7 4 53,1 7 0,3 0-24,-3 0 0,1 1 106,-7-1 1,7 0-4,-1 1 1,3 1 127,-3 4 0,-3-2-86,3 8 0,3-6 129,-3 6 1,6-1-136,-5 7 0,5 2 25,-6 3 1,9 4-25,-3 8 0,2 0 5,-2 0 0,4 5-518,-3 1 1,5 5-174,5-5 1,-1-6-444,8-6 1,5-9 239,6-3 0,6-7-1275,-6-10 1944,8 1 0,3-9 0,10-1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5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122 105 7840,'-10'-8'121,"1"4"107,3-8 0,4 7 346,-4-7-131,4 8-87,2-3-154,-7 7-264,5 0 209,-14 0 0,9 7-6,-5 5 1,3 5 213,3 6 1,2-2-155,-8 8 1,9-6 93,-3 6 0,4-6-103,2 6 1,0-6 12,0 6 1,0-8-95,0 2 1,6-4-130,-1-1 0,9-1-234,-3 0 229,5-7 1,3 3-53,4-7 0,-4 0 78,4-6 0,-2-6-79,2 0 0,-3-7 55,3 1 1,-4-3-135,-2-2 0,1-1 122,-1 1 0,-6-6-6,1 0 1,-8-2-5,2 2 0,-5-4-18,-1-8 1,-7 6-127,-5 1 1,-3 1 86,-2-2 0,-1 4 20,1 8 0,0 1-21,-1 5 0,1-3-86,0 9 0,0-1-192,-1 6 0,7 0-1185,-1 0 1564,8 0 0,-3 7 0,7 3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6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278 121 8028,'0'-17'-163,"0"0"488,-8-1 648,6 1-675,-13 0 1,11 1-46,-8 5 1,6 3-63,-5 8 1,5 0 32,-5 0 0,5 0-273,-6 0 1,1 8 94,-7 3 0,1 12 69,0 6 0,0 4-7,-1 2 0,3 7-18,3 4 0,-3-2-24,3 2 1,3-2-25,-3 3 1,9 1-295,-3-8 0,4 4 115,2-9 0,0 7-538,0-13 0,8 0 99,3-12 0,10 0-64,2 1 0,8-9 199,-2-3 0,3-4 441,3-2 0,7-8 0,3-1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346 208 8025,'16'-23'0,"-5"0"0,3-6 316,-9 6 0,1 0 266,-6 6-7,0-1-326,0 1 1,-7 2 13,-5 3 1,-3 5-126,-3 7 0,7 0-176,-1 0 0,1 5-2,-7 1 0,1 7 115,0-1 1,0 3-33,-1 3 0,1 5 76,0 0 0,5 8-30,1-3 0,-1 5 34,-5 2 0,0-1 17,-1 1 1,-3 1 26,4 5 1,-4-5 4,9 5 1,3-5-213,-3-1 0,8-7 95,-2 1 0,4-8-367,2 2 0,8 0 171,4-5 0,1 3-297,-1-10 0,9-3 142,-4-2 1,4 2-34,-3-3 0,5 1-34,0-6 1,5-6-110,-4 1 0,4-9 179,-5 3 1,0-5 44,-5-1 1,5 0 368,0-1 0,-2 7-14,-9-1 0,3 1 190,-4-7 434,-3 9 1008,7 1-1079,-13 8 0,6 2 334,-8 4 0,0 3-547,0 9 0,2-1-218,4 0 0,-4 1-512,3-1 200,-3 8 0,4-6-326,0 4-671,0-4-1750,1-1 916,-5-1 87,14-7 1827,-14-3 0,5-14 0,-7-3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2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10076,'17'17'2810,"-2"0"-2216,-3 0 1,-5 1 141,-7-1 0,6 0-684,0 1 0,0-1-364,-6 0 1,0 0-350,0 1 0,0-1 400,0 0 1,0 1-204,0-1 1,0-6-723,0 1-1027,0-8 1381,0 4 603,0-16 1,2-4 0,3-9-142,7-2 1,-1-8 212,7 3 1,-3 1 216,14-2-281,0 8 138,5-4 1,9 7 100,3 1 0,-2 6 297,2-1 0,-6 8 524,7-2 0,-7 5 120,6 1 0,-9 0-407,-3 0 1,-1 1-94,-10 5 1,0 4-173,-6 7 1,-7-3-106,-4 3 0,-5-4-124,-1 10 0,-1 4-267,-5 2 1,-6-2-120,-11 2 1,2-2-497,-8 2 1,0-4 434,-5-8 1,-1-8-21,1-3 1,5-4 295,0-2 0,6 0-50,-6 0 1,10-2 123,2-4 0,1 3 63,10-9 0,1 1 330,5-7 1,2 3-145,3 3 0,5-3 72,7 3 0,1-3 40,-1-2 1,6 5-106,0 1 1,0 1-20,-6-1 0,1-3-112,-1 8 0,-6 1-165,1 5-213,-8 0-807,4 0-60,-8 0 1159,0 7 0,-8 3 0,-2 7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8015,'-8'-10'2126,"6"3"-1133,-6-1-514,16 6 1,2-11 212,7 7 0,6 0-263,0 6 0,2-2-285,-2-4 0,2 5-282,4-5 1,3-2-386,-3 2 1,-2 1-126,2 5 1,-8 0-853,2 0 0,-2 0 1500,2 0 0,-3 7 0,5 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7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9028,'17'0'897,"0"0"0,6-6-212,0 0 0,2-2-217,-1 3 1,0 3-211,5-4 0,2 2-353,-8-2 1,6 4-437,-6-3 0,6 3 13,-6 2 1,0 0-603,-6 0 0,1 0-306,-1 0 1426,0 0 0,0 0 0,1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7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87 294 8015,'0'-17'244,"8"0"0,-7-1 288,5 1 1,2 6 245,-2-1-243,-1 8-178,-5-11-310,0 13 1,-5 2 36,-1 11 1,-8 5-120,3 1 0,-3 2 209,3 4 1,-4 4 15,3 8 0,2-6 62,-1-1 0,7 1-65,-2 6 0,4-6-223,2 0 1,2-6 0,4 5 1,-2-6-66,7 1 0,3-10 51,9-1 0,-4-7-208,4 7 0,4-8 143,2 1 1,-2-10-59,2-7 1,-6-3-111,6-2 1,-1-8 49,7-4 0,-6-6-12,0-5 0,-8 1 187,2-7 1,0 0 132,-6-6 1,4 8-69,-9 4 0,-5 3 147,-1 3 0,-6 5 27,-6 0 1,3 8 200,-9-2 1,-5 9-414,-6 3 0,0 7 123,5-2 0,-5 4-964,0 2 0,0 0 131,6 0-973,0 0 1713,7 8 0,-5 2 0,5 7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7929,'11'0'202,"1"0"0,-1 0 362,7 0 1,-1 2-120,0 3 1,1 7 29,-1 11 0,0-2 106,0 8 1,-7 0 321,-4 5 0,-4 9-108,-2 3 0,0 0-311,0 6 0,-8-2-1095,-3 13 0,-12 1 261,-6 5 0,-4 0 108,-2 0 0,1-7-556,-1-5 0,-5-3 798,0-2 0,-1-8 0,7-2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8317,'2'-9'639,"4"3"1,3 2-598,9-2 1,7 3 870,3-9-541,13 8 0,-3-9-24,8 7 1,6-8-132,6 3 0,-2-4-361,-10-3 1,-4 9 177,-7 3 1,-1-2-803,1 2 1,-8 1 212,-4 5 1,-4 2-537,-2 3 1091,-7 5 0,-3 7 0,-7 1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28 7949,'0'-10'1790,"0"-5"-1147,0 13-214,0 2 1,-2 15 655,-3 8-693,-5 8 1,-7-2-107,0 11 1,5 2-214,0 4 0,1 2-165,-6-7 0,7 5-312,4-6 1,4 1-698,2-7 0,0 1 608,0-1 1,2-7-295,4-4 1,-2-3 786,7-3 0,1 0 0,5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09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7946,'0'-18'171,"0"9"-2,0-7 103,0 14 122,0-5 1,0 9-58,0 3 1,0 7-162,0 11 0,0-2-213,0 8 1,-2 6 49,-3 5 0,3 2 36,-4-1 1,4-5 119,2 4 0,0-5 3,0-6 1,0 2-92,0-8 1,8 5 7,3-5 0,-1-1 54,1-11 1,1 3-35,5-9 0,6 3 43,0-2 0,6-4-94,-6 3 0,8-5-136,-2-5 0,3-3 70,3-3 0,-1-9-123,1 9 0,0-14 94,-1 7 0,-7-8 54,-4 3 1,0-8-153,-5 2 1,3-4 108,-10-1 0,-3-7-150,-2 1 1,-4-6 232,-2 6 0,0-7 137,0 7 0,-6 2-61,0 9 1,-5 2 133,5 4 1,-8 6-326,3-1 1,1 3 99,-1 9-812,7-7 1,-6 11-1,4-4-310,5 4 1,-7 4 372,8 4 1,8 1 706,3 5 0,12 11 0,4-4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10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7956,'12'0'1300,"-1"0"0,-5 2-654,6 4 1,-7 3-174,7 9 0,-6-1-102,5 0 1,-5 1-30,6-1 1,-9 0 112,3 0 0,-4 7-78,-2-1 1,0 0-129,0-6 0,0 0-204,0 1 0,0 5 70,0 0 1,-2 5-737,-4-4 0,3 6 22,-9-1 0,6 10-943,-5 1 1542,-1 8 0,-13-4 0,-2 8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1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7932,'0'-10'-215,"0"-5"1,5 11 77,1-7 1,2 5 250,-2-6-16,-4 8 0,11-5 92,-7 3-22,7 4-62,-11-13 1,8 13 98,-5-4 124,-3-4-113,6 8 230,-8-5-77,0 7 706,0 0-723,0-8-49,0 6-250,0-5 69,0 7 0,0-2-264,0-4 190,0 4 131,0-6 59,0 8 454,0 0-459,0 8 0,-6 2-50,1 7 0,-1-6-43,6 1 1,0 1-25,0 10 1,-6-3 10,0 3 1,1-2-9,5 2 0,-2 2-3,-4 4 0,4 3 71,-4-3 1,4 4-57,2 1 0,-2 7-31,-3-1 0,3 0 36,-4-5 1,4 0-85,2-1 0,0 1 63,0-1 0,-6 1 11,0 0 1,1-1-75,5 1 0,0-3-16,0-3 1,-6 2 84,0-8 1,0 6-4,6-6 1,-2 0 158,-3-6-165,3 8 0,-6-6-75,8 4 1,0-3 35,0-3 1,0-5 7,0-1 1,0-5 2,0 5-288,0-7 221,0 12-232,0-15 101,0 7 124,0-8-49,0 0-210,0-8 1,0-1-341,0-8 1,8-3-210,3-3 0,5-2-1770,1-4 2568,8-3 0,2-3 0,7-9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1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139 173 8011,'0'-17'0,"-2"5"371,-4 1 1,4 5 237,-3-5-496,3 7 151,2-12 80,0 7-112,0-9-105,7 1 0,-5 6 178,4-1-155,-4 8 0,-2-5 77,0 3 51,0 4 72,0-6 88,0 8 460,0 0-739,-8 0 0,6 8-45,-3 4 1,1-3 64,-2 3 1,4 5-45,-4 6 0,2 8 23,-1-2 1,3-1 75,-4 7 1,2-4-30,-2 9 1,4-2-17,-3 3 0,1-3-70,-2 8 1,4-5-57,-4 5 1,-1-6 39,1 6 0,-6-7 54,7 1 0,-1 2 21,6-1 1,-6-1-52,0-5 1,1-1 113,5 1 0,0-6-80,0-1 1,0-4-7,0 4 0,0-5-14,0 6 0,0-8 46,0 2 0,0-3 0,0-3 0,0 0-17,0 1 0,0-1 94,0 0 0,0-5-128,0-1 1,0 1 3,0 5 1,0-5 121,0-1-291,0-7 225,0 11-249,0-13-654,0 14 347,0-15 80,0 7 0,0-16 104,0-3 1,0-4-818,0-3 1,2-7 109,3-4 0,-1-3-63,8-3 1,1-1 945,10-5 0,-4-3 0,6-8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0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10123,'17'0'334,"0"0"-283,0 0 1,1 0 534,-1 0 0,0 0-280,1 0 1,-1 0-68,0 0 1,6 0-234,0 0 1,0 0 145,-5 0-726,-1 0 337,0 0-189,-7 8 0,-4 7 219,-12 8 0,-4 8-35,-7-2 1,-6 3 106,0 3 1,-6 0 166,6-1 0,-6-1 826,6-4 1,2-4-425,9-8 0,-1 0 280,7 0 0,0-5 304,6 0-905,0-9 0,8 7 115,4-4 1,9-4-287,2 3 0,8-5-433,-3-5 1,5-5-612,2-7 1,5-1 1101,0 1 0,8-8 0,-3-2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7949,'10'-8'2053,"-2"-1"-916,-8-1-706,7 3 1,-5 8-87,4 5 0,-4 6 73,-2 11 1,-2 4 214,-4 7 0,4 3-302,-3 3 1,-3 2-219,2 5 0,-2 3-807,3-4 0,3 2 517,-4-2 1,4-4-603,2-7 115,8-1 465,-6-7 0,19-4-2183,-4-11 2382,4-5 0,12-7 0,3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1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7990,'17'0'993,"0"0"0,1 2-214,-1 3 1,6 13-112,0 10 0,0 7-86,-6 5 1,1-1 143,-1 7 0,-7 0-323,-5 6 1,-5-6-158,-5 0 1,-5 0-611,-7 6 0,-8 0 280,-4 0 1,2-6-472,-2 0 0,2-7-364,-2 1 0,3-5 919,2-7 0,5-3 0,-6-7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15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9544,'18'0'466,"-1"0"-623,0 0 0,0 6 529,1 0 0,1 5 774,4-5 1,-4 7-1191,4-1-24,-3 3 1,-3 3-156,0-1 0,-2 0-423,-3 0 1,1 3 362,-7 3 1,0 4-110,-6 7 1,-8 1 140,-3-1 1,-1 1 33,-5-1 0,4 1 223,-11 0 0,7-1 117,6 1 0,-3-1 160,8 1 1,-5 5-73,5 1 1,0-1 62,6-5 0,0 1-74,0 4 0,0-3-57,0 3 0,6 3 116,0-3 0,0 6-136,-6-6 1,0 7-35,0-7 0,0 2 65,0-1 1,0-3 66,0 8 1,-8 0-20,-4 6 0,3 2 131,-3 4 1,3-3-73,-3 9 0,-3-5 156,3 10 0,-3-9 264,-2 9 1,5-5-229,1-1 0,1-4 91,-2-7 1,3 0-371,3 0 0,2 0-395,-7 0 1,7-8 232,-2-4 0,-2-9-27,3-2 75,-9-8 1,10 2-216,-7-11 0,5 1-1051,-5-7 1,-1 7 572,-5-1 1,-1-1-620,1 7 0,-8-5 135,-4 10 1117,-11 4 0,-4 0 0,-8 8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8011,'6'-12'1409,"-1"1"0,11 5-590,1-5 1,0 1-323,6-2 1,-1-1-266,1 7 1,2-5-122,3 5 1,5-6-11,-4 7 0,-2-3-234,2 2 0,-2 4-565,1-4 558,-3 5 1,-9 8 27,-5 5 0,3-1-84,-9 7 0,1-3 385,-6 14 0,0-6-169,0 6 0,-7 1 532,-5 11 0,-3-5-221,-3 5 1,1-3-45,0 2 1,-1-3-219,1 3 0,2-3-224,3-3 1,-3 1 83,3 0 1,3-7-206,-3 1 0,8-8-1860,-1 2 1507,3-3 0,2-3-1796,0 0 815,0-7 1610,0-3 0,7-14 0,3-3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3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14846,'18'0'287,"-1"6"-76,0-1 0,1 9-1140,-1-3 1,6-1 295,0 2 1,6-3-19,-6 3 1,8 1-2,-3-7 0,-1 0-564,2-6 0,-8 0 1216,2 0 0,4-16 0,0-3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8011,'17'-18'0,"1"7"470,-1-1 1,8 1-182,4-6 0,5-1 389,7 1 1,-5 5-219,5 1 0,1 1-85,-2-1 0,1 3-385,-7 8 0,1 0-309,-1 0 0,-1 0-451,-4 0 1,2 0 462,-8 0 0,0-6-1135,-6 1 957,0-1 1,-1-2 33,-5-3 1,-3-5 162,-8-1 0,-2-2 288,-4-4 0,-3-4 0,-9-8 0,1 6 0,0 1 0,-6 5 49,0-6 0,-1 8-111,7-3 0,-6 11 536,0 2 1,0 1-126,6-2 0,5-1 13,1 7 0,5 0 270,-6 6 252,9-7-421,-5 5-481,8-6 1,0 16 30,0 3 0,8 12 138,3 6 0,4 6-51,3 5 1,-7 6 10,1 12 1,-3 11 36,3 12 1,1 3-181,-7 3 0,0-3 183,-6-3 1,2 4-123,4-5 1,-5-9-208,5-1 1,-2-9-285,2-3 1,-2-3 232,7-14 1,-7-1-48,2-5 0,-4-8-220,-2-4-398,0-4 661,0-2 1,-2-7 412,-4-4 0,-4-6-240,-7-6 0,0-4 140,0-7 1,-1-6 323,1 0 1,0-2-218,-1 2 1,3-2 139,4-4 1,-3-4 33,8 4 1,1-5 143,5-7 0,0 5-190,0-4 1,9-3-118,8 3 0,8-8-240,10 2 0,7 2-319,4-2 0,4 7-1942,2-1 2081,8 3 1,-6 3 0,5-1-1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7953,'17'-16'375,"-7"11"176,-4-13 1,-2 7-112,1-1 0,-3 3 744,4 3-91,-4 4-700,-2-6 1,-8 8-329,-3 0 1,-7 10-187,-5 7 1,2 2-179,-8 10 0,1 0 136,-7 6 1,2-1-228,5 1 0,-3 5 138,8 1 1,2-1-123,9-5 1,-1-1-81,7 1 0,-6-1 56,7 1 1,-1-1 250,6 1 0,0 5 70,0 1 0,6 1 173,-1-2 1,1-3 64,-6 3 1,6-7 340,0 1 1,-1-3-191,-5 10 1,0-11 37,0-1 1,0 0 118,0 6 0,0-7-111,0 1 1,0-8-313,0 2 1,0-3 41,0-3 1,0 0-318,0 0 44,0-7-159,0-2 382,0-8 0,0-2 23,0-4 0,0-11-358,0-12 1,6-11 112,0-7 1,7-1-30,-1 2 0,3 2 58,3 4 1,1 3 78,4-3 0,-2 5 17,8 7 0,-6-3 4,6 8 1,-6 0-13,6 5 1,-8 3 159,2 3 1,-4 3 139,-2 3 1,1 4 99,-1-4-268,-8 4 1,5 4-85,-8 4 0,-1-2-16,-5 8 1,-2-1 24,-3 6 0,1 1-98,-8-1 0,1 0 34,-6 1 1,1-7-128,5 1 0,-5-9 103,5 3 0,1 2-51,-1-2-32,7-1 0,-10-7 51,9-3 0,-1-5-210,6-7 1,0-2 64,0-4 1,7-2 15,5-4 0,9-4 36,2 4 1,8-3-138,-2-3 0,11-5 247,6-1 1,2-5-60,-2 6 0,4-2 201,-4 1 1,-1 5 35,1-5 0,-8 5 94,3 1 0,-11 8 163,-1 4 0,-8 4 393,2 2 0,-9 5 630,-3 1 881,-7 7-345,4-4-794,-8 8-1140,0 0-16,-8 8 0,4 2 78,-7 7 1,-1 0-108,-5 0 0,5 8-360,1 4 0,5 2 147,-5-2 1,7 3-204,-2-3 1,-2 4 558,3 2 1,-3 1-166,2 4 0,4-3 469,-4 3 0,-1-1-157,1 1 0,0-5-15,6-1 0,-2-1-90,-4-10 0,5 6-269,-5-6 293,4 0-235,2-6 1,0-5-55,0-1 129,0-7 265,0 4 0,8-18-43,3-7 1,12-4 32,6-14 0,6 2-141,5-13 1,-2 0-94,8-6 1,1 6 38,4 0 0,-6 13-214,-5-1 1,0 5-123,-5 0 1,1 6 144,-13 12 0,2-3-233,-1 8 0,-11-5-873,4 5 186,-11 0 0,2 14 461,-8 4 1,-4 9 638,-8 2 0,-7 15 0,-15-1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5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7953,'-9'0'1801,"1"0"-780,8 0-507,0 0 0,6 7 200,0 5 1,5 3-248,-5 3 0,0 7-202,-6 3 1,0 13 124,0 5 0,-2 12 238,-4 5 0,-2 4-646,-3 2 0,-3 1-569,9-1 0,-1-10 214,6-7 0,0-2-449,0-10 1,0-5-840,0-6 1081,8-8 0,-5 2-347,9-11 0,-6-5 356,5-7 0,-5-2-184,6-3 755,-1-13 0,6-16 0,1-10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7989,'10'-17'1402,"-3"8"1,1 1-1405,3 8-69,-3 0 0,2 0 36,-4 0 1,-5 2 142,5 4 0,-6 11-176,-6 12 0,-11 3-115,-12 3 1,0 5-510,-5 1 0,9-3 263,-10-9 1,7 2 289,-1-8 0,-2 0 24,8-6 0,6-5-40,5-1 0,6-7-20,-5 2 430,7-4-229,-4-10 1,10-2 126,4-7 1,5 0 104,13-1 1,-3 3-74,7 4 0,1-5 346,6 5 1,1-5-49,5-1 1,-5 5 108,5 1 1,-5 5-184,-1-5 0,-6 7-121,-1-2 1,-5 4-136,6 2 1,-8 0-132,2 0-1654,-3 0 1293,-3 0 1,-7 8-435,-5 3 0,-3 5 21,-2 1 452,-7-7 59,-3 5 1,-7-5 38,-1 7 1,-1 0 92,-4 0 0,2 7 521,-8-1 0,8 2-230,-2-2 0,-2 5 344,2 13 0,0-1-210,6 12 1,-7-4-28,1 10 0,0 1-141,6-1 1,0-2-225,-1-10 0,3 2 96,4-8 0,-3 0-110,8-5 1,-1-2-128,1-4-363,4-4 59,-6-8 330,8-8 0,0-3-161,0-12 1,2-3-186,4-8 537,4-8 0,7-10 0,0-9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5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7989,'8'-9'691,"-4"1"-154,7 8-193,1 0 0,3 8-85,-3 3 1,3 7 398,-3 5 1,-5-2-166,-1 8 0,2-6-94,-2 6 1,-1-1-138,-5 7 1,0-6 28,0 0 0,0-3-217,0 3 0,-5 2-188,-1-8 0,-6 2-495,7-2 0,-7-9 364,6 3 0,-1-6-636,1 1 1,4-2 238,-4-5 1,2-3 43,-2 4 0,5-12-34,-5-5 1,4-10 631,2-2 0,-8-16 0,-1 3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7989,'-8'-10'2497,"6"3"-1803,-13 7-578,13 0 0,-8 6 438,5-1 0,1 11-118,-8 1 1,3 0-312,-3 6 1,-1-3 61,7-3 1,-6 0-52,7 0 2,-1 1-249,6-1 1,2-7-8,4-5 1,3-3-299,8-2 0,8-2-694,4-3 0,6-5 65,5-7 1045,4-1 0,16-7 0,1-1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7949,'17'-7'3415,"1"5"-2294,-9-6 378,7 8 157,-15 0-636,7 0 626,-8 0-886,0 8-618,0 1-130,0 9 1,2-3-293,4-3 0,5-3-294,12-3 1,-1-4-725,6 4 1,-1-4-1417,2-2 2714,4 7 0,-6 3 0,7 7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6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8102,'11'0'133,"1"0"0,-1 0 139,6 0 0,1 0 1550,-1 0-1162,0 0 1,-5 0-240,-1 0 0,1 2-299,5 4 0,-5-4-341,-1 4 0,-5 1-120,6-1 0,-7 8-913,7-3 0,-8 6 228,1 6 1024,-3-3 0,-9 20 0,-3-3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8102,'0'12'651,"0"-1"1,0-5-707,0 5 0,2-7-1029,3 2 1886,-3 4 0,6-1 882,-8 9-635,0-1-724,0 0 0,0 0 0,0 1-156,0-1 1,0 0-50,0 1 1,0-7-24,0 1 0,0-7 158,0 7-467,0-8-547,0 4 378,0-8-285,0 0 292,8 0 0,-5 0-191,9 0 0,-6-2 174,5-4 0,1 2-1,5-8 0,6 1 4,0-6 1,0-1-47,-5 1 0,5 6 552,0-1 0,-6 8-177,-5-2 1284,-1 4-743,6 2 1550,1 0-559,-9 0-752,-1 8 0,-8-4 163,0 8-524,0-9 1,6 7-915,-1-4 1,3-4 442,-2 3 1,4-3-793,7-2 0,2 0 330,4 0 0,6-7 30,11-5 1,-1-3 124,7-3 0,-6 3 86,6 4 0,-7 3 321,1 8 0,-5 0 315,-7 0 1,-3 2 754,-7 4 0,-1 3-512,0 8 1,-7 1 539,-4-1 1,-4 0-364,-2 1 0,0-1-238,0 0 1,0-5 6,0-1-34,-8-7-434,-2 4 1,-7-10-265,0-4 0,5-5-1063,1-12 0,5 3 660,-6-3 0,3-4-1129,-3-1 0,-3 1 1771,3-2 0,-3 0 0,-2-6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7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53 224 8061,'0'-17'0,"0"7"-348,0-5 827,0 13 1070,0-6-769,0 8-545,0 0 0,-2 10-119,-4 7 1,2 8 86,-7 9 1,5 9-152,-6 3 0,8 2 20,-1-2 1,3 8 27,2-8 0,0 8 28,0-8 0,0-4-123,0-2 0,2-9 153,3-2 1,7-8 109,11 2 1,-4-9 25,4-3 0,4-7-144,2 2 0,4-4 163,1-2 0,1-4-207,-1-8 1,7 1-136,-1-12 0,2-4-6,-1-2 0,-5-6-208,5-5 1,-5-4 103,-1-8 1,-1-6-60,1 1 0,-2-7-137,-5 7 0,-3-7 38,-7 7 0,-9 7 442,-3 9 1,-4 11 86,-2 1-23,0 8-754,0-4-31,-8 7 1,4 9 123,-7 3 0,7 6-184,-2 6 1,4 5 635,2 12 0,0 4 0,0 8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8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554 243 8013,'9'-23'-180,"-3"0"0,-4 0-384,-2 6 1,0-1 581,0 1 0,0 0 553,0-1 1,-2 1-165,-4 0-261,-3 7 1,-16-3-12,-4 7 1,2-6 175,-2 7 0,-2-1-242,-9 6 1,3 6 20,-3-1 0,4 9-54,1-3 1,0 5 90,1 1 0,1 2-39,4 4 0,4-3 69,8 3 0,0-2 92,-1 2 0,9-4-90,3 4 0,4-2 171,2 2 1,8-4-118,3 5 1,7-5-34,5-2 1,6 0-270,11 1 1,-2-3 87,8-3 1,-5 1-80,5-7 0,-8 5-191,3-5 0,-11 0-205,-1-6 1,-2 6 10,2-1 1,-4 1-326,-8-6 1,-5 6-118,-1 0 0,-7 1 907,2-1 0,-4 4 0,-2 7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3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8205,'18'-8'-581,"-1"-2"0,-6-7 290,1 0 1,5-1 460,6 1 0,0 0 34,-5 0 1,-3-1 161,-4 1-19,5 7 304,-7-5-502,1 13 1,-2 2-15,-8 12 0,0 13 183,0 9 1,0 8-65,0 10 1,0 2 59,0 4 0,0-3-149,0 9 1,0-8 29,0 1 0,0-5-53,0-6 1,0 0-133,0-11 1,5 1 383,1-12-238,8-1 1,-5-8 90,9-4 0,-1-3-81,0-8 1,0-8 51,1-3 0,-1-12-212,0-6 0,6-6-230,0-5 0,6 0 185,-6-12 1,8 2-92,-2-13 0,4-1-140,1-5 0,1-2-54,-1-4 0,1 6 379,0 0 1,-1 7-190,1 10 0,-8 8 258,-4 4 0,-4 9-222,-2 2 1,-5 10-809,-1 2 326,-7-1 202,4 16 1,-10-5 56,-4 7 384,-4 7 0,-15 3 0,-1 7 1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0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8329,'0'-17'0,"0"0"28,0 0-422,0 7 1744,7 2-831,3 8 1,7-6-87,1 1 1,-1-1 111,0 6 0,6-2-368,0-4 0,8 4-208,-2-3 0,-2 3-597,2 2 0,-8 0 90,2 0-710,-4 0 406,-2 0-90,-7 0 402,-2 0 518,-8 0 0,-8 7-103,-4 5 1,-9 3 145,-2 3 0,-6 7 361,6 3 0,-7 7-21,1 5 1,-2 6 138,2 12 0,-3 2-161,3 3 0,2 8-126,-2-8 1,8 7 18,-2-13 0,9-7-40,3-9 0,7-7 5,-2-5-353,4-4-58,2-8 1,8-7 120,4-4 1,3-18-181,2-5 1,6-6 49,0 0 0,2-6-146,-2-11 1,-3 1 139,3-7 0,-4 8 84,-2-3 1,0 5-67,1 1 0,-7 2-4,1 5 1,-3 3 46,3 7 1,1 1-1,-7 0 0,0 5 575,-6 1 173,0 7 153,0-4-287,0 8-138,0 0 0,0 10-130,0 7 1,-6 8 80,0 10 0,-5 1-62,5 5 1,-5 5 53,5 11 0,-6-3-121,6 4 0,-7-4-8,2-3 1,1 1-9,-2 0 1,3-6 12,-3 0 1,-1-7-234,7 1 0,0-5 204,6-6-361,-7 3-249,5-13-254,-6 6 575,8-15 1,6-4-58,-1-12 0,3 0-34,-2-11 0,-2 4-202,7-11 0,-7-8 86,2-3 0,-4-5 88,-2 0 0,0 1 321,0-7 0,0 9-100,0 3 1,0 1 383,0 10 0,0 0 154,0 6-180,0 7 1,-2 3-25,-4 7 1,-5 1 195,-12 5 1,-2 12-45,-4 10 1,-4 11-41,4 1 1,-3 2-171,-3-1 1,6-3 8,0 8 1,8-9-78,-2-3 1,4-1-54,2-10 1,5-2-251,1-9-157,7 3-151,-4-13 0,10 4-55,4-12 0,5-5 212,12-13 1,4-4-312,8-13 0,13-3 193,4-8 0,11 0-167,1 0 1,5 4 401,6-3 1,-4 10 183,4-5 0,-4 15 13,-2 8 1,-8 4 329,-3 2 0,-6 7 443,-6 4 0,-9 4-405,-9 2 1,-12 2 296,1 4 1,-11-2-274,0 8 1,-4 5 42,-2 6 0,-10 8-291,-7-3 0,-1 5-269,-5 2 0,-2-6-99,2-1 0,-6-7-351,6 3 1,-2-5 348,2-2 1,4-7-13,-4-5 0,10-3-189,1-2 0,8-7 1,-2-5 0,5-5 509,1-6 1,3 4 175,9-4 0,1 3 140,16 3 1,-6 7-83,6 5 1,-6-3 95,6 2 1,-2 0-56,2 6 1,-2 0-113,-4 0 1,-10 2-276,4 4 0,-3-2-262,3 7 1,-1-5-1275,-5 6 1576,4-1 0,-5 7 0,7-1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26 8029,'7'-10'721,"-5"-5"0,8 15-356,-4 0 0,-4 2 164,3 9 0,3 1-157,-2 5 0,-1 0-31,-5 1 0,0 1-977,0 4 470,-7 4 1,5 6-245,-4-5 1,2 5-396,-1-4 1,3-4-370,-4-2 543,4-4 201,2-9 1,8-4 79,3-12 1,-1-10 323,1-7 0,-1-7 116,1 1 0,3 2 80,-8-2-56,7 8 0,-9-2 207,7 11 1,-5 5 314,6 7 1,-8 2-257,1 3 1,-3 5 256,-2 7 1,-2 8-191,-3 4 0,-5-2-310,-7 2 0,-1 0-176,1 5 0,2-5-260,3 0 0,-3-8 166,3 2 0,3-4-233,-3-1-146,8-9 0,-3 1-118,7-4 163,0-5 295,0 7 328,0-16-84,0 7 120,0-7 0,-8 16-103,-4 3 0,-11 12-5,-5 6 0,-7 4 116,-5 1 0,3-3-91,-3 3 0,-3-3 82,3 10 0,-6-3 11,6 2-700,-8-11 558,11 12 0,1-16 21,7 3 17,8-3 1,-4-15 0,9-2 41,5-1-186,3-5 0,10 4-60,4-12 0,13-5 85,16-12 0,9 1 42,13-6 1,13-1-48,10-6 1,5 1-64,1-1 1,1 1 130,-1-1 1,-7 8 80,-4 4 0,-12 4 9,-5 1 1,-14 3 143,-9 4 0,-8 3-908,-10 8 468,0 0 1,-9 2-619,-8 4 1,-15 5 365,-14 12 1,-6 4-669,-5 8 1084,-4-1 0,-4 7 0,-4-1 0,-4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8036,'-34'17'431,"-1"0"0,8 1 63,4-1 1,4-2 95,2-3 0,5 3-154,1-3 0,7-3-62,-2 3 1,4-6-24,2 5 0,0-7-872,8 11 0,1-13 279,9 4-823,-1-4 1,2-2 327,4 0 0,-3-8 34,3-3 1,-4-10 290,-2-2 0,0 0 412,1 5 0,-1-5 0,0 0 0,-1-8 0,-5 3 0,3 3-185,-9 2 1,7 3 184,-6 3 1111,-1 7-789,-5 3 0,-1 11 135,-5 7 0,2 3 126,-8 14 318,9 1-483,-13 13 0,14-1 80,-4 11 0,-1-4-26,1 9 0,0 3-299,6-2-88,-7 7-755,5-4 615,-6 1 1,2-3 0,0-7-160,3 0 0,-5-2-159,2-4 102,0 4 0,4-19-1821,-3 4 969,3-12 492,-6-6 1,6-11 115,-4-12 0,4-11 892,-3-12 1,-3-6-378,2-5 0,-7-4 0,1-8 0,3-8 0,-3-3 0,6 1-60,-5-1 0,5 15-43,-5 2 0,5 15 450,-6 8 0,7 11 485,-7 7 0,0 3 162,-5 2 0,-2 9-444,-4 9 1,4 1-37,-4 10 1,5-6-264,7 6 1,-3-6-84,9 5 1,-1-6-160,6 1 0,7-4-295,5-2 1,5-5 338,6-1 1,6-9 134,12-2 0,1-4-2025,4-13 1,10 2 872,-4-14 1,5-2 332,1-9 1,3 3 630,8-3 0,1-2-350,-1 1 1,0 3 591,0 9 0,-7 4 221,-5 8 0,-5 5 68,-6 1 1,-9 7 646,-8-2 0,-10 6-197,-2 6 0,-5 3-398,-7 9 0,-3-1-125,4 0 1,-10 8-176,-1 4 1,-11-2-515,-1 2 1,-2 0-266,-10 5 0,6-5-455,-6 0 1,2-8 259,-2 2 1,4-11-525,8-7 0,0-3 611,-1-2 1,7-7 240,-1-5 1,8-9 467,-1-2 0,3-6 115,2 6 0,7-6 252,5 6 1,3 6-182,3 5 0,5 3 498,0-3 1,6 4-378,-6 8 0,5 0 47,-4 0 1,6 0-424,-1 0 0,-2 2 137,2 4 1,-2-2-1653,2 8 1479,3-9 0,3 13 0,9-7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8123,'10'2'73,"-4"4"0,1 4 842,-1 7 1,6 8-193,-6 4 0,1 11-31,-1 6 0,-4 4-87,4 2 1,1 0 51,-1 0 1,0 6-354,-6-1 0,0 3-109,0-3 0,0-3-616,0 4 1,0-4 329,0-2 1,0-8-755,0-4 1,-2-5-737,-4-7-828,4 5 1060,-13-14 738,5-1 1,-7-11 610,0-7 0,-8-15 0,-2-4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8123,'-17'0'586,"0"0"1,5 0 328,1 0 633,7 0-807,-11 0-284,13 0-154,-6 8 0,8 2-237,0 7 0,2-5-251,4-1 0,7 1 261,16 5-76,0 0 0,21-7 0,-6-2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3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7949,'-18'17'0,"3"0"1699,4 0 1,3 1-789,8-1 0,-2-2 111,-4-3 0,4 3 518,-3-3-711,3 3 0,2 2-639,0 1 0,0 1-557,0 4 1,-6-4-96,0 4 0,-7-2 402,1 2 0,2-3-1339,-1 3 1,-1-10 390,-5-1 1,0-8-35,0 1 1,-1-3 735,1-2 1,2-7 385,3-5-56,-3-3 472,13-3 905,-6 1-785,16 7-265,-6 3 0,13 7 1056,-3 0 1,5 0-633,6 0 0,-2 2-377,8 3 0,-6 5-510,6 7 0,0-5-417,5-1 1,-5 1 229,0 5 1,-6 2-1063,6 5 1361,0-5 0,13 13 0,2-5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2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8123,'9'-7'1709,"7"5"2306,-7-6-1635,1 0-1192,-2-1-3672,-16-9 2484,-2 9 0,-7 1 0,0 8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3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69 8059,'-17'-25'0,"5"12"0,1-4 0,5 11 72,-6 0-18,9 4 1,-15 4-159,1 4 0,-8 5 78,-9 12 0,-1 4 283,0 8 1,3 5 94,3 1 0,2 12 135,4-1 1,4 12-133,-4-1 0,3 3 66,3-3 1,6 2 124,-1-7 1,2-6-165,-1-6 0,-3-8-354,9 3 1,-3-5 164,2-1 1,4-8-172,-3-4 0,1-4-183,-2-2-562,4-7 432,-6 5 1,10-15-216,4 0 1,0-7-6,11-11 1,-7-7-368,13-4 1,-6-3 125,12-3 0,-6-5 752,6-1 0,0-7 0,5 4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8059,'42'-17'0,"-4"-1"910,9 1 0,1 0-318,9-1 1,7 1-24,11 0 0,1 5-432,5 1 1,-4 1-24,-8-1 0,0-5-96,0 5 0,-9 3-213,-8 2 0,-2-1-36,-10 1 0,-5-6-318,-6 7 0,-10-9 77,-2 3 0,-7-7 77,-10-5 1,0 2-69,0-8 0,-14 8 329,-3-2 1,-6-2 148,0 2 1,2 6 18,-8 5 1,2 3 249,-2-3-1,-2-1 102,8 7 0,-5 0-70,5 6 0,-1 0-92,7 0 0,0 0 3,0 0 0,-1 0-202,1 0 1,6 2 42,-1 4 1,6 2-21,-5 3 1,5 10 142,-6-4 1,1 14 129,-6 4 0,-1 5-37,1 6 0,0 10-122,-1-4 0,1 9 290,0-3 0,0 0-47,-1-6 1,1 5-225,0 1 1,5-6-101,1-6 0,1-8-258,-2 3 0,-1-7-40,7-5 1,0-4-282,6-8 1,0-5-15,0-1 117,0-7 0,2 4-99,4-8 1,4-8 124,7-3 0,6-10-83,0-3 1,8-6 118,-2 1 0,3 4 234,3 2 0,-6 0 44,0 6 1,-2 1 236,1 10 1,3 4 25,-8-3 0,-6 10-91,-5 7 0,-8 3 754,2 3 1,-6 5-380,-6 0 1,-6 6 337,-11-6 0,2 5-373,-8-4 0,8 4-416,-2-5 1,-2-1 91,2-11 0,2 4-142,9-3-189,-3-4 0,11-1-509,-7-7 0,7-2-61,-2-3 1,6 1-109,6-8 259,3 1 662,9-7 1,-7 9 1020,1 3-779,-8 4 1,3 10 259,-7 3 1,-9 12 168,-9 6 1,1-2 589,-6 2 1,4 0-502,2 5 1,1 1-343,5 0 1,3-7-331,8 1 0,2-6-13,4 6 0,5-8-242,12 2 1,2-9-262,4-3 0,9-7-750,-3 2 0,5-2-826,1 1 1,1-3 914,4 4 1,4-4-231,-4-2 0,4 0 1275,2 0 0,8 8 0,1 1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7:44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14228,'-17'0'1753,"5"5"-1270,1 1 1,-1 0-145,-5-6 0,5 6 91,1-1 0,7 3-567,-2-2 0,4-2-94,2 7 0,8-7-410,3 2 0,12-4 458,6-2 1,4 0-887,1 0 1,1-2 301,0-4 1,-7-2 207,1-3 0,-8-4 373,2 3 1,-5-3 317,-7-3 1,-3 1 1958,-8 0-1653,0-1 1,-13 1 1294,-5 0 0,-11 0-738,1-1 0,1 1-22,-2 0 0,2 1-430,-2 5 0,4 3-288,8 8 0,0 0-1102,-1 0 0,9 2 847,3 4 0,-4 11 0,1 10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7761,'0'-17'330,"0"0"139,0 0 1,-2 5 375,-4 0-249,4 9 1,-7-11 23,3 8 0,4-1 148,-4 1 774,-4 4-1067,1-6 1,-8 8-54,-1 0 0,7 0-200,-1 0 0,1 0-155,-7 0 0,1 8-117,0 4 1,-1 1 113,1-1 0,2 3-24,3-4 1,-3 5 10,3 1 0,3-2-258,-3-3 0,8 3 95,-1-3 0,3 3-62,2 3 0,0-7 14,0 1 0,6 1-111,-1 10 1,11-4 64,1 4 1,0-3 134,6-3 0,2 6 58,-2 0 1,0 0-79,-5-6 1,-1 1 161,0-1 0,-1 0-96,-5 1 1,3-1 168,-9 0 0,1 0 46,-6 1 1,0-7 61,0 1 0,0-1-100,0 7 1,-6-1-72,1 0 0,-9 0 61,3 1 1,-5-3-50,-1-3 1,0 1-125,-1-7 70,1 0 1,0-6-854,-1 0 274,1 0 0,6-2-363,-1-4 0,8-4 62,-1-7 1,5 0 331,5-1 1,-1 3-22,8 4 0,-1-5 151,6 5 1,1-5 177,-1-1 0,0 5 134,1 1 0,-7 7 169,1-2 0,-7-1 171,7 1 517,-8 0 427,4 6-811,-8 0 0,-8 0 523,-4 0 1,-3 2-371,-2 4 0,-1 2 153,1 3 1,0 4-290,-1-3 0,1-2 94,0 1 1,2-5 175,3 5-535,-3 1 1,13 7-432,-4 4 1,4-4 263,2 4 0,2 4-313,4 2 0,3-2 211,9 2 0,5 0-158,0 5 1,2-5 47,-2 0 1,-4 0 65,4 5 1,-6-5 145,-5 0 0,1-8 211,-7 2 1,6-4 11,-7-1 0,1 5-110,-6 0 0,-8 0-100,-3-6 0,-4 2 62,-3 4 1,-7-3-605,-4 3 1,3-4 248,-3-2 0,2-1-804,-2-5 0,-2-3 204,8-8 1,2-2 888,10-4 0,-5-11 0,7-10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7773,'-9'-8'381,"-1"5"-395,4-9 1,4 6-869,-3-5 2674,3-1-1226,2-5 1,2 2-118,3 3 1,-1 4-125,8 8 0,-6 0 11,5 0 1,-5 0 96,5 0 1,-7 8 167,2 4 1,-4 9 263,-2 2 0,0 6-347,0-6 1,-2 7-480,-4-1 0,-1 2 42,-5-2 1,2 1-355,5-6 0,3-1 232,-4-6 0,4 0-1322,2 0 1,0-5 49,0 0 1,2-9 1312,4 3 0,3-12 0,9-3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8679,'10'0'2553,"-1"2"-1732,-3 4 0,-2-5-12,7 5 0,-5 2-765,6-2 1,-7 1 101,7-1-472,-1-4 359,7 13 0,-3-11-635,-3 8 1,-5-6 355,-7 5 1,0 1-360,0 5 1,-2 0 312,-3 0 0,-3 1 297,-4-1 1,-3 0 798,4 1 0,-3-1-431,3 0 0,1 1 77,4-1 1,4-6 250,-4 1 301,5-8-635,8 11 0,3-13-417,7 4 1,2-4-920,4-2 1,-3 0 598,3 0 0,2-2-1414,-2-4 0,6 4 191,-6-4 1593,7-3 0,-10-1 0,5-7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4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7754,'-15'-2'3381,"3"-4"1,3 4-1830,3-3-703,4 3 37,-13 2-195,13 0-4026,-6 0 3335,8 0 0,0-8 0,0-2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4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7758,'-17'9'2710,"-1"7"1,7-7-3083,-1 9 0,8-1 232,-1 0 0,-5 8 145,-2 4 1,-3 11 331,-2 7 1,0 4-104,-1 7 1,1-2 2,0 7 0,-1 1-86,1 5 1,2-8-92,3-3 1,4-6-71,8-6 0,0-6-413,0-11 0,8-4-101,4-8 1,3-1 264,2-5 0,6-3-305,0-8 1,1-2 151,-7-4 0,6-5 391,0-12 0,-6 3-67,-5-3 0,-8-4 612,1-1 0,-3 1-189,-2-2 1,-7 6 57,-5-6 0,2 10 402,-1 2 1,-1 1-263,-5 10 0,6-5-439,-1 5 1,6 0 55,-5 6 0,7 2-1777,-2 4 1,6 4 1626,6 7 0,4 0 0,7 1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103 121 7768,'19'0'1103,"4"0"1,-2 0-399,8 0 1,0 0-101,5 0 1,1 0-18,-1 0 1,7 0-845,-1 0 0,2 0 233,-1 0 1,-5-2-1014,5-3 1,-5 1 582,-1-8 1,-3 3-86,-3-3 0,-10-1-91,-7 7-4,-8-8 1,3 11 349,-7-9 0,-7 6 328,-5-5 0,-3 7 466,-3-2 1,1 4-430,0 2 1,0 0 1345,-1 0-1036,1 0 0,0 0 524,-1 0-537,9 0 0,-5 8-147,9 3 1,-7 7-51,6 5 0,-1-2-82,1 8 0,4 0-148,-4 5 0,2 1 63,-1-1 0,3 7-325,-4-1 0,4-2 165,2-9 0,6 2-104,0-8 1,1 0-115,-1-6-108,4 1 0,7-9 139,0-3 0,0-4-1,1-2 1,-1-8 455,0-3 0,1-5-113,-1-1 1,-2-6 185,-3 0 0,1 6-113,-7 5 1,0 6 1367,-6-5-630,0 7 16,0-4 1,0 16-269,0 4 1,0 3-146,0 2 0,0 8-359,0 4 1,6-2 33,-1 2 0,1-2-112,-6 1 1,0 3 98,0-8 1,0 8-594,0-2 1,0-4 277,0-2 0,0-2-508,0 2 0,-2-4 288,-4 4 0,3-9 128,-9-3 1,0-5 940,-5 6-532,0-9 0,0 5 183,-1-8 0,1-2-168,0-4 0,5 3 738,1-9 1,7 1-367,-2-7 0,-2 7 211,3-1 1,-1 1-386,6-7 1,8-5-340,3 0 0,10-6-55,2 6 1,6-2 152,-6 2 1,6 2-569,-6-8 0,6 8 226,-6-2 0,0 6-1241,-6 5 595,1-3-345,-1 5 844,-8 1 1,-3 1 46,-12 8 0,-11 2-34,-12 4 0,-5 3 162,-7 9 1,-9 7 251,-7 3 0,-3-1-106,3 2 0,7-2 370,-8 2 0,14 2-190,-8-8 1,12 0 839,-1-6 0,10 0-55,3 1 0,1-1 288,-2 0 1,4-5-364,8-1 1,1 1 71,5 5-510,-5 0 0,14 1-84,-3-1 1,12 0-225,11 1 1,1-1 66,10 0 1,1-1-168,11-5-1,3 3-23,8-9 0,6 1-23,-1-6 0,3 0-907,-3 0 1,-3-6 449,4 1 0,1-9-958,-1 3 0,2-5 714,-3-1 1,-1 0-1025,7-1 1836,-7 1 0,11-16 0,-5-3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67 7943,'18'-17'1321,"-9"0"1,5 5-574,-9 1 1,9 7-226,-3-2 1,-1 6-100,1 6 0,-5 4-63,6 7 1,-8 2-135,1 4 1,-3-2 13,-2 8 1,0-2-220,0 2 1,-2 3-280,-3-3 1,3-2-732,-4 2 0,-2-14 526,2 3 0,1-11-840,5 5 876,0-8 1,2-6-40,3-15 1,5-8 238,7-10 1,6 0 24,0 1 0,6-5 115,-6 5 1,8-3 201,-2 14 1,-2 0 366,2 6 1,-14 7-138,2 4-73,-3 5 0,-5 10 105,-3 8 0,-4 3 150,-2 8 1,-8-4-137,-3 4 0,-7 1 22,-5 6 1,4-6-315,-4-1 0,-2 1-252,2 6 0,2-8-395,9-4 0,-1-4 144,7-2-279,0-7 112,6 5-167,0-13 465,8 6 1,-4-8-125,8 0 125,-9 0 1,3 9-119,-12 9 1,-11 3 44,-12 14 1,-7-3 109,-10 14 0,-2-2 166,-16 3 1,1 3-65,-6-4 0,5-2 344,1 2 1,1-10 15,-1-1 0,-2 0 276,7-7 0,-2-3-235,3-1 1,11-5 123,-1-2 1,11-2-177,7-3 1,6-2 221,12-5-407,3-3 0,27-4 18,16-15 0,13-4-126,27-14 1,7 3 102,-31 9 0,2 0 1,-1 3-1,0 1-94,0-1 1,0 0-1,0 3 1,1 1 158,2-2 0,0 1 1,-6 5-1,0-1 181,0-4 0,0 0 1,37-6 87,-11 0 0,-4 9-87,-19 3 1,0 7-474,-17-2 0,1 4-187,-13 2 0,-6 0-445,-5 0 1,-8 2 462,2 4 368,-20 4 0,-5 15 0,-16 1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69 7798,'-18'-7'469,"9"5"149,1-14 0,8 12-210,0-7 1,8 7-35,3-2 1,5-1 656,1 1-651,0 0 0,2 6-289,4 0 1,-1 0 2,6 0 1,-5 0-442,6 0 0,-8 0 303,2 0 0,-3 0-703,-3 0 0,-2 8 406,-3 3 0,-4 5 16,-8 1 1,0 14 105,0 3 0,-2 12 244,-4 1 1,-4 3 604,-7 1 1,-6 3-367,0 4 1,0-4 170,6 3 0,-1-5-79,1-6 1,2 0-388,3-11 0,4 1 79,8-12 0,0-1-106,0-6 1,0-6-471,0 1 23,0-8 0,2 2-58,4-12 0,2-6 252,3-11 0,7-4-103,-1-7 0,0-3 41,6-3 1,4 3 294,2-3 0,-2 5-140,2 7 1,-2 3 173,1 7 0,-1 9 185,-4 3 0,-9 4 334,3 2 1,-5 10 464,-1 7 0,-3 2-466,-8 10 0,0-6 75,0 6 0,0-2-144,0 2 0,-8 1-315,-3-7 0,-5 6 25,-1-6 1,0-2-578,-1-9 323,1 3 0,2-11-303,3 8 139,-3-9 1,11-4 134,-8-17 0,9-1 159,-3-10 1,4 8-51,2-2 1,2-2 87,4 2 1,3 2-46,8 9 429,1 5 1,-1 7-44,0 0 0,1 0 108,-1 0 1,-6 2-180,1 3 1,-6 3 69,5 4-304,-7 3 1,6-5 102,-4 7 0,-5-6-822,5 1 1,-4-6 358,-2 5 0,-2-7-1809,-4 2 1338,5 3 1,-15-7 43,5 4 1,-5-4 550,-1-2 0,-2-2-33,-4-4 0,3 2 136,-3-7 0,4 1-39,2-1 0,-6-3 714,0 9 0,0-1-339,5 6 0,1 0 726,0 0 0,0 2-239,-1 4 1,-5 3-4,0 8 0,-2 1-331,2-1 1,2 8-122,-8 4 0,6-2-61,-6 2 0,8-8-35,-2 2 0,10 2 304,1-2 0,8 0-97,-2-6 1,6 0-37,6 1 0,12-1-81,10 0 1,7-1 34,5-5 1,6 3-681,12-9 0,-2 3 273,7-2 0,-1-4-179,1 4 1,6-3 174,0 3 1,1-4-791,5 4 0,1-4 421,-1-2 1,-6 0-1450,-5 0 0,-1-8 279,6-3 1621,1-5 0,-7-3 0,0-4 0,3-6 0,1-4 0,2-1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6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6677,'7'-17'0,"3"0"0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7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7757,'0'17'3164,"-2"0"-2442,-4 1 0,2 5-275,-7 0 0,5 6 319,-5-6 0,1 7-360,-2-1 0,-1 2-207,7-2 0,-2 2-560,3-8 0,3 5 228,-4-5-542,4 1 1,2-7 69,0 0-83,0-7 0,6-1-296,0-3 719,-1-4-60,-5 6 215,0-8 252,0 0-123,0-8 1,0-2-421,0-7 1,0 0 148,0 0 1,0-3-325,0-3 1,-2 4 158,-3-4 1,3 4 89,-4 1 1,2 1 158,-2 0 1,4 0 92,-3-1 0,3 1 304,2 0 0,-2 5-265,-4 1 0,4 5 1359,-4-6-653,5 9 226,1-5 0,-2 8-335,-4 0 1,4 8 67,-4 3 0,-2 4 11,3 3 1,-7 5 183,6 0 1,-5 6-118,5-6 0,-5 6-275,5-6 1,0 2-1438,6-2 864,0-4 1,2 4-987,4-12 0,-2 3 616,7-8 1,1-1-401,5-5 0,0 0-27,1 0 1,-1-7 134,0-5 1,0-3 216,1-2 0,-7-1 282,1 1 1,-1-2 267,7-4 1,-1 3 35,0-3 0,-5-2 23,-1 2 0,-1 0-116,1 6 183,5 0 1,-12-1 528,7 1 792,-7 8-708,4-7-134,-8 14-1325,0-5 0,-2 7 756,-4 0 0,-4 0 0,-7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7747,'0'-17'-465,"2"5"854,4 0 0,-4 7-37,4-7 1,1 6-20,-1-5 1,2 7 161,-3-2 431,-3-3-583,6 7 0,-6-6 280,4 8-33,-4 0-294,5 0 1,-7 2-126,0 4 1,0 5 54,0 12 1,0 6 92,0 11 0,0 5-66,0 7 1,0 1 262,0 5 1,-5 2-231,-1 3 1,-6 2-316,7-7 1,-3-2-132,2-10 0,4 2-397,-4-8 1,4 1-417,2-7 0,-5-7 24,-1-4-609,0-4 501,6-1 735,0-9 121,0-1 0,0-22-387,0-3 0,0-12 53,0 0 0,6-11-381,0-6 916,-1 4 0,-5-8 0,0 6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7730,'-17'0'-83,"5"-6"254,1 0 44,-1 0 0,1 6 209,-1 0 197,8 0 0,-5 0 225,3 0 974,4 0-927,-6 8 1,2 2 290,1 7 0,-1 0-595,6 0 1,0 1-27,0-1 0,0 2-592,0 4 81,0-3 0,2 5-1182,4-8 1,-3-2 743,9-3 1,-6 1-1690,5-7 0,3 0 65,9-6 2010,-4-8 0,14-9 0,-6-10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13834,'-9'10'2667,"1"5"-2143,8-5 1,0 1-178,0 1 1,0-6-3300,0 5 2422,0-7 1,8 4-2699,3-8 3228,5 0 0,9-8 0,1-2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7730,'9'17'6536,"-1"0"-5509,-16 0-165,6 1 170,-5-1 1,5-2-491,-4-3 0,4 3-1232,-4-3 1,4-3 303,2 3-990,8-8 1,-4 9 575,7-7 0,-1 2 19,1-3 1,5-3 159,-5 4 0,-1-4-139,1-2 780,1 0 0,5 0-51,1 0 0,-7 0 268,1 0 1,-1-6-245,6 0 1,-5-7 256,0 2 1,-7 1-73,7-2 0,-8 1-16,1-6 0,3-6-109,-2-1 0,0-1-263,-6 2 1,2-3 3,3-9 0,5 2 61,7 4 1,-5-3-68,-1 3 0,1 4-184,5 2 890,-7 4 16,5 1 44,-13 9 60,6 1-165,-8 8 0,0 2-1,0 4 1,0-2-116,0 7 1,0 1-111,0 5 0,-6 0 1,0 1 1,0 7-76,6 3 1,-2-1 102,-3 2 0,3 0 78,-4 6 1,2 5-155,-2 0 1,4 1 14,-3-7 0,-3 6-364,2 1 1,1-1 153,5-5 1,-6-6-399,0-1 0,0-6 23,6 1-149,0 4-123,0-8-223,0 6 965,0-16-184,-7-1 0,5-10 161,-4-4 1,4-3-33,2-9 0,0 1 52,0 0 0,0 0-17,0-1 1,8 3-20,3 3 0,-1-1 68,1 7 0,-5 0 402,6 6-250,-1 0 0,4 2-96,-3 4 0,1 4-207,-7 7 1,0 0 131,-6 1 0,0 5-97,0 0 1,-8 5 73,-3-4 0,1 6 51,-1-1 0,-1-2 189,-5 2 0,1-8 303,5 2 1,-3 2-132,9-2 1,-1-6 775,6-5-802,0-1-255,0 7 1,0-7-188,0 1 1,13-8 79,5 1 1,5-3-739,0-2 1,4-2-355,7-3 1,7-3-812,-1-4 1,8-3-296,-2 3 1,-4-3 2110,-1-2 0,-5-8 0,-1-2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7685,'-10'1'9830,"4"5"-10604,5-4 125,1 6 432,0-8 1,0 2-920,0 4 0,0-3 1136,0 9 0,7 7 0,3 8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9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243 138 7681,'-35'0'0,"1"0"0,-1 0 0,8 0 1648,4 0 0,10-2-1347,1-3 1,6-7-1382,-5-11 1080,7-4 0,-19-7 0,4-1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8:5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7445,'8'-9'588,"1"-7"1,8 8-383,1-3 1,-7-2 0,1 5 170,1-2 0,3 6 655,1-1-399,0-5 0,1 6-223,-1-7 0,0 5 62,0-6 1,1 8-142,-1-1 0,6-3-143,0 2 0,0-1 5,-6 1 0,1 4-12,-1-4 0,6-2-95,0 3 0,2-1 82,-2 6 1,-4-6-249,4 0 0,-3-5 87,-3 5 1,0 0-295,1 6 0,-3-2 18,-4-3 58,5 3 212,-14-6 361,5 8 25,-7 0 535,0 0-643,-7 0 0,-3 0-64,-7 0 1,5 0-760,1 0 1,-1 0 355,-5 0 1,5 6-1106,1 0 1293,-1-1 0,-5 3 0,0 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7943,'-11'2'847,"-1"3"104,9 5 1,-5 7-1328,8 1 0,0-7-32,0 1 0,2-7 1242,4 7 0,-3-2-422,9 1-835,-8 5 1,9-13-644,-7 9-804,7-8 1418,-3 3 0,2-7 452,-1 0 0,1-15 0,5-4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0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7990,'0'-9'1334,"0"1"-646,0 8-139,0-8 307,0 6-184,0-5-486,0 7 1,0-2 189,0-4-95,0 4 29,0-6 142,0 8 278,0 0-722,-7 0 0,-1 2 54,-4 4 1,-5 4 39,0 7 0,-2 0-4,-10 1 0,6-1-127,-6 0 1,2 6-41,-2 0 0,-4 2 84,5-2 0,3-3-118,2 3 1,3-10 23,3-1 1,6-3-153,-1 3 0,8-3-316,-2-3-94,4-4 330,2 13 1,2-13-144,4 4 0,4 2 275,7-3 1,0 3-50,1-2 1,-1-4 436,0 4 1,1 1-175,-1-1 0,0 8 188,0-3 1,-7-1 135,-4 1 1,1 6 332,-1 7 1,0 1-182,-6-2 0,0-2 144,0 8 1,-6-6-237,0 5 1,-5-6-132,5 1 1,-5-4-447,5-2 1,-6 0 42,7 1 0,-1-7-317,6 1-215,0-8-925,0 11 365,0-13 351,0 6 1,0-10 52,0-4 0,6-6 311,-1-11 0,11-4-75,1-7 1,2-1 174,10 1 1,0-7 25,5 1 1,1-6 293,0 5 1,-1-5 71,1 6 0,-1 4-4,1 1 0,0 10-23,-1-10 0,7 10 458,-1-3 1,2 6-311,-2-1 1,-5 4 241,0 2 0,-1 5 56,-5 1 0,-4 7 112,-2-2 1,-4-1 355,-1 1-9,-1 0-438,0 6-381,-7 0-375,-3 0 304,-7 8 0,0 1-13,0 9 0,-1 1 47,-5 4 0,4-4-138,-4 4 1,-2 2 33,3-2 0,-3 6 86,2-6 1,4 0-33,-3-6 0,5 6 48,5 0 0,-1 1-62,8-7 0,-7 0 62,7 0 1,-2 1 25,1-1 1,3 0 0,-9 1 0,1-7 1,-6 1 0,0-1-32,0 6 0,0 1 5,0-1 1,-6 0 86,1 1 0,-11-7 138,-1 1 1,0-8-4,-6 1 0,3-3 47,3-2 84,0 0-367,-1 0 0,7 0-297,-1 0-155,9 0-656,-5 0 762,16 0 0,1 0-25,8 0 0,1-2 140,-1-3 1,0 3-43,1-4 0,-1 4 356,0 2 0,-5 0-83,-1 0 520,1 0-154,5 0-156,0 0 0,-5 0-145,-1 0-34,-7-8 0,10 4-383,-9-7 233,9-1 0,-4 1-69,7-1 1,-6 7 4,1-7 0,-1 8 213,7-2 0,-1 4 78,0 2 0,1 2 190,-1 4 0,-2-2-25,-3 8 1,1-7-87,-7 7 1,7-3 359,-1 3-258,-4 3 0,1-7-812,-3 4 120,-4-5 0,8-11-335,-5-7-1,-1-3 214,8-14 0,-1-1-329,7-6 1,-1 1 366,0-1 0,-5-5 480,-1-1 0,1 7-83,5 5 1,0 8 82,1-2 0,-1 5-3,0 7 0,0 3 3,1 8 189,-1 0 0,0 2 127,1 4 1,-7 3 91,1 9 1,-8-7 394,1 1-194,-3-1-237,6 7 1,-6-7 327,4 1-872,-5-8 0,-1 1 168,0-10 1,0-5-821,0-7 0,2-3 285,4-3 0,-2-2 539,8-3 0,-9-13 0,5 5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1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7990,'12'-18'-1038,"-1"1"768,1-8 1,3 6-129,-3-4 343,3 4 0,-7 1 37,3 1 0,-3 5 827,-8 1-564,0-1 1,0-5 329,0 0-137,0 7 171,0-5-240,0 13 67,0-6-149,0 8-243,0 0 44,0 8 0,0-4 52,0 7-64,0 1 0,0 7 46,0 4 1,0-2-49,0 8 1,0-6-107,0 6 1,6 2 120,0 9 0,1 4-213,-1 8 1,-2 2 9,7 3 1,-5 5 1,6 7 0,-3 8 37,3 4 0,1 13-248,-10-43 1,0 2 0,3 8 0,0 3 38,-3 4 0,-1 2 0,2 7 1,-2 1-205,-1 0 1,-2 0 0,1-2 0,0 0 309,0-4 0,0 0 0,0-3 0,-2-2 54,-1-3 0,0-1 0,3-3 1,-1-3-119,-5 41 0,4-9 221,2-8 1,0-16 219,0-2 0,0-9-218,0-8 264,0-4 193,0-15 0,0-2-261,0-7 1389,0-1-1798,0-7 0,0-5 333,0-10 1,2-7-462,4-11 1,-5 2 359,5-8 0,4 0 0,-1-5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1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7806,'18'0'0,"-7"0"1343,1 0 0,-7 0-613,7 0 0,-6 0 133,5 0-255,-7 0 1,4-2 1046,-8-4-1791,0 5-561,0-15 1,0 7-199,0-9 0,6 7 895,-1-1 0,9 1 0,-5-7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1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7806,'6'19'2260,"0"4"0,-1-2-1167,-5 8 0,0-8-1796,0 2 371,0-3 0,2-11 332,4-3 0,4-12 0,7-3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6.1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18 139 7700,'8'-17'-1072,"-6"7"1120,13-5 1,-13 11 30,4-8 0,-2 8-33,2-1 38,-5-5 172,7 8 0,-8-7 168,0 3-113,0 4 1,0-8 51,0 4 78,0 5 11,0-7-75,0 0-441,0 6 0,-2-5 99,-4 7-238,5 0-24,-7 0 227,8 0 1,-6 2 12,0 3 1,-1 5-4,1 7 0,4 0 189,-4 1 0,2 1-169,-1 4 1,3-4 129,-4 4 1,4 2-115,2-2 1,6 2-113,-1-2 1,9-5 89,-3-1 1,5 0-6,1-5 1,0-3-14,1 3 1,5-8-6,0 2 1,6-5-125,-6-1 1,0 0 83,-6 0 0,0-5-118,1-1 0,-7-6 91,1 7 1,-8-9-132,1 3 1,-3 1 113,-2-1 0,0-1-16,0-5 1,-7-1 31,-5 1 1,1 0 17,-7 0 0,5-1 126,-10 1 1,3 5-148,3 1 1,0 5 108,0-5 1,-1 7-74,1-2-96,0 4 2,-1 2-113,1 0 0,8 2-49,3 4-90,4 3 1,2 9 15,0-1 1,2-2 188,4-3 1,3 3 169,8-3 1,8 3 0,2 2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6.8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87 8929,'8'-9'-958,"2"-7"779,7 7-85,0-1 1,-5 1-80,-1 3 360,-7 4 196,4-6-4,-8 8-615,0 0 488,-8 0 2,6 0 107,-6 0-158,8 0 49,0 0-9,0-7-113,0 5 23,0-6-15,0 8-127,0 0 162,-7 0-2,5 0 1,-6 0-34,8 0 208,0 0 0,-6 2-151,1 4 0,-1-2 7,6 7 1,0-5-30,0 5 0,0-5-3,0 6 1,0-1 18,0 6 0,-2-5 16,-4 0-4,4-1 0,-5 6-18,7 1 0,0-7 203,0 1-135,0-1 1,0 7 112,0-1-187,0 0 1,-2 0-3,-4 1 0,4-7-5,-4 1 1,4-6 88,2 5-227,0-7 156,0 4 0,0-7-410,0 5 81,0-4-263,0 6 319,0-8 187,0 0 0,8 0 1,2 0-1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7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2024 52 7218,'0'-11'-198,"0"-1"242,0 8-39,0-3 1,0 5 73,0-4 20,0 4-188,0-6 135,0 8 0,-2 0-164,-3 0 129,3 0 1,-8 0-12,4 0 49,4 0 13,-13 8 49,5-6 0,-7 12-94,0-9 1,5 7 116,1-6 1,-1 7-88,-5-1 0,0-3 21,-1 3 1,1-1-56,0 7 0,-1-1-5,1 0 1,-2 2-70,-4 4 0,-2-1 93,-4 6 0,-9 1-81,3 6 0,-3-5 60,3 5 0,-5-4 57,-1 9 0,-5-3-61,6-3 1,-2 1 92,1-1 1,3 1-36,-8 0 0,7 1 120,-1 4 0,-4-1-180,-2 7 1,-4-2 49,-2 2 1,4 4-74,-4-4 0,10 2 73,-10-1 1,4-3 67,-4-4 0,6-3-74,0 3 0,7-4 48,-1-1 0,-1-2-75,7-4 0,-8 3 9,13-3 1,-8 2-36,8-2 0,-1 1 0,1-7 1,4 0-93,8-5 1,-1 1 124,1 4 0,0-4-182,-1 4 0,3-9 138,3-3 0,-1 1-218,7 5 1,-5-5-27,5-1 1,-2-7-332,3 2 121,3 3 71,-6-7 0,10 8 398,4-4 0,3-4 0,16-10 0,2-11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8502,'-12'0'-530,"1"0"1,-3 0 760,-9 0 1,4 0-97,-4 0 1,4 2 104,1 4 1,-1 1 22,-4 5 1,10 3 160,-5-3 0,5 5-413,-4 6 1,1-2 105,5 8 1,3-2-97,8 2 0,2 3 89,4-3 1,3 2-212,9-2 0,-1-4 45,0-8 1,8 0-159,4 1 1,4-7-16,1 1 0,1-8-32,0 1 1,-1-5 39,1-5 1,-6 1 91,-1-8 1,-7 1 3,3-7 1,-7 1 21,-6 0 1,-3-1 106,-8 1 1,0 0-108,0 0 1,-2-1 160,-4 1 0,-3 0 20,-9-1 1,-5 1 135,0 0 1,0 7-379,6 4 1,-6 5 93,0 1 0,-6 0-199,6 0 0,0 7-76,6 5 345,-1 3 0,1 2 0,0 1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8494,'-12'0'0,"1"0"-1439,-1 0 1149,-5 0 1,5 0 348,1 0 216,7 0 23,-4-7-136,8 5-67,0-14 1,6 12-154,0-7 212,7 7 140,-3-11-212,7 13 0,-5-12 46,-1 9-87,1-1 0,5 6-19,0 0 0,1 2-120,-1 3 0,0-1 159,1 8 0,-1-1-152,0 7 1,2-1 117,4 0 0,-1 1-113,6-1 0,1 0 78,6 0 1,1 1 18,5-1 0,-3 6 14,8 0 0,2 0 7,10-6 0,-4 3-7,3 3 1,5-4-18,1 4 0,-3 2 17,-3-2 0,3 6-11,-2-6 1,-1 6 48,-5-6 1,0 8-44,0-3 0,0 5-69,0 2 0,0-7 51,-1 1 0,-4-6-4,-1 6 0,0-6 39,6 6 1,0-2 3,-1 2 1,1 2 66,0-8 0,0 5-88,0-5 0,-6 1 78,0-7 1,-7 0-42,1 0 0,-4-5 15,-1-1 0,-6-5-93,0 6 0,-8-8-133,2 1 0,-4-1-153,-2 2 0,1-4 95,-1 4 1,-5-4-369,-1-2 62,-7 0 334,4 0 1,-8-2-135,0-4 233,0 4 185,0-13-2,0 13 1,-8-6 340,-4 8 1,3 0-209,-3 0 0,1 0 229,-7 0 0,7 8-152,-1 3 0,7-1 210,-7 1-376,8 1 21,-3 13 1,8-6 7,5 4 0,6-4 135,11-1 1,6-7-36,11 1 1,4-3-301,8 3 0,0-5 125,0-7 1,0 6-178,0 0 0,-8 0 78,-4-6 0,-5 0-3,-6 0 0,-5-6-31,-6 0 0,-7-1 18,1 1 1,-8 2 86,1-8 1,-5 1 27,-5-6 1,-7 1-162,-11 5 1,-4-5-167,-7 5 0,-14-3-413,-4 3 0,-14 3 301,-3 8 0,0 0 343,-6 0 0,-11 0 0,-3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2007 18 6960,'-2'-10'189,"-4"5"0,2 3-137,-7 2 1,5 0-118,-5 0 1,-1 0 17,-5 0 86,-8 7 1,4-3 31,-8 8 1,0-1 1,-6 7 1,1 5 47,-1 0 0,-5 2-68,0-2 0,-8-2 116,1 8 0,-3-6-91,-1 6 1,-1-1-24,0 7 0,-8 0-6,-3-1 0,1 6-129,-1 1 1,-2 1 145,-10-2 0,4 5-5,-4 7 1,5-6 28,7 0 0,-2-8-35,7 3 1,0-5 15,7-1 1,6-1-4,5 1 1,4-6-133,1-1 1,0-1 45,1 2 1,7-4-13,4-8 0,2 1-20,-2-1 1,9 0-156,-3 1 0,3-7 165,-3 1 1,6-8 8,-1 1 1,6-1-368,-5 2 264,7-4 0,-6 5-527,5-7-97,3 0 758,-6 0 0,16 0 0,1 0 0,9 0 0,-1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4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7943,'9'19'786,"-3"4"0,-4-1-349,-2 6 1,0 3-162,0 10 0,0-3 445,0 8 1,0-6-248,0 7 1,0-1-209,0 6 0,-2-1-315,-4 1 1,4-2-354,-3-4 0,3 2 217,2-7 1,0-1-227,0-5 0,0-8-2422,0-4 1483,0-4 1350,0-2 0,7-7 0,3-3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2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8039,'-18'10'-682,"-1"-3"646,-4-7 0,4 2 86,-4 4 0,-2-2 342,2 7 1,-6-1-85,6 2 1,-2 7-20,2-8 1,4 9-75,-5-9 0,7 4-193,6 3 0,-3 5 60,8 0 1,1 0-143,5-6 1,0 2 71,0 4 1,2-3 29,3 3 0,7-10-104,11-1 0,-4-7 112,4 7 0,2-8-85,-2 2 0,6-4 51,-6-2 0,0 0-166,-6 0 1,1-6 92,-1 0 0,-7-2 50,-5 3 1,-3 1 37,-2-8 0,0 6-6,0-5 1,-2 1 58,-3-1 1,-5-5-92,-7 5 0,-6-10 28,0-2 0,0 0-3,5 5 1,1 1-263,0 0-5,-1-1 21,1 9-108,8-7 1,5 15 335,15-5 0,16-4 0,17 1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3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1591 35 7860,'17'0'-855,"-7"0"0,0 0 757,-5 0 350,-3 0-242,6 0 14,-8 0 448,0 0-405,-8 0-181,6 0 1,-7 0 199,3 0-51,4-7 0,-7 5 72,3-4 0,4 2 417,-4-2-7,4 4-437,-5-5 0,3 7 127,-8 0-82,8 0 0,-11 0-118,3 0 1,3 0 51,-3 0 0,7 0-143,-7 0 1,0 7 102,-5 5 1,0 3-24,0 3 1,-1-1 30,1 0 0,-2 2-2,-4 5 0,3-3 130,-3 7 0,-3 1-116,-3 6 1,-4-1 105,-2 1 1,7 0-62,-1-1 0,0 7 8,-6-1 0,1 8-24,-1-2 1,6-2-2,1 2 1,1 1 17,-2 4 1,-4 1-16,4 0 1,2-6 0,-1 0 1,-1 2-10,-6 10 0,1-2 169,-1 7 1,1-1-136,-1 1 0,-2-1-50,-3-5 0,5-3 28,1 4 1,-1-5 1,6-1 0,-3 0-96,-3 0 1,6 0 100,1 0 0,6 0-169,-1 0 0,-2-1 66,2 1 1,0-2-110,6-4 1,2-5 132,3-12 1,-1-4 136,7-8 1,-6-6-264,7 1 1,-3-8-546,2 2-105,4-5 298,-5-1-820,7 8 452,0-6-259,0 6 1103,0-8 0,0 0 0,-8-8 0,-2-2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3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8156,'-18'0'-237,"1"0"0,6 6 95,-1 0 0,1 1 184,-7-1 0,1-4 120,0 4-99,-1 3 0,1-5 233,0 8 1,0-8 188,-1 1-172,1-3 1,0 0 92,-1 4-183,1-4 0,2 7 114,3-3-169,-3-4 0,11 12 5,-8-9 1,9 9-35,-3-3 0,4-1-237,2 1 1,-6 1 80,0 5 1,1-5-104,5-1 0,2-1-36,3 1 152,5 5 0,9-14 60,4 4 1,-2-5-6,8-1 1,0-1 20,6-5 1,5-4 31,0-7 1,1-6-4,-7 0 0,1-2-23,-1 2 1,-5 3-122,0-3 1,-8 4 109,2 2 1,-6 0 82,-5-1 0,-4 1-55,-8 0 1,0 5 289,0 1-164,0-1 1,-8-5 250,-4 0 1,-3 5-245,-2 1 0,-6 7-20,0-2 0,-2-2-966,2 2 1,3 1 462,-3 5 1,4 2-2652,2 3 2946,7-3 0,-5 14 0,5-7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42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8520,'-6'-12'-755,"0"1"0,1 5 620,5-5 1,0 5 586,0-6-216,0 8-220,0-11 0,0 11 166,0-7 282,0 7-293,0-12-32,0 15-181,7-15 208,-5 14-251,6-5 1,-2 14 60,-1 5 1,7 11 31,-6 6 0,5 5 38,-5 7 0,7 1 7,-1 4 0,3 10-84,3-4 1,5 3 51,0-3 0,6-2-168,-6-4 1,7 2 156,-1-7 0,4 1-186,1-2 0,1-3 44,0 3 0,-7-3-71,1-3 1,-6-5 50,6 0 0,-8 0-117,2 5 1,-3-1 108,-3-4 0,-2-2 58,-3-4 0,3-4 102,-3 4 0,3-4 0,2-2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42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67 8560,'-10'-17'0,"-4"6"-230,9-1-291,-1 8 720,6-11-103,0 13 0,10-4-29,7 12 0,10-2 29,13 7 0,8 3-47,16 9 1,10-4-9,-26-7 1,2-1-1,3-3 1,0-2-372,7 0 1,1-1-1,6 1 1,1 0 329,1 2 0,0 1 0,2 0 0,0-1 0,-2 1 0,1-1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44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18 363 8440,'-6'-11'-866,"0"-1"0,0 6 873,6-5 1,0 5 43,0-5 0,0 5 220,0-6-148,0 1 241,0-7-287,0 1 1,0 0 231,0 0-166,8 7-58,-6-5 1,8 7-70,-5-4 1,-3 3 76,4 3 0,-2 4-170,2-4 1,-3-1 136,9 1 1,-6-6-86,5 7 0,1-3 6,5 2 0,0 2 0,1-7 0,1 5 30,4-6 0,-4 7-17,4-7 1,-2 6 25,2-5 1,-3 5-9,3-5 0,2 7-23,-2-2 1,0 4 23,-6 2 1,6 0-15,0 0 1,2 0 14,-2 0 0,-4 6-176,4 0 0,-3 7 117,-3-1 1,6 1-12,0-1 0,0 9 44,-6-4 1,1 0-20,-1 1 0,2-5 29,4 10 0,-3-4-29,3-1 0,2 1 29,-2 4 0,0-4-14,-6 4 0,6 2 53,0-2 1,0 8-72,-6-2 1,1-2-1,-1 1 0,-5 1 52,-1 6 1,-7-1-32,2 1 0,-4 0 13,-2-1 1,0 3-12,0 3 0,-2-3-31,-4 3 1,-9-9 40,-9-3 0,-1-1 1,2 2 0,-2-2 39,-3-4 1,-5-4 110,4 4 1,-5-9 33,-7-3 0,5-5-154,-5 6 1,5-8 68,1 1 1,-5-3-41,0-2 0,-1-7 104,7-5 1,-1-9-121,0-2 0,3-8-2,3 2 0,-4-5-11,4-7 0,3 3-23,-3-8 0,6 5 101,-6-5 0,8 6-55,-2-6 1,5 7 127,7-1 0,-5-2-77,5 1 1,3 1-14,3 6 1,-3 5-72,2 0 1,0 6-117,6-6 1,2 8 28,4-2 1,0 4-263,11 1 1,-2 1 44,14 0 0,8-1 79,9 1 0,0 6-217,6-1 0,-4 8 53,10-2 0,1 5-30,-1 1 0,1 0 399,-1 0 0,-2 0 0,7 0 0,-5 5 0,5 1 0,-5 2 0,5-2 0,-5-5 0,5 5 0,-7 4 0,4-1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44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1107 104 8440,'-10'-7'-662,"4"-5"655,-3-3 0,7-3-84,-4 1 0,-2 6 147,3-1-63,-1 8 144,-2-3 1,-3 7-9,-12 0 1,2 7-177,-8 5 0,-6 13 101,-5 9 0,-8 11 36,2 12 1,-4 5-210,-2 7 1,0 2 107,0 4 0,-6 4-230,30-36 0,-1 0 0,-29 38 75,6 0 0,2-10 165,4-2 1,0-10-118,11-13 1,-1-5-32,13-12 1,0-1 61,6-10 1,5 1-185,0-13 0,3 1 336,-3-1-65,-3-4 0,5-2 0,-7-10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49:45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8440,'0'-18'-382,"0"1"0,2 2 161,4 3 0,-2 5 353,7 7 0,1 9-46,5 9 1,8 22 197,4 17 0,4 15 102,1 3 0,-16-29 0,-1 2-414,17 44 0,-14-40 0,1 2-15,-1-2 1,0-1 0,4 1 0,0 0 63,-1 3 0,0 0 1,2-6-1,2 0-118,2-3 0,0 0 0,0 4 1,1 2-102,2 0 1,0-1 0,1 3 0,1-2 197,-2-3 0,-1 0 0,3 2 0,0 0 0,0-2 0,1 0 0,0 2 0,-1 0 0,1 1 0,-1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2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225 138 8541,'0'-9'-1114,"0"-7"0,0 13 1170,0-9-24,0 8 1,0-5 99,0 3 245,0 4-227,0-13-71,0 13 0,0-8 277,0 4-292,0 4 0,-2-11 410,-3 7-299,3 0 0,-6 4-58,8-3 0,-2 3 94,-4-4 7,4 4-117,-13 2 1,11 0-8,-7 0 0,5 0-54,-6 0 63,1 0 0,-6 0-103,-1 0 120,1 8 0,0-1 8,-1 5 1,7 3-14,-1-3 1,7 3 12,-7 3 0,8-1-36,-1 0 0,3 6-1,2 0 0,0 0-96,0-5 0,0-1 101,0 0 1,5 0-182,1 1 1,8-3 70,-3-3 0,10 1-27,2-7 0,2 5 17,-2-5 1,2 0-14,4-6 1,2 0-37,-8 0 0,6 0-148,-6 0 0,0-2-116,-6-4 0,0 2-178,1-7 180,-9-1 1,5-5 2,-8 0 1,-1-1-204,-5 1 235,-7 0 0,-3 0-29,-7-1 1,-1 7 243,1-1 1,-2 8 84,-4-1 0,4 3 0,-4 2 0,3 0 0,3 0 0,0 0 0,7 0 0,-5 0 0,13 0 0,-8 0-81,5 0 81,3 0 204,-6 0 456,8 0 108,0 0-376,8 0-142,1 0 0,9 0-109,-1 0 0,2 0-9,4 0 1,-4 0-7,4 0 0,4 0-111,2 0 0,4 0 39,1 0 0,1 0-135,-1 0 1,9 0-6,3 0-68,4 0 181,2-8 0,5 6-247,1-4 258,7 4-42,-3 2 0,1-5-3,1-1 0,-1 0-19,6 6 1,0 0 1,1 0 1,-3 0 14,-4 0 1,3 0 3,-9 0 0,3 0 17,-3 0 0,-3 0-13,4 0 0,-4 6 3,-2 0 0,5-1-1,1-5 0,1 6-1,-1 0 1,-2 0-16,7-6 1,-5 5-4,5 1 1,-1 2 15,1-2 1,4-4-2,-3 3 0,3-1 5,2 2 0,-7-4-7,-5 4 0,-3 1 6,-2-1 0,-2 0 0,-4-6 0,-2 6 2,-3-1 0,-5 1-2,4-6 0,-3 6 2,-2 0 1,-1-1-2,1-5 0,-3 2 0,-3 4 1,2-4 125,-8 4-124,0-4 4,-6-2 25,1 0 0,-7 0-48,1 0 3,-8 0-17,3 7 0,-9-5-5,-3 4 1,1-4-10,-8-2 0,6 2-107,-5 4 0,5-4 93,-5 3 1,1-1-19,-2 2 65,-3-4 1,5 8-59,-7-5 220,0-3-82,0 14 1,5-13-33,1 9 1,-1-1 19,-5 7 0,-1-1-12,1 0 0,-6 3 15,0 3 0,2-2 97,9 8 1,-3-6-121,3 5 1,5-6 82,1 1 1,-2 2-35,3-2 0,-1 6 6,6-6 1,2 2-66,3-2 0,5-4 1,7 4 1,1-10 121,-1-1 0,8-3 8,4 3 1,9-2-75,3-5 0,1-3-16,-2 4 1,-3-6-165,3-6 1,-5 2 209,-7-7 0,5-1-1,-4-5 1,-4-6 6,-2 0 1,-4-8 5,-2 2 1,-7-3-90,-4-3 1,-4 6 3,-2 1 1,0 4-29,0-4 0,-14 7 71,-3-3 1,-14 11-422,-3 1 1,-11 9-247,-12-3 0,1 4-295,-7 2 0,5 2 877,-5 4 0,7-4 0,-4 5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28.5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87 10100,'0'-9'-1879,"0"-7"1912,0 14 1,2-11 56,4 7 1,-4-1 129,4 1-53,-4 4 0,3-8 65,1 5-230,0 3-22,-6-6 89,0 8 104,0 0-46,8 0-192,-6 0 1,7 0 111,-3 0-134,-4 0 0,7 6 34,-3-1 0,-2 9 52,8-3 0,-7 5 16,7 1 0,-1 2-24,7 4 1,-3-2 0,-3 8 1,9-6 4,-4 6 1,4 0-1,-4 6 1,3-1-5,3 1 1,-2 5 4,8 0 0,-6 7-28,6-7 1,-3 8 28,3-2 0,2-2-5,-8 2 0,6-1 76,-6 1 1,6 4 12,-6-4 0,8 4-12,-3 2 1,-1-1 119,2 1 0,-2 2-146,2 4 0,2 9 9,-8 8 1,5-6-178,-4-5 0,4-1 194,-5 6 1,6-2 36,-6-3 0,2 9-15,-2-4 0,-3-2 13,3-3 0,-2-9-86,2 3 0,-4 7 6,4-1 1,-2-3 20,2-15 0,-4 4-14,5-4 0,0 4 209,0 2 1,1-6-114,-2 1 1,-2-7-286,8 6 0,-8 0 227,2 6 0,-2-8 227,2-3 0,-4-5-184,4-1 1,2 1-380,-2 4 0,2-3 158,-2 3 1,-4 3-122,5-3 0,-5 0 182,-2-5 1,0 1-4,1 5 1,-1-5-142,0 5 0,1 1 221,-1-2 1,0 1 222,0-7 0,1-5-161,-1 0 1,-2 0-6,-3 5 0,7 7-69,-7-1 1,13 6-23,-8 6 1,4-4-350,-4 15 1,1-13 121,-1-4 0,6-7 440,0 1 1,0-1-150,-6 1 1,1-4-78,-1 5 1,6-10 89,0-3 0,0-6 140,-6 1 1,1-4-193,-1-2 0,0 0-109,1 1 0,-7-7 1,1 1 0,-7-7 48,7 7 1,-6-8-428,5 2 0,-7-3-500,2 3-479,3-4 953,-7 6 0,12-6-257,-8 4 614,-1-5 134,-5 7 0,-7-8 0,-3 0 0,-7 0 0,5 0 61,1 0 0,-1 0 482,-5 0 44,0 0 1,-1 0 327,1 0-201,0 0 1,-1 0-267,1 0 1,6 2 45,-1 4 1,2-2-296,-1 7 0,-4 6 59,3 7 1,4 6-53,3-1 0,3 4 2,2 1 1,0 1-1,0 0 1,2-1-91,3 1 1,5-3-216,7-3 1,6 2 143,0-8 0,6 6-108,-6-6 1,2-6-143,-2-5 1,-2-3 67,8 3 0,-2-4-157,2-8 1,2-8-21,-8-4 1,6-9 2,-6-2 1,0-13 26,-6 1 0,-2-11-166,-3 0 0,-4-2 114,-8 2 0,-8-4 78,-4 4 0,-11 3 182,-6 3 1,-5 3-104,-6 3 1,-5 7-683,-7 4 859,-7 4 0,-3-6 0,-7-2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433 174 8228,'-8'-10'642,"-4"3"1043,-11 7-1084,-4 0 0,-5 2 16,3 3 1,-10 5 40,5 7 1,-5 6-236,5 0 0,1 6-6,4-6 1,4 0-418,8-5 1,0-1 176,0 0-1788,7 0 1062,2 1 1,12-9-211,8-3 0,7-6-5,15-6 1,5-5-415,7-12 0,8-12 569,15-11 0,0 2-32,0-2 0,8 7 641,4-1 0,3 3 0,3 3 0,-8 9 796,-4 8 0,-12 7-197,-5 10 0,-7 0 384,-4 0 0,-13 8 100,-11 3 0,-4 6 460,-1 7 1,-9 0-984,-3 5 1,-10 4-176,-2-4 1,-13 3-1084,2 3 0,-12-2 689,0-4 1,-1 1-1066,1-7 0,-2-7 223,8-11 1,0 3-173,6-2 1,1-8 407,5-10 1,3-11 281,8-5 1,0 1 467,0-2 0,8 2 417,3-2 1,10 4 622,2 8 0,6 2-592,-6 3 1,6 4 459,-6 8 0,6 0-529,-6 0 1,6 2-430,-6 4 1,2 4-478,-2 7 1,-4 8 391,4 4 0,-4 11 0,-1 4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29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4185 243 8318,'-10'-8'0,"-5"6"0,11-7-1067,-7 3 615,7 4 1,-6-6 289,5 8 0,3-2 149,-4-3 350,4 3-180,2-6 1,0 6-206,0-4-46,0 4 1,2-11 48,4 7 0,-4-2 29,3 3 1,3 1-28,-2-8-10,0 8 30,1-11 2,-5 6 40,6-9 31,-8 1 296,0 0-35,0-1-81,0 1-86,0 7 1,-8 3 150,-3 7 1,-5 0-82,-1 0 0,-6 0-34,0 0 1,-8 7-230,2 5 1,-3 3 123,-3 3 0,0 5-159,1 0 1,-7 7 64,1-1 0,-6 4-48,6 2 0,-8 5 1,1 0 1,-10 14-98,-7-2 1,-3 6-162,-2-1 1,0 5 212,0 7 0,-6-6-164,0 1 1,0-3 236,6 3 0,0 3 121,-1-4 0,3-1-64,4 1 1,-5 1 108,5 5 0,-4-2-101,-2-4 1,-1 5 13,1-5 0,0 2 49,0-1 0,2 1-193,3-7 0,5-1 210,7-5 1,2-8-65,4-3 0,-2-5 63,7-1 1,-7-1-101,2 1 1,2 0 11,-2-1 1,6 1 170,-7-1 1,7 1-226,-6 0 0,6 5 13,-6 0 1,7 1 308,-1-7 0,-3 1-327,3-1 1,-6 7 33,6-1 1,-1 0 340,7-5 1,-5 3-297,5-3 0,-7 3 108,7-9 0,-1 2-55,-5-2 0,3 2 148,3-8 1,5 5-123,0-4 1,2-1 19,-2-6 0,-3 6-109,3 0 1,4 0 82,2-6 1,-2 1-189,2-1 1,0 0 20,5 1 0,1-1-97,0 0 1,0 0 100,-1 1 0,1-1-31,0 0 1,1-5 58,5-1 1,-5-1-8,5 1 1,-3 5 23,3-5 0,-4 3-20,3-3 0,2 5 93,-1-5 0,1 5-73,-1 1 1,-3-6-5,9 1 0,-7-6-102,6 5-259,-7-7 101,11 4-385,-6-8-151,8 0 492,0 0 0,8-8 315,3-3 0,12-12 0,4-4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30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8206,'-17'0'-1007,"-1"0"0,1 0 945,0 0 1,5 0 0,1 0 1,5 0 270,-5 0 1,5 0-96,-6 0 1,6 0 835,-5 0-645,-1 0 0,-5 5-8,0 1 1,0 6-148,-1-7 0,1 9 152,0-3 1,-1 7-58,1 5 1,0-2-5,-1 8 1,1 0 32,0 5 0,5 1-66,1-1 1,7 7-4,-2-1 0,4 0-102,2-5 1,0 0-120,0-1 1,2-1 28,4-4 1,6-4-168,11-8 0,-2 0 119,8 0 0,-6-7-117,5-4 0,1-4-114,6-2 1,-1-8 81,1-3 0,-6-7-183,0-5 1,-8-2 17,2-4 1,-6-5 23,-5-1 1,-5 1 120,-7-7 0,-2 5-110,-3 1 0,-5 3 179,-7 3 1,-2 6 192,-5 11 1,-2-1-35,-9 7 1,0 0-106,1 6 1,1 2 21,4 4 0,-3 3-159,3 9 0,2-1-122,-2 0 1,8 8 338,-2 4 0,-4-4 0,0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3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8206,'-18'0'0,"7"-2"-438,-1-4 1,1 2 348,-6-7 0,5 7 932,0-2-489,1-3 0,-1 5 479,1-8-616,7 8 1,-4-5-21,8 3 0,8 4-177,4-4 0,11 5-236,5 1 1,7 0 64,5 0 1,5 0 169,6 0 0,3 0-124,4 0 0,-2 7 9,7 5 0,0 3 25,7 2 1,5 1-270,0-1 1,7 0 252,-1 1 0,3-3 60,3-4 1,-1 5-26,1-5 1,3-1 174,-3 1 0,1-1-103,-13 2 0,0 3 171,-6-3 0,0-3-71,0 3 1,-5-7-38,-1 7 1,1-8 36,5 2 0,-6 1 100,1-1 0,-3 6-143,2-7 0,-1 7-115,-4-6 1,-10 7-61,3-1 1,-4-3 99,-1 3 0,-2-3-53,-4 3 1,-3 1 58,3-7 0,-3 0 206,-3-6 0,7 0-176,-1 0 0,6 0 109,-6 0 0,6 0-81,-5 0 1,1-2 107,-2-4 1,-5 4 24,0-4 0,-3 5-123,-9 1 0,6 0 109,-6 0 0,2 0-70,-2 0 0,-4 0-11,5 0 0,1 0-54,-2 0 1,7 0-131,-1 0 0,-2 0 104,2 0 1,-6 5-109,6 1 0,-6 2 105,6-2 0,-6-3 10,5 9 1,-4-8-41,4 1 0,-5 3-1,6-2 0,-6 0 2,6-6 0,-6 2 34,6 3 0,-6-3 3,6 4 0,-2-4 66,2-2 1,-2 0 156,-4 0 0,-4 0 28,4 0 0,-4 0-74,-2 0 1,-5 0 21,-1 0 1,-5-2 15,6-4-69,-8 4-488,3-5 0,-9 7-635,-3 0 1,-13 5 526,-11 1 421,-11 8 0,4-5 0,-7 9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31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450 157 6149,'11'-6'-25,"1"0"1,-6 0 556,5 6-374,1 0 0,5-6-30,0 1 1,-1-3-26,-5 2 1,5 4 330,-5-3-173,-3-5 1,5 6 125,-7-7-94,0 7 1,-6-6-74,0 4-302,0 4 153,0-13 1,-6 11-13,0-7 1,-7 7-2,1-2 1,-3-2-130,-2 3 0,-1-1-13,1 6 12,0 0 1,-1 0 120,1 0-174,0 0 0,-8 0 62,-4 0 1,2 6-2,-2-1 1,1 9 76,-7-3 0,6-1-8,0 2 1,8-7 89,-2 7 1,-2-3 211,2 3 1,0 3 32,6-3 0,-1 3-110,1 3 1,6-1 59,-1 0 0,6 2-49,-5 4 1,7 4-37,-2 8 0,4-6-30,2 0 1,2-1-154,4 7 0,4-8 52,7-4 1,0 2-142,0-2 1,3 0 25,3-6 1,2-5 120,3-1 1,5-7-120,-4 2 1,6-4 66,5-2 1,-4 0-7,5 0 1,-5-8 26,-1-3 1,-6-5-1,-1-1 1,-6 0-39,1-1 0,-4-7 1,-2-3 0,-7-5-426,-4-2 1,-5-5 183,-1 0 1,-1-1-450,-5 7 0,-6 1 142,-11 4 0,-6 4-499,-11 8 1036,-4 7 0,-8 3 0,0 7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39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190 450 8190,'0'-17'-925,"0"5"463,0 1 234,0-1 213,0-5 1,2-1 61,4 1 1,-2 6-59,7-1 145,-7 1-126,12-7 96,-7 1-19,8 0 0,-5-1 8,0 1 1,-7 6-14,7-1 1,-6 2 345,5-1-167,-7-4-183,11 5 0,-11-5-65,8 3 1,-1-1 26,7 7 0,-1-6-104,0 7 1,2-7 88,4 6 1,2-5-108,4 5 1,4-2 62,-4 3 1,3 3-18,3-4 1,0-2 18,-1 2 1,1 1 8,-1 5 0,3-2 13,3-4 0,-3 4 29,3-4 0,-3 4 5,-3 2 0,3 0 14,3 0 0,-4 0 7,5 0 0,-5 0-25,-1 0 1,-1 2 7,1 4 1,2-2-17,3 7 1,-5-5 8,-1 6 1,5-7-72,-11 7 1,9-1 29,-8 7 0,-2-1-11,1 0 0,1 1 5,6-1 1,-1 0-8,1 1 0,0-1-39,-1 0 1,3 2-9,3 4 0,-3-3 52,3 3 1,-9-4-5,-3-2 0,-1 0 19,2 1 0,-4-1-1,-8 0 1,-1 1 2,-5-1 1,-3 0 8,-8 1 1,0-1 5,0 0 0,-2 0 0,-4 1 0,-5 5 9,-12 0 0,-4 8-88,-8-3 1,-7-1 63,-4 2 0,-4 0-161,-2 6 1,0-7 130,0 1 0,-5-8-4,-1 2 0,-7 2 12,1-2 1,-3 0 0,-2-5 0,0-1-104,-1 0 1,7 1 104,0-1 1,-1-7 16,-5-5 1,6 3-17,-1-2 1,7-1 51,-7-5 1,9 0-33,-3 0 1,-2-5 0,3-1 1,-1-7 61,6 1 0,6-3 7,0-3 1,7 1 6,-1 0 1,4-6 19,1 0 0,6-2 20,0 2 0,8 3-64,-2-3 0,6 2 12,5-2 0,-1 2 120,7-8 1,-2 8-105,3-2 1,3 2-5,-4-2 1,4 4-13,2-4 0,6 3-17,0 3 0,7 0 14,-1-1 1,9 1-133,2 0 1,8 1 78,-3 5 1,5-4-280,2 3 1,5 4-126,0 3 0,3 3-139,-3 2 1,-2 0 530,8 0 0,1 7 0,4 3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40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1004 35 8094,'0'-12'0,"0"1"0,0 7-1020,0-4 639,0 8 1,-8 8 461,-3 3 0,-12 10-23,-6 2 0,-12 8 100,-5-2 1,-4 9 0,-2 3 1,-1-1-108,-5-5 1,4 5 2,-3 0 1,3 1 128,2-7 0,8-5-116,3 0 0,5-2-17,1 2 1,3 1-166,3-6 1,-2-1 101,8-6 1,0 0-113,6 0 0,-5-5-42,5 0 0,-4-9-124,9 3 0,3 2-145,-3-2 435,9-1 0,-5-5 0,8-7 0,0-3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0:40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8217,'0'-17'-208,"2"-1"-43,3 1-38,-3 0 1,12 5 115,-8 1 111,7 7 236,-3-4 327,7 8-273,0 0 0,-1 10 133,-5 7 1,4 8-120,-3 10 1,-2 7 195,1 4 0,1 6-232,5 6 1,6 3-36,0 8 0,8 2-397,-2 4 1,3-4 318,3 4 0,1-2-859,5 2 1,-10-4 765,3 4 0,-3-4 0,3-1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6001,'0'-10'192,"0"-5"1,2 13-185,4-4 0,-4 2 10,3-1-79,-3 3 80,-2-6-7,0 8 756,0 0-463,0-8-178,0 6 9,0-5-68,0 7-98,0 0 45,0-8 62,0 6-55,0-6 1,0 6 114,0-3-14,0 3-18,0-6-62,0 8 76,0 0-155,-7 0 40,5 0 5,-6 0 120,8 0-128,0 0 154,-8 0-64,6 0 0,-7 0 13,3 0-42,4 0 1,-8 0 23,5 0-38,3 0 0,-12 2-32,9 4 22,-1-4 1,4 13 42,-4-3-47,4 3-5,-6 2 77,8 1 0,-5-1 17,-1 0 0,0 0-52,6 1 0,0-1 9,0 0 1,0 1-66,0-1 1,8-2-1,3-3 0,-1 3-57,2-3 88,-1-5 0,8 7 48,4-8-325,-3-1 245,12-5-44,-5 0 0,8-2-122,-1-3 0,-7 1 77,-4-8 0,2 3-149,-2-3 0,0-3 122,-5 3 1,-7-1-141,1 1 1,-8-3-83,1 3 206,-3-3 30,-2-2 0,-7-1-221,-5 1 160,-3 8 99,-3-7 0,-5 12-41,0-7 1,-2 7-8,2-2 0,4 4 19,-4 2 0,4 0-28,1 0 1,1 0-64,0 0 4,0 8 95,-1-6 1,9 7-11,3-3 2,-4-4 139,8 6-33,-5-8 0,7 2 26,0 4 333,0-5-230,0 7 28,7-8 1,-3 0 223,8 0-221,-8 0 1,9-2 103,-7-4-111,7 5-89,-3-7 1,9 2-79,4 0 0,2-1 107,4 1 0,5 2-151,1-7 6,7 7 0,10-10 80,0 8 0,-4-5-33,4 5 1,2-5 16,9 5 1,3-6 6,-9 7 0,3-3 72,-3 2-74,-3 4 0,12-5 0,-7 7 69,3 0 0,-7 0-113,3 0 0,3-2-2,3-4 1,-3 4 30,3-4 0,-7 4-14,7 2 0,-1 0-187,6 0 110,1 0 1,-3 0 0,-2 0-45,-1 0 0,-1 0 83,6 0 1,0 0-2,0 0 0,-5 2 6,-1 4 0,-1-4 5,1 4 1,-3-4 23,-8-2 1,1 5 15,5 1 0,-4 2 2,3-3 0,-3-3-26,-2 4 0,-2-4-50,-4-2 1,4 0 41,-4 0 1,-1 6-5,1 0 0,-8-1-5,2-5 1,-5 0-3,-6 0 1,3 0-15,-3 0 66,-4 0-45,0 0 1,-7 0 7,-1 0-10,-8-7 1,7 5-88,-7-6 89,9 0-35,-9 7 0,1-7-61,-4 8 82,-4 0 1,7-6-36,-3 0 46,-4 1 13,6 5 108,-8 0-76,0 0-43,-8 0 23,6 0-4,-13 0 0,5 0 39,-7 0 1,5 0 0,1 0 1,5 5-18,-6 1 0,9 7 3,-3-1 1,-2 5 219,2 6-224,1-3-7,5 5 0,1-2 130,5 0 0,4 6-18,7-6 0,8 0 14,4-6 0,4 0 24,1 1 0,7 3 169,-1-4 0,8 2-109,-2-13 0,-2 2-52,2-3 0,-7-3-197,1 4-33,-3-4 161,-10-10 0,3 4-202,-7-7 214,-7-1-23,-1-5 5,-13 0-46,13-8 0,-13 4-52,4-8 0,-10 0 18,-2-6 0,-7 7 89,1-1 1,-9 0-18,-2-6 1,-6 9-236,6 2-13,-7 5 199,10 2 1,-6 5-442,2 1 197,5 7-135,-13-4 1,12 8-247,-3 0 0,4 0 148,2 0 0,0 6-160,-1 0 0,3 7 128,3-1 1,5 3-442,7 3 727,-8-1 69,6 0-104,-6 0 1,14 1 161,0-1 46,0-7 8,1 5 1,-5-11-9,4 7 0,-4-5 0,-2 6 0,0-7 0,0 7 0,0-8 0,0 11 0,0-5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2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87 8504,'0'-10'-567,"2"-3"586,4 7 0,-4-2-36,3 2 1,-1 5 216,2-5-69,-4-4 0,6 6-65,-8-7 92,7 7 79,-5-4-221,6 8 35,-8 0-345,0 0 329,8 0-165,-7 0 1,7 2 96,-8 4 0,0-2-26,0 7 1,0 1 4,0 5 19,8 0 28,-6 1 0,5-1 5,-7 0 0,6 8 29,0 4 1,0 4 3,-6 1 0,0 1 27,0 0 0,0-1 11,0 1 1,0 7-63,0 4 1,0 4 6,0 2 0,0 0 239,0 0 1,-6 0-69,0-1 0,-5 7-262,5 0 0,-2 5 119,2-5 0,-1 9-9,-5 2 0,-3 2-281,3 10 1,-3 0 219,-2 5 1,1-11 13,5 0 0,-5-13-48,5 7 1,3-12 328,2 1 0,-1 3-163,1 3 0,-2 1 104,3-1 1,3 9-124,-4-4 1,-2-4 13,2-7 0,-1-2-62,1 1 1,4-3 23,-4 4 1,-1-3 67,1 3 1,0-4-4,6 3 1,0-5-143,0-6 1,-6 2 330,0-7 1,1 7 81,5-2 0,-6 10-292,0 1 0,-1 7-398,1-7 1,4-5 215,-4-6 0,2-5-7,-2 5 0,3-2 149,-9 2 1,6-4-11,-5-7 1,5 0 341,-6-1 1,7 1-125,-7-1 0,1 3 2,-7 3 1,3 4-161,3 8 1,-1-2-186,7-4 1,-5 2 118,5-7 0,-2-1-107,3-5 0,3 1 53,-4 5 0,4-5-62,2 4 1,0-5-142,0-6 1,0 2 29,0-8 0,-2 7-48,-4-1 0,4 2-103,-3-2 0,3 1-299,2-6 1,0-1-156,0-6 4,0 0 382,0 0 0,-6-5-201,0 0 1,-2-9 149,3 3 1,1-4 447,-8-2 0,7-6 0,-7 1 0,0-7-87,-5 6 1,6-7 86,-1 1-34,1-3 1,-5-2-42,5-1 0,-5 1 355,5 0 0,1 1 396,-1 5 0,5-5 354,-6 5 1,7 1-417,-7-1 1,6 7 584,-5-2-379,7 4-608,-11 2 0,5 2 41,-7 4 1,1 5-1,5 12 1,-3 4 15,9 8 1,-7 0-17,6-1 1,2 1-205,10-1 1,4 3 56,7 3 0,0-9-438,1 4 1,7-7 100,3 1 1,-1-4-48,2-8 1,0-7 77,6-4 0,-3 1-31,-3-1 0,4-8-50,-4-9 1,3-6-55,3-7 0,-6-4-164,-1-13 1,-6-3 128,1-8 1,-6-5 241,-6-1 0,-3 6-31,-8 6 1,-9 2 111,-9-2 1,-13 3-229,-9 9 0,-10 5-254,-2 0 529,-15 8 0,-12-4 0,-7 8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2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8448,'2'-10'-905,"4"5"404,-4-5 357,5 8 0,-7-8 197,0 5 34,0 3 0,6-8 37,0 4-47,0 5-67,-6-15-10,7 7 0,-5-3 85,4 0 1,-2 9 76,2-3-163,-4-4-7,5 8-20,-7-5 92,0-1-20,0 6 70,0-6 2,0 8 417,0 0-577,-7 8 1,5 4 39,-4 11 0,-4 0-17,-1 11 0,1-3 67,-1 9 1,1 6-3,-2 6 1,-3 0-60,4 6 1,-3-2 7,3 1 1,-5-1 330,5 7-992,-5 8 727,7 1 0,-7 10 30,5-7 0,-5 8-343,-1-3 1,6 7 255,-1 5 0,1 4 44,2-44 1,0 0-1,3 0 1,1 0-3,-1 0 0,0-1 1,1 1-1,-1 0 0,-3 0 0,0 0 0,3 0 1,1 0-17,-1 0 1,0 0 0,1-1-1,-1-1-12,-12 48 1,12-47 0,1 0 24,-7 47 1,1-2-23,-6 2 0,-1-6-45,1 6 1,0-7-1,-1 1 0,7-4 12,-1-1 1,1-8-105,-6-4 0,5-4 101,0-2 1,7-8-15,-7-3 1,6 2 172,-5-3 1,5 3-97,-5-3 0,5-9 151,-6 4 1,8-6-100,-1 1 0,-3-3 392,2-4 0,0-9-424,6 3 1,0-3 300,0 4 1,0-1-356,0 1 1,0-6-157,0 0 0,0-6-107,0 5 1,0-6 71,0 1 1,0-4-401,0-2 1,0-5-525,0-1 394,0-7 1,2 4 708,4-8 0,-4-8 0,6-2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6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87 8112,'0'-25'2363,"0"-1"1,2 6-1992,4 9-1032,-4 7 0,6 12 563,-8 3 0,0 5 223,0 1 1,-2 6 3,-4 0 103,-4 8-347,1-4 1,-5 0-332,8-4 1,1 2 107,5-2 1,7 5-268,5-5 0,5 1 204,6-7 0,-4-2 57,5-3 0,-5 3 169,-2-3 1,-5-5 64,-1-1 1,-7 4 224,2 1 0,-4-1-14,-2 1 1,-10-5 278,-7 6 0,-3-1-166,-8 6 0,-1 1 32,-6-1 1,-5 0-122,0 1 0,-7-3-4,7-3 1,0 1-156,5-7-76,8 7 253,2-11-416,8 6 1,7-10-112,5-4 0,12 2-131,11-7 1,8-3 233,15-9 1,-3 10 108,8-4 0,-7 5 281,1 0 1,-5 5-112,-6 7 1,-4 0 261,-8 0 0,-6 0 3,1 0 107,-8 7 1,2 3-82,-12 7 0,-12 1 317,-10-1-417,-5 8 1,-4-6 0,-3 4 286,-6-4-334,4-1 1,-6-1-1,7 0 150,3 1 1,9-9-287,6-3 0,10-4 235,1-2-470,8 8 0,-2-7 75,12 5 0,12-4-59,10-2 0,5-6 107,2 1 1,5-1 17,0 6 0,1 0-58,-7 0 0,1 0 37,-1 0 1,-7 6 74,-4-1-7,-3 9 126,-3-5 0,-8 9-48,-3-1 0,-12 0 120,-5 1 0,-12 5-15,-6 0 1,-4 0 242,-1-6 0,1 0-33,4 1 0,-1-7 183,7 1 1,1-6-294,11 5 228,-5-7-967,15 4 0,1-8 261,11 0 1,12 0 43,6 0 1,11-6 17,6 0 0,4-5-59,2 5 0,0 0 316,0 6 0,-8 0-137,-3 0 0,-7 0 429,-5 0 1,-4 8-152,-8 3 0,-1 6 571,-5 7 1,-3 2-204,-8 9 0,-2 9-17,-4 8 0,-5 10-78,-12 13 0,-10 5-419,13-34 0,0 0 0,-4 1 0,0 1-54,0 0 0,1 2 0,-1 3 0,-2-1 6,1-2 0,-1-2 1,0 2-1,2-2-686,-23 39 0,1-8 265,12-5 0,-3-12-66,14-10 1,0-2-96,6-10 1,1-1-1380,5-11 143,3-3 621,8-7 0,0-13-241,0-10 1557,0-5 1,-7-30-1,-3 3 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8126,'-29'-6'0,"0"0"0,8-2 141,-2 3 0,4 3 29,2-4 0,-1-2 575,1 3 1,6-1-249,-1 6 0,6 0-87,-5 0 0,7 7-203,-2 5 1,4 5-1,2 6 0,0-2 15,0 8 1,2-6-31,4 6 1,5-6-285,12 6 1,-1-6 141,6 6 0,-5-8-561,6 2 1,0-4 160,6-1 0,-3-3 8,-3-3 1,4 1-21,-4-7 0,-2-1-254,1-5 0,-6 0 178,1 0 1,-10-5-44,-1-1 0,-9-13 355,3 1 0,-4-5-67,-2 0 0,-8 2 498,-3-8 1,-6 8-138,-6-2 0,1 4 26,-6 2 1,5 1-35,-6 5 1,6-3 173,-6 9 0,8-3-190,-2 2 1,3 4-344,3-4-489,0 4 334,0 2-225,7 0 40,2 0 0,22-1 459,3-5 0,4 4 252,-4-4 0,1 4 145,-1 2 1,-2-2-180,-3-3 0,3 3 101,-3-4 0,-3 4-96,3 2 0,-6 0-5,5 0 1,1 0 30,5 0 1,0 0 53,1 0 0,-1 0-81,0 0 0,8 0 6,4 0 0,4 0-188,1 0 1,9 0 91,3 0 1,6 0-227,5 0 0,1 0 85,11 0 0,-2-2 14,14-4 1,-6 4 66,6-3 1,-8 3-150,2 2 0,3 0-137,3 0 0,4 0 265,1 0 0,-1 0-134,-5 0 1,11 0 83,-5 0 0,4 0-53,-3 0 1,-3 0 73,-3 0 0,2 5 54,-8 1 1,0 0 16,-6-6 0,0 6 15,0-1 1,0 3 96,0-2 1,-5-4 186,-1 4 0,1-5-71,5-1 0,0 2-161,0 4 1,-5-4 20,-1 4 1,-7-4 18,1-2 1,-3 0-13,-2 0 0,-6 6 50,0-1 0,-5 1 70,5-6 1,-8 6 97,3 0 0,-5-1-219,-1-5 1,-1 6 146,1 0 1,-3 0-107,-3-6 1,-2 5-2,-4 1 1,-9 0-17,3-6 0,-9 0 345,3 0-392,-7 0-385,4 0-46,-8 0 1,-2-2-502,-4-4 1,-4 4-439,-7-3 0,0-3 135,0 2 1151,-8 0 0,-2-9 0,-8-4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4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121 174 8151,'0'-18'0,"0"1"-208,0 0 1,0-1 68,0 1 1,0 6 144,0-1 256,-7 0 25,5-5-152,-14 0 1,13 7 9,-9 5 1,6 3 379,-5 2-358,7 0 0,-11 3 82,3 9 1,2 1-114,-1 16 1,7 0-25,-2 6 0,4-1-23,2 1 0,0-1-21,0 1 0,8-6 30,4 0 0,5-10-116,6-2 0,2 0-80,4-5 0,3-4 95,-3-3 1,4-3-140,1-2 1,-1-7 17,-4-5-206,-4-3 197,-8-3 1,1-1 64,-1-4 1,-8 2 21,-3-8 0,-4 0-209,-2-5 1,-9 5-112,-9 0 1,-1 2 137,-10-2 0,0-1 72,-5 7 1,-1 7-289,1 11 1,-1 3 443,0 2 0,1 0 0,-1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2526 8334,'-6'-18'-6,"1"1"1,-3 2 267,2 3 64,4-3 0,-6 5-112,8-7 0,0 5-197,0 1 0,8 5-56,4-5 0,3 1 160,2-2 1,1-1-303,-1 7 111,0-7-15,0 3 0,7-7 131,-1 0 1,7-1-85,-1 1 1,-2-2-141,2-4 1,-6 2 93,6-8 0,-6-2-2,6-9 0,-1 1 25,7-7 1,0 2 33,-1-2 0,7-4 173,-1 4 0,6 2-142,-6-3 1,8 3 7,-1-2 1,-3-4 10,2 4 1,-8 2 10,3-2 0,-3 7-66,2-1 1,-7-2-146,7 1 0,-7-5 73,7 6 0,-3-6 77,-2 5 0,-1-1-64,1 2 1,-1 3 0,1-3 0,-2-2 1,-5 1 1,3 1-20,-8 5 97,8 1-32,-12-1 1,6 1 48,-8-1 0,1 6 13,-1 0 1,-2 8 143,-3-2 1,3 2-117,-3-2 1,-3 10 16,3-5 0,-6 5 6,5-4 0,-7-1 155,2 1 1,2 5-145,-3 1 25,9-1-95,-5-5-20,9 0 0,-7 1-132,1 5 171,-8-4 0,5 7-53,-3-4 0,-4 3 53,4 3-18,-4-4 88,-2-7 62,7 0 0,-5-1-58,4 1 1,-2 6 16,1-1 1,-3 6 87,4-5-111,-4 7-41,6-11 1,-6 11 294,3-8-244,-3 8-26,6-11 205,-6 13-210,6-13 0,-8 11 153,0-8 15,0 8-142,7-11 1,-5 11 95,4-7-219,-4 7 151,-2-4 22,0 1-640,0 5 227,0-6-318,-8 8 1,-1 2-1239,-9 4 1816,-14 11 0,-5 10 0,-15 7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5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8584,'10'-8'-645,"-2"7"161,-8-7 551,7 0 254,3 6 1,2-5 12,-1 7 1,-5 0-186,5 0 0,-5 0-76,6 0 1,-7 1 11,7 5 0,-6 4 8,5 7 0,-5 2-39,6 4 1,-3 4-12,3 8 0,3-1-71,-3 1 1,-3 5 101,3 1 1,-1 1-122,7-2 1,-1 3 95,0 3 0,2 4-6,4-4 0,-3-2-43,3 2 1,2 0-105,-2 6 1,6 6 103,-6-1 0,7 7-8,-1-7 1,6 9-191,5-3 0,-3-3 112,3-3 1,2-1 216,-1 2 0,5-10-93,-6 4 1,0-10 146,-5 4 0,0-4-35,-1-1 0,-5 5 256,0-12 0,-8 7-160,2-1 1,-4-3 106,-1 3 1,-1 2-342,0-1 0,-5 1 125,-1-2 0,1-3-220,5 3 0,0-5-19,1-7 0,-1 5 89,0-4 0,0-2-58,1 2 0,5-8-134,0 2 0,2-4-59,-2-2 1,-4 1-166,4-1 0,-4-5-1369,-1-1 1798,-9 1 0,7 5 0,-7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2681 35 8001,'-10'-9'-690,"2"1"1,6 2 687,-3 0 173,3 1 103,-14 5 1,13 0-150,-9 0 1,6 0-45,-5 0 0,5 0-122,-6 0 1,7 0 52,-7 0 0,1 5-126,-7 1 1,5 8 135,-4-3 0,3-1-26,-9 1 1,2 1 176,-2 5 0,2 2-155,-8 4 1,6-1 131,-6 6 0,-2 1-109,-9 6 1,3-1 55,-3 1 1,-4 1-91,-2 5 0,-4 3-4,-2 8 0,-6 0-26,1 0 1,-3 0 102,2-1 0,5 7 53,-5 0 0,-2-1 9,3-5 1,-1 0 24,6 0 0,0-6-89,1 0 0,-1-7 191,0 1 0,0-2-106,0 3 1,6-5 11,0 5 0,5-5-103,-5-1 1,8-1-27,-2 1 1,-3 5 5,3 1 0,-8 1-142,2-2 1,-4-1 131,-2 7 1,-6 0-132,1 6 1,-1-2-16,6-4 1,6 4 64,0-4 1,7-4-159,-1-1 0,6-7 151,5-5 0,-2-4 103,8-8 1,2-5-131,9-1-33,-3-7 15,13 4 1,-6-10 192,8-4 0,0-4-311,0-7 0,10 0 33,7 0 0,6-1-204,6 1 1,6 0-106,-1-1 1,1 7 484,5-1 0,4-7 0,1-8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07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8261,'-12'-9'380,"1"3"125,7-4-419,-12 9 25,14-7-400,-5 0 106,7 6 8,0-5 231,0 7 1,2 0 41,3 0 0,-1 0 54,8 0 1,-6 0-102,5 0 1,-1 7 115,1 5 1,5 3-72,-5 2 1,4 8-148,3 4 1,-1 4 105,0 1 0,-5 7-150,-1-1 1,1 8 60,5-2 0,1 4 32,-1 2 1,-6-2 92,1-4 1,5 10 164,6-4 0,2 4-112,-2-5 1,-2 1-72,8 0 1,6 0-231,5 0 0,2-2 101,-1-4 0,-5 2-65,5-8 1,1 1 159,-2-7 0,-1 1-21,-10 0 1,3-7 47,-3 1 0,-4-2 236,-2 2 0,-4 2-82,-1-8 1,-7 5 210,1-4 1,-3 1-230,3-2 0,-3-2-9,-3 8 0,-2-8-257,7 2 0,-7 2 97,2-2 0,2 2-40,-2-2 1,5-4 4,-5 4 0,5-4-145,-5-1 0,8-1 190,-3 0 1,-1-1 20,1-5 1,1 4-33,5-3 0,-5 3 10,-1 3 1,-5-1 79,5 0 1,-1 1 62,2-1 22,3 0-51,-5 0-16,7 1-200,0-1 0,0 0 112,1 1 1,-7-7-250,1 1 1,-1-9 77,7 3 1,-1 2 104,0-2 1,0 5-104,1-5 0,-1 0-117,0-6 0,-5 2 231,-1 3 0,-5-3 275,6 4 0,-7-4-7,7-2 294,-8 8-394,11-6 0,-7 7 62,3-3-100,-3-4-89,0 13 0,-4-13-178,7 4 115,-7 4 1,6-3-26,-5 5 82,-3 3 0,8-7 88,-4 3-38,-4 5 0,7-9-16,-3 5 118,-4 3 1,7-11 115,-3 8 198,-4-8-196,6 11 18,-8-13 0,2 6 478,4-8-161,-5 0-226,7 0 117,-8 0 263,0 0-1420,0 7 0,-2-5-1229,-4 4 1,-3 9 985,-8 3 872,-8 10 0,-18 7 0,-10 9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1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6917,'11'0'-397,"1"0"1,-6 0 497,5 0 1,-1-2 203,1-4 1,5 4 75,-5-3-168,5-5 1,-5 6-31,1-7 1,-1 5 15,7-6 1,-7 8-192,1-1 0,-9 1 264,3-2-297,4 4 313,-8-6-493,5 8 116,-7 0-132,0 0 165,-7 0 11,-3 0 1,-7 0 27,0 0 0,-1 2 17,1 4 1,0 2-5,-1 3 0,-1 5 5,-4-5 0,2 5 145,-8 1 0,8 0-69,-2 0 0,4 7 140,1-1 0,3 7-224,4-1 0,3 2 10,8-2 1,0 3 46,0-3 0,0 4 12,0 1 0,8-1-120,3-4 1,4 2 96,3-8 1,1 0-155,4-6 0,-2-2 57,8-3 0,-6-4 31,6-8 1,-6 0 11,6 0 1,-8-8 1,2-4 1,-4-3 2,-2-2 0,-1-6-3,-5 0 1,3-6-57,-8 6 0,-1-6 61,-5 6 1,-2-6-127,-3 6 0,1 0 50,-8 6 1,-5-1-127,-6 1 1,-2 6 70,2-1 0,2 8-195,-8-2 1,6 5-66,-6 1 399,0 7 0,-13 3 0,-2 7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0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3027 1 7380,'-10'0'-506,"-5"0"399,3 0 0,2 0 96,-1 0 0,-1 8-12,-5 3 1,-2-1 52,-4 1 1,2 1-42,-8 5 0,6 6 32,-6 0 0,-2 2-4,-9-2 0,1 4 12,-7 8 1,-7 7 33,-11 4 1,-5 6-337,-6 6 1,33-25 0,-1 1 284,-2 3 1,-2 1-1,-3 3 1,0 0-27,1-1 0,0 1 0,-2 5 0,-1 2-16,-3 4 1,0 0-1,1 0 1,0 0-294,-3 3 1,-1-1-1,7-4 1,0-2 321,-1-1 1,1-1 0,3-2-1,1 0-3,-2 0 0,0-2 0,4-2 0,0-1-127,-1-1 1,0-1 0,5-5 0,1 0 134,-35 25 0,4-3-3,2-2 1,2-2-10,3-4 1,11 2-145,6-8 1,7 1 93,-6-7 1,8 1 351,-3-1 0,5 1-386,1 0 1,0-1 91,1 1 0,5-6 0,0-1 0,-1 3 0,-3 2 0,-2 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0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8206,'-15'-7'-1068,"3"-5"984,-3 4 211,5 1 1,-7 7-102,0 0 6,7 7 1,-5 5 83,3 11 1,-3-2 15,-2 8 1,-1 0-5,1 5 0,8 1-47,3 0 1,4-7-149,2 1 0,2-2 41,4 2 0,3-4 10,8-8 0,1 4 4,-1-3 0,8 1-19,4-13 1,-2-1-1,2-5 1,-1-2-129,7-3 1,0-5-26,-1-7 1,-1-8 92,-4-4 1,-4-4-42,-8-1 0,-2-3 100,-3-3 1,-5 3-23,-7-3 1,-7 5 92,-5 7 1,-11-3 191,-6 8 0,2 6-112,-1 5 0,-1 8 135,-6-2 0,6 4-155,1 2 1,6 0-19,-1 0 0,6 8-202,6 4 1,-3 3-125,8 2 1,3 6-688,8 0 932,5 8 0,15-4 0,2 8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8243,'-10'-9'0,"3"-1"-950,7 4 710,0 5 0,7-7 185,5 8 1,3 0 97,3 0 1,7 0 114,3 0 0,-1 6-95,2-1 1,0 9 99,6-3 1,-1 7-160,1 5 1,1 4 49,5 7 0,-11 1-50,5-1 0,-4 9 22,3 3 0,1 4-1,-1 2 0,-5 7-27,0 5 0,-8 11-297,2 5 0,-4 7 361,-1 5 0,-7 6-37,-5-44 0,0 1 0,-1 2 0,1 0-312,3 3 1,0 1 0,-1-4 0,1-1 253,-1-1 0,1 0 1,3-5-1,1 0-48,1-1 1,1 0-1,25 33-193,7-1 0,2-10 219,3-8 1,2-3 24,4-8 1,-2 0-4,7 0 1,-7-2-41,1-4 0,-3 2 63,-2-8 1,0 0-28,0-5 1,-8-2 254,-4-4 0,-9 1-82,-2-7 1,-2 6 112,2-6 1,-10 6-250,-8-6 0,-7-7 0,4-9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46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7942,'17'-8'0,"1"-3"0,-1 3 1181,0 2 0,8-1 1573,4 1 0,2-6-1831,-2 7 0,-3-1-361,-2 6 0,-3 7-562,7 5 0,1 19 0,6 5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1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223 137 7938,'0'-17'188,"0"0"-696,0-1 48,0 1 289,0 0 292,0-1 0,0 7 75,0-1 101,-8 8 1,-1-1-226,-9 10 1,-1 7-54,-4 11 0,-2 4 121,-4 8 0,4 1-32,8 4 1,0-3-13,0 3 1,7-3-60,4-3 1,6-1-18,6-4 1,5 2-29,13-8 1,2 0-110,9-6 0,0-7-41,-1-5 1,3-3 99,3-2 1,-3-2-99,3-3 0,-6-5 38,-5-7 0,-2-1 35,-4 1 0,-9-6 4,3 0 0,-11-8 10,0 2 0,-10 4 47,-2 2 0,-15-2 21,-2 2 1,-2 6 52,-4 6 1,0 1-90,-5-2 1,7 3-134,4 3-27,3 4-262,11-6 459,1 8 0,16 8 0,1 2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10 381 7916,'-7'-18'979,"5"9"-1093,2 1 0,9 8 115,9 0 1,7 0-56,4 0 0,3-2 35,3-4 0,7 4 133,4-3 1,6 3-9,6 2 0,3-6-47,8 0 1,1 0-189,-1 6 0,2 0-67,4 0 1,-2 0 117,7 0 0,-5 0-81,6 0 0,2 0 45,9 0 1,-4 0-68,5 0 0,-3 2 83,2 4 1,-2-4-323,8 4 1,-7-4 377,1-2 1,-11 0 7,-6 0 1,-4 0-50,-2 0 0,-8 0 135,-3 0 1,-12 0 7,-6 0 1,-3 0 187,-3 0 1,-7 0 110,-4 0 0,2 0-266,-2 0 0,1 0 279,-7 0 0,0 0-363,0 0 1,1 0 42,-1 0 1,-5 0-58,-1 0 0,-7 2-32,2 3 502,-4-3-169,-2 6-129,0 0 0,0 1-62,0 9 0,-6-7 456,0 1-361,-7-1 0,11 6-202,-4 1 1,6-1 40,6 0 1,3 1-161,9-1 1,-1-2 99,0-3 1,6 1-123,0-7 1,6 0 96,-6-6 0,0 0 21,-5 0 0,-1-2 108,0-4 0,-5 2 30,-1-7 0,-7-1 118,2-5 1,-6-2-195,-6-4 0,-4 1-128,-7-6 1,-2 5 104,-4-6 1,4 0-91,-4-6 0,3 7-243,3-1 0,7 0 113,5-6 1,5-1 205,5-5 0,5-10 0,7-11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8271,'12'-10'-404,"-1"4"0,3-1 309,9 1 1,-2-6 283,8 7 0,-6-1-2,6 6 0,-6-6-54,6 0 0,-2 0 22,1 6 0,3 2-203,-8 4 0,6-2 107,-6 8 1,6-1-122,-6 6 0,2 3 28,-2 3 0,-2-2 44,8 8 1,-6-1-30,6 7 1,2 0-124,9-1 0,-2 3 12,8 3 1,2-3 64,10 3 1,-2 4-22,7 2 0,-7 4-115,2 2 0,1-2 172,-1-4 0,-1 4 8,-5-4 1,2-2 7,4 2 0,-4 1 15,3 4 1,-1-4 17,2-1 0,1 0-12,5 6 0,-3 0-1,-3-1 0,3-4 125,8-1 1,1-8-129,-1 2 0,-2-3 167,-4-2 0,3-3-36,-9-3 1,7 2 64,-7-8 1,1 0-179,-6-6 0,0 6 0,0 0 0,-2 0-107,-4-5 0,2 5 101,-8 0 1,2 0-167,-1-6 1,-5-5 102,5-1 0,-7-1 109,-5 1 0,4 3-186,-5-8 84,-3 7 1,0-11-161,-7 4-161,-9 3 118,-1-7 1,-8 8-44,0-4 254,0-5-173,0 7 220,0-8 67,0 0 190,-8 0 1,4 0 55,-7 0-7,7 0 1,-9-2 82,7-4 0,-8 5-92,3-5 1,1 4-72,-1 2-28,-1 0-71,-5 0 1,0 8-179,-1 3 1,1 12-44,0 6 1,0 4-48,-1 1 1,9-1 120,3-4 0,-2 3-90,2-3 0,3 4 130,8 1 1,5-7-26,7-4 1,1-3 67,-1-3 0,2-2-52,4-3 0,-2 1 96,8-7 0,-8 0-117,2-6 1,2-2 2,-2-4 1,0 2-9,-5-7 0,-3-1-16,-3-5 0,-5-6 20,-7 0 0,0 0 16,0 5 0,-7-5 47,-5 0 0,-5 0-102,-6 6 1,1 2-97,-6 3 1,7 4-208,-3 8-498,5 0 446,2 0 1,7 8-174,5 4 0,10 3 252,7 2 1,3 1 310,3-1 0,-1-2 0,0-3 0,8 3 0,2-5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3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1798 156 8257,'10'-7'-148,"-2"-3"0,-14-7 374,0-1 0,-5 7-78,5-1 1,-2 3-5,3-3 1,3-3-215,-4 3 113,-4 5-238,8-9 192,-13 14-135,13-5 1,-11 9 99,7 3 0,-2-1 44,2 8 0,2 7 42,-7 10 0,-1 5-42,-5 7 0,-2 3 108,-4 8 1,-4 9-112,-8 8 0,1 3-217,-1 8 1,-7 1 218,-4 5 1,21-39 0,0 1-208,-1 1 0,0 0 1,-3-1-1,-2 2 137,0 1 1,-1 1 0,-1 1 0,-1 0 36,-1 4 0,1 1 1,3-3-1,0-2-153,2-7 1,0 0-562,2 1 0,1-2 668,-26 34 0,6 2 157,0-1 1,7-8-193,-1-3 1,3-2 265,3-9 1,-7 5-128,1-5 1,0-1 26,5-5 0,6-6 438,0 0 0,6-7-247,-5 1 1,6-9 329,-1-2 0,4-6-507,2 6 0,0-1 459,-1 7 0,1-8-427,0-4 1,5 2 218,1-2 0,1 0-298,-2-6 0,-3 1-23,4-1 1,1-5 60,-2-1 1,7-1 32,-7 1 0,6 3-29,-5-9 55,7 9-231,-11-12 24,13 5-257,-6-7 279,8 0-788,8 0 536,1-7 1,16-10 315,4-12 0,11-19 0,5-6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1730 105 8160,'9'-18'-465,"7"3"-59,-5 3 0,-1-1-55,1 7 287,-7 0 383,12-1 212,-7-3-193,1 1 280,5 1-540,-13 8 207,6 0-86,-8 8 1,0 1 31,0 8 1,-2-1-3,-4-5 1,-4 10 65,-7-3 1,6 5 83,-1 0 0,1 10-89,-7 7 0,-5 16 116,0 1 0,-2 5-149,2 7 0,2 4-268,-8 13 0,6 3 220,-6 3-779,15-44 0,-1 0 798,2 4 1,0 0 0,-3-3-1,1 0 4,3 0 1,1 0-1,-4-1 1,-1 0-43,1 1 1,1 0 0,0 2 0,-1 0 87,-2-2 1,0 0-1,4 1 1,-1 0-27,-6-1 1,0 0-1,3 2 1,1-1 7,-4 0 0,0-2 0,1 3 0,1 0-27,1 1 0,-1 0 1,-1 3-1,-2 0-172,1-1 0,0 1 1,-5 7-1,0 1 160,-1 0 1,0 1 0,2 0 0,0 1 1,-5 1 1,0 0 0,7-4 0,0-1-11,-4 0 0,0-1 1,6-6-1,0-2 46,0-5 1,-1-2 0,-13 36 93,5-6 1,-2-10-193,8-2 1,-6 1 10,6 5 1,-5-7 1114,4-5 0,0-3-815,0-2 0,5-2 140,-4-4 1,4 2-362,2-8 1,-1 3 520,1-3 1,2-2-515,3 8 1,-3-7-21,3 1 0,-3-3-17,-2-3 1,5-1-98,1-4 0,-1-2 144,-5-4 1,5-2-87,1 8 0,-1-8 181,-5 2 1,5-4-42,1-2 0,1 1-31,-1-1 1,-3 0-48,8 1 0,1-7 23,5 1-50,-8-1 1,6 1-24,-4-1-259,4-7 1,4 4 72,4-8 1,4-2-155,7-4 0,2-5-129,4-12 0,6-8 503,11-15 0,12-8 0,10-15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8126,'0'-18'-323,"0"1"-40,0 0 1,0 5 320,0 1 1,0 5 296,0-6 0,7 7-225,5-7 28,-4 8 1,7-3 0,-3 7 0,3 0-3,2 0 1,6 0-34,0 0 1,2 7-15,-2 5 1,-2 13-71,8 9 0,0 5 111,6 13 1,1 0-85,5 17 0,-3-4-240,8 10 1,-6 2 264,7-2 0,-7-6 32,6-6 1,-6 1-4,7 5 1,-7-6 40,6 1 1,-6-7 8,6 7 0,-5-6 105,5 5 1,-6-5-131,6 5 0,-5-5 56,5 5 0,-6 0-38,6 7 1,-5-1 12,5 0 0,-6 0-10,6 0 1,-7 6-12,1 0 1,2 6-56,-1-6 0,1-4-25,-2-2 1,3-9 62,3 9 1,-2-12-51,-4 1 1,-1-4-39,7-2 0,-6 0 93,6 0 0,-7-1 106,1 1 1,-4 0-156,-1 0 1,2-6 3,3 0 0,-4 0-78,5 6 0,-5-6-232,-1 0 0,-2-5 458,-5 5 1,-1-8-34,-4 3 1,-9 1 11,3-2 0,-3 1 223,3-7 1,-6 1-275,1-1 0,-1 1 70,7 0 0,-7-7 67,1 1 1,-6-8-49,5 2 1,-5-3 3,5-3 0,-5-5-210,6-1 0,-7-5 153,7 5 1,-6-7-138,5 2 1,-5 2 58,5-3-138,-7 1 1,6-6 46,-4 0 1,-4-2-135,3-4 1,-3 3-100,-2-9 0,0 1-631,0-7 923,-15 1 0,-12-8 0,-17-2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6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7998,'0'-17'-190,"0"7"1,0 1-753,0 3 489,0 4 100,0-6 386,0 8 18,0 0 0,5-2-90,1-3 295,0 3-58,-6-14-235,8 7 0,-5-7 202,9 5 1,-6-3 35,5 9 1,1-9-86,5 3 0,2 1-108,4-2 1,-1 7 3,6-7 0,9 1 12,9-7 0,4 3-11,2 3 0,7-3-84,5 4 1,5-5 83,6-1 0,-2 5-190,8 1 0,5 1 191,6-1 0,-41 5 1,0 2 2,1 1 0,0 0 1,46-1-22,-47-1 1,2-1 0,0 4 0,1 0 2,4-1 0,0 0 0,-1 1 1,1 0-12,2-1 0,1 1 1,-3 1-1,1 0-212,4-2 1,1 0 0,-5 2 0,-1 0 164,0 1 1,-1 0-1,-1-2 1,0-2 27,4 1 1,1 1 0,-5-2 0,-1 2 24,6 2 1,-1 0-1,-5-3 1,0 0 12,0 1 1,-1-2 0,-1-2-1,0 1-166,-1 2 1,0 0 0,46-5 174,0 3 0,-2 3 11,2-4 0,-8-2-19,-3 2 1,-7-7 11,7 1 0,-8 5-109,-10 1 1,0-2 95,0 3 1,-7-7-26,-5 6 0,-5-1 262,-6 1 1,2 4-224,-7-4 1,-1 4 401,-5 2 0,1 0-404,4 0 0,-3 0 282,3 0 1,-1 0-292,1 0 0,-1 0-52,7 0 0,-2 0 7,2 0 1,2 0-37,-8 0 0,3 0 63,-3 0 0,-9 0 0,3 0 0,-5 0 8,0 0 0,-4 0 3,-8 0 0,0 0 41,1 0 1,-7 0 149,1 0 0,-6 0 75,5 0-224,-7 0 1,6 0-76,-5 0 37,-3 0 1,8 0-28,-4 0 42,-4 8-21,5-6-39,-7 5 1,0-5 38,0 4 1,0-2 9,0 8 0,-9-1-10,-9 6 0,-1 6-76,-10 0 0,6 6 68,-6-6 0,3 6-4,-3-6 1,-4 8 3,4-2 1,-2-2-6,3 1 1,-5-1 25,4 2 0,-4 4-26,-1-4 1,-8 3 76,-4 3 0,-6 7-65,-6 4 1,-5 6-212,-12 6 1,32-28 0,-1 1 196,-4 3 0,-2 2 1,-2 2-1,-1 0-310,-5 2 1,0 1-1,0 1 1,-1 1 308,-7 0 1,-1 0-1,5 0 1,1 1-6,1-1 1,-1 0 0,1-2 0,-1-1 43,4 1 0,-1-2 0,2-4 1,1-2-134,0 2 1,0-1 0,3-6 0,0 0 206,3-2 0,0-1 1,2 1-1,0-2 38,-39 17 1,-1 5 18,1-6 1,-1 1-12,1-7 0,-1 1-20,1-1 0,1 7-32,5-1 0,-5 2-15,4-1 0,-1-5-33,1 4 1,2 3-139,4-3 1,4 0-159,-4-5 1,0 5 236,6 1 0,2-1 42,9-5 1,7-3 263,-1-3 0,0 4-236,6-4 1,5-4 596,7-2 1,1-4-476,10-2 122,-8 0 0,12-5-196,-4 0 338,11-9-346,5 5-199,7-8 1,9-8-119,9-3 0,9-10-188,13-2 1,6-14-58,12 3 0,3-13 467,8 1 0,0-11 0,1-5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1:27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8004,'-18'-15'0,"7"9"0,-1-12 0,8 11-897,-1-5 637,3 8 0,4-9 348,3 7 1,-1-5-36,8 5 1,-1-6 223,7 7 0,-1-7-144,0 6 1,2-5 87,4 5 0,4 0-140,8 6 1,7 0 0,4 0 1,4 8-82,2 3 0,6 5-3,-1 1 0,9 8-58,-3 4 1,6 4-83,6 1 1,-2 1 43,8-1 0,0 7-193,5-1 0,-42-16 0,1 0 283,1-1 0,0 0 1,-1-1-1,0 0 1,4 2 0,0-2 0,0 1 0,0-1 1,3 0 1,0 2-1,0 1 1,0 0 10,0-2 1,-1 0 0,-1-1-1,-2 0 4,2 1 0,-2 0 1,43 18 1,-45-18 1,0 0 0,40 17-13,-5 6 0,4-2 7,-5 2 0,-3 2 119,-2-7 0,2 5-106,-2-6 1,7 6 3,-1-5 0,-2 5 41,2-6 1,-3 1-153,3-7 1,2 1 160,-8-1 0,0 1 10,-6-1 1,-8 1-46,-3 0 1,-4-3 143,-2-3 1,-2 4-21,-4-4 0,-4-2 68,-7 1 0,-3-5-77,-3 6 1,2-6 314,-8 6 0,0-8-379,-6 2 1,6-3 315,0-3 0,2 6-254,-2 0 1,-3 0 67,3-6 1,2 1-70,-2-1 0,0 0 105,-6 0 1,0-1-67,1-5 0,-3 5 5,-4-5 0,3-1 159,-8 1-383,7-7-442,-11 4-149,6-8 0,-10 2 621,-4 4 0,-11-4 0,-10 5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8002,'17'-8'434,"1"0"129,-1-3 0,2 3-317,4 8 0,-9-6-393,3 1 444,-3-1 1,1 8 322,-4 4 1,-3-3-493,-8 9 1,-2 1-110,-4 10 0,-3 2-177,-8 4 1,-3-2 129,-3-4 0,2-2-122,-8 8 0,0-8 130,-5 2 0,5-9-36,0-3 1,0-5-55,-5 6 123,-1-9-36,1 5 1,1-8 94,4 0 0,-2 0-73,8 0 1,0-2-121,6-4 1,0 5 79,-1-5 1,7-2 26,-1 2 0,9-1 10,-3 1 1,2 4-20,-2-4 234,4 4 12,-5 2 295,7 0 59,0 0-267,7 0 0,-3 0-421,8 0 0,-3 2-457,3 4 0,1-2 143,-7 7 1,2 9-703,-3 8 1127,-3 5 0,14-6 0,-7-2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68 8051,'0'-17'428,"0"0"0,0 5 554,0 1-660,0 7 0,0-2 113,0 12 1,0 5 4,0 12 1,0 6-130,0 11 0,-5 5-222,-1 7 0,-8 7 110,3 5 1,-5-3-152,-1 2 0,6-1-23,-1 1 0,6-9-296,-5-8 1,5-7 23,-5 1 0,7-3-218,-2-3 1,2-7-342,-2-4 0,4-4 383,-3-1 1,3-7-583,2 1 547,0-9 0,0 3 57,0-12 401,0-3 0,7-24 0,3-3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5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11569,'15'2'1566,"-3"4"0,3-4-893,-3 4 1,3-5-256,2-1 0,1 6-157,-1 0 1,0 0-102,0-6 0,6 0-110,1 0 1,1 0-72,-2 0 0,-2-6-301,8 0 0,-3-7-140,3 1 1,2 3-583,-8-3 0,-2 6-1528,-9-5 1164,3 7 311,-13-4 459,6 8 458,-8 0 0,-8 2 98,-3 4 1,-5-2 254,-1 7 0,-6 7 72,0 5 0,0 2 373,5-2 1,1 2-63,0 3 1,-1 5-184,1-4 1,0 9 201,0 3 1,1-1-248,5-5 1,1-3-135,4-3 1,4 2-158,-3-8 0,3 6-326,2-6 0,0 0 10,0-6 1,5-5-227,1-1 0,2-7 123,-2 2 1,-2-4 46,7-2 1,1-2-79,5-4 1,0-3-166,0-9 0,8-7-183,4-4 0,-2-3 379,2-3 1,-2 2 185,2 5 0,-4 1 349,-8 4 1,-2 9 269,-3-3 586,3 11-849,-13-1 1,6 8 1503,-8 5 1,-8 4-482,-3 7 0,1 6-186,-1 0 0,5 6-523,-6-6 1,8 6-62,-1-6 1,3 0-284,2-6 0,7-1-176,5-5 1,3 3-95,3-9 0,7 7 199,3-6 0,-1 0-791,2-6 1,-6 0-120,6 0 1,-8 0-374,2 0 0,-6-2-409,-5-4-240,3 4 1212,-13-6 661,-2 8 0,-17 8 0,-10 2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8087,'0'-9'980,"0"1"-788,0 8 429,8 0 129,1 0 1,9 8-293,-1 3 1,-5 5-173,-1 1 1,1 6-263,5 0 106,0 8-283,-7-12 0,7 8-194,0-4 1,1-4 32,5 4 1,-2-5-304,2-7 0,4 3 276,7-9-404,1 1 330,0-6 415,7 0 0,10-15 0,9-4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259 121 8040,'0'-17'335,"0"0"-168,-7-1 110,5 1 0,-6 6 787,8-1-678,-7 8-527,5-11 0,-8 13 76,4-4-86,4 4 1,-7 10 7,3 3 1,-2 18 126,-3 6 0,-7 17 174,1 0 0,0 9-59,-6-3 1,-2 7-4,2-2 0,0-5-187,5-6 0,9-2-167,3-10 1,4 4-18,2-9 0,10 2-283,7-14 1,10 0 151,13-6 0,4-7 406,8-5 0,8-10 0,1-5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4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502 224 8040,'0'-27'19,"0"4"0,0 4-94,0 1 1,-7 1 363,-5 0 1,3-1-83,-3 1 0,1 2 407,-7 3 0,7-1-195,-1 7 1,3-2-59,-3 3 0,-3 3-275,3-4 1,-3 6-233,-3 6 0,-5 3 204,0 8 1,-2 8-49,2 4 1,2 4-66,-8 2-7,8-1 20,-4 8 1,2 1-7,0 3 25,0 4 12,6-6 0,5 2 2,1 0 1,1-7-115,-1 1 0,3-5-200,8-7 0,2 3 149,4-8 1,1 0-44,5-5 1,5-3-100,0-4 0,3-3-16,8-8 1,-5 0-5,6 0 1,0-2 141,6-4 0,-3-3 91,-3-8 0,4-3 76,-4-3 0,-4 4 431,-2-4-31,-4 4 370,-2 1 1824,-7 9-1789,-2 1 0,-8 10-51,0 4 0,0 3-491,0 9 0,0 5-323,0 0 0,0 6-33,0-6 1,0 6-178,0-6 1,0 0-154,0-6 0,0 0-738,0 1 0,0-7-1734,0 1 2922,0-9 0,0 5 0,0-8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4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68 122 8040,'-18'0'470,"7"0"849,-1 0-850,9 0 0,-7-2 25,4-4 1,4 2 34,-4-7 0,6 5 189,6-6 0,4 7-296,7-7 1,6 2-118,0-1 1,8-2-528,-2 7 1,3-6-21,3 6 0,0 1-155,-1 5 0,-3 0-350,4 0 0,-7 2 747,7 3 0,0-3 0,-9 6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4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8917,'9'0'1899,"1"0"-756,-4 0-596,-4 0 1,5 1-257,-7 5 0,0 4-46,0 7 0,0 6-277,0 0 1,0 8-361,0-2 0,0 4-1129,0 1 0,-5-1 328,-1-4 1193,0 3 0,-2-5 0,-1 8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4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10144,'17'0'863,"0"2"-555,1 4 0,-1 3 587,0 8 0,1 6-302,-1 1 1,0 6-304,0-1 0,-5 4-609,-1 1 0,-7 9-699,2 3 0,-8 11 1018,-9 7 0,-16 11 0,-17 4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8036,'2'-9'229,"4"3"0,-2 2 799,8-2-518,-9 4 0,13-7 322,-5 3 1,5 4-343,1-4 1,0 4-61,1 2 1,5 0 115,0 0-308,0 0-60,2 0 1,-6 0-448,4 0 1,-2 0-118,2 0 1,-4 0-440,4 0 0,-3 6 365,-3 0 1,0 7-332,0-1 0,-5-3-6,0 3 1,-9 1 796,3 11 0,-4 2 0,-2 9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8114,'-17'0'117,"0"0"-321,0 0 888,7 0-288,2 0 32,8 0 1,8 0 388,3 0 1,12-2-392,6-4 0,12 2-155,5-7 1,0 5-339,6-6 0,-4 9-410,9-3 1,-9 4-1526,-1 2 1038,-1 0 646,-2 0 1,4 0 317,-8 0 0,1 0 0,-7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6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9065,'0'-10'1737,"0"3"-1440,0 7 1479,0 0-1481,0 7 1,2 5 14,4 11 1,-4 13-813,4 16 0,1 10 195,-1 13 6,0 19 0,-6-39 0,0 3 0,0 8 0,0-1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8254,'10'2'423,"-5"4"-263,-3 11 1,-2 14 295,0 15 1,-13 8-132,-5 15 1,-5 2 172,0 4 0,4-8-184,-4 8 1,-2-13-46,2 7 1,0-11-178,6-1 1,1-5 71,5-6 1,1-5-312,4-12 0,4 1-187,-3-7 1,3-5-355,2-7 1,2-7 124,3 2 0,5-6-420,7-6 1,8-11 982,4-12 0,4-11 0,1-5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08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11407,'0'9'-237,"0"1"263,0-4-2005,0-4 1979,7 13 0,-5-13 0,6 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2:5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8056,'-34'7'0,"-1"-5"907,1 4 0,-1 4-331,0 1 1,7 5-254,-1 1 0,2 8 44,-2 4 1,4-2 231,8 1 0,1-1-113,5 2 1,3 4 166,8-4 0,2-4-189,4-2 1,11 2-44,12-2 1,4-2-7,1-10 0,8 3-93,5-8 1,4 1-573,7-1 1,-2-4-194,7 4 0,-5-4-489,5-2 0,-5-2 353,5-4 1,-5 2-285,5-7 0,1-1 9,5-5 587,-8-8 0,14-2 1,-3-8-1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9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18 8193,'8'-10'2387,"-7"3"-2535,7 7 1,-10 2 80,-4 3 1,-11 11-49,-12 7 1,-5 13-22,-7-1 1,3 3-398,-8-3 0,0 5 313,-6 1 0,8-1 13,3-5 0,3-7 378,-2 1-182,11-8 52,-12 4 0,20-9-28,-8-5 1,14 3 102,-2-9 1,11 3 218,0-2 0,6-4-64,6 4 1,11 1 67,12-1 0,4 6-87,1-7 1,7 9 114,-1-3 0,6 5 222,-5 1-230,-1-7-116,-6 5 0,-5-5 325,0 7 0,-8 0-270,2 0 0,-3 1-421,-3-1 1,2 0-128,4 1 0,-2-3-526,8-3 0,0-3-727,5-3 1,1-4 1502,0 4 0,7-12 0,2-4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29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8108,'0'-18'462,"-8"1"-76,-2 0 274,-7-1-323,0 9 1,0 1-271,-1 8 0,-5 10 24,0 7 0,-8 10-1,3 13 1,-3 4 41,2 8 1,-4 2-8,5 4 0,3-4-23,2 3 0,5-3-163,7-2 0,3-8 29,8-4 0,2-3-150,4-2 1,5-9-517,12-2 1,4-5 350,8-2 1,-1-7 346,1-5 0,7-3 0,2-2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0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449 122 8061,'0'-35'0,"-8"10"113,-4 8 0,-1 0 29,1 5 0,-3 5 598,4 1 0,-5 4-318,-1 2 1,-2 0-453,-4 0 1,-4 10 63,-8 7 1,6 8 141,0 9 0,3 9-57,-3 3 1,2-2 0,4 2 0,4 0 140,-4 6 1,9-2-77,3-4 0,7 2-231,-2-7 1,6-1 121,6-5 1,-2-7-438,7 1 0,1-8 98,5 2 0,2-9-44,4-3 0,2-7-64,4 2 1,4-6-305,-5-6 1,5-3 8,2-9 0,-8 1 215,-4 0 0,2-6 394,-2 0 1,-8 0 1,-2 5-1,-5 3 1397,2 3-260,-6-3-413,3 13 0,-7-4-35,0 12 0,-2 4 406,-3 7 0,3 0-819,-4 1 1,-2 1 27,2 4 1,1-2-844,5 8 0,0-8-84,0 2 1,0-4-539,0-2 1,0 1-121,0-1 1338,0-7 0,-8-3 0,-2-7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0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8061,'-17'-17'418,"2"6"612,3-1-328,4 8 0,8-5-234,0 3 1,8 4 202,4-4 0,3 2-213,2-2 0,6 5-158,0-5 1,12 4-301,-6 2 1,7 0-276,-7 0 0,2 2-266,-2 4 0,-2 5-1735,-4 12 2276,-4-4 0,6 14 0,-8-6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0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8061,'18'0'2323,"-9"-2"-1800,-3-4 0,4 5-1149,1-5 0,5-2 725,1 2 1,-6-5 1073,1 5 1,-6 0-535,5 6-542,1 0 1,-1 6-437,1 0 1,-8 7-50,1-1 1,-3 3 19,-2 2 1,-2 1 68,-3-1 0,1 0-6,-8 1 1,7-1 51,-7 0 391,8 0 1,-3 1-92,7-1 0,0 0 540,0 1 479,0-9-720,7 7 1,3-14-276,7 3 1,0-3-312,1-2 0,-1-2-687,0-3 0,6 1 241,0-8 0,0 6 686,-5-5 0,-1-8 0,0-8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8061,'7'-17'0,"-3"5"1148,8 1 1,-6 7-492,5-2 1,1 4-494,5 2 1,-2 8 251,-3 3 1,3 7 250,-3 5 1,-3 4-216,3 7 0,-8 1-5,1-1 1,-3 9-414,-2 3 1,-2 4-332,-3 2 1,-5 1-163,-7 5 0,-2-10 357,-5 4 0,5-10-1512,-4 4 1,2-7 1613,-2 1 0,-4-3 0,-7-3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8047,'-18'-17'2049,"9"7"-1437,1 3 1,10 5-377,4-4 1,-3 4-29,9-4 0,1 4 17,11 2 1,-5 0-253,4 0 0,2 0-383,-2 0 0,0 0-143,-6 0 0,-1 8-522,-5 3 0,3 13 1075,-9 4 0,-7 13 0,-7 3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1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8047,'-10'8'1073,"2"-6"0,18 5-312,7-7 0,4 0-260,14 0 1,-4 0-74,9 0 0,4-2-195,2-3 0,-1 3-202,1-4 1,-2 4-368,2 2 1,2 0-759,-8 0 1,1 0-1556,-7 0 2649,-7 0 0,6 8 0,-6 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3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8103,'0'-17'1667,"0"-1"-906,0 9-256,0 1 201,0 8-256,0 0 1,0 15 165,0 8 0,0 12-154,0 11 1,-6 4 118,0 19 1,-1 4-477,1 14 1,4-1-501,-4 1 1,2-38-1,-1 2-559,-1 0 1,0 1-1,1 6 1,1 0 953,-2-1 0,0 1 0,-3 1 0,-1 1 0,-4 1 0,1-1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121 165 8084,'10'-7'0,"-2"3"-261,-8-8 1,2 7-53,3-7 1064,-3 8-52,14-11-385,-14 5 1,11-7 31,-7 0 1,5 5 80,-5 1 0,2 1-112,-2-1 0,-5 1 423,5 4-614,-4 4 0,4 2-153,0 12 0,-1 19 167,-5 9 1,-7 12-87,-5 11 0,-5 2 35,-6 16 0,2 4-420,-8 1 1,2 1 149,-2-18 0,4 2 49,8-13 1,5-8-164,1-10 1,7-6-111,-2-5 0,4-4-627,2-7 207,0-1 341,8-8 0,4-10 14,11-17 0,-2-7-366,8-9 838,-1-9 0,15 7 0,1-6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13342,'17'0'1226,"1"0"-627,-1 0-300,8 0 1,-6-6-197,4 0 0,2 0-217,-2 6 0,0 0-1238,-5 0 1,-1 0 834,0 0 0,-5 6-933,-1 0 0,-7 7 456,2-1 1,-4 3 495,-2 3 1,-8 1 497,-3 4 0,-11-2 0,-1 8 0,-2 0 129,2 5 1,2 3 115,-8 3 0,6-3 783,-6 3 1,6 4-447,-5 2 1,5 4 509,-6 2 0,8-6-459,-3 0 1,5-5-234,2 5 0,2-8-249,3 3 0,2-7-99,5-5 1,3 2-541,-4-8 491,4 0 0,2-12-570,0 1 0,2-8 287,4 2 1,1-12-189,5-6 0,5-5 84,1-6 0,-1 2-33,6-8 0,2 2 60,-2-2 1,2-2 70,-2 8 1,-4 0 191,4 6 1,2 0 262,-2-1 0,0 9 412,-5 3 0,-1 4-108,0 2-50,1 0 0,-1 6 92,0 0 0,-5 7 246,-1-1 0,-5 3 170,5 2-545,-7 1 0,4-1-320,-8 0 1,0-5-395,0-1-1239,0-7 905,0 11 168,0-13 1,-2 6-127,-4-8 0,-1-8-256,-5-3 0,-9-4 533,4-3 1,-4-1 145,3-4 0,1 6 162,0-1 0,5 3 269,1 9 1,5-5 482,-6 5 0,7 0-370,-7 6 0,6 2 234,-5 4 1,5 5 39,-6 12 1,3-3 355,-3 3 1,3 2-502,3-2 1,4 6-34,-4-6 1,4 0-88,2-6-388,0 0 1,2-1-240,4-5 361,4 5-1271,7-15 35,0 7 622,1-8 0,-7 0 95,1 0 132,-9 0 459,5 0 838,-8 8-220,0 1-320,0 9 439,0-1-393,0-7-447,0-3-200,0-7 1,2 0-480,4 0 1,3-9 11,9-9 0,7-7-565,3-9 0,13-8 208,5-5 1,8-4 444,9-7 1,1 4-31,10-4 0,-2 12 647,-3 6 0,-8 5 467,-3 7 1,-6 3 41,-6 7 0,-10 9 2100,-7 3-1230,-8 4 1,2 10-714,-11 3 1,1 7-326,-7 5 0,0-4-231,-6 4 1,0 2-136,0-2 0,-8 6-448,-3-6 0,-5 6-358,-1-6 1,4 0 44,-5-6 1,11 0-885,-11 1 1,5-7 513,-4 1 0,-1-8 516,1 1 0,5-3-517,1-2 353,7 0 1178,-4-7 410,8 5 61,0-6 1,0 10 78,0 4 1,2 3 1099,4 9 1,-2-1-1145,7 0 1,-3 2-114,9 4 1,-3 2-335,9 4 0,-2-4-236,2-8 1,6-1-859,11-5 0,6-3-574,12-8 0,5-10 1138,12-7 0,12-16 0,-39 11 0,0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0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667 35 8201,'0'-17'1866,"0"7"-2499,-8 2 1,5 16 477,-9 4 0,-5 5 410,-6 6 0,-8 4-308,2 7 1,-11 7-67,-6-1 0,1 8-123,-1-2 1,2-3 67,-2-3 1,4-5 207,7-7 1,3-3-28,3-7 0,-2-7 180,8 1 0,0-8-142,6 1 1,1-1 264,5 2-272,-5-4 32,14 6 1,2-3 50,12 1-50,11 8-35,-4-13 0,14 15 200,-4-5 1,3-1 65,3 1 1,-2 1 220,-5 5 1,3 1-190,-8-1 1,2 0 46,-2 0 1,-4-5-190,5 0 0,-5-1-74,-2 6 1,0-1-639,1-5 0,1 3 349,4-9 1,-2 1-938,8-6 1,2 0 111,9 0 996,4-7 0,0-11 0,-1-9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8072,'0'-23'-214,"0"0"-546,0 0 706,0 6 641,-8 7 0,-2 2-295,-7 8 0,-6 16-57,0 7 0,-6 10-47,6 7 1,-8 6 5,3 12 1,3-3-61,1 9 0,0-9 3,0 3 0,3 2-166,10-3 0,3-5 109,8-6 1,0-7-548,0 1 0,2-5-32,4-6 0,9 1-259,8-7 0,10-7 758,1-11 0,9 5 0,9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604 311 8072,'12'-36'0,"-1"-4"0,-7 9 72,2-4 1,-4 6-167,-2 1 0,0-3 657,0 8 1,-8 0-211,-3 5 1,-13 9-182,-4 3 0,-5 4-98,-2 2 0,-1 10-88,-4 7 0,1 8-12,-7 10 0,6 5 63,-6 0 1,7 8 405,-1-2 1,9 6-124,2 6 1,6-8 26,-6 8 1,10-14-105,2 8 1,5-6-209,7 0 1,3-4 88,-4-7 1,12-1-151,5 1 0,6-8-461,6-4 1,-1-4 236,6-2 0,1-5-389,6-1 1,-1-7 235,1 2 1,5-12-151,1-5 1,-1-5 240,-5-1 0,-1-2 184,1-4 0,-8 4 24,-4-4 0,-6 3 204,-5 3 0,1 6 1832,-7-1-960,0 8 84,-6-4 1,0 10-416,0 4 1,0 4-369,0 7 0,0 0-394,0 1 1,0 5-415,0 0 0,0 6 340,0-6 1,0 0-655,0-6-2090,0 0 1189,0 1 1750,0-1 0,0-8 0,0-1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8072,'-17'0'1667,"8"0"-1070,1-8 1,8 4-30,0-7 0,9 5 170,9-6 0,7 9-149,9-3 1,1-2-185,0 2 1,-1 1-1019,1 5 1,-1 0 473,1 0 0,-2 1-1311,-5 5 1,3-2 450,-8 8 1,6-1 998,-6 6 0,0 1 0,-6-1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8072,'19'-8'0,"10"6"1035,-12-4 0,4-1-273,-4 1 1,7 0 497,-1 6-927,0 0 1,-6 0-226,0 0 0,-7 8-169,-4 3 0,-4 5-354,-2 1 0,-2 6-488,-4 0 0,-6 2 544,-11-2 0,4-4-207,-4 4 0,10 2 180,1-1 0,6-1 71,-5-6 1,7 0 290,-2 0 1,6-1 383,6-5 0,-2 5-14,7-5 0,1 5 411,5 1 0,-5 0-70,-1 0 0,-5-5-217,5 0 0,-7-1-284,2 6 0,-4 1-249,-2-1 1,-8-6-522,-3 1 0,-10 0-12,-2 5 1,-2-6-1694,1 1 2289,5-8 0,-13 3 0,5-7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1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8098,'2'-18'1001,"4"1"-886,-4 8 1,13 1-116,-4 8 0,5 0 1027,1 0 0,6 9-200,0 9 1,0 7 0,-5 9 1,-1 9-313,0 3 0,-1 4-121,-5 2 1,-3 7-472,-8 4 1,-10 11-223,-7 0 0,-8 3-280,-10-2 1,3-6 456,3 1 0,-2-9-1540,8-9 0,0-10 51,6-7 1610,-1-8 0,-7-10 0,-2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8178,'27'-8'640,"-4"-4"0,-2 5-58,2 1 0,4 2 271,8-2 0,-2 5-200,-5-5 0,5 4 35,-4 2 1,2 0-346,-3 0 0,3 0-149,-8 0 0,0 2-827,-5 4 0,-3 3 496,-3 8 1,-5 1-2748,-7-1 2884,0 8 0,-7 2 0,-3 7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9283,'17'0'1480,"0"0"0,8-2-1745,4-4 1,9-4 845,3-7 1,-3 2 1034,-9 3 0,8-3-1484,-9 3 1,9 3-33,-8-3 0,-4 8-1881,-2-1 1,-4 3 272,-2 2 1508,1 0 0,-1-8 0,0-2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2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8038,'11'-15'0,"1"3"0,1 4 517,10 8 0,-4 0 746,4 0 1,2 0 829,-2 0-1526,1 0 0,-7 6-143,0 0 1,-7 7-166,-5-1 0,-3 3-604,-2 3 0,-2 5 144,-3 0 0,-5 7 7,-7-1 1,0 2-287,-1-2 1,1 4-636,0-5 1,5-1 530,1 2 1,7-8 119,-2 2 1,4 2 844,2-2 1,8 0-307,3-5 1,3-1 1008,-3 0 1,3 1-339,-9-1 0,7-6 50,-6 1 0,0-1 545,-6 7-717,0 7 0,-2 0-273,-4 3 1,-11-1-237,-12-4 1,-12 4-1552,-5 8 0,-4-1 918,-2 1 1,-1-6 517,-5 0 0,-4 7 0,-7 8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8073,'-17'11'2104,"-1"12"0,1 12-4061,0 17 1957,-1 0 0,1 0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9697,'-9'0'812,"1"0"0,10-6 748,4 0-507,-4 0-432,13 6 1,-5 2 113,7 4 0,-5 4-409,-1 7 1,-1 2-129,1 4 0,5-2-666,-5 8 1,-1 0 344,1 6 0,-5-7-211,6 1 1,-9-8-855,3 2-1270,4-3 1098,-8-3 963,13-7 0,-5-12 3,7-16 0,2-7 41,4-9 1,-2-3 56,8-3 0,8 2 75,9-9 0,4 11 70,2 1 0,0 3 159,-1 9 1,7 1 327,0 11 0,-8 3-66,-10 8 0,-3 0 396,-3 0 1,-7 8 208,-4 3 1,-6 5-298,-5 1 0,-4 2-68,-8 4 1,0 2-247,0 4 0,-2 4-289,-4-4 0,-6-2 31,-11 1 0,2-6-156,-8 1 1,2-4 119,-1-2 0,-5-7-88,4-5 1,2-3 50,-2-2 0,8 0 74,-2 0 1,4-7-40,2-5 0,7 3 45,4-3 1,4 1 64,2-7 1,0 7-156,0-1 0,8 3-209,4-3 1,3-1 113,2 7 0,1-6-139,-1 7 1,0-7-201,0 6 0,1 0-186,-1 6-160,-7 0 274,-3 0 246,-7 8 199,0-6 0,-2 6 120,-3-8 0,-5 0-223,-7 0 0,3-8-19,-3-3 1,9-11-81,-9-1 0,4-5 124,-5 4 0,7-10 166,-1 5 1,8-7 49,-1 7 0,-3 4 240,2 2 0,0 3 605,6 3 972,0 8-313,0 1 1008,0 8-1711,0 0 1,0 9-345,0 9 1,0 1 116,0 10 1,0 0-151,0 5 0,0 1-186,0-1 1,0 1-479,0 0 0,2-1-563,4 1 1,-2-1 36,7 1 1,-5-8-920,6-4 0,-1-4 459,7-2 0,-1-9 633,0-8 0,6-15 593,0-14 0,8-19 0,-4-6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3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172 156 8137,'0'-27'-156,"0"2"1,0 8 284,0-1 0,0 1 693,0 0 0,2 1 311,3 5-738,-3 3 1,12 10-176,-9 4 1,1 7 98,-6 16 1,0 10 112,0 18 1,-2-1-110,-3 7 0,-1 1 0,-12 5 1,5 6-578,-10 0 0,-2-2 299,2-10 0,0 2-645,6-7 1,1 0 349,5-6 1,1-8-593,4-4 1,4-11 234,-3-6 1,5-6 5,5-5 0,5 1 53,7-7 1,2-2 11,5-10 1,2-5 535,9-12 0,-8 3 0,-2-5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4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35 8135,'0'-17'2542,"0"7"-1876,0 2-616,0 8 0,-8 8-98,-3 4 1,-6 3 117,-7 2 1,-2 8-489,-9 4 0,-7 9 217,-4 3 0,-4 7-146,-2-2 0,2-4 5,4-1 0,-2-1-100,7-5 1,7-5 287,5-12 1,8-9 333,-2-3 848,3-4-623,11-2 53,1 0 1,10 0-147,4 0 0,11 6 62,12-1 0,4 15 17,1-3 0,7 6-103,-1 0 1,0-4 31,-5 4 1,-2-2 51,-5 2 0,3-3-505,-8 3 1,2-6 142,-2-5 0,-4 3-430,4-4 1,2 3 258,-1-3 1,6 3-2430,-1-8 2590,4-1 0,9-5 0,2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311 224 8206,'0'-29'167,"0"0"1,0 8 25,0-2 0,-1 2 363,-5-2 0,4 4-385,-4-4 0,4 9 48,2 3 1,-8 7 127,-3-2 0,-4 8-131,-3 9 1,-5 16-273,0 19 0,-8 6 59,3 6 1,1 3 147,-2 9 1,8 3-56,-2-4 1,9 8-177,3-14 1,7 6-265,-2-11 1,4 0 202,2-7 1,8-6-899,3-5 0,5-5 1039,1-7 0,16-3 0,3-7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4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35 8175,'-7'-17'1733,"5"7"-1461,-6 2 1,8 24 48,0 7 0,-6 9 155,0 9 0,-9 3 326,-2 8 0,-2 2-295,-10 3 1,0 5-452,-6 7 1,3 0 59,3 0 1,-2-7-1050,8-5 1,0-5 196,6-6 1,1-3-276,5-9 0,3-7-48,8-4-331,-8-4 1390,6-1 0,2-16 0,10-4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5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52 8230,'-10'-15'2937,"-5"11"-4519,5-19 1380,-7 21 1,-8-6 539,-4 8 1,-6 2-702,-5 4 1,-4-2 75,-8 7 1,0 6-96,0 6 1,2 6 209,4-6 0,6 0 255,11-5 0,4-1-93,8 0 1,7-5 173,4-1 1,4 1-75,2 5 1,2 0 462,4 1 1,4-1 151,7 0 1,0 1-292,1-1 1,-1 0 287,0 0 0,0 1-150,1-1 1,-1 0-246,0 1 1,3-7-279,3 1 1,-4-1-239,4 7 0,-4-3-296,-2-4 0,1 5-675,-1-5 0,-6 5 1180,1 1 0,0 0 0,5 1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9799,'-9'-8'954,"1"6"0,6-6-755,-4 8 0,2 2 51,-7 4 0,-2 4 13,-11 7 1,3 2-133,-8 4 0,1-2-179,-7 8 1,2 0 81,5 6 1,-1-7-172,11 1 0,-1 0-54,14 6 1,-1-7 55,6 1 0,9 0-218,9 6 0,-1-6 151,6-1 0,-4-5 23,-2 6 0,1-8 246,-1 2 1,-7 2 225,-5-2 1,-3 1-183,-2-7 1,0 0 115,0 0 0,-7-1-145,-5-5 0,-11 3 19,-6-9 0,2 7-454,-1-6 1,5 0-122,-6-6 0,8-8-335,-3-4 0,0-3 308,0-2 501,1-8 0,6-2 0,0-8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8087,'19'0'1754,"4"0"1,-2-6-940,8 1 1,-2-3-337,2 2 1,2 4-241,-8-4 0,6-1 114,-6 1-1542,0 0 856,-6 6 1,2 0-82,4 0 0,-9 0-1085,3 0 1499,-11 8 0,9 1 0,-5 9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0 8748,'17'0'1145,"0"10"-687,0 7 1,1 2 107,-1 10 0,-2 8 848,-3 9-942,-4 12 1,-8-3 47,0 9 0,-10-1-64,-7 6 0,-10 0-824,-14 1 1,-12 1 272,19-34 1,-2 1 0,1-2 0,-3 1-1112,-5 3 1,0 0-1,-30 28 484,35-33 1,1-1 548,-26 16 0,11 7 1,0-12-1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9.0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882 53 18989,'-13'-8'-1166,"-5"-3"0,3 3 117,-14 2 1022,0 4 1,-5-3 327,-1-1 0,1 0-46,-1 6 0,-5 0 151,-1 0 0,1 0-196,5 0 0,-5 10-245,0 7 0,-3 8 349,3 9 0,4 9-218,-5 3 1,5 4-210,1 2 0,1 7-32,-1 5 0,6-3-217,0 3 0,14-9 50,-2 3 0,11-4-242,0-2 1,4-6-54,2 0 0,2-10 85,4-1 1,3-2 155,9-10 0,-1 0 141,0-6 1,3-2 114,3-3 1,-2 1 108,8-7 1,-3 0 156,3-6 1,4-8 12,-4-3 0,-2-5-9,2-1 0,-8 0 91,2-1 1,2-5 32,-2 0 0,0 0-125,-6 6 1,-5-6-147,-1 0 0,-5 6-59,5 5 1,-5 8 405,6-2 1,-6 4-290,5 2 1,-5 8-145,5 4 0,-5 9-153,6 2 0,-7 8-113,7-3 0,-6 11 11,5 1 1,-5 1 92,6-7 0,-7 1-329,7-1 0,-3-1-186,3-4 0,3 2-202,-3-8 1,-4 2-308,-3-2 1265,-3-12 0,-2 12 0,0-13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9.2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1 138 15092,'9'-32'-429,"9"3"0,1 4 1114,10 8 0,-4 1-629,9 5 0,-1 3-105,13 8 0,-6 0-212,6 0 1,-5 6 51,5 0 0,-6 7-378,6-1 0,-5 3 12,5 2 0,-8-5 237,3-1 0,-7 1 258,-5 5 1,4 0-1,-6 1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7944,'34'-17'0,"-7"1"0,-4 5 1655,-4 3-1090,-1 8 1,-9 2 496,-3 4 1,-4-2-369,-2 7 0,0 1-67,0 5 0,0 0-256,0 1 1,0 5-127,0 0 0,0 2-310,0-2 1,0-4 97,0 4 1,8-6-364,3-5 0,7 1-36,5-7 1,3 0-412,9-6 1,0 0 29,-1 0 1,1 0-537,-1 0 0,-5 2 602,0 4 1,-8-3 680,2 9 0,-11-1 0,-5 7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9.40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0 15108,'8'18'-3578,"-4"-1"2981,7 0 1,-5 1 775,6-1 1,-9 0-8,3 1 0,-4 1-355,-2 4 1,0 4-128,0 7 0,-8 1-118,-3-1 1,-5 1 356,-1 0 0,0 7 0,0 2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0.1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640 517 16254,'10'-29'-3760,"-4"0"2918,3 8 0,-5-12 494,8 5 1,-7-3 267,7 2 0,-8-2 118,2 8 30,-4-7 0,-2 5 83,0-4 0,-2-2-473,-4 8 0,-4-6 507,-7 6 0,-2 0-20,-4 6 0,-2 5 89,-4 1 1,-10 7 59,5-2 1,-6 12-52,-1 5 1,3 12 64,-8 6 1,1 6-172,-1 5 0,-4 12 214,4 11 1,4 5-180,2 1 1,11-2-239,6-4 0,11 3-106,6-9 1,5-1-198,1-10 0,7 2-146,5-7 1,9-1 182,2-5 0,8-3 97,-3-3 1,11-6 150,1-11 0,8 1-85,-2-7 0,4 0 139,2-6 1,0-2-14,0-4 1,-2-9 109,-4-8 1,-6-1 197,-11 7 1,-2 0-65,-4 0 1,-9-1 17,3 1 1,-9 2-230,3 3 0,-7 3 430,2 3-297,-4 4 0,-2 2-407,0 11 0,0 5 31,0 1 1,-6 2 93,0 4 1,0 2-114,6 4 1,0 4 13,0-4 1,0-3-200,0 3 1,2-6 163,4 6 0,-4-13-399,4 1 1,-4-4-164,-2 5 456,0-9 338,0-1 0,0-8 0,0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0.3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1 156 14214,'0'-19'-1461,"0"-4"1,8 4 1426,3-4 1,6 9 995,7 3 1,2 1-415,9-2 1,5-1-325,1 7 0,5 1-102,-6 5 0,6 0 133,-5 0 1,-1 1-835,-5 5 0,-1-2 568,1 8 1,-6-1-690,-1 6 0,-6 3 627,1 3 1,3-4 0,1 6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0.5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0 14214,'26'0'0,"7"0"150,-4 0 1,4 0 359,1 0 0,3 0-267,3 0 1,-3 0 7,3 0 1,-9 2-1312,-3 4 428,-6-4 355,-5 13 0,-4-5-614,-7 7 0,0 1 207,-6-1 1,-8 8 188,-3 4 0,-12 2 321,-6-3 0,2 5 76,-2-4 0,8-2 79,-2 2 1,9-8-64,3 2 1,7-4 396,-2-2 1,6-1-160,6-5 1,11 5 358,12-5 0,12 4 13,5 3-512,11-1 1,20 8 0,12 2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1.3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692 450 17772,'60'-34'-139,"-6"-1"31,3 1 1,-11-1-43,-5 1 1,-7-1-65,-5 0 1,-11 7 20,-13-1 1,-3 8-317,-2-2 0,-7 3 183,-5 3 1,-11 0-46,-6-1 1,-5 7 196,-7-1 1,3 9 7,-8-3 1,0 4 251,-6 2 0,0 9 108,0 9 0,0 7 192,0 9 0,0 10-68,0 8 0,-1 6 19,-5 5 0,10 5-176,-4-5 1,12 4-192,-1 2 0,7-7-137,5-4 1,6-5-126,11-1 0,5-2-216,7-4 0,0 0 61,0-11 0,2 2-20,3-14 0,13 0 326,10-6 1,5-7-18,2-5 1,5-3 423,0-2 0,14-7-173,-2-5 1,-4-5 63,-8-6 1,1 4 74,-7-5 0,3-1 137,-14 2 0,0 0 148,-6 6 1,1 7 585,-1 5-865,-8-5 1,5 10-172,-8 0 1,-1 8-576,-5 9 0,2 6 1,4 0 1,-4 8 31,4-2 0,-4 1 88,-2-1 1,0 8-35,0-8 1,6 5-465,-1-11 0,1 6-37,-6-6 0,6 6 96,0-6 1,-1 0 902,-5-6 1,-7 1-1,-3-1 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1.58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0 157 17026,'0'-24'-1402,"0"1"0,8 0 2111,3 6 0,12 0-68,6-1 1,4 3 15,1 4 1,9 3-577,3 8 1,-4 0 33,-2 0 1,1 0-744,-7 0 1,3 2-43,-14 4 1,6 3 80,-6 8 1,0 1 85,-6-1 0,-5 2 324,-1 4 1,1-3 0,5 5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1.9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105 35 19762,'19'-11'-66,"4"-1"0,-4 1 406,4 11 1,-2 0-42,2 0 0,-1 0-354,6 0 0,-6 0-212,1 0 1,-4 5-652,-2 1 1,-7 8 39,-5-3 1,-3 5-160,-2 1 0,-7 2 465,-5 4 1,-11 2 137,-6 4 1,4 4 80,2-5 1,4-1 145,2 2 0,5-6-217,1 6 0,7-6 282,-2 6 1,6-6 643,6 6 0,2-8-192,3 2 0,4 2 120,-3-2 1,1 2-366,-1-2 1,1-4-64,-7 4 1,0-3-193,-6-3 0,0 0-204,0 0 0,-10 1 504,-7-1 1,-4 0 48,-14 1 1,3 5-1065,-14 0 1081,7 7 0,-11-10 0,6 5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2.44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519 96 13045,'0'-34'-1935,"-2"7"815,-4 4 832,-3 11 0,-7 14 366,5 15 1,-5 10 0,5 14 163,-4 5 1,-5 6-81,-3 5 0,-4-3-46,-7 4 1,5 1-243,0-1 1,2 0 265,-2-7 1,-3-1-106,3-4 1,4-1-116,2-5 1,4-5-439,1-1 0,1-1-93,0-10 622,-1 8 0,9-12 1,1 6-1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2.76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1234 87 14335,'7'-35'-1521,"-5"14"1103,4 4 0,-6 11 27,-6 0 0,2 4 392,-7 2 0,-8 2 75,-10 4 1,-19 6-246,-10 11 1,-9-4 136,-8 4 1,-4 2-85,-7-2 1,-1 6 396,1-6 1,-1 6 82,1-6 1,3 6-163,8-6 0,2 6-210,16-6 1,9-2-123,13-10 108,8-3 288,10-8 1,11 0-189,12 0 1,9 0-144,14 0 0,11 2 142,1 4 0,1-3 201,4 9 1,0 5-253,6 6 0,-6 2 5,0-2 1,-1 4-112,1 8 1,0-2-39,-12-5 1,11 5-227,-11-4 0,-1-2-85,-4 2 1,-2-3-722,1 3 1077,5 4 1,-6-6-1,7 7 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3.0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432 97 11607,'18'-35'-211,"-9"8"-133,-1 2-278,0 16 0,-6 9 248,3 11 1,-5 6-28,-5 6 1,-7 6 422,-11 12 0,-2 1-111,-4 4 0,-3 10-8,3-4 1,10-2 92,1-4 1,13-2 130,-1 2 1,6 2-124,6-8 1,-3 1 268,9-7 0,-2-5-38,1 0 1,3-2-141,-9 2 0,1-4-134,-6-8 1,0 0 77,0 1 1,-4-7-203,-7 1 1,-3-7-14,-15 7 1,-5-8-81,-7 1 1,-7-3 330,2-2 1,-11-15 0,-5-4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7944,'-8'17'1229,"-3"0"1,1 0-935,-1 1 0,7-1-279,-2 0 0,4 1 344,2-1 1,0 0-103,0 0 1,6 7-143,0-1 0,-1 7 132,-5-1 1,0 11-862,0 7 1,-7 3 153,-5 1 1,-3-6-120,-2-5 1,-3-4-58,-3-1 0,2-8-190,-8-4 0,0-6 435,-5-5 0,5-4 390,0-8 0,0-10-100,-5-7 0,7-1 100,4-5 0,11-2 579,7 2 1,3 0-202,2 6 0,13 0 71,4-1 1,14 3 142,4 3 0,-1 5 373,7 7 0,3 0 73,2 0 0,-2 2-502,2 3 0,0 5-408,6 7 1,-6 1-462,1-1 1,-1 6-756,6 0 1,-6 2 837,0-2 250,0-11 0,6 11 0,0-14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53.18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14269,'50'-15'165,"-4"-8"1,-4 7 763,-7 5 0,1 7-703,5 4 0,3 2-9,8 4-260,-1 11 0,9 10 0,2 7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8171,'0'-11'433,"0"-1"0,0 6-24,0-5 0,0 5 114,0-6-230,0 1 1,0-1 522,0 1-633,0 7 0,2-4-131,4 8 1,-3 10 251,9 7 1,-8 16-62,2 13 1,-4 12 178,-2 5 1,-2 4-132,-4 2 0,2 1-90,-8-1 1,1 0-138,-6 0 1,1-5-219,5-1 1,3-13-183,8 2 1,0-12-412,0 1 0,0-13 101,0-5 0,2-3 257,4-3 0,-2-6-635,7 1 1,1-8-57,5 2 1080,0-20 0,8-5 0,2-16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8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53 8097,'0'-17'2639,"0"-1"-2801,0 9-1323,0 1 1523,-8 8 1,5 0-24,-9 0 0,6 2-467,-5 4 1,-3 9 26,-9 8 0,4 2 161,-4-2 1,-2-4 178,2 4 1,-2-3 211,2-3 0,2 0-166,-8 0 0,8 1 76,-2-1 1,2-2 103,-2-3 0,5 3-28,1-3 0,0-3 47,5 3 0,4 0-48,3 5 0,3-6-82,2 1 0,0-1 21,0 7 63,7-1-103,-5 0 1,14 1 97,-5-1 1,5 6 164,1 0 1,0 8 198,1-2 1,-1 3-161,0 3 0,0-3 46,1-3 1,-1 2-84,0-8 1,1 0-213,-1-6 0,0 1 62,0-1 0,1-5-200,-1-1 1,8-7-228,4 2 1,0-4-1215,5-2 1515,-3 0 0,19-16 0,-6-3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8232,'-15'-35'-1,"9"10"-1,-11 8 1686,11 0-716,-2 15-682,8-6 1,0 10-198,0 4 0,0 3-458,0 9 1,-6 9-130,1 7 1,-7 8-605,6 10 1102,1 0 0,-3 8 0,-2 1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9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8095,'-5'-23'56,"-1"0"0,0 6 181,6 5 103,-8 9 0,5-11-69,-9 8 1,6 1 108,-5 5 1,5 0-209,-6 0 1,1 9-130,-6 9 0,-1 8 104,1 15 1,0-3 17,-1 8 0,-3-1 140,4 1 0,-4 4-167,9-4 1,-1-4-44,1-2 1,5-3-206,7-3 0,0 1-421,0 0 1,5-8 100,1-4 0,13-4-395,-1-2 0,5-2 185,0-3 1,4-4-16,7-8 655,1 0 0,7-8 0,2-2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312 174 8095,'9'-33'767,"-3"4"1,-4 4-656,-2 8 1,0 0-207,0-1 0,0 7 102,0-1 0,-2 9 19,-4-3 0,2 4 172,-7 2 1,-1 0-110,-5 0 1,-2 8-283,-4 3 0,2 12 156,-8 6 1,8 4 64,-2 1 1,-2 1 49,2-1 1,0 3 154,5 3 1,3-3-32,3 3 1,-1-3-99,7-3 1,0-1 107,6-4 1,0 1-35,0-6 1,0 4-274,0-5 0,2-1-53,4-11 0,4 4-182,7-3 1,0-4 114,1-3-312,-1-3 330,0-2 1,6 0-63,0 0 0,6-2 50,-6-3 1,6-7 105,-6-11 0,6 4-71,-6-4 0,6 4 430,-6 1 403,0 1 447,-6 0-341,0 7 140,-7 2 8,-2 8-374,-8 8 1,5 2-448,1 7 1,0 0 40,-6 1 0,6-1-680,0 0 1,-1 0-649,-5 1-828,0-1 961,8 0-277,-6 1 249,6-9 1089,-8-1 0,-8-16 0,-2-1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8095,'-12'10'1428,"1"-5"-620,7-3-557,-4-2 367,8 0-163,0 0 0,8 0-117,3 0 1,5-2 116,1-3 0,2 3-501,4-4 1,-2 4 141,8 2 1,-6 0-988,6 0 0,0 0 128,5 0 0,-1 0 763,-4 0 0,4 0 0,-6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8309,'9'0'2630,"-1"0"-1088,-8 0-568,8 0-556,-6 0 1,5 2-294,-7 3 1,0 5-167,0 7 0,0 3-740,0 3 0,0-4 550,0 4 0,0 2-912,0-2 1,0 0 473,0-6 0,0-5-1008,0-1 1677,8 1 0,2-2 0,7-3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0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8095,'0'-12'181,"0"1"1,6 5-182,0-6 0,2 9 230,-3-3 0,-1 4 349,8 2 0,-1 2-73,7 4 0,-1 5 162,0 12 1,0-2 55,1 8 1,-1 6-276,0 5 1,1 2-31,-1-1 1,0-1-127,0 12 0,-7 2-520,-4 9 0,-4 4-294,-2-3 1,-2-3-595,-4 3 1,-4-3 235,-7 3 0,-8 1 879,-4-7 0,-3-9 0,-3-6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8049,'-10'0'651,"2"0"932,8 0-1106,8 0 0,2 0-23,7 0 1,0 0-448,1 0-25,-1 0 0,2 0-314,4 0 1,-4 0-580,4 0 1,-3 0 142,-3 0 1,0 6-34,1-1 801,-9 9 0,-1 3 0,-8 10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2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7922,'0'-19'0,"2"-2"2038,4 15 1,4 0-977,7 6 1,0 0-312,1 0-285,-1 0-1051,0 0 0,-1 2 585,-5 4 0,4 11 0,-5 10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0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8049,'-27'16'-461,"4"-5"329,11 5 1,5-12 379,7 7 0,2-7 257,3 2 0,5-2 344,7 1 0,0-3-351,1 4 1,1 2-31,4-3 0,4 3-370,8-2 0,-1-4 89,1 4 1,-1 1-516,1-1 1,-6 2 275,0-3 0,-6-3-1313,5 4 0,-1 2 1365,2-2 0,-4 7 0,-8-3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7998,'0'-17'87,"2"1"-44,4 5 1,-2-3 119,7 9 0,-5-7 285,6 6 0,-7-5 192,7 5 1,-8-2 216,1 3-95,5 3-309,-8-6-381,13 8 1,-11 2 176,8 4 0,-7 3 42,7 9 0,-6 9 82,5 7 1,-5 6 199,6 7 1,-9 10-442,3 1 0,-4 13-254,-2 4 0,0 9-4931,0 3 5053,1-37 0,-2 2 0,-5 7 0,-3 3 0,-1 3 0,1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5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312 174 7979,'-12'-27'63,"1"4"0,7 4-16,-2 1 1,4 7 113,2-1 0,-2 7 747,-3-7 86,3 1-239,-6-7 66,0 9-540,7 1 0,-7 12 1,8 7 0,-6 3 86,0 15 1,-7 7 190,1 10 0,-3 4-120,-2 2 1,-8 2-317,-4 3 1,4-5-223,2 0 0,4 0-305,1-6 1,7-3 44,-1-3 1,8-6-550,-1-5 1,3 2 347,2-8 1,7-6-326,5-5 1,5-8-1030,6 2 1914,4-5 0,8-16 0,-1-4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87 8052,'8'-27'945,"-6"-5"1,7 20-899,-3 1-218,-4 7 1,8 4 206,-5 0 1,-5 8 485,0 3 1,-7 6-754,-10 6-106,-8 4 280,-2 8 0,-10-1-443,-3 1 1,1-6 237,-7 0 1,8-6 128,-3 6 1,5-8 73,1 2 1,3-4 161,3-2 1,2 1-101,4-1 1,9-6 357,-3 1 1,11-6 218,1 5 1,-3-5-243,2 5 0,2-5 240,10 6 1,-2-6-167,7 5 1,3 1 114,9 5 0,-4 6 3,4 0 1,2 0 0,-2-6 1,6 1-269,-6-1 1,8 0-203,-2 1 0,-2-7-637,1 1 0,1-3 470,6 3 1,-4-3-1436,3-3 0,-9-4 447,10 4 1,1-6 1093,5-6 0,-1-4 0,-5-7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5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67 8137,'-8'-25'0,"-2"8"2581,-7 0 1,5 9-1547,1 14 0,7-2-1154,-2 7 1,4 1-151,2 5 0,-5 8-389,-1 4 0,-2 4 658,2 1 0,5 8 0,-7 3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6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579 224 8027,'0'-25'0,"0"0"246,0-4 1,0 4 338,0 7 1,0 1 470,0 0-692,-7 7 0,5-5-104,-4 3 0,-2 3-271,2-3 1,-7 8 48,2-1 1,-7 10-227,-5 7 1,-10 11 126,-7 6 1,-2 13 119,2 10 0,-5 6 267,-7 5 0,2 4-196,4-3 0,6 1-103,11-2 0,4 3-22,8-9 0,5 1-72,1-6 1,9-2-205,2-4 1,10-4-535,13-7 1,4-8 53,7-4 1,8-12 57,4-5 693,4-4 0,10-10 0,1-1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588 174 8015,'0'-25'560,"-1"0"199,-5-4 1,-4 6-417,-7 11 0,0-3-168,-1 3 1,1-1-135,0 1 0,-2 5 99,-5 7 1,-2 0-169,-9 0 1,0 15 120,1 8 1,-1 10 35,1 7 0,-1-2 86,0 9 159,9-1-145,-7 6 1,12-1-54,-8 1 0,10 0 32,1 0 1,3-6-127,9 0 1,1-11 107,5 5 1,0-15-373,0 4 0,5-2-92,1-4 0,9-2-152,3-9 1,1 1 190,10-7 0,0 0-143,5-6 1,1-8-80,-1-4 1,7-3-292,-1-2 1,0-2 282,-5-4 1,0 1 186,-1-6 0,-7 12 985,-4-1 486,-11 3 1269,3 5-1403,-13 1-431,-2 8 0,-10 2-109,-7 4 1,2 9-214,3 8 0,-3 0-210,3-5 0,3 7 83,-3 3 1,6-1-719,-5 2 1,7-8-68,-2 2 0,4-3-511,2-3 0,0 0-179,0 0-315,0 1 983,0-1 1,0-5 627,0-1 0,8-7 0,2 4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6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8015,'-17'-6'0,"0"0"1068,7-7 0,2 9-364,8-8 0,2 7-205,4-7 1,4 6-141,7-5 0,6 7 69,0-2 0,8 2-451,-2-1 0,1 3-300,-1-4 0,4 4-793,-4 2 1,1 0 661,-1 0 0,2 2-667,-8 4 1,2-4 353,-2 3 1,-4 3 766,4-2 0,-11 0 0,11 1 0,-4 3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8015,'7'9'132,"-3"-1"66,8-8 1,-7 0 264,7 0 1,0 0 708,5 0 1,-6 6-254,1-1 1,-1 1 127,7-6-800,-1 8 0,0 0-248,1 3 0,-9 4-287,-3-3 1,-4 3-18,-2 3 1,-2 1-367,-4 4 1,-3-4 350,-9 4 1,1 2-469,0-2 1,-1 2 1112,1-2 0,6-5-277,-1-1 0,8 0 226,-2-5-52,5 3 0,8 0 145,5-3 1,9 1-152,2-7 0,8 0-277,-3-6 0,-1 0-334,2 0 0,0-2-1561,6-4 1956,-1-3 0,1-9 0,-1 1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8104,'2'-9'796,"4"3"0,4 4 1128,7 2 0,0 6-745,0 0 1,1 13-602,-1-2 1,0 10 163,1-4 0,-9 10-506,-3 1 1,-4 3-395,-2 9 0,-4-6-236,-7 6 1,-3 2-560,-15 10 1,0 3-1042,-5 9 1,-1-3 905,1-4 1,-1-3-606,0-8 1558,9 0 1,1-8 0,7-2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7864,'-12'0'5873,"1"0"-5328,7 8-1628,-4-6 1206,8 5 1,2-7 10,4 0 0,0 0-134,11 0 0,-3 8 0,10 2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7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8223,'-8'-17'1686,"6"7"-1522,-6-5 0,16 13-175,3-4 1,7-1 1706,5 1-1056,-4 0 1,12 6 120,-8 0 1,6 0-318,-6 0 1,6 0-652,-6 0 0,0 0 271,-6 0-1994,0 0 1277,1 8 0,-3 1-142,-4 9 0,-3-1 107,-8 0 688,0 1 0,-8 7 0,-1 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70 8223,'-25'0'247,"6"0"284,-6 0 383,8 0 1,7-2 273,5-4-651,10 5 0,5-13-57,7 8 0,6-5 150,0 5 1,2-6-443,-2 7 1,4-1-339,8 6 1,-1 0-830,1 0 1,-6 0 611,0 0 0,-2 0-1084,1 0 0,3 0 611,-8 0 1,0 8 66,-5 3 0,-1-3 773,0-2 0,0 3 0,1-7 0,-1 6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1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8069,'8'-17'260,"1"-1"-210,9 1 1,5 8 30,0 3 0,7-2 337,-1 2 0,4-5 565,2 5 0,-1 0-6,1 6-651,-8 0 0,3 6-85,-7 0 0,6 9-121,-6 2 0,0 1 0,-5 5 0,-3 2-206,-3-2 1,1 8-35,-7-3 0,0-1 76,-6 2 0,-8 2-530,-4 9 0,-11-1 214,-6 7 1,-5-6 78,-7 6 0,3-7 231,-8 1 1,8 0 340,-3-5 1,7 1 558,5-13 0,0 1-440,12-7 1,-3-6 600,15 1-611,-1-8 0,16 3 131,7-7 1,17 0-174,18 0 1,8-5-223,9-1 0,8-8-478,4 3 1,3 1-881,3-1 1,-5 7 1221,-7-2 0,6 10 0,-16 2 0,-5-2 0,-8-2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8042,'-8'-10'-416,"-1"3"264,-9 7 0,7 2 67,-1 3 1,1 5 221,-6 7 0,5 1-137,1-1 0,-1 0 0,-5 1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102 174 8199,'8'-25'-72,"-7"6"84,5-4 1,2 3 214,-2 3 1,-1 0 279,-5 0 1,0 5 302,0 1-181,0 7-308,0-4 1,0 16-75,0 3 0,-1 12 75,-5 6 1,2 10 30,-8 1 1,1 8-136,-6-2 1,5-2 43,1 2 0,1-1-380,-2 1 1,-1 2-270,7-8 0,-2 0-497,3-5 0,3-2 256,-4-5 0,10-3-453,2-7 0,7-9 442,-1-3 1,3-4-398,2-2 1036,1-8 0,7-9 0,1-10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69 8152,'10'-17'0,"-2"0"0,-8 5 498,0 1 0,-8 7-160,-4-2 0,-9 4-44,-2 2 1,-8 0-185,3 0 0,-5 8-8,-2 3 1,1 11-281,-1 1 0,1 7 101,-1-1 0,8-2-92,4 2 0,-2-8 196,2 2 0,6-6 131,5-5 5,1 3 85,1-5 0,2 1-145,8 1 1,2-8 165,4 2 1,11 3 208,12 3 1,4-3-95,1 3 0,1-3 82,0 3 1,-1 3-337,1-3 0,-3-3-291,-3 3 1,-4-2-182,-8 1 1,1 4-1558,-1-3 849,0-4-543,1 7 1593,-1-13 0,0 6 0,1-8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8152,'2'-18'1006,"4"1"1467,-4 0-1316,5-1-342,-7 9-355,0 1 1,0 10-490,0 4 1,-5 3-472,-1 9 0,-8 1 151,3 4 0,-3 4 349,3 7 0,-12 16 0,4 4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4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53 8091,'0'-17'-1097,"-8"-1"1,-2 9 1096,-7 3 0,0 4 133,-1 2 0,-7 2 35,-3 4 1,-5 11 55,-2 12 1,1 9-146,-1 3 0,1 7 13,-1-2 1,8 4 48,4 2 0,0-1 1,6 1 0,-2-2-242,13-4 1,0-1 136,6-5 1,8-4-196,3 5 1,6-11-122,7-1 0,4-8-155,13 3 0,-3-11 434,8-2 0,0-7 0,6 4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433 191 8091,'0'-18'0,"0"-5"-584,0 0 1,-6 0 335,0 6 0,-2 0 546,3-1 1,-5 3-83,-7 3 1,5-1-156,1 7 1,-1 0-46,-5 6 1,0 0-170,-1 0 1,-5 8 123,0 4 1,-6 11 24,6 6 0,-8 9 47,3 2 0,3 3-23,2-3 0,-2-2 645,2 8 0,1-7-225,11 1 0,3 1-38,8-7 1,0 5-318,0-11 1,2-1-246,4 2 1,4-13 31,7 1 1,8-6-337,4 1 0,1-4-15,-1-8 1,4-2 190,-4-4 0,3-4-352,3-7 1,-6-6 639,0 0 0,-10 0 0,-2 5 0,-2 1 0,-9 0 0,8 0-3,-12-1 106,5 9 0,-14 9 365,-5 11 1,-1 10-146,1 2 0,-1 8 182,7-2 0,-2-2-209,2 2 0,4-6-257,-3 6 1,3-8-120,2 2 1,0-4-422,0-2 1,0 1-44,0-1-472,0 0 74,0-7 942,0-3 0,0-7 0,0-7 0,0-5 0,-8-3 0,-1-2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8091,'-18'-17'-1915,"9"-1"1915,-7 1 683,15 8 369,-7 1-504,8 8 0,2 0-196,4 0 0,3-6 74,8 0 0,1 1-252,-1 5 0,0 0-125,1 0 0,1-6-595,4 0 0,-4 0 384,4 6 0,2 0-856,-2 0 0,-5 2 428,-7 4 0,1-2 590,5 7 0,-2-5 0,-3 6 0,1-7 0,-7 7 0,6-6 0,-7 5 0,9 1 0,-5 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4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1955 7907,'0'-10'-144,"0"1"91,0 3 0,-2 4-309,-4-4 1,4-3 348,-4-3 0,4-3 228,2-3 0,0 1 74,0 0 0,0 0-50,0-1 1,0-1 24,0-4 1,0 4-160,0-4 1,2 3 11,4 3 1,-4 0-18,4 0 1,-2-6 54,1-1 0,-3-4-90,4 5 1,2-8-209,-3 2 0,9-11-146,-3-6 1,-1 1 166,2-1 0,-9 0-200,3-6 1,2 0 119,-2 1 0,-1-1 75,-5 0 1,0-4 47,0 4 0,0-9 97,0 9 0,2-4-17,4 4 1,-4 0 205,4 0 0,-2 8 56,1 4 0,5-2-90,7 1 1,1 1 54,-1 5 0,8 1 46,4-1 1,5 1-87,7-1 0,-3 2 9,8 4 0,-6 3 116,7 3 0,-7 3-85,6-3 1,-6 6-2,7 5 0,-9 5-264,2 7 0,-9 0 155,-2 0 0,-8 7-270,2 5 1,-4 3 13,-1 3 1,-7 1 52,1 4 1,-9-4-42,3 4 0,-4 2-116,-2-2 1,-4 6 19,-7-6 1,-3 8-60,-14-2 1,4-2 79,-4 1 0,-7-6 73,-5 1 0,-3-10 156,3-1 0,5-9-38,1 3 1,-1 2-41,6-2 0,5-1-90,0-5 0,5-5 6,2-1 0,5-2-205,1 2-237,7-3 576,-4-9 0,16 1 0,2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5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8091,'2'-15'-964,"3"4"0,-1-3 1079,8 8 0,-1-1 134,7 1 1,-1 4 264,0-4 0,6 4 18,0 2 0,0 0 251,-5 0 0,-1 2 344,0 4-739,1-4 0,-3 8-661,-4-5 0,-3-1 117,-8 8 1,-2-1-52,-4 6 0,-9 7-215,-8-1 0,-6 0-710,6-6 1,0 0 500,6 1 1,0 5 209,-1 0 0,3 0 382,3-6 0,5 0 39,7 1 0,4 1 223,7 4 0,1-4-112,11 4 1,-4-4 95,-2-1 1,0-3 80,1-3 0,-1 3 156,0-4 0,-5-3 182,-1-2 44,-7 4-829,4-1 1,-18 6 77,-7-3 0,-2 3-728,-10-3 0,2-2 295,-2 1 1,-7-5 193,7 5 0,-8-7 320,9 2 0,-5-4 0,-2-2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8088,'2'-9'-75,"4"3"1,-2 4 529,7 2 1,-1 2 518,1 4 1,5 5-398,-5 12 1,5 4 106,1 8 1,0 7 780,0 4-971,-7 4 0,3 2-100,-7 0 0,0-4-343,-6 4 0,-2-2-980,-4 13 1,-3-5 669,-9 5 0,-7-5-583,-3 5 1,3-7 363,2 2 0,3-12-2672,3-6 3150,0-3 0,-8-3 0,-2 1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5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7943,'12'-6'673,"-1"0"0,1 1-222,5 5 0,8-6-116,4 0 1,3 0 46,3 6 1,2 6 172,3 0 1,-4 1-360,5-1-151,3-4 1,-8 12 16,5-9 1,-7 3-230,-5-2 0,2-2-911,-8 7 1,-8-5 87,-9 5 990,-4 1 0,-10 13 0,-1 2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6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7943,'-10'0'-7,"2"-8"1,16 6 290,4-4 0,3 4 341,2 2 0,8 0-217,4 0 0,-2 0-149,2 0 0,-2 0-626,2 0 0,1 2 296,-7 4 1,0-4-740,-5 4 1,-1 1 282,0-1 0,1 6 527,-1-6 0,0-1 0,0-5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 8109,'10'-7'252,"5"5"63,-3-4 0,5 4 620,6 2 1,-4 0-322,4 0 1,-3 6-113,-3 0 0,0 7-196,1-1 1,-1 3-88,0 2 0,-7 1-282,-4-1 0,-5 0-380,-1 1 1,0-1-479,0 0 1,-9 0 552,-8 1 1,5-1-312,-5 0 248,3 1 93,-3-1 0,7 6 279,5 0 1,-3 0 188,2-6 0,2 3 324,10 3 0,4-2-40,7 8 0,0-8 341,1 2 1,-1 2-123,0-2 1,0 0-180,1-6 1,-9 0-297,-3 1 1,-4 5 48,-2 0 1,-2 0-159,-4-6 1,-5 0 202,-12 1 1,-4-1-36,-8 0 0,-5 4-701,0-3 1,-3 3-941,3-10 0,3 3-84,-3-3 1,4 3 206,1-8 1301,0-1 0,1 3 0,-1 2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 7969,'-18'-5'3262,"1"-1"-1,2 2-4273,3 10 1,3 3 1011,3 9 0,-4 7 0,-7 2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6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7952,'-9'-17'620,"1"5"968,8 0-1082,0 9 0,0-7-219,0 4 0,8 4 533,3-3 1,5 1-272,1-2 0,8 2 59,4-7 0,5 7-336,7-2 1,-3 2-350,8-2 1,-5 4-268,5-3 0,-10 3-477,-1 2 1,-2 0 373,-10 0 1,0 2-492,-6 3 1,-7 5 937,-5 7 0,-18 8 0,-6 2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7952,'-17'0'2177,"7"0"-1378,2 7-376,8-5 0,10 6-94,7-8 0,6 0 80,6 0 0,6 0 14,-1 0 1,8 0-151,10 0 0,0 0-854,0 0 0,-2 0 449,-4 0 0,4 0-2321,-4 0 2453,-3 0 0,6-8 0,-4-1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7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534 105 7980,'8'-27'693,"-4"2"85,7 7 1,3 7-805,9-1 1,-10 8-137,5-1 951,-13 3-511,3 2 0,-17 2-33,-9 3 0,-9 11-227,-13 7 1,-4 10-132,-8 1 1,-6 3-46,1 9 1,-7-6 155,7 6 1,7-2 153,9 3 1,7 1-158,5-8 0,4 0 506,8-5 1,7-1-185,4 1 1,6 2-34,6 3 1,4-4-105,7 5 0,8-7-121,4-5 0,3-4-122,3-8 1,9-1 87,8-5 0,0 3-368,6-8 1,-5-1 160,-1-5 0,0 6-719,0 0 1,-6 5 262,0-5 0,-7 2 35,1-2 1,-9-5 602,-2 5 0,-8 4 0,4-1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4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45 8008,'-27'-25'509,"4"8"0,9 15 536,3 13 1,7 5-416,-2 1 1,-3 6 604,-3 0 1,-9 10-322,-2 1 1,-10 11-392,-1 12 0,-3 1-2655,-9 11 0,-2 4 312,19-31 0,0 3 1820,3 1 0,-1 2 0,-10 0 0,-1 0 0,2 4 0,1-1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544 35 7884,'-17'0'0,"0"-8"0,0 4 529,-1-7-368,1 7 1,0-4 104,-1 8 1,7 0 13,-1 0 0,1 0-136,-6 0 1,-1 4-140,1 8 0,-6 3 275,0 20 1,-6-3-60,6 14 1,-6 2 164,6 10 1,-8-4-102,2 4 1,5 3-181,0 2 0,-1-3-176,2-2 1,6-3-412,6 3 0,9-12 239,2 0 0,7-9-255,11-8 0,9-4-1108,7-8 1606,16-8 0,4-1 0,5-8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7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16 8121,'9'-8'1019,"-1"6"0,-8-4-531,0 12 0,-2 6-30,-4 11 0,2 4 159,-7 7 1,-1 3-132,-5 3 1,6-3-358,-1 3 0,2-4 109,-1-1 1,-5 0-182,5-1 0,3 1-187,3-1 1,3-5-398,2 0 0,0-8-39,0 2 0,0-9-1957,0-3 236,7-7 1055,3 4 1232,7-8 0,0-8 0,1-2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8121,'8'-17'440,"-6"6"550,4-1-493,-4 8-380,-2-3 0,-14 7 132,-3 0 0,-10 0-83,4 0 1,-8 9-363,2 8 1,-3 3 92,-3 9 1,-5-1-139,0 7 0,-1-2-63,7-5 0,1 3-104,4-8 0,-2 0 317,8-5 0,6-3 352,5-4 691,1 5-510,1-14-120,3 13 1,9-13 39,3 4 0,7 2 153,11-3 0,-2 3-171,8-2 1,-6-4-90,6 3 1,-8-1-213,2 2 0,2-4-294,-2 4 0,0-2-1113,-6 1 0,1-3 122,-1 4 1242,0-4 0,1 6 0,-1 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8065,'0'-18'922,"-6"1"1152,0 0-2007,0 7 103,-1 3 0,-3 7 1283,-7 0-892,-1 7 0,-1 3-612,-4 7 0,4 2-844,-4 4 0,4 4-1055,1 8 1950,9 7 0,-7-5 0,7 5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28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8170,'-18'-18'154,"1"9"38,0 3 1,0 4-239,-1 2 1,-7 2-73,-4 4 0,-9 5 877,-2 12-482,-8 4 1,3 8 11,-6-1 0,4 9 43,1 3 0,8 10-230,-2 1 1,11 1-13,6-6 1,11 0-312,6 0 1,4-6 155,2 0 1,14-10-619,3-1 0,14-3 137,4-8 0,5-3 546,6-10 0,4-3 0,-6-8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191 191 8051,'7'-10'-461,"-5"-5"1,8 11 714,-4-8 807,-4 1-569,13-6 0,-11-1-178,7 1 1,-5 5-133,6 1 0,-7 1 222,7-1 28,-8-5 137,11 7 125,-13-1-107,6 3-293,-8 7 0,-2 7 154,-4 5 1,2 5-131,-7 6 1,-1 4 47,-5 8 1,-6-1-19,0 1 0,-2 7 88,2 4 0,3-4-222,-3-1 0,2 1-193,-2-2 1,6 1-8,0-7 1,1-7-612,10-4-256,-7 4 0,11-8 112,-4 4-582,4-11 92,2-4-505,0-1 689,0-5 605,0 6 0,0-10 0,0-4 1,8 2 441,4-7 0,3-1 0,2-5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35 8259,'9'-8'1411,"-1"6"-725,-8-13-101,0 13 1,-2-6 57,-4 8-411,4 0-29,-13 0 0,5 2-362,-7 4 1,0 2-73,-1 3 0,-1 5-60,-4-5 1,2-1 153,-8 1 0,2-1-50,-1 2 0,-3 3 45,8-4 0,-6-1 48,6 2 0,0-7 148,5 7 0,1-8-189,0 1 486,7 5 1,1-8-110,3 4 0,4-2 47,-4 1 0,6-3-121,6 4 1,-2-2 170,7 2 0,1-4-159,5 3 0,0 5 2,1 1 0,-7-1 178,1 2 1,-6-3-50,5 3 0,-5 3 42,5-3 1,-5-3-269,6 3 0,-8-6-261,1 5 1,-1-5-664,2 5-132,-4-7 0,7 10 366,-3-9 1,-2 3-372,8-2 1,-7-4 975,7 4 0,-1-4 0,7-2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6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8021,'0'-10'1131,"-7"2"1,3 14-808,-8 0 0,3 7-59,-3-1 0,-3 3 0,3 2 0,3 7-97,-3-1 0,6 7-106,-5-1 1,7 2 122,-2-2 1,4 3-136,2-3 0,0-2-89,0 2 0,2-6 217,4 6 0,-4-8-238,4 2 1,1-4 82,-1-2 1,2-1-106,-2-5 102,-4 5 1,3-9-117,-10 5 1,1-4-214,-8-8 0,-5 0-504,-6 0 0,-6 0-352,6 0 0,-6-2 18,6-4 1147,-8-4 0,4-7 0,-7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8021,'18'-11'0,"-1"-1"0,0 8 1469,1-2 1,5 5-670,0 1 0,0-6-620,-6 0 1,0 0-106,1 6 1,-1 0-228,0 0 1,1 0 284,-1 0-133,-8 0 0,7 8 0,-7 2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8474,'17'2'1350,"0"4"1,1 3-432,-1 9 0,-2 1-286,-3 4 1,1 4-185,-7 7 0,6 7 22,-7-1 1,-1 8-335,-10-2 1,-3 4-244,-9 2 0,-7 0-262,-3 0 1,-5-6 316,-2 0 1,-5-2-1569,0 2 0,-1-2 295,7-3 0,-1-12-1062,1-1 2386,7-6 0,2-5 0,7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8228,'-10'0'2954,"3"0"1,20 0-2151,4 0 0,5 0-366,-5 0 0,0 0-561,0 0 0,1 0-581,-1 0 0,2 6-68,4 0 1,-9-1-893,3-5 0,-11 2 1664,0 4 0,-5 4 0,-1 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4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554 208 7833,'-8'-17'0,"4"-6"273,-7 0 0,-1-2 1139,-5 2-1509,-1 3 0,1-5 113,0 8 0,5 2-149,1 3 1,-1 4 91,-5 8 1,0 0-1,-1 0 0,-1 8 101,-4 4 0,2 5-120,-8 6 1,6 4 92,-6 8 0,6 5-103,-6 0 0,8 14 19,-2-2 1,-2 6 73,2-1 1,0-1 139,6 7 0,5-7-8,1 2 0,7-10 94,-2-2 0,4-8-136,2 3 0,2-11 15,4-1 0,5-10-174,12-1 1,4-3-25,8-9 0,7 0-532,4-6 1,4-2 317,2-4 0,0-9-588,0-9 1,-2 1 429,-4 6 1,0-6 441,-11 0 0,1 0 0,-13 6 0,0-1 0,-5 1 787,-9 0-491,-1 7 892,-8 2 0,-2 8-466,-4 0 1,2 8-48,-7 4 0,-1 3-350,-5 2 0,5 1-301,1-1 0,5 0 47,-5 1 1,7-1-90,-2 0 1,-2 0-756,3 1 0,-1-7 59,6 1-1760,0-1 1207,0 7 1267,0-9 0,8-1 0,1-8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8147,'-10'9'2204,"5"-1"-1549,10-8 1,11-2-196,7-4 1,7 2-305,-1-7 1,4 5 5,2-5 0,-1 5-51,1-6 1,-1 6-225,1-5 1,-2 7-1179,-5-2 1,3 4 768,-8 2 0,0 0-1518,-5 0 2040,-1 0 0,0 0 0,0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8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87 8240,'-8'-25'1937,"6"6"0,-6 0 138,8 7-840,8 8-880,-6-3 0,-2 7-149,-12 0 1,-3 4-161,-2 7 1,-10 3-332,-8 14 0,1 1-177,-7 6 0,5-1 329,1 1 0,2 0 193,5-1 0,-3 1-101,8-1 0,0-5 261,6 0 1,5-2-162,0 2 0,9 1-9,-3-7 0,4 0 14,2-5 0,4 1-193,7 4 1,3-9 41,15 3 0,-1-4 73,7 5 0,1-7-238,5 1 1,-3-9 39,8 3 1,-7 2-103,1-2 0,-3-1-222,-3-5 0,-7 0-994,-4 0 775,4 0 1,-8 0-1107,4 0 1861,-11 0 0,3-15 0,-5-4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3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8240,'0'-18'3841,"-8"9"-2309,-2 1 0,-7 8 258,0 0 0,-8 10-760,-4 7 1,-4 8 177,-1 10 1,-3 1-3370,-3 4 1,-2 10 540,-4 8 1294,-4 7 0,5 5 0,-6 8 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50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7308,'0'-10'-240,"0"0"319,0 5 82,0 3-116,0-14 0,2 13 35,4-9-29,-4 8 157,6-4-99,-8 8 0,0 2 23,0 4 1,0-2-64,0 8 0,0-1 33,0 6 1,0 1-19,0-1 1,1 0-149,5 1 1,-2-3 106,8-4 0,-7 5-104,7-5 0,-3-1 80,3 1 0,3-7-31,-3 2 1,3 2 40,3-2 1,-1-1-12,0-5-13,0 0 0,1 0 10,-1 0 1,0 0 10,1 0 0,-7 6 0,1 0 1,-7 0 20,7-6 6,-1 0-26,7 7 1,-3-3 9,-3 8-16,3-9 1,-5 11-45,7-8 0,-6 1 43,1-1 0,0-4-50,5 4 1,0-4 27,0-2 1,1 6-10,-1-1 9,0 1 1,1 0-3,-1 0 0,0-1-3,0-5 0,3 2 7,3 4 1,-4-2 36,4 7 1,-4-7-35,-1 2 0,-1 2 86,0-3 1,0 7-63,1-6 1,-1 5 3,0-5 1,1 6-2,-1-7 0,0 3 4,0-2 1,7-4 5,-1 3 1,2-3-9,-2-2 0,-2 6-35,8 0 1,-8 0 25,2-6 1,2 0-33,-2 0 0,6 0 17,-6 0 1,2 0-6,-2 0 1,-4 0 1,4 0 0,-4 5-1,-2 1 1,1 0 4,-1-6 1,0 2 10,1 4-33,7-4 0,-4 11 19,8-7 1,-8 0-10,2-6 0,-4 0 2,-2 0 1,1 5-4,-1 1 0,6 0 1,0-6 0,2 0-2,-2 0 0,-2 0 100,8 0 0,-6 0-86,6 0 0,-6 0-13,6 0 1,-2 0 17,1 0 0,3 0-12,-8 0 0,6 0-1,-6 0 0,6 0-6,-6 0 0,0 0 1,-6 0 0,3 0-6,3 0 0,-4 0-2,4 0 0,-2 0 11,2 0 0,-2 0 4,8 0 1,-2 0-4,2 0 0,2 0 0,-8 0 1,7 0-1,-1 0 0,-2 0 0,2 0 1,-2 0 29,2 0 0,1 0 4,-7 0 0,2 0 15,-2 0 1,-3 0-38,3 0 1,-4-2-3,-2-4 0,2 4-2,4-4 1,-3 5 0,3 1 0,-4-2-11,-2-4 0,1 4-9,-1-4 0,6 2-10,0-1 0,2 3-12,-2-4 0,-4 2 27,4-2 1,-2 4-1,2-3 0,-3 3 3,3 2 0,-4-2-4,-2-4 0,6 4 15,0-4 0,2 2-7,-2-1 0,-3 3 3,3-4 0,2-2-2,-2 3 0,6-3 0,-6 2 1,5 4-3,-5-4 0,6-1 0,-6 1 0,6-6 4,-6 7 1,0-3-5,-5 2 0,1 2 73,4-7 0,-4 5-32,4-5 0,-4 5 6,-1-6 0,1 7 18,4-7 0,-4 6 7,4-5 0,-4 5-76,-1-6 1,-1 7 41,0-7 1,6 3-14,0-3 1,0-1-28,-5 7 1,-1-6-4,0 6 0,6-7-3,0 1 1,0 3-9,-5-3 0,1 7-11,4-7 0,-4 6-11,4-5 1,-3 7 15,-3-2 1,0-2 7,0 3 11,1-9 0,-1 10-7,0-7 0,-5 7 43,-1-2-3,1-3-10,5-1 0,0-1-16,1-1 0,-7 6 9,1-5-11,-1 7 0,7-10 4,-1 9 1,-6-7-21,1 6 30,0-7 1,3 9 15,-4-7 80,5 7-49,-7-4 0,3 2-22,-1 0-17,-7 1 1,6 3-19,-4-4 56,-4 4-89,13-6 0,-11 3-2,7-1 0,-1-2-46,1 2 56,5 5 1,-8-9-37,3 4 55,4 4 0,-11-5-3,8 7 357,-8-8-211,3 6 164,-7-6-120,0 8-263,0 0 78,8 0-12,-6 0 1,8-6 59,-5 1-51,-3-1 1,8 6 73,-4 0-71,-4 0 0,7 0 160,-3 0 1,-4-2-94,4-4 119,-4 4 1,-1-5 68,5 7-55,-4 0 4,6 0 6,-8 0 624,0 0-587,7 0 7,-5 0-33,6 0 45,-8 0 804,0 0-889,0-8 99,0 6 52,0-6-67,0 8-10,0-7-465,0 5 154,0-6-1001,0 8-803,0 0 1858,0 8 0,8 17 0,1 11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450 329 7847,'10'0'-1302,"-2"8"650,-8-6 522,0 6 130,0-8 0,7 0-3,-5-8 2,6 6 1,-8-6 0,0 8 0,0-2-1,0-3 410,0 3-127,0-6-74,0 8-124,0 0-13,0-8 77,-8 6-392,6-5 188,-13 7 0,13-2-128,-4-4 200,4 4-15,2-6 1,-1 8-40,-5 0 31,4 0 0,-6-1-62,8-5 15,0 4 177,0-6 12,0 1 374,0 5-184,0-6 35,0 0-153,0 6 55,0-5-124,0 7 12,0 0 87,-8 0 525,7 0 897,-7 0-688,8 0 2933,0 0-3407,8 0 1,-5 0-125,9 0 1,-6 5 27,5 1 1,-5 0-192,6-6 1,-1 0-89,6 0 1,1 0-27,-1 0 1,2-2-239,4-4 1,-2 2 90,8-7 1,-8 1-146,2-1 0,2-3-298,-2 8 0,6-5 152,-6 5 1,0-5-562,-5 5 654,-1 0 0,0 0-1006,1 1 232,-9-1 548,6 6 0,-13-2-522,4-4 282,-4 4 444,-10-13 1,-1 7 45,-8-3 0,-1-3 272,1 8 0,0-5-96,-1 5 1,7-5 149,-1 5 0,3-2 15,-3 2 43,-3 4 1,11-5 232,-8 7-105,9 0-29,-5 0-171,0 0 33,6 0 0,-5 7-81,7 5 0,-6 3 163,0 3 0,0 7-92,6 3 0,-5 7 50,-1 5 1,-2-1-61,2 7 0,4-2 6,-3 2 0,3 2-176,2-7 1,0-7 110,0-5 1,2-2-110,3 2 0,-1-4 64,8-8 0,-6-5-672,5-1 418,1-7 1,7 4-40,4-8 1,-4-2-87,4-4 0,-2-4 90,2-7 1,-3-6 23,3 0 0,-4-8 31,-2 2 1,-2 2 294,-3-1 0,-2 7-84,-5-3 1,-3 11 97,4 1 1,-4 7-44,-2-7 0,-2 8 590,-4-1 0,2 5-3,-7 5 1,7 7-264,-2 11 0,-1-2-210,1 8 0,0 0 82,6 5 1,0 7-256,0-1 0,0 2 120,0-1 1,6-5-38,0 4 1,1-3-1,-1-2 0,-2-9-150,7-2 1,-7 1-160,2-2 1,2 0-4,-2-6-195,-1 0 92,-5 1 379,0-9 0,-2 5-87,-3-9 0,1 1 125,-8-6 1,1-8 13,-7-3 1,3-4 123,3-3 0,-3 7 156,4-1 1,3 1-113,2-7 1,4 7-143,2-1 0,0 1 29,0-7 0,0 7-115,0-1 0,8 1 107,3-6 1,-1-1-312,2 1 1,-1 0-20,6-1 0,1 1-4,-1 0 1,-5 1-466,-1 5 205,-7-4-50,4 5 339,-8 0 1,-2 3-94,-4 7 1,-9 0 71,-9 0 0,-8 9 125,-3 9 1,-3 1 62,-14 10 1,4-6 208,-10 5 1,-1 7 439,1 5 0,-5 1-342,5-7 1,-5 1 560,5 0 0,0-1-343,6 1 0,8-7 153,4 1 1,5-8-235,6 3 0,4-11 498,8-2-654,8 1-366,1 5 0,23-1 181,8-5 0,12 5 91,11-5 0,0-1 98,12 1 1,3-5-99,3 6 0,1-9-174,-2 3 0,5-4 12,-5-2 1,-1 0-414,1 0 1,0 6-171,7 0 0,-7-1-443,0-5 1,-7 0-256,2 0 0,1-2 604,-1-3 0,-6 1 40,-6-8 1,-8 1 226,3-7 0,-7 1 401,-5 0 0,-4 0 0,-8-1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5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347 156 7892,'-27'-7'2178,"4"3"-885,11-8-1850,4 9 362,8-13 0,2 7-35,4-9 1,4 3 215,7 3 0,0-1 37,1 7 0,-1-5-146,0 5 0,0-6 86,1 7 0,-7-1-207,1 6 149,-1 0 0,5 2 63,-5 3 0,-3 5 110,-8 7 0,0 1 137,0-1 1,0 8-41,0 4 0,-2 5-119,-4 7 0,2 5 181,-7 11 1,-1-1-87,-5 8 1,2-1 37,3 6 0,-3 0-44,3 1 1,-1-3-213,1-4 1,-1 1 74,7-13 1,-5 5-39,5-10 1,-6-5-160,6-7 1,1-1-79,5-10-198,0 0 76,0-13 383,0-3 0,5-9-78,1-3 1,2-13-166,-2-10 1,1 1 5,5-2 0,3-6 2,-3-5 1,3 0-74,2 5 0,7 0 55,-1 1 0,0 1 261,-6 4 0,0 4-111,1 8 1,-1 0 256,0-1 0,0 3-91,1 4 251,-1-5 0,0 14-80,1-4 0,-7 5 45,1 1 1,-7 0 573,7 0-560,-8 0 1,3 7 25,-7 5 0,0 3-128,0 2 1,0 1-255,0-1 1,-5 6 109,-1 0 0,-8 0-166,3-6 1,-4-1-8,-3-5 1,7 3 123,-1-8 0,6-1-78,-5-5 1,5 0 31,-5 0 0,7-2-28,-2-3 0,-2-5 46,3-7 152,-1-1 0,6 1-76,0 0 0,6 5 54,-1 1 160,9 7 55,-5-11 1,3 13 38,-1-4 1,-5 6-91,6 6 1,-8-2-317,1 7 1,-3-5 220,-2 5-782,0 1 0,0 5 343,0 0 0,0-5-250,0 0 0,-7-3-50,-5 3 0,2-3-223,-1-3 1,-1-4 593,-5 4 1,6-4-26,-1-2 1,-1-2 477,-10-4 0,3 2-225,-3-7 0,4 1 433,2-2 1,-2 3-232,-4 3 1,3 4 80,-3-4 0,4 4 35,2 2 0,-6 0 138,0 0 0,-2 8-130,2 4 0,1 3-84,-6 2 0,6 1-176,-1-1 0,2 0 100,-2 1 0,10 5-46,-5 0 0,7 0 33,-1-6 1,5 0 153,7 1 1,9-1-15,9 0 0,1 0 91,10 1 1,1-1-135,11 0 0,1-5-44,4-1 0,4-1-230,-4 2 1,2 1 77,-2-7 1,2 1-57,-7-1 1,1-4 38,-2 4 1,-1 2-593,7-3 0,0 1-165,6-6 1,0 0-475,0 0 0,1-10-446,5-7 0,-2-8 812,7-9 0,1-3 805,5-3 0,8-4 0,1-8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8582,'12'0'921,"-1"0"1,1 0 0,5 0-424,0 0 0,1 0 25,-1 0 0,0 0-690,1 0 0,-1 0 198,0 0 1,-2 2-591,-3 4 374,3-4 205,-5 5-1496,0-7 0,-3 8 1476,-7 4 0,-7 3 0,-3 2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5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7850,'-17'17'0,"0"0"0,7 1 635,5-1 1,-3 0-266,2 1 0,0-7-335,6 1 0,0-1 298,0 6 0,0 6-95,0 1 0,2 6-1,4-1 1,-4 4-26,4 1 0,-2 9-104,1 3 1,-3-2 102,4 2 1,-4-6-489,-2 7 1,6-9 17,-1 2 1,1-3-233,-6-3 1,2-5 117,4 0 0,-4-8 132,4 2 1,-5-9-348,-1-3 1,0-5-294,0 5 428,-7-7 1,-3 2 233,-7-12 0,0-3 133,-1-9 0,1 1 86,0 0 0,-1-8 0,1-4 0,0 4 0,0 2 0,-1-2 0,1 2 0,0 0 100,-1 6 0,1-1-111,0 1 1,5 6 567,1-1 1,1 6 85,-1-5 314,-5 7-303,14-12-397,-5 7 0,9-8-371,3-1 0,7 7 136,11-1 0,4 1-308,7-7 0,9 1 158,3 0 0,11-2-95,7-4 0,5 3-7,6-3-1171,4-4 1633,-1 8 0,5-6-70,-8 8 1,0 0-582,-6-1 414,-7 9 142,-3-7 0,-13 14-52,0-3 1,-7 3 141,1 2 1,-9 0-45,-2 0 0,-8 0-1090,2 0 1604,-4 0-1642,-2 0 1076,-7 0 1,-10 0-453,-11 0 0,-7 0 321,-5 0 0,-11 0 0,-11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6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7850,'-17'10'645,"8"-3"749,1 1-913,8 2 132,0-1-187,0 7-214,0-14 49,0 13 0,2-11 636,4 7-1225,-5 1 187,15 5-1946,-14-7 1659,13 5 0,-11-13-1380,8 4 874,-9-4 934,5-2 0,0-8 0,1-1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6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7850,'0'17'1401,"0"1"-1481,0-1 0,2 2 32,4 4 0,-3-2 524,9 8 0,-6-6-86,5 6 0,-7 6 44,2 5-234,-4 0-50,5-5 1,-5 5-142,4 1 9,-4-1 1,-2-5-614,0-1 459,-8 1 0,4-6-479,-7 0 1,-1-3 350,-5 3 1,0-4-54,0-7 1,-1-3 14,1-4 0,0 3 233,-1-8 0,1-1-142,0-5 1,5-5 389,1-1 1,1-8 32,-1 3 1,-3-4 153,8-3 0,1 7-52,5-1 1,0 6-80,0-5 0,7 7-145,5-2 1,5 4 49,6 2 1,-2-5-228,8-1 1,0 0 104,6 6 0,-3 0-285,-3 0 1,2 0-2,-8 0 0,6 0-99,-6 0 1,6 0-273,-6 0 0,2 0 49,-2 0 590,4 8 0,7-6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3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7855,'17'0'0,"0"0"880,1 0-513,-1 0 1,0 0 648,1 0-497,-1 0-109,0 0 0,0 8 133,1 3 0,-3-1-60,-3 1 1,3-5 117,-4 6 0,-1-7-76,2 7-451,-9-8-56,13 11 0,-14-5-224,4 7 1,-6 0-316,-6 1 420,-4 7 0,-13-4 5,0 8 0,-2-2-33,2 1 1,4-3 656,-4-7 1,9 3-256,3-4 0,7 4 178,-2-9 0,4-3-123,2 3 0,2-8-248,4 1 0,4 3-37,7-2 1,6 0-191,0-6 1,8-2-1401,-3-4 0,11 2 165,1-7 1382,8-1 0,-4-13 0,8-2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08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7813,'6'17'1794,"0"0"0,0 1-2214,-6-1 0,0-6-399,0 1-232,0-8 437,0 4 614,7-8 0,3-8 0,7-2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7833,'-17'0'214,"-1"0"0,9-2 343,3-4 0,4 2-73,2-7 0,8 5 104,3-6 1,7 7 133,5-7 1,6 6-284,11-5 1,-2 5-345,8-5 0,-7 7-122,1-2 1,-3 4-196,-3 2 1,1 0-270,-1 0 1,-7 2-1636,-4 4 2126,-3-4 0,-3 13 0,0-5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7850,'0'12'1651,"0"-1"0,0 1-330,0 5-2294,0-7 153,0-3-388,8 1 453,-6-6-385,13 6 1140,-13-1 0,13 3 0,-5 7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6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7850,'-8'17'1534,"-3"0"0,-3 1-153,3-1-2322,3 0 103,8-7 308,0-3 0,2-7 530,4 0 0,3-15 0,9-4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7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7498,'8'-10'283,"-6"2"707,6 8-153,-8 0-172,0 0-474,0 8 0,0 3 27,0 13 0,0 2-85,0 9 0,1 5 79,5 1 1,-4 7-168,4-2 0,-4-4 102,-2-2 1,0 3-444,0-3 0,0-1 186,0-11 0,0 3-214,0-8 0,0 0-1236,0-5 711,0-9 305,0-1 0,2-10 117,4-4 1,-3-5 426,9-12 0,-1 3 0,14-20 0,2 3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7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9219,'0'18'366,"0"-1"1,-2-6-821,-4 1 119,-3-1 0,-9 7 169,1-1 1,-2-5-123,-4-1 0,2 1 89,-8 5 0,6 0 22,-6 1 1,8-1-71,-2 0 0,-2-5 245,2-1 1,0-7-146,5 2 0,1-2-78,0 1 0,5-3 1540,1 4-1002,7-4 1,-10-4 680,9-4-731,-1 4 0,8-5 9,4 7 0,-3 0 364,9 0-446,-1 0 1,7 0 88,-1 0 0,-5 5-79,-1 1 1,1 8 346,5-3 1,0 5-154,1 1 1,-1 0-97,0 0 0,6 1-86,0-1 1,0-2-97,-5-3 0,1 1-306,4-7 1,-4 6-474,4-7 1,4 1-1205,2-6 1,-2 0 1866,2 0 0,7 0 0,8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7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7811,'-11'0'519,"-1"0"6,8-7-343,-3 5 1,5-6 132,-4 8 1,2 2-67,-7 4 1,5 5 175,-6 12 1,1 0-28,-7 12 1,1-4-22,0 9 1,1 4-281,5 2 0,-2-3 8,7-3 1,0 2-372,6-1 1,0-3 238,0-9 0,8 2-1342,3-8 0,6-2 647,7-10 1,2 3-868,9-8 1589,0-1 0,-1-12 0,1-3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8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18 7811,'-18'-6'895,"1"0"0,0 1-583,0 5 1,-1 0-274,1 0 0,5 5-134,1 1 1,-1 13 116,-5-1 0,0 5 110,-1 0 0,1-2 3,0 8 0,0 0 193,-1 5 0,1 3 1,0 3 0,-1 2 28,1 4 1,6 4-166,-1-3 1,2-3 38,-1 2 1,1-8-403,5 3 1,3-7 182,-4-5 0,6 2-798,6-8 0,3-2 436,9-9 1,-1 1-363,0-7 0,2 0 161,4-6 0,-1 0 41,6 0 1,-7-8 148,3-4 0,2-3 118,3-2 0,-4-6 76,-2 0 1,-3-2 166,-3 1 0,-6 3 76,1-7 0,-6 8-132,5 3 1815,-7 0-345,4 7 153,-8 1-552,0 9 1,0 9-472,0 8 1,-2 3-321,-4 3 0,4-4-3,-4 4 0,4-2-625,2 2 0,0-4 319,0 4 0,2-3-955,4-3 1,-4-6 281,4 1 0,-2-6-928,1 5 717,-3-7 0,8 4 969,-4-8 0,-4-8 0,5-1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7811,'-17'0'1156,"-8"0"-731,5 0 0,-3-2 438,12-4-300,3 4 615,8-13-492,0 13-269,0-13-387,8 13 1,3-6-24,12 8 0,-3-6-364,3 0 0,2 1 240,-2 5 0,6 0-1047,-6 0 0,5 2 539,-4 3 0,4-3-911,-5 4 1536,8-4 0,4-2 0,9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8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8043,'18'0'1350,"-1"0"-1016,0 0 0,-5 0 163,-1 0 1,1 7-133,5 5 1,1 3-52,-1 3 1,0 7-46,0 3 1,1 5 161,-1 2 0,-5 1 35,-1 5 0,-5-3 79,5 8 0,-7-6-899,2 7 0,-4-7 249,-2 6 1,-8 0-1081,-3 6 0,-7-8 651,-5-3 1,2-5-128,-8-1 0,8-3 175,-2-3 0,4-4-904,2-8 387,7 1 1003,2-9 0,8-9 0,0-9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9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7811,'6'11'136,"-1"1"1,1-7-183,-6 7 0,6-6-151,0 5 0,-1-5-11,-5 5 0,0-5 208,0 6 0,8-1 0,2 7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39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7811,'0'17'0,"0"0"0,0 0 3119,-8 1-1425,6-1-458,-5 0-845,7-7 0,7-2-391,5-8 0,3-8 0,2-2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0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7881,'17'0'78,"1"0"0,-1 0-168,0 0 1,6 2 1117,0 4 0,8 11-184,-2 12 1,2 11-47,-2 6 1,1 6-136,-7 6 1,0-2 106,-5 7 0,-9 2-75,-3 10 1,-8-2-404,-9 8 1,-5-6-1236,-18 6 0,-7 7 251,14-39 1,-3 0 0,-1 3 0,-2 0-298,-4 3 1,-1-1 988,7-4 0,-1-2 0,-8 6 0,-1-2 0,6-6 0,1-2 0,-1 1 0,-1 1 0,0 0 0,1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7837,'-10'-9'560,"3"-1"145,7 4 0,-2 4 569,-4-3-454,4 3 639,-6 2-570,8 0 15,0 0 1,0 7-633,0 5 0,0 3 97,0 2 0,0 8 118,0 4 1,0-2-99,0 2 1,0-8-186,0 2 0,0-2 216,0 2-585,0-3 1,0 5-464,0-8-784,0-8 687,0 7-441,0-14-960,0 5 1530,0-7 0,0-1-1692,0-5 1682,0-4 0,0-13 606,0 0 0,8-8 0,2 4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6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7859,'0'-17'-441,"0"5"682,0 1 0,2 5-42,4-5 1,-2-1 69,7-5 1,-5-1-91,5 1 0,7 4 17,5-5 1,2 5-68,-2-10 1,2 4-116,4 1 1,3 1-17,-3 0 0,4 0 143,1-1 0,1 1-204,-1 0 1,-1-1 96,-4 1 0,4 6-29,-5-1 1,-1 6-17,2-5 1,-6 7 11,6-2 1,-6 4 34,6 2 1,-8 2 0,2 4 1,-2 3 43,2 9 0,-4-1-36,5 0 0,-5 3-77,-2 3 1,0-4 72,1 4 0,3 2-47,-4-2 1,4 2 3,-9-2 0,1-2-83,-1 8 1,-3 0 71,-3 5 0,-4-5-18,4 0 1,-6 6 78,-6 5 1,-4 0-54,-7-5 0,-2 1 75,-4 5 1,2-5-65,-8 5 0,0-5 200,-6-1 1,1-6 18,-1-1 1,6-7 30,1 3 0,-3-5-76,-9-2 1,3-5 69,-3-1 0,3-7-73,3 2 1,-1-4-21,0-2 1,1-8 7,-1-4 1,1-9-8,-1-2 0,1-8-44,-1 3 0,2-5-68,4-2 0,6 1-153,12-1 0,-3 3-91,9 3 1,-1-4-333,6 4 0,2-1-9,4 1 1,-3-2 230,9 8 1,5-6-688,6 6 1,8 0 394,-2 6 0,4 1 600,1 5 0,8-5 0,3 7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7863,'-18'0'885,"7"0"-855,-1 0-609,8 0 706,-3 0 1,7 2 340,0 4 0,0-2 215,0 8-410,0 7 1,0 2-40,0 8 0,0 5 62,0 7 0,-2 7 182,-4-2 0,4 4-122,-4 2 0,-1-1-95,1 1 1,-2-2-23,2-4 1,3 4-400,-9-3 0,8-5-13,-2-2 0,-1-5-180,1-6 1,0 1 198,6-7 0,-6 0-119,1-5 1,-1-7-407,6 1 149,0-8-306,0 3 485,0-7 1,0-7-386,0-5 0,2-11 167,4-6 1,-3 2-278,9-2 846,-1-7 0,7-8 0,-1-8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7863,'9'2'1199,"-3"4"-1049,4-4 0,-8 7-82,4-3 1554,-5-4-567,-1 6-759,0-1 1,0 3-282,0 7 0,-1 0-253,-5 1 1,-4 1-454,-7 4 1,0-2 431,-1 8 1,-5-2-307,0 2 1,-8 3 205,3-3 0,-5-4 236,-2-2 0,1 0-39,-1-5 0,6 1 188,1-13 1,6 5-4,-1-5 0,4 0 198,2-6 0,5 0 246,1 0-150,7 0-134,-4 0-118,8-8 1,2 4-141,4-7 0,4 7 53,7-2 0,2 4-14,4 2 1,-2 0 137,8 0 1,-2 2 183,2 4 1,-4 3 454,-8 9 0,0-1-310,1 0 1,-1 6 514,0 0 1,-7 2-416,-4-2 1,1-3-142,-1 3 1,6-4-205,-7-2 1,7 0-179,-6 1 1,7-7-243,-1 1 1,3-8-447,2 1 0,8-5-1091,4-5 1,6-5 106,5-7 1664,-3-8 0,20-2 0,-3-8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8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310 139 7836,'0'-18'-109,"0"1"0,-2 6 111,-4-1 0,4 6 975,-4-5-541,-3-1 0,5-3-110,-7 3 0,5 3-80,-6 3 1,6 4 200,-5-4-431,7 4 0,-11 4 87,3 4 1,3 6-84,-3 11 0,1 5 43,-7 13 0,1 5 213,0 12 0,-6 3-152,0 8 0,5 4-165,7-4 1,1 4 349,-1-9 1,1-5-17,4-1 0,4-10-561,-3-2 0,10-13 239,7 1 0,11-9-1176,6 4 1,3-13 594,3 1 0,5-11-1304,1-1 1914,7-3 0,-8-2 0,12 0 0,4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8372,'-10'0'1823,"5"0"-1731,10 0 0,-1 0 178,8 0 0,-1 0-57,7 0 0,-7 0-192,1 0 0,1 0-186,10 0 1,-4 0-214,4 0 1,-3 0-59,-3 0 0,0 2 240,0 4 1,-5-4-84,0 3 1,-9-1 21,3 2 0,-4 4 247,-2 7 0,0 0 75,0 0 0,-2 7 216,-4-1 0,-3 7-15,-9-1 0,1 4 203,0 1 1,0 7 31,-1-1 0,1 6-148,0-5 0,-1 1-424,1-2 0,0-3 128,0 3 0,-1-3-201,1-3 0,0-1 84,-1-4 1,3-2-634,3-4 0,-3-6-582,4 0 452,3 0 1,-6-13-107,9 8 929,-9-8 0,5-4 0,-9-10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9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7863,'9'-8'412,"-1"6"157,-8-5 0,2 7 210,4 0 0,-4 1 162,3 5-471,5 4 1,-2 7-130,3 0 1,-1-5-38,-4-1 1,-5 1 147,5 5-613,4 1 1,-6-1-164,7 0 0,-7-5-1029,2-1 187,3-7 1,-5 4 533,8-8 1,-6 0-111,5 0 1,-5 0 741,5 0 0,1-16 0,5-3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4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7863,'26'5'0,"-2"1"0,-5 2 639,-2-2 1,0 1 103,1 5-104,-1-5 0,-6-5-394,1 4 0,-6-4-534,5 4-270,-7-4 1,10-4 558,-9-4 0,9-11 0,-5-10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0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7861,'-9'0'554,"1"8"1,10 0-213,4 3 1,9-3-66,8-8 1,2 0-128,-2 0 0,4-2-548,8-4 0,-1 2 94,1-7 0,-1-1-57,1-5 1,-2 0-9,-5-1 1,-5 7-236,-11-1 0,1 7 338,-7-7 1,-2 8 265,-10-2 0,-3-1 0,-9 1 0,-1 0 0,-4 6 0,4 0-1,-4 0 1,4 0 33,1 0 1,7 2 222,-1 4 1,6-4 294,-5 4-85,7 3 0,-4 1-222,8 7 1,0 0-57,0 1 1,0 1 36,0 4 1,0-2-61,0 8 1,0 0 117,0 5 0,0 1-144,0 0 0,2-1-58,4 1 1,-4-6-128,4-1 0,1-6-592,-1 1 214,8-4 1,-10-4 214,7-3 1,-5-5-285,5-7 319,-7 0 1,6-2-16,-4-3 107,-5-5 1,7-7 35,-8-1 1,2 9 68,4 3 303,-4 4-47,5 2 0,-1 2-110,0 4 1,0 3 234,-6 9 1,6-1-130,-1 0 1,1 6 31,-6 0 0,0 2-59,0-1 1,0-5 131,0 4-287,0-4 1,0-2-263,0 1 1,-6-7-735,1 1 700,-9-9 1,4 5 24,-7-8 0,6 0 64,-1 0 0,2-2 178,-1-4 0,-4 3-28,3-9 0,2 1 277,-1-7 0,7 7 17,-2-1 1,4 6 274,2-5 1,0 5-215,0-5 0,0 5-36,0-6 1,2 7-202,4-7-41,4 8 0,7-9-86,0 7 1,-5-6-211,-1 7 1,-5-7-651,6 6 0,-9 1-856,5 5 962,-8-8 0,-2 6 213,-4-4 1,3 4 233,-9 2 0,-7 2 67,-10 4 1,2-2 161,-2 7 1,1-5 200,-7 6 0,2-7 218,4 7 1,3 0-66,2 5 1,5-6 426,-4 1 1,-2-1-123,2 7 0,6-7-182,5 1 1,3-1 324,-3 7 1,5-7-300,7 1 0,0-1-270,0 6 0,1-5-55,5 0 1,6-1-67,11 6 1,4 1 248,7-1 0,1-2-97,-1-3 0,7 1-360,-1-7 0,8 0 133,-2-6 0,4 0-246,2 0 0,0 0 164,0 0 1,0-2-1130,0-4 1,0-2 104,-1-3 0,1-4-1335,0 3 2455,0-3 0,-8-10 0,-1-2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1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7875,'-18'-8'2503,"9"6"-2335,1-5 0,16-1-36,3-4 0,10 3 204,2-3 0,2 6-284,-2-5 0,-3 7 39,3-2 1,-2 4-469,2 2 0,-10 0 193,5 0 0,-11 8-135,5 4 0,-8 11 162,2 5 1,-5 5 117,-1 2 1,-1 7-9,-5 4 0,2 4 90,-8 2 1,9-2 277,-3-4 0,2 4-153,-2-4 1,4-4-38,-4-1 0,5-7-1,1-5 1,1 2-422,5-8 1,-4 0-250,4-6-228,4-7 512,-1-2 1,7-12 107,-5-8 0,4-1-180,-3-16 0,5-2 23,6-9 1,-2 1 121,8-7 0,-6 8-16,6-3 0,-6 13 189,6 5 1,-8 5 108,2 7 1,-4 3 195,-1 8 1,-3 8-72,-3 3 0,1 5 122,-7 1 1,0 6 466,-6 0 1,0 8-320,0-2 1,-8-2-225,-4 1 0,-3-1 4,-2 2 1,-3-4-520,-3-8 0,4 1 22,-4-1-130,4 0-222,2-7 335,-1-2 1,9-18 32,3-7 0,6-3 42,6-8 0,1 1 343,5-2 0,3-2-84,-3 8 1,3 2 691,3 9-171,-1-3-256,0 13 1,-5-6 683,-1 8-681,-7 0 0,6 6-132,-5 0-32,-3 7 1,6-3-449,-8 7 1,0-5 217,0-1 0,0-5-1467,0 6 482,0-8-28,0 11 343,-8-13 0,-1 11 227,-9-7 0,-1 0 269,-4-6 1,2 0-9,-8 0 0,0 6 212,-5-1 1,-7 3-112,1-2 0,0-2 124,5 7 1,-5 1 74,-1 5 0,1-6 129,5 1 1,3 0 401,3 5 1,-2-6-300,8 1 1,-6-3 323,6 3 1,-2 1-220,2-7 0,4 6 114,-4-6 1,6 7-130,5-1 0,-1-3-62,7 3 0,0-7-87,6 7 1,0-6 117,0 5 0,8-1-19,3 1 0,12 5 180,6-5 0,14 3 30,8-3 0,5 3-180,13-9 1,2 1-514,10-6 1,4 0 82,-5 0 1,-3 0-281,-2 0 1,-4 0-284,-2 0 1,-1 2-747,-5 4 0,-3-2-632,-8 7 0,-8-7 331,-4 2 1652,-3-4 0,-1-2 0,-7 0 0,-8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1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7914,'10'-18'461,"-5"1"1,3 6-168,-2-1 0,2 8 542,-3-1 22,-3-5 556,6 8-185,-8-6-396,0 8-38,0 0-566,-8 8 1,-1-2-70,-9 11 1,-1-2-39,-4 14 0,2-6-164,-8 6 0,6 2 84,-6 9 1,6-5-126,-6-1 1,8 1-137,-2-6 63,4-4-54,9 0-880,-5-8 132,13 0-257,-6 1 579,16-9 452,2 7 0,7-13 167,0 9 1,-5-8 557,-1 2-181,-7 3 1,6 1-222,-4 7 0,-5 0 731,5 1 1,-4-1-218,-2 0 0,-2 6-38,-4 0 1,3 2-252,-9-2 1,6-3-175,-5 3 1,7-4-104,-2-2 0,-2 1-253,3-1-301,-1 0 391,6 0-1410,0-7 906,0-2 0,0-10-47,0-4 1,8-6 114,3-11 1,12-5-93,6-13 0,4-1 20,1-4 292,1-4 101,-1 13 1,1-5 24,0 8 1,-1 5-53,1 0 0,-6 8 23,-1-2 162,-6 3-13,3 3 1,-8 2 129,0 3 0,-5-1-217,-1 7 945,-7 0-445,11-1 101,-13 5 204,14-6-445,-14 8 1,11 2-28,-7 4 1,0 3-95,-6 9 1,5-1-18,1 0 0,0 2 91,-6 4 0,6-3 63,-1 3 0,1-4-132,-6-2 0,0 6 143,0 0-219,0 0 0,0-5 93,0-1 1,-2 0-15,-3 1 0,1-1-11,-8 0 0,1-5-7,-7-1 0,1 1-14,0 5 1,-1-5-30,1-1 0,0-7-28,0 2 38,-1-4-132,1-2 95,0 0 0,7-2-467,4-4 213,4 4 39,2-13 0,2 13-144,4-4 1,4 2 165,7-2 1,-4 4-85,5-3 161,-5 3 1,12 2 209,-8 0 63,1 7-114,-1-5-371,0 14 0,-5-14-252,-1 3 233,-7-3 1,10-4-81,-9-3 1,9-5-331,-3-7 1,3-6 224,-3 0 0,5-6 6,-5 6 0,5-6 469,1 6 1,-6 2-144,1 9 591,0-3-249,5 13 286,0-6 67,0 16 1,-5 2-221,-1 7 0,-5 6 175,6 0 0,-8 0 469,1-6-322,-3 8 1,-2-6-357,0 5 107,0-5-1522,0-2 752,0-7 0,6-5-68,0-10 0,5-5-160,-5-7 0,8-8-580,-3-4 1,3 0 1203,-3-5 0,4 3 0,-5-11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1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10186,'19'8'194,"4"3"1,-2 10 147,8 2 0,-2 16-135,2 1 0,-2 8-40,-4 4 1,-4 8 52,4 3 1,-4 2-96,-1-1 1,-3 3-59,-3-3 1,-5-3-221,-7 2 0,-4-5-688,-7 5 0,-3-7 486,-14 2 0,1-6-242,-2-6 0,-4-4 17,4-7 580,4-1 0,-7-7 0,5-2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8220,'17'0'692,"2"-2"-164,4-4 0,-3 4 671,3-4 0,2-1-812,-2 1 0,6 0-204,-6 6 0,0 0-990,-6 0 308,8-7-651,-6 5 654,6-6-1421,-15 8 1917,-3 8 0,-14 1 0,-3 9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1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8783,'26'0'254,"-2"0"1,-5 0 117,-2 0 0,6-6-345,0 0 1,0 1 85,-6 5 1,3 0-90,3 0 0,-2 0-522,8 0 0,0 0 196,5 0 0,3 0-481,3 0 0,10 0 783,8 0 0,15 0 0,-2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2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102 191 7781,'-6'-18'167,"0"1"1,1 6 241,5-1-441,0 1 220,0-7 0,0 7 573,0-1 49,-8 8-273,6-3-219,-13 7 0,13 7-101,-4 5 1,-2 3 164,3 3 0,-3 5-79,2 0 1,4 7 60,-4-1 0,3 2-48,-3-2 1,4 3-63,-4-3 1,6 2-292,6-2 0,4 2 102,7-8 0,0 0-328,0-6 1,6-5 182,1-1 0,4-7-484,-5 2 1,8-4 267,-2-2 1,-2-10-206,2-7 0,-8-1 21,2-5 1,2-2-48,-2 2 1,-2-7 422,-9 1 1,-3-10-63,-3-1 0,-4 0 800,4 5 0,-4 6-419,-2 0 1,0 8 818,0-2 1,0 4-453,0 2 0,-6-1 143,0 1 0,-7 7-395,1 5 0,-3-3-321,-3 2 1,-9 0-1755,-7 6 1,-8 0 1744,-10 0 0,-16 8 0,-3 2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7867,'-7'-10'5,"3"-3"1453,-8 7-676,8-8-309,-3 13-8,7-7-90,0 0-169,0 6 1,2-11-1,3 7 0,-1 0-51,8 6 0,1 0 12,10 0 0,-3 0-94,3 0 0,-4 0 0,-2 0 1,-5 2-109,-1 4 1,-7-2 27,2 7 0,1 1-69,-1 5 1,-2-5 58,-10-1 1,-3 7 63,-9 5 0,1 2 41,0-2 0,-6-4 82,0 4 1,-2-4 850,2-2-355,3 8-215,-5-5-27,16 5-607,1-16 0,16 5 92,3-9 1,7 1 52,5-6 1,-2 0-106,8 0 0,-1-8-338,7-3 1,0-3-451,-1 3 1,-1-10 385,-4 4 1,1-5-533,-6 5 0,-1 0 261,-6 0 1,-8-1 815,-3 1 0,-4 0 0,-2-1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6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7938,'0'-17'0,"0"-1"-150,0 1 88,0 0 1,0-1 453,0 1 1,0 6-43,0-1 1,1 2-111,5-1 1,4-3-47,7 9 1,0-9 26,1 3 1,1 1-24,4-1 1,-2 5-48,8-6 1,-6 7-169,6-7 0,0 6 111,5-5 0,1 7-98,-1-2 1,1 2 126,0-1 0,5 3-12,0-4 1,1 4-435,-7 2 1,3 0 155,3 0 0,-9 2 5,3 4 1,-3-3 144,4 9 1,-3-2 132,-3 1 1,2 4-89,-8-3 0,2 3 106,-2 3 0,-4 5-66,4 0 0,-3 2 130,-3-2 1,-6-2-67,1 8 0,-3-6-36,3 6 1,-2-1-154,-5 7 1,-3 0 86,4-1 0,-4 1-51,-2-1 0,-2 7 67,-4-1 1,-3 0-142,-9-5 1,1 0 6,0-1 0,-8 1-42,-4-1 1,0 1 224,-5 0 1,1-3-72,-13-3 1,5-2 179,-5-4 1,0-4-62,-6 4 1,0-5 69,1-7 1,-3 3-9,-4-9 0,6 1 118,0-6 0,2-2-87,10-4 1,-4-3 74,9-9 0,-1-6-220,13-5 0,0-6-121,5-5 0,7 1-197,-1-7 1,9 6 140,-3-6 0,12 7-85,5-1 0,4 3 18,3 3 1,1-1-460,4 1 0,-2 5 21,8 0 1,-6 8-168,6-2 1,-8 4 141,2 1 0,2 3-687,-2 3 1303,0 5 0,2-1 0,2-2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6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8104,'-9'0'2690,"-7"0"-2348,7 0 0,-3 6 39,1 0 0,5 9-186,-6 2 1,7 3 29,-7 8 0,1 9-31,-7 9 1,7-2 42,-1 2 0,1 1-158,-7 4 1,3-4 110,4-1 1,-3-8-483,8 2 1,1-9 209,5-2 0,0-14 54,0 3-75,0-5 1,0-1-505,0-1-836,0-7 588,0 4-93,0-8 554,0-8 1,1-2-107,5-7 0,-2 6 80,8-1 0,-3 1 19,3-7 0,5 1 401,0 0 0,1-1 0,14-7 0,-5-2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7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9403,'0'10'857,"0"-2"-545,0-8 0,-2 5 125,-4 1-195,-4 8 1,-7-5-246,0 9 0,-2-1-313,-4 0 1,1 0-229,-6 1 0,1-1 274,-2 0 1,-2-1 16,8-5 0,-6 3 139,6-9 1,0 7 27,6-6 1,0 0-77,-1-6 557,1 0 26,0 0-247,7 0-394,2 0 259,8 0 0,8 5 206,4 1 1,9 7-81,2-1 1,6 3 58,-6 3 1,2-1-27,-2 0 0,-4 1 248,4-1 1,-4 0 87,-2 0 1,-1 1-148,-5-1 1,5-5-289,-5-1 1,-1-1 114,1 1 1,1 3-329,5-9 0,1 3-256,-1-2 1,8-4-516,4 4 0,9-18 108,2-5 0,16-6 777,2 0 0,7-12 0,4-9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7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7996,'-10'-10'765,"-5"-5"-539,5 13-110,-7-6 0,6 8-96,-1 0 0,0 6 95,-5 0 0,4 9 197,-5 2 1,11 8-124,-11 10 1,5 7 154,-4 4 1,1 6-37,5 6 1,-3-2 63,9 7 1,-1-7-238,6 1 0,0-5-104,0-6 1,2 2-122,3-7 1,5-1 90,7-5 0,1-3-656,-1-3 1,2-4 317,4-7 0,-4-1-460,5 0 0,2-5 51,3-1 1,4-7 745,1 2 0,1-12 0,0-4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9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8106,'0'-11'0,"0"-1"0,0 7 756,0-7 224,0 8 287,0-11-398,0 13-64,0-13-558,0 13 132,0-6-277,0 8 0,0 10 120,0 7 0,0 8 137,0 9 0,0 9-138,0 3 0,-1 10 8,-5 1 1,2 3-77,-8-3 0,7-7-97,-7 8 1,6-14-728,-5 8 0,7-12 420,-2 1 1,4-5-1041,2-1 0,0-8 509,0-4 1,2-10-1775,4-1 2556,4-8 0,15-12 0,1-11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18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7914,'10'-8'737,"-2"6"-201,-8-13-66,0 13 27,0-6 7,0 8-148,0 0-379,0 8-106,0 2 244,0 7-22,0 0 1,0-5-21,0-1 1,0 1-10,0 5 0,0 6 46,0 0 1,0 8 28,0-2 1,0 3-11,0 3 0,2 7-192,3 4 0,-1 4 113,8 2 1,-8 8-87,1 3 0,3 6 15,-2 6 0,5-2-403,-5 8 1,6 9 297,-9-38 1,-1 0-1,10 46-261,-9-46 1,0 0-1,3-2 1,-1 0 184,-2 2 0,0 0 0,5 44-171,-3-4 0,-3-6 240,4-5 1,-4-6 19,-2-12 1,2-5 100,4-12 0,-4-4-15,3-7 0,-1-4 605,2-8-1125,-4 0 404,13-21 0,-5-2-282,7-12 499,-7-11 1,5-11 0,-5-11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2:5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33 8106,'-8'-10'463,"-4"4"0,-3 3 104,-2-3 0,-1 4-192,1-4 1,-6 6 6,0 6 1,-2-2-366,2 7 0,2 3-205,-8 9 1,2-2-315,-2 8 0,-3-6 279,3 6 0,-4-1 19,-1 7 1,5-6 93,0 0 0,8-8 171,-2 2 0,0-4-77,5-2 1,-3-5 164,10-1-22,3-7 446,0 4 55,8 0-458,0-7 0,2 13 143,4-8 0,6 7-93,11-1 0,-2-1 139,8 7 1,-6-5-7,5 10 1,-1-4-30,2-1 0,2-1-132,-8 0 0,0 0-71,-6 1 1,1-1-623,-1 0 0,0-1 294,1-5 1,-1 5-1021,0-5 1,-2-1 596,-3 1 0,3-5 630,-3 6 0,3-9 0,3 5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8076,'-18'-10'2807,"9"3"-1843,-6 7-493,13 0 0,-6 1 141,8 5 0,0 4-257,0 7 0,0 0-106,0 1 0,0-1-502,0 0 1,0 1 219,0-1-59,8 0 1,-5-1 125,9-5 1,-8-1-1235,2-5 472,3-3-87,-7 6 216,6-8 208,-8 0-297,7 0 260,-5 0-274,6 0 222,-8 0-124,0 0 355,8 0 0,-4 0-17,7 0 1,-5-6 282,5 1 1,-5-7-171,6 6 464,-1-7-152,7 3 5,-1-7 1,-6 1 477,1 5 263,-8 3-26,11 8-272,-5 0 1,5 8-88,-3 3 1,-3 5 91,-3 1 0,-2 0-247,7 1 0,-5-3-131,6-3 1,-9 3-88,3-3 1,-2-5 47,2-1 1,-2 2-1609,7-3 511,-7 1 0,6-6-1879,-5 0 2781,-3 0 0,14 0 0,-7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0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8159,'7'-10'432,"-5"2"0,8 3 404,-4-1-488,3 0 0,8 6 46,1 0 1,1 8 119,4 3 0,-2 11 368,8 1 0,-6 9-351,6 3 1,-8-1 33,2 7 0,-6 1-193,-5-2 0,-4 3-343,-8-3 1,0-2-422,0 9 0,-2-3-680,-4 2 1,-4 2 702,-7-8 1,0 1-259,-1-7 0,-5-1-2250,0-4 2877,-7 3 0,10-12 0,-5 5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7941,'17'0'957,"0"0"0,6 0-592,1 0 1,4 0-166,-5 0 1,6 0-14,-6 0 0,2 0-381,-2 0 0,-3 0 210,3 0 0,-10 0-1682,-1 0 1077,-1 0 589,6 0 0,-7 8 0,-2 2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1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7933,'-10'1'1324,"4"5"1,12-4-1386,5 4 0,5 2-632,1-3 1,2 1 809,4-6 1,-1 0-55,6 0 0,-5 0-576,6 0 1,0 0-4,6 0 516,-1 0 0,9 0 0,1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8059,'0'-9'446,"0"-7"599,0 14-39,0-5-450,0 7-303,0 0 0,6 2 8,0 3 1,1-1-30,-1 8 1,-4-1 16,4 7 1,-4-1-18,-2 0 1,5 1 10,1-1 1,0 0-10,-6 0 0,0 6-30,0 1 1,0-1-50,0-6 1,0 0 18,0 0 1,0-5-357,0 0 177,0-1 0,0 1-408,0-1 217,0-7-158,0 4-20,0-8 213,0 0 70,0-8 1,0 4-102,0-7 1,0 5-280,0-6 0,2 1 165,4-7 1,-3-5-359,9 0 1,-1-2 228,7 2 1,5 4 93,0-4 0,6-2 126,-6 2 1,0 0 123,-6 6 1,2 1-36,4 5 0,-9 1 130,3 4 0,-9 4 827,3-3-647,-7 3 1,4 9 545,-8 5 0,0 5-341,0 6 1,0-2 379,0 8 1,0-2-183,0 2 1,0 2-101,0-8 1,0 6-152,0-6 0,6 6-24,-1-6 1,3 0-482,-2-6 0,-2-2 215,7-3 0,-5 3-1008,6-3 1,-1-3 525,6 3 1,1-8-1181,-1 1 1,2-3 503,4-2 0,-4 0 1112,4 0 0,4-7 0,0-3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7994,'18'0'0,"-7"0"415,1 0 1,5 0-54,6 0 1,0 0 69,-6 0 0,6 0 109,0 0 1,6 0 97,-6 0 0,6 0-194,-6 0 1,6 0-138,-6 0 0,8 0-430,-2 0 0,-2 0 153,1 0 0,-7 0-743,3 0 1,1 0 421,-2 0 0,0 0-419,-6 0 1,0 0-1205,0 0 1913,1 0 0,-1 8 0,0 1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02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7994,'10'-10'2233,"5"3"-1558,-13 7 669,6 0-888,-8 0 1,2 0-41,4 0 0,-4 2-80,3 3 0,-3-1 97,-2 8 0,0 5 260,0 6 0,0 8-227,0-2 1,0 9-35,0 2 1,-2 8-153,-3-1 0,-3 4-465,-4 7 1,-1-4-662,7 3 0,0-3-1036,6-2 0,0-6 1882,0 0 0,8-7 0,2 3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4.21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87 122 8750,'8'-10'-182,"-4"-3"361,7 7 1,-5-6 57,6 7 0,-6-3-77,5 2 1,-5 2-109,5-7 1,-5 7 112,6-2 0,-7-1-184,7 1 0,-6-2 164,5 2 120,-7 4-156,11-5 0,-11 7 61,8 0-237,-8 0 1,5 0 93,-3 0 0,-4 7-126,4 5 0,-4-2 134,-2 1 1,0 6-29,0 6 1,0 2 2,0-2 1,-6-1 8,0 6 1,-2-5-27,3 6 0,3 0 3,-4 6 0,-2-6-62,3-1 1,-3 3 122,2 9 0,2-3-132,-7 3 1,5-1 99,-6 1 1,7-3-162,-7 3 0,6 2 45,-5-1 0,5 5 44,-5-6 0,7 0 25,-2-5 1,-2 0-2,2-1 0,1 1 123,5-1 1,0 1-132,0-1 0,2 1 141,3 0 1,-3 5-114,4 0 0,4 8 148,1-1 1,5 2-29,1 3 0,-6 2 162,1 4 0,-1 3-100,7 8 1,-1-5 122,0-1 1,1 3 8,-1 9 0,0-10-80,0 4 1,-7-9-10,-4 3 1,-4-7 0,-2 1 1,-8-3-187,-3-2 1,-5-6 47,-1 0 1,-8-5 5,-4 5 1,2-8-155,-2 3 1,8-11-238,-2-1 1,2-6-832,-2 6 1,4-8 536,-4 2 0,9-6 587,3-5 1,-1 3 0,-5-5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5.30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191 137 13074,'0'-35'-872,"0"8"0,0 2 1246,0 8 1,0 5 235,0 1-695,0 7 0,0-2 183,0 12 0,0 9-418,0 8 1,0 8 336,0-2 1,0 4-124,0 1 1,0-1 70,0-4 0,2 2 115,4-8 0,3 0-192,9-6 1,1 0 103,4 1 1,2-9 49,4-3 1,3-4-152,-3-2 1,2-2-189,-2-4 0,-2-3 94,-4-9 1,-10-1 14,4-4 0,-5 4-27,-1-4 1,-3 3 81,-8 3 1,0-6 8,0 0 1,-2 0-62,-4 6 1,-1-1 136,-5 1 1,-5 8 231,0 3 0,-1 4-66,-5 2 1,-2 2 21,2 4 1,-6 5-89,6 12 0,-2 6 243,2 11 0,4 4-103,-4 8 0,4 6 183,2 0 1,1 7-84,5-2 1,-3-1-167,8 1 1,1-5-118,5 5 1,0-9-214,0-2 0,0-2-39,0-10 1,0 1 205,0-7 1,0-5-263,0 0 0,0-14 7,0 3 0,0-11-304,0 5 567,-8-8 0,-2 1 158,-7-10 0,0-7-202,-1-11 1,7 2 21,-1-8 0,1 2 145,-6-2 1,5-1-108,1 7 0,7-1 186,-2 7 1,-2 6-110,2-1 0,1 6-56,5-5 1,0 5-75,0-5 0,0 5 18,0-6 0,9 1 59,9-7 0,9 1-1,13 0 1,18-2 27,11-4 1,19 1-251,4-6 1,-41 14 0,2 1 350,4-2 0,1 1 0,3-2 0,1 1-350,7 3 1,1 1 0,-1-1-1,0 1 345,0 2 1,0 1 0,0 0 0,-1 0-29,-1 3 1,-2-1-1,-6-1 1,-2 0-86,-5 4 1,-1 1 0,40-6 25,-5 2 0,-15 4-10,-13-4 1,-18 5-507,-5 1 1,-12 5 514,0 1 1,-11 2-1522,-7-2 1472,-3-5 0,-11 9-626,-9-4 1,-7-4 406,-9 4 0,-7-5 177,1-1 1,-14 0-43,2 0 66,4 0 1,-9-15 0,3-4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18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9238,'7'17'-1227,"-5"8"1227,4 4 0,-4 4 0,-2 1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260 277 8580,'-23'-27'-87,"0"4"1,6-2-5,5 2 0,3 0 305,-3 6 1,4 0 60,8-1 1,0 1-41,0 0 49,0 0 0,0-1-45,0 1 23,8 7 1,-4 3-394,7 7 1,-7 2 25,2 3 0,2 13 165,-3 10 0,1 13 303,-6 5 1,0 12-179,0 5 0,0 6 13,0 6 0,0-4-47,0 4 0,-2-6-252,-3-5 0,1 1 108,-8-7 1,6-6-138,-5-6 1,7-8-35,-2 2 0,-3-11-223,-3-6 0,3-3 188,-3-3 1,6-8-59,-5-3 0,-1-4-209,-5-2 0,5-4 58,1-7 0,1-1 659,-1-11 1,-3-2 84,8 2-133,1 0 0,18 8-75,4 3 0,14 4 102,4 8 1,1 2 76,10 4 1,-5 4-42,5 7 1,-8 0-179,3 1 1,-7-1 42,-5 0 0,-4 1-375,-8-1 1,-1 0 116,-5 0 1,-3 1-630,-8-1 250,0 0 0,0 1-1208,0-1 1714,-8-8 0,-1-1 0,-9-8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6.52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312 69 12728,'15'-13'-70,"-3"-4"222,-5 3 0,-7 4-251,0 5-269,0 3-84,0-6 1,-4 10 380,-7 4 0,-3-2-60,-14 7 0,-1 3-92,-6 9 0,1-2-84,-1 8 1,0-1 101,1 7 1,7 0-194,4-1 0,6 1 30,5-1 0,4 1 175,8 0 0,0-1 248,0 1 1,0-5-158,0 5 0,0-4 131,0 9 0,2-3-116,4-3 1,-4 1 444,4-1 1,-4-5-38,-2 0 1,0-2 104,0 2 1,0-2-189,0-4 0,-6-4-103,0 4 0,0-10-23,6-1 126,0-8-274,0 4 110,0-8 1,0-2-151,0-4 1,0-11-42,0-12 1,4-6-252,8-5 0,1-4-40,16-8 0,2-2 141,9-4 0,4 4 69,8-3 0,0 11 45,0 5 0,2 7 88,3 5 0,-9 4-146,4 8 1,-13 7 342,-5 4 0,-1-1 333,-10 1 126,0 0-156,-6 6-318,-7 0 0,-2 8 26,-8 3 1,0 5-44,0 1 1,0 2-124,0 4 0,-6 4 113,0 8 1,-5-6-199,5-1 1,0 1 25,6 6 0,8-3 30,3-3 1,5-4 152,1-7 0,0 5-99,1 0 1,-1-2 259,0-10 0,-5 5-23,-1-5-60,-7 5 0,4 1-139,-8 0 1,-2-5 5,-4-1 1,-3-1 1,-9 1 1,-5 3-111,0-8 1,-8 5 28,3-5 1,-3 0 59,2-6 0,-2 0-54,8 0 0,0 0 25,6 0 65,7 0-39,-5 0-157,13 0 1,2 0 129,11 0 0,13 0-8,4 0 0,5-2-79,2-4 0,5 4 71,0-4 1,1-1-156,-7 1 0,-5-2 134,0 2 0,-8 3-249,2-9 0,-4 8-21,-1-2 0,-7-1-541,1 1 282,-9-8 266,5 13 443,-8-15-237,0 14 896,0-5-620,0 14 1,0 3 741,0 7-275,0-7-451,0 5 0,2-13-67,4 4 0,3-4-107,9-2 1,5-2-762,0-4 1,13-5 396,-1-13 0,9 3-1054,-4-7 1397,1-1 0,-7-6 0,1 1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6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8515,'10'-10'-846,"-2"5"1566,-8 10 1,0 5-123,0 7 1,-2 6-425,-4 0 1,4 6 46,-4-6 1,4 0-644,2-5 1,0-1-57,0 0 1,2-1-292,4-5 1,4 2 768,7-7 0,0 0 0,1-6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7.0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70 52 12930,'-12'-15'-2026,"1"3"708,7-3 969,-4 13 0,6-6 102,-4 8 366,4 0-56,-5 0 460,7 0-607,0 8 1,2-1 142,3 5 0,3 3-15,4-3 0,3 3 49,-3 3 0,-3-1-119,3 0 1,-1 8 70,6 4 1,-5 6-198,0 5 0,-9 4 80,3 8 0,2 15 16,-2 8 0,-1 8-344,-5 3 0,0 14 365,0-48 1,0 0 0,0 5 0,-2 1 56,0 0 0,-1-1 0,2 1 0,0 0 95,-2 2 0,0 1 1,1 2-1,0 1 132,0 7 0,-2 2 0,0 4 1,-3 1-394,-4 6 0,-1 0 0,2-4 0,1 1 149,-3 3 1,1-1-1,-2-5 1,1 0 34,-1 6 0,2-1 1,3-10-1,1-2-34,3-3 0,2-3 0,1-10 0,0-3-118,1 40 0,0-3 162,0-8 0,0-12-71,0-6 0,2-15-156,4-8 0,-4-11 103,4-6-123,3-3 1,1-11 356,7-3 1,-5-12-466,-1-5 1,1-7 407,5-5 1,0-11 0,1-10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8337,'23'-23'0,"0"0"0,0 8 1996,-6 9 1,2 4-1275,4 2 1,2 6-1143,4 0 0,-4 1-939,-8-1-906,1 4 2265,-9 15 0,-1 2 0,-8 7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8363,'-2'-23'-7,"-3"0"5149,3 7-2523,-6 9-2619,8 7 0,0 0 0,0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8.7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69 8905,'0'-9'-456,"0"1"473,0 0 1,1 6-289,5-3 186,-4 3 213,6 2 157,-8 0 269,0 0-270,8 0 369,-7 0-259,7 0 1,-6 0 115,4 0-227,-4 0 1,13 0-68,-3 0 1,-3 0 36,3 0 0,-1 0-25,7 0 0,1 0-38,4 0 1,-2-6 35,8 0 0,-6 0-36,6 6 0,-2 0-137,1 0 0,5-2 96,-4-3 0,-2 3-129,2-4 0,-8 4 97,2 2 1,2 0-211,-2 0 0,0 0 43,-6 0 0,1 0-229,-1 0 1,0 0-181,0 0 0,-5 0-845,-1 0-171,1 0 552,5 0-1039,1 8 1962,-9 1 0,-1 9 0,-8-1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9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329 138 8390,'2'-15'0,"4"4"0,-4 1-266,4 4 1,-4 2 24,-2-7 375,0 7 550,0-11-156,0 5-257,0-7 0,-2 5 137,-4 1-470,4 7 0,-8-4 198,5 8-366,3 0 0,-8 0 41,4 0 1,2 0-132,-7 0 85,-1 8 0,-5 1 77,0 9 0,5-1 90,1 0 0,-1 8-33,-5 4 1,5 4 188,1 1 1,5 9-96,-5 3 1,1 4 188,-2 2 1,-1 5 6,7 1 1,-1 5-113,1-5 0,2 0 23,-8-7 0,7-1-3,-7-4 1,8 3 32,-1-9 1,1-2-50,-2-9 1,4 2 35,-4-8-38,4 0-39,2-6 0,-2-7 190,-3-4-110,3-4 1,-6-4-254,8-4 1,0-6 118,0-11 1,-6-4-385,0-7 0,1-7 173,5 1 0,7-6-117,5 6 0,1-1 87,-1 7 1,9-1-10,-4 1 0,3 5 119,-9 0 1,4 8 13,-3-2 0,3 2 343,3-2 1,-7 9-138,1-3 1,-8 3 267,1-3 0,3 0-164,-2-1 0,5 7 79,-5-1 0,2 7-102,-3-7 0,-1 6 56,8-5-53,-8 7-252,11-4 1,-11 8-174,7 0 177,-7 0 11,4 0 1,-2 2 70,0 4 1,1-2 63,-1 7 0,-4 3-64,4 9 1,-3-2 94,3 8 1,-4 0 1,4 5 1,-2 8 11,2 5 1,-5-3 158,5 2 1,-2 2-130,2 10 0,-4-5 133,4 5 0,-5-2-76,-1 1 1,2-9-53,4 4 0,-4-4-75,4 4 0,-4-8-117,-2-3 0,0-5 48,0-1 1,0-2-420,0-5 264,0-3 190,0-7 554,0-9-203,0-1-614,-8-23 0,-2 3-214,-7-11 1,0 2-277,0-2 0,-3 2 111,-3-8 0,2 0 614,-8-6 0,1 1 0,-7-1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19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8390,'0'-9'691,"0"-7"1,0 13-85,0-9-260,0 8 1,8-5-83,3 3 1,5 2 65,1-8 0,6 7-49,0-7 0,8 3-395,-2-3 0,-3-1-195,3 7 1,-6-6-266,6 6 0,-10-1-364,-1 1-882,-1 4 202,-7-6 1617,-1 16 0,-3 0 0,-12 3 0,-3 5 0,-9-7 0,1 9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7237,'8'-10'197,"-6"3"-70,6 7 0,-8 7-56,0 5 1,0 3 95,0 2 0,0 1-103,0-1 1,0 2 13,0 4 0,0-3 25,0 3 1,0-10 75,0-1 20,0-1-22,0-1-324,0 5 221,7-13 0,-5 4 121,4-12 0,-2 2-128,2-7 1,-4-1-33,3-5 0,5 0-113,1-1 1,-1-1 87,2-4 0,-1-4-476,6-8 1,3-1 195,3-4 0,4 1-215,7-7 0,1 0 188,-1-6 0,3 0 116,3 0 0,-5 8 103,-1 4 1,-1 3 143,-10 3 0,0 7 740,-6 4 0,-7 4-65,-4 1 362,3 1 0,-7 5 187,4 1-224,-4 7-455,-2-4-1082,0 8 402,0 0 24,0 8 1,0-4-506,0 7 1,0-5 1,0 6 80,0-1 1,0 7-239,0-1 483,0-8-14,8 7 110,-6-14-21,13 13 0,-11-11-16,7 7 1,-7-5-99,2 6 0,-4-6 101,-2 5 1,0 1-4,0 5 1,0 0 15,0 0 1,0 1 208,0-1 0,-2 0-27,-4 1 1,4-1 180,-3 0 1,3 2-115,2 4 0,0-3 119,0 3 1,7-2 345,5 2 0,5-4-209,6 4 1,-4 2 143,4-2 0,2 0-139,-2-5 1,6-1-80,-6 0 0,0 0-80,-5 1 1,-9-1-193,-3 0 1,2 6 5,-2 0 1,-3 1-364,-8-7 0,1 6-219,-8 0 0,-5 6 256,-6-6 0,-6 0-41,6-6 0,-8-5 52,2-1 0,4-7 449,2 2 1,4-4-17,2-2 1,2-8 247,3-3-196,4 3-105,8-8 1,2 15-176,4-5 1,9 4 149,8 2 0,8 0 176,-2 0 1,4 0-120,1 0 1,-5 2 91,0 4 0,-6-3-183,6 9 0,-8-1-179,2 7 0,-4-7-150,-2 1 0,-5-1-1218,0 7 1524,-9-1 0,13 0 0,-7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1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7872,'0'27'-452,"0"-2"0,2-6 655,4 4 0,-4-10 504,4 5 1,-4-11-9,-2 5-598,0-8 1,0 2-102,0-12 0,7-12 0,3-8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8427,'0'-17'839,"0"8"-406,0 1 1,0 10-198,0 4 0,0 5-70,0 12 0,0 4-117,0 8 1,0-1 99,0 1 0,0-1-509,0 1 190,0 0 113,0-1 0,-6-5-397,0 0 0,1-8 50,5 2 1,0-10-144,0-1 0,0-6-178,0 5 378,7-7 1,3 4-166,7-8 512,1-8 0,-1-9 0,0-10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1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8427,'8'-17'80,"0"-6"-40,3 0 0,4 0-157,-3 5 0,3 3 83,3 4 1,5-5 235,0 5 1,2 3-119,-2 2 1,-4-2 224,4 3 1,2-1-117,-2 6 1,2 0-140,-2 0 1,-4 0-61,4 0 0,-3 0-316,-3 0-134,0 8 406,1 1 1,-7 7-150,1-5 0,-9 5 70,3-5 0,-2-1 70,2 1 0,-4-5 15,3 5 0,-1-7-30,2 2 93,-4 4 1,6-6 23,-8 7 0,5-5 21,1 5 0,0-5-71,-6 6 0,0-7 33,0 7 1,0-6-24,0 5 0,0-5-67,0 6 0,0-7 8,0 7-13,0-1 2,0 7 1,0-1-86,0 0 144,0 1 1,0-1-30,0 0 0,0 0 88,0 1 0,0 1-84,0 4 0,2-4 126,4 4 1,-4 2-36,3-2 1,-3 8 131,-2-2 0,6 9-76,0 3 1,0 3 147,-6 2 0,5 0 69,1 12 1,6-3-69,-7 3 1,7-2 51,-6 7 1,5-7-61,-5 2 0,6-5-77,-7-1 1,7-2-43,-6-4 0,-1 2-159,-5-7 1,6-7 173,0-5 0,0-8-39,-6 2 1,0-3-148,0-3 0,0-6 102,0 1-258,0-8 1,-8 3 92,-4-7 0,-5 0-232,-6 0 0,2-2-265,-8-3 0,0-7 595,-5-11 0,-9-11 0,-1-11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3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8515,'0'-10'1759,"2"-3"-1791,3 7 193,-3 0-193,6 6 0,-10 2 79,-4 4 1,4-2 23,-3 7 0,-5 1-208,-2 5 0,3-5 123,-3-1 0,7-1-254,-7 1 123,8 5 0,-5-14-57,3 3 1,4-1 140,-4 2 0,6-4-183,6 4 1,4-6-37,7-6 0,0 2 122,0-7 0,1 7 155,-1-2 0,-2 2-116,-3-2 0,3 4 271,-3-3 0,-3 3-161,3 2 253,-8 7 1,3 3-64,-7 7 0,0 1 58,0-1 1,-1 0 35,-5 1 1,2-1-71,-8 0 0,1 0-206,-6 1 0,-1-1 129,1 0 1,0 1-217,-1-1 0,1 0 118,0 0 0,0-5-130,-1 0 0,1-9 61,0 3 0,-5-2-15,5 2 0,-4-4-19,10 3 0,1-3-291,-2-2-267,9-7 161,-13 5 134,14-14 0,-4 14-108,12-3 504,4-5 1,7 8-150,0-4 1,1 4 266,-1 2-65,0 0 1,1 0 228,-1 0 0,0 0-132,1 0 0,-7 0-56,1 0 0,-7 0-337,7 0 255,-8 0-280,3 8 1,-7-4 61,0 8 0,0-7 28,0 7 0,0-6 71,0 5 0,-2-1 15,-3 1 1,1 3 218,-8-9 1,7 7-146,-7-6 0,6 5 182,-5-5 0,7 2-106,-2-3 1,2-3 113,-1 4-135,3-4 0,-6 0-212,8 4 115,8-4 0,1 5-31,9-7 0,5 0-116,0 0 0,0 0 19,-6 0-402,0 0 287,1 0-13,-1 0 187,-8 8 1,-1 2 100,-8 7 1,-6-6-6,1 1 1,-9 0 181,3 5 1,-5-6-2,-1 1 1,5-2-71,1 1-30,-1 4-33,3-13 0,-5 8-72,9-4 60,-1-4 0,8 5-161,3-7 0,-1 0 19,8 0 0,-1 0-91,7 0 1,-1 0 141,0 0 0,-5 0-54,-1 0-327,1 0 175,5 0 189,-7 8 0,-3 2-25,-7 7 1,-7-2 229,-5-3 1,-3 3 41,-2-3 0,-1 3 57,1 2 1,-2 4 71,-4-3 1,3 3-175,-3-10 0,10 3 266,1-3-103,9 5-144,-5-14 1,8 7 131,0-3-239,0-4 1,2 6 8,4-8 1,3 0-113,9 0 0,-1 0-222,0 0 0,2-2 102,4-4 0,2 2-174,4-7 0,6 7 73,-1-2 0,1-2 255,5 3 0,4-9 0,1 5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3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8461,'12'9'0,"-1"-3"1878,-7-4-551,4-2-2334,-8 0-1273,0 0 2280,-8 8 0,-1 1 0,-9 8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3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8271,'18'7'0,"-1"3"0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6.74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467 191 8920,'8'-17'-621,"-6"-1"1296,4 1 1,1 0-270,-1 0 1,0-1 69,-6 1 1,0 5 325,0 1-527,0-1 0,0 1-209,0-1 54,0 9 1,-2-5-520,-4 8 1,2 0 185,-7 0 0,-7 8-56,-5 3 0,-5 6 17,4 6 1,-6-1-224,1 6 1,-4 1 260,-1 6 0,5-1 53,0 1 1,6 0 540,-6-1 1,6 3-222,-6 3 1,8-2 183,-2 8 0,6-5 17,5 5 1,-1-2 123,7 2 0,0 4-233,6-4 0,0-3-58,0-3 0,2-4-239,4-1 0,2-2 71,3-4 0,5-4-15,-5-8 1,10 0 15,2 0 1,2-7 5,-2-4 0,-2-4-79,8-2 0,-6 0 6,6 0 0,0-8-119,6-4 0,-1-9-285,1-2 0,-1-7-403,1 1 0,-1-2 334,1 2 0,-6-4-50,0 5 1,-8 3 94,2 2 1,-10 3 324,-1 3 1,-8 6-7,1-1 460,-3 8 409,-2-3 1,0 8-429,0 5 1,0 4 258,0 7 0,0 6-250,0 0 0,0 0 43,0-5 1,0-1-109,0 0 1,0 6-215,0 0 1,6-3-237,0-3 0,2-10-539,-3 11 1,-3-5-411,4 5-768,-4-1 1932,-2-8 0,8 7 0,1-7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6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8448,'-9'-17'606,"1"5"-142,8 1 0,8-1 615,3-5 1,4 1-315,3 5 1,7-4-384,4 3 0,3 2-746,3-1 1,3 7 277,8-2 0,-5 4 86,11 2 0,-4 8 0,4 2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85 8437,'0'-17'0,"0"-1"0,0 1 1475,0 7-680,0 3-310,0-1 1,2 6-170,4-4 1,-4 6-417,4 6 1,-3-2 41,3 7 1,-4 1-112,4 5 1,2 2 34,-3 5 1,1-5 201,-6 4 0,2-4-263,4-2 0,-4 1 7,4-1 1,-5-6-18,-1 1 193,0-8 40,0 11-13,0-13 35,8 6-51,-6-8 32,6 0 8,-8 0-17,0 0 154,-8 0-163,6 0 82,-6 0-210,8 0-4,0 0-211,0-8 1,0-2 108,0-7 0,8 0 5,4 0 1,-3-1 19,3 1 1,-3 0 399,3-1-193,3 1 0,-7 6 337,4-1-164,-5 8 1,-5-3 189,4 7 44,-4 0-273,5 0 0,-7 1-144,0 5 0,0 4 98,0 7 1,0 2-170,0 4 0,0 2 31,0 4 0,-5 4-147,-1-4 1,-6-2 90,7 1 1,-7-1-70,6 2 1,-1-4-270,1-8 179,4 1 108,-6-1-78,8-7 322,0-3 0,0-9-132,0-3 51,0-5 0,2-7 5,4-1 1,-2 1 121,7 0 0,-5 1 554,6 5-183,-8-4 28,11 5-151,-13 0-573,5 3 0,-7 10 32,0 9 1,-1 1 4,-5 16 1,-4 0-150,-7 6 0,-8 7-406,-4 4 0,2-2 40,-2 2 1,1-5 194,-7 5 0,6-8 408,0 3 0,2-5-112,-1-1 0,3-8 490,7-4 1,7-6-130,-1-5 0,8-3 309,-1-3 62,-5-4-58,8 5 0,2-14-420,12-5 1,3-9 67,2-2 0,8-6-287,4 6 1,2-2 83,-2 2 1,1 4 269,-7-4 1,1 9-136,-7 3 0,0 7 164,0-2-204,-7 4 1,3 10 55,-7 4 0,0-1 173,-6 6 1,0-3-85,0 9 1,0-2-172,0 2 1,0-2 114,0 8 0,0-8-149,0 2 1,0-4 36,0-1 1,6-7 6,0 1 0,7-8-25,-1 1 1,1-1-12,-1 2 1,3-4-98,-4 4 1,5-6 117,1-6 1,0 2-71,1-7 1,-1 1 66,0-2 0,-1-3-25,-5 4 0,-1 1 3,-4-2 0,-5 7-23,5-7 128,-4 8-42,-2-3 0,-2 7 10,-4 0 0,-3 0-44,-8 0 0,-7 0 77,1 0 0,-7 7-65,1 5 1,-6 5-23,-5 6 0,3-4-56,-3 4 1,-2 2-175,1-2 0,1 2 151,5-1 0,1-5-193,-1 4 0,1-4 172,-1-2 0,6-1 21,1-5 0,12 3 31,-1-9-172,3 1 340,5 2-84,1-6 1,10 5 90,4-7 1,5 0 61,12 0 0,4 2 295,8 4 0,-1 2 175,1 3 1,7 5-250,4-5 1,-1 5 50,1 1 0,-2-2-39,2-3 1,10 1-106,-4-7 1,5 6-384,1-7 0,-4 1-492,3-6 0,3 0-51,-2 0 0,-1-2-769,-5-4 0,0-3-251,0-8 0,0-1 185,0 1 1435,-1-8 0,1-2 0,0-8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8205,'0'-17'1336,"0"8"-1790,8 1 614,1 8 0,9 0 742,-1 0 0,-5 0-567,-1 0 0,1-6-106,5 0 0,0 1-340,0 5 0,7 0 111,-1 0 0,0 0-659,-6 0 1,-6-6 352,1 0 1,-6 0-1014,5 6 408,-7 0 503,4 0 1,-8-2 147,0-3 0,-2 3 162,-4-4 211,4-4 1,-11 6-122,7-7 956,-7 7-680,3-4 1,-2 10-71,1 4 0,7 4-80,-2 7 1,-1 2-91,1 4 0,0-2-4,6 8 1,0 0-17,0 6 1,0-7-172,0 1 1,0 0 53,0 6 1,2-3-78,4-3 0,-4 2 102,3-8-136,-3 0 204,6-6 217,-6-7-155,6-2 133,-1-8 0,-5-8-33,4-4 1,2 3-62,-3-3 1,1 7-67,-6-7 1,2 8 121,4-2-63,-4 4 62,6 2 1,-7 2-9,5 4 0,-4 4-51,4 7 1,-4 2 0,-2 4 1,0-3 64,0 3 1,6 2-59,-1-2 0,1 0-184,-6-6 0,0 0 118,0 1 1,0-1-667,0 0 292,0 0 12,0-7 155,0 5-111,0-13 596,0-2 1,-6-9-163,1-9 1,-1 7 787,6-1 0,0 1-381,0-6 1,0 5-85,0 0 0,2 9 157,4-3-378,-5 4-43,7 2-527,-8 0-270,0 0 0,-9 4 340,-9 7 0,-1 1-494,-10 11 1,-5 4 307,-7 2 1,-1-2-55,2 1 0,5-6 181,0 1 0,3-6 97,9-6 0,0 3 144,5-8 0,1-1 416,0-5 145,7 0 1,1 0-20,3 0 402,4 0-312,-6 0 142,8 0 2589,0 0-3293,0-7 0,-2 5-37,-3-4 0,3 2-99,-4-2-27,4 4 0,2-7-570,0 3-574,0 4 54,0-6 0,2 3 483,4-1 1,3 0-639,9 6 1415,-1 0 0,8-7 0,2-3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8205,'7'-10'81,"-5"-5"1,6 11 679,-8-8-439,0 9 0,2-11 294,4 8-369,-4 1 1,7 3-144,-3-4 1,-2 4-125,7-4-197,-7 4 1,6 2-280,-4 0-783,-4 0 326,13 0 355,-13 0-57,6 0 385,-8 0 1,1 0 497,5 0 159,-4 0 378,6 0 7,-8-7 463,0 5-298,0-6-88,0 8 214,0 0-1019,0 8 1,0 1 177,0 9 0,0 1 209,0 4 0,0-2-185,0 8 1,0-6-11,0 6 1,2-8-47,4 2 0,-5-4 329,5-2-496,4 1 94,-1-1 1,3-7-367,-1-5-203,-7-3 181,12-2 0,-12-2-21,7-3 1,-7 1-173,2-8 0,-4 1 48,-2-7 0,0 1 78,0 0 0,0-1-482,0 1 421,0 0 1,-6 0 8,0-1 1,-5 7 45,5-1 1,-6 6-129,6-5 0,-7 7 94,1-2 0,3 4-90,-3 2 0,-1 2 468,-10 4 0,4-2 0,-4 7 0,3-7 0,3 12 0,0-7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2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8040,'0'-12'906,"0"1"-726,0-1-283,0-5 0,2 0 96,3-1 0,-3 7 314,4-1 361,4 1-370,-8-6 0,5 5 671,-7 1-169,0 7 205,0-4-258,0 8 670,0 0-1172,-7 0 0,5 2-210,-4 4 1,2-2 75,-2 7 1,4 1 84,-3 5 0,1 6 62,-2 0 1,4 14-45,-4-3 1,4 12 41,2 0 0,-5 6 72,-1 6 1,0 1 135,6 5 0,-6 1-54,1-7 0,-1-2-389,6-10 0,-2 4-28,-4-4 1,4-4-150,-4-2 1,5-5-129,1-6 1,0 1-328,0-6 0,1-7 217,5-6 1,-4-5-896,4 6-1301,-4-8 1882,6 3 1,-5-9-285,9-3 0,-6-13 82,5-11 910,1-11 0,13-12 0,2-9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2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8205,'-9'-2'-1773,"3"-4"1875,4 4 1,2-8-23,0 5-107,-8 3 1,5-6 76,-9 8-50,8 0 0,-11 8 0,5 1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347 433 8206,'-16'-2'452,"5"-4"1,3 2-30,8-7 0,2-1-67,4-5 1,11-1-110,12 1 0,5 0 134,7 0 1,3-7-186,8 1 0,2-2-150,3 2 0,-3 4 90,4-4 1,-10 4-197,-2 2 1,-8-1-188,3 1 1,-7 5-57,-5 1 1,-6 5-612,-11-5 664,3 7 0,-13-6-1114,4 4 448,-4 5 650,-2-15 0,-8 12 97,-4-7 0,3 7 198,-3-2 1,1 4 215,-7 2 1,1 0-154,0 0 0,0 2 8,-1 4 0,1 4-44,0 7 1,-6 2 122,0 4 0,-1-2-91,7 8 1,0 6 119,0 5 0,-1 6-152,1-6 0,0 7-7,-1-7 0,7 6 53,-1-6 1,9-5 101,-3-6 0,4-6-66,2 6 1,0-8-56,0 2 1,2-6-108,4-5 1,-3 1 110,9-7-333,-1 7 0,7-11 9,-1 4 1,-5-4-3,-1-2 0,1-2 53,5-4 0,-6-3 78,1-9 0,-6 1 128,5 0 1,-7 0-122,2-1 0,2-5 248,-3 0 1,1 6 268,-6 5 159,0 1-117,0-7 311,0 1-232,0 8-174,0 1-697,0 8 0,0 2 209,0 4 1,0 5 205,0 12 0,6-2 26,0 8 0,-1 0 152,-5 6 0,6-1-190,0 1 0,0-1 23,-6 1 0,5-1-91,1 1 1,0-2 151,-6-4 1,6 1-339,-1-7 1,1 2 98,-6-2 0,6-3-165,0 3 0,0-10-18,-6-1 1,0-7 8,0 7 126,0-8 67,0 3 210,0-7 1,-2 0 1,-4 0 237,-4-7-227,-7-3 1,2-7 446,3 0-346,-3-1 0,7 1 209,-4 0-257,5-1 0,7 1-43,0 0 0,2-2-90,3-4 1,5 3 87,7-3 1,1 4-69,-1 2 0,0 1 37,1 5 1,3-5-126,-4 5 0,4 1-474,-9-1-742,3 7 496,2-4 151,-7 8 0,-2 2-518,-8 4 0,-8 4 412,-4 7 0,-11 6 111,-6 0 1,-3 6 556,-3-6 0,-5-2-238,0-9 1,-1 1 237,7-7 0,-1 5 0,0-5 0,1 0 65,-1-6 0,3 0 52,3 0 0,-2 0 592,8 0 0,-6 0-320,6 0 0,0 0 334,6 0 0,-6 0-196,0 0 1,0 0-50,5 0 0,-5 0-206,0 0 0,0 6-38,6-1 1,-6 9-39,0-3 1,0 5-149,5 1 0,1 0-30,0 1 1,-1-1 35,1 0 1,0 0-235,0 1 94,-1-1 143,1 0 75,7 1 1,3-9-97,7-1-15,0-8 0,2 6 137,3-1 0,-1 1-83,8-6 1,1 0 223,10 0 0,-2 2-58,8 4 0,6-4 130,5 4 1,8-3-5,-2 3 1,-1-2 37,1 8 0,0-7-76,6 7 0,0-3 0,-1 3 0,3 3-256,4-3 1,-8-3 58,7 3 1,-5-8-756,12 2 0,-7-4 410,7-2 1,-3 0-587,3 0 0,3 0-286,-4 0 1,-1-8-2241,1-4 3153,-15 5 0,18-16 0,-13 3 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87 8297,'27'-17'206,"-4"0"-79,-4-1 0,-1 7 600,-1-1-120,-8 8-372,-1-3 94,0 7 29,-6 0-477,5 0 1,-7 2 85,0 3 1,6 11-68,0 7 0,0 9 73,-6 3 0,0 7-73,0 10 1,-6 0 17,0 0 1,-2 0 51,3 0 0,1 5 12,-8 1 1,3-2 6,-3-10 1,-3 4 145,3-4 0,3-4-121,-3-1 1,6-7 95,-5-5 0,5 2-77,-5-8 1,7-6-6,-2-5-27,4-9-199,2 13 170,0-14 0,0-2-111,0-12 0,2-5-451,4-6 1,3-4 218,9-8 0,1-5-319,4 0 372,-4-1 59,14 7 1,-6-1 229,7 1 1,-5 1-45,0 4 0,-8 6 199,2 11 1,-4 3 108,-1 3 0,-7 4 497,1-4 0,-1 6 115,7 6 1,-3-2-338,-4 8 0,3-1-294,-8 6 1,5 3 83,-5 3 0,2-4-557,-3 4 0,-3 2 161,4-2 0,-6 6-108,-6-6 0,-1 0-71,-5-6 1,-3 0-194,3 1 0,3-9 86,-3-3 0,1-4 62,-7-2 0,1 0 218,0 0 1,5-8-61,1-3 0,5-6 228,-6-7 1,8 5-100,-1-4 112,3 4 25,9 2 0,3 1 521,7 5 567,1 3-480,-1 8-282,0 8 1,-1 1-85,-5 9 0,-3-7-244,-8 1 0,0 1 54,0 10-444,0-4 1,0 6-256,0-7 39,0-1 0,-2-2-589,-4-3 724,4-4 1,-13-6-106,3 3 1,3-3 157,-3 4 0,1-4 41,-7-2 0,-5 0 58,0 0 1,-6 0 142,6 0 1,-2 0 81,2 0 1,2 6 27,-8-1 0,2 9 298,-1-3 0,-5 5-197,4 1 1,-4-5 192,-1-1 1,-1 6-141,1 6 0,-1 1 43,1-7 1,1 0 79,4 0 1,4-5 101,8-1 1,1-5 517,5 6 287,-4-8-613,13 3 1,2-1-151,11 0 1,12 5 57,6-5 0,11 6-114,6-7 1,12 3-67,6-2 1,9-4-171,1 4 1,7-5-334,-6-1 0,4-5-71,-10-1 0,10-8-557,-10 3 1,6-2-1426,0 1 1,-4-3 2220,4 3 0,-4 1 0,-2-3 0,4 1 0,8 5 0,7 4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3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8478,'2'-18'704,"3"1"-392,-3 0 1,8 1 683,-4 5-629,-4-4 0,7 13 270,-3-4-428,4 4 0,5 12-17,-3 7 1,1 8-160,-7 9 0,0 3 99,-6 3 1,0-1-697,0 7 0,-2 0 342,-4 6 1,2-2-676,-7-4 1,7 2 265,-2-8 0,-2-1-545,2-10 172,1 3 1004,5-13 0,0-1 0,0-11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8360,'18'-17'242,"1"-6"61,4 0 1,-2 5-482,8 7 0,0 1 31,5-1 0,1-5 339,-1 5 1,7 1-124,-1-1 0,-1 7 92,-11-2 1,9-1-102,-8 1 1,5 0 16,-11 6 0,6 2-131,-6 4 0,0-2-363,-5 7 286,-1 1 1,-2 5 82,-3 0 74,3 0 1,-13 1-91,4-1 41,-4 0 0,-2 1 61,0-1 1,0 0 27,0 0 1,0 1-15,0-1 1,0-5-12,0-1 1,0 1 36,0 5 0,-6 0-53,0 1 0,0 1 26,6 4 1,0-4-22,0 4 1,0 2 17,0-2 1,0 8 43,0-2 0,-5 5 150,-1 7 0,0-3-99,6 8 1,0 0 176,0 6 1,0 0 97,0 0 0,2 6-123,4-1 1,2 7-87,3-7 1,3 9 20,-9-3 0,7 2-255,-6-1 0,1-1-43,-1-11 0,-4 2-57,4-14 0,-4-1 257,-2-11 1,5 3 195,1-8-138,0 0 1,-6-11-21,0-1-74,0-7 0,-2 2 39,-4-12 0,-3 2-884,-9-7 1,-1-3-194,-4-9 1,0 0 941,-12-11 0,5-5 0,-13-13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8388,'10'-17'517,"-5"-1"582,-3 9-567,-2 1-14,0 8-172,0 0 0,0 8-607,0 3 0,0-1-10,0 2-411,8-1 1,2 4 164,7-3 1,0 1-49,1-7 0,5 0 155,0-6 1,0 0 195,-6 0 1,0 0 228,1 0 0,-7 2-93,1 4 0,-9-3 547,3 9 1,-4 5-260,-2 6 0,-2 2 495,-4-2 0,-1-1-243,-5 6 0,-9-1-48,4 2 1,-4-4-297,3-8 0,1 1 148,0-1 1,0-2-486,-1-3 0,1 1 103,0-7-391,-1 0 1,7-6 246,-1 0 1,8-2-88,-1-4 0,3 2 32,2-7 0,0 5-41,0-6 1,0 7 21,0-7 0,2 8 116,3-1 1,-1-3 176,8 2-169,-8 0 433,11 6 0,-13 8-144,4 4 1,-6-3 244,-6 3 1,2-1-88,-7 7 0,5-3 52,-6-4 1,3 5 12,-3-5 0,-1-1-85,7 1 0,-2-7-333,2 2 252,5 4-261,-7-8 1,16 5 182,3-7 0,6 0 217,6 0 0,4-6-221,8 1 0,7-7 4,4 6 0,-3-5-120,-3 5 0,-5 0 234,-7 6-521,5 0 266,-14 0 0,4 2-81,-11 4 0,-6 4 72,-12 7 0,-6 2 68,-11 4 0,-4-4 9,-7 5 0,-1-3 116,1 2 0,1-4 118,4 4 0,-2-6-58,8-5 1,-4 3-205,10-3 107,-4-5 0,19 3-264,-4-4 198,4-4 0,10 5-142,4-7 1,5 0 18,6 0 1,-2 0 19,8 0 1,-2-5-79,2-1 1,1 0 28,-7 6 286,0 0-266,-5 0 158,-1 8 1,-7 1-67,-5 9 0,-10 1 64,-7 4 1,-9-2 23,-2 8 1,-8-6 134,2 6 0,2-6 135,-1 6 0,7-14-85,-3 2 1,11-3 730,1 3-279,9-7-293,-5 5 0,16-13-205,3 4 0,12-4-77,6-2 1,4 0-165,1 0 0,3-2-545,3-4 0,6 2 601,12-7 0,3-9 0,9-7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5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8276,'17'0'-5,"-5"0"2146,-1 0 1,-5 0 82,5 0-1798,-7 7-489,4 3 1,-16 7-365,-3 1 0,-14 7 427,-10 3 0,-7 5 0,-10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6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8216,'17'-7'0,"-7"3"-630,-4-8 157,-5 8 1362,-1-3-236,0 7-303,0 0 1,-7 5-308,-5 1 1,-3 10-213,-2 1 0,-3 0 31,-3 6 0,2 2 137,-8-2 0,6 6-145,-6-6 0,8 0 105,-2-5 0,4-1-16,2 0 1,1-5-1,5-1 1,-3-5-33,9 5-110,-1-7 113,6 4 0,8-6 141,3 4 1,4-4-79,3 3 1,-1-1 232,0 2 1,-5 2-149,-1 3 1,-1 6 337,2 1 1,1-1 9,-7 6 1,0 4 167,-6 2 1,0-2-182,0 2 1,0-1-5,0 7 0,0-2-275,0-5 1,-6 3 106,0-8 0,0 0-351,6-5 1,0-1 169,0 0-589,0-7 0,0-1-201,0-3 396,0-4 0,0 4 39,0-12 0,2 2-18,4-7 1,-2-1-381,7-5 1,-5-6 227,6 0 0,-3-6 481,3 6 0,3-16 0,-5 3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8216,'17'-8'-54,"0"6"0,1-4 137,-1 12 1,-5 4 381,-1 7 0,-5 0 274,5 1 0,-7 1-338,2 4 1,-4-2-111,-2 8 1,-6-6-156,0 6 0,-5-2-426,5 1 1,-2-1 116,3-4 0,3-3 25,-4 3 1,4-10-27,2-1 1,-2-7-550,-4 7 439,4-8-16,-5 4 11,7-16 0,0-2 96,0-7 1,0 0 17,0-1 1,6-5-10,-1 0 1,9 0-30,-3 6 1,5 0 35,1-1 0,0 3-36,1 3 0,-1-1 311,0 7 0,0-5-99,1 5 1,-1-2 370,0 2 1,1 5-168,-1-5 1,0 4 84,0 2 1,-5 0 35,0 0 1,-7 8 165,7 3 0,-8 4-257,1 3 1,-3 5-88,-2 0 0,0 6-242,0-6 0,0 6 71,0-6 1,-7 5-86,-5-5 1,3 1 19,-3-7 1,6-2-31,-5-3 64,-1 3 1,-5-11 41,0 7-70,-1-7 40,1 4 0,7-16-192,5-3 1,3 1 76,2-1 1,0-1-68,0-5 1,9 0 96,9-1 0,-1 7 76,6-1 34,-4 8 182,-2-3 1,-1 9-2,-5 3 1,-3 5 232,-8 7 1,-2 2 66,-4 4 0,3 2-116,-9 4 0,-1 4-115,-11-4 1,11-2-17,-4 1 1,3-4-148,-3 4 1,5-6 153,1 1 1,7-4 151,-2-2-239,4 0 1,4 1 3,4-1 1,-2 0-257,7 1 1,-1-7 89,2 1 1,3-3-70,-3 3 1,3-3 106,2-3 1,0-4-826,1 4 0,1-4-107,4-2 1,4 0 920,8 0 0,7-8 0,2-2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7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9087,'0'-9'279,"0"1"1,7 2 409,5 0-393,3 1 1,4 3-69,4-4 0,2 2-146,4-8 1,2 9-334,-8-3 0,0 4-35,-6 2-213,1 0 334,-1 0 1,-7 2 307,-5 4 1,-3-3-1,-2 9 0,0 0 165,0 5 0,-5-4-183,-1 5 0,-8-5-4,3 10 1,1-2 170,-1 2 1,-1-2-54,-5 8 1,1-6-169,5 6 0,-4-2 86,3 2 0,-3 3-179,-3-3 1,-1 4-22,-4 2 1,4 5-247,-4 0 0,-2 1 156,2-7 1,-6 1-98,6-1 1,0-1-338,6-4 0,1-4 204,5-8 1,-3-5-1388,8-1 656,-7-7 1094,11 4 0,-13-16 0,5-2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2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777 16 7870,'-8'-10'2200,"-2"5"-1477,-7 10 0,0-1-308,-1 8 1,1-6-162,0 5 1,-1 1-60,1 5 1,-6 0-118,0 0 0,-2 7-422,2-1 0,2 2 259,-8-2 1,2 2-293,-2 3 0,-3 5 155,3-4 1,-4 2-36,-1-3 0,-1 3 120,0-8 1,1 6 110,-1-6 1,3-2 42,3-9 1,4 3 333,7-3 1,1-3 734,0 3-743,0-8 1,7 5-81,4-3 0,6-2-90,6 7 0,4 1 8,7 5 1,6 1 89,0-1 0,8 0 117,-2 0 1,3 1-183,3-1 0,-1 0 0,1 1 0,0-7-498,-1 1 0,1-3 206,-1 3 0,1 1-931,0-7 1,-3 0 282,-3-6 1,2 0-96,-8 0 0,0 0 51,-6 0 778,0 0 0,1 0 0,-1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8161,'12'-6'396,"-1"0"1,1 0 601,5 6 0,0 0 146,1 0 1,5 6-504,0 0 0,0 7-39,-6-1 0,6-2-394,0 1 0,0-5-443,-5 5 1,-1-5 77,0 6 1,0-7-118,1 7 0,-7-8-950,1 2-407,-1 3 0,7-7 1631,-1 4 0,0-4 0,0-2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8161,'17'0'0,"1"2"1479,-1 4 1,0-2-624,1 7 1,-1-1-350,0 1 0,-5 3 112,-1-8-476,-7 7-1095,11-3-1112,-13 7 2064,6 0 0,-8 1 0,0-1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9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67 8193,'17'-25'150,"1"6"1,-1 2 225,0 11 1,-1 6 477,-5 6-525,4 3 0,-7 9 120,4-1 1,1 8-183,-7 4 1,0-2-148,-6 2 1,0-6 97,0 5 0,0 1-478,0 6 1,0-6 218,0-1 0,0-6-542,0 1 1,0-4-336,0-2-287,0 0 544,0-7 453,0-2 0,0-10 70,0-4 1,0-9-37,0-8 1,5-8 64,1 2 1,8-4-60,-3-1 0,5-1 216,1 1 1,0 7 15,0 4 1,-1 3 161,-5 3 0,5 2-159,-5 3 1,-1 5 66,1 7 0,-5 0 689,6 0-581,-9 0 0,5 7 267,-8 5 1,6 3-154,0 2 1,-1 3-164,-5 3 0,0-4-64,0 4 0,-5 4-137,-1 2 0,-2-2-58,2 1 0,-1 1 139,-5 6 0,-1-6-469,7 0 0,-5-8 165,5 2 0,-6-10-587,6-1 271,1-8 271,5 3 86,0-7 1,0-7-112,0-5 0,5-3 218,1-3 1,8 1 169,-3 0 0,-1 7 677,1 4-393,1-3 449,-3 7-576,7-6 1,-14 10 115,4 4 1,-12 5-95,-6 12 1,-5-1-172,-6 6 0,-4 3-1159,-8 10 536,1 3 377,-1 0 1,-5 4-564,0-8 0,-1 6 300,7-5 1,1-1 176,4-5 0,-2-1-49,8 1 1,0-8 660,6-4 1,2-4-206,3-2 195,-3-7-249,13-2 0,-6-6 164,8 3 1,2-3-79,4 4 1,3-12-209,9-5 1,7-7 122,3-5 0,11-4-414,1-7 0,6 1 225,-5 4 0,5-3 105,-6 3 0,-1 4-21,-11 2 1,-3 11 147,-7 7 1,-7 3 379,1 2-340,-8 0 1,3 7 352,-7 5 0,0 3-151,0 3 1,-5 5 70,-1 0 0,-6 5-161,6-5 0,1 1-188,5-7 0,0 2-38,0 4 1,2-9-243,3 3 0,5-6-197,7 1 0,-3-4 210,3-8 1,-4 0-231,11 0 0,-5-2 140,-2-4 1,0 2-45,1-7 1,-1 1-124,0-2 258,-7-3 0,-1 7-23,-3-3 221,-4 3 0,4 8-40,-12 0 0,-4 0 190,-7 0 1,-6 8 298,0 3 0,-8 5-223,3 1 0,-11 2 144,-1 4 1,-6-3-148,5 3 1,-5 2-151,6-2 1,-6 5-222,5-5 0,-1 1-335,2-7 1,9-6-314,-4 1 1,7-8 396,-1 1 1,4-3-236,7-2 214,9 0-182,-6 0 252,13-7 95,-6-3 0,16-1 183,3-1 1,4 8 11,3-2 0,1 5 330,4 1 0,2 1 112,4 5 0,5 6 305,1 11 1,5-4 86,6 4 1,10-4-350,-4-1 0,6-1 43,-1 0 0,5-5-222,7-1 0,0-7-462,0 2 0,1-4-88,-1-2 1,-6 0-599,1 0 1,-9-2-901,3-4 0,-10-4 238,-2-7 1508,-8 0 0,11 2 0,-9-1 0,-2-1 0,-1-8 0,-3-6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9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8808,'8'-10'1385,"1"2"-654,8 8-473,1 0 0,-1 2 387,0 4 0,2-4-143,5 4 0,-9-2-479,8 1 1,-13-3 320,7 4-1285,-4 4 1,-3-1 26,-4 9 1,-4-1-364,-2 0 1,-4 6 1276,-8 0 0,-7 8 0,-16-4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0 7705,'0'18'-703,"0"-7"1717,0 1 1,0-7-370,0 7 0,-5-1 151,-1 7-748,-8-1 0,5 6-259,-9 0 1,7 0 53,-1-6 0,1-5-539,-6 0 143,7-1 255,-5-1-196,13-3 0,-2-7 84,15 0 0,3-5-42,15-1 0,-1-8 405,7 3 1,7-5-109,4-1 0,-1 2 309,1 3 1,-6-1 120,6 7 0,-7-2 156,1 3 1,-5 3 24,-7-4 603,5 4 0,-14 4 228,4 4-845,-11-4 0,-4 13-381,-8-3 0,-8-3-216,-4 3 0,-3-1 55,-2 6 0,-6 1-198,0-1 0,-6 2-1031,6 4 1,-8-3 50,2 3 1278,-4-4 0,-1-2 0,-1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3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8192,'0'10'0,"0"-3"609,0-7 0,2 0-90,4 0 1,-2 0 80,7 0 1,-5-5 61,6-1 0,-7-2-203,7 2 0,-6 4-1118,5-3 0,-5 3 367,6 2-2314,-9 0 2606,5 7 0,-8 3 0,0 7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0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9 121 8192,'-8'10'15,"8"-3"-3,0-7 0,9 0-31,15 0 1,2-7-5,9-5 1,0-1 229,-1 1 0,1-7-120,-1 8 0,1-9 326,0 9 0,-7 1-105,1-1 1,-8 7-64,2-2-119,-3 4 0,-9 2 54,1 0 0,-9 2-47,3 4 0,-10-2-112,-1 7 0,-9-1-313,3 1 0,-10 5 148,-3-5 1,-6 5-346,1 1 1,4 0 210,2 0 1,0 1-35,6-1 1,-5-5 116,11-1 0,1-7-139,-1 2 269,7 3 341,-4 1 0,16 1 626,3 1 1,7-8-446,5 2 0,4-3 681,7 3 0,7-4-382,-1 4 1,6-4-215,-6-2 1,3 0-59,-3 0 1,-3 0 30,3 0 0,-6 0-609,-5 0 0,4 0-534,-4 0 1,-2 0-1058,1 0 1,-6-2 940,1-4 0,2 4 744,-2-4 0,7-3 0,-3-1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8230,'8'-18'648,"-6"9"0,6-1 344,-8 4-970,0 4-51,0-5 0,0 9 64,0 3 1,-2-1-30,-4 8 1,2-1 152,-7 7 0,-3 5-224,-9 0 1,8 2 67,-8-2 0,9-2-3,-3 8 1,2-8 1,9 2 1,0-4 467,6-2-379,0 1 1,8-3 29,3-3 0,12-5 110,6-7 1,4 0-63,1 0 0,7-5-189,-1-1 0,6-8 95,-5 3 0,-7 1-262,-5-1 1,-8 7-170,2-2 0,-4 4-756,-1 2 413,-9 0 170,-1 0 1,-12 10-369,-7 7 1,-9 6 38,-14 6 858,-8 11 0,-3-11 0,-7 13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 8230,'0'9'33,"2"-1"149,4-8 0,-3 0 167,9 0 0,-1 0-32,7 0 1,-1 2-32,0 4 1,1 1-27,-1 5 0,-6 5 31,1 1 0,-8-1-300,2 6 0,-4 2 103,-2-2 1,0 6-354,0-6 1,-8 8 132,-4-3 0,-9-1-207,-2 2 0,-2-8 152,2 2 1,4-3-3,-4-3 0,4-6-213,1 1 133,1-8 320,0 3 0,5-7-123,1 0 1,9-9-237,2-8 0,9-1 110,14-5 0,-1 4-33,6 2 1,1-1 144,6 1 0,-6 7 86,-1 5 0,-6 3 61,1 2 1,-6 2 310,-6 3 0,-3 11 302,-8 7 1,-2 8-287,-4-3 0,-3-1 354,-8 2 0,-1 0-215,1 6 0,0-8-59,-1-4 0,9-4 155,3-2-127,4 0-407,2 1 0,8-9-213,3-3 1,7-4-792,5-2 1,4-2 512,7-4 1,3-3-1019,3-9 1,-4 1 20,5 0 1393,3-1 0,0-6 0,8-3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1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16 8308,'0'-10'354,"0"5"-26,0 10 0,0 5 627,0 7 0,-6 1-427,0-1 1,-5 2-8,5 4 0,-8-2-126,3 8 0,1 0-658,-1 6 1,5-1-292,-6 1 0,9-1-603,-3 1 1,2-2 484,-2-5 0,4 3-1417,-3-8 1700,3 0 0,4-13 389,3-4 0,5-5 0,7-1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23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11660,'0'17'1748,"0"0"-1472,0 0 0,6 1-100,-1-1 0,1 6-63,-6 0 1,0 0 37,0-5 0,0-1-128,0 0 1,0 0-197,0 1 1,0-1 112,0 0 0,0-5-201,0-1-56,0-7-27,0 4 186,0-8 1,0-2-122,0-4 0,0 0-47,0-11 0,8 4-151,3-10 0,5 1-625,1-1 557,8 4 243,-6-6 1,8 8-252,-4 0 339,-4 7 106,6-5 0,-7 11 76,-1-8 85,0 8 1,1-3 237,-1 7 1,-6 2 133,1 3 1,-8 5 569,2 7 1,-3 1 262,3-1 0,-4 6-498,4 0 1,-4 0-242,-2-6 0,0 1-238,0-1 0,2 0-251,3 1 0,-1-7-653,8 1-318,-1-9 1,9 5-2829,3-8 3769,-4 0 0,14-15 0,-7-4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8272,'31'-17'-13,"-8"-1"0,2 1-52,-8 0 1,3 1 572,8 5 0,-5-3-149,6 9 1,0-7-209,6 6 1,-3 1-19,-3 5 0,4-6 197,-4 0 1,3 0-196,3 6 1,-6 2-216,0 4 1,-8-2 110,2 7 0,-4-5-236,-2 6 1,-1-7-83,-5 7 327,5 0 1,-15 5-215,5 0 0,-4-5-37,-2-1 82,0 1 120,0 5 1,6 0 15,0 1 0,-1-7 65,-5 1-83,0-1 1,0 6 62,0 1-55,0-1 0,2 0 122,4 1 0,-4-7-106,4 1 1,-4-1 44,-2 6 1,0-5-28,0 0 1,0-1 4,0 6 0,0 6-19,0 0 0,0 2-4,0-1 1,0 2 46,0 9 1,0 7-33,0 4 0,0 4 249,0 2 0,0 2-74,0 4 0,0-3 462,0 9 1,-6-1-92,0 6 1,-1-5 105,1-1 0,2-1-252,-8 1 0,7-3-212,-7-8 1,6-1-306,-5 1 0,1 0 160,-1 0 1,-5-14-283,5-3 0,3-12 89,2 0-416,-3-11 0,-1 1-87,-7-7 0,5-2-326,1-10 0,-3-4 377,-9-7 1,-4-6-119,-7 0 1,-1-10 691,1-1 0,-9-9 0,-1-8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87 8241,'10'-17'1238,"5"-1"-756,-13 1 0,6 5 205,-8 1-316,0 7-170,0-4 1,-8 10-156,-4 4 1,-3-2 71,-2 7 1,-1 1-449,1 5 0,2 6 267,3 0 1,5 0-620,7-5 1,0-7 252,0 1 0,7-8 77,5 1 1,9-3 168,2-2 1,8 0 57,-2 0 1,-3 0 364,3 0 1,-6 0-23,6 0 967,-8 0-847,4 8 0,-15 2 279,-4 7 1,-4 0-186,-2 0 0,-2 1-154,-4-1 1,-6 0-191,-11 1 0,-2 5-334,-4 0 0,-3 0-100,3-6 1,-4 6-434,-1 0 1,-1-2-156,1-9 0,7-3 378,4-3 1,3-4-79,3 4 41,7-4 476,-5-10 0,21-1 3,0-9 1,7 1 59,4 0 0,6 1 193,0 5 0,2-3-113,-1 9 0,-5-1 334,4 6 1,-4 0-160,-2 0 1,-5 0 314,-1 0 0,-7 2-174,2 4 1,-4-3 0,-2 9 1,-2-1-122,-4 7 1,-3-1-45,-9 0 1,1-5-79,0-1 1,-1 5-273,1 1 0,0 4-175,0-9 0,-1-3 191,1 3 1,7-6-170,5 5 313,3-7 1,2 6 23,0-5 0,7-3 21,5 4 1,5-4 144,6-2 0,-2 0-287,8 0 1,-6 6 122,6-1 0,-8 1-76,2-6 0,-4 2 81,-1 4 0,-7-4-55,1 4-6,-8 3 1,3-5 8,-7 8 0,-7-1 61,-5 6 0,-3-1 18,-3-5 0,1 5 14,0-5 1,-6 5 21,0 1 0,0-2-69,5-3 32,9 3-164,1-5 0,10 5 140,4-3 0,5-5-314,12-7 0,4 0-83,8 0 1,-1 0-71,1 0 1,-6 6 329,0 0 1,-14 0-228,2-6 422,-11 7 1,0 3-159,-12 7 0,-5 0 830,-12 1 1,-4-1 16,-8 0 0,2-5 328,5-1 1,-3 1-401,8 5 0,0-1 77,5-5 1,9 5-490,3-5 0,4-1-358,2 1 1,4-5 46,8 5 1,7-5 142,15 6 0,3-8-1057,3 1 1,2-1 457,5 2 0,3-4 483,-4 4 0,-4-4 0,0-2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43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8244,'9'0'0,"7"2"4918,-5 4-3298,5 3 0,-7 9-990,-3-1 1,-6 0-1002,-6 0 371,-26 8 0,-22 18 0,-25 10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483 278 8294,'0'-27'340,"0"4"1,6 3-10,-1 3 1,7 0 516,-6 0 0,-1-1-164,-5 1 1,6 0 753,0-1-321,0 1 192,-6 0-1116,0 7 1,-2 2-331,-4 8 1,-5 8-1190,-13 4 834,-2 11 430,-9 11 1,-7 11-963,-4 6-385,-4 1 1233,5 0-1518,-5 0 943,14-8 1,-6 4 206,7-7 1,8-3 247,4-9 0,10 2 30,1-8 0,8 0 15,-1-6 1,5-5 179,5-1 0,11-1 0,7 1 1,2 5 564,-2-5 0,2-1-349,4 1 0,1 1 465,-7 5 1,0 0-51,-5 1 0,-7 7 493,1 3 1,-8-1-426,1 2 0,-3 0 111,-2 6 0,0-3-575,0-3-8,0 4-46,0-14 0,0 6-126,0-8-414,0 1-617,0-1 635,0-8 0,0-3-378,0-12 0,8-5 134,4-12 0,5-4-272,6-8 1,-2-7 363,8-4 0,-6-10 222,6-1 1,0-13 341,5 7 0,1-6 0,-1 11 0,5 1 0,-5 5 0,11 6-19,-11-1 0,5 9-41,-5-2 1,1 5 1001,-1 6 0,-5-1-449,0 6 0,0 0 211,5 0 1,-5 5-193,0-4 0,0 4 803,5 2-667,1-1-414,7 1 1,-5 6-179,3-1 1,-3 8-148,-3-2 1,-1 4-418,-4 2 1,-4 8 174,-8 4 1,-7 5-514,-5 6 0,-3 4 410,-2 8 0,-7 5-323,-5 0 334,-3 1 218,-10-7 0,5 1-252,-3-1 983,-3 1-432,6-8 0,1-2 27,8-8 1,7-5 329,-2-1-305,4-7 0,10 4 9,3-8 1,7 0 218,5 0-9,-4 0-313,13-8 86,-12-2 0,5 1 87,-8 3-127,0 4-254,1 2 30,-9 0 128,-1 0 0,-10 10-1,-4 7 0,-11 4 46,-12 14 1,-4-5-24,-1 11 1,-1-10 569,1-3-359,7 1 1,2-2 121,7-4 0,1-4 135,0-1-171,7-9-346,3-1 243,7-8-141,7 0 1,5 0-18,11 0 1,-2-13-196,8-5 75,0-3 33,-2-4 0,3 0-944,-7-4 408,0-3 281,-5 5-688,-1-8 0,-5 1 72,-1-1 428,-7 0-680,4-7 800,-8-2 0,-8-8 352,-4 0 0,-3 2 0,-2 4 0,-1 4-95,1 7 0,2 3-48,3 3 0,-3 4 951,3 7-618,5 9 1,-3-5 916,4 9-623,4-1-156,-5 6 40,7 0-174,0 8-11,0 9 1,2 4 132,3 8-143,-3 0 306,14 5 0,-7 1-383,16 7 251,-6 2 0,1 8 0,-11 0 342,-1 0 1,-2 8-427,-6 3 0,0-2-267,0 3 0,-8-3-396,-4 3 0,-3-7 260,-2-11 1,-6 2-69,0-7 1,-6-1 118,6-5-1243,-8-1 799,4-7 0,-2-4-547,1-11 0,-1-4 428,-6-8 0,1-2-134,-1-4 466,8-4 320,-6-15 0,14-2 0,-4-7 0,12-1 0,3-7 0,8-2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8285,'17'-10'0,"1"3"419,-1 7 1,0 7 132,1 5 1,7 5 215,3 6 1,-1 2-216,2 4 0,0 4-8,6-5 1,1 7-120,4 5 1,5 3 88,7 3 0,-1-4-605,1-7 1,0-1-524,0 1 0,0-8-1632,0-4 1215,-8-12 9,6 5 1021,-6-14 0,0 5 0,-1-7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8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537 225 8347,'34'-17'-502,"1"0"1,-2-7 622,-5 1 0,-3 0 437,-7 6 0,-3 0-134,-3-1 0,-5 7 116,-7-1-23,0 1-261,-7-6-195,-11 7 1,-5 2-170,-11 8 0,1 8 115,-13 4 0,2 9-146,-3 2 0,-2 9 145,2 3 0,-1 1-141,2 11 1,2-1 269,4 6 1,3 5-125,-3 1 0,9 1 475,2-1 0,8 2-120,-2 3 0,6-3 17,5-8 1,5-3-245,7-2 0,0 1-150,0-8 0,9-5 8,8-7 1,7-6-220,4 1 1,7-6-42,0-6 1,1-3 56,10-8 1,0 0-394,6 0 0,-6-10 163,0-7 1,-7 0-2,1-6 1,1-2 336,-7 2 0,3-6 274,-14 6 1,2 2-181,-2 9 0,-10-1 302,4 7 991,-3 0-583,3 6-479,-7 0 1,3 8 484,-7 3 1,6 5-280,-7 1 0,7 6-281,-6 0 1,1 0-187,-1-5 0,-4 5-455,4 0 1,1 0 254,-1-6 1,0 0-767,-6 1-1473,0-1 1709,0 0 1,0-5-540,0-1 1305,-8-7 0,-1 4 0,-9-8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8300,'-8'-10'1772,"6"-5"-1569,-6 13 0,8-8 232,0 4 1,8 2 43,4-7 0,3 5 155,2-5 0,8 7-161,4-2 0,6-2 102,5 3 1,4-1-1071,8 6 1,-4 0 369,4 0 0,-4 0-1584,10 0 0,-5 7 327,-1 5 1382,0-4 0,0 7 0,0-5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8300,'0'-17'2958,"0"7"-2413,0 3 1,2 7-8,4 0 0,4 0-37,7 0 1,8-2 211,4-4 0,5 4-425,7-4 0,-5 5-311,4 1 0,3 0-1222,-3 0 0,0 0 800,-5 0 1,-6 0-2846,0 0 3290,-8 0 0,4 7 0,-8 3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8165,'0'-17'0,"0"0"0,2 7 0,4 4 0,-4 4 0,13 2 0,-11 2 3030,8 4-1996,-8 4 0,5 15-400,-3 3 1,-4 7-326,4 5 0,-4 3-582,-2 3 1,0 4 249,0-4 1,5 2-256,1-2 1,0 2-145,-6-8 0,6-1-92,-1-10 0,7 1-168,-6-7 453,7 0 1,-3-7 160,7-5 1,-5-3 209,-1-8 1,1-2 408,5-4 0,2-5-307,4-12 0,-2-4-34,8-8 0,-6-5 114,6 0 1,-6-8 105,6 1 1,-6 3 12,6-2 0,-8 2 80,2-2 1,2 4-33,-2 7 1,-2 0 104,-9 1 1,3 7-445,-3 4 0,-3 0 33,3 6 1,-7-3-1007,7 15-636,-8-9-1540,3 12 1784,-7-6 1,0 16-2176,0 4 3388,-7 3 0,-3 2 0,-7 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9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8165,'0'-18'3640,"0"1"-1118,0 0 90,0 7-1656,0 2-715,0 8 1,-2 10-974,-3 7 1,-7 10-2945,-11 14 3676,4 3 0,-14 15 0,6 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7843,'-9'-9'920,"-1"-5"-431,4 9 1,4-3 604,-3 2 1,1 4 132,-2-3-462,4-5 143,-6 8-76,8-6-143,0 8 954,0 0 0,0 8-1264,0 4 1,0 11-68,0 5 0,0 5 84,0 2 1,0-1-202,0 1 1,0-1-117,0 1 0,0-6-839,0 0 1,0-8 229,0 2-1026,0-4 476,0-2 1,2-1-2238,4-5 1217,-4-3 749,13-8 0,-7-10 1351,3-7 0,5 0 0,-7-8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0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8386,'10'-17'-83,"5"7"0,3-3-151,10 7 1,5 0 988,2 6 0,5 0-277,0 0 1,6 0-457,-5 0 91,-1 8-88,-13 9 1,-2 5-93,-8 6 1,-1-5 84,-5 6 0,3 0-169,-9 6 1,-1 5 287,-10 0 0,3 1 0,-9-7 1,-1 1 297,-10 0 0,1 5-146,-6 0 0,-1 6 143,-6-5 0,1 5-95,-1-6 0,2 1-238,5-7 1,-3 6-120,8 1 1,-6-1-503,6-5 1,6-3 113,5-3 0,8-4-449,-2-8 1,3-1 131,-3-5 1,4-1-162,-4-4-82,4-4 451,2 5 415,0-14 1,6-3 101,0-7 0,0-1 0,1-6 0,3-3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00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8344,'2'-16'388,"4"5"1,-4 1 507,4 4 1057,3 4-592,1-5-863,7 7 1,0 0-236,1 0 0,-1 2-201,0 3 1,1 5-217,-1 7 1,0 1-221,1-1 0,-1 6-527,0 0 1,-2 0 241,-3-6 1,3 1-597,-3-1 0,3-2 388,3-3 0,1-5 867,4-7 0,-4 0 0,4 0 0,2-5 0,-2-1 0,2-6 0,-2 7 0,-7-1-264,7 6 143,-8 0 0,10 0 476,-8 0 1,1 6 812,-1-1 0,0 7 840,0-6-1348,1 7 1,-1-5-215,0 3 1,-5 3-606,-1-8 0,1 1-492,5-1 1,2-4 650,4 4 0,4-12 0,8-4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0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258 381 8377,'8'-17'2506,"1"0"-1756,9-1 1,7 7 24,3-1 0,5 1-283,2-6 0,5-1-40,0 1 1,1 0-238,-7-1 0,1 1-142,-1 0 1,-5 1-836,0 5 0,-6-4 572,6 3 0,-8 2-1065,2-1 0,-9 5 255,-3-5 1,-5 5 161,5-6 0,-7 7-35,2-7 279,-4 1 247,-2-7 347,-8 9 140,-1 1 0,-9 16-167,1 3 1,0 12 474,0 6 0,-1 6-114,1 5 0,-4-2 56,4 9 0,-5-1-159,11 5 1,-3 7-49,3 0 1,1-1-68,4-5 0,5-6-30,-5 1 1,4-11-319,2-1 0,8-3 102,3-9 0,-1 0-465,1-5 388,1-9 0,5-1 79,0-8 0,1-8 69,-1-3 1,-6-5 11,1-1 0,-2-6 529,1 0-245,-3-8-113,0 12 1,-7-6 469,5 8 1,-4 5 184,-2 1-428,0 7 0,2-4-38,4 8 0,-4 8-53,3 3 1,-3 12-35,-2 6 1,6 4-9,0 2 1,0-1-149,-6 1 0,0 1-253,0 5 1,5-5-442,1 4 1,0-3 335,-6-2 1,0-7-333,0 1 1,-6-8 222,0 2 0,-7-9-118,1-3 467,-3-7 1,-2 4 375,0-8 0,5-2 732,0-4 0,9-3-549,-3-9 1,4-1 640,2-4 0,2 4-421,4-4 1,9 2-240,8-2 1,8 3-271,-2-3 0,-2 4-32,1 2 1,-5-1-9,6 1 1,-10 6 245,-1-1-840,-1 8-1263,-15-3-312,6 7 1,-18 7 927,-7 5 1,-10 9 75,-14 2 0,-1 0 341,-4-6 1,-2 1 136,8-1 1,-8-7 249,2-5 0,-4 3 81,-2-2 0,-2 0 189,-4-6 1,6-6-46,1 0 1,-1 0 1019,6 6 1,7 0-599,-1 0 0,13 0 347,-8 0 1,12 8-10,0 3 0,10 5 177,1 1 1,8 0-243,-1 1 1,5 5 133,5 0 0,15 2 506,14-2 1,10-4-590,14 4 1,9-6-167,8-5 0,8 1-412,-3-7 0,1 2-393,-6-2 1,4-4-259,-16 3 1,8 3-523,-7-2 0,-3-1 98,3-5 0,-9 0-1082,3 0 1,-2 0 782,1 0 0,-5-7-1044,0-5 2280,0-11 0,-12-4 0,8-7 0,0-1 0,-5 1 0,-5-1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02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8250,'19'-17'0,"4"1"502,-11 5 1,-3 1 717,3 4 1,5 4-198,6-3-611,0 3 0,-5 2-36,-1 0 0,0 0-124,0 0 0,1 2-529,-1 3 1,-2-1 38,-3 8 0,1 1-190,-7 10 1,0 6 286,-6 12 0,-2-1-39,-4 12 1,-5 3 96,-12 15 0,3-3-34,-3-4 0,0 3-206,6-9 0,-4 1 171,9-6 1,3-6-164,-3 0 0,8-8 27,-1 3 0,3-12-547,2-6 287,0-4 286,0-9 1,0-5 85,0-10 1,7-13-18,5-11 1,5-5 199,6-7 0,-3-3 182,3-8 1,2 2 221,-2 4 1,5 4-61,-5 7 0,6 9 161,-6 3 1,6 5-131,-6 7 0,0 3 13,-5 8 1,-1 8 415,0 3 1,-7 7-222,-4 5 0,-5-2-206,-1 8 0,0-1-135,0 7 0,-7-6-390,-5 0 1,-3-1-118,-2 7 0,1-8-284,5-4 0,-5-4 289,5-2 0,1-7-177,-1-4 1,5-4-161,-6-2 1,9-2 103,-3-4 0,4-11 88,2-12 1,0-4 179,0-1 0,0 7 379,0 4 1,0 4 415,0 1 399,8 1-458,-7 7-84,7 3 1,-2 9 409,0 3 1,-1 5-5,-5 7 0,0 1 417,0-1-630,0 0-488,0 0 0,-5 3-215,-1 3 1,-2-4-51,2 4-168,5-4 1,-13-2-225,8 1 0,-7-7-832,1 1 0,-3-8 437,-2 1 0,-3-3-178,-3-2 1,2 0 563,-8 0 0,1-5 350,-7-1 0,-5-8 231,-1 3 1,1 1-108,5-1 1,7 7 126,-1-2 1,2 4 75,-2 2 1,-2 0 594,8 0 1,-6 6-283,6 0 1,-2 7 114,2-1 1,4 3-379,-4 2 0,4 6-2,2 0 1,7 1 154,4-7 1,4-6 44,2 1 0,2-1 184,4 7 0,5-7 23,12 1 0,6-3 391,12 3 1,3 3 214,8-3 1,0-3-559,0 3 1,1-6 34,5 5 0,-2-5-226,7 5 0,-5-7-381,5 2 0,-5 2-168,5-2 1,-1 1-104,1-1 1,4-2-700,-3 7 1,-3-1-1362,3 2 1,-9 3 2249,3-4 0,-4 5 0,-2 1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02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16 8057,'-25'-8'4915,"13"6"0,-5-3-2938,11 10 1,-7 1-2653,-16 11 0,-10 1 675,-18 16 0,-28 5 0,36-13 0,0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8099,'0'-17'0,"0"0"0,2 5 795,4 1-279,-4-1-170,13-5 1,-7 5 268,3 1-308,5 7 1,-13-9-271,9 7 0,-6 0 323,5 6-133,-7 0 17,11 0 1,-13 2 30,4 4 1,-2-2 59,2 7-182,-4 1 1,5 5-222,-7 0 1,0 1-367,0-1 0,0 0-238,0 0 0,-5 3 182,-1 3 490,0-4 0,-2 14 0,-1-7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0 969 8837,'18'0'1465,"8"-6"-950,9 0 0,2-7-54,9 1 0,0-3-309,6-2 0,-1 1-122,1 5 1,-2-3 6,-4 9 0,2-7-156,-7 6 0,-7 1-1069,-5 5 1,-8-6 558,2 0 1,-9 0-1321,-3 6 1501,-7 0 1,2-5 447,-12-1 0,2 0 0,-7 6 0,-1-6 0,-5 1 0,0-1 0,-1 0 0,1 0 0,6 0 360,-1 6 111,8 0 372,-3 0 17,-1 0-450,6 8 1,-6 4-117,8 11 0,0-2-7,0 8 1,0-4-112,0 9 1,0-3-111,0 9 1,-5-3-332,-1-3 1,-6 3 156,6 3 0,-1-9-395,1 4 1,4-12 224,-4 0 0,4-10-280,2-1 355,-7-8 51,5 3 0,-8-7 91,4 0 1,5-2 198,-5-3 1,-2-7-244,2-11 98,1 4 25,5-6 1,0 2 129,0 0 1,1 0 224,5 5 538,-4 1-199,6 0 205,-8 7-495,0 2 1,0 10 112,0 4 1,-2-2-144,-4 8 1,4-7-297,-4 7 0,5-6-217,1 5 1,0-5-102,0 5-274,0-7 0,1 4 294,5-8 0,4-2-108,7-4 0,0-5-116,1-12 0,1 2-301,4-8 0,2-8-619,4-9 663,3-4 204,-12-9 0,12-3 168,-3-7 293,4-8 1,3 4 0,5-6 17,5 2 0,-2 4 182,2 10 0,-2 5 161,2 12 1,-3 4 77,-9 7 1,-1 3 497,-4 3 0,-4 10 1090,-8 7-930,-7 8-624,5-3-235,-13 7 0,6 7-108,-8 5 1,0 9 125,0 2 0,-6 0-357,0-6 1,0 3-12,6 3 1,0-10-126,0 4 0,2-5 0,4-1 0,6 3 100,11-8 0,-2-1 107,8-5 0,-1 0-44,7 0 0,0 0-9,-1 0 1,-5 0-193,0 0 0,-8 0-358,2 0 1,0 8-1456,-6 4 2106,-3 3 0,-14 10 0,0 2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4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8242,'-12'6'0,"1"0"0,7 7 1164,-2-1-713,4-5 0,4 9 89,4-5 1,3 5 81,9 1 1,-1 0 303,0 1 0,-5 7-457,-1 3 0,-1 7-257,2 5 1,-5-1-664,-7 7 0,0-2 378,0 2 1,0-4-778,0-7 0,-7-6 475,-5 0 1,2-8-428,-1 2 420,-1-12 2,-5-3 0,0-8-50,-1 0 0,1-4 294,0-7 1,5-3 394,1-15 1,7-5 954,-2-7-601,4 1-388,10 6 1,4-1 31,11 0 0,-2 3-100,8 3 1,-1 4 60,7 8 0,-6 1-209,0 5 0,-6 3-341,5 8 1,1 0 106,6 0 225,-8 8 0,5 9 0,-5 10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8233,'0'-18'214,"0"1"-76,0 7 325,0-5-60,0 5 481,0 1-905,8 1 18,-6 8 1,12 4 231,-9 8 0,7 1-52,-6 16 1,-1 0-4,-5 5 0,2 9 64,4 3 1,-4 9 109,4 3 1,-4 2-219,-2-3 1,0-3 23,0 4 0,0-12 40,0-6 1,0-3 2,0-3 0,0-7 261,0-4-220,7-4 0,1-7 483,4-1-449,3-7 1,-5 2 153,7-12 0,0-3-262,0-9 1,3-1-174,3-4 1,-4 2-120,4-8 0,-4-5 126,-2-7 1,6-7-28,1 2 0,4-4-283,-5-2 1,2 0-182,-2 0 1,2-5 23,4-1 0,-4 2-183,-7 10 1,-1-2 198,0 8 1,-1 7 136,-5 10 1,2 4-771,-7 2 513,0-1-44,-6 9 50,0 1 1,0 10 566,0 4 0,-8 11 0,-1 10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5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8147,'9'-27'0,"-1"2"0,-8 8 2931,0 7-2229,0 3 1,-2 7-524,-4 0 0,-3 15-260,-8 8 1,-1 8-431,1 3 1,-8 16 510,-4 8 0,-3 7 0,-3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11623,'0'-9'2758,"0"1"-2053,0 8-278,0-8 0,7 6-136,5-3 1,-3 10-49,3 7 0,1 5 141,10 6 0,-3 4-89,3 8 0,4 5 4,1 0 0,-3 1-204,-2-7 0,2 1-188,-2 0 0,0-1-95,-5 1 1,5-1-469,0 1 1,0-8-633,-6-4 0,1-4 618,-1-2 1,-6-1-1011,1-5 574,-1 5 194,7-14 0,-3 3 215,-3-10 1,1-5 696,-7-7 0,7-8 0,-3-2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60 329 7826,'-17'-17'254,"7"7"38,-5-5-242,13 5 0,-6-7 330,8 0 1,2-1-58,4 1 1,6 0-138,11-1 0,0 1-98,11 0 1,-1-2-136,13-4 1,-2 3 46,2-3 1,4 10 118,-4 1 0,4 3-71,2-3 1,0 5 35,0 7 0,0 0-242,0 0 204,-8 0-41,6 0 0,-12 7 3,8 5 0,-7 5 82,1 6 0,-9 4 3,-2 8 1,-10-1 9,-2 1 1,-1-1 98,-11 1 0,1 5 150,-6 1 0,-2 5-116,-3-6 1,-11 6-139,-7-5 0,-2 7 0,2-2 0,-4-4-93,-7-2 1,-1-3 149,0-3 1,-5 5-30,0-5 1,-8 5-19,2-10 0,-4-4-22,-2-2 1,0-10 146,0-1 0,0-8-53,0 1 0,0-5 21,0-5 0,1-13-108,-1-11 0,9-3-83,9-3 1,7 1-175,10-1 1,5 0-416,1 1 0,9-7 172,2 1 0,7 2-310,11 9 0,9-4-756,7 4 1,1 4 1472,5 2 0,4 4 0,0 2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7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52 8202,'0'-17'1449,"0"7"-877,0-5-56,0 13-180,0-6 0,6 10 244,0 4 1,1 6-301,-1 11 0,-4-2-100,4 8 0,-4-1-173,-2 7 0,0 0-297,0-1 0,-2 1-418,-4-1 0,4-5 399,-4 0 0,4-8-1205,2 2 630,0-4 567,-7-1 0,5-11 91,-4-7 1,4-7 80,2-11 1,6-7-52,0-3 1,7-11 206,-1-1 0,-3-2 175,3 1 1,-1 5-107,7-5 0,-7 13 393,1 4 1,-3 5 399,3 2 291,3 7-545,-5 3-239,-1 7 1,-1 7 91,-8 5 0,0 5 35,0 6 1,-2-4-491,-4 4 0,4 4 69,-13 0 0,11 2-427,-7 0 1,5-2 108,-6 2 0,7-2-41,-7-4 1,8-4 7,-2 4 1,3-10-703,-3-1 390,4-8 179,-6 3 387,8-7 1,0-2-273,0-3 297,8 3 1,2-12 33,7 9 175,-8-1-82,7 6 1,-8 2 222,3 3 1,-3-1 21,-8 8 0,0 1 183,0 10 1,-2-3 24,-4 3 1,-2 4-138,-3 1 1,-5 3-404,5-2 1,-3 4-44,3-5 1,-4 5-27,3 2 1,-1-3-78,1-3 1,-3-2-344,3-4 1,3-6-59,-3 1-205,8-1 809,-11-15-226,13 6 636,-6-8-333,8 0 0,0-2-144,0-4 1,2 2-82,4-7 0,4-1-263,7-5 1,0 1 241,0 5 0,1-3-89,-1 9 1,-6-7 882,1 6-349,0 1-196,5 5 1,-6 1 34,1 5 0,-8 4 191,2 7 1,-5 6-187,-1 0 1,0 0-98,0-5 1,0 5-3,0 0 0,0 0-262,0-6 0,0-5-112,0-1 1,0-5-2,0 5-72,0-7 188,0 12 146,0-14-38,0 5 240,0-7-480,0 0-66,0-7 1,-7 5-460,-5-4 0,-11 6 319,-6 6 1,2-3 310,-1 9 1,-3-2 278,-9 1 1,3 5 317,-3-5 1,1 4-99,-1 3 1,3 1 236,-3 4 1,2-4-231,-3 4 1,5-4 20,-5-1 0,11-3-12,1-3 0,8 3 530,-2-3-1232,3-5-105,3 9-373,8-14 615,1 5 0,10-7 51,4 0 0,3 0 200,8 0 0,3-2 138,3-3 0,-2 3 44,8-4 0,-1 4-84,7 2 1,-4 0 701,3 0 1,-1 0 15,13 0 0,-5 6 270,5-1 0,2 7-655,9-6 0,5 1-106,7-1 0,0-2-512,0 8 1,0-7-557,1 7 0,-1-3-19,0 3 0,-9-2 474,-9-5 0,-4-3-2777,-7 4 1,-6-4 3017,1-2 0,0 0 0,-8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8112,'0'-17'0,"0"-1"376,7 1 0,-5 6-27,4-1 0,-12 8-66,-5-2 1,-6 5-7,-7 1 1,-2 7 14,-9 5 1,-5 9-36,-1 2 0,-7 8-15,2-2 0,2 9-177,-2 2 0,7 6 51,-1-5 0,4 7 61,1-2 0,8-4-41,4-1 0,6 1-161,5-2 0,4-1 129,8-11 0,0 3-136,0-8 1,8 0 1,4-5 1,5-7-230,6 1 1,-2-9-307,8 3 0,0-4 265,5-2 0,-5 0 105,0 0 1,-6-6-220,6 1 0,-2-9-321,2 3 1,-4-5 415,-8-1 0,0 5 58,1 1 383,-1 7 1,-6-9 1159,1 7-102,-8 0 1,3 14-546,-7 3 1,6 5 99,0 1 1,2 0-277,-3 1 1,-1-1-220,8 0 0,-8 0-290,1 1 1,3-1-710,-2 0-522,7 1-181,-11-1 1,8-2-1206,-4-3 2667,-5-4 0,7-8 0,-8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7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53 8106,'-17'-17'1299,"7"7"1,4 0-489,12 5 1,4 3-136,7-4 1,8 4 189,4 2 0,11 0-983,6 0 1,2 0 143,-2 0 0,2 8-3429,-7 3 3402,-1 5 0,-5 1 0,-1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8003,'0'-17'421,"0"0"1,0-1 209,0 1-449,0 7 53,8-5 1,-4 13 178,7-4-286,-7 4-289,12 2 1,-12 6-1355,7 0 598,-7 7 917,11-3 0,-5 7 0,7 1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8003,'-18'8'-168,"1"-7"0,0 13 101,0-8 1,5 5 894,1-5 0,5 5-278,-6-5 1,8 8 3,-1-3 1,-3-1-422,2 1 1,0 1-445,6 5 0,0-5 129,0-1 0,6-5-190,0 6 1,7-9-1418,-1 3 1789,3-4 0,10-2 0,2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8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8003,'0'-10'3074,"0"-5"-2325,8 5 1,7-5-410,8 3 1,2-1-166,-2 7 1,4 0 222,8 6-398,-1 0 0,1 0 0,-1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 8158,'17'0'1188,"2"-6"286,4 1 0,-2 5-1033,8 5 1,-6 9-267,6-3 0,-8 5-620,2 1 0,0 0 329,-6 0 0,5 3-268,-11 3 1,-3-4 347,-2 4 0,1 2-2157,-1-2 2193,0 8 0,-14-12 0,-2 6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8158,'0'11'1360,"0"1"-854,0-8 1,-2 3 658,-3-7-525,3 8 1,-6-4-328,8 7 0,0-5-138,0 6-244,-8-1 1,6 1-907,-3-1 430,3-7 290,2 4-431,0-8 365,0 0 1,7-2-174,5-4 0,3 2 56,3-7 1,1-1 65,4-5 0,-4 5 226,4 1 0,-4 5 95,-1-5 0,-1 7 101,0-2 0,-5 4-85,-1 2 0,-5 0 912,5 0 1,-7 2-39,2 4 0,-4-2 318,-2 7 1,0-5-540,0 5 1,6-5-29,0 6 0,1-7-116,-1 7-433,4-8 0,13 3-572,0-7 0,7 0 418,-1 0 1,12-13-869,5-4 0,2-4 435,-2 3 0,8 1 161,-8 0 1,2 7 488,-8 4 1,-5 4 506,-1 2 0,-1 0-314,-10 0 1,-6 2 843,-5 4-113,-8 4 1,3 7-380,-7 0 0,-1-1-406,-5-5 0,2 5-238,-8-5 0,1-3-332,-6-2 1,-1-5-154,1-1 1,0 0-597,-1 0 0,1-7 474,0-5 0,7-3-387,4-2 1,3-8-1450,-3-4 2438,4-4 0,-6-17 0,8-4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8343,'-10'0'68,"3"-2"202,7-4 1,2 4 443,3-3 1,5-3-228,7 2 0,1 0-175,-1 6 1,0-5-322,0-1 122,8 0 0,-5 8-151,3 4 1,-10-2 168,-1 7 0,-9 1 66,3 5 0,-4 2 64,-2 4 1,-2-2 171,-4 8 0,-1-6-188,-5 6 0,-1-8 146,7 2 0,-6 2 3,7-2 0,-7 6-108,6-6 0,1 0-257,5-5 1,-2-3-12,-4-3 0,4 3-189,-4-4 0,4-1-59,2 2-183,0-9-361,0 5-937,8-8 342,-6 0 1,11-8 15,-7-3 1353,0-5 0,-6-8 0,0-3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8266,'12'-9'1096,"0"3"1,-7 2-319,7-2 1,-6 4 1345,5-3-676,-7 3-524,11 2 1,-11 0-681,8 0-23,-8 0-611,11 0 0,-11 0-277,7 0 1,-7 2-804,2 3 1,-4 1 447,-2 11 1,0-1 1021,0 13 0,-8 7 0,-1 8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5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7774,'9'-8'0,"7"6"1,-13-7 203,9 3-1,-8 4 1,5-6 167,-3 8 1,-2 2 698,7 4-687,-7-4 1,4 13 68,-8-3 1,2 5 51,4 6 0,-4-2-130,3 8 1,-3-6 130,-2 6 1,6-6-325,0 6 0,0-8-211,-6 2 0,5-2-311,1 2 1,0-9 301,-6 3 1,2-4-487,4 5 0,-4-7-153,3 1 40,-3-8 17,-2 3 356,0-7 1,8-13-188,3-4 1,5-12 94,1 0 0,6-4 32,0-1 0,6 5 71,-6 0 0,6 8 271,-6-2 1,2 6-6,-2 5 0,-4 4 50,4 8 123,-4 0 0,-1 2 432,-1 4 1,-5 4 113,-1 7 1,-7 0-57,2 0 0,-4 1 619,-2-1-593,7 0-381,-5 1 0,6-1-164,-8 0 0,0 1-268,0-1 1,2-6-932,4 1 386,-4-8 0,13 3-1913,-4-7 2570,-3 0 0,7-7 0,-5-3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9950,'2'-12'1174,"4"1"0,-2 1-453,7-1 1,1-5-543,5 5-138,0-5 1,3-1-259,3 0 0,2 0-616,3-1 1,3 1-100,-8 0 1,6-6 200,-6 0 731,0-1 0,-6 0 0,1-3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3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8221,'2'-27'289,"4"4"0,-5 10 471,5 1 0,-2 8 289,2-2-104,-4-3-47,5 7-551,-7-6 0,0 16-231,0 3 0,0 5 88,0 1 0,0 2-287,0 4 1,-5-1-28,-1 6 1,0-5-49,6 6 1,0-8-160,0 2 1,0-3-484,0-3 1,0-6-344,0 1 261,0-8 868,0 4 0,2-16-149,4-4 0,5-5-96,12-6 0,-3 2 139,3-8 0,-4 8 152,-2-2 1,0 9 189,1 3 544,-1 7-376,0-4 1,-5 16 174,-1 4 1,-7 3 214,2 2 0,-4 0-345,-2 1 1,-2 5-622,-4 0 0,2 6-103,-7-6 0,5 6-231,-5-6 1,5 7 519,-6-1 0,1 4 0,-7 1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8356,'-10'-12'156,"4"1"0,4 5 228,2-5 0,0 5 101,0-6 1,0 7 589,0-7 1,8 6-300,4-5-582,3 7 1,4-10-379,4 9 0,-4-1 199,5 6 0,-5 0-488,-2 0 1,0 0 309,1 0 0,-1 0-64,0 0 0,-1 8 181,-5 3 1,4-1-22,-3 1 0,-4 1 141,-3 5 1,-3 2 275,-2 4 1,0-1-143,0 6 1,-2-1 99,-3 2 0,-5 2-320,-7-8 1,-2 6 140,-4-6 1,3 6-584,-3-6 0,2 0-39,-2-6 0,4-5-248,-4-1 0,-2-1 134,2 1 0,-2-3-306,2-8 1,3 0 912,-3 0 0,-3-8 0,-1-1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4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8221,'17'0'-268,"6"0"673,0 0 1,2 7 599,-2 5 0,-3 11-251,3 6 0,2-2-273,-2 2 0,6-1 611,-6 7 0,7-6-565,-1 0 1,4-2-377,1 1 0,1 3-376,0-8 1,7 2-641,4-2 1,-2-4-1023,2 4 0,-5-9 1887,5-3 0,0-7 0,6 4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8276,'7'-10'797,"-3"-3"210,8 7 1,-6 0-268,5 6 0,-5 0-264,5 0 0,1 2 169,5 4 1,-5 0-126,-1 11 1,-1-2-198,1 14 0,3 0-132,-8 6 1,5-1-95,-5 1 1,2 1 75,-3 5 0,-3-5-121,4 5 0,-4-7-368,-2-5 1,6 2 188,-1-8 0,1 0-111,-6-6 0,2-5-60,4-1 208,-4-7 92,6 4 120,-8-8 0,1 0 665,5 0-523,-4 0 0,8 0 56,-4 0 0,-3-2 153,9-4 0,-6 2-91,5-7 0,-5 5-205,5-6 1,1 1 113,5-7 0,1 1-522,-1 0 1,6-6-15,0 0 1,6-6-196,-6 6 0,6-8 251,-6 2 1,6-3-99,-6-3 0,5 1-566,-4-1 0,4-2 343,-5-3 0,-1 4-910,-11-5 0,2 5 641,-7 1 1,0 2-233,-6 5 0,0 3 70,0 7 941,0 9 0,0-7 0,0 7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4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 8276,'0'-17'0,"2"2"1331,3 3 1,-3-3 221,4 3 822,-4 5-1006,6-1-908,-6 8 0,11 10-117,-7 7 0,0 8 150,-6 9 0,0 3-1237,0 3 1,-6 5 520,0 6 1,-7 17 221,1 7 0,-11 0 0,-4 1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3:55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8249,'-27'-10'0,"2"2"3674,8 8-2416,0 0 0,-4 10-1344,-8 7 1,-2 10 85,-15 13 0,0 5 0,-6 7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2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8107,'8'-21'1260,"3"4"0,7 3-506,5 14 1,-2-5-40,8-1 1,-3-2-198,3 2 0,-4 4 73,-7-3 1,-1 3-771,0 2 1,0 2-863,1 3 0,-9 7-992,-3 11 0,-4 2 2033,-2 4 0,-15 11 0,-5-3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0 9850,'-15'2'338,"3"4"1,3-4 66,3 4 1,2 1 697,-8-1 1,3 8-733,-3-3 0,-3 3-295,3-3 0,-1 5-1117,1-5 0,3 4 585,3 3 0,4-7-425,-4 1 0,4-6 421,2 5 1,2-7 82,4 2 1,11-4 101,12-2 1,4 0 340,2 0 0,1 0-96,4 0 0,-1-6 159,7 0 1,-6-5 351,6 5 1,-9 0-191,-3 6 1,-7 0 345,-9 0-529,-1 0 0,-7 2-85,-5 4 1,-12 3-66,-11 9 1,-7 7-261,-9 3 0,-8 3 90,-5-2 0,5 2-180,2-8 1,-3 6 199,3-6 1,0 0 44,5-6 0,8 0 113,4 1 0,6-7-32,5 1 247,5-8 0,9 3 14,3-7 0,7 0 226,11 0 0,4 0-162,8 0 1,3-2 62,-3-3 0,7 1-34,-13-8 0,5 8 15,-11-1-184,0 3-132,-5 2-199,-9 0 0,-9 7 25,-11 5 1,-7 3-70,-5 2 0,-4 1 180,-7-1 0,5 0 12,0 1 0,8-1 116,-2 0 1,4-1-164,2-5-6,7 5 136,2-15 1,16 7 18,3-8 0,12 0 11,6 0 1,4-6 11,2 1 0,-1-7-65,1 6 0,-6-5-9,-1 5 0,-12 0-222,1 6 236,-4 0 0,-3 2-250,-4 4 0,-8 4 106,-10 7 0,-7 6 114,-15 0 0,-7 6 179,1-6 0,-2 6 310,1-6 0,5 2-100,-5-2 0,5-4 147,1 4 1,8-10 377,4-1-3,12 0-688,-5-3 0,22-1 69,0-8 1,15-2-10,8-4 0,9-3-289,3-9 0,5-5-433,-6 0 0,1 0 85,-7 6 0,-1-6-396,-4 0 1,-4 0 145,-8 5 0,-6-1 218,1-4 1,-8-2-466,2-4 0,-10-2 382,-2 8 1,-7 0 219,1 6 1,-3 2 202,-3 3 0,7 3 384,-1 3-295,1 4 0,-1-6 232,1 8 0,7 2 1002,-2 4 0,2-2-537,-2 7 0,5 1 350,-5 5 0,4 0-402,2 1 0,-6 5-125,0 0 1,1 2-485,5-2 1,0 4-361,0 7 0,-6 1 102,0-1 0,0 1-280,6 0 0,0 5-1354,0 0 1,-6 1 1841,1-7 0,-9 1 0,5-1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121 191 8160,'-17'9'1839,"0"-1"-402,-1-8 415,1 0-1247,0 8 1,5-6 606,1 3-795,7 5 1,-4-6 40,8 7 0,8-7-728,3 2 0,7 2 286,5-3 1,-2 1-771,8-6 0,0-6 53,5 1 0,-5-7-512,0 6 1,-8-7 596,2 1 1,-6 3-620,-5-3 395,-5 1 597,-7-7 0,-7 3 807,-5 3 0,-9 5-474,-2 7 0,-8 0 1355,2 0 1,4 0 753,2 0 189,4 0-1554,2 0-723,7 0 0,5 0-274,10 0 0,7-2-576,11-4 1,4 2-1245,7-7 0,3-3 203,3-9 1780,-3 4 0,20-14 0,-3 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 7796,'-17'0'978,"7"0"-429,-5 0 258,13 0-376,2 7 1,4 3 205,7 7 0,-5 6-136,5 1 0,-5-1-306,6-6 1,-6 0-429,5 0-298,1-7-853,5 5 771,0-13 1,0 6-1529,1-8 2141,-1-8 0,0-1 0,1-9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1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8160,'8'-10'4017,"-6"3"-1807,6 7-656,-8 0-237,0 0-687,0 7-94,0-5-193,0 14 1,0-7-1237,0 8 1,0 1 616,0-1 1,0 0-3430,0 1 2007,0-1-1041,0 0 1503,0-7 1236,7-3 0,3-14 0,7-3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8160,'0'-18'0,"0"7"137,0-1 1,0 7 631,0-7 168,0 8-358,0-4-539,0 8 1,0 2 7,0 4 0,0 4-231,0 7 0,0 2 236,0 4 0,0-2 67,0 8 1,0 8-192,0 9 0,0 6 54,0 5 1,0 11 378,0 7 1,0 13-432,0-2 1,0-34 0,0 0 232,1 0 0,-2 0 1,-2 2-1,-2 0-27,0-3 1,-1 1-1,-1 3 1,-1 0-33,-1 0 0,0-1 0,1 1 1,-1 0-107,0-3 0,1 0 0,-2 36-440,4-7 0,-1-12-124,1-11 0,0-3 262,6-14 1,6-9-27,0-9 0,1-5 54,-1-7 0,-2-3-126,7-8 0,1-10 284,5-7 1,-5-8-435,-1-10 1,1-7 550,5-4 0,-7-12 0,-3-3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1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8088,'0'-18'2567,"0"1"-1450,0 0-761,-8 7 1,4 2-428,-7 8 1,-1 2 57,-5 4 0,-6 6-456,0 11 1,-6 2-121,6 4 0,-6 3-359,6-3 1,6 4 375,5 1 0,8-5 2,-1 0 0,3-8 570,2 2 0,0-4 0,2-3 0,3-5 0,-1 5 0,8-5 0,-8-1 602,1 1 0,3 1 189,-2 5 1,-1 0 583,-5 1 0,0 1-545,0 4 1,-1-2 52,-5 8 0,2-8-436,-8 2 0,9 2-164,-3-2 1,2 0-579,-2-6 0,4 7-165,-3-1 0,3-6-1260,2-6 1134,0 1 0,2-2-559,3-5 1,1-7 362,11-9 1,-3-5-769,9-18 1550,-4 3 0,14-27 0,3 5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8088,'17'0'0,"2"0"395,5 0 0,-3 0-202,7 0 0,-4 0 1037,4 0 1,-7 0-539,3 0 1,1 5-511,-2 1-485,0 0 1,-6-6-1264,0 0 906,-7 0-284,-2 0 503,-8 0 0,0-8-361,0-3 0,-6-5 345,0-1 1,-7 0 456,1-1 0,2-3-15,-1 4 0,5-4 255,-5 9 1,5-1 331,-6 1 1,7-1 10,-7 7-162,8 0 0,-5 6 236,3 0-277,4 0 0,-6 8 39,8 4 0,0 5-169,0 6 1,0 4 172,0 7 1,0 1-261,0 0 1,0-1-286,0 1 1,-2-1 136,-4 1 1,5-2-123,-5-5 1,2 3-1089,-2-8 644,4 0 128,-5-13 0,8-2 108,5-8 0,6-2 377,11-4 1,-4-4 35,4-7 0,2 6 143,-2-1 0,-6 6 513,-5-5 927,0 7-983,5-4 1,-8 10-165,-3 4 1,-4 3-333,-2 9 1,-8 5-198,-3 0 1,-4 6-273,-3-6 0,-5 6 112,0-6 1,0 5-188,6-4 0,-1-1-230,1-6 1,-6 6-640,0 0 0,0-2 186,6-9 0,-1 1 416,1-7 1,-2 5 608,-4-5 0,-4 8 0,-8-5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16 243 8088,'-10'-8'986,"5"1"3,10-5 0,7-3-376,11 3 1,4 3 433,7-3 0,9 0-464,3-5 0,13 2-58,10 3 0,-5-3-209,5 3 0,-4-1-238,5 1 0,-3-1-161,-4 7 0,-5-1-464,-12 1 0,-4 4-1040,-7-4 0,-8 4 758,-4 2 0,-4 0-2155,-2 0 2204,-7 0 1,-4 0 779,-12 0 0,-11-8 0,-10-1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0 8088,'-18'18'-169,"7"1"169,-1 4 0,9 0 1029,-3 12 1,4-3-411,2 14 1,0 1 107,0 4 1,0 1-113,0 0 1,0-6 95,0 0 1,6-5-503,-1 5 1,1-8-457,-6 3 1,0-11-48,0-1 0,0-8-320,0 2 1,-8-9-67,-3-3 0,-4-7 255,-3 2 1,-5-12-614,0-5 1,0-7 798,6-5 1,5-4 640,1-7 0,7-1-350,-2 1 2228,12-1-1555,4 1 0,9 1 688,4 4 1,-2 2-642,8 4 0,5 6-507,7-1 0,1 3-15,-2 9 0,3 1-1369,3 5 1,4 2 376,-4 3 742,4 13 0,2 8 0,0 9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3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8088,'12'17'3285,"-1"0"4312,-7 0-1727,4-7-4590,-8-2 0,0-6-1527,0 3 0,6-1 123,-1 8 124,9-1 0,3 7 0,10-1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588 243 8203,'0'-18'228,"0"1"642,0 0-465,0-1 1,0 1-106,0 0 0,0 0 152,0-1 1,0 1-82,0 0 0,0 5 73,0 1 1,0 5-121,0-6 0,0 7 61,0-7 1,-2 8-279,-3-2 1,1 5-178,-8 1 1,-5 7-1,-6 5 0,-8 5 137,2 6 0,-3-2-381,-3 8 1,1-2 96,-1 2 0,2 3 9,4-3 0,-3 2 94,3-2 0,2 3 80,-2-3 1,8 6 69,-2 5 0,4-3 169,2 3 0,-1 4-9,1 2 0,7 2-95,5-1 0,-3 3 31,2-4 1,0-2-47,6 2 0,2-8-141,4 3 1,2-7 93,3-5 0,7-4-111,-1-8 1,0 1 77,6-1 0,4-7-22,2-5 1,4-3-218,1-2 1,7-7 67,-1-5 0,6-5-512,-6-6 0,1 2 141,-7-8 1,1 6-43,-1-6 0,1 2 230,0-2 1,-7-2 154,1 8 1,-8 0 20,3 6 1,-11 2 68,-2 3 1277,1 4-717,5 8-338,1 8 0,-7 4 346,1 11 0,-9-4 497,3 4 0,-2-2-435,2 2 0,-4-2-300,4 8 1,-5-2-214,-1 2 1,0 2-301,0-8 0,6 2-2653,0-2 1385,0-4-380,-6 6 1934,0-8 0,-8-7 0,-2-3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8203,'-5'-12'515,"-1"1"0,-6 5 2017,6-6-1438,1 9-657,5-5 0,7 2 458,5 0-385,3 1-178,3-3 0,7 6-660,3-4 0,5 4-1,2 2 1,5 0-184,0 0 0,6 0-190,-5 0 0,1 8 702,-2 3 0,5 5 0,7 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4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8286,'17'0'2254,"1"0"1,-1 0-1130,0 0 0,0 0-539,1 0 1,-1 0-19,0 0 1,1 0-484,-1 0-469,0 0 0,1 0-2560,-1 0 2332,-8 0 0,5 7-637,-8 5 0,-1-2 370,-5 1 1,-5 3 213,-1 9 1,-8-4 283,3 4 1,-4-2 380,-3 2 0,1-4 0,0 6 0,-1-7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0 7796,'10'10'680,"-3"5"-746,-7-5 0,-7 7 202,-5 1 1,3-7 275,-3 1 0,0 1-198,-5 10 0,0-2-26,0 8 0,-1 0-171,1 5 1,-8 3 101,-4 3 0,2 4-179,-2 8 0,1 0-95,-7 0 0,2 0-108,5 0 1,-3-2 39,8-4 1,-6-4-119,6-7 0,0-6 102,6-1 0,-1-6-26,1 1 1,5-10 161,1-1 1,-1-9-58,-5 3 1,6-2 66,-1 2 11,1-4 1,-7 5 213,1-7-60,7 0 216,-5 0-202,13 0 135,-6 0-444,8 0 232,8-7 1,2-3-234,7-7 0,0 0 7,1-1 1,5 1 93,0 0 1,0-6 108,-6 0 1,6 0-7,0 5 0,8-5-28,-2 0 0,-2-6 17,1 6 0,3 0 108,9 6 0,-1 0-54,7-1 0,-2 1 166,2 0 0,2 7 56,-7 4 1,-1 4 82,-5 2 0,-3 0-52,-3 0 0,-4 8 169,-8 4 0,-5 5-78,-1 6 0,-7 2 43,2 4 1,-4 2-114,-2-8 1,-8 7-79,-3-1 1,1-2-294,-1 2 1,-1-8 38,-5 2 1,-6-4 151,0-1 1,0-3 313,5-4-261,1 5 0,0-14 83,-1 4 0,7-6 271,-1-6 1,9-6-99,-3-11-220,4-4-39,2 0 1,0-5-377,0 3 1,9-2 85,9 2 1,-1-1-454,6 7 0,-4-1 198,-1 7 1,1 0-148,4 0 0,-4 7-186,4 4 0,-2-1 711,2 1 0,-3 0 0,5 6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5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8130,'-8'9'1225,"6"-1"-110,-6-8-387,8 8 0,0 1 194,0 9 0,6-7-317,0 1 1,0-1-3,-6 6 0,0 1-301,0-1 1,5 0-211,1 1 1,0-1-550,-6 0 0,0 0 319,0 1-504,8-1-353,-7 0-1097,7 1 961,-8-9 577,0-1 1,6-10 54,0-4 1,5 0 32,-5-11 0,9 4 48,3-10 1,-1 9 91,6 3 0,-2 1 306,2-1 1,-4 3 599,4 8 769,-3 0-730,-3 0 1,-2 2 609,-3 4 1,-3-3-489,-3 9 1,-4-6 179,4 5 0,-4-5-414,-2 6-222,7-9 1,-3 7-833,8-4 1,1-4-13,10 3 1,4-16-404,8-6 0,13-10 520,4 4 0,3-6-116,-3 6 1,0 0 412,0 5 0,-8 9 607,-3 3 0,-11 4 901,-1 2-785,-8 0 770,4 8 1,-15 1-452,-4 9 1,-4-7-280,-2 1 0,-2-1-513,-4 7 0,2-7-323,-7 1 1,-1-7 42,-5 7 1,-1-8-222,1 2 0,0-3-3295,0 3 3691,-1-4 0,-7 6 0,-2-8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6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18 416 8123,'-8'-17'261,"6"5"393,-4 1 146,4 7-402,10-12-157,2 14 1,9-11 422,4 7 0,4-1-181,7 1 1,9-2-131,3-3 0,4-5-216,2 5 0,-8 1-123,-4-1 0,-3 5-245,-3-6 0,-1 6-510,-4-5 0,-4 5-361,-8-5 0,-2 5 505,-3-6 0,1 7-625,-7-7 578,0 1 311,-6-7 0,0 1 132,0 0 0,0-1 201,0 1 0,-2 0 0,-4-1 0,2 7 0,-7-1 0,-1 9 0,-5-5 146,0 8 1,5 0-147,1 0 0,1 2 192,-1 4 1,-3-3 42,8 9 1,1-1 112,5 7 0,-6 5-88,0 0 1,0 8 29,6-3 1,-5 7-136,-1 5 1,0-3-8,6 3 1,0 3-84,0-3-87,0 8 111,0-12 0,0 5-98,0-12 1,0 1 54,0-7-162,0 0 1,2-7-125,4-5-307,-4-3 401,13-8 1,-5-8-23,7-3 0,-6-5 208,1-1 1,-6 0-115,5 0 1,-7-1 352,2 1 261,-4 0 361,5 7-595,-5 2 0,8 12 122,-4 8 0,-4-1-129,3 12 1,3 4-71,-2 2 1,0 2-178,-6-2 0,2 3 89,3-3 0,-3 4-670,4 1 0,-4-5 81,-2 0 1,0-8-25,0 2 1,-2-4 286,-4-1 1,2-9 208,-7-3 1,5-4 123,-5-2 0,5 0 339,-6 0 1,7-2 19,-7-4 0,8 2 109,-2-7 77,4-1 0,2-5-305,0 0 1,2 5-342,4 1 0,4-1 110,7-5 0,-2 5-166,-3 1 1,3 5-648,-3-5 480,-4 7-684,-1-4 351,-7 8-428,0 0 1,-7 2 262,-5 4 1,-5-2 71,-6 7 1,-4-1 348,-8 1 1,1 5 304,-1-5 0,-5-1-163,-1 1 1,-1-5 57,2 6 0,3-1 498,-3 6 0,3 1-203,3-1 1,1-2 391,4-3 0,4 3-197,8-3 0,2 3-49,3 2 1,4 1-57,8-1 1,0 0-22,0 1 0,10-1 38,7 0 0,10-1 225,14-5 1,3-1 545,8-5 1,5-3-418,1 4 1,7-4-119,-1-2 0,-3-6-544,3 1 1,-7-7-390,7 6 0,-7-5-256,7 5 1,-12-6-748,5 7 1,-13-7 535,8 6 0,-9-7-523,3 1 0,-8-3 1338,2-2 0,-11-16 0,-4-3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8246,'17'-7'653,"0"5"81,1-4 0,7-2-482,3 2 1,-1-5 37,2 5 1,-6-5-221,6 5 0,-6 0-159,6 6 1,-8 0-624,2 0 217,-4 0 142,-1 8 0,-3 3 238,-3 12 1,-5-1 43,-7 6 0,0 7 360,0 5 1,-6 3-115,1-3 9,-9 4 0,10 2 0,-5 0 264,1 2 1,0-3-158,3 1 0,3-6 125,-4 6-692,4-7 1,2-3 0,0-9 55,0-2 1,0-2-403,0-6-1045,0 1 1174,0-9 0,2-5 58,4-15 1,-2-3 16,7-15 1,1-5 524,5-7 0,0 1-9,0 5 0,3 3 32,3 3 0,-4 0 180,4 12 0,-4-2 411,-1 13 1,-1 0-194,0 6 1,-2 2 212,-3 4 1,-2 3-64,-5 9 1,-3-1-321,4 0 0,-6 6-295,-6 0 0,2 8 43,-7-2 1,5-2-200,-5 2 1,-1-8-128,-5 2 0,5-6-551,1-5 0,5-3-34,-6-3 309,9-4 1,-11-2 156,8-12 1,1-5 240,5-6 0,2 4 297,3-4 0,-1 4-137,8 1 1,-3 7 176,3-1 0,3 8 168,-3-1 0,-3 3 1050,3 2-886,-8 0 0,3 2-158,-7 3 0,0 5-268,0 7 1,-2 1-84,-3-1 1,-5 6-204,-7 0 1,0 0-288,-1-6 0,1 1-603,0-1 0,-3 0 235,-3 0 1,-4-1-441,-7-5 1,-1 3 677,1-8 0,-3 5 558,-3-5 0,1 0-174,-7-6 0,8 0 174,-2 0 0,9 0 151,2 0 1,2 0 177,-2 0 0,4 7 523,8 5 0,5 3-158,1 3 1,7-1 306,-2 0 1,4 6-74,2 0 0,2 0-376,4-5 0,9 3 613,9-4 0,8 4-375,3-9 1,7-3-166,10 3 0,7-8-409,5 1 0,1-5-293,-1-5 1,3 1-475,-4-8 0,6 1-897,6-7 0,-4 1-3014,4 0 4462,-11 0 0,3-3 0,-4-3 0,1-2 0,-6 4 0,-9 6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8145,'0'-18'3824,"2"9"-3236,4 3-566,11 4-82,2 2 871,6 0 0,-7 2-265,-1 4 0,0-2-442,0 7 0,-5 1-492,0 5 1,-7 2-793,7 4 1,-8 2 684,1 4 495,-3 11 0,-17-11 0,-4 13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8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52 8145,'-10'17'1282,"-5"1"1,13-1-891,-4 0 0,4 1-345,2-1 572,8 0 0,-4 6-160,7 0 0,-5 0-139,6-5 0,-7-1 41,7 0-916,-8 8 468,4-6 0,-3 6-98,1-7 1,0 5-221,-6 0 1,0-6-47,0-5 1,0-1 200,0 6 1,0-5-1443,0-1 1034,0-7 1,-2 4 62,-4-8 1,2 0 211,-7 0 0,-1-2 130,-5-4 1,2 2 252,3-7 0,-3-1 0,3-5 0,-3 0 53,-3-1-294,1 9 241,0-6 0,0 7 496,-1-4 0,1-3-19,0 3 1,5 3 303,1-3 1,7 6-334,-2-5 1,-2 5 68,3-5 0,1 5-190,10-6 1,11 7-235,12-7 1,13 1-3,10-7 0,19 1 33,21 0 0,-44 5 0,2 1-217,7-1 0,1 1 0,-4-4 0,0 1 194,1 2 0,0 1 0,-3-1 0,1 1-113,-1 2 1,0 0-1,42-8-75,-7 0 0,-11 5-38,-12 1 0,-5 7 35,-7-2 1,-13 4-192,-5 2 0,-16 0-2284,-1 0 1379,-11 0 1186,1 8 0,-22 1 0,-4 9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8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8145,'9'18'237,"-3"-1"0,-2 0 161,2 0 1,-4 3 939,3 3 0,3-2-624,-2 8 1,0-6-285,-6 6 1,0-3-641,0 3 0,0 2-611,0-8 0,0 6 448,0-6 1,0 0-147,0-6 1,-2-1-64,-4-5 1,4-1-485,-4-4 1,4-6 1065,2 0 0,-7-8 0,-3-9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0 8145,'6'25'1670,"0"4"1,1 2-1145,-1-2 0,-2 3 175,7-3 498,-7-4-719,4 16 0,-8-13-161,0 13 1,0 3-302,0 2 0,-10-2-1364,-7 2 0,-2-5 762,-10 5 0,2-8-599,-2 3 1,-3-7 579,3-5 1,-2-6 79,2-11 0,4-5 244,8-7 0,0-2 515,-1-3 84,9-5 1,3-7 547,12-1 0,5 1 853,12 0 0,0 5-741,12 1 0,-4 7-463,9-2 1,2 4-399,-1 2 0,7 0-272,-2 0 0,-4 2-450,-2 4 0,-5 5 603,-6 12 0,-4-3 0,-8 5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7972,'-12'0'220,"1"0"1,7 10 341,-2 7 1,2 8-109,-1 10 0,3 7 105,-4 4 1,4 4 394,2 2-555,-8 0 1,6 2-148,-3 3 1,3-3-68,2 4 0,0-10-19,0-2 1,0-6-156,0 6 0,0-13-637,0 2 0,0-12 416,0 0 1,2-4-1896,3-2 701,-3-7 706,14-2 0,-7-12 231,8-8 1,-3-9 466,3-19 0,-3-4 0,11-8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 7972,'-2'15'1308,"-4"-3"0,-6 5-1490,-11 0 0,2 3-25,-8 8 0,-1-5-103,-11 6 0,5 0 235,-5 6 1,-1-3 50,2-3 1,-1-4-31,7-8 1,-7 1-7,1-1 0,0-2-197,5-3 0,6 1 156,1-7 1,1 0 43,-2-6-18,4 0 9,8 0-60,7 0 0,4 0-145,12 0 1,4 2 213,7 4 1,6-3 89,0 9 0,6 1 310,-6 10 0,6-1-174,-6 6 0,6-5 695,-6 6 0,2-2-256,-2 2 0,-4 2-5,4-8 1,-2 2-155,2-2 1,-4-4-7,4 4 0,-3-4-467,-3-1 1,2-3-342,4-3 1,-2-5-778,8-7 1,0 0 215,5 0 926,9-7 0,1-18 0,8-12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4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361 173 8018,'0'-17'33,"0"0"1,0 0 96,0-1 1,0 1 188,0 0 0,0-1 165,0 1 0,-1 6-115,-5-1 0,2 8 97,-8-2 0,1 5-273,-6 1 0,-6 1-2,-1 5 0,-6 12-100,1 10 1,2 11 65,-2 1 0,6 10-92,-6 2 0,8 0-30,-2 5 1,6-8-271,5-3 0,-1-6-182,7 6 1,2-7-367,10 1 1,4-4 12,7-1 0,8-8 74,4-4 696,11-4 0,4-9 0,8-3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7844,'8'-10'356,"-6"2"460,6 8-347,-8 0-294,-8 0 1,-2 0-18,-7 0 0,-2 8-155,-4 4 1,-4 5 10,-8 6 4,8-4 1,-5 8 4,3-4 0,4-4-208,2 4 1,10 2 16,1-1 1,8-1-309,-2-6 1,4 0 89,2 0 0,6 1 119,0-1 0,7 6 407,-1 0 1,1 6 29,-1-6 1,1 8 57,-7-2 0,6-3 91,-7 3 1,1 0 427,-6 6 0,0-1-318,0 1 0,6-6-48,0 0 1,0-6-1076,-6 5 652,7-6 1,-3 1-279,8-12 0,-7 3-67,7-9 0,-6-1-352,5-10 0,-5-5 221,5-12 1,1-6-623,5-11 1140,1 3 0,-1-20 0,0 3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0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431 104 8018,'9'-17'0,"-1"-1"202,-8 1 0,-2 6 352,-4-1 0,2 2-296,-7-1 1,-1 3-31,-5 8 1,-2 0-449,-4 0 0,0 10 141,-12 7 0,8 8-67,-13 10 1,9 7 240,-3 4 1,1-2 54,10 2 0,0 0-51,6 6 0,-1-6 1,1 1 1,7-7 255,5 6 0,1-8-65,-2 3 0,4-5-280,-4-1 0,6-8-36,6-4 1,-2 2-173,7-2 1,1-6 29,5-5 0,1-8-140,-1 1 0,2-3 98,4-2 1,-2-2-81,8-3 0,-2-7-105,2-11 1,3 2 65,-3-8 1,-4 2 249,-2-2 0,-3 4 237,-3 8 753,0 0 1,0 7-142,-7 2 0,-2 10-347,-8 4 1,0 4 139,0 7 1,-6 0-350,0 1 1,-5 1 12,5 4 1,-2-4-381,2 4 1,4-4-262,-3-1 1,3-7-569,2 1 0,0-6-487,0 5-968,0-7 2436,0 4 0,0-16 0,0-2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18 8018,'-10'8'419,"-5"-7"0,15 13-42,0-8 0,7-1 266,11-5 1,7 0-151,3 0 0,5 0-41,2 0 1,5 0-20,0 0-596,8 0 166,-3-7 0,5 5-355,-4-4 1,2 2-612,-8-2 0,0 5 963,-5-5 0,7-4 0,2 1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0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8615,'18'8'1475,"1"2"-360,4 7 1,-2 0-476,8 0 0,-8 3 341,2 3 1,-4 2-438,-2 4 1,-7 3-272,-4-3 0,-4 6-297,-2 5 1,-2-2-309,-4 9 0,-11 1-417,-12 9 1,-6-1 748,-5 7 0,-4-7 0,-8 4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1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8082,'17'0'404,"1"-2"188,-1-4 1,6 4-33,0-4 1,8 4 180,-2 2 0,3 0-119,3 0-352,-1 0 0,1 0-341,0 0 0,-7 0-416,1 0 0,-6 2-156,6 4 0,-8 2 314,2 3 329,-11 12 0,3-11 0,-5 13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36 8082,'-12'0'268,"1"0"0,9 5 436,2 1 1,9-2-120,14-10 0,4 4 96,8-4 0,-1-1-136,1 1 0,7-2-257,4 3 0,12 3-2334,5-4 2046,5 4 0,9 2 0,1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7992,'-9'0'1026,"1"0"0,8 8-855,0 3-184,0 5 1,0 1 276,0 0 0,0 1 242,0-1 1,0 6-388,0 0 1,0 8 36,0-2 0,0-2-227,0 1 1,0-5 96,0 6 0,0-8-45,0 2 1,0-9 10,0-3-329,0 1 63,0-2-38,8-3 242,-7-7 0,15-2 49,-5-3 1,-1 1-238,1-8 0,1 6-14,5-5 1,6-1-14,0-5 1,6 0 47,-6 0 1,6-1-89,-6 1 0,2-6 151,-2 0 0,-4 0 45,4 5 1,-3 1 254,-3 0 1,0 0-61,1-1 299,-1 9 349,0-7 480,-7 14-743,-3 2 0,-7 16 205,0 7 1,0 0-266,0-6 0,0 0 4,0 1 1,6 5-276,0 0 45,0 0 1,-6-6-81,0 1 145,7-9-1222,-5 7 198,14-15 318,-14 7 0,11-10 30,-7-4 0,5-3-141,-5-8 1,8-1-96,-3 1 1,5-2 236,1-4 1,0 3 116,0-3 0,1 10 203,-1 1 1,0 9 152,1-3 0,-7 4 94,1 2 0,-7 0 418,7 0 1,-8 8-38,2 3 1,-5 1 560,-1 5 1,0-4-159,0 10 1,0-3-360,0-3 0,0 0-213,0 1 0,6-7-163,0 1 1,0-7-209,-6 7-125,7-8-240,-5 3 0,14-7 8,-5 0 1,-1 0-513,1 0 0,3-7 149,9-5 1,-4-3 250,4-2 1,2 5 106,-2 0 0,0 7 173,-5-7 1,-1 8 355,0-1 0,0 3 459,1 2 159,-9 7 1,5 3 291,-8 7-111,-1 1 1,-5-1-500,0 0 0,6-5-63,0-1 1,0 1-2271,-6 5 1903,0-7 0,7 5 0,3-5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2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17504,'0'17'-3731,"0"1"2998,0-1 1,2-5 732,3-1 0,5-7 0,7 4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4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9236,'10'-17'997,"-1"5"-537,-3 0 30,-4 9-439,6-13 1,-6 14 288,3-3 98,-3 3-30,6 2 491,-8 0-169,8 7-312,-6 3 1,5 1-39,-7 1-176,0 0 1,0-1-10,0 1 1,0-7 165,0 7-415,0-8 109,0 11-519,0-13 91,0 13-155,0-13 162,0 6 162,0-8 177,0 0-193,0-8 0,2 4 113,4-7 1,-2-1-345,7-5 0,1 0-24,5 0 1,0 5-168,1 0 1,-1 1 278,0-6 1,1 5-148,-1 1 372,0 7-43,1-12 1,-1 14 347,0-3 1,-5 3-156,-1 2 1,-5 0 459,5 0 1,-5 0-85,6 0 0,-6 0 123,5 0 1,-5 6-166,5-1 0,-5 9 21,6-3 1,-7-1 105,7 1-121,-8 1 0,9 5-124,-7 1 0,2-7 216,-3 1-315,-3-1 1,8 4 359,-4-3-272,-4 3 0,7-7 151,-3 4-162,-4 3 1,8-7-65,-5 3 1,-3-1-85,4-4 37,-4-5 0,0 9 224,4-4-364,-4-4 53,5 5-186,-7-7 197,8 0 1,-4 0 40,7 0 0,-5 0-52,6 0 1,-7-1-8,7-5 1,-6 4-329,5-4 0,-5 2-48,5-2-513,-7 5 1,10-9 202,-9 4 1,3 2-761,-2-7 890,-4 7 0,7-9-657,-3 7 275,-4-8 584,6 5 0,-8-3 151,0 1 20,0 7 0,2-10 305,4 9-149,-5-1 1,7 4-4,-8-4 137,0 4 1,0-7 89,0 3 1,2 4 238,4-4-73,-4 4 0,7 2 339,-3 0-453,-4-7 0,8 5 91,-5-4-119,-3 4-3,14 2-72,-7 0 1,3 0-26,-1 0 0,-5 0 174,6 0 0,-7 0-111,7 0 1,-6 0 647,5 0-498,-7 8 0,10-5 97,-9 9 0,1-6 386,-6 5-336,8 1-253,-6 5 1,5 0 230,-7 1-432,8-1 1,-4-2 335,7-3-607,-7 3 224,12-5 1,-13 5-143,9-3 0,-6-3-142,5-3 0,-5-4-312,6 4 1,-7-4 153,7-2 0,-6 0-897,5 0-381,1 0 1191,5 0 1,-5 0-1724,-1 0 2271,-7 0 0,11-16 0,-5-3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4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16 105 8064,'-10'-27'3359,"4"4"-2491,12 11 0,4 3 1619,7 3-1669,8 4 0,-6-8 53,4 5 1,2 3-390,-2-4 0,6 4-1097,-6 2 0,6 0 223,-6 0 392,8 8 0,-12 9 0,6 10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6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450 155 8122,'0'-18'-419,"0"1"105,0 7 505,0-5 0,0 5-53,0-7 0,0 6-3,0-1 1,0 6 171,0-5 14,0 7 1,-2-6-272,-4 5 0,-3 3-142,-9-4 0,1 6 6,0 6 0,-1-2 111,1 7 0,-8-5-89,-4 5 1,2 1 97,-1 5 0,4 0 77,-4 1 0,7 5-70,-3 0 0,5 6 41,2-6 1,2 2-82,3-2 0,4 2-4,8 4 1,0 3-118,0-3 1,0 2 96,0-2 0,2 3-6,4-3 1,2 4 13,3 1 0,-1 1 112,-4 0 1,-4-3-87,3-3 0,-3 4 0,-2-4 0,0 3-45,0 3 1,-2-1-6,-3 1 0,1-6-165,-8 0 1,8-1 67,-1 7 0,-3 0-74,2-1 0,-7-1-8,1-4 0,4 1 19,3-7 1,-3 6 170,2-6 1,-5 6 125,5-6 0,0 6-49,6-6 0,0 6 151,0-6 1,2 8 12,4-2 1,3-3-130,9 3 1,-3 0 207,-3 6 0,3 5-28,-3 0 0,1 8 406,-1-1 0,-5 8-105,-7 3 0,0 5 40,0-5 1,-7 2-275,-5-3 1,-3-9-120,-3 4 0,7-12-148,-1 1 1,3-12 111,-3-6 0,4-4-411,8-2 1,0-5 141,0-1-855,0-7 1,6 2 51,0-12 0,7 0-1095,-1-11 1991,11 4 0,4-28 0,8 5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260 157 10760,'2'11'1094,"4"1"0,-4-1-904,3 6 0,-3-5-329,-2 0 1,0-1-115,0 6 0,6-5 248,0-1-2184,0 1 522,-6 5 720,7-7 1,-3-4 559,8-12 1,-1-6 338,7-11 1,-1-2 70,0-4 1,2-3-52,4 3 0,2-4 63,4-1 1,4 7-70,-4 4 1,-2 5 403,1 7 1,-6-3 265,1 9-261,3-1 0,-6 8-93,3 4 1,-12 3 16,-5 9 1,-4-1-175,-2 0 1,0 6-145,0 0 1,-10 6-15,-7-6 0,0 6 97,-6-6 0,-4 6-385,-2-6 1,-2 4 120,2-10 1,4 4-14,8-9 1,0-3 176,0 3 1,5-8 17,1 1-39,7-3 1,-4-4 18,8-3 0,8 1-119,3-8 0,-1 7 90,1-7 0,7 8 127,5-2 0,0-1-45,-6 1 0,-5 0 200,-1 6-5,-7 0 88,4 8 0,-8 2-117,0 7 0,-8 2 32,-4 4 0,-11-2 2,-5 8 1,-1-6-34,-6 6 0,4 0-141,-9 5 0,2 7 144,-3-1 1,5 0 214,-5-5 1,7 0-37,5-1 1,2 3 72,4 3 0,4-3-182,-4 3 0,5-6-13,7-5 1,-3 2-373,9-8 1,-7 0 165,6-6 1,1-5-849,5-1 178,0-7 150,0 4 0,2-8 230,3 0 0,5-8 18,7-3 1,2-12-93,5-6 0,4-6-115,13-5 1,9-4-204,7-8 1,9 0 0,-3 0 0,10 8 571,2 4 0,-6 5 33,-5 6 1,-9 4 140,3 8 1,-4 7-110,-2 5 0,-10 3 49,-8 2 1,-1 0 204,-10 0 0,0 7 325,-5 5 1,-7-3 225,1 3 1,-7-1-86,7 7 0,-8 1-294,2 4 1,-5-2-130,-1 8 1,0-6-95,0 6 1,0 0-16,0 5 1,0 7 23,0-1 1,-7 6-270,-5-6 0,-5 3-385,-6-3 1,2-5-203,-8-1 1,0-1 327,-6-10 1,1 0-456,-1-6 1,8-1 128,4-5 1,4-3 52,2-8 0,1-15 598,5-9 0,-4-14 0,5-6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8038,'0'-11'-737,"0"-1"0,0 7 884,0-7 117,0 8-142,0-3 203,0-1 122,0 6-196,0-6 116,0 8 160,0 0-341,0 8 1,0-2 75,0 11 0,0 4-84,0 14 1,0 1 102,0 5 0,0 3 130,0 8 1,0 7-62,0 5 0,-5-3-61,-1 3 0,-6-3-53,7 2 1,-3 1-238,2-12 0,4 3 37,-4-8 1,-1-5-37,1-2 0,0-3-190,6-3 1,0-7-395,0-4 0,0-4-1568,0-1 1556,0-9 1,2-1-801,4-8 1396,-4 0 0,13-8 0,-5-1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8066,'2'-18'-108,"4"1"108,-4 8 120,6 1 0,-6 8 212,3 0 0,-3 2 348,4 4 1,-4 5-216,-2 12 0,0 6 77,0 11 0,0 10-50,0 8 0,0 0 28,0-7 0,0 1-299,0 0 1,-6 0-191,0 0 0,1-8-40,5-4 0,0-5-230,0-6 0,-6 2-582,0-8 521,0 0-93,6-6 104,0-7 260,0-3 0,2-7 91,4 0 220,-4 0 1,8-2-153,-5-3 1,-1 1 128,8-8 0,-6 7-199,5-7 0,-1 0 65,1-5 1,5 0-137,-5 0 0,6-8 36,6-4 1,2-6-146,4-5 1,4 1-104,-4-7 1,5-8-379,7-9 0,-5 2 137,5-3 1,-5 3-91,-1-3 0,-1 5 125,1 7 1,-6 2 19,-1 4 0,-10 9 434,5 8 1,-14 8 52,9-2 0,-13 10 107,1 1-245,-4 8 276,-2-3-640,0 7 1,-2 2 119,-4 3 0,-3 5-23,-8 7 1,5-1 6,0-5 0,9 5-193,-3-5 513,-4 5 0,8 1 0,-5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8066,'0'-17'1154,"0"8"-94,8 1-563,-6 8 1,5 8-7,-7 3 0,0 4-379,0 3 1,-5-1-266,-1 0 0,-8 8-27,3 4 1,1-2-724,-1 2 903,7-8 0,-11 12 0,5-6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8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7758,'0'-10'-31,"0"2"1,0 6 802,0-3-342,0 3-422,0-6 128,0 8-129,0 0 39,0 8 1,0 3-141,0 12 1,-2-3 60,-4 3 1,4 2-8,-3-2 1,-3 5 97,2-4 1,-2 4-45,3-5 0,1 8 200,-8-2 1,7-2-43,-7 2 0,8 5-39,-2 7 1,-1 7-17,1-2 1,-6-2 9,7 2 1,-7 4 1,6 2 1,1 11-15,5-5 0,0 2-39,0 3 0,-6-7 32,0 1 1,0-1-44,6 2 1,0-5 63,0 5 0,0-4-6,0-2 1,-5-2-100,-1-4 1,0 2-128,6-8 0,0 1-144,0-7 1,0-1 87,0-4 1,0-4-1343,0-8 677,0 0 824,0 1 0,8-9 0,1-1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8212,'0'-17'-303,"2"1"-76,3 5 1,-3 1-131,4 4 459,4 5 0,-6-7 235,7 8-231,-7 0 662,4 0-92,-8 0-322,0 0 1,0 8-141,0 3 0,0-1 3,0 1 1,0 1-74,0 5 1,0 0 121,0 1 1,0 7-188,0 3 1,0 5 15,0 2 1,0 1 33,0 5 0,0 1 33,0 4 0,0 10-1,0-4 0,0 7 25,0 5 1,0 1 4,0 16 0,-6 13-643,3-43 0,0 1 758,0 2 0,0 0-59,3 2 0,0-1 1,-2 0-1,-1 0-107,0 5 1,0 1 0,-3-3 0,0 1 284,3 4 1,0 1-213,-3-2 0,-1-1 84,3 0 0,-2-1 0,-2-1 0,-3-1-75,0 3 1,-1-1-1,-1-4 1,-1 0-60,-3 5 0,0-1 0,2-8 0,1 0 30,-1 0 1,1-1 0,-9 42-529,-6-1 0,8-4-69,-2-1 0,4-14 270,1-4 1,1-13-172,0-5 1,7-6 919,4-11 1,-1-13-998,1-3 1,0-14 639,6-4 1,2-10-335,4-13 1,4-6 227,7-11 0,0 3 0,0-5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709 156 8233,'18'-8'-89,"-1"-3"0,-7-5-134,-5-1 1,3 6 777,-2-1-246,0 0 1,-6 1-26,0-1 0,0 7-47,0-7 1,-8 8-247,-4-1 1,-5-3 116,-6 2 0,2 0-189,-8 6 0,6 2 83,-6 4 0,6 4-10,-6 7 0,1 2 133,-7 4 0,-5 4-5,-1 8 1,-1 1-42,2 4 0,3-1 151,-3 7 1,3-6 82,3 6 1,-1 6-51,1 6 0,1 7 26,4-1 0,4-3-97,8 3 1,7-9-50,4 3 0,4-12-38,2-6 1,2-3-155,4-2 0,6-9 79,11-2 1,-2-1-238,8-6 1,0 2-259,5-13 0,1 0 233,-1-6 1,3 0-189,3 0 1,4-8 84,8-4 1,-8-3-321,-3-2 1,1-6 233,-2 0 0,-1-6 147,-10 6 0,1 0 176,-7 5 356,0 1 1,-7 6 1548,-5-1-1407,-3 8 1,-8-2 212,0 12 1,0-2-154,0 8 0,0-1-29,0 6 0,0 3-330,0 3 1,0-4-736,0 4 211,0-4 1,6-2-571,0 1 1,1-9-741,-1-3 1165,4 4 0,1-8-552,1 3 1120,-8-3 0,3-2 0,-7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4:5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8148,'-17'-8'254,"0"-2"1,1-1 454,5-1 0,3 7-295,8-7 0,2 8-146,4-2 0,5 4 247,12 2 0,1-5-135,10-1 0,-3 0-76,9 6 0,10 0-34,2 0 1,-2 2-1053,-4 4 0,-6-2-158,7 7 0,-7-1 940,6 1 0,0 5 0,6-7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8088,'0'-11'972,"0"-1"-100,0 8-389,0-4-307,8 1 1,9 5 171,12-4 1,9 4 146,3 2 1,7-6-247,-2 1 1,2-1-35,-2 6 1,4 0-681,-4 0 1,-2 0 318,3 0 0,-9-6-727,2 0 1,3 1 454,-3 5 0,-5-6-302,-7 0 0,-7 0 720,3 6 0,-5-7 0,-2-3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1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8222,'0'-17'782,"8"7"360,-7 3-741,7 7 0,-8 9-140,0 9 0,0 1 189,0 10 1,0 1-63,0 11 0,0-5-37,0 5 0,2 1-200,4-2 1,-4 1-200,3-7 0,5-1 73,2-4 1,-3 1-133,3-6 1,-1-1 76,7-6 1,-7-2-1,1-3 1,-1 1 94,6-7 1,1 0-31,-1-6 0,0-2 8,1-4 0,5-4 8,0-7 1,2-2 20,-2-4 0,4-6-171,7-11 1,1-4-248,-1-8 1,3 0 83,3 0 0,-3-6 61,3 1 1,-3 1-50,-3 10 0,-5 3-172,0 9 0,-8 1-340,2 4 1,-4 6 40,-1 12 1,-3 1 720,-4 4 0,-3 5 0,-8-7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1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8088,'18'-17'2069,"-9"-1"1,1 9-901,-4 3-743,-5 4 0,7 4-217,-8 4 0,-8 9-82,-3 8 1,-4 8-994,-3-2 1,1 11 865,0 6 0,-1 12 0,1 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7804,'-12'6'894,"1"0"-259,-1-1-331,-5 3 1287,0-6-1052,-1 13 0,1-5-140,0 7 1,0 0-101,-1 1 1,-1 1 43,-4 4 0,4 4-192,-4 8 0,3-1 13,3 1 0,0-3-535,0-3 1,5 2 193,1-8-1377,7 0 1028,-4-6 1,10-7 17,4-4 1,5-4 32,12-2 1,4-8-50,8-4 0,-1-1 290,1 1 0,5-1 201,1 7 1,-7 0 513,-5 6 0,-8 0-341,2 0 1,-9 0 313,-3 0 0,-7 2 621,2 4-280,-4 4 1,-2 7-581,0 0 1,-8 1-233,-3-1 0,-5-6-305,-1 1 0,1-6-622,5 5 1,-2-5 943,7 6 0,-8-9 0,5 5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8131,'2'-15'0,"4"3"471,-5 5-429,15 7 0,-7 0 832,9 0 0,-1 2-418,0 3 1,1 3-368,-1 4 0,6 1-57,0-7 0,0 5-84,-6-5 1,1 8 6,-1-3 1,-2 4-169,-3 3 0,-4-1 123,-8 0 0,0 6 33,0 0 0,-2 8 312,-4-2 0,-4 4-123,-7 1 1,-6 3 97,0 3 0,-8-1 3,2 7 0,2 0 119,-1 6 0,-3 1-203,-10 5 1,3 2-353,-8 3 0,7-3 69,-1-8 0,4-3-451,1-2 1,6-7 63,0-11 1,8-4 156,-2-8 1,4-5 28,2-1 0,5-7 31,1 2 1,5-6-170,-6-6 0,9 0 268,-3-11 205,4 3 0,2-18 0,0 5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8131,'9'-8'1150,"7"6"0,-12-4-393,7 12 0,-5-2 317,5 7-475,-7 1-269,12-2 0,-14 5 887,3-3-893,5 3 1,-2 2-411,3 0 0,5-1-625,-5-5-143,4 5 0,3-9 184,-1 5 1,6-4-738,0-8 0,0 0 408,-6 0 0,8 0 426,4 0 1,4-6 572,2 0 0,-1 0 0,1 6 0,-3 0 0,-3 0 0,4 0 174,-4 0 0,-2 6 212,1 0 1,-6 7 1114,1-1 0,-4 3-662,-2 3 1,-5-1-41,-1 0 0,-7-5 150,2-1-1473,-4 1-758,-2 5 1282,7-7 0,3-3 0,7-7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3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416 191 8242,'0'-9'2374,"0"1"0,8 8-1421,3 0 1,5 0-516,1 0 1,2 0-296,4 0 1,2-6-1138,4 0 685,4-7 0,-7 5-10,9-3 1,-6-5-232,0 5 1,-8 3-271,2 2 0,-10-1-501,-1 1 237,-8-8 695,3 5 0,-7-3 346,0 1-4,0 7 150,0-4-171,-7 8 295,5 0 205,-14 0-113,14 0 1,-7-6 229,3 1-424,4-1 0,-7 6 221,3 0-39,4 0-105,-13 0 34,5 0 15,-7 0-96,-1 0 0,1 8 18,0 3 0,5 12 262,1 6 0,1 6-107,-1 5 0,1 4 178,4 8 0,4 0-115,-4 0 0,10 0-175,2 0 1,8-6-243,-3 0 0,-1-8-465,1 3 0,1-5 69,5-1 0,0-8-522,1-4 0,-7-10-37,1-1 0,-1-9 364,7 3 1,-1-4 93,0-2 1,-5-8 184,-1-3 0,-5-1 251,5-5 1,-7 7 4,2-13 1,2 14 372,-2-8 393,-1 3 870,-5-3-611,0 7 0,0 4-390,0 12 1,0 4 117,0 7 1,0 6-125,0 0 1,0 6-245,0-6 0,-2 8-104,-3-2 1,1 1-129,-8-1 1,6 2-575,-5-8 1,5 6 352,-5-6 1,-1 0-648,-5-6 1,0 1 374,-1-1 0,7-2-625,-1-3 684,1 3 0,-7-13 109,1 4 1,6-4 80,-1-2 718,0 0 274,-5-8 0,8-2-427,3-7 1,4 4 351,2-5 1,9 5-258,9-10 0,1-2-134,10 2 0,0-6-202,5 6 0,1-6-259,-1 6 1,1-6 103,0 6 1,-9 0-466,-2 6-646,-5 0 621,-2-1-935,-7 9 976,-3-7 0,-16 14-190,-9-3 0,-7 3 68,-9 2 1,-1 5 32,1 1 0,-9 2 399,-3-2 0,-2 1 281,2 5 1,-2 3 574,8-3 1,-8 3-487,2 2 0,1 3 182,-1 3 0,6-4-139,-6 4 0,5 4 849,-5 2 1,8-4-345,-2-2 0,11-2-30,6 2 1,3-2-258,3 8 0,8-8-109,3 2 0,4-4 182,2-1 0,8 3-95,3-4 0,6 4-23,6-9 1,4 1-80,8-1 1,5 1-213,1-7 1,7 0-86,-2-6 0,-2 0-226,2 0 1,0 0-77,6 0 0,-6 0-438,0 0 1,-1-2 11,1-4 1,2 2-644,-8-7 1,6 5 246,-5-6 0,7 1 469,-2-7 1,-2 1-653,2 0 0,-2-2 229,2-4 0,4-6 1011,-4-12 0,4-3 0,2-8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4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450 243 8195,'27'-35'991,"4"8"231,-8 4 1,5 4-709,-5 2 0,8-4-187,-2 3 1,2-3 42,-2 10 0,1 1-83,-7-2 1,0 7 659,-5-7-447,-1 8-1456,0-3 764,-7 7 1,3 2-65,-7 3 1,0 7-286,-6 11 0,-8-2 208,-3 8 0,-10 2 56,-2 9 1,-2-2 292,1 9 0,0-1-181,-5 6 0,-2-1 534,8 1 1,0-6-128,6 0 1,1-7 1,5 1 1,-5 1-287,5-7 1,3 3-314,2-14 1,4 0 108,2-6-206,0 0-159,0-7 1,8-4 203,4-12 0,5-4-175,6-7 0,4-8 229,7-4 0,-1 2 370,-4-1 0,4-1-78,-5-6 0,3 10 166,-2 8 0,2 2 538,-8 9 0,0 0-340,-6 6 0,-5 8 405,-1 3 1,-7 10-252,2 2 1,-6 6 202,-6-6 0,-4 8-300,-7-2 1,-8-2-283,-4 2 1,2-8 25,-1 2 1,5-4-230,-6-2 1,8-1-343,-2-5 0,9-3 263,3-8 1,5 0-331,-6 0 1,8-2 168,-1-4 1,5-9 211,5-8 0,5-8 251,7 2 0,3 2 445,3-2 0,-2 8-231,8-2 1,-6 6 71,5 5 0,-6-1 586,1 7 0,-4 0-349,-2 6 0,-5 0 453,-1 0-663,-7 0 0,4 2-296,-8 4 1,-2-2 1,-4 8 0,-4-7-178,-7 7 0,-2-3-320,-4 3 0,2 1-826,-8-7 1,6 2-570,-6-2 1,0-3 777,-5 9 0,-1-8-31,0 2 1,1 1 463,-1-1 1,6 0 275,1-6 1,5 0 163,-6 0 1,8 6 165,-2-1 1,-2 1 93,1-6 1,0 2 375,0 4 0,3 2 789,-8 3 1,6 4-565,-5-3 0,1 3 206,-2 3 0,-2 5-245,8 0 1,-2 2-93,2-2 0,4 2-165,-4 4 0,9 3 60,3-3 1,7-2-24,-2 2 1,4-8 288,2 2 1,14 2 590,3-2 1,20-2-652,3-9 0,16 3-298,7-3 1,12-5-132,6-1 0,-1-4-842,7-2 0,-5 0-150,11 0 1,-13 0-722,-5 0 1,-4 0-92,-1 0 1,-9 0-2851,-3 0 4377,3 0 0,-9 0 0,4 0 0,-6-4 0,-2-7 0,-2-9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05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8268,'0'-32'7692,"-8"11"-7692,6-4 0,18 9 0,13 7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5:12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18 154 8086,'18'-18'437,"-1"3"-37,0 4 1,0-5 453,1 5 0,-1-3-303,0 3 0,6-5-67,0 5 1,1 3 22,-7 2 0,0 3-133,0-3 1,1 4-334,-1-4 1,-2 6 91,-3 6 1,1-2-338,-7 7 0,0 3 44,-6 9 1,0-2-181,0 8 0,-14 5 145,-3 7 1,-6 5-122,0-6 0,2 8-41,-8-2 0,6 4 93,-6 2 1,8 0 358,-2 0 0,6-6-149,5 0 0,-1-8 307,7 3 0,0 1-67,6-2 0,0 1 59,0-7 0,0-1-128,0-4 0,2 9 6,4-3 0,-4 3-114,4-3 0,1 1 86,-1 5 0,0-3-198,-6 8 1,6-1 57,-1 1 0,3 4 40,-2-4 1,-2 4-3,7 2 1,-5-3-3,5-2 0,-5 3 147,6-4 1,-8 4 265,1 2 0,3-1 388,-2 1 0,5 6-299,-5 0 1,2 5 259,-3-5 0,-3-1-270,4-5 0,2-2-331,-2-4 1,-1 2-13,-5-7 1,0-1-32,0-5 0,-7-3 0,-5-3 0,-3-2-226,-2-4 1,-1-10-1688,1 5 1,-2-11 891,-4 5 1,-2-8 911,-4 2 0,-11-12 0,3-4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1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7921,'0'-10'527,"7"3"0,3 7-19,7 0 1,1 0 1651,-1 0-1480,0 7 0,0-3 83,1 8 0,-3-6-57,-3 5-94,3-7-666,-5 4 117,7-1 0,-6-5-604,1 4 0,-6-4 310,5-2-852,-7 0 1,6 2-140,-5 4 361,-3-5 1,6 9 123,-8-4 0,6-2-547,0 7 1284,-1 1 0,-5 13 0,0 2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0 7921,'-9'0'1003,"-7"6"-445,5 0-253,-4 7 0,-3-3 161,1 7 1,5-2-52,1-3 1,-1 3-198,-5-3 1,6 1-430,-1-1 271,8 3-240,-3-5 207,7 7-853,0-7 0,13-3 235,4-7 0,12-7-51,0-5 1,9-9 454,3-2 1,5 0-55,-6 6 0,-5 5 309,-6 1 0,-8 7-49,2-2-17,-4 4 0,-4 4 74,-3 4 0,-6 3 85,-12 9 1,-4 1-121,-7 4 0,-8 6-83,-4 11 1,-3-3-150,-3 3 0,-5 2 46,-1-1 0,1-3 360,5-9 0,1 2-102,-1-8 1,2 0 38,5-6 0,-1 0 35,12 1 154,-5-9-373,13 7-172,-1-15 1,10 7 114,12-8 0,3-2 114,2-4 1,6 5 116,0-5 1,6-2-119,-6 2 0,0 1 127,-5 5 1,-1 0 54,0 0 1,-1 7 185,-5 5 0,3 3-23,-9 2 1,7 1 141,-6-1 1,-1 0-131,-5 1 1,0 1-115,0 4 0,6-4-82,0 4 0,0-9 33,-6-3 1,2-1-235,3 1 1,-1 3-162,8-9 1,-1 1-290,7-6 1,-1 0 206,0 0 0,1-7-183,-1-5 1,0-3 71,0-3 1,1 1 81,-1 0 1,-5 0 169,-1-1 1,-7 7-84,2-1 0,-4 6 354,-2-5-133,0 7 0,-8-4 232,-4 8 0,-5 2-67,-6 4 1,-4 6 66,-7 11 1,-3-2-123,-3 8 1,-5 1 70,-6 11 0,4-5-20,1 5 1,2-11-85,-2-1 0,4-2-117,7 2 1,3-4 110,3-8 1,2-2-152,4-3 0,9-2-4,-3-5-145,11-3-44,-9 6 197,13-8 1,2 0-129,11 0 1,5 0 27,1 0 1,8 0 514,4 0 1,9 0-43,3 0 0,13 2 86,-3 4 1,5-3-149,-4 9 1,-2-6-86,-4 5 0,10-7-228,-4 2 0,-2 2 216,-4-3 0,0 1-878,6-6 0,0 0 380,-1 0 0,1-8-1035,0-3 1,-6-4 1374,0-3 0,1-7 0,4-2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2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10334,'8'10'1074,"-4"0"14,7-5-791,1-3-559,5 6-1643,0-8 1027,1 0-133,-9 8 1,-1 1 418,-8 8 0,0 3-43,0 3 635,-15-4 0,-5 21 0,-14-3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53 692 7900,'-10'18'33,"-5"-1"0,7 0 134,-4 0 1,5-5 448,7-1-133,0-7-144,7 12 0,3-13-116,7 9 1,-5-8-28,-1 2 1,1-4-309,5-2 0,6 0 136,0 0 0,0-8-259,-5-4 0,-1 3 149,0-3 0,-5 1-346,-1-7 0,-1 1 162,2 0 1,1 5 1,-7 1 0,-1 5-129,-5-6 192,0 9 602,0-5-249,0 8 273,-7 0 0,-1 8-167,-3 3 1,-3 5 207,8 1 1,-1 6-2,1 0 1,4 6 135,-4-6 0,4 0 41,2-6-533,0 8 0,2-6-545,4 4 452,-4-3 0,13-9-1276,-3 1 973,-4-8 1,7 3-129,-4-7 1,-1-2-11,2-3 1,-1-7-74,6-11 1,-3-6 70,3-11 0,-7 1 38,13-7 1,-8-8 48,8-9 0,-2-6 344,2-6 0,2 6 0,4 0 0,4 1 0,-4 11 0,3 1 0,3 10 0,-8 4-21,-4 7 1,-4 8 21,-2 4 0,-1 10 481,-5 1 638,5 8 460,-14-4-570,5 8 22,-7 0-213,0 0 255,0 8-758,0 2 1,0 1-298,0 1 0,6-6-151,0 5 0,7-7-373,-1 2 0,9-4-332,2-2 0,10-2 431,1-4 0,1-2-16,5-3 1,-3 3 29,-3 8 1,-5 0 193,0 0 1,-10 2 127,-2 4 1,-1 3 136,-10 9 0,-1-1 17,-5 0 0,0 2 203,0 5 1,-5 1-278,-1 3 0,-8-1-11,3-4 1,-5-4-154,-1 5 0,0-5 92,0-2 0,-1-5-132,1-1 1,5-7-55,1 2 191,7-4 0,-6-2-44,5 0 182,3 0 0,-6 2 68,8 3 0,2-3-43,4 4 0,-2 2 60,7-3 1,-7 9-15,2-3 0,1 5 263,-1 1 1,0 2-64,-6 4 1,6-3 59,-1 3 1,1 2-119,-6-2 0,0 6-76,0-6 0,0 0-156,0-6 1,-6 0 104,1 1 1,-1-7-1034,6 1 531,-8-9 6,-1 5 1,-9-8 239,1 0 1,2-2 108,3-4 0,-1 3 140,7-9 428,-7 1-310,11-7-181,-6 1 1,10 7-460,4 5 1,3 3 209,9 2 1,-1 0-252,0 0 1,0 0 152,1 0 0,-7 2-300,1 3 505,-1 5 1,-1 13 162,-4 0 1,-4 0 29,-2-6 0,-2 3-53,-4 3 0,-2-4 480,-3 4 1,-5-2-234,5 2 1,3-9 537,2 3 1,-1-4-261,1 5 0,0-7-72,6 1 1,2-8-320,4 1 0,-2-3-61,7-2 0,3 0-273,9 0 0,-2-6 144,8 1 1,-6-11-742,5-1 0,-4 0 365,4-6 1,-5 9-1538,6 3 1,-8-1 1873,2-5 0,4 0 0,0-1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8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7839,'0'-17'-355,"0"7"239,0-5 70,0 13 268,0-13 103,8 13 17,-6-14-408,6 14 2,-1-13 451,-5 13 285,6-6-235,-8 8 1352,0 0-1767,0 8 1,2 2-102,4 7 0,-3 0-194,9 1 0,-6 6 273,5 5 0,1 12 0,5 3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8057,'0'-27'107,"0"2"-107,0 8 0,0 0 0,0-1 0,0 7 180,0-1 0,0 7 785,0-7-335,0 8 303,0-3-222,0 7-107,-8 0-476,6 0 1,-6 7-133,8 5 0,0 13 346,0 9 1,0 9-36,0 8 0,-6 9-205,1 3 0,-7 3 56,6-3 0,-7 2-117,1-7 0,-1-2-123,1-10 1,-1 0-131,7-11 1,-5 1 25,5-13 0,0 0-525,6-5-177,0-1 0,0-6-106,0 1 238,0-8 1,0-6 755,0-15 0,8-16 0,2-11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 9360,'10'0'-216,"-3"1"-184,-7 5 189,0-4 1,-2 14 310,-3-5 0,-13 4 403,-11 3 0,-3 1-182,-3 4-312,-7 4 1,3 2-84,-7 0 0,2-3-136,-2 3 0,-2-4 173,8-7 0,-8-1 63,1 0 0,5-2 75,2-3 1,5 1-159,6-7 1,-1 0-21,7-6 36,0 0 50,5 0-120,9 0-79,1 0 0,21 2 142,5 4 0,9-3 209,-4 9 1,2 0-70,-2 5 0,-2 0 312,8 0 0,-6 8 36,6 4 1,-6-2 194,5 2 1,-4 0-196,4 5 1,-7-1 5,3-4 0,1 2-382,-2-8 0,5 5 140,-5-4 0,8-3-878,-2-10 0,6 3 417,5-9 0,4 1-991,8-6 0,11-4 1248,12-7 0,4-16 0,-32 5 0,0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36 8007,'-27'-2'838,"4"-4"0,4 2-553,2-7 0,0 7-249,-1-2 1,7 4 145,-1 2 1,1 0-184,-7 0 0,3 4 220,3 7 0,-3 3-11,4 15 1,-7 7-271,-5 10 0,4 4 83,-4 2 0,10 6-217,1-1 0,8-5-37,-2-6 1,6-7-85,6 1 1,11-3-173,12-3 1,8-7-1025,9-4 1513,0-11 0,21-5 0,-5-7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517 120 7919,'-10'-17'96,"-5"-1"0,7 7 155,-3-1 0,-5 3 34,5-3-36,-5-3 0,-7 11 191,0-8 0,0 9-107,6-3 1,0 6-349,-1 6 0,1 3 111,0 9 1,-6 7-132,0 3 0,-6 13 58,6 5 0,-6 4-108,6 2 1,0 7 263,6 5 0,-5-3 165,5 2 1,-2-7-170,13 2 1,-5-12-66,5-6 1,2 1-335,10-7 1,-2 3 52,7-14 0,1 0 22,5-6 1,6 0-183,0 1 0,8-3-455,-2-3 1,3-5 402,3-7 0,0-7 104,-1-5 1,1-9 193,-1-2 0,1-8-155,-1 2 0,-7-1 172,-4 1 1,-3 10 11,-3 7 1,-6 6 753,1-5-304,-8 7 1,4-2 219,-8 12 0,0 4-186,0 7 0,0 2 101,0 4 1,0-2-402,0 8 0,0-8 140,0 2 1,0 2-358,0-2 0,0-5 186,0-7-866,7 1 1,-3 3-625,8-3-536,-9-5 817,13-7 1112,-14 0 0,5-15 0,-7-4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9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7919,'-17'0'0,"8"8"1401,1-6-887,8 6 0,8-8-369,3 0 0,4 0-52,3 0 1,1-2-69,4-4 0,-2 4-63,8-4 1,-6 4-226,6 2 0,0 0-129,5 0 1,1 0-61,-1 0 452,1 0 0,0-7 0,-1-3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7916,'9'25'1104,"7"-4"-786,-5 8 1,4 2 997,3 9-824,-1-3 0,-2 11-11,-3-8 0,1 6-58,-7-6 1,6 3-186,-7-3 0,1-3-20,-6 3 1,0-4-806,0-1 0,-7 0-111,-5-1 1,-11 9-551,-6 3 0,-5 6 583,-7 5 483,-3-3 1,-8 13 0,0-5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7781,'-10'0'3700,"-3"2"-2868,7 4 1,0 4-1492,6 7 0,0-6-1499,0 1 1652,0-8 1,2 3 505,4-7 0,3 8 0,9 2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1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7781,'0'17'3173,"0"0"1,0 1-5411,0-1 1346,0-8 1,2-1 124,4-8 1,-2 0 765,7 0 0,1-8 0,5-1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7986,'10'-11'-20,"-5"-1"0,3 7-33,-2-7 908,0 8-79,-6-11-51,0 5-254,0 1-34,0-7-290,0 14 1,-2-5-87,-4 7-243,-4 0 0,-7 0 165,0 0 0,-6 2-281,0 3 1,-8 1 155,2 11 0,-4-9-17,-1 9 0,7-3 14,4 3 115,-4 0 0,8-1 58,-4-5 170,11-3 0,5-6-460,7 4 235,0-4 0,7 11 89,5-7 0,3 7-52,2-1 1,8-3 169,4 3 1,4-2-68,1 1 0,1 4-50,0-3 1,-1 1-33,1-1 1,-1 1 32,1-7 1,-8 6-315,-4-7 1,2 7 117,-2-6 1,6 5-419,-6-5 1,-2 2 199,-9-2 0,3-5-91,-4 5 0,-3-2-450,-2 2 891,-4-4 0,-2 13 0,0-5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2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7986,'-10'-7'37,"3"5"1,9-6-181,3 8 0,5 0 253,7 0 1,8 0 515,4 0 0,4 0-399,1 0 0,3 0 27,3 0 1,-1 0-780,7 0 0,-8 0 228,3 0 0,-11 0-436,-1 0 733,0 8 0,-2-6 0,-2 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7774,'10'0'1023,"-3"2"-768,-7 4 1,2 1 976,4 5-790,-4 11 0,6-11 602,-8 11 0,0-2-500,0 2 1,0-2-601,0 8 0,-6-6 106,0 6 1,0-8-242,6 2 1,0-4-157,0-2 0,0 1-1052,0-1 863,0-7 0,6-1-431,0-3 1,0-6 548,-6 0 0,5-8 276,1-9 1,8-8 21,-3-4 1,10-5-111,2-7 1,10 8 166,2-7 0,1 9 64,10-3 1,-2 7 207,2 10 0,-1 7-4,-5 4 1,-3 4 162,3 2 0,-9 0-43,-3 0 0,-6 8 110,1 4 0,-12 5-159,-5 6 0,-4-2-87,-2 8 1,0-6-210,0 6 0,-8-6-156,-3 6 0,-12-6-217,-6 5 0,2-6 197,-2 1 1,2-6-22,-2-5 0,-1-3 191,7-3 1,-1-4 350,7 4 1,6-12-105,-1-6 0,8-9-83,-1-2 0,5 0-69,5 6 0,11-4-30,7 3 0,2-7 42,-2 14 0,-2-8-92,8 7 0,-2 2-168,1-1 1,-1 1-109,-4-1 1,-9 1-106,3 4-213,-11 4 353,9-5 0,-15 7 252,0 0 0,-7 0 0,-11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243 225 8075,'-10'-8'-707,"-5"6"1055,5-5 29,-7-1 1,1 4-94,5-8-1,-5 9 134,5-3 1,1-2 19,-1 2-19,-1 1-353,-5 5 0,0 0 77,-1 0 0,7 5-80,-1 1 1,8 15 61,-1 2 1,-3 10-185,2 7 0,0-1 123,6 7 0,2-6 26,4 6 0,-2-11-159,8 5 1,-1-15 95,6 4 0,3-8-91,3-3 1,-2-9 58,8-3 1,-1-4-116,7-2 1,-6-4 49,0-8 0,-1-1-76,7-16 0,0-2 123,-1-9 0,-7 4-15,-4-5 0,-4-1 63,-1 2 0,-9-6-52,-3 5 1,-4-5 126,-2 6 0,-8-4 11,-3 9 0,-5-2 102,-1 14 1,-2 2-202,-4 10 1,2 3-153,-8 8 0,6 0 70,-6 0 0,2 8-211,-2 3 0,2 7-477,4 5 1,6-4 316,0 4 0,7 2 442,10-2 0,0 8 0,0-4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7970,'0'-17'520,"-8"7"163,-3 4 1,1 4-538,-2 2 0,1 0 25,-6 0 0,-3 2-67,-3 4 1,2-2 147,-8 7 0,1 1-176,-7 5 0,0-5 88,1-1 1,5-1-68,0 1 0,8 3 163,-2-8-37,4 7-60,1-11 1,9 8-156,3-5 0,4-1-308,2 8 1,8-7 186,3 7 0,12 0 8,6 5 1,4 0 116,1 0 1,3 1-251,3-1 0,-3 0-111,3 1 1,-3-7-99,-3 1 1,-1-7-24,-4 7-610,3-1 651,-12-1 0,3 5 429,-12-3 0,5 3 0,-7 3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3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7985,'-9'0'4504,"3"0"-3328,12 0 1,11 2-1943,12 3 0,0-3 400,5 4 1,-3-2 231,9 2 1,-1-5-41,1 5 0,-2-4-352,9-2 1,-5 0-821,10 0 1346,-4-8 0,19-1 0,-6-8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12441,'0'18'-717,"0"-1"1,0 6 1147,0 0-197,8 8 1,-6-4 604,3 7 1,-3 3-315,-2 3 0,2-3-428,4 3 0,-4-3 79,4-3 0,-4-5-554,-2 0 1,0-6 159,0 6 0,0-14 75,0 2 1,0-9-729,0 4 429,0-9 1,2 5 116,3-8 0,-1-9 40,8-9 0,5-13-164,6-9 1,8-8 164,-2 2 0,3 2 372,3-2 1,-2 15-127,-5 2 0,-3 10 74,-7 7 0,-1 5 222,0 7 0,-1 2-144,-5 3 1,-1 13 921,-5 10 0,-3 1-490,4 6 0,-4-4 226,-2 9 1,2-4-248,4-1 0,-4-6-606,3 0 1,3-2-1,-2 1 1,5-3-28,-5-7 0,8-1-776,-3 0 0,-1-1 465,1-5 1,1 3-1332,5-9 1,8 7 1749,4-6 0,4-1 0,1-5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9067,'17'8'462,"1"-6"320,-1 4 1,0-5-352,0-1 1,3 0 97,3 0 1,-4 0-285,4 0 1,-4 2-335,-2 4 0,1-4-696,-1 4 1,6-4 475,0-2 0,6 0-1641,-6 0 1950,8 0 0,3 0 0,11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7779,'17'-17'3732,"-7"7"-2563,5 3-762,-5 7 0,1 7 321,1 5 0,-6 11-81,5 6 0,-7 9 66,2 2 1,-4 14-1368,-2-2 0,-2 8 459,-4 3 1,2 1-3411,-7 10 3319,-1 5 0,-5-8 1,0 6-1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7952,'-10'-8'0,"1"1"0,3-5 1342,4 4-336,-6 8-69,8 0-637,0 0 0,6 8 205,0 4 1,7 9-32,-1 2 1,3 9-24,3 3 0,-7 0-247,1 5 0,-7-4-156,7-1 0,-8 0 26,2-1 0,-3-5 42,3 0 0,-4-8-773,4 2 0,2-4 375,-3-1 1,1-1-982,-6 0 0,2-1-671,4-5 49,-4 4 1421,5-13 1,-7 4 186,0-12 1,0-9 276,0-8 0,2-8 0,4 2 0,-4-5 0,4-7 0,-2 5 0,1-4 0,-3 9 0,4 2 0,2 0 0,-2-5 0,-1-1 0,-5 0 0,2 7 52,4-1 0,-4 2 131,4-2 0,-4 2 78,-2 4 1,0 4-58,0-4 1,2 4 634,3 1-473,-3 1 1,12 0 368,-9-1-456,1 9 0,0-1 137,0 4-268,7 5 1,-3-7-137,7 8 0,-5 0-79,-1 0 143,1 0 1,5 2-171,0 4 0,-5-3 31,-1 9 1,-5-6 9,6 5 1,-7 3 132,7 9 1,-6 4 3,5 7 0,-7 3 5,2 3 0,-2 6 117,1 12 0,-3 3-11,4 8 1,2 8-94,-2 4 0,5 2-101,-5-3 1,5 3 127,-5-8 0,8 0-341,-3-6 0,3 0-58,-3 0 0,4-9-54,-3-8 1,-2-4 131,1-14 1,-5 3-60,5-14 1,-7 0-17,2-6-36,4 1-106,-8-9 382,5-1 29,-7-8 1,-2-8-124,-3-3 0,-3-5-181,-4-1 1,-3 0 144,3-1 0,3-1-132,-3-4 0,1 2-211,-7-8 1,-1 0 499,-4-5 0,-4-1 0,-7 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15 7952,'10'-7'261,"5"5"0,-11-4 52,7 12 56,-7-4 1,6 7 203,-4-3 351,-5-4-954,7 13 44,-8-5 1,0 7-264,0 1 1,-2-1 176,-4 0 0,3 1-136,-9-1 0,8 0 24,-1 0 0,1 1 80,-2-1 1,4-5-65,-4-1 0,6-1 25,6 1 0,-2 3 1,7-9 1,1 7 70,5-6 0,2-1 1,4-5 0,-1 2 2,6 4 1,-6-4 90,1 4 0,-4-2-103,-2 1 59,0-3 0,-7 14 27,-4-5 1,-6 5 113,-6 1 1,-6 8 35,-11 4 0,-5 3-83,-13 3 1,5-6 351,-5 0 1,11-8-160,1 2 0,8-6 561,-2-5-318,11 3-172,-3-5-262,13-1 0,2 5-243,11-9 1,7 1 63,5-6 0,-4 6 70,4 0 1,4 0 295,2-6 1,1 1-186,-1 5 0,4-4-97,-4 4 1,3-4-86,3-2 0,-6 0-249,0 0 0,1-6 208,11 0 146,-5-7 0,14-4 0,-6-10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8026,'-7'-17'-1156,"-3"0"434,-7-1 722,7 1 0,3 0 0,7 0 0,1 1 0,5 5 0,-4 3 0,13 8 0,-3 0 0,-2 17 48,1 12 0,-5 11 238,5 12 0,-7 8 105,2 3 1,-4-1-133,-2 1 0,6-13-20,-1 2 0,1-6-41,-6 0 0,6-9-542,0-8 1,1-8-33,-1 2 0,-2-6-256,8-5 0,-7-5 478,7-7 1,-6-2 153,5-3 0,1-13 0,5-11 0,-7-11 0,13-4 0,-4-8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7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8026,'27'-10'0,"-4"4"-1433,-4 4 860,-9 2 573,-3 8 0,-7 2-1,0 7 0,-7 2 148,-5 4 1,-11-2-127,-6 8 0,-5-6 2,-7 6 0,3-2-158,-8 2 0,1 1 109,-1-7 0,-2 1-102,8-7 0,2-6 244,9 1 0,4-8 466,7 2-568,9-5 0,1 1-161,8 4 0,10-2 249,7 7 0,8-1 22,10 2 0,1 3 110,4-3 0,3-3-84,3 3 1,4-7 37,-4 7 0,-4-2-106,-1 1 0,1 3-647,-2-9 1,1 1 228,-7-6 0,6 6 336,1 0 0,7-8 0,-4-8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7774,'0'17'494,"6"0"107,-1 0 1,1 1-85,-6-1 0,0 6 181,0 0 1,-7 6-74,-5-6 1,-3 8 136,-3-2 0,3 3-579,3 3 0,-1-1-388,7 1 0,-5-6-1285,5 0 821,0-8 1,8 2-739,4-12 0,3-5 1407,9-12 0,7-3 0,2-9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 7910,'-27'0'-654,"-5"0"1,13 0 562,-4 0 0,3 13 60,3 5 0,0 10-66,-1 1 93,9 12 0,-5 3 143,9 8 0,-3 0-79,2-1 1,4 1-226,-4 0 0,6-2 13,6-4 0,4-3 152,7-9 0,8-7 0,4-4 0,11-6 0,6-5 0,4-12 0,2-10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415 104 7910,'0'-11'-829,"0"-1"0,0 6 647,0-5 1,-8 5 181,-3-5 0,-4 5 108,-3-6 0,-1 7 168,-4-7 1,2 8 263,-8-2 1,6 5-216,-6 1 1,6 0-24,-6 0 0,8 9-309,-2 8 0,2 8 69,-2 10 0,6 5-17,-1 1 0,1 12 121,6-1 0,3 2-35,2-8 0,4 2-132,2-7 1,2 5-101,4-6 0,3-7-536,9-10 1,1 2 346,4-2 0,4-8-384,7-9 1,7-4 673,-1-2 0,1-8 0,-7-3 0,6-10 0,1-2 0,-7-6 0,-5 6 0,-8-6 0,2 6 0,-5 0 0,-7 5 0,-1 3 0,-4 4 0,-4 3-128,5 8 1,-7 2 296,0 4 1,0 3 125,0 8 1,2 6-10,4 1 0,-4 4 14,4-5 1,1 0-240,-1-5 1,2 5-156,-2 0 0,-3-6-207,9-5-831,-8-1 485,3-1 647,-7 5 0,-2-13 0,-3 4 0,-13-4 0,-8-2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7738,'12'0'-652,"-1"0"0,1 0 739,5 0 0,6 0 541,0 0 0,2 0-287,-2 0 0,-2 0-144,8 0 1,-6 0-604,6 0 0,0 1-14,6 5 0,-7-4 420,1 4 0,8-4 0,7-2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8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7971,'17'2'-388,"1"3"0,7 7 1110,4 11-362,3-4 1,1 14 364,-4-4 0,1 3-297,-7 3 1,1 5-205,-7 1 0,-2-1-301,-3-5 1,1-1-439,-7 1 1,0 1-32,-6 5 0,-8-5-695,-4 5 1,-3 1 601,-2-2 639,-8 1 0,-2-7 0,-8 1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7939,'17'0'-484,"0"0"1,1 0 758,-1 0 1,8 0 107,4 0 1,3 0 160,3 0 1,-2 0-288,-5 0 0,3 0-149,-8 0 0,6-2-982,-6-4 1,0 4 505,-6-4 1,1 4-254,-1 2 0,0 0 621,1 0 0,-1 8 0,0 2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0 7939,'-17'8'0,"7"-4"-169,4 7 1,-2-5-66,3 6 0,7-8 14,9 1 0,12-3 146,6-2 1,4 0 209,1 0 1,1-2-123,-1-3 0,1 3-115,0-4 0,-1 4-195,1 2 1,1-6 295,5 0 0,3 1 0,8 5 0,7-8 0,3-2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7986,'-11'8'713,"-1"4"-658,9 3 1,-13 8 181,5 0 1,1 8 32,-1-2 1,7 3 450,-2 3-411,4-8 1,2 4-124,0-8 0,2 2-226,4-2 0,5-10-501,12 4 1,-2-11 373,8 0 0,-4-4-623,10-2 0,-10-2 358,9-4 0,-3-9-226,4-8 0,-8-8 657,-4 2 0,-6 2 0,-6-2 0,-3 1 0,-8-7 0,-8-1 0,-3-5 0,-12 5-216,-6-5 1,-9 11 215,-3 1 0,-5 10 673,6 1 1,-8 9-311,2 9 1,3 0-4,3 0 1,5 7-475,7 5 1,5 9-1413,11 2 1526,4 8 0,8-4 0,0 7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7858,'0'-18'643,"0"9"1,8-1-313,4 4 0,11 4 1,6-3 1,9 3 129,2 2-300,8-8 1,-5 6 97,3-4 1,10 4-5,-5 2 1,5 0-192,-4 0 0,0 0 105,0 0 0,0 0-751,0 0 1,-3 0 360,-2 0 0,-5 0-588,-8 0 0,-7 0 233,-4 0 1,-3 0-590,-3 0 209,-7 0 955,-3 8 0,-11-6 0,-7 4 0,-8 3 0,-16 1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2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7858,'-18'0'0,"1"0"0,0 0 811,7 8-740,2-6 1,24 6-340,7-8 0,10-2 214,7-4 1,6 2 167,12-7 0,-3-1 338,9-5 1,-7 5-210,7 1 1,-8 7-172,1-2 1,3-2 0,-3 3 1,-5-1-425,-6 6 0,-1 0 7,1 0 1,-6 0-166,-11 0 1,2 0 225,-8 0 0,0 0-296,-6 0-12,-7 0 591,-3 0 0,-7 0 0,0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0 7858,'-17'0'514,"-1"0"157,1 0 1,6 0-240,-1 0-63,8 0-146,4 0 0,12 6-32,11 0 0,4 1 193,7-1 1,9-4-60,3 4 1,6 2-82,5-3 0,-1 9-167,7-3 1,-5 5-215,5 1 1,-15 2-134,-1 4 0,-3-2 210,-4 8 1,-5-2 208,-7 2 1,-6 2-92,1-8 1,-6 7-19,-6-1 0,-3-2 109,-8 2 0,0 0 242,0 5 1,-8 1-38,-3 0 0,-12-1 89,-6 1 0,2-1-992,-2 1 1,1-6 327,-7 0 0,0-8-1307,1 2 1,-1 2 743,1-2 1,-3-2 783,-3-10 0,-12 5 0,-10-7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53 7957,'10'-18'0,"-2"7"0,-8-1 801,0 9 1,-2-5-235,-4 8 1,2 0 809,-7 0-924,-9 0 0,-1 2 1166,-8 4-1059,8 3 1,-11 16-100,3 4 0,-10 4-8,-1 1 1,-2 3-287,1 3 0,5-2 12,-4 9 1,5-9-738,6 2 0,-2-3 457,8-3 0,2-5-1346,10 0 1,-3-2 89,8 2 0,1-4-1578,5-8 2935,0 0 0,15 1 0,4-1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9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7774,'9'18'655,"-1"7"82,-8 3 0,0 3 124,0-2 0,0-2-35,0-4 0,0-4 197,0 4 1,0-4-493,0-1 0,0-1-16,0 0 0,2-5-416,4-1 1,-4-5-342,3 6 1,5-8 127,2 1 1,5-3-82,6-2 1,-2-7-1337,8-5 0,-2-1 179,2 1 0,-2 2-1411,-4 5 2763,-12 3 0,20-6 0,-12 8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0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935 1 7878,'-8'9'0,"6"-1"0,-13-8 413,3 0 107,-3 0 0,-3 6-305,1 0 1,-6 7-113,0-1 1,-15-1-5,-3 6 1,-9-3 3,-7 9 1,-7 6-113,-11 5 0,2 1 41,-7 5 0,14-3 201,3-3 0,9-1-90,8-4 0,6-4 121,11-8 0,11 0-407,13 1 0,3-1 94,2 0 0,13 1 24,5-1 0,16 0 116,1 0 0,19 1 84,3-1 1,10 6-183,8 0 0,-4 0-139,4-5 0,10 5-332,1 0 1,-1 5-204,-4-4 0,-1 6-444,7-1 1125,-1-4 0,-3 8 0,-1-4 0,1 3 0,-6 3 0,-4-1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1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657 208 8070,'8'-18'205,"1"1"0,7 0-163,-5-1 1,3 7 201,-8-1 1,-1 7 727,-5-7 1,-2 2-572,-3-1 0,-7-4-168,-11 3 1,2 2-90,-8-1 0,0 5 76,-5-5 0,-7 7-220,1-2 1,-6 4 33,6 2 0,-7 8-12,7 3 0,0 14-76,5 10 1,1 7 4,-1 10 1,0 8 45,1 3 0,7 10 58,4 2 0,4 0 198,1-6 0,9 0-158,3 0 0,4-7-40,2-4 1,14-12-98,3-6 0,12-5-225,-1-7 1,13-3 31,5-7 1,2-9-128,-2-3 1,10-6-176,-4-6 0,3-11 166,-3-12 0,-6-2-118,1 3 1,-9-5 128,2 4 1,-11-2 249,-6 3 1,-6 3 20,-5 7 1,-2 1 339,-5 0 859,-3 7-887,6 2 1,-10 16 233,-4 4 0,4 9-211,-3 2 0,3 8-72,2-3 1,0 3-14,0-2 1,2 2-190,3-8 1,3 2-161,4-2 0,3-6-396,-4 0 1,3 1-485,-3-7-801,5-3 1215,-7 0 1,1-10 653,-4-4 0,-4-4 0,-2-7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1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7933,'0'-17'0,"0"0"587,0-1 197,0 9 0,8-1-220,4 5 1,9 3 28,2-4 0,8 10-200,-3 1 0,5 7-152,2-6 0,-1 5-419,1-5 1,-1 7 226,1-1 0,5-2-583,1 1 1,7-7 533,-2 2 0,4-4 0,2-2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 7993,'9'-7'0,"1"5"212,-4-4 1,3 6 0,9 8 78,-1 9 1,2 2-76,4 10 1,-2-6-184,8 6 0,-8-8 82,2 2 1,-5-2-277,-7 2 0,3-3 119,-9 3 0,1 4 182,-6 1 1,-2 7-76,-4 5 1,-5-1-122,-12 7 0,-4 0 25,-8 6 1,-1 5 95,-5 1 1,3 0-231,-8-6 0,7-8 72,-1-4 1,6-3-297,5-3 1,-4-1-57,4-4 1,4-4-211,2-8 0,10-2 338,1-3 1,6 1 316,-5-7 0,7-2 0,-2-10 0,-3-3 0,-1-9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2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7993,'8'10'0,"-6"-1"790,4-3 0,1 3-185,-1 9 0,8 5-73,-3 0 1,5 8-293,1-3 0,-2 3-133,-3-2 0,3-4-604,-3-8 1,3 1 373,2-1 0,-5-6-983,-1 1 1,-5-8 608,6 2 1,-7-5-334,7-1 0,0-1 830,5-5 0,6-6 0,0-11 0,15 4 0,-1-6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2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7985,'18'17'-1407,"-1"3"1125,0 3 1,-7-4 979,-4 4 0,-4-10 231,-2-1-443,0-1-149,7-1-260,-5 5-244,6-13 1,-6 6 166,4-8 0,11-23 0,10-6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225 293 8498,'17'-8'1506,"1"6"-1245,-1-4 0,2 4-355,4 2 1,6 0-280,11 0 328,-3 0 1,11-6-295,-8 1 0,-1-9-509,-10 3 0,-4-5 377,-8-1 1,-8 0 177,-3-1 1,-4-5 330,-2 0 1,-8 0-39,-3 6 0,1 0 0,-1-1 0,-1 1 0,-3 6 0,3-1 0,3 8-11,3-2 0,4 6 99,-4 6 0,-1 6 224,1 11 1,-6 6-113,7 11 1,-7 2-39,6 4 0,-7 10-49,1-4 1,5 9-86,1-3 1,-2 0 19,2-6 1,-1-2-140,1-4 0,4 2 98,-4-8 0,4-7-170,2-10 1,2-4-20,4-2 1,4-7 94,7-4 0,0-4 52,1-2 1,5-8-17,0-4 0,5-5 135,-4-6 0,-1 4 16,-6-4 1,0 4 114,0 1 1,1 7 87,-1-1-24,-7 8 1,3 1 51,-7 14 0,0 3-58,-6 14 0,0 3-1,0 9 0,0-3-80,0 3 1,0 3-316,0-3 1,0-2-93,0-9 1,-6 2-111,0-8 0,-5 0 164,5-6 1,-8-1 81,3-5 0,-5-3 159,-1-8 0,0 0 27,0 0 1,-1 0-15,1 0 0,0-2-90,-1-4 0,3-5 268,4-12 1,-3 1 85,8-6 1,1 5 64,5-6 1,0 8-102,0-2 1,1 3 7,5 3 0,4 0-299,7-1 1,2 7 131,4-1 1,-3 7-624,3-7 0,2 6 281,-2-5 0,0 1-242,-6-1 0,-5-3-368,-1 8-291,-7-7 652,4 3 0,-8-1 2,0-1 1,-2 9 120,-4-3 0,-11 4 62,-12 2 1,-8 0 161,-9 0 1,6 8-36,-12 3 0,-2 10 777,-3 2 0,5 8 2,6-2 0,1 3 390,-1 3 0,4 0-448,7-1 1,7 1 585,-1-1-904,8 1 1,-2-2-42,11-5 1,4 3-99,8-8 1,0 0-138,0-5 1,10-1 101,7 0 1,2-1-75,10-5 0,2 3-355,9-9 250,5 1 0,6-6-70,1 0 0,8 0-82,3 0 1,10 0-529,2 0 1,10 0 157,1 0 0,-5-6-292,5 1 1,-3-9 329,3 3 0,-1 1 80,-4-2 0,-4 7 95,-8-7 0,-8 1 45,-3-7 1,-4-5 330,-2 0 0,-8-9-34,-4-3 0,-3-9 34,-3-14 0,-5-3 0,-4-9 0,-6 1 0,-5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7898,'-7'-17'-197,"3"-1"197,-8 1 1938,9 0-1446,-5-1 0,16 3-312,3 4 1,10-3 62,2 8 1,6 1-28,-6 5 1,6 0-639,-6 0 0,6 0 267,-6 0 1,0 5-139,-6 1 0,-1 10 175,-5 1 1,5 2-142,-5 10 1,-3 2 88,-2 9 0,-5 4 119,-1 8 1,-7 8 137,-5 3 0,-3 4 146,-2 2 0,-1 1-11,1-1 1,2-8-95,3-3 1,-1 0-308,7-7 1,-2 3 138,2-13 1,5-1-233,-5-6 0,4-7 35,2-4 1,2-3-160,4-3 228,-5-7 1,15-3-120,-5-7 217,5-15 0,3 1-54,4-14 1,4-9-69,7-9-8,9-12 1,-7-1 49,5-5 1,1 7 173,-2 11 1,1 5-13,-7 12 1,-1 6 72,-4 12 0,-2 3-6,-4 8 0,-4 14 195,4 3 0,-10 14 232,-1 3 0,-6 1-199,5 5 0,-7-3-129,2-3 0,-4 1-1,-2-1 1,-8-1-157,-4-4 0,-3 2 59,-2-8 1,-2-2-164,-4-10 1,-2 3 10,-4-8 1,-2-1-166,8-5 0,-2 0 248,2 0 1,6-3-35,-1-9 1,3 0 21,9-11 0,-5 4 2,5 2 15,0-8 1,6 6 74,0-4 5,0 11 124,8 4 1,-1 10-72,5 4 1,3 4 219,-3 7 0,-4 0-93,-3 1 1,3 5-95,-2 0 0,0 0-20,-6-6 0,1-5-136,5-1 0,-4-5-174,4 5-422,-4-7 154,-2 4-295,0-8 44,0-8 0,0-1-122,0-9 367,-8 1 0,-1 0 3,-9-1 0,1 1 107,0 0 0,-3 2 312,-3 3 0,2 4 0,-8 8 0,3 2-12,-3 4 1,-4 4 11,4 7 0,-3 6 39,-3 0 0,0 2-7,1-2 0,-1-4 172,1 4 0,1-3 7,4-3 0,-2-6 339,8 1 1,0-2-66,6 1 0,2-1 108,3-5 0,-1-1-171,7 8 0,-6-6-27,7 5 1,-1 1 1,6 5 1,2 2-143,4 4 1,5-4 243,12 4 1,4 2-87,8-2 0,9 6-434,8-6 0,13-5-188,10-7 1,2-7-342,-2 2 1,4-4 67,7-2 1,0-2-820,1-4 1,-3-4 194,-3-7 0,-4 2 460,-8 3 0,-7-3 646,-5 3 0,1-7 0,-2 2 0,-4 3 0,-2-1 0,-4-4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12289,'-18'25'633,"1"-6"-679,0 14 0,-16-6 46,-7 8 0,-16-1 0,-6 1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8117,'-17'-27'2093,"0"-5"-1796,0 20-2106,7-3 982,2 15 503,8 0 1,0 9 353,0 9 1,0 7 321,0 9 0,0 8 782,0 5-798,0 10 1,0-1 60,0 7 0,-5-7-144,-1 2 0,0-6-158,6-6 0,-6 2 155,0-8 0,-5 0-600,5-5 1,-1-2 31,1-5-1506,4 5 1096,-6-14 0,16-1 728,3-13 0,5-18 0,1-6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7774,'-6'23'145,"0"0"1,-5 2 92,5-2 1,0-4-107,6 4 1,0-3 132,0-3 0,-2 2 258,-3 4 0,3-4 611,-4 4 1,-2-1-1044,3 1 1,-9-4-420,3 4 0,1 2-402,-2-2 1,-5 4 288,-6-10 0,0 4-304,6-9 1,-1-5 425,1-1 0,0-4-100,0-2 0,-1-9 149,1-9 1,7 1 219,5-6 0,3 4 513,2 1 0,2-3-45,3 4 0,11-2 236,7 13 0,10 0-270,1 6 1,1 2 140,5 4 0,-2 3-2,3 9 0,-5 9 83,5 7 0,-5 3-349,-1 9 1,-10-10-54,-8-1 0,0 0-1033,-5-7 1,-4-1 500,-3 2 0,-3-8 328,-2 2 0,0-3 0,0-3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10 8117,'18'-7'772,"-9"5"1,-9 2-793,-11 11 0,-5 1-339,-1 5 1,-2-3 110,-4 9 0,-10 4 8,-7 1 1,-10-1 192,-2 2 0,-2 0 40,-9 6 0,7-1 19,-2 1 0,12-10-99,6-8 0,11-2 475,6-9 1,4 0 143,2-6-254,7 8-246,2-7 0,16 15-80,4-5 0,3-1 177,2 2 1,8-1 82,4 6 0,4 1-21,1-1 1,1 0-114,-1 0 1,9-5-155,3 0 1,-2-3 146,2 3 0,0-3-811,6-3 0,2-4 740,4 4 0,-5-4 0,7-2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34 8032,'-33'-12'0,"4"0"0,4 9 972,8-3 0,0 6-567,0 6 1,-1 11-473,1 12 0,0 5 132,-1 7 1,1-3-11,0 8 0,-1 4 201,1 2 1,0 4-92,0-10 0,7 2-491,4-2 0,4-2 229,2-3 1,2-11-897,4 5 1,9-6 531,8 0 1,14-4 460,-3-8 0,13 0 0,-3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53 7968,'-25'-18'1409,"4"7"-1092,-8-1 1,6 8-546,-6-1 0,0 3 15,-6 2 0,1 9 41,-1 9 1,-7 9 129,-4 13 1,-4 6 160,-2 12 1,6 1 191,0 5 0,9-3-119,3-3 1,7-4-150,10 3 0,7-9-33,4-2 1,4-7 6,2 1 0,10-5 8,7-6 1,2-5 13,10-6 1,0-3-54,6-3 0,-1-5-145,1-7 1,-3 0-90,-3 0 1,10-2 55,-5-3 0,-1-5 7,-4-7 1,-6-1 48,6 1 0,-8 0-5,2 0 53,-12 7 86,5-5 220,-14 13-35,5-6 1,-7 18 375,0 7 0,6 2 5,0 10 0,0-8-258,-6 2 1,0 2-72,0-2 0,2 0-9,3-5 0,-3-1-254,4 0-469,4-7-705,-8 5 808,13-13 0,-13 4-304,4-12 1,-4 2-62,-2-7 0,-2-3 268,-4-9 0,0 2 491,-11-8 0,-4 0 0,-14-5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67 104 7968,'-17'-9'75,"0"-7"0,5 14 437,1-4-130,7 5 1,-2 1-120,12 0 0,-2-2 100,7-4 0,3 4-126,9-4 1,2-1 116,3 1 1,5-6-198,-4 6 0,9 1-231,3 5 1,1-6-193,-2 0 1,-3 0-523,3 6 1,-3 0-285,-3 0 0,-5 0 159,0 0 913,-8 0 0,4 0 0,-8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7968,'7'-10'797,"-5"2"1,8 8-299,-4 0 0,-3 8-82,9 3 0,1 13 143,11 4 0,-5 5-85,4 2 1,-6 5-190,-5 0 1,3 8-209,-4-2 1,3-1 87,-3 1 0,-3-6-953,-8 6 0,0 0-11,0 6 0,-8 0-519,-3 0 1,-12 2 1316,-6 3 0,-4-3 0,-1 6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6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8199,'-6'-17'358,"1"0"1,-1 5-185,6 1 378,0 7-43,0-4 539,0 8-634,8 0 0,1 0 106,9 0 0,5 0-120,0 0 1,7 0-201,-1 0 1,-2 0-54,2 0 0,6 2-185,5 4 0,-2-4-265,-9 3 0,2-3-1644,-8-2 553,0 8 0,-8 2 611,-3 7 0,-14 0 81,-15 1 1,-8 7 701,-10 3 0,-7 5 0,-2 2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36 8169,'-27'9'-477,"2"-1"2242,8-8-1172,7 0 1,12 0-143,15 0 1,8 0-147,10 0 1,7-2-16,4-4 0,4 4-87,2-4 0,0-1-111,0 1 1,6-5-817,-1 5 0,1 0 502,-6 6 1,-8 0-989,-4 0 1,-3 0 535,-3 0 0,-1 0 674,-4 0 0,4 0 0,-6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9487,'-11'7'636,"-1"5"1,8 9-241,-1 2 0,3 8-159,2-2 1,0 3-265,0 3 1,-6 5 109,0 1 1,0-5-182,6-1 1,-5-7-264,-1 7 1,0-2 235,6-10 1,0 0-377,0-6 99,0 0-326,0 1 483,0-9 1,0-3 279,0-12 1,6-3-258,0-9 1,7-7-93,-1-3 1,3-5 10,2-2 1,2 3 89,5 3 0,-3-2 71,7 8 0,1 2-14,6 9 1,-6 5 301,0 7 1,-8 2 186,2 3 1,-4 5 231,-2 7 0,-1 6-59,-5 0 0,-3 8 480,-8-2 1,0-4-433,0-2 0,2 2-146,4-2 0,-5 0-503,5-6 0,-4 1 131,-2-1 0,6-5-1034,0-1 1,1-7 76,-1 2 1,4-4 920,7-2 0,8-8 0,2-2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8060,'11'2'205,"1"3"1,-7-3-142,7 4 0,5-4 757,6-2 0,8 0-241,-2 0 1,-2-2-112,2-4 0,-3 4-366,3-3 1,2 3 15,-8 2 1,6 0-365,-6 0 0,0 0 229,-6 0 1,1 2-1265,-1 3 0,-6-3 212,1 4 1068,-8-4 0,4 6 0,-8 1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7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8060,'0'-17'1111,"0"5"-556,0 1 1177,0 7-1167,0-4 1,5 10-109,1 4 0,2 3-95,-2 9 0,-4 7 86,3 3 1,-3 7-255,-2 5 0,0-1-195,0 7 1,0 0-2710,0 6 2710,0 0 0,0 7 0,0 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3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7704,'-32'17'1676,"3"2"279,-11 4 1,-3-4-1956,3 4 0,-8-3 0,4-3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8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8277,'0'-27'0,"0"4"0,8 12 489,3 5 1,7-2-57,5 2 1,4-5-297,7 5 0,9-7 89,3 1 0,11 2-56,7-1 0,5 1-35,6-1 0,-4 3-214,4 8 1,-6 0-451,-6 0 1,3 0 356,-9 0 0,-5 0-184,-6 0 1,-9 6 117,-3 0 0,-7 5-418,-9-5 1,-3 7 213,-3-1 1,1-2 441,-7 1 0,-8 1 0,-8 5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53 138 8354,'-18'-7'72,"1"-5"67,8 5 32,1-1-230,16 8 0,3 0 201,12 0 0,6-2-118,11-4 1,12 2 545,12-7 1,11 1-232,5-1 1,18-5-291,-46 10 0,0 1 1,-1 0-1,0 0-86,47-6 1,-8 7-382,2-2 1,-13 4 199,-10 2 1,-7 0-148,-10 0 0,-10 2-1120,-7 4 1485,-1-4 0,-15 13 0,6-5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9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8362,'0'-17'103,"0"7"1,2 3-251,3 7 0,7 2 239,11 3 1,4 5 312,7 7 0,3 1-28,3-1 1,4 0 200,8 0 1,8 3-104,3 3 1,5 4-130,1 7 1,0-5-373,0 0 0,0 2-36,0 9 0,-5-4 120,-1 5 1,-9-5 5,-2-1 0,-10-1-289,-13 1 1,-6 0 18,-11-1 1,-5 1 77,-7-1 1,-9 7 49,-9-1 0,-16 6 53,-18-5 1,-2-1-333,-9-6 0,-8 7-143,-10-1 1,-2-5 182,3-6 0,-5-2-190,4 1 507,-3-3 0,1-5 0,1-1 0,-5 2 0,-1 0 0,-5 2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3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53 8433,'-2'-22'678,"-4"5"-289,4 4 1,-13 13-319,3 0 1,-3 2-452,-3 3 1,-7 7 136,-3 11 1,-7-4 183,-5 4 1,-4 4 217,-8 2 0,0-2-82,0 2 0,0-2 115,0 1 1,-6 5-48,1-4 0,1 4-38,10 1 1,-2-7-55,8-4 1,-5 2 105,11-2-291,-5 0 279,20-6-271,2 1-78,9-9 229,8 7 0,10-7-199,7 9 1,14 1 55,9 4 0,8-2-78,-2 8 1,14 2 127,9 9 0,6-4-324,6 5 1,5-5 209,1-1 0,-1 5 124,-40-20 1,0 1 0,43 19-415,-3-5 0,1-1-171,-1 1 641,1-1 0,-5 1 0,1-1 0,3 1 0,3 0 0,3-1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0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831 139 8227,'-8'-35'0,"1"9"0,-5 3 0,-3 5 210,3 7 0,-3-3-269,-3 8 1,-1 1 340,-4 5 0,-4 0 25,-7 0 0,-9 7 45,-3 5 0,-6 13-169,-5 10 0,3 7-102,-4 10 1,5 1 38,1 5 0,2-2-142,4 7 1,5-7 70,12 2 0,4-10 44,8-2 0,8-8-237,3 3 1,4-5-98,2-1 1,8-8-121,3-4 0,12-4 176,6-2 0,11-7-71,6-5 1,4-3-148,2-2 1,0-7 18,0-5 0,0-3 11,0-3 0,-8 1 100,-4 0 1,-5-6 416,-6 0 0,0 6 155,-12 5 0,2 6 739,-13-5-784,0 7 0,-1 4 156,1 11 1,0 7 460,-6 5 1,0 4-302,0 7 1,0 1-163,0-1 0,0-5-143,0 0 0,0-2-466,0 2 1,0 1 45,0-6 0,0-1-515,0-6-428,0 0-1339,0 0 1356,0-7 1,-2-4 1080,-4-12 0,-11-11 0,-10-10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0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8223,'-17'-8'-49,"7"-1"824,3-8 0,7 5-248,0 1 0,7 7 184,5-2 0,11 4-168,6 2 1,4 0-42,1 0 1,8 0-291,4 0 0,6 0-151,6 0 1,-2 0-1490,7 0 0,-1 8 1428,1 3 0,12 5 0,-4 1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1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8221,'-9'-8'552,"1"6"1,16-6-589,3 8 0,12 2-79,6 4 0,10-4 1001,1 4 1,14 1-419,-2-1 1,11 0-207,0-6 1,-1 0-114,1 0 1,-9 0-1078,-2 0 1,-2 0 264,-10 0 1,-1 0-485,-10 0 1147,-5 8 0,-6 1 0,-1 9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1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8303,'0'-18'585,"0"9"0,8 1-202,3 8 0,13 0 156,4 0 1,7 0-88,5 0 1,6-2 33,12-4 0,-2 2-502,7-7 0,-1 7-380,1-2 0,4-1-1156,-3 1 1,3 0 1551,2 6 0,0-8 0,0-1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8346,'0'-35'209,"0"8"0,0 2 1111,0 8-319,0 7-906,0 3 0,0 8-30,0 5 0,0 6-105,0 11 1,-2 6 511,-3 11 1,1 6-112,-8 12 1,1 9-479,-7 8 0,1-6 117,0-5 0,0-1-196,-1 6 0,1-2 113,0-3 0,-1-5-647,1-7 1,6 0 23,-1 0 0,8-8-261,-2-3 0,4-7 967,2-5 0,0-4 0,0-8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967 70 8130,'0'-27'0,"0"4"0,-2 11 195,-4 6 0,-4 5-73,-7 1 0,0 0 167,-1 0 0,-8 0-128,-9 0 1,-7 5 83,-10 1 0,-6 8-92,1-3 0,-9 6-152,3 6 1,-4-1-113,-3 6 0,7-5 126,0 6 0,13-8-71,-2 2 0,17-5 346,1-7 316,10 5-540,0-7 1,14 9-12,4-1 1,18 0 165,5 0 0,12 3 52,0 3 0,11-2 235,6 8 0,4-6-118,2 6 0,2-8 28,3 2 0,-11-4-442,1-2 1,-3 0-429,-4 1 1,-5-1-1229,-6 0 0,-8 1 312,2-1 1368,-4 0 0,-2 8 0,1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7834,'12'2'391,"-1"4"0,1 4 606,5 7 0,-5 0-388,-1 0 1,-1 1 117,1-1 1,-3 2-212,-8 4 0,0-3-39,0 3 1,0-2-254,0 2 1,-2-4 11,-4 4 0,-3 2-591,-9-2 1,-1 6-20,-4-6 1,2 6-290,-8-6 1,0 8 237,-5-3 0,-1-3-321,1-2 1,5-3 329,0-3 0,6-2 69,-6-3 0,8-4 336,-2-8 0,4 0-85,1 0 0,7 0 160,-1 0 1,8-8-30,-1-4 0,3 3-112,2-3 0,7 1 32,5-7 1,9-1 95,2-4 1,14 4-76,-3-4 1,12 2 102,0-2 0,1 3 142,4-3 0,-4 10-89,4 1 0,7 1 219,-6-6 1,4 5-105,-4 0 1,-2 7-39,-4-7 0,0 8-92,-12-1 1,3-3-75,-14 2 0,6 0-97,-6 6 0,-6 0-692,-5 0-520,-9 0 922,5 0 0,-10 2-188,-4 4 0,-3 4 7,-8 7 1,-8 6-53,-4 0 0,-4 2 577,-1-2 0,-1-4 0,0 4 0,3-3 0,3-3 1,4 0-33,8 0 1,-1 1 615,1-1 1,5 0-331,1 1 0,5 5 539,-5 0 0,7 7-187,-2-1 0,-4 4-24,-1 2 1,1 1-197,-1 4 1,5-1-61,-6 7 0,3-6-219,-3 6 0,-3-5-188,3 5 1,3-8-639,-3 3 1,7-7 452,-7-5 0,6 2-1622,-5-8 638,7 0 229,-4-13 422,8-3 599,0-22 0,8-4 0,1-16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8197,'0'-17'165,"0"7"0,2 2 83,4 8 1,-2 0 269,7 0 1,-5 2 2128,6 4-849,-8-4-1257,3 13 0,-1-5-97,0 7 0,-1 1-182,-5-1 0,0 0-601,0 1 0,-5 5 285,-1 0 0,0 0-826,6-6 1,0 0 584,0 1 0,0-1-2133,0 0 1582,0-7 1,2-1 256,4-3 1,-2-4 263,7 4 1,7-12 51,5-5 0,7-12-98,-1-6 1,4 2 123,1-2 1,-1 10 476,-4 1 1,2 3 103,-8 9 1,0 2 415,-6 10 1,0 4-299,1 7 1,-7 2 257,1 4 1,-8-1 706,1 6 1,-3-5-643,-2 6 1,0-8-254,0 2 1,0-3-209,0-3 0,2 0-1130,4 1 1,-2-1 591,7 0 1,1-2 223,5-3 0,8 3 0,2-5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6:4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8015,'-7'-27'6258,"-3"10"-7530,1 9 52,1 8 1243,8 8 1,0-4-59,0 7 0,0-5-7,0 6 0,8-7-78,3 7 1,12-6-178,6 5 1,6-7-122,5 2 1,-4-4-307,5-2 0,-7 0 620,-5 0 1,-4 0-327,-8 0 895,-7 0 1,-2-2-356,-8-4 0,-10 2 200,-7-7 0,-8 7-196,-10-2 0,1-2 1086,-1 3 1,1-1-616,-1 6 0,6 0-545,0 0 0,8 2-40,-2 3 0,4 5 0,2 7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17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8373,'-35'-17'0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1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8373,'0'-10'0,"-7"-5"0,-3 5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1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8305,'-10'0'1250,"2"0"-472,8 0 861,0 0-1170,8 0 0,-4 0-224,7 0-52,1 7 0,5-3 32,0 8 1,1-9-33,-1 3 0,0-2-156,1 2 0,-1-4 120,0 3 0,8-3-464,4-2 1,-2 0 162,2 0 0,-6 0-228,6 0 0,-1 0 156,7 0 1,-6 0 3,0 0 1,-8 6 0,2 0 1,-4 0-111,-2-6 432,1 7 1,-3-3-173,-3 8 352,3-8 0,-11 9-87,7-7 1,-7 1 31,2-1 0,-2-2 54,2 8 1,-5-1-99,5 6 1,-4 1 47,-2-1 0,0 2 120,0 4 0,-6-2-151,1 8 0,-9 0-9,3 6 1,-5-5-163,-1 5 1,0-10 86,-1 10 0,1-10-158,0 3 1,1-6-292,5 1 1,-3 2-358,9-2 0,-3-6-641,2-6-1061,4 1 1345,-5-2 0,5-3 408,-4-7 0,4-2-438,-4-3 1068,4-13 0,-13-9 0,-4-7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18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226 198 8305,'7'-26'81,"-3"-5"-81,8 8 0,-7-2 1619,7 2-251,-8 3-12,11-5-1178,-5 8 0,7 9 79,0 8 0,-1 8-207,-5 9 1,3 7 148,-9-1 0,1 13-64,-6-1 1,0 5 64,0 0 0,-7 3-377,-5 3 1,-9 4-216,-2-4 1,-6-2-334,6 2 0,-6-7 200,6 1 1,-2-4-312,2-1 0,4-2 427,-4-4 0,-2 1-224,2-7 633,0 0 0,-2-5 0,-2-1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1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8462,'0'-17'455,"-2"-4"888,-4 3-1035,4-3 128,-13 19-556,13-5 210,-13 7 0,13 2-31,-4 3 0,-2 5 16,2 7 0,1 2-126,5 4 1,0 2 317,0 4 1,2 6-162,3-1 1,-1 1 166,8 5 0,-3-9-31,3-2 1,3-2 314,-3 2 1,5-2-76,6-4 1,-2-4 2,8 4 1,0-6-163,5-5 0,9 1-43,3-7 1,12 0-205,5-6 0,14-8-251,9-4 0,5-5-318,-40 6 1,1-1-1,42-9 387,-42 7 0,0-1 1,40-6-2580,1-2 2685,-5 4 0,-3-2 0,-5 3 0,-5 9 0,-4 5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0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35 416 8432,'0'-10'231,"0"2"20,0 8 1,2 0 788,4 0-703,4 0 1,7-2 68,0-3 0,10 1-166,8-8 0,1 1-259,10-6 0,0-1 162,6 1 0,-2 0-460,-4-1 0,2 1 211,-7 0 1,-1-1-579,-5 1 0,-8 6 155,-4-1 0,-4 3-82,-2-3 1,-5-3 226,-1 3 1,-7-3 113,2-3 1,-10 1 177,-2 0 1,-7 1-129,1 5 0,-3-4 474,-2 3 1,-1 4-82,1 3 1,0 3 70,-1 2 0,1 0-78,0 0 0,-1 0-83,1 0 0,0 7-41,0 5 1,5 3 0,1 3 1,1-1-5,-2 0 1,-1 8-19,7 4 1,-5 4 76,5 1 1,0 1-81,6-1 1,-6 1 186,1 0 0,-1-1-120,6 1 0,0-1 10,0 1 1,6-6-40,-1 0 1,9-6 23,-3 5 0,-1-6-161,1 1 0,-1-10 99,2-1 0,3-9-124,-4 3 1,-1-4 37,2-2-44,-1 0 153,6-8 0,-1-1 7,-5-8 0,-3-1 98,-8 1 1,0 0-137,0-1 1,0 7 604,0-1-126,0 8-220,0-3-98,0 7 1,0 13 106,0 4 1,0 7-123,0-1 0,0 4-7,0 7 1,2-1-55,4-4 1,-4 3-18,3-3 0,-1-2-231,2 2 1,-4-2 86,4 2 0,-4-3-609,-2-3 485,0-3 0,0 5-119,0-8 1,-2-7 87,-4-5 0,2 3 125,-7-2 1,-1 0 352,-5-6 0,-1-8-139,1-4 1,0-1 308,0 1 0,1-3-158,5 3 1,1 3 270,4-3 0,4 7 218,-3-7-533,3 8 1,2-5 205,0 3-15,7 4-282,3-6 53,7 1 0,-5 5-674,-1-4 0,-5 4 59,6 2-1373,-9 0 862,5 0 363,-8 0 1,0 2 91,0 4 1,-8-4 102,-3 3 0,-6-3 355,-6-2 1,-2 2-77,-4 4 1,-4-2 463,4 7 0,-3-5-228,-3 6 0,0-7 604,1 7 0,1-1-270,4 7 1,2-1-13,4 0 1,4 1-77,-4-1 1,10 0-75,1 0 0,8 1 47,-1-1 0,3 0-90,2 1 1,0-7 316,0 1 1,7-3-90,5 3 0,5 3-71,6-3 0,-2-3-156,8 3 0,2-6-126,9 5 0,-1-5 13,7 5 0,0-7-173,6 2 1,0-4-876,0-2 1,-1 0 522,1 0 1,-6-2-1277,1-4 0,-3 2 676,2-7 1,-4 7-38,-7-2 1,-6-1 71,-1 1 939,-6-8 0,2-3 0,-6-10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7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258 243 8384,'-9'-25'0,"-1"5"0,4-3 0,4 4 863,-3 2 1589,3 7-1895,2-5 1,7 13-160,5-4 0,3 4 104,3 2 0,1 0-147,4 0 0,4-2-244,7-4 0,-3 5 170,4-5 1,-6-2-447,5 2 1,5-5-68,-11 5 0,7-5-280,-12 5 1,6-2 175,-6 2 0,0 4-302,-6-3 1,-5-3-232,-1 2 30,-7 0 592,12 6-189,-15 0 689,7 0 131,-8 0-167,0 0 0,-6 8-52,1 4 1,-7 5 70,6 6 1,-7 4-11,1 7 0,3 3-147,-3 3 0,3 5 126,-3 6 1,-3 1-98,3 0 1,-1 0-44,1 0 0,-3-6-7,3 0 1,3-7 4,-3 1 0,8-4-150,-1-1 0,1-8 152,-2-4 0,4-4-103,-4-2 74,4-7 1,2 0-257,0-5 159,0-3 151,0 6 0,0-10-186,0-4 1,0 3-168,0-9 0,0 0 125,0-5 1,0 6-93,0-1 0,6 1-211,0-7 0,2-1 110,-3-4 1,5 4-56,7-4 1,1-2-50,-1 2 1,0-6 351,0 6 1,6-6 33,1 6 0,-1-6 192,-6 6 1,2 0-131,4 6 0,-4 1 148,4 5 0,-3-3 693,-3 9-606,0-1 1,0 8 46,1 4 0,-3 3-41,-3 8 0,1 8 10,-7 4 0,0 4-170,-6 2 0,0-1-116,0 1 1,-6-5 93,0 5 0,-5-10-122,5 10 1,-8-12-87,3 0 1,1-4 108,-1-2 0,1 0-175,-1 1 1,-5-9 108,5-3 1,1-4 170,-1-2 0,1-2-129,-2-4 1,-1-9 4,7-8 1,-1-8-56,1 2 0,4 4-431,-4 2 540,4-4 0,8 8-106,0-4 309,7 12-314,-3 3 1027,7 8-618,0 8 0,-7 1 11,-4 9 0,1-1-227,-1 0 0,0 0 72,-6 1 0,0-1-434,0 0 1,-6 1 145,0-1 0,-1 0-34,1 0 1,4-5 17,-4 0 1,2-9 269,-1 3-168,3-4 231,-6-2-257,0 0 0,6-2 32,-3-4 1,-3-3-551,2-9 1,0 7 264,6-1 1,-5 1-896,-1-6 801,-8-1 0,5 7 16,-8-1 0,-1 8 67,1-1 1,-6 3 203,0 2 0,-8 5 275,2 1 0,-3 8-183,-3-3 1,-1 5 405,-5 1 0,5 6-186,-5 0 1,7 6 170,5-6 1,-2 0-87,8-6 1,-8 1 73,3-1 1,3 0-6,2 0 0,3-5 111,3-1 1,-4-5 24,4 6 0,-5-8-152,11 1 0,1-3 132,-1-2 76,7 8-183,-11-6-161,13 6 1,-4-8-164,12 0 1,9 7 243,8 5 1,10 3 164,1 2 1,3 7-29,9-1 0,0 2 355,6-2 0,0-4-266,0 4 0,0-4-230,-1-2 0,3 1-177,4-1 1,-2-5-165,7-1 0,6-7-270,6 2 0,8-4-243,-3-2 1,-1-10-625,2-7 1,-8-8-13,2-10 0,-12 1 64,-5-1 0,-6 0 78,-6 1 0,-4-7 111,-7 1 972,-8-8 0,2 2 0,-12-12 0,-8-5 0,-5-4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8370,'0'-26'927,"8"1"0,2 9-360,7 5 1,0 1-594,1 4 0,-1 4 187,0-3 1,0-3 441,1 2 1,-1 0-253,0 6-569,1 0 1,-1 2-778,0 4 1,-7-2 569,-4 7 1,-5 7-723,-1 5 1147,-7 15 0,-11-1 0,-8 15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1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7834,'10'-7'388,"-3"5"-238,-7-14 0,0 12-66,0-7 970,0 7-461,0-4-480,8 1 0,-4 5-44,7-4 0,-5 4-145,6 2 0,-7 0 188,7 0 1,-6 0 187,5 0-54,-7 0 1,10 2-136,-9 4 0,3-2 84,-2 7 1,-4 3-47,3 9 0,3-2 14,-2 8 1,2 5 45,-3 7 0,-3 1 3,4-2 1,-2 2-131,2 5 0,-4 1-136,3-8 1,-3 6-444,-2-6 1,0-1 265,0-10 1,0 1-249,0-7 0,0 1-579,0-7-558,0-8 1051,0 7 565,-7-14 0,-3-2 0,-7-10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8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18 8370,'2'11'477,"4"1"0,-2-6-239,8 5 1,-7 1 48,7 5 1,-6 0 193,5 1 1,-5-1 430,5 0 0,-7 8-531,2 4 0,2-2-101,-3 2 0,1-1-246,-6 7 1,0 0 168,0-1 1,0 1-473,0-1 0,0-1-8,0-4 1,0-4-233,0-8 0,-2 0-154,-3 1 115,3-1 1,-6-5 119,8-1 0,-8-7 60,-3 2 0,1-4-153,-1-2 0,-1 0 66,-5 0 0,-6 0-68,0 0 1,-2-6 173,2 0 0,1-5 349,-6 5 0,7-8 105,-3 3 0,5 1-4,2-1 0,0 1 239,-1-1 0,7-5-246,-1 5 0,8-5 908,-1-1 0,-3 5-382,2 1 1,2-1 79,10-5 1,6 0-195,11-1 0,13-6 5,16-5 1,15-2-330,14 2 1,-33 10 0,2 0-280,2 1 0,0 1 0,2 0 0,1 1 165,0 2 0,0 0 0,0 0 0,1 1 48,2-1 0,0-1 0,0-1 0,-1 1-144,-5 3 0,0 1 1,1-1-1,-1 1 24,41-6 0,-11 7-816,-13 4 1,-9 4 455,-14 2 0,-6 0-2155,-11 0 1575,-4 0 0,-15 8-491,-4 4 1435,-20 3 0,-5 2 0,-16 1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8370,'10'-8'3802,"-3"6"-3743,1-5 0,-4 7 217,7 0 127,-7 0 0,6 0-99,-4 0 1,-4 7-42,3 5 1,-3 3-603,-2 2 0,6 1 334,0-1 1,0 0-814,-6 1 1,0-1-558,0 0 87,0 1 656,0-1 1,0-6-295,0 1 1,0-10 925,0-2 0,0-8 0,0-9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8370,'9'0'0,"5"2"250,-9 3 0,3 5-159,-2 7 0,-2 2 383,7 5 1,-5 0-1,5 5 0,-5 10 3,6-5 0,-3 7-115,3-1 0,3-2 149,-3 9 1,-3-3-464,3 2 1,-8 4 27,2-4 1,-5-2-491,-1 2 1,0-5 310,0 5 1,-1-8-255,-5 2 0,-4-5 129,-7-6 0,0-4-716,-1-8 1,-1-1 217,-4-5 0,4 3 66,-4-9 0,4-7 557,1-9 0,3-6-15,3-7 1,5 5 548,7-4 1,0 4-297,0 2 0,4 1 70,7 5 0,1 3 104,11 8 0,-2 0 316,2 0 0,-2 0-147,8 0 0,-6 6 87,6 0 1,-6 5-8,6-5 0,-3 7-218,3-1 0,2-2-1067,-8 1 0,6 1 485,-6 5 0,6 0-373,-6 0 1,2-5 159,-2 0 455,-4-1 0,6-1 0,-8-3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9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8308,'9'0'3304,"-1"2"-1983,-8 3-1582,8-3 1,-1 8-810,5-4 0,-2-4-993,-5 3 2063,-3 5 0,6 0 0,-8 7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29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8308,'17'0'1319,"0"0"294,1 0 1,-7 0-2397,1 0 783,-8 0 0,11 0 0,-5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4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8097,'0'-9'-2299,"0"-7"2299,0 15 0,0-7 0,-7 0 0,-3-1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5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7993,'0'-17'-304,"0"-1"1,0 1 652,0 0 0,0 5 306,0 1 450,0-1-756,0-5 0,0 5 131,0 1-167,0 7-192,0-4 1,0 10-185,0 4 0,0 11 253,0 12 1,0 8 137,0 9 0,0 2-137,0 15 1,0 0-18,0 7 0,0-7-106,0 0-188,0-7 255,-8 4 1,7-8-253,-5 0 1,4-8-26,2-4 0,0-5-31,0-7 1,0 3-31,0-8 0,0-5-180,0-7 0,0-5-441,0 5 391,8-7 0,-5 4-52,9-8 0,-8-10 68,1-7 0,5-10-595,2-13 1012,3-4 0,10-16 0,2-1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70 7993,'17'-17'1271,"0"-1"-719,0 1-65,-7 7-116,-2 3-200,-16 30 1,-4-8-409,-11 20 1,2-5 189,-8 5 1,6 0-580,-5-1 351,-1 1 161,2-1 1,-4-5-68,8 0 1,-8-8 111,3 2 0,1-4 13,-2-1 1,8-3 19,-2-3 0,-2 1 29,2-7 1,0 5 65,5-5 0,7 2-38,-1-2-256,8-5 236,-11 7-134,13-8-255,-6 0 367,8 0 0,2 6-18,4 0 1,-2 7 45,7-1 0,-5 3 137,6 2 1,-7 6 658,7 0-350,0 8-284,5-4 1,2 0 983,4-4-483,-4 4-269,6-8 0,-6 6 122,5-8 0,-3 1-376,7-1 1,-6 0-238,1 1 0,2-7 84,-2 1 1,6-1-156,-6 6 0,5-5-1065,-5 0 0,8-9 556,-2 3 1,4-4 669,1-2 0,9 0 0,1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8145,'-17'-27'374,"7"2"189,5 7 0,1 1-499,-2 0-124,4 7 744,-6-5 890,8 13-1140,0-6 0,0 10-172,0 4 0,0 11-97,0 12 0,-5 4 76,-1 1 0,-6 9-1293,7 3 0,-7-2 300,6 2 752,1 0 0,-3 6 0,-2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8120,'0'-18'0,"0"-5"21,0 0 0,0 6 48,0 6 227,0-1 90,0-5 0,-8 7-81,-3 4 0,-1 4-233,-5 2 1,3 10-119,-9 7 1,-2 4 217,2 14 1,-6-2 118,6 13 1,-6 6-73,6 5 0,0 7 128,6-7 1,0 7-154,-1-7 1,9 3-5,3-2 0,4-8-501,2 7 1,2-13 228,4 8 1,5-11-900,12-1 0,4-9 205,8-2 0,7-14-748,4 2 1524,4-11 0,10-6 0,1-10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7833,'0'-17'2528,"8"2"-2565,3 3 1,-1-1 353,1 7 155,1-8 0,5 11-232,0-9 0,1 8-5,-1-2-96,0 4-233,1 2 1,-3 8 35,-3 4 0,-5 3 32,-7 2 0,0 1-356,0-1 1,0 0 154,0 1 201,0-1 1,0 0 155,0 0 456,0-7-590,0 5-156,8-13 1,2 4-120,7-12 0,6-9 152,0-8 1,8-8 126,-3 2 0,13-3 0,3-3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7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8120,'0'-17'0,"0"-1"0,0 1 283,0 0 1,0 5 39,0 1 0,-2 7 124,-4-2 1,-4 4-317,-7 2 0,0 8-251,0 3 0,-8 13 100,-4 4 0,4 11-210,2 1 1,-2 14 324,2-2 0,-6 4 62,6-5 0,0-1 200,6-4 0,5 2-194,0-7 1,9 5-34,-3-6 1,-2-1-40,2-10 1,1 1-74,5-7 0,7 0-391,5-5 0,3-3 215,3-3 1,1 1-460,4-7 0,-2 0 232,8-6 0,0-8-249,5-4 1,1-5 277,-1-6 1,1 4 134,-1-4 0,-7 0 91,-4 5 0,-3-3 209,-3 10 1700,0 3-1387,1 0 1,-9 10 769,-3 4 1,-4 4-459,-2 7 1,0 0-217,0 1 0,-6-1-199,0 0 1,1 0-225,5 1 0,0-1-171,0 0-797,0 1-384,0-1 0,0-6 605,0 1 0,1-8-1150,5 2 1832,-4-5 0,-2-8 0,-9-3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18 136 8120,'-9'0'1379,"1"0"0,12-7-765,7-5 1,3-3 683,14-2-656,1-1-312,6 9 1,1-7-764,5 5 226,-5 3-8,14 0 0,-13 3-289,3-1 1,2 2-202,-1 10 1,-3-2-1750,-9 7 2454,4 1 0,-6 5 0,7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8155,'11'-5'452,"1"-1"0,1 0-95,10 6 0,2 0 195,4 0 0,4 2 267,-4 4-1,-3 9 294,3 8 0,-8 8-512,2-2 1,-5 4 28,-7 1 1,-3 10-1055,-8 8 0,-2 0 297,-4 6 0,-5 3-449,-12 3 0,2-5-237,-8-1 0,6-4-896,-6-3 0,6-6 1710,-6-5 0,8-3 0,-4-3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7969,'10'0'154,"-3"0"0,1 0 330,4 0 0,-3 0 403,3 0-451,-1 0-162,6 0 0,1 0-425,-1 0 1,0 6 203,1-1-527,-1 1 1,0 2-1531,1 3 2004,-9 5 0,6 9 0,-5 2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7969,'10'9'2819,"11"-1"-2371,-4-8 1,6-6-46,0 0 1,-2-7-256,8 1 1,0-3 74,6-2 1,-1 5-1633,1 1 0,1 7 1409,5-2 0,3 4 0,8 2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8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8087,'0'-17'-164,"0"7"0,2-3 189,4 7 526,-4-7-210,13 11 0,-11-6 435,8 8 1,-6 0-308,5 0 0,-7 8-104,2 3 1,-4 7-65,-2 5 1,5-2-52,1 8 0,0-3-280,-6 3 1,0 2-11,0-8 0,2 2-5,4-2 0,-4-9-332,3 3-621,-3-11 361,6 9 164,2-13 0,7-2-196,0-12 1,-1-9 193,-5-2 0,8-6 15,-7 6 0,7-2 235,-7 2 1,3 4 183,2-4 0,0 11-48,1 7 604,-1 3-189,0 2 0,-7 4 337,-4 7 0,1 1 152,-1 11 0,0-4-368,-6-2 0,0 1 18,0-1 0,0 0-226,0 0 0,0-5-477,0-1-77,0 1-843,0-2 811,8-3 1,1-7-322,9 0 0,-3-7-347,-4-5 442,5-3 271,-7-10 1,9 6 104,-1-5 1,0 5 163,1 2 0,-1 7 256,0 5 0,-5 3 445,-1 2 99,1 0 1,3 7-194,-3 5 0,1 3 1323,-7 3-1217,0-1 1,-1 0 194,1 0-695,0 1-394,2-1 0,-1-5-281,5-1 0,3-7 133,-3 2 1,5-4-536,6-2 1,2-8 410,4-4 1,4-3-109,-5-2 0,-3 7 279,-2 4 1,2 4 44,-2 2 0,0 0 346,-5 0-97,-9 0 46,7 8 1,-14 2-19,3 7-7,-3 8 0,6 2 0,2 7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49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8085,'-10'-8'0,"1"6"1291,3-4-337,4 4 288,-6 2-196,8 0-134,0 0-550,8 0-275,-6 0 0,5 2-33,-7 4 0,2-4-259,4 4 0,-4-2-1671,4 1 1021,-4-3-1179,-2 14 542,-8-14 546,6 13 946,-6-13 0,1 13 0,-3-5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0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8079,'0'-10'1994,"0"3"-917,0 7 177,0 0-564,7 7 0,-5 3 73,4 7-504,-4 0 0,0 1-218,4-1 0,-4 0-243,3 1 0,-1-1-633,2 0 1,-4-5 493,4-1 0,1-5-224,-1 6 1,2-9 46,-3 3 1,-1-4-110,8-2 0,-6-2 148,5-4 1,1-5-21,5-12 1,6 2 140,0-8 1,8 8 357,-2-2 0,3 3 0,3 3 0,-2 8 0,-5 3 0,3 4-142,-8 2 0,-2 8 456,-9 3 1,-4 4 681,-8 3 1,0-1-227,0 0 0,0 1 555,0-1 1,0 0-213,0 0-749,0 1 0,0-1-240,0 0 43,0-7 1,5 0-557,1-5 0,8-3-134,-3 4 1,-1-4-568,1-2 0,3-6 467,9 0 623,-4-7 0,6 3 0,-8-7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8243,'2'-16'1174,"4"5"1,4-3-1,7 9-141,0 1 1,6 2-226,0 2 1,2 0-362,-2 0 1,-3 0-274,3 0 1,2 9-1898,-2 9 1,0 1 1722,-6 10 0,0 7 0,1 8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606 243 8286,'-8'-17'-392,"1"-6"1,-7 0 46,3 2 1,5 1 205,-6 3 0,3 0 455,-3-1 1,-3 1-92,3 0 1,-3 1 42,-2 5 1,-1 1-122,1 5 0,5 3-53,1-4 0,-1 4-28,-5 2 1,0 6-7,0-1 0,-1 9 30,1-3 0,2 11-12,3 1 0,-1 0-52,7-6 0,0 2 76,6 4 1,-6-2-21,1 8 1,-1-6 62,6 6 0,6-2 28,-1 2 0,3 2-108,-2-8 0,1 7 9,5-1 0,1-2-86,-7 2 0,0 0 67,-6 5 1,0-5-389,0 0 0,0 0 152,0 5 0,-2 1-287,-4 0 1,-9-1 171,-8 1 1,-2-1 94,2 1 1,-2-1 163,-4 1 0,-4-8 184,5-4 1,3-4-28,1-1 1,5-1-112,2 0-249,7-7 252,3 5 1,16-7-14,9 3 0,7 3 56,9-8 0,7 7-16,-1-1 1,6-3 3,-6 3 0,-1-1 136,-10 6 0,1 7 203,-7-1 0,-7 7-81,-10-1 0,-6 10 37,-6 1 0,-4 6-34,-7-6 1,0 7-281,-1-7 0,-5-6 52,0-5 1,6-6-55,5 6 0,1-8-20,-7 2 1,7-3-475,-1-3-994,9 0 1097,-13 0 0,14-5-1064,-3-1 1433,3-7 0,9-4 0,3-9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2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7858,'17'0'-65,"-1"2"846,-5 3 0,4 3-82,-3 4 0,1 3 73,-1-4 1,3 3-373,-3-3 1,-3 3-214,3-8 0,-6 1-33,5-1-286,-7-4-2201,12 6 1513,-15-1 820,7-5 0,-16 14 0,-1-7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2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8109,'0'-17'705,"0"6"1062,0-1-935,0 8-472,0-3 0,2 8-59,4 5 1,-4 6 157,3 11 0,-3 4-6,-2 7 1,-2 9-150,-3 3 1,1 4-300,-8 2 0,8-6-19,-1 0 0,-3-8-45,2 3 1,0-1 294,6-6-1483,0 5 841,0-12 0,0 2-784,0-1-847,0-6 254,0 3 1263,8-8 0,2-8-376,7-3 896,0-12 0,8-3 0,2-8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2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8196,'-10'-9'1028,"5"-5"354,10 9 33,5-1 1,7 6-672,1 0 1,-1 0-9,0 0 1,0 0-294,1 0 1,1 0-133,4 0 0,4 0-382,7 0 1,-5 0 126,0 0 1,-6 0-216,6 0 0,-8 0-355,2 0 0,-4 2-684,-1 4 1,-7 3 260,1 8 1,-8 1-526,1-1 0,-3 8 638,-2 4 0,-7 4 824,-5 1 0,-11 8 0,-4 3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8154,'-18'0'1222,"1"0"-1217,7 0 180,-5 0 1,11 2 295,-7 4 1,7 3-71,-2 9 0,-2-1 145,3 0 0,-7 6-225,6 0 0,-5 6 74,5-6 1,-2 6-123,3-6 1,3 6-42,-4-6 0,4 0-167,2-6 1,2 6-82,4 0 0,3-5-191,9-7 1,1 1 3,4 5 0,4-2-237,7-3 0,1 1 87,-1-7 1,1 0-125,0-6 0,-7 0 69,1 0 1,-8 0 26,2 0 1,-3 0-252,-3 0 0,0 0-470,1 0 487,-9 0 1,-1-2 604,-8-4 0,0 4 0,0-5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2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16 188 9278,'-8'-17'2772,"6"0"-2190,-4 0 0,6-1-255,6 1 1,10 0 441,7-1 0,2 1-249,-2 0 0,2 5-250,3 1 1,5 7-859,-4-2 0,4 6-2365,1 6 2953,1 4 0,-1 15 0,1 1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3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8187,'0'-25'0,"0"3"242,0-6 0,2 6 409,3-1 0,-3 4 333,4 2 1,-4 5 215,-2 1-940,0 7 1,-2-4-317,-4 8 1,2 2-396,-7 4 0,-3 11 503,-9 12-52,4 11 0,-14 5 0,7 7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8072,'-10'0'-1091,"-5"0"487,13 0 578,-6 0 1,6 0 376,-4 0 0,4 2-189,-3 4 0,3-2-104,2 7 0,0-5 124,0 6 1,0 5-36,0 6 0,0 8 59,0-2 0,0 11-61,0 6 1,0 6 172,0 6 1,-2-3-252,-4 9 0,2 1 16,-7 10 0,5-4-20,-6 4 0,7-6-119,-7-5 0,8-5-181,-1-7 0,3-10 29,2-7 0,0-2 28,0-10 91,0 0 1,0-12-133,0 1 9,0-8 1,2 3-522,3-7 733,5-7 0,15-11 0,2-9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4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6976,'0'-10'120,"0"-5"1,0 11 414,0-7-384,0 7-75,0-4 17,0 8 453,0 0-473,-7 0 1,5 2-119,-4 4 0,2 3 107,-1 9 1,3 7-2,-4 4 0,4 11 60,2 6 1,-2 14 2,-4 9 1,4 21-231,0-39 1,-1 2 0,-2 2 0,0 1 168,-1 1 1,0 2 0,1 3 0,1 2-271,-2 11 0,0 0 1,1-4-1,1-2 233,-2 3 1,0 1 0,-1 0 0,1 0-69,2-4 1,2 0 0,-1 1 0,0 0-23,3-3 1,0-1 0,-2-6 0,-2-1-18,2-6 0,-1-2 0,-3 37 31,6-13 0,6-6 32,-1-5 1,3-5 199,-2-7 0,-4-2-136,4-4 1,1 2-53,-1-7 0,2-1 115,-3-6 1,-3-7-607,4-4 0,2-3 769,-2-3 1,1-7-273,-1-5 0,4-3 0,7-2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5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848 155 8045,'-8'-23'-718,"-4"-1"0,-3 1 393,-2 6 0,-1 0 325,1 0 0,0 5 0,0 0 0,-7 9 0,1-3 0,-7 6 0,1 6 0,-4-3 0,-1 9 0,-1 5-17,0 6 1,1 8 21,-1-2 0,-1 11 304,-5 6 1,5 6-87,-4 6 1,-1-2 136,7 7 1,-5 0-174,10 7 0,2-1 34,-1 0 0,8-2-3,3-3 0,2-5-15,9-7 1,0-6-516,6 0 229,0-7 88,8 3 1,3-15-469,13-4 1,-3-4 226,7-2 1,7-7-372,5-4 0,14-6 473,-2-6 1,2-4 133,-8-7 0,4-6 0,-4 0 0,2-8 0,-2 2 0,-4-3 0,-7-3 0,-8 8 0,-4 4 0,-4 4 0,-1 2 0,-3 5 373,-4 1 623,5 7-668,-14-4-16,5 8 0,-7 2 196,0 4 1,0 3 270,0 9 55,0-1-734,0 8 1,0-6 83,0 4 1,2-3-456,4-3 0,-4-6 255,4 1 1,-2-6-1204,1 5 627,-3-7-201,6 11-333,0-13 260,-6 14 866,5-14 0,-7 13 0,0-13 0,-7 6 0,-3-8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5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53 225 8045,'-18'-32'219,"1"3"0,8 4 486,3 8 1,4-1-205,2 1 0,2 2-71,4 3 1,3-3-160,8 3 1,3 3 79,3-3 1,-2 8-875,8-2 0,-1 4 378,7 2 0,0 2-1404,-1 4 0,1 4 822,-1 7 0,3 2-106,3 4 833,-3-3 0,13 5 0,-6-8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5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8050,'0'-10'1164,"8"-3"-838,4 7 0,3-2 143,2 2 1,2 4-303,4-3 1,-3 3 14,3 2 0,-2 0-911,2 0 1,-4 0 440,4 0 0,2 0-426,-2 0 1,0 0 202,-5 0 1,5 0 510,0 0 0,0 0 0,-6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7858,'-9'18'-368,"1"-7"27,8 1 80,0-9 635,0 5 1089,0-8-839,0 8 0,0-4-264,0 7 1,-2 1-257,-4 5 0,-2 0 64,-3 1 1,-4-3 39,3-4 0,-1 5 5,1-5 0,2 3-251,5-3-80,3 5-509,-6-14-511,8 13 827,0-13 1,2 6-31,4-8 0,3-8 91,9-4 0,-1 3-31,0-3 1,6 1-56,0-7 1,8 1 0,-2 0 0,4 0 103,1-1 1,7-5 231,-1 0 0,6 2-46,-6 10 1,1-5 45,-7 5 0,-1 3 402,-4 2 0,-4 4-92,-8 2 0,-5 0 494,-1 0-326,-7 0 0,4 2 375,-8 4 1,-2 2-361,-4 3 1,2 5-111,-7-5 0,-1-1-691,-5 1 1,-1 1 273,1 5 0,-6-5-2005,0-1 2039,0 1 0,-2 5 0,-2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8041,'18'-7'0,"-7"3"19,1-8 1,-1 8 110,7-1 0,-1 1 578,0-2 0,6 4-246,0-4 0,6 4 106,-6 2 1,8 0-158,-2 0 1,-2 0-361,1 0 0,-5 0-180,6 0 1,-8 0-333,2 0 1,-3 0-74,-3 0 1,-2 2-728,-3 4 0,-4-2 448,-8 7 1,0 1 812,0 5 0,-8 8 0,-2 2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6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8041,'-27'0'35,"8"0"-260,7 0 1,6 0 338,-5 0 1,-1 7 355,-5 5 0,-6 9-154,0 2 0,-2 8-8,2-2 1,2 3 12,-8 3 0,8 5-91,-2 1 1,3 7-177,3-2 1,0-4-124,0-2 0,5 3-105,1-3 1,7-5 40,-2-7 1,6-6-164,6 1 1,5-4 188,12-2 0,4-7-65,8-4 0,3-5-30,8-1 2,-7 0 117,18 0 1,-14-1-246,3-5 1,-4 4 85,-7-4 0,-8-2-418,-4 3 0,-4-3 660,-2 2 0,-7 4 0,-3-13 0,-7 5 0,0-7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8025,'0'-18'178,"8"1"1,3 2-103,12 3 1,-4 3 1083,4 3 0,2 4-347,-2-4 1,0 4-129,-5 2 0,-1 0-449,0 0 0,1 0-399,-1 0 1,0 0-483,1 0 1,-1 2-841,0 4 1,-5-4 1484,-1 4 0,8 3 0,8 1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6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97 8069,'0'-25'1592,"0"5"-874,0-5 1,2 16 280,4 3-158,-4-4-538,6 9-113,-8 1 0,0 17-319,0 12 0,-14 11-511,-3 6 0,-6 14 640,0 9 0,-4 8 0,-8 9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7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8111,'4'-19'0,"7"-4"0,1 11 0,22-3 331,1 15 0,1-6-94,10 0 1,-7-5-108,1 5 0,-5 0-199,-6 6 0,-4 0-18,-8 0 1,-6 0 65,1 0 1,-8 2 5,2 4 0,-5 11 109,-1 12 1,-1 4-148,-5 1 1,-11 3 324,-12 3 1,0 4 14,-6 8 0,5-6 59,-11 0 1,-3 6-245,-2 6 0,2 5-421,-2-5 1,5 7 302,-5-1 1,10-5-153,1-1 1,2-12-525,10-6 0,0-11 302,6-6 1,5-5-197,1-7 0,5 2 199,-5-7 0,7-2 99,-2-10 1,4-3 287,2-9 0,0-7 94,0-3 1,0-5-1,0-2 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8111,'12'0'645,"-1"0"1,-5 5 1016,5 1-703,-7 8-574,12-5 1,-13 3 208,9-1 0,-6 1-331,5 5 1,-5 0-414,6 1 1,-7 1 93,7 4 0,-8-4-163,1 4-410,5-4-1158,0-1 790,7-1 0,0-7 352,0-5 1,1-3-579,-1-2 1223,8 0 0,2-7 0,8-3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7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8111,'17'0'933,"1"2"-700,-1 4 1,-2-2 2286,-3 7-1014,-4-7-571,-8 4-835,0-1-368,0-5 0,-2 8 268,-4-4 0,-4-4 0,-7 5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8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312 191 10316,'17'0'1304,"0"0"-749,0 0 0,8 0-172,4 0 0,2-6 18,-2 0 1,3 1-139,-3 5 1,-2 0-203,2 0 0,-8-2-240,2-4 1,-4 4-492,-1-4 1,-1 4-615,0 2 0,-5-2 666,-1-3 1,-7 1-48,2-8 0,2 7-50,-3-7 510,1 0 0,-6-5 54,0 0 0,-2 0 260,-4-1 52,5 1 624,-15 7-556,7 3 0,-7 11 115,5 7 0,-3 3-97,8 14 0,-7 1-34,1 6 0,3 7-126,-3 4 1,3 6-10,-3 6 1,-1-10-112,7 4 1,-6-6 65,7 0 0,-3 0-110,2-11 1,4 3-5,-3-9 0,3-4 110,2-2 1,5-10-142,1-1 1,8-8 65,-3 1 0,4-3-20,3-2 1,5-2 87,0-3 0,0-5 4,-6-7 1,1-1 89,-1 1 0,0 8 222,0 3 0,-5-2 111,-1 2-88,-7 1 1,10 6-11,-8 5 1,-1 4-42,-5 7 0,0 6 42,0 0 0,-2 6-252,-3-6 1,3 8-228,-4-2 1,-2 3-12,2 3 0,1-6-335,5 0 1,-2-8 164,-4 2 1,4-4-434,-4-2-490,4 1 369,2-1 881,-7-8 155,5-1 1,-12-16 217,9-3 1,-1-6 12,6-6 1,0 3 318,0-3 0,8 2-344,3-2 0,1 4 68,5-4 1,-4 4-41,10 1 0,-3 1-157,-3 0 1,6 5-274,0 1 0,0 1-162,-6-1-27,1 3 0,-7 8-684,1 0-50,-8 0 1,-4 2 91,-12 4 1,-13 11 324,-10 12 0,-1 1-394,-10-1 0,0 4 378,-6-4 0,0-2 439,0 1 0,-6-1 163,1 2 1,-7-4 0,7-8 0,-7 7-60,7-1 1,-1 0 200,6-6 0,8 0 422,4 1 1,11-7 884,6 1 1,5-1 995,7 6-1903,3 1 0,16-1-201,3 0 0,13 1-125,4-1 1,7-6-16,5 1 1,4-6-54,8 5 0,0-7-96,0 2 0,0-4 3,0-2 0,0 0-208,0 0 1,-1 0-295,1 0 1,0-6 233,0 0 0,0-5-307,0 5 0,-2-8-123,-4 3 1,2 1-347,-8-1 1,1-1 368,-7-5 0,-5 0-52,0-1 1,-2-7-159,2-3 1,1-7-39,-7-5 810,8-5 0,-4-22 0,8-4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7:5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8120,'17'0'1298,"3"0"-825,3 0 1,-4 0 318,4 0 0,-2 0-241,2 0 0,-4-2 534,4-4-633,-3 5 1,-3-7 93,0 8 1,1-6-801,-1 0 0,0 1 236,0 5-750,1 0 1,-7 0 509,1 0 1,-8 1-544,1 5 0,-3 6 256,-2 11 1,-7 6 110,-5 11 1,-5 4 168,-6 8 1,4 0 401,-5 0 1,0 2 393,0 3 0,-1 3-350,2 3 0,4-3 283,-4-8 1,10-6-253,1 0 0,3-8-153,-3 3 1,2-7-18,5-5 1,3 2-171,-4-8 1,4-6-116,2-5 1,8-8-413,3 1 0,7-7 189,5-9 0,4-3 111,7-14 0,1-3 346,-1-9 0,1 3-151,-1-3 1,-1 5 275,-4 6 1,2 4 16,-8 8 0,2 7 129,-2 5 1,-10 3-7,5 2 0,-13 2 169,1 3 0,-4 5 197,-2 7 0,-2 3-194,-4 3 0,-3-4-86,-9 4 0,-5 2-105,0-2 1,0 0-180,6-6 0,0-1-55,-1-5 1,7 3-258,-1-9 0,7 1-149,-7-6 97,8 8 1,-4-8 126,8 0 0,0-2 90,0-10 1,0 1 330,0-6 0,2 1 6,4 5 91,-4-5 257,13 14 293,-13-13-209,6 13-320,0-6 0,-6 10-73,3 4 162,5-4-444,-8 13 0,6-11 252,-8 8-1119,0-8 0,0 5 11,0-3 0,-2-4-343,-4 4 1,2-4 402,-7-2 1,-1 0 60,-5 0 0,-1 0 289,1 0 0,-2 0 143,-4 0 0,-2 0 249,-4 0 0,-4 0 187,5 0 0,-5 0 233,-2 0 0,1 1 18,-1 5 1,1-2 438,-1 8 0,2 1-329,5 10 1,-5-4 170,4 4 0,-4 2-204,-1-2 0,5 6-211,0-6 0,14 6 130,-3-6 0,7 2-132,-1-2 1,5-2 442,7 8 1,5-6-105,1 6 0,10-6 58,1 6 0,2-6-156,10 6 0,-6-8 15,6 2 0,7-4-40,10-2 0,4-5-162,2 0 1,10-3 37,7 3 1,2-5-206,10-7 0,-6 0-1229,5 0 1,1 0-752,6 0 1,-1 0-3161,0 0 5000,1-7 0,3 1 0,1-8 0,-1-3 0,6-2 0,-46 7 0,0 1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8:0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8182,'17'0'507,"0"0"26,1 0 0,5 0 0,0 0 414,-2 0 0,4 2-294,-2 4 0,6-2-178,-6 7 0,0 1-353,-6 5 0,0 6 51,1 0 0,-3 2-132,-3-2 1,-5 4-97,-7 7 1,-2 7-267,-3-1 0,-13 10-482,-11 2 0,-9 6 354,-2 5 0,-1-1 53,7-5 0,1-3 49,4 4 0,-1-5 456,6-1 0,3 2-6,10 4 1,3-4 3,8 3 0,-6 5 14,1 1 1,-1-1 130,6 1 0,6-5 38,-1 5 0,7-7-121,-6 1 1,-1 3 245,-5-2 1,0 5-95,0-5 0,0 1 61,0-1 0,-5-4 118,-1 3 1,-6-1 102,7 2 1,-9 1-165,3 5 0,3 3 57,2-4 0,-2 5-516,3 1 0,-7-6 38,6 1 0,-1-7-537,1 7 1,2-3 97,-7 3 1,5-7-175,-6-11 0,7 2 148,-7-7 1,0-1-207,-5-5 1,0-1-110,0 1 1,-3-8-942,-3-4 1703,4-4 0,-21 6 0,3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7858,'-12'0'519,"1"0"-68,7 0 157,-4 0-310,8 0 0,0-2 581,0-4-666,8 4 0,2-5-168,7 7 1,-5 0-9,-1 0-522,1 0-2014,5 0 2499,0 0 0,-7 0 0,-3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8348,'0'-10'3450,"0"3"-2350,0 7 34,0 0 215,7 0-600,-5 0 68,14 0-285,-6 0 1,7 0-159,1 0 0,1 0 48,4 0 0,-3 0 231,3 0-220,-4 0 0,-1 0-144,-1 0 1,-5 0 160,0 0-254,-9 0 86,13 0-153,-14 0-198,6 7 29,-1-5-493,-5 6-390,6 0-890,-8-6-343,0 6 881,0-8-1881,0 0 1,-2 7 3155,-4 5 0,-3 11 0,-9 4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420 71 7985,'0'-10'2822,"0"2"-1905,-8 8-264,-2 0-79,0 0-377,-5 8 0,5 2-162,-7 7 0,5 1-301,1-1 314,7 1 1,-10-1-81,8 1-95,0-9-589,6 7 193,0-14-218,0 6 497,8-8 0,2 0-181,7 0-80,9-8 258,1-2 1,8-9 59,0-5 1,0 5 0,-1-6-69,1-1 1,0 7 217,0-4 1,-8 9-100,-3 3 238,3 7 0,-8-4 302,5 8-265,-13 0-38,-3 0 251,-8 0-202,0 8-106,0 1 1,-10 17-237,-7 3 0,-6 6 91,-7 5 1,-8-1-116,3 8 1,-4-6 53,4 5 0,-6-7-117,0 2 1,1-4 408,5-3-83,0-6 0,2 3-40,4-8 1,3 0 131,9-5 1,1-7-6,5 1-138,3-8-38,0 4 1,8-8-212,0 0 1,14-8 154,9-4 1,8-3-18,-2-3 0,2 1 259,-2-1-91,4 1 1,-13 1-185,3 5 717,4-5-407,-15 14 1,11-6 325,-11 8-92,-4 0 392,7 0-204,-13 8 0,6 2-166,-8 7 0,0 1-1,0-1 0,0 1-189,0-1-190,0 1 128,0-1 0,6-5-169,0-1 23,-1 1 0,1 6-127,0-1 138,8 1-139,-5-9 1,3 5-364,0-8 338,-1-1 1,7-5-71,-1 0 0,1-7-146,-1-5 83,1-11 210,-1 3 1,-1-5-243,-5 8 10,-3-1-41,0 1 145,-6-1 1,3 9 63,-10 3 1,-1 4 10,-12 2 1,3 4 27,-14 7 0,0 5 134,-6 19 1,-6-4 143,0 10-134,-7 3 0,3 1-52,-7 7-734,-1-7 808,1-2 0,7-8 164,4-1 0,1-4-59,5-1 0,-2-10-260,14-1 1,-1-1 114,7-5-168,-1-5 0,7 1-514,-1-8-313,8 0 1081,-4 0 0,16-8-524,4-3 193,3 3 30,3-8 0,7 9 270,4-5 0,4-2-141,2 9 1,2-1 500,4 6 0,1 0-242,5 0 0,2 2 455,-9 4 1,7 3-219,-6 9 1,5-7-25,-5 1 1,6-2 172,-7 1-573,9-3 40,-12 0 1,7-6-913,-3 4 623,-4-4 0,6-4-320,-8-4 1,5 0-636,1-11 0,0 1 1156,-6-13 0,7 0 0,3-6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8536,'10'8'1194,"-1"-6"-763,-3 3 1,-2-3 93,8-2 1,-7 6 43,7 0-168,-8 0-701,12-6-822,-7 0 909,9 0-301,-1 0 0,1 0-1485,-1 0 1999,-7 0 0,5 8 0,-5 1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3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18 402 8032,'-2'12'1419,"-4"0"-2136,4-9 128,-5 13 18,7-14 1296,0 6-291,7-8-236,3 0 0,2 0 61,-1 0 1,3-2-253,9-4 0,-1 2-183,7-8 0,0 1 67,6-7 0,-6-1-206,0-4 0,-2 3-373,2-3 364,4-4 151,-13 7 1,3-5-339,-11 8 115,-5-1 294,1 9 450,-6-7-306,-2 14 1,-10-4 144,-7 12 0,5 4 183,1 7 0,1 1 343,-2-1 1,-1 1 574,7-1-611,0 1-318,-2-1 1,6 6 169,-4 1-302,5-1-76,1-6 1,0 3 56,0 3 0,0-4-61,0 5 1,1-5-108,5-1 0,-4-1 82,4 1-268,-4-1 1,0 0-724,4 1 483,-4-8 238,5-3 0,-5-1-758,4 0 456,-4 0 218,6-6 0,-6-4-67,4-8 1,-2-1-6,7-16 0,-7-2-118,2-10 1,4-6-31,1-11 0,-1 2-66,2-8 1,-1-4 517,7-2 0,7-12 0,2 11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0 175 7968,'25'-27'-324,"-5"-4"-41,3 8 0,-5-1 425,-7 7 1,3 5 458,-8 1 1,5 5 191,-5-6-279,0 8 8,-6-3 243,8 7-459,-6 0 44,5 0 1,-7 1 137,0 5 0,-2 4 55,-3 7 1,1 3 244,-8 3 0,8-3-360,-2 3 0,-1 2-152,1-2 1,0 1-828,6-7 344,0-7 264,0 5 1,6-11-463,0 8 358,7-8-316,-3 4 0,13-8-583,1 0 1,7-8 384,-2-4 0,4-9 33,2-3 1,0 1 331,-1 6 1,-4 1 257,-1 5 0,-8 3-36,2 8-28,-3 0-168,-3 0 265,1 8-42,-9 1 135,-1 9 0,-2-1 140,0 1 0,0-1-84,-6 1 0,0 5-110,0 0 0,-6 0-114,0-5 1,-2-1-139,2 1 1,2-1-109,-7 1 145,7-9 1,-10 7 52,9-4 30,-9-5-40,12 9 100,-14-14 0,13 11 68,-9-7 0,8 2 17,-2-2 433,4-4-352,-5 13 0,5-5 118,-4 7 0,4 1 192,2-1-188,0 1 24,0-1 0,0 7 133,0-1 1,6 6-82,0-6 1,-1 6 0,-5-5 0,0 5-206,0-6 0,0 0-148,0-5 0,0-7-5,0 1-187,0 0 1,-2-1 69,-3 1 1,1-8 28,-8 2 0,6-4-192,-5-2 112,-1-8 109,2-2 0,-5-7 61,3-1 0,4 1 39,2-1 1,-1 7 166,1-1 0,0 6-214,6-5 32,0 7 1,2-4-86,4 8 120,-4 0-85,13 0 0,-5 0-111,7 0 0,-5 6 72,0 0 0,-3 7-394,3-1 311,4 3 42,-14 3 60,5-1 0,-7 1 33,0-1 1,0 1-1,0-1 1,-2-1 507,-3-5 0,-3 11-241,-4-5 0,-1 5 1274,7-5-876,-8 0 1,10 1 66,-7-1 1,7-5-52,-2 0-442,4-8-48,2 11 1,2-13 135,4 4-244,3 4 1,9-9-1059,-1 5 490,9-4-117,-7-2 1,6-2-657,-7-4 0,7-3 521,4-9 0,4 1-805,2-1 1567,0-7 0,8-2 0,1-8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4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10757,'0'10'1898,"0"-2"-1898,0-8 0,-8 8 0,-2 1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1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7920,'-8'10'5709,"-4"-4"-2747,-3-4-3084,5 5-1675,2 3 0,10 0 1212,4-4 585,-4-5 0,13-16 0,-5-4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0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123 123 7934,'0'-18'60,"0"7"98,0-1-87,0 8 123,-8-11 0,6 11 754,-4-8-414,4 8-197,2-11-50,0 13-186,0-6-141,0 8 261,0 0 80,0-8 81,0 6-101,0-6 111,0 8 1251,0 0-1460,0 8-45,0 2 1,0 9 37,0 5 0,0 3 6,0 8 0,0 7-32,0 5 0,0-2-55,0 1 0,-6 1 7,1 5 0,-3-5-70,2-1 113,4-7-44,-13 4 0,11-8-58,-8 0 89,8-8-104,-4 6 1,3-14 80,-1 5-149,0-5 1,6-2-456,0 1-239,-8-8-606,6 5-622,-5-13 968,7 6 61,0-8-612,0 0 787,7-8 266,-5-2 492,22-15 0,-5-18 0,16-11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542 0 8045,'0'10'2063,"0"-2"-1849,-8 0-227,-1 1 185,-9 1 1,1 6 172,-1-5-56,1 5-285,-1 1 1,-1 6-165,-4 1 0,3 7 35,-3-2 1,-2-2-188,1 2 1,-5 0 68,6 6 1,-6-8 40,6-3 1,-1-5 260,7-1-80,-8-1 69,5 0 0,-5-5-22,8 0 1,5-8-16,0 1 39,1-3 1,-1-2-145,0 0-10,8 0-6,-3-7 105,7-3-4,0 0 0,6 1 37,-1 3 45,9 4 1,-4-12 159,7 8 1,1 1-15,-1 5 0,0 0 196,1 0 1,-1 1-12,1 5 1,-1 4 147,1 7 1,-1 3 211,1 3-301,-1-3-142,1 5 1,-1-6-66,1 4 1,-3-3-280,-3 3 1,3-3-288,-3-3 0,3-1-231,3-5 0,5 3-649,1-8 0,7-1 571,-2-5 619,4 0 0,2-7 0,0-3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1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18 8008,'-12'-10'-45,"0"4"1,1 4 44,-7 2 0,9 0 0,-7 0 548,4 0-223,-3 0-48,-3 0 1,7 0 67,-1 0 1,0 0-225,-5 0 1,5 6-105,1 0 0,5 13 90,-6-1 0,2 11-2,-1 0 1,-5 12 91,5 5 0,1 11-3,-2 1 0,3 6 291,-3-6-331,-4 0-2,15-5-486,-15 7-24,14-14 249,-6 13-307,8-23 1,2 7-412,4-8 1,10-2 383,7-4 0,8-6-695,-2-11 1138,4-4 0,10-8 0,1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8325,'2'-17'-808,"3"0"1,5-1 1027,7 1 1,6 0-104,0-1 1,8-1-49,-2-4 1,4 10-112,1-5 1,-5 5 22,0-4 0,-2 7 58,2 4 0,-4-1 53,-8 1 38,0 0 76,-7 6 1,-3 8-45,-7 3 0,-2 5 122,-3 1 0,1 0-139,-8 0 1,-5 1-12,-6-1 0,0 0-45,6 1 1,1-7 66,5 1-155,-5-1-39,7 7-360,-1-9 209,2-1 73,8 0 1,6-5 335,0 9 1,9-6 116,3 5 0,-1-5 156,6 5 1,-2-5 59,2 6 1,-4-3 351,4 3 0,-3 1 194,-3-7-515,0 0 1,1-6-393,-1 0 1,0 0 8,0 0 0,1-2-824,-1-4 1,0-5 482,1-12 0,-1 3-1714,0-3 0,1 2 1854,-1-2 0,8-4 0,2-7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455 105 7959,'0'-18'0,"0"1"-147,0-1 1,-6 7-184,0-1 0,-6 6 373,6-5 0,-7 7 382,1-2 1,3 4 158,-3 2-141,0 0-349,3 0 0,-7 0 178,4 0-109,-3 0 0,-3 8-1,1 3 0,-1-1 82,1 2-213,7-1 1,-5 7 265,3-1-148,-3 1-185,-3 7-35,-7 2 136,6 8 0,-7 0 31,9 0 0,-1 2 87,1 4 0,1 1-12,5 5-70,-5 3-11,14-13 0,-5 6 75,7-8-52,0 0-364,0-8 199,0 6 0,1-14-102,5 5 1,4-11-272,7-1 0,1-6-415,-1 5 425,1-7 172,-1 4 0,3-8 36,3 0 0,-2-8 52,8-3 0,-7-5 18,1-1 0,-4-1 10,-1 1 0,1-1 138,5 1 1,-11-1 115,5 1 90,-5 7 0,-1-3 336,0 7-327,-9 0 0,5 6 278,0 8-332,-6 1 1,11 15 235,-7-1 0,2 0 147,-2-5-549,4 7 0,-1-4-436,-3 8 197,4-7 0,-2 3-269,3-8 0,3-5-858,-8 0 709,7-8-100,-11 3 751,6-7 0,-8-7 0,0-3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2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35 123 7959,'-7'-18'-6,"5"1"154,-4-1 6,-4 1-308,8 7-21,-6-6 255,8 15 1001,0-15-474,0 14-296,8-6 1,-4 8 77,8 0 1,-1 0-164,7 0 1,1 6 170,5 0-420,-5 8 0,8-11 1,-6 7-22,3-2 1,7 0-267,-2-3 182,-4-3-258,8 6 1,-8-8-529,4 0 0,4 0 914,-3 0 0,3-8 0,2-1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2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8075,'10'0'-90,"5"8"1,-5 2 363,7 7 1,7 9 446,-1 3 1,6 6-263,-6 5 1,7-1-146,-7 8 1,-2-6-32,-9 5 1,1 1-275,-7 5 1,-2 2-263,-10 5 1,-11 3 266,-12 8-354,-4-1 1,-18 9 0,-3 2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472 53 7560,'0'-10'-324,"0"-5"991,0 13-279,-8-6-204,6 0 1,-8 6-9,5-3 0,1 3-115,-8 2 0,0 0-9,-5 0 1,-8 5 2,-4 1 0,1 8-144,-1-3 1,0 5 87,-6 1 0,0 1-118,0-1 0,6 1 208,0-1-56,8 1-70,-4-8 188,7 5 1,6-13-23,1 4-80,7-4 172,-4 6-138,8-7-30,0 7 1,8-6 4,4 4 0,5-2 166,6 7-145,5-7-2,6 12 0,1-12-92,0 7 92,0-7-74,0 12 1,-2-14 24,-4 4 0,2 1 54,-7-1-632,7 8 378,-12-12 1,6 11-192,-7-7 1,-1 6-252,1-6 0,-7 7-618,1-1 1232,-8-4 0,4 7 0,-8-5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3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1 7936,'-18'0'113,"3"2"-113,3 4 95,-4-4-76,14 5 713,-5-7-263,14 8-255,3-6 0,10 8 284,3-4 1,4 1-150,8 5 0,2 2-152,4-9 1,9 1-337,8-6 1,0 6-474,-5 0 1,3 0 503,-4-6 108,5 0 0,-13 0 0,9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9586,'0'18'679,"5"7"-159,1 4 0,0 6-161,-6 6 1,0-3 84,0 9 0,0 0 206,0 5-433,0 8-610,0-5 609,0 5-576,-8-8 341,6-7-165,-5-3 1,1-3-259,0-4 0,0 2 253,6-14 1,0 1-495,0-7 225,0 1 0,2-7-913,4 1 1193,-4-8 0,13 0-841,-3-16 629,3 0 390,11-28 0,1 3 0,8-16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4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472 0 7895,'9'0'475,"7"0"-119,-14 8-26,6-6 0,-10 6 381,-4-8 0,2 0-520,-8 0-168,1 8 0,-15-5-86,-3 9 0,2 0-346,-2 5 1,0 1 53,-6-1 0,2 1 126,4-1 63,-4 1 0,8-3-387,-4-3 309,3 3 0,3-7 112,0 4 22,-1 3 0,13-11 261,-1 8-66,1-8-167,1 11 358,2-5-167,8 0 74,0 5 1,0-5 434,0 7-309,0 1 52,8-1-172,2 1 1,7-1 60,0 1 1,1-1 209,-1 0 0,9-5 64,3 0-349,4-1-32,2-1 0,0 4 24,0-8-158,-1-1-113,-6-5 0,3 2-285,-8 4 1,6-4-67,-6 4 0,1-4-432,-7-2 0,-5 2 295,-1 4 1,-5-5 591,6 5 0,-8-4 0,4-2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4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8054,'-10'0'5344,"2"0"-4880,8 0 104,0 0-173,0 8-938,0-6-228,0 13 1,0-3 731,0 11 39,0-3 0,-15 20 0,-5-3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35 7955,'-8'-12'1218,"-3"1"1,1 7-997,-2-2-194,8 4 1,-5 2 487,3 0-294,4 0-42,-14 0 1,7 2 409,-9 4-368,1 11-121,-1 10 0,-5 10-62,0 4 0,-1 2-39,7 3 0,5 5-311,1-5 1,7-1 64,-2 2 0,4-9-156,2 3 1,8-4-1206,4-2 828,3-8 212,2-2 0,9-13-105,3 0 1,4-9 671,2 3 0,7-12 0,3-3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420 36 7955,'-8'-18'636,"-2"8"0,-7 3-139,0 7 0,-1 0 16,1 0 1,-7 7-152,1 5 1,-6 6 77,6 5 1,-8 6-80,1 12 1,5-2-72,2 7 0,-2 1 327,1 5-253,1-7-99,6 5 0,7-7-512,4 3 179,-4-3 9,9-16 0,-7 4-50,8-7 1,6 5-165,-1-6 1,9 0-426,-2-5 0,3-3 151,3-3 0,-1-2-334,1-5 1,-1-3-152,0 4 535,9-4 105,1-10 1,6-3 110,-4-13 1,4 3 55,-4-8 1,-2 8-28,2-3 1,-9 5 164,-3 2 0,1 5 317,-7 0 174,-3 8 994,0-3 251,-8 7-860,0 0-415,0 7 1,0 3 814,0 8-568,0-1-405,0 0 0,0 1-18,0-1 1,0 1-220,0-1 0,0 1-305,0-1 0,0 7-696,0-1-1438,0 0 280,0-5 2180,0-9 0,8-1 0,1-8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7783,'0'-17'75,"0"7"175,0 3 1,0 5 625,0-4-348,0 4 1,0-4 73,0 12 0,0-2-154,0 7 1,0 1 558,0 5-219,7 1 0,-5 1-327,4 4 1,-4-10-363,-2 5 0,0-5 63,0 4 0,6-5-1228,-1-1 1,3-5-116,-2 6 1,-2-9 1180,7 3 0,8-4 0,8-2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3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7775,'-2'17'1413,"-4"1"0,4 1-668,-4 4 0,6-4 493,6 4-848,-4-4 1,12-1-133,-9-1 0,7-6-650,-6 1-1104,7-8 1075,-3 11 1,7-13-277,0 4 1,-5-6-1719,-1-6 2415,1-3 0,5-9 0,0 1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7923,'-18'10'0,"8"-3"570,3-7 932,-1 0-801,6 0-177,-6 0-195,8-7 524,8 5-262,-6-6-339,13 0 0,-5 6 94,8-4-128,-1 4-113,1 2 0,5-5-56,0-1 1,2 0-249,-1 6 1,-5 0-446,4 0 0,-3 0 574,-3 0 70,1 0 0,7 8 0,2 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5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7925,'12'10'1339,"-1"7"1,1 0 0,7 9-828,5-1 1,-5 2 413,4 8 0,-3 2-386,-3 4 1,-1-4 15,-5 3 0,-1-5-208,-4-6 1,-4 4-316,4-4 1,-6 4-305,-6 2 0,-12 10-585,-11 7 0,-19 10 856,-11 14 0,24-40 0,-3 0 0,-2 3 0,0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36 7943,'0'-10'1214,"0"0"-456,0 4-319,0 4 63,0-5 6,0 7 234,0 0 0,-6 7-540,0 5 0,-1 9-36,1 3 0,-4 13-118,-7-3 1,-1 7-197,1 0 1,-1 4-1521,1 7 0,-1 0 1668,1 1 0,-8 7 0,-3 2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367 1 7977,'-17'0'1432,"-1"0"-950,1 0 1,-1 0-206,1 0 0,-7 0-107,1 0 0,-2 2 48,2 4 1,3-3-382,-3 9 1,-2-6 102,1 6 0,1-9 34,6 3 1,5 2 105,0-2 0,7 6-220,-7-7 151,8 1 3,-4 2 0,8-4-43,0 7 1,8-5 35,4 6 0,3-2 215,3 1 1,7 5-114,4-5 1,-2 5-51,2 1 1,-2-5 12,3 0 0,3-1-98,-4 7 0,-2-7-207,2 1 1,-8-2-422,3 1 1,-5 5-1345,-2-4 1998,1 3 0,-1 3 0,1-1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7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7919,'0'10'2159,"0"-2"1,8-8-2770,4 0 0,3 7 477,3 5 1,-1-4 1080,1-2-781,-1 3 1,2-1-142,5 4 1,-3 3-1350,8-3 0,2 2 117,10-3 1206,4-3 0,15 0 0,2 1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1206 7973,'0'-18'1441,"0"1"-440,-8-1-883,-2 1 0,-2 1 147,1 5 242,-1 3 1,-5 8-139,-1 0 0,1 2-170,-1 4 0,3 11 53,3 12 0,-7 6 13,7 6 1,-7 4-20,7 7 1,-2-1-24,3-5 1,3 5-193,8-5 1,0-3 112,0-2 1,2-10-566,4-2 0,2-8 60,3 2 1,5-5-129,-5-7 1,5 3 198,1-8 1,-5 0-24,0-6 0,-1-2 17,7-4 1,-3-6 91,-3-11 0,3 2-59,-3-8 0,-2-1 65,1-4 0,-7-9 117,2-4 1,-4-5-30,-2-6 0,0-4 91,0-8 0,-2-4-31,-4 4 1,2-4 143,-7 10 1,-1 4 611,-5 2 0,5 6-373,0 5 0,7-2 235,-7 9 0,6-3-167,-6 2 1,9 4-60,-3-3 1,4 1-140,2-2 0,0 2-172,0-7 0,2 7 19,4-2 1,-3 4 151,9 2 1,-6 2-197,6 4 0,-7 0 37,7 12 0,-8-5 406,2 11-342,3-5 0,-1 4 218,4 1 0,3 5-20,-3-6 1,4 8-116,1-1 1,2 3-18,5 2 1,5 0 47,12 0 0,-3 7 42,9 5 0,-2 2-62,1-3 0,3 5-45,-9-4-17,1 3 0,-8 3-162,-4-1 1,-3-2-276,-9-3 1,0 2-726,1-8 706,-8 7 1,3-9-595,-7 8 1,6-1-2433,-7 7 3343,1 7 0,-13 2 0,-3 8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542 141 7915,'-17'-18'-250,"-1"-3"0,3 1 0,1 7 250,2 3-1290,9-4 1290,-13 5 77,6-9 0,-7 9 179,-1 3 1,7 4 424,-1 2 0,-1 10-305,-11 7 0,-1 16-159,-4 14 1,-6 5-9,0 6 0,0 6-105,-6 12 1,6-4-200,6 3 1,4-3 22,8-2 1,1-6-311,4 0 1,5-8-141,7 3 1,7-11-302,5-1 1,6-10 822,5-3 0,4-6 0,8-11 0,2-1 0,4-5 0,3-3 0,11-8 0,-1-4 0,-2-7 0,-3-9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490 53 7915,'-8'-18'-886,"-2"1"0,-7 7 1181,-1 4 0,1 4 13,-1 2 0,1 0 86,-1 0 1,-5 2-124,0 4 0,-6 10-139,5 7 1,-1 8 18,2-2 0,2 4-147,-9 2 0,9 8 327,-2 3 1,3 3-67,3-3 0,0 5 64,-1-5 1,6 3-143,1-2 1,5 1-184,-6-7 1,8 5 135,-1-5 0,3-2-694,2-10 0,0 2 64,0-8 1,0 7-208,0-7 1,2-2-733,3-9 1089,5 3 1,13-13 339,1 4 0,7-4 0,-2-2 0,6-8 0,6-3 0,-5-13 0,7 5 0,-10-12 0,-4 8 0,-4-8 0,-7 11 0,-1-5 0,1 7 0,-8 1 0,-5 0 0,-3 5 0,-2 0 535,0 8 88,0-3 149,0 7 0,2 0-299,4 0 1,-4 2-188,4 3 0,-4 5-207,-2 8 1,0-1-172,0 0 1,0 3 52,0 3 0,0-3 57,0 3 1,0-4-772,0-1 1,0-1 314,0 1 0,-6-1-1119,0 1 1557,0-1 0,6 1 0,0-9 0,0-1 0,0-8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9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18 175 7897,'-6'-18'0,"0"1"-676,0 0 0,6-1 135,0 1 814,0-1 609,8 1 187,2-1 284,7 1-886,1 7-422,-1 2 117,-7 8 1,5 0-426,-3 0 0,4 0 189,1 0-642,0 0 1,1 8 454,-1 4 1,1-3-430,-1 3 1,1 0 113,-1 5 576,8-7 0,3 5 0,7-5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2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633 18 7897,'2'-10'-131,"4"4"0,-2 5 171,7 1 1,-5 1 320,6 5 0,-1 4-88,7 7 1,-1 3 120,1 3 0,-1 12-65,1 12 0,-3 3 21,-3 3 1,2 7-36,-9 4 1,1-2 161,-6 2 1,-2 0-167,-4 6 0,-11 0-259,-12-1 1,-6-4-558,-6-1 0,12-25 0,-4 1 121,-6 6 1,-3 1 0,-4 5 0,-2 1 383,-3 0 0,-2-1 0,-1 0 0,-1-1 0,-3-3 0,0 1 0,-6 5 0,-1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4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0 7775,'18'8'-90,"-9"-4"-46,-3 7 1,-4 1 802,-2 5 172,0 0 0,0 1-417,0-1 0,-8-2-161,-3-3 1,-5 3-238,-1-3 1,0 3-51,-1 2 0,-5 1-107,0-1 1,-7 0-24,1 1 1,4-1-304,2 0 1,4 0 119,1 1 0,7-3 111,-1-3 1,8 3-15,-1-3 0,3-3 77,2 3 1,7-8 141,5 1 0,5 3-31,6-2 0,-4-1 33,5-5 1,-5 6 21,-2 0 0,0 0 86,1-6 1,-9 2 223,-3 3-204,-4-3 1,-2 14 71,0-5 0,-10 5 27,-7 1 1,-2 0-104,-10 1 1,2-1 33,-2 0 1,-1 0 3,6 1 1,1-7-99,6 1 0,2-6 40,3 5-772,5-7 515,7 11 1,1-13-62,5 4 1,10-4 130,7-2 1,2 0-81,-2 0 0,-4 0-8,4 0 1,-4 0-61,-2 0 216,1 0 451,-1 0 436,-7 0-631,-3 8 1,-14-1 27,-5 5 1,-5 3-93,-6-3 1,2 3-96,-8 2 1,2 1 100,-2-1 0,-2-2-147,8-3 1,0 3 146,6-3 1,2 3 102,3 2 0,-1 1-199,7-1 0,-2 0 136,2 1-266,4-1 1,-3 0 48,10 0 0,-1-5 53,8 0 1,-1-9 43,7 3 0,-1-4-40,0-2 1,6 0-48,0 0 0,0-8-111,-5-3 1,1-6-308,4-7 1,-6 5 184,1-4 0,-1-2-84,-6 2 0,-3 0-26,-2 6 0,2-6-81,-3 0 1,1 5-86,-6 7 213,0-1 256,0 3 1,-6 3 213,0 12 1,-1 3 640,1 9 1,4 1-437,-4 4 1,-1 2 135,1 4 0,-2 3-83,2-3 1,-1-2 43,-5 2 1,-3-2-214,3 2 1,3 1-267,-3-7 1,1 0-122,-7-5 1,-1-1-367,-4 0 0,4 1-411,-4-1 0,2-6 438,-2 1 0,3-8 87,-3 2 0,-2 1 212,2-1 0,2-2 353,10-10 1,-3 2-39,8-7 1,-1 7 708,1-2-616,4 4 1,2 2 208,12 0 1,5 0-80,6 0 0,6 0 21,11 0 0,2 0-524,5 0 1,2 0-105,-2 0 0,-5 0-233,-2 0 0,1 6 282,-7 0 0,3 0-52,-14-6 0,0 0 102,-6 0 0,-5 1-25,-1 5-317,-7-4 351,11 6 0,-13-10-333,4-4 0,-4 2 5,-2-7 458,0 7 0,8-19 0,1 4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0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8060,'-8'-10'1228,"6"3"-662,-6 7 313,8-8-396,0 6-155,0-6 0,2 8-30,4 0 1,-2 0 273,8 0-301,-1 0 1,7 0 139,-1 0 1,1 0-106,-1 0 1,-1 2-415,-5 4 1,5-4 135,-4 4 1,-5-2-1833,-1 1 377,4-3 578,-8 14 0,6-6 130,-8 7 719,0 0 0,-16 9 0,-3 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1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36 280 8060,'-8'17'0,"4"-1"255,-8-5-177,8-3 179,-3-8 204,7 0 445,0 0-579,7 0-419,3 8 1,6 2 95,-5 7 0,5 2 96,-4 5 1,-3-3-125,3 8 0,-6-2 107,5 2 0,-7 4-68,2-3 1,-2-3 22,2 2 0,-4-8-17,4 2 0,-3-3 32,3-3-119,-4 1 1,8-3-179,-4-3 0,-2-4 66,7-8 0,-5 0-152,6 0 1,-1-8 72,7-4 1,9-13-110,8-10 1,11-15 57,18-14 1,-31 26-1,0 0-60,7-3 1,2 0 0,-2 2 0,1 1 338,2-1 1,2 2-1,1 2 1,1 2 28,0 3 0,-1 2 0,39-22 420,-9 15 0,-8 9-295,-10 9 0,-3 7 206,-20 10 0,1 0-161,-12 0 1,-9 8 756,-9 4 0,-4 11-189,-2 6 1,0-2-34,0 2 0,-2 2-47,-4 10 0,-2-2-548,-3 7 1,-5-5-1,5 6 0,-5-8 91,-1 1 1,5 3-101,0-2 0,9 0 102,-3-7 0,4-1-559,2-3 1,2 1-52,4-8 1,9 0-192,8-5 0,3-3 173,-3-3 1,4-4-240,8-8 1,0-2 42,0-4 1,0-4 154,0-7 1,-2-9 25,-4-3 1,-6-4 145,-11-2 0,1 0 183,-7 1 1,-2-1 175,-10 0 1,-4 6 240,-7-1 1,0 9 212,-1-2 0,-1 3 642,-5 3 1,11 5 913,-5 1-798,5 7 360,3-4-1139,2 0 0,16 4-429,4-7 0,9 5-177,2-6 0,8 1-103,-2-7 1,6 7-99,6-1 0,-4 2-454,4-1 1,-4-3-87,-2 8 1,5-5 295,1 5 0,0-6 553,-6 6 0,0 0 0,0 6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1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 7910,'-17'-8'7028,"1"8"-3602,4 0-5641,-3 0 1362,13 16-1579,-6-14 1254,8 6 1,6-6 1177,0 3 0,7 5 0,-3 7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0 7910,'-2'12'2752,"-4"0"0,-4-1-2426,-7 7 0,5-7-773,0 1 1,6-8-2057,-5 2 2503,7-4 0,-4-2 0,8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141 193 8025,'-12'-2'0,"0"-4"-1,9 4 373,-5-6-395,8 1 0,0-3 69,0-8 1,2 1-62,4 0 0,-5 5 102,5 0 0,2 1-97,-2-7 0,0 6 15,-6 1-116,0 7 1,0-6 132,0 4-323,0 4 525,0-5 254,0 7 107,0 0-209,-8 0 63,6 0-132,-6 0 288,0 0-329,7 0 1,-9 0 479,4 0 42,4 0-235,-6 0 232,8 0-237,0 0-353,-7 0 0,5 7 17,-4 5 0,4 8 18,2 9 0,0 2 63,0 15 1,-2 1 28,-4 5 0,4 1-94,-4-1 1,-1-5-29,1-1 1,-2-7-126,2 2 1,4-4 87,-4-2 1,-1-6-736,1 0 1,0-8-576,6 2-675,0-3 1059,0-3 0,0-5-1720,0 0 92,0-9 1776,0 5 1,2-12 614,4-7 0,3-1 0,9-13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8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403 18 8009,'-8'-10'1511,"6"2"-1005,-14 8 0,7 0-290,-9 0 1,7 0-9,-1 0 1,0 0-211,-5 0 1,5 8-84,1 4 1,-1 1-267,-6-1 0,1 4 79,0-5 0,-1 7 154,1 5 1,-1-4-224,1 5 0,-1-7 87,1-5 0,5 3 125,0-3 1,1-2 88,-7 1 1,7-5 184,-1 6 0,6-8-31,-5 1 0,7-1 515,-2 2-369,4-4 1,2 8 128,0-4-232,0-4 0,0 13-17,0-3 0,8-3 148,3 3 0,5-2 70,1 1 1,3 5 13,3-4 1,2 1-173,4-1 0,4 1-133,-4-7 1,4 6-399,2-6 0,-2 5 220,-4-5 1,3 0-963,-9-6 0,8 0 114,-2 0 959,-4 0 0,8 0 0,-6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35 7983,'-10'-7'2414,"-5"-3"-1020,5 0-354,0 3 17,3 14-318,-1 3 1,6 7-920,-4 1 0,4 5 202,2 1 1,-6-1-1768,0-6 1,1 7 315,5-1 1429,0 8 0,7-4 0,3 8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401 139 7993,'-18'-18'0,"1"1"456,-1-1 1,1 3-109,-1 3 0,1-3-178,-1 3 1,1 4 100,0 2 1,-1-1-32,1 1 0,-1 2 17,1 10 1,-7 3-18,1 9 0,0 7-171,5 4 0,1 12 70,-1 6 0,3 3 40,3 2 1,3 1-111,3-1 0,4-5-193,-4-1 1,12-1-124,5 2 0,5-5 126,1-7 0,3-8-836,3-3 1,6-5 430,12-2 0,-2-5 526,7 0 0,1-8 0,5 3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3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403 71 8019,'-18'-16'0,"1"4"0,5-1 772,0 7 0,1-2-215,-7 2 1,1 5-417,-1-5 1,1 4-20,-1 2 0,-5 2-38,0 4 0,-2-1 96,1 13 1,5-5-98,-4 11 0,3 3 61,3 2 0,5 6 58,1 6 1,1 1 93,-2 5 1,-1 3-111,7-3 0,0-4-129,6-3 0,0 3-103,0-2 0,8-6-312,3-6 0,7-8 166,5 3 1,-2-13-80,9-5 1,-1-4-534,6-2 0,0-2 322,-1-4 1,1-4-164,0-7 1,-6-6 182,1-1 1,-9-1 434,2 2 0,-5 4 26,-7-5 1,-1 11-102,-4 1 465,-4 8 351,6-11 1,-14 15 236,0 0 1,0 2-414,6 9 0,-2 1-25,-4 5 0,4 7-86,-3-1 1,3 0-732,2-5 237,0-1 1,2 1-23,3-1 1,-3-5-625,4-1-1153,4-7-432,-8 4 942,6 0 592,-8-6 764,0 5 0,-8-14 0,-2-3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0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18 193 8019,'-9'-18'376,"3"1"1,4 5 597,2 1 302,8-1-683,1-6 1,9 3 174,-1 3 0,1 3-383,-1 3 1,1 4-158,-1-4 1,1-2-529,-1 2 0,8-1 271,4 1 1,-1 2-449,1-8 0,-2 8-396,2-1 0,2 3 873,-8 2 0,1 0 0,-7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7775,'12'0'519,"-1"0"-25,1 0 1,5 0 514,1 0 1376,-1 0-570,-8-7-783,7 5-1829,-14-14 0,5 13 797,-7-9 0,8 0 0,2-5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0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8019,'0'-18'1010,"0"9"1,2 1-820,4 8 0,9 0 166,8 0 0,7 10 84,-7 7 0,6 2 150,-6 11 0,0 4-190,-5 7 1,-1 0 10,1-6 0,-8 6-350,-5-1 0,-3 3 106,-2-2 0,-7-4-885,-5 3 0,-4 3 462,-1-2 1,-8 2-2500,-4-3 2754,3-3 0,-7 6 0,6-8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53 7974,'0'-10'578,"0"0"79,0 4-208,0 4 0,-6-7-175,0 3 0,-2 4 83,3-4 0,-5 4-340,-8 2 1,-1 0 63,-4 0 1,-4 8-430,-8 4 1,-6 3 204,0 3 0,-2 5-47,3 0 1,9 1 181,-4-7 0,11-5 206,1-1 1,6-5-169,5 6 1,2-8 182,4 1 19,5 5 1,1-6-72,11 8 1,7-8 93,5 1 0,4 3-75,8-2 0,6 6-247,0-7 1,-1 3-36,-5-2 1,0-4-191,0 4 1,-8 2-44,-3-3 0,-5 3 90,-2-2 1,-5-4-1271,0 4 1008,-8 3 0,3 1 507,-7 8 0,-15-1 0,-5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7974,'-10'2'1044,"4"4"1,6-4-418,6 4 0,-2 2-271,7-3 0,1 3-118,6-2 0,-1-2 117,1 8 0,-1-7-448,0 7 1,1-8 140,-1 2 0,7 1-983,-1-1 1,14 0 252,-2-6 682,4 0 0,3-8 0,3-1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403 909 7979,'-28'-8'409,"3"-2"-204,8 1-103,-1 1 0,7 8 440,-1 0-291,0 0 1,1 0-41,-1 0 1,0 0-53,-5 0 0,-2 8 45,-5 3 0,-1 13-53,-4 5 1,-2 11 43,8 7 0,-5 9 41,11 2 0,-2 7 131,13-7 0,0-6 5,6-5 0,2-8-159,4 1 0,5-9-388,13-2 0,1-13 203,4 1 1,10-11-284,-4 0 1,4-6-93,-5-6 1,1-3-387,0-9 1,-6-1 203,1-5 1,-9-3-174,2-8 0,-3 0 239,-3 0 1,-7 0 193,-4 1 0,-4-9 231,-2-4 0,-8-3-153,-4-3 1,-3 1 139,-3 0 0,-5-7 150,0 1 0,-1-2 314,7 2 1,-3 4-16,-3-5 0,4 7 377,-5 5 1,7 3-96,5 3 0,-3 4-137,3-4 0,4 4-211,3 3 1,-3 1-81,2 3 1,0-1-150,6 8 0,2-6 68,4 6 0,4-6-112,7 5 1,1 1-24,-1 6 1,8 7-174,4 4 0,2-2 70,-2 2 0,6 1-69,0 5 0,-2 7-88,2 5 1,0 4 88,-6 1 0,2 8-770,-2 4 0,-3 4 905,-9 2 0,1 8 0,-1 2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1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402 35 8008,'-17'-10'0,"-1"-5"0,1 13 1050,-1-4-698,1 4 0,1 4 73,5 4 1,-5 5-28,4 13 1,-9 3-126,-2 8 0,-8 8 193,2 3 0,1 6-96,-1 7 1,2 3 151,-2 8 0,6-6-99,11 0 1,4-8-1032,8 2 1,2-5-178,4-7 1,6-3-625,11-8 1,6-8 331,12-4 0,-2-11 1077,7-6 0,1-4 0,5-2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350 123 8008,'0'-18'0,"0"1"0,-8 1 910,-4 5 0,-3-3-337,-3 8 0,7-5-169,-1 5 1,1-6 537,-7 6-568,1 1 0,-1 7-129,1 3 0,-1 5-18,1 8 1,-1 1-88,1 4 1,-1-1 120,1 7 0,-1 2-29,1 10 1,1-5-17,5 5 0,-3 2 28,8-2 1,1 5-467,5-5 1,1 0 160,5-6 0,4 0-367,7-1 1,1-6 231,-1-5 0,7-4-424,-1-1 1,6-7 84,-6 1 1,8-8-95,-1 2 1,-3-4 210,2-2 0,-8-8-22,2-4 1,3-3 178,-3-3 0,-2-1 33,-9-4 1,2 3 214,-9-3 0,7 4-69,-6 1 1,0 1 785,-6-1 0,0 7 345,0-1 270,0 8-805,0-4 0,0 16 245,0 4 0,-6 3-340,0 3 1,0-1-193,6 1 0,0 1-453,0 4 1,0-3 198,0 3-883,0-4 0,0-1-490,0-1-304,0-7 72,0 6-277,0-15 1909,0 7 0,-8-8 0,-1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52 140 8000,'-7'-17'0,"-1"5"1174,-4 0 0,3 9 212,3-3-502,4-4 1,-6 6 162,8-8 174,8 9-756,2-13 1,7 14-124,0-4 1,1-1-301,-1 1 0,1 0-249,-1 6 1,1 0-945,-1 0 1,7-6 713,-1 0 1,0 0-1576,-5 6 1,-1 2 271,1 4 1740,-1-4 0,0 14 0,1-7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2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8000,'12'-6'583,"0"0"0,-1 0-96,7 6 0,-1 2-43,1 4 0,7 4 227,4 7 0,4 8 440,2 5 0,6 8-205,-1 3 0,-5 10-386,-6 1 0,-7 0 249,1 7 1,-11-3-325,-6 2 0,-6 4-891,-6 8 1,-14-2 206,-15-4-39,-23 4 1,20-33 0,-3 0 0,-8 5 0,1-1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5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8446,'0'-9'-811,"0"-1"568,0 4 0,2 4 992,4-4-353,-4-3 0,14 1 8,-5-4 0,-1-1-9,2 7 1,-3-2-181,3 2 0,3 4 77,-3-4-76,4 4 1,1 10 130,1 4 0,-7-1-105,1 7 1,-2-4 196,1 9 1,-1-4-197,-4-1 1,-2-1-240,7 1 1,-7-1-360,2 1 0,2-1 252,-2 0 0,1-5-751,-1 0 688,-4-1 1,6 7-1063,-8-1 0,-2-1 284,-4-5 1,-6 11 943,-11-5 0,-4 5 0,-8-5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1 210 8446,'10'-8'100,"5"4"-51,-3-7 1,9-1 458,2-5 1,8-1-76,-1 1 1,1 5-339,-2 0 0,2 3 77,-8-3 0,0 4-322,-5 8 72,-1 0 0,-1 2-145,-5 4 0,3-2 138,-8 8 0,0-1 149,-6 7 1,0-1 129,0 1 1,0 1-133,0 4 0,0-3 125,0 3 1,-6-4-143,0-1 0,-6 5-2,7 0-36,-1 1 0,4-7-16,-4 1 1,4-7 0,-4 1 101,4-8-220,2 4 0,2-7 111,4 5-21,-4-4 1,8 12 102,-5-8 18,-3-1-34,6 3 0,-8-4 263,0 8 249,0-8-137,0 3 230,0-7 473,0 0-1179,0 8-200,0-6 148,0 6 0,0-6-166,0 4 224,0-4 388,0 5-353,0-7-446,0 0 205,8-7 0,-4-3-64,7-8 1,-5-7-488,6-4 1,0 0 317,5-6 1,0 2-552,1-14 1,-3 1-18,-3-7 1052,4-7 0,-7-2 0,9-8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 8972,'17'11'476,"0"1"0,6-8-312,0 2 1,6-4 389,-6-2-343,8 0 1,-10 0-781,8 0 0,-8 0 216,2 0 0,-4 0-1088,-1 0 1006,-9 0 0,-1 1 174,-8 5 0,0 0 264,0 11 0,-10-1 399,-7 12 1,0 1-1,-6 6 0,-2-1 644,2 1 1,0 0-135,5-1 0,7-5-315,-1 0 0,7-8-639,-7 2 0,8-9-62,-2-3 0,4-5-92,2 5 19,0-7 0,2 4-467,4-8 0,4-8 113,7-3 1,0-7-234,1-5 1,5 4 309,0-4 0,0 4 378,-6 2 0,0 1 759,1 5-644,-9 3 145,7 8 1,-14 2 175,3 4 0,-3 5 293,-2 12 0,0-2 756,0 8 1,0-6-673,0 6 0,0-8-149,0 2 0,0-4-493,0-1 16,0-9 52,0 7-1579,0-14 567,8 5 307,-6-7 0,7 0-116,-3 0 1,-4-2-420,4-3 0,-4 1 540,-2-8 1,-8 7 58,-3-7 0,-11 2 359,-1-1 0,-5-3-51,5 9 1,-8-1 135,2 6 0,4 0 257,2 0 0,-2 8 415,2 3 1,0 10-3,6 2 0,-6 2 461,-1-2 1,1-2-225,6 8 1,0-2 20,0 2 0,-1 2-124,1-8 0,2 2-312,3-2 0,2-4-188,5 4 1,3-9-134,-4-3 0,12 1-133,5 5 1,10-7-151,2-5 0,16-3-324,1-2 0,10 0-225,8 0 1,3-13-972,9-5 1,4-5-214,1 0 0,0 4 371,-6-4 1210,8-4 1,-6 0-1,6-7 1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8446,'0'-10'100,"8"2"276,-6 0-96,5 7-238,-7-7 1,0 10-1,0 4 0,0-3 44,0 9 0,0 0-9,0 5 1,0 1-254,0-1 247,0 1 0,0-1-190,0 0 45,0 1-334,0-1 183,0-7-130,0 6-33,0-14 321,0 5 1,0-9-184,0-3 0,8-3 34,4-4 203,3-3 1,3 7 4,-1-4 0,-5 4 156,0 8 1,-7 0-19,7 0 1,-6 0 550,5 0 671,-7 0-956,12 8 1,-14-4 754,4 8-695,-4-8 0,-2 5-217,0-3 0,0-2 80,0 8 0,0-6-873,0 5 77,0 1 0,-2 5-496,-4 1 1,2 1-304,-8 4 0,1 5 1276,-7 7 0,1-1 0,-1 1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 69 8446,'-10'0'-524,"2"0"0,16-6 687,4 0 1,-3-6 370,3 7 0,0-7-120,5 6 0,0-2-190,1 2 0,-1 5-190,1-5 0,-1 6 73,1 6 1,-3-3-336,-3 9 1,2 2 78,-9 9 1,7-4 47,-6 5 1,0 1 176,-6-2 0,0 6-30,0-5 1,-8 5-16,-4-6 1,-3 6-16,-3-6 0,-5 6-86,0-5 1,-6 1 123,5-2 1,-7-3-405,2 3 0,2-9-92,-2-3 1,7-5-84,-1 6 1,-2-9 524,2 3 0,-1-4 0,7-2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8446,'11'6'406,"1"0"0,0 5-251,5-5 0,-5 2 116,-1-2 1,1-2 265,5 7 0,7-5-189,-1 6 1,0-6 0,-5 5 1,1-5-330,4 6 1,-3-1-390,3 7 0,-2-1-37,3 1 0,-5 5-442,4 0 1,-3 3 100,-3-3 1,7-4 746,-1 5 0,16-5 0,-2-1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0 123 8528,'0'-12'-513,"0"1"788,8 7 0,-4-6-95,7 4 0,-5 4 405,6-4-269,-1 5-55,7 1 1,-1 0-181,1 0 0,-7 5-168,1 1 0,-6 8 146,6-3 1,-7 7-188,7 5 0,-8-3 93,2 3 0,-4 2 88,-2-2 1,0 1-160,0-7 0,0 6 131,0 1 0,0-1 13,0-6 38,0 1 1,5-1 383,1 1-231,8-8 1,-4 3-97,7-7 0,1 2 237,-1-2-129,0-5-42,9 7 1,-7-14-57,4 1 1,-3-7-118,-3 6 0,1-7 40,-1 1 0,1-4-128,-1-1 0,-5-3 103,-1-3 0,-5 4-145,6-4 0,-8-5-2,2-1 1,-5 2 73,-1-2 1,0 2-132,0-2 0,0-2 137,0 7 0,0 1-183,0 6 1,0 5-325,0 0-665,0 8 134,0-3-74,0 7 1138,0 7 0,0 11 0,0 9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8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330 106 8462,'8'-18'-1,"-6"7"-273,4-1 0,-4 6-104,-2-5 987,0 7-160,0-12-153,-8 6 0,-2 1-106,-7 3 0,-6 4-127,-1 2 0,-5 0-15,6 0 0,-6 8 7,5 3 0,-5 11-134,6 1 0,0 8 112,5-2 0,1 12-33,-1 5 1,7-1 51,-1 2 1,8-7-71,-2 7 0,6-8 39,6 2 1,10-7 55,7-4 0,2 1-113,-1-8 0,3 0 0,8-5 1,0-7-427,0 1 0,-6-8 195,0 2 0,-2-4-349,2-2 0,-4 0-171,-7 0 787,-1 0 0,-7 0 0,5 0 0,-5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8414,'0'-17'342,"0"-1"0,0 7 509,0-1 0,8 0-499,3-5 1,5 5-360,1 1 0,3 5-534,3-6 1,-4 8 248,5-1 0,-5 3 292,-1 2 0,-1 0 0,1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1 245 8416,'0'-17'831,"0"7"-799,0 2 1,0 10-114,0 4 1,0 6 210,0 11 0,2-2-4,3 8 1,-3 3-8,4 8 1,2-1 9,-2 8 0,5-7-143,-5 7 1,6-6 43,-6 5 0,5-7 14,-5 2 0,6-6 72,-6-6 0,7 2-11,-1-8 0,-3 1-157,3-7 114,0 0 0,5-5 201,1 0-190,-1-8 0,1 5 139,-1-3 1,-5-4-127,-1 4 10,1-4-3,5-2-60,1-8 1,-1 0-21,1-3 0,-6-5 61,-1 5 0,1-5 0,5-1 0,1-9-27,-1-3 1,1 0 123,-1-6 1,6 2-143,1-13 0,5-1 14,-6-5 0,6-1-26,-5 1 1,-1-1-21,-6 1 0,1 2-136,-1 3 0,-1-1 107,-5 7 1,3 2-337,-8 10 1,5 4-92,-5 7-928,0 1 508,-6-1-290,0 9 592,0 1 0,-6 16 577,0 3 0,-7 12 0,3 5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49.63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489 70 10775,'0'-17'-710,"-7"-1"1,-3 7 408,-7-1 1,-1 8 334,1-2 1,-9 4 14,-3 2 1,2 2 87,-2 4 0,2 6-50,-2 11 1,-4 4-74,4 8 0,1 4-73,-1 7 0,2 3 119,-2 15 0,4-6-184,7 6 1,3-2 125,3 2 0,4 0-423,8-11 0,0 1 179,0-13 0,4 0-55,8-6 1,2-8 296,15-4 0,8-4 0,7-1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699 158 8430,'0'-27'0,"-2"-4"0,-4 7 0,3 3 480,-9 9 0,0-1-173,-5 7 0,-1-6-328,1 6 1,-8 1 76,-4 5 0,-4 0-185,-2 0 1,-2 7 41,-4 5 0,4 11 159,-4 6 1,-1 4-96,1 2 1,0 8 80,6 4 1,2 3 60,4 2 0,-2 3-1,8 3 1,0-9 117,5 3 0,8-5-195,5-1 1,3-3-117,2-8 1,0-2 29,0-4 1,9-4 79,9-8 1,1-1-152,10-4 0,0-5 79,6-7 1,8-2-309,4-3 1,-5 1-24,-1-8 1,2-5-7,-3-7-1,1 1 284,-6 6 0,-8-1 38,-3 1 1,-5 5 151,-2 0 1,-5 9-197,0-3 1141,-8 4-771,3 2 0,-7 8 514,0 3 1,0 5-292,0 1 0,0 1-110,0-1 0,0 1-373,0-1 0,0 0-342,0 1 0,0-1-143,0 1 0,2-3 89,4-3-1920,-4 4 1198,6-7 1105,-8 1 0,0 6 0,0-7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 8424,'8'-10'1167,"2"-4"-695,7 8 0,1-1-159,-1 1 1,3 4 263,3-4 0,-2 4-117,8 2 0,1-6-1064,4 0 1,1 1-106,0 5 1,-6 0-479,1 0 1,-1 2 1186,6 3 0,0 5 0,-1 8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6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8313,'-9'0'1367,"17"0"0,-1 0-1063,16 0 0,-7 0 144,7 0 1,4 0-326,1 0 0,-1 0 31,2 0 1,-6-2-513,6-4 1,-8 4-454,2-4-779,-4 4 1077,-9 2 1,-2 8-308,-8 4 1,-16 11 400,-7 5 0,-7 11 186,-5 1 1,-2 8 306,-3-2 1,9-1-120,-3 1 0,5 0 1022,0 6 1,4-2-317,8-4 1,5-4 25,1-7 1,5-1-388,-6 1 1,9-8-107,-3-4 1,4-4 53,2-2-251,0 1-1045,0-9 492,0-1 206,0-8 0,2-8-2,4-3 1,5-7-91,12-5 1,-2-4 62,8-7 0,2 7-103,9 4 1,-3 6 292,3 5 1,-9 4 170,-2 8 1,-10 2 646,-2 4 0,-1 4-396,-11 7 0,1 6 955,-6 0 0,0 2-344,0-2 0,-6-4 709,1 4-1226,-9 4 1,5-8-270,-9 4 1,7-11 25,-1-6 1,8-2-87,-1 1-639,-5-3 1,8 4 400,-4-12 1,4-3-831,2-9 1,0-1 428,0-4 0,0-2 290,0-4 1,0-1 199,0 7 0,0-1 54,0 7 226,0 0 1,-2 7 429,-3 5 0,1 3 355,-8 2 0,1 7-412,-7 5 0,7 3 315,-1 2 0,1 7-325,-6-1 0,1 2-170,5-2 0,-3-4-177,8 4 1,-1-10-76,1-1-174,4-1 0,-6 1-819,8-1-989,0-7 884,0 4 376,0-8 242,0 0 616,8 0-266,-6 0 0,8-6 181,-5 0 1,-1-5-33,8 5 0,1-7 51,10 1 1,4-11-455,8-6 0,5-3 122,0-3 1,9-5-180,-3-1 1,-2 1 139,2 5 0,-2 1 74,2-1 0,-3 8 59,-9 4 0,-7 6 277,-4 5 1,2 3 217,-2 3 178,0 4 0,-6-6 174,1 8 0,-1 8-300,0 4 0,-5-3-188,-1 3-106,1-1 1,3 7-208,-3-1-188,3 0-867,-13 1 653,6-1 1,-10-2-336,-4-3 1,2 1 135,-7-7 0,-1 0 249,-5-6 1,5 5 605,1 1-164,-1 0 74,3-6 103,-7 8 92,7 1 1,-9 9 444,1-1 0,8-6-173,3 1 0,-2 1 307,2 10 1,-5-3 4,5 3 1,0 2-384,6-2 1,0 2 417,0-2 1,0-4-307,0 4 0,0-4-52,0-1 1,8-1-227,3 0 1,7-5-154,5-1 1,6-7-1015,11 2 1,6-12 585,12-5 0,5-13-4122,12-4 4040,19-5 0,-38 15 0,2 1 0,7 0 0,0 0 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0.4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9273,'12'0'-188,"-1"0"1,7 2 437,5 4 0,8 3 574,-2 9 0,12 7-54,6 4 1,1 10-293,-1 2 1,-5 2 253,-7-3 1,-2-1-248,-3 8 0,-5-3-586,-8 3 0,-1 3-14,-5-3 0,-5 3-112,-12 3 0,-13 7-394,-16 4 0,-10 4-3037,-13 2 3658,4 0 0,17-32 0,-2 1 0,3 1 0,0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0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0 10546,'-17'35'944,"-1"2"-2652,1 4 1708,-1-4 0,-7 13 0,-2-5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350 612 8410,'-2'-16'-288,"-4"5"0,2-5 327,-7 4 1,5 3-294,-6-3 0,7 6 56,-7-5 1,0 7 206,-5-2 0,-1-2 128,1 2 1,-1 0-58,1 6 1,-1 0 107,1 0 0,-1 0-93,1 0 1,2 2 166,3 4 0,-2-2-111,8 8 1,-5-1 199,5 7 1,-8 5-78,3 0 1,1 8-49,-2-1 0,9 1-251,-3-2 1,4 2 131,2-8 1,0 0-188,0-5 0,8-3 71,3-3 1,5-4-131,1-8 1,6 0 107,1 0 0,7-8-332,-2-4 1,4-9 84,2-2 0,0-8-28,0 2 0,0 1-66,0-1 0,-8 0 88,-4-6 0,-4-5-27,-1-1 1,-1-6 41,1 6 1,-8-5 268,-5 5 0,3-7 0,-2 1 0,0 4 0,-6 3 0,-6 5 0,0 6 0,-6 3 0,7 9 0,-9-1 0,6 7 0,-3-1 0,-5 8 100,4-2 0,3 4 9,-3 2 415,0 0-239,-5 0-88,0 0 1,1 8-64,4 4 0,3-2 4,3 1 0,4 1 162,-4 5-191,4 9-18,2-7 0,-2 14 39,-4-4 1,4 6-10,-3 6 1,3-1-113,2 13 1,-2-10 105,-4 9 0,4-4-63,-4 5 0,4-7 5,2 1 0,-6-8-4,1 2 1,-1-6-44,6-6 0,0 2-1,0-8 0,6 0-34,-1-5 1,9-7 71,-2 1 1,3 0-62,3 5 1,-1-1 51,1-5 0,1 3-109,4-8 0,4 5 106,8-5-157,-7 0 132,4-6 0,-4-2 10,7-4 1,0 2-2,-1-7 1,1-1-11,0-5 1,0 5-2,0 0 0,0 1-31,0-7 1,-8 1 35,-4-1 0,3 1-179,-3-1 1,-6-5 33,-5 0 1,-8-1-104,2 7 1,-4-2 194,-2-5 1,0 11-31,0-5 0,-8 5 56,-4-5 0,-3 8-68,-3 5 0,1 3 157,-1 2 0,1 0-75,0 0 0,-1 0 150,1 0 0,-1 2-55,1 3 77,-1 5 1,3 8 20,3-1 1,2 1-97,4-1 1,5 1 35,-5-1 1,4 0 21,2 1 88,0-1 1,6 1-72,-1-1 1,9-1-41,-2-5 0,5 3-69,6-8 1,-1 6-100,7-7 0,0 1 55,6-6 1,0 0-185,0 0 1,2 0-43,3 0 214,-3 0 2,14 0 1,-12-2-136,7-4 0,-7 3 92,2-9 1,-4 6-133,-3-6 1,-1 3 81,-3-3 0,1-3-12,-8 3 0,6-2-67,-6 3 1,1-5 103,-7 5 1,-1-5-52,-5-1 0,-1-7 31,-4 1 1,-4 0-13,3 5 0,-3-5-2,-2 0 1,-5-3 154,-1 3 1,-6 4-72,6-5 0,-7 5 145,1 2 0,-3 5 14,-3 0-153,1 8-4,7-11 1,-6 13 83,5-4 1,-5 4-55,-1 2 1,5 0-93,0 0 0,3 2 113,-3 4-143,-3-4 0,7 13 113,-4-3 1,3-2-10,3 1 0,4 1 31,-4 5 1,4 1-53,2-1 1,2 1 162,4-1 1,3 9-81,9 3 1,-3 4 95,-3 2 1,6 0-85,-1-1 0,0 1 111,7 0 0,-5 8 49,-1 4 1,-1 1 244,1-1 0,-7 11-196,1 0 1,-6 8 106,5 4 1,-7 0-60,2 0 1,-4 1-257,-2 5 1,-10-4-142,-7 4 1,-1-10 128,-5-2 0,-2-8-484,2 2 1,-1-9 56,7-3 173,-8-15 64,5 10 0,-11-22-535,8 5 1,-6-5 235,5-1 1,-5-3-547,6-3 0,-6-4 1050,6-8 1,-1-24 0,7-5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2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18 8375,'-8'-10'472,"-2"2"0,-7 16-509,-1 4 1,7 11 385,-1 6 0,2 10-48,-1 2 0,-3 7 226,8-1 1,1-3-98,5 3 0,0-2-722,0 1 1,0 3 44,0-9 0,7 1-139,5-6 0,9-2-116,3-4 1,7-4 501,-2-7 0,4-8 0,2-3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8355,'0'-17'-30,"8"-1"0,-4 9 30,7 3 0,-5 4 835,6 2 1,-6 0-351,5 0 0,-7 8-344,2 3 1,2 7 47,-2 5 0,-1 4-144,-5 8 0,2 0-122,4 0 1,-2-2 91,8-4 0,-6 2-6,5-8 1,-5 3 107,6-3 0,-1-9-141,7 3 1,-1-5 78,1-1 1,1-3-10,4-8 1,-3 0-60,3 0 0,-4-2-6,-1-4 0,5-3-81,0-9 0,-1-1 145,-11-5 1,5 3-193,-4-8 0,-5-2 90,-1-10 0,-4 2-189,-2-7 0,0 7 125,0-2 0,-2 6 55,-4 6 1,3 4-275,-9 8 1,6 7-364,-6 4 1,7 4-35,-7 2 1,8 2 736,-2 4 0,-3 4 0,-1 7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8383,'0'-17'-148,"6"-1"15,0 1 1,7 7 1442,-1 4-865,4 4 0,7 10 84,0 4 1,1 11-93,-7 6 1,0 12 207,1 6 1,-1-3-217,1 3 1,-7-1-325,1 7 1,-8-1-25,2 1 1,-12-1-231,-6 0 1,-11-1-1196,-6-5 0,-4 5 1344,-2-5 0,-15 5 0,-5 1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4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8406,'17'-9'579,"1"3"0,-1 4-43,1 2 0,5 0-228,0 0 1,14 6 75,-2-1 0,6 7 192,-1-6 0,-1 6-454,8-7 0,-3 1 13,3-6 0,2 6-597,-9 0 0,1 0 373,-6-6 0,-8 0-421,-4 0 0,-5 2-525,-6 3-971,3-3 2006,-21 14 0,-3-6 0,-19 7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8406,'17'0'0,"3"0"-74,3 0 1,6-2-141,12-4 1,-2 4 1245,7-4 1,3 4-367,9 2 1,-9 0-154,3 0 0,-3 0-593,3 0 1,-6 6-505,1 0 1,-6 2-102,5-3 0,-5-3 173,6 4 512,-8-4 0,11-2 0,-5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4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419 1048 8517,'-17'-16'-26,"-1"5"-383,1-5 0,-6 14 141,-1-3 1,-1-3 361,2 2 0,1 0 63,-7 6 0,8 8 245,-2 4 1,3 3-189,3 3 1,-1 7 57,1 4 1,1 4-160,5 2 1,3 0-1,8 0 1,4 0 114,7-1 1,3-4-82,15-1 0,-6-8-170,7 2 1,1-5-61,9-7 1,-7-1-228,8-4 1,-14-4 81,8 4 1,-6-6-224,0-6 1,-3 2 123,-9-8 1,-5-1 89,-1-10 1,-7 1-97,2-7 0,-12 0 107,-5-6 0,-7-6 239,-5 1 0,-4-11-27,-8-1 1,0-7 104,0-5 1,0-4 68,0 4 0,0-2-60,0 2 0,2-2 280,4 8 1,-2 6-116,8 5 0,-1 8-69,7-1 0,5 3-80,1 2 1,7 2-194,-2 4 1,4-4 271,2 4 0,6 3-18,0 3 0,9-2-37,3 2 0,-1-1 81,6 7 1,5 1 121,1 5 0,11-3-60,7 8 1,2-1 307,-3 1 1,10 4-143,-3-4 1,9 4 176,-4 2 1,-2 0-278,-9 0 0,1 0-376,-7 0 1,-6 0 62,-6 0 0,-9 2-188,-3 4 1,-1-2-1164,-11 7 0,1 1 684,-6 5 1,-4 9 630,-7 3 0,-9 12 0,-15 3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592 71 8405,'0'-18'0,"0"1"0,0 5 251,0 0 0,-8 9 1,-3-3-279,-5 4 1,-3 2 43,-5 0 0,3 0 235,-8 0 0,2 8-89,-2 3 0,-10 12 81,4 7 0,-4 4-28,4 7 1,-2 6 7,-3 11 0,3 4 11,-4 8 0,12 0 3,6 0 0,3 0-298,3-1 0,7-6 191,4-5 0,6-4-518,6-2 1,10-7 223,7-4 0,10-6-217,2-6 1,2-4-154,9-7 0,1-7-878,5 1 1411,1-8 0,7-4 0,2-10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49.8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208 225 9411,'10'-8'-153,"-3"4"-192,-7-7 0,2 5 230,4-5 0,-4 5 327,4-6-15,3 1 1,-7-6 33,4-1 0,2 7 88,-3-1-199,1 1 0,-6-1 14,0 1 49,0-1 1,0 1 92,0-1-134,0 8 0,-2-9-180,-3 7 99,-5 0 0,-7 6-4,-1 0 0,1 0-42,0 0 1,-1 0-153,1 0 0,0 6-19,0 0 0,-1 5 110,1-5 1,2 7-40,3-1 0,-3-1 109,3 7 1,3-5 4,-3 10 0,8 4 18,-2 2 1,5 4 136,1 1 1,7-5-115,5 0 0,3-2 11,2 2 0,8 1-53,4-7 0,0-5 31,6-7 0,-5-1-125,11 1 1,-5-3 67,-1-8 1,-6 0-25,-1 0 0,1-2-115,6-4 0,-8 3-220,-4-9 0,-12 0 156,-5-5 0,2 0-86,-2 0 0,-3-1 62,-8 1 1,-5 0 84,-7-1 1,-2 1-156,-5 0 0,5 0 115,-4-1 0,-2 9 12,2 3 1,0-2-90,6 2 1,5 1-431,1 5 687,-1 0 0,-5 7 0,0 3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5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542 211 8393,'0'-35'0,"0"5"537,0 1 0,0 8-141,0-2 1,-6 3-287,0 3 0,-7 5-57,1 1 1,-4 7 64,-1-2 1,-6 4-30,-1 2 0,-7 4 129,2 7 0,-6 3-219,-6 15 1,5 6 138,-5 6 1,4 9-307,2 3 0,2-1 82,4 6 0,4-3 175,7-3 0,3-1 63,3-5 0,4-3 2,8-8 0,6-2-88,0-4 0,9 2 34,3-8 0,1-2-245,10-9 1,-5 2 107,5-8 1,-2-1-483,2-5 1,4 0 91,-4 0 1,-2-2-87,3-3 0,-9-5 166,2-8 1,-3 1 95,-3-1 1,0 1 124,1 0-56,-1 7 1,-5-4 883,0 8 0,-8 3-371,1 8 1,-3-1 693,-2 8 0,0 2-315,0 9 1,0-4-62,0 4 0,0-1-405,0 1 1,2-3-459,4 3 0,-4-4-159,4-1 1,-4-1 313,-2 1 0,2-7-2567,4 1 1110,-4 0 273,5-3 0,-9 5 1243,-3-8 0,-5-1 0,-8-5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8327,'0'-9'120,"2"1"106,4 8 1,3 0 605,9 0 1,7 0-255,4 0 0,4 0 319,2 0 1,0 0-333,0 0 1,6 0-637,-1 0 0,1 6-417,-6-1 1,-2 1-398,-4-6 0,-4 6 77,-7 0 0,-1 0 138,1-6-1785,-1 7 2455,-7-5 0,5 6 0,-5-8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59:56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70 8345,'0'-17'0,"6"5"-215,0 1 0,7 5 102,-1-6 1,9 8 1088,2-2 1,7 4-297,-7 2 0,8 2 233,-2 4 1,4 12-247,2 11 1,-2 6 23,-4 5 0,4 11-51,-4 7 0,-4 8 176,-1-2 0,-13-2-668,-5 2 1,-8-6-13,-9 7 1,-19-1-2275,-22 5 1,-16 3 1537,28-34 1,-1 0 599,-1-2 0,-2 0 0,-3 0 0,-1 0 0,-1-4 0,-1 0 0,-1 0 0,-1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280 296 8099,'-7'-18'-51,"5"1"0,-8-1-103,4 1 1,4-1 430,-4 1 1,3-1 423,-3 1 1,4-1-239,-4 1-318,4-1 0,-4 1 252,0-1-226,1 1 0,3 1 38,-4 5 0,4 1 3,-4 4 1,-4 4-85,-1-3 1,1 5 12,-2 5 1,-1 5-102,-11 8 1,9 1 136,-8 4 0,7 4-6,-7 8 0,9-2 37,3-4 0,7 2-23,-2-7 0,4-1-98,2-5 1,2-3 85,4-3 0,3 1-232,9-7 0,-1 0-33,1-6 0,7 0-58,4 0 1,-2-8-42,2-3 0,-1-5-272,1-1 1,2-1-167,-8 1 1,-6-1 274,-5 1 1,-8-1-3,2 1 1,-4 5 38,-2 0 1,-2 9-26,-4-3 0,-4 4-72,-7 2 1,-1 0-639,1 0 1052,-8 8 0,5 1 0,-5 9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1886 8099,'-18'0'36,"1"-5"68,-1-1 1,1-6 188,-1 6 0,7-5 318,-1 5 0,8-8-294,-2 3 0,4 1-81,2-2 1,8 6-207,4-5 0,5-1 80,7-5 1,3-1-191,8 1 0,5-1-55,1 1 0,6-3-70,-7-3 1,15 4 96,-3-5 1,-1 3-78,-5-2 0,1 1-32,5-7 0,1 6-21,-1-6 0,8-2 133,4-10 0,-2 4-1,2-4 1,0-3-221,6-3 0,10-3 326,-37 24 0,1-1 1,-1 1-1,0 0 93,0-1 0,1 2 1,43-22-66,-5 0 0,-5 9-22,-1-3 0,-10 6-160,-2 6 0,-8-4 155,3 4 1,-5 4-37,-2 1 0,-1-1 29,-5 2 0,3-1-130,-8 7 1,-1 0 20,-5-1 1,0-3-53,0 3 0,-2-9 408,-4 10 0,2-5-321,-7 5 0,-1-1 141,-6 1 0,1-1-134,-1 1 0,1-1 133,-1 1 1,1 0-127,-1-1 0,-5 1 209,-1-1 0,-1-1-5,2-5 1,-3 11-7,-3-5 1,-4 5 26,4-5 0,-4 7 574,-2-1-250,0 8 120,0-4-665,-8 8 0,-2 8 148,-7 4 0,5 3-152,1 3 1,5 7 107,-6 4 1,8-2 35,-1 2 1,3-5 4,2 5 0,2-8 140,3 2 1,5-3 55,8-3 1,-1-1-108,0-5 1,3-3-46,3-8 0,-2 0 26,9 0 1,-9-9-232,2-9 0,1 1 20,-7-7 1,4 3-30,-9-2 1,-4-3-44,-2-3 0,-4-4-183,-2 4 0,-2 2 91,-4-2 1,2 2 66,-8-2 0,1 3-18,-7 9 1,-5 1 72,0 5 1,-9 3-286,3 8 0,2 10-187,-2 7 572,0 8 0,-14 26 0,-1 3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36 176 8185,'-12'-2'-205,"0"-4"1,9-4 276,-3-7 0,4 5 333,2 0 1,2 1-114,4-7 0,-3 3 127,9 3 1,-2-3-36,1 3 1,5 4-133,-4 2 1,9-1-19,2 1 1,2 0 10,-1 6 0,-3 2-303,8 4 1,0 5-40,6 13 0,-6-3-57,0 8 1,6 2 66,6 10 0,2-4-93,-2 4 1,3 3-6,9 3 0,7-3-100,4 3 1,6-8 57,5 1 0,5 3-109,7-2 0,-40-20 0,1-1 228,2-3 0,-1 1 0,2 2 1,-1 0 5,0 0 0,-1 1 1,3 6-1,-1 0-92,-1-1 0,-1 1 0,-2 3 0,-1 2 198,-2-3 1,-1 0 0,4 1 0,0-2 152,-3-1 0,-1-1 0,0 0 0,-1 0-32,40 27 0,-3-3-306,3-3 1,-1 1 283,-11-7 1,10 2-100,-10-3 1,-2-5-109,-4 0 0,-8 0-69,2-6 0,-5-4-155,-7-1 1,-1-5 240,-4-1 0,-10-7-293,3 1 1,-10-8 311,-1 2 68,-4 3 0,-1-15 0,-1 5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7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350 228 8146,'-28'-18'-101,"1"7"-50,4-1 0,-4 6 849,-8-6 1,2 9-169,4-3 0,4 4-377,7 2 1,1 8 28,-1 3 1,6 5-173,1 1 1,7 8 15,-2 5 177,4-5-80,10 8 1,4-12 122,11 8 0,4-7-16,8 1 0,2-10-75,4-1 1,-3-8 25,9 2 1,-8-4-239,2-2 0,-7 0 88,-4 0 0,1-6-156,-8 0 1,-6-8 16,-5 3 1,-8-7 114,2-5 0,-6-4-87,-6-8 0,-10 0-119,-7 0 1,-14 0-79,2 0 1,-11 0 86,-1 0 0,-5 8-1394,-6 4 1584,-5 4 0,-14 1 0,-3 1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8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1433 88 8107,'-10'-18'-92,"-6"1"1,14 5-127,-3 1 1,-3 5 415,2-6 138,0 8-234,6-4-18,0 8-125,0 0 113,0 8 1,-6 2 159,1 7 1,-7 1-86,6-1 1,-7 9 78,1 3 0,-9 9-62,-3 3 1,-5 15 35,6 3 1,-8 9-89,2 7 0,9-29 1,-1 1-283,-2 5 0,-1 1 1,-1 7-1,0 1 197,-1 2 0,-1 2 1,0-2-1,0 2 44,-2 7 0,0 1 0,2-5 0,0-2-187,-3 1 0,1 0 1,2 1-1,0-2 19,1-7 0,0-2 0,0 2 0,-1-1 11,1-5 0,0-1 0,0-4 0,1 1-125,2-2 0,0-1 0,-26 41 71,9-5 0,-1-11-50,6-7 1,0-7 102,0 1 0,0-11-123,0-7 1,6 1 160,0-6 1,8 2 19,-3-14 0,11-2-492,1-9 521,8 4 0,-4-7 0,8 9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140 594 8014,'-27'-17'0,"4"-1"824,3 8-681,3 3 1,5 9 871,1 3 0,7 5-354,-2 8 0,-2 7-140,2 4 0,1-2-292,5 2 0,7 0-157,5 6 0,3-6-295,3 1 0,5-15 195,1 2 1,7-5-516,-2 0 1,-2-4 161,2-8 0,0-8-101,6-4 0,0-5 154,0-7 1,-8-3-32,-4-8 0,-3-2 7,-3-3 0,-7 1 110,-4-8 1,-4-5 102,-2-6 1,-2-2-55,-4 1 1,-10 5-62,-7-4 0,-6 5-10,6 7 0,-8 9-394,2 8 658,3 7 0,-7-11 0,6 6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0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1 437 8135,'9'-18'-264,"5"1"220,-8-1 0,5 7 1165,-5-1-217,8 8-51,-5-11-539,9 13 1,-3-4-189,-3 12 0,2 5 91,-8 13 1,-1-3-174,-5 8 0,0 6-35,0 6 0,0 0-25,0-6 0,0-2 110,0-4 0,0 2-96,0-8 0,0 0 128,0-5-76,0-1 1,8-5-92,4-1 1,3-7 81,3 2 1,7-12-73,4-5 0,-2-11 42,2-1 0,0-8-112,6 2 1,-5-6 83,-1-6 1,-8 2-123,2-7 1,-3 1 43,-3-1 1,1-3 72,-1 8 1,-5-5 73,-1 5 1,-7 0-89,2 6 1,-4 2 220,-2 4 0,0 4-147,0 8-312,0-1-236,0 1-744,0 7 452,0 2 1,2 10 49,4 4 752,3 4 0,9 7 0,-1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8583,'9'10'60,"-1"-10"920,-16-10-332,6 1-312,-5 1-425,7 0 45,0 6 1,7-5-257,5 7 0,5 0 147,6 0 1,2-2-71,4-4 0,9 4-46,-3-4 0,11-1 123,0 1 1,4-2 10,2 2 1,2-1 28,3-5 0,3-1 40,3 7 0,5-6 25,-5 7 0,4-9 9,2 3 1,6 1-142,0-1 0,2-1 192,-2-5 1,-10 1 52,5 5 1,-5-5-98,4 5 1,-5 1 40,-1-1 0,-7 5 5,1-5 1,-1 1-10,2-2 1,-3-1-9,9 7 0,-7-5 1,7 5 0,-8-8-6,1 3 1,3 1-2,-3-1 1,7 5 1,-7-6 0,-5 9-2,-6-3 1,-7 4-136,1 2 1,-5 0 93,-6 0 0,-2-6 176,-4 0 1,-10 1-68,4 5 0,-3 0 441,3 0-457,0-8 1,1 0 135,-1-3 0,0-3-160,1 9 1,-7-7 46,1 6 1,-7-5-140,7 5 1,-8-2-14,2 3-153,-5 3 126,-1-6-68,0 8-446,0 0 662,-7 0 1,-3 0 16,-7 0 1,-2 8 165,-4 3 1,3 4-115,-3 3 0,4 1 121,2 4 1,0 4-143,-1 8 1,7-1 39,-1 1 0,8-1-32,-1 1 0,3-1 6,2 1 1,7-6-98,5 0 0,5-6 83,6 6 0,2-8-14,4 2 1,6-10 81,-1-1 0,1-8 4,5 1 1,-1-3-102,1-2 1,-4-7 21,5-5 0,-12-3-146,-6-3 0,-4 1 96,-2 0 0,-7-8 91,-4-4 0,-5 2 34,-1-2 0,-13 2 3,-4-1 0,-12-3-3,0 8 1,-4 0 155,-1 5 0,-1 1-182,1 0 1,-1 1 49,0 5 1,9 1-704,3 5 1,-2 3 278,1-4 0,1 4-1876,6 2 2118,0 8 0,0 1 0,-1 9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2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245 856 8048,'0'-17'0,"0"-1"-184,0 1 161,0-1 0,6 1 545,0-1 1,0 1-174,-6-1 0,0 7-361,0-1 43,7 0 1,-5-5 33,4 0 1,-4 5 168,-2 0 20,0 1-336,0-7 121,0 1 1,-8 5-186,-3 0 1,1 9-13,-2-3 1,1 4-17,-7 2 0,1 0 109,-1 0 1,3 2-28,3 4 1,-3-3-14,3 9 0,-4 2 3,-1 9 1,-1-4 190,1 5 0,5-3-150,1 2 0,7-3 248,-2 3 0,-2-4 71,2-1-27,1 7 0,5-6 6,0 5 1,0-11 26,0-1-100,7-8 1,3 9-4,8-7 1,-1 0-251,0-6 1,1-8 80,-1-3 1,7-5-326,-1-1 1,6-1 151,-6 1 1,8-7-70,-1 1 0,-5 0-163,-2 5-5,4-7 183,0 6 1,2-12-86,1 7 1,-7-5-31,6 6 0,-6-8-13,6 2 0,-5-10 363,5-2 0,-8 1 0,2 5 0,-3-6 0,-3 0 0,-1 0 0,-5 6 0,-3 1 0,-8 6 0,0-3 0,0 8 0,0 0-23,0 5 0,0 7 147,0-1 172,-8 8 1,-1-4-67,-9 8 0,7 0-67,-1 0 0,6 0-52,-5 0 1,5 2-46,-6 4 0,6 4 40,-5 7 0,5 1-39,-6-1 1,2 7 35,-1-1 1,-3 8-17,8-2 1,-7 4 119,1 2 0,2 0-71,-1 0 1,5 0 75,-6 0 0,7 5-92,-7 1 1,8 2 107,-2-2 1,4-5-151,2 5 1,0 2-159,0-2 0,0-1 118,0-5 1,2-6-197,4 1 0,4-3-31,7 2 0,-3-4 92,3-8 0,-3 1-42,9-1 0,-2-7 84,3-4 0,-3-4-85,8-2 0,-6 0 30,7 0 1,-7-6-5,6 0 0,-2-7-29,2 1 1,-2-4-2,-3-1 0,-7 0 279,1-1-221,-1 1 1,-9-1 100,3 1 1,-3 5-84,-8 0 0,0 7 342,0-7 1,0 6 309,0-6-276,-8 9 1,-1-5-150,-9 8 1,1-6-30,-1 0 1,7 0-109,-1 6 0,0 0 249,-5 0-154,0 8-36,-1 2 0,3 7-131,3 1 0,4-7 65,8 1 1,0 0-99,0 5 0,8 1 83,4-1 1,5-5-107,6-1 0,-1-7 6,7 2 0,0 2 94,6-2 1,-4-1-215,4-5 1,-4-7 42,10-5 1,-3 2-90,3-1 0,-2-7 109,8-5 1,-9 0 186,3 5 1,2-1-96,-2-4 0,-7 3 23,-4-3 1,-3 3-7,2 3 1,-4 1-96,-7 5 307,-9-5-45,7 7 0,-14-3 147,4 0 0,-6 8-161,-6-1 1,2 3-33,-8 2 1,1-6-35,-7 0 0,6 0 18,1 6 0,-1 0-115,-5 0 1,-1 0 117,1 0 1,-1 2-157,1 4 1,5-4 186,1 4-59,-1 3 0,0-5 18,1 8 29,7-8-59,-4 11 1,8-11-1,0 8 1,2-8-42,4 2 0,1-3 51,5 3 1,4-4-69,-5 4 1,-1-4 48,2-2 0,-7 6-52,7 0 112,-8 7 0,10-3 152,-9 7 0,1 1-135,-6-1 1,0 7 148,0-1 1,-8 14 274,-3-2 1,1 13-157,-2 5 0,1 1 385,-7 10 1,1 0-200,-1 6 1,-5 0-111,0 0 1,-6 5-493,5 1 1,-1-2-63,2-10 1,4 0 137,-5-12 0,5 4-54,1-9 1,1-4-748,-1-3 1,7-10 407,-1-7 1,6-10-1788,-5-1 1471,-1-8 1,-3-6-1119,3-15 1893,-4-9 1,7-16-1,-9-3 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2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53 8018,'0'-18'-150,"0"7"-234,0-1 394,0 8 0,2-3 322,4 7-260,-4 0-41,5 0 1,-7 7 325,0 5 0,0-2-3,0 1 0,0 1-39,0 5 0,-6 1-62,1-1 0,-7 1 162,6-1 0,-5 1-130,5-1 1,-8 3 103,2 3 1,-3-4-120,-3 5 1,1-3-43,0 2 1,5-3-140,0 3 0,3-4-4,-3-1 0,4-1-647,8 1 0,0-1 43,0 1 1,8-1-346,4 1 0,3-3 242,3-3 0,7 1-312,4-7 0,-2 6 934,2-6 0,0-1 0,6-5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0 245 8153,'2'-10'1422,"4"4"0,-2 4-1146,8 2 1,-7 0-45,7 0 1,-8 8-1,2 4 1,-4 3-112,-2 3 1,0 5-166,0 0 0,0 2-29,0-1 1,0-3 149,0 8 1,0-7-328,0 1 1,0-10 75,0-1 1,2-2 24,4 1 1,-3-3 189,9-8 0,-6 0 18,6 0 1,-1-2-45,7-4 1,5-3 41,0-9 0,0-1-217,-5-4 0,-1 1 129,1-7 1,-1 0-395,1-6 1,-7-6 97,1 1 1,-8-7-53,2 6 0,-4 2 175,-2 10 0,0-2 27,0 8 0,0 5-339,0 7-196,-8 7 712,-2-4 0,-7 8 0,-1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193 53 8055,'0'-18'1133,"0"1"1677,0 7-2435,8 2 0,2 8-143,7 0 0,0 8 251,1 4 1,-6 3-169,-1 3 1,-1 1-135,2 4 1,1 5 0,-7 7 0,0-1-148,-6 1 1,-4 2-181,-8 4 1,-1 2-523,-16 3 0,-1 5-753,-4-5 1,-1 3 630,0-3 1,2-3-316,4-8 1,3-8 126,9-4 978,-1-11 0,9 4 0,1-7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3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9414,'9'-8'-556,"7"6"1,-6-12 837,7 9 1,3-1 1191,3 6 0,-4 0-1017,5 0 1,-5 0-247,-2 0 0,-5 0-1121,0 0 0,-1 0 519,7 0 1,-7 7-1816,1 5 2206,-8-4 0,4 15 0,-8-3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4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8055,'-12'10'0,"0"-4"771,9-4 197,-5-2 0,16 0-442,3 0 0,7-6-161,5 0 0,2-6-242,4 6 0,4-5 124,-4 5 0,4-6-320,2 7 0,0-7-334,0 6 0,0 0-415,0 6 1,-6 0 134,0 0 0,-7 0-1236,1 0 1923,-12 0 0,5 8 0,-6 2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245 751 9340,'-17'-8'1190,"-1"6"0,-5-5-1565,0 7 1,-1 6 345,7-1 1,-1 11 51,1 1 1,-1 3 305,1 9 1,-1-6-83,1 6 1,7-5 211,4 5 1,4-8-95,2 2 0,0 3-188,0-3 1,2 0 65,4-5 0,4-1-192,7 0 0,-5-5-191,0 0 1,-1-8 137,7 1 0,-1-3-187,1-2 0,1 0 68,4 0 0,-9-7-247,3-5 0,-3-4 3,4-1 0,-7 0-145,1-1 0,-6-7 95,5-4 0,-7 0-71,2-6 1,-4 2 13,-2-14 0,0 4 152,0-9 0,0 4 51,0-11 1,0 5-8,0 2 0,0 1 1249,0 5 0,-6-3-227,0 8 0,0 2 167,6 10 1,0-2-295,0 8 0,-1-6 251,-5 6 0,4-1-394,-4 7 1,6-4-193,6 3 0,-2-3-9,7 9 0,3-1-2,9 1 1,-1-2-191,7 8 1,6-5-125,5 5 0,9 0-234,-3 6 1,5 8-444,1 4 0,-5 3-810,-1 3 0,-9 7 1528,-2 4 0,-8 12 0,-9 3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8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210 228 8177,'-2'-16'-1100,"-4"5"1023,5-5 0,-7 12 79,8-7 0,0 5-235,0-6 215,8 1 1,1-1-1,9 0 1,-1 1-2,1-7 1,-1 3-7,1 3 1,-1-3-25,1 3 242,-9 4 0,5-2 46,-8 5 194,-1 3-208,-5-6 0,-1 14 280,-5 0-295,-4 7 1,-6-3 120,5 7 1,-3-5-117,8 0 0,-1-1-46,1 7 1,4-1-3,-4 1 0,-2 7 16,2 4 0,-1 14-54,1 9 0,2 4 16,-8 14 1,1 6-207,-7 17 1,-1-4 133,-4 4 0,3-3-124,-3-3 1,0-2 65,5-3 0,-3-10-246,9-8 1,2-8-168,-1 2 0,7-9 198,-2-3 0,4-7-492,2 2 0,0-10 144,0-2 0,0-8 548,0 3 0,-8-13 0,-1-3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9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1084 7173,'0'10'-791,"0"-3"409,0-7 713,0 0 0,2-6 546,3 1 0,-1-9-276,8 2 0,0-5-228,5-6 1,8 1-134,4-7 0,4-2-6,2-10 0,8 3-191,4-9 0,11 0-204,6-5 0,6-6 108,5 0 0,-33 25 1,2 2-96,2 1 1,1 1 0,2-2-1,-1 0 143,-4 5 1,-1 0-1,2-2 1,-2 0 116,26-19 1,9 4-165,-14 3 0,-2 3-34,-15 2 0,-5 8 89,-7 3 1,-7 7-233,-5 5 1,-4 2-88,-1 5-642,-9 3 824,7-6 0,-14 10-562,4 4 1,-14 9 756,-9 9 1,-9 7 0,-9-4-1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19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8218,'0'-10'6,"0"3"175,8-1 24,2 6 0,7-6 200,0 8 0,3 0-109,3 0 1,4 0-112,8 0 0,2 2 31,4 4 1,4-2-28,7 7 1,2-1 117,4 2 0,3 3-24,3-3 1,6-2-31,-1 1 0,-5 1-179,6 5 0,0-1 150,0-4 0,2 3-217,-14-3 0,0 1 72,-5-1 0,-9 2-241,-3-9 1,-6 3 68,-6-2-701,-4-4 159,-7 6-116,-9-8 751,-1 0 0,-16 7 0,-1 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1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8411,'0'-18'-248,"0"7"-50,0-1 1,0 6 1090,0-5-1,0 7-563,0-11 1,2 13-28,4-4-268,-4 4 62,5 2 0,-5 0-324,4 0 324,-4 0 1,6 8-148,-8 3 1,0 10 274,0 3 1,-2 8-115,-4 3 1,2 1 114,-8 10 1,7 1-47,-7 4 0,6-3 36,-5 4 0,5-7-39,-5 12 1,7 1-9,-2 11 1,-2 2 62,3 4 0,-7-2-40,6 8 0,-7-1-233,1 7 0,-3-1 243,-2 1 0,1 1 14,5 4 0,-5-3-76,5 3 0,-3-4 1,3-1 1,-3 5-1,9 0 1,-7-1-139,6-11 1,1 1-31,5-12 1,-6 4 42,0-9 0,0-5 269,6-1 1,0-10-165,0-2 0,0-6-135,0 7 1,-6-11 143,1-1 0,-1-3-277,6-9 0,0 0 409,0-5-1071,0-9 138,0-1 302,0-8 0,0-2-40,0-4 0,2-9 111,4-8 0,-3-6 399,9 6 0,-8 0 0,11 6 0,-5-1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36 175 8513,'-10'0'-389,"1"-2"461,3-4-421,4 4 214,-6-6 60,8 1 0,0 3 35,0-8 1,0 6-269,0-5 210,8-1 1,1-6 140,9 1 0,-6 5-122,-1 1 0,-5 1 17,6-2-226,-8-3 163,3 13 105,-7-6 139,0 8 1,-2 0 653,-3 0-422,-5 0 0,-2 6 935,1 0-709,7 0 1,-4-5 326,8 5-174,-8-4-443,6 6 1,-4-2 110,12 0 0,-2 5 268,8-5-351,-1 8 0,7-7-108,-1 5 1,1 2 87,-1-8 1,8 1-263,5-1 1,3-4 165,1 4 0,1-6-175,0-6 1,0 2 104,0-7 1,-2 7-543,-4-2 1,-3-2-127,-9 2 0,0-2-1318,1 3-174,-8 3 838,5-6-200,-13 8 880,-2 0 0,-12 0 83,-11 0 0,2 8 177,-8 3 0,2 11 253,-3 1 0,-1 0 15,8-5 1,-6-1-36,6 1 0,-1-1 196,7 1 1,-6-7 157,-1 1 1,3 0 234,9 5 1,-3 0-271,3 1 0,3-6 131,-3-1 1,2 7-13,-1 5 1,-3 6 52,8-6 0,-6 8-258,7-1 0,-7 3-253,6 1 0,-5-4 41,5-1 0,0-6-211,6 6 1,-6-8-6,0 3 0,0-5 77,6-1 1,0-7-780,0 1 339,0-8 154,0 3 1,2-8-22,4-5 0,-2-4-27,8-7 0,-1-9 299,7-3 0,-1-2 173,1 2 0,5-4 0,0 4 0,1 2 0,-7-2 0,1 7-2,-1-1 0,-1 4-65,-5 1 1,5 1 1108,-5-1-572,-3 1 1,6-1 141,-8 1 1,-1 5 296,-5 1-321,0 7-498,0-4 331,8 8-1253,-6 0 672,6 0 0,-6 6-94,4 0 1,-4 7 24,3-1 0,-3 5 139,-2 7 0,0-3 126,0 8 1,0 0 187,0 6 1,0 8 24,0 3 0,0 5-100,0 1 0,0 10 158,0 8 0,-2 0-78,-3 6 1,-5 3-407,-8 3 0,7 1 209,-1-1 1,2-5-186,-1-7 1,-3-14 130,8-3 1,0-18 79,6 0 0,0-12-164,0 0 0,-1-5-71,-5-7-155,4 5 265,-6-14-166,8 6 0,-2-8 89,-4 0 1,4-2-350,-3-4 1,1-10 72,-2-7 1,4-8 115,-4 2 1,4-10 3,2-2 0,0-7 300,0 1 0,6 3 0,0-3 0,7-7 0,-3-8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4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314 359 8355,'0'-35'-21,"0"0"54,0 1 0,0-1 319,0 0 0,6 6-33,0-1 1,0 7-108,-6-6 378,0 8-377,0-5 208,0 9-733,0 7 224,0 10 0,-8 16 129,-3 7 0,-5 8-63,-1-2 1,-3 4 79,-3 2 0,2-2 133,-9-4 0,9 4-112,-2-4 1,3-1-76,3 1 1,-4-8 88,3 2 1,-3-5-254,9-7 0,2 3 64,-1-8 1,7 2-291,-2-3-871,4-3 880,2 6 1,10-16-354,7-3 0,9-11 217,8-1 1,9-8 512,4 2 0,9-10 0,2-2 0,4 3 0,-9 8 0,7 1-56,-14 12 0,7-3-33,-12 15 1,-1-1 1008,-5 6 0,-8 0-417,-3 0 1,1 2 312,-2 4 0,-5 3-242,-7 9 0,-7 5-465,2 0 0,-4 3 29,-2-3 0,-2 4-93,-4 8 1,-5 0-85,-13 0 0,-1-6-462,-4 0 0,-4-2 91,4 2 0,2-9-327,-2-9 1,5-7 313,-5 2 0,8-4 120,-2-2 0,9-8 785,2-3 0,8-11-223,-1-1 1,10 0 23,7 5 1,6 3 12,5 3 0,-2-2 175,8 9 0,0-7-54,6 6 0,0 0-36,0 6 0,-6 0-915,0 0 1,-1 8 336,1 4 0,2 5 197,-8 6 0,8 5 0,-4 7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5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8549,'0'-18'1104,"0"9"-785,8 1 0,2 8 62,7 0 1,-5 0 75,-1 0 0,1 0-108,5 0 1,1 0-21,-1 0 1,3-2-339,3-4 0,-3 4 167,3-4 0,2 5-662,-2 1 1,3 0 302,-3 0 1,-4 0-470,5 0 0,-11 5-37,-1 1-54,-1 8 0,1-5 100,0 9 1,-8-6 117,1-1 0,-5 3 543,-5 9 0,-5-4 0,-8 7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1 8128,'-9'0'-349,"-5"2"557,8 4 0,-7 9 67,1 8 0,-4 8 94,-1-1 0,-2 8-170,-5 3 1,11 8-44,-5-3 1,7-1 144,-1 1 0,-2-7-114,9 2 0,-1-4 197,6-2 0,0-6-96,0 0 1,8-8-214,3 3 0,5-11 35,1-1 0,8-6-205,4 5 0,4-7 217,2 2 0,2-4 15,4-2 1,-4-6-365,4 0 0,1-7 70,-1 1 1,-6 2-866,-6-1 1,-8 1-35,3-2 1056,-5-3 0,-1 5 0,-1-7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0 176 8482,'0'-18'0,"0"1"338,0-1 1,0 1 434,0-1 0,6 7-290,0-1 0,7 2-162,-1-1 0,6-3-468,5 8 1,-4-5 82,5 5 0,1 0-1301,-2 6 0,8 0 1365,-2 0 0,4 8 0,2 1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33 8307,'-8'-17'1669,"6"7"1,-5 4-1736,7 12 1,-2-2-186,-4 8 0,2 7-270,-8 10 0,6 4 523,-5 2-2,-1 8 0,-5 9 0,-1 10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8314,'0'-10'885,"2"2"-986,3 8 1,5-2 144,8-4 0,-1 4 23,0-3 1,1 3-242,-1 2 0,3 0 156,3 0 1,-4 0-884,5 0 588,-5 0 0,-1 0 4,-1 0 0,-7 7 309,-4 5 0,-4 4 0,-2 1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7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8314,'-10'2'-186,"4"4"235,4-4 1,10 5-86,4-7 1,3 0 626,3 0 1,-1 0-280,1 0 1,7 6-221,4 0 0,4 0-337,2-6 0,0 6-467,0 0 0,2-1 712,3-5 0,-3 8 0,6 2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8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682 123 8335,'-10'-25'-644,"-5"13"1,7-11 175,-4 11 0,-1 3 576,7-3 1,-8 6-69,3-5 1,-5 7 133,-1-2 0,-1 4-85,1 2 1,-1 0-161,1 0 1,-1 6 116,1 0 1,-2 7 183,-5-1 1,5 1-62,-4-1 1,3 4-82,3-5 0,1 5-48,5 1 0,-5-5 22,4 0 1,5-1-67,1 7 0,-2 5 39,2 0 1,0 2 21,6-1 0,0-5 2,0 4 0,0 3 3,0-3 0,0 6 3,0-6 0,0 6-23,0-5 0,0 5-66,0-6 0,0 6 76,0-6 1,-2 9-243,-3-3 1,1 4 76,-8 2 0,0-6-43,-5 0 0,-2 0 46,-5 6 0,3 0-82,-8 0 1,7-6 100,-1 0 0,4-8-62,1 3 325,9-5-221,1-2 146,8 1 1,4-3-65,7-3 1,1 4 206,11-5 1,3 5 39,-3 1 1,6 1 56,-6-1 0,1 6 208,-7 1 0,-1 7-168,-5-2 0,-3 0 26,-8 6 0,0-4-18,0 10 1,-8-4-223,-3-2 0,1-2 121,-2-4 1,2 2-201,-1-8-155,-5 0 0,12-5-574,-7-1-319,7-7 0,-4 0 497,8-5 1,2-3-126,4 4 1,4-6 591,7-6 0,1-11 0,-1-10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0 261 9411,'8'9'1206,"-4"-1"-781,7-8 0,1 0 114,6 0 0,7 0-292,4 0 1,-2-8-384,2-3 0,0-5-2,6-1 0,0 1 152,0 5 1,-2-5-442,-4 4 0,-4-3 226,-7-3 1,-1 7-397,1-1 0,-7 1 165,1-7 0,-8 6-1,2 1 0,-6 1 371,-6-2 0,2-1 222,-8 7 0,1-2-14,-7 2 1,1 5-123,-1-5 0,-1 6 366,-4 6 0,3 1-160,-3 5 0,6 9 97,5-3 0,-4 5 24,5 0 0,3-1-77,2 7 1,4-6-168,2 6 0,2-2-11,4 2 1,4 2-162,7-7 0,8 1 116,4-2 0,12-3-978,6 3 0,5 0 927,6-5 0,-3 11 0,5-10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1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8340,'-18'10'-610,"7"-2"635,-1-8 1,6 0 540,-5 0 0,5 0-224,-5 0 1,-1 2 117,-5 3 1,-1-1-78,1 8 1,2 5-139,3 6 0,-1 8-148,7-2 0,-5 1 160,5-1 0,0 4-340,6-4 0,2 1 1,4-1 1,-1-4-74,13-8 0,-3 1 133,14-1 1,2-7-122,9-5 1,-2-3 83,9-2 0,-1-9 59,6-9 0,-8 1-241,-4-6 0,-5-2 78,-6 2 0,1-6-176,-7 6 1,-7-8 79,-11 3 0,-3 3 146,-2 2 0,-9-2 53,-8 2 1,-8-1 105,-10 7 0,-2 6-25,-3-1 11,-4 8 1,-2-3 63,0 7 1,15 0 249,2 0 0,8 0-287,4 0-613,7 0-305,2 0 1,12 0 421,8 0 0,1 0 437,16 0 0,0-8 0,5-2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39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1 5825,'0'11'20,"0"1"1,0 0 375,0 5 1,0 3-58,0 3 1,0 0-80,0 12 0,0-2-113,0 14 1,0-1 49,0 7 1,0 7 44,0 4 1,-6 11-94,0 7 1,-8 5-271,3 6 0,-5 3 194,8-47 1,-1 1 0,0 0 0,0 0-368,-8 44 1,5-1-55,1-6 1,7-9-119,-2-8 1,2-8 218,-2-10 1,4-7-55,-4-5 1,4-10-170,2-7 470,8-4 0,2-9 0,7-2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0 193 8384,'0'-10'618,"2"2"-618,4 8 135,-4 0 0,11 2 226,-7 4 1,8-2 135,-3 8 1,5-8-139,1 1 1,3 3 55,3-2 0,-1 0-131,7-6 0,0 0-129,6 0 0,0 0-25,0 0 1,1-8-151,5-4 0,-4 3-444,4-3 1,-6 6 277,-6-5 1,-2 5-514,-4-6 1,-5 6-45,-1-5-845,1-1 1021,-16-5 1,5-1 46,-7 1 1,-2 1 281,-3 4 0,-7-1 220,-11 7 1,1-6 318,-7 7 1,2-1-289,-2 6 0,-2 0 516,8 0 0,-8 8-251,1 3 1,5 7 175,2 5 0,-2-2-113,1 8 0,1-5 42,6 5 0,5-6 32,0 6 1,8-6 76,-1 7 1,5-9-6,5 2 0,5 2-141,8-1 0,7-1-764,4-6 0,12 1 329,5-1 0,5 1-913,1-1 1002,8 1 0,2-1 0,8 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8460,'0'-28'259,"0"3"1,2 10 51,3 3 91,-3 4-171,6 8-488,0 0 0,0 10 161,3 7 1,-3 9 319,-8 9 1,2 7-154,4 5 0,-2-3 17,7 3 0,1-2-28,5 1 0,-3-3-19,3-8 0,-3 0 112,9 0 1,-3-2-68,-3-4 0,3-4 159,3-8 0,-6 1-58,1-1 0,-1-1-39,-5-4 1,-4 3-97,-2-3 1,-5-3 18,-1 3 0,0 0-374,0 5 1,-7-1 116,-5-5 0,-11 5-645,-6-4 0,2 1 351,-3-1 0,-1-3 480,-9-3 0,3-4 0,-6 6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1 106 8303,'17'-35'0,"1"10"903,-1 7 1,3 8-498,3 10 1,-2-5 50,8-1 1,-7 0-482,1 6 1,-4 0-697,-1 0 1,-7 0 206,1 0 0,-8 2-552,2 4 1065,-4 11 0,-10 10 0,-2 8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8489,'0'-10'1977,"2"2"-1338,4 8 1,6 0-198,11 0 0,-2 0-532,8 0 1,-5 0 76,5 0 0,0 0-1110,6 0 1,0 0 145,0 0 977,0 8 0,0-6 0,0 6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0 383 8419,'0'-27'1722,"0"2"0,2 15-2611,4 4 410,4 12 1,-1-2 186,-3 8 1,2 5 424,-2 6 0,0 8 311,-6-2 0,0 4-277,0 2 0,0 0-106,0 0 1,2 0-105,3 0 0,-1-2-13,8-4 0,-2 2 160,1-7 0,5-7 239,-5-5 1,7-8-141,5 1 1,-3-3 88,3-2 0,4-2-132,2-3 1,4-5-47,2-8 1,-2-7-85,-4-4 1,4-10 130,-4-2 1,-4-7-461,-1 1 0,-11-11-51,-1-6 0,-8-2-228,2 2 1,-4 0 306,-2 12 0,0-1 154,0 18 1,-8-2-317,-4 14 0,-3 8 81,-3 9 0,-1 6-760,-4 6 1112,-5 11 0,-7 10 0,1 8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2.8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10548,'17'-8'101,"8"6"1,-5-5 422,3 7 1,4-6-2,2 0 1,2 0 247,-1 6 0,1 0-366,-8 0-236,0 0 0,-5 0-382,-1 0 1,1 0 114,-1 0 1,-5 6-917,-1 0 1,-5 5 643,6-5 1,-8 8-777,2-3 1,-5 1 1,-1 6 1144,-7-5 0,-11 20 0,-9-6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435 123 8569,'0'-27'-14,"2"2"338,4 7 0,-4 7 521,4-1 1,1 6 281,-1-5-305,0 7-249,-6-4-276,0 8 0,-2 4-355,-4 7 0,-5 9-52,-13 15 1,-3 2-628,-8 3 1,-5 5 167,-1 7 0,-4-1-308,10-5 0,-4-3 201,10-8 0,4-6 162,2 0 1,3-13 121,3 1-112,-1-3 401,1 3 162,7-7 0,4-2 64,12-8 0,4-2-34,7-4 0,3-2 261,3-3 1,-1-5 343,7 4 0,0-3-336,6-3 0,0 3 104,0 3 0,-6-1-103,0 7 0,-14 0-480,3 6-186,-5 0 0,-3 2-532,-4 4 0,-14 5 839,-9 13 0,-16 3 0,-12 8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3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96 140 8475,'-27'12'312,"3"-1"-220,5 1-22,1 6 0,11-7 479,7 1 1,9-8-126,15 2 0,3-4 33,8-2 1,8-8-158,3-4 1,5 2-219,1-1 1,-2-1-175,-3-5 1,1-1-391,-7 1 0,0 1-14,-6 5 1,-2-5-424,-4 4 0,-4 5-69,-7 1 1,-3-4 987,-3-2 0,3-3 0,-5-3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417 0 8448,'-17'0'0,"-1"8"236,1 4 1,-3 5 490,-3 7 1,2 1-375,-8 4 0,2 4-82,-3-4 1,-3 4-111,4 2 0,-2 0 62,2 0 1,4-2-749,7-4 1,3 2 5,3-8 1,-1 1-344,7-7 1,2-1 449,10-5 1,4-3-291,7-8 1,2 0 468,5 0 1,3-8 232,8-3 0,-2 1 468,-4-2 0,8 8-383,-8-1 1,6 3 1134,-12 2 1,6 0-329,-6 0 0,1 0-55,-7 0 0,-5 2-181,0 3-692,-9-3-546,5 14 618,-8-6 1,2 1-2856,4 1 2819,-4-8 0,13 3 0,-5-7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2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50 225 8340,'-11'10'-692,"-1"-5"333,9-3-383,-13-2 924,14 0 1,-3 0-35,10 0 0,5 0 21,7 0 1,0 0-38,1 0 1,5 0 74,0 0 1,8 0-87,-3 0 1,3 0 137,-2 0 1,9-2-66,-3-3 1,3 1-23,-3-8 1,7 8-193,4-1 1,6-3 85,6 2 1,3-5-93,9 5 0,5-6 46,-1 7 1,15-7-447,-3 6 0,5-5 423,-5 5 1,-1-2-180,-5 2 0,-3 5-13,-8-5 0,-1 4-46,-5 2 1,0 0 64,-11 0 1,10-2 112,-10-4 1,-2 4-7,-4-4 0,0-1-63,6 1 1,5-5-101,1 5 0,0-2 54,-6 2 1,-6 4 116,0-3 0,-2-3-35,2 2 0,-4 0 96,-7 6 0,0-5 0,-1-1 0,1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140 140 8515,'8'-25'-12,"-4"13"307,8 0 1,-1 3-340,7 3 0,-1-8 774,1 3 1,-1 1-343,1-2 0,3 6-222,-4-5 1,5 7-700,-11-2-915,5 4 1012,1 2 1,-7 2-14,-4 4 0,-4 4 294,-2 7 1,-8 6-74,-4 1 1,-5 9 332,-6 2 1,1 0-176,-7 5 1,2 3 472,-2-2 0,-2 5-123,8-5 0,-6 8 70,5-3 0,1-1-76,5 1 0,1-7 46,0 2 1,1-4-551,4-2 1,5-8-5,7-4-527,0-11 528,0 3 0,2-20-124,3-1 1,7-14-11,11-3 1,-3-10 114,3-2 0,-4-2 6,-1-9 1,1-1 245,5-5 0,-5 7 106,4 4 0,-5 12-72,-7 6 0,3 4 605,-8 1-303,7 8 86,-11 3 0,6 14-147,-8 5 1,-2 11-50,-4 6 0,2 4 125,-7 2 1,5 2-87,-6 4 1,8 4 229,-1 7 0,1 6-77,-2 0 1,4 8 42,-4-2 0,4 4-117,2 2 0,0 6-214,0 0 0,-6-7-171,1-5 0,-1-1-267,6 1 0,0-6 104,0-12 0,0-3-241,0-8 0,0-8-1203,0-4 681,0-11 380,0 4 0,0-16 131,0 0 1,0-16-517,0-13 972,0-4 0,8-17 0,1-5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210 857 8303,'-8'-22'578,"-3"5"0,1-3-695,-2 15 0,1-1 325,-7 6 1,1 2 394,-1 4 0,1 5-96,-1 12 0,3-1 124,3 7 1,-1-6-451,7 6 0,-6-5 108,6 5 0,1-8-316,5 2 1,7-3 100,5-3 0,3-7-37,3-4 0,1-4-228,5-2 1,3-2-290,8-4 0,6-12-1,-1-11 1,3-6-325,-2-5 1,1-13-72,5-11 1,-4-4 94,-8-2 0,5-1 463,1-5 1,0 4 44,-6-4 0,-6 12 206,0 6 1,-8 6 113,3 5 1,-5 6 83,-1 12 1,-1-2 404,0 8 784,1 0 160,-1 5-185,-7 9-926,-2 1 1,-8 10 42,0 4 0,0 3 25,0 9 0,0-1-345,0 1 0,0 1-240,0 4 0,0-3-385,0 3-161,0-4 0,10-3 152,7-4 0,2-5 236,11-7 0,-1 0-324,6 0 1,5-5 141,1-1 0,-6-6 307,-6 6 1,-8 0 205,3 6 1,-5 0 618,-1 0-352,-9 0 1,-1 8 269,-8 4 1,-10 3-196,-7 3 0,-3 5-33,-9 0 1,0 7-300,-6-7 0,-5 6 119,-1-6 0,2 6-469,10-5 0,-2-1-236,8-6 187,-1 1 0,13-1 194,-1 1 1,8-7 92,-2 1 0,12-8 225,6 2 0,3-4-154,3-2 1,7 6 274,4-1 0,-2 1-48,2-6 1,-7 0 20,1 0 0,-4 0-144,-1 0 0,-6 6-154,-1 0 82,-7 7 1,-4-1-193,-12 11 1,-5-1 51,-6 7 1,-5-2 54,-6 2 1,-3 4 10,-4-4 0,8 4 0,-8 2 1,14-6 253,-8 0 1,12-7-138,0 1 0,5-4-48,6-1 1,5-1 195,7 1 0,0-7-108,0 1 0,2-8-9,3 2 0,7-4-22,11-2 1,5 0-254,6 0 0,-4-8 123,-1-4 1,0 3-447,6-3 1,-8 0 76,-4-5 0,-3 5-118,-3 1 1,-5 1 267,-1-2 0,-7 2-92,2 5 739,-4 3 1,-4-6-276,-4 8 0,-4 8 799,-7 3 0,0 5-457,-1 1 1,-5 3 389,0 3 1,-3 4-431,3 8 1,4-6-400,-5 0 0,11-1 4,1 1 1,8 2-196,-2-8 0,4 0-1841,2-5 1503,0-1 0,2-5-338,4-1 0,4-7 223,7 2 1,9-4 744,3-2 0,-4 0 58,-2 0 0,2 2 144,-1 4 0,5-4 336,-6 4 0,2 1 925,-1-1 0,-5 6-70,4-6 1,-3 1-757,-3-1 1,-5-4-830,-1 4 1,-5 2 187,6-2-1256,-8-1 1,9-3-375,-7 4-220,0-4 1749,-6 6 0,8-16 0,2-2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4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8484,'8'-17'0,"-4"7"565,8 4-421,-1 4 51,14 2 1,-5 0 381,3 0 1,-3 2-215,-3 4 0,0-2 137,1 8 1,-1-1-310,1 7 1,1 1-70,5 5 1,-7-3-859,0 8 505,1 8 0,-14 2-11,7 7 1,-7 1-46,2 5 1,-12 1-39,-5-1 1,-5 6 66,-1 0 1,-1 1 354,1-7 1,7 0-131,4 1 0,-1-1 257,1 1 0,0-1 251,6 0 1,8-5 391,3 0 1,5-1-80,1 7 1,1 1 423,-1 4 1,-1 4 31,-5 8 0,3 6-1038,-8-1 1,-3-25-1,-2 1-20,-7 48 0,4-48 0,0-1 44,-10 32 0,6-5-1310,-5-7 0,-3-2 594,-9-4 1,7-11 54,-7-13 0,6 3-322,-12-2 1,7-2-1910,-1-10 2662,-4-4 0,5-4 0,-7-3 0,0-5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2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1 245 8258,'0'-18'-1,"0"1"-2,0-1-4,0 9 1,2-7 84,3 4 1,-3 3 424,4-3-400,-4 0-580,-2-5 350,0 0 247,8-1-125,-6 1-22,13-1 273,-13 8 7,6-5 388,-8 13-159,0-6-390,0 8 0,2 0 44,4 0 0,-4 8 210,4 4 0,-4 9-35,-2 2 1,0 6-62,0-5 0,0 7-106,0-2 0,5 2 16,1-2 0,0 4-145,-6-4 1,0 2 98,0-2 1,0 2-532,0-7 0,0 5 243,0-6 0,0 0-570,0-5 0,0-7-255,0 1 567,0-8 1,2 4 48,4-8 0,2-8-65,3-4 1,5-3 250,-5-3 0,5 1-55,1-1 0,-1 1 111,-5-1 1,5 7 140,-4-1 0,-3 8 198,3-2 0,-6 4 80,5 2 1,-7 2 199,2 4 1,-4 4-97,-2 7 0,0 1 167,0-1 0,0 1-151,0-1 0,0 3-16,0 3 0,-8-4-223,-3 5 1,-1 1 105,-5-2 0,3 8-309,-9-2 0,3-2-11,3 3 1,-1-9-62,1 2 0,-2 2-83,-5-1 0,11-1-315,-5-6 1,7-5-354,-1 0 543,4-8 1,8 5-750,0-3 696,0-4 1,4 6-11,8-8 1,-1-6 386,13 0 0,-5 0 0,-2 6 80,1 0 10,-1 0 920,1 0-524,-8 0 1979,-3 0-915,-7 0-146,0 0-474,0 8-427,0-6-974,0 14-404,0-14 0,2 5-723,4-7 0,6-2 1598,11-3 0,4-5 0,8-8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8393,'18'-10'718,"-1"4"-107,1 4 165,-9 2 984,-1 0-601,-8 0-1037,0 0-936,0 8 1,0-4-1899,0 7 1940,0-7 772,0 4 0,0-8 0,0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8218,'10'0'1036,"-2"-2"-1151,-8-3 13,0 3-548,0-6 0,-2 8 650,-4 0 0,-4-8 0,-7-2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18 175 8151,'-6'-23'193,"0"0"0,0 0 49,6 5 0,0 7-162,0-1 1,0 0 44,0-5 0,0 5 353,0 0-26,0 9-248,0-5-936,0 8 215,0 0 395,0 8 0,6 1 109,0 9 0,2-1-15,-3 1 0,-1 7 19,8 4 0,-8 0 3,2 6 0,1 0 180,-1 17 0,6 1 51,-6 17 1,-1 3-342,-5 15 1,0 9 108,0-45 0,0 1 0,0 2 0,0 2-193,1 4 0,-2 0 1,-1 3-1,-1 0 164,0 1 1,0-1 0,0-4 0,0 0-13,3-4 1,0-2 0,0 43-318,0-9 0,0-11 269,0-13 1,0-3-15,0-9 0,6-5-362,0-1 0,1-9 353,-1-2 0,-2-2-535,8-10 654,-8-7 0,11-1 0,-5-5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664 297 8156,'0'-25'-2,"0"5"0,0-3 0,0 4 460,0 1 0,-6-5-24,0 0 1,-7-3-152,1 3 0,-3 6-100,-3-1 1,7 1-15,-1 5 0,0 2-104,-5-1 1,-3 7 127,-3-2 0,4 4-445,-5 2 1,3 8 178,-2 4 1,1 3-179,-7 3 1,6 1 61,-6 4 0,6-1 133,-7 7 0,3 6 213,-2 5 0,-4 7-102,4-6 0,4 7 161,2-1 1,3 1-35,3-1 1,1 3 73,5-3 0,-3 1-14,8-1 0,0 3-335,6-3 0,0-4 12,0-3 0,0-3-127,0-2 0,8-2 124,4-4 1,3-3-136,3-9 0,5-1-3,0-5 0,3-3 123,-3-8 1,4 0-191,8 0 1,-2-8 49,-4-3 0,4-11-83,-4-1 0,4-6 238,2 6 1,-8-7 228,-4 7 1,-3-2-79,-3 2 1,1 9 390,-1-3 613,1 3 0,-7 4 112,1 4 279,-8 5-952,4 1 0,-6 7-396,3 5 1,-3 5-242,4 7 1,2-5-170,-2 4 0,2-1 106,-3 1 1,-3-4-232,4 5 0,2-5-1034,-2-1 1,5-1 631,-5 1 0,2-3-1102,-2-3 1048,-4 3 877,5-13 0,-14 6 0,-3-8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3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35 123 8121,'-10'-17'1502,"-3"5"-1202,7 0 1,0 6-391,6-5 471,0 7 0,0-6 668,0 4 0,8 4-81,4-3 1,5-3-426,6 2 1,5-2-804,6 2 1,1 5 247,0-5 1,6 4-1687,0 2 0,0 6 408,-7-1 1290,1 9 0,0-4 0,0 7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3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8124,'11'0'1240,"1"0"0,0 0-524,5 0 1,1 0 213,-1 0 1,2-6-388,5 0 0,-3 0-442,8 6 1,0 0 24,6 0 0,0 0-395,0 0 0,-6 0-516,0 0 1,-7 0 784,1 0 0,-4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7863,'-11'2'658,"-1"4"1,3 3 322,-3 8-694,-3-7 0,5 5 130,-7-3 1,5 3 231,1 3 1,-1 1-1722,-5 4 0,7-10 1072,5 5 0,-5-5 0,0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173 312 8330,'10'0'255,"-3"0"227,-7 0-310,0 7 1,-5 3 78,-1 7 1,0-5-3,6-1 0,0 1-42,0 5 1,0 2-77,0 4 0,2-4-182,4 5 1,3-5 55,9-2 1,5-7 112,0-5 1,2-1-14,-2 2 1,2-4-114,4 4 1,3-12 8,-3-6 1,-4-1-200,-2 1 0,2-9 160,-2 4 0,-2-4-68,-9 4 1,1-6-47,-7-1 1,0-6 111,-6 1 0,-14 2 104,-3-2 0,-12 2 15,0-2 0,-5-1 193,-7 7 1,-8 0-179,-9 5 0,0 7-22,6-1 1,8 6-93,4-5 1,5 5-135,6-5 0,6 5-1523,12-6 1677,3 9 0,24-21 0,3 5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4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1 106 8224,'0'-18'392,"7"1"0,-3-1-5,8 1 1,-1 5 403,7 0 1,-6 8-174,-1-1 1,7 3 3,5 2 1,0 0-210,-5 0 0,5 0-135,0 0 1,8 0-155,-2 0 1,2 0 92,-1 0 1,3 0-622,-4 0 0,-2 2 342,2 3 1,-6-1-1496,6 8 0,-9 0 730,-3 5 1,-1 1-1547,-10-1 2373,-1 1 0,-12 7 0,-3 2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4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193 0 8204,'-17'0'53,"-1"0"-122,8 0 310,-5 0 1,7 10-70,-4 8 0,-3 9-133,3 14 0,-3 1 51,-3 5 0,3 1 120,3-7 1,-1 4-26,7-10 1,0 3 176,6-8 0,0-5 51,0-2 1,8-4-90,3-1 0,7-6-317,5-1 0,4-5 136,8 6 1,2-8-517,4 1 0,-2-3 233,7-2 1,-7 0-296,2 0 1,-4-2-178,-2-3 0,-2 3-1218,-4-4 1830,-4-4 0,-8 0 0,1-7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4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 10276,'8'-18'932,"2"1"-1716,7-1 0,6 1 591,1-1 1,1 3 733,-2 3 0,-1-1-766,7 7 0,-8 0-1423,2 6 1648,-3 0 0,-3 0 0,1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88 8183,'0'-23'2509,"0"0"-1768,0-1 266,8 15-1125,-6 1 66,6 8 1,-8 10-429,0 7 1,-2 10 479,-4 14 0,-11 19 0,-11 12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5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68 8032,'0'-9'859,"2"-5"167,4 8 0,2-2-564,4 3 1,3 3 13,-3-4 0,3 2-333,3-2 0,1 4 35,5-4 1,-11 6-492,5 6 1,-5-2 222,5 8 1,-3-1-122,-3 7 0,-4 1 142,-8 4 1,0 5 99,0 7 1,-8 5 37,-4 1 0,-11 8-38,-6-3 0,-4 10 32,-2 3 1,-2 12-30,-4-1 0,4 4-913,-3-4 0,3 0 525,2 0 1,8-8-687,3-4 1,5-6 294,1-5 1,9-6 744,3-12 0,0-2 0,-6-4 0,-7 4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5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8032,'0'-17'244,"0"7"0,2-3 1368,4 7-1080,3 0 0,9 6 347,-1 0 1,1 0 334,-1 0-703,1 8 1,-3 1-195,-3 9 0,3-1-27,-3 1 0,-2 1-923,1 5 0,-1-5 474,2 4 1,3 2-1477,-3-1 1,3-1 773,3-5 1,5-7 860,0 1 0,16-8 0,-2 3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5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8032,'27'-6'0,"-4"1"0,-6-3 4355,-5 2-3236,4 4 1,-13-6 737,9 8-1172,-8 0-806,4 0 1,-8 8 231,0 4-3329,0 3 3218,0 3 0,0 7 0,0 2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6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36 332 8126,'-16'-8'0,"5"-3"0,3 3 0,8 0 84,0 0-50,0 6 222,0-13 0,8 5 532,3-7 0,5 1-246,1 5 1,8-5-155,5 4 0,3-3-335,1-3 0,1 1 94,0 0 1,0 1-676,0 4 0,-6-3-46,0 3 0,-7 4-1525,1 3 1521,-4-5 0,-9 6-506,-4-8 1084,-4 9 0,-4-5 0,-4 8 0,-4-6 0,-7 0 0,-1 0 0,1 6 0,0 0-66,-1 0 0,1 0 302,-1 0 0,7 0 385,-1 0 0,6 2-258,-6 4 1,3 4 5,-3 7 1,-2 8-153,9 5 0,-3-1 46,2 6 0,4-2-376,-4 13 0,4 1 71,2 5 0,0-7-326,0-4 1,0-7 89,0-4 0,0 1-19,0-8 1,8-6 51,4-5 1,3-8-62,3 2 1,-1-6 169,1-6 0,-1 2-21,1-8 1,-1 1 268,1-7 1,-7 1-63,1-1 0,-8 7 652,2-1-128,-5 0 125,-1 3-234,0 1-304,0 31 1,0-7 148,0 19 0,0-4-72,0 4 0,0 5-141,0 1 1,0 0 58,0-6 0,0 0-348,0 0 1,0 0-125,0 0 0,0-8-118,0-4 0,0-4-6,0-1 151,-7-8 646,5 5 1,-6-21-210,8 0 0,0-9 297,0-8 1,8-5-195,3-6 0,7-3 430,5-4 1,2 6-189,5 0 0,1 2-54,-8 10 1,6 0 61,-6 5-455,1 1 0,-9 5-556,-3 0 0,-5 10 362,-7 2 0,-9 8-1226,-9 10 1,-9 13 627,-14 4 0,-3 5-377,-9 1 1,-1-4 329,-4 4 545,3-4 0,-12-3 1,4 1-1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0 8126,'-50'12'0,"3"-1"0,4-1 314,8 2 1,2 1-61,4-7 0,10 6 525,7-6 0,8 1 260,-2-1-574,5 4 0,2 7-51,5 1 1,4-3 1,7-3 0,7 4 211,-1-5 1,8 3-150,-2-3 0,4 3-188,2-8 0,2 0-36,4-6 1,3 0-465,9 0 0,7-2 73,4-4 1,6-10-38,6-7 0,-5 0-365,5 5 1,-6 1-862,-6-1 1,2 3-327,-8 3 1,-7-3 858,-11 3 0,1 2 867,-6-1 0,4-1 0,-12-5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8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611 140 8076,'6'-27'280,"0"4"0,9 5-256,3 7 1,1-5 741,10 4 0,1 3-297,5-3 0,-3 8-212,-2-2 1,1 4-246,-8 2 0,6 0-217,-6 0 0,1 8 45,-7 4 0,1 5-234,-1 7 0,-7-3 75,-4 8 1,-5 6 105,-1 6 1,-1 13 118,-5-2 0,-12 13-92,-11-1 1,-2 3 220,2 3 1,-4 0-42,4 0 0,4-6 208,1 0 1,5-8-109,2 3 1,5-13-11,0-5 0,8-10-147,-1-2 0,-3-13 86,2 1 1,0-9-206,6 4 139,0-9 1,8-3 26,4-11 1,9-14-187,2-10 0,8-2-179,-2-10 0,10 1 282,2-7 0,0 10 169,-6 9 0,-1 1 257,1 9 0,-2 9-170,-3 9 1,-5 4 93,-8 2 0,1 8-67,-1 3 0,-7 7 427,-4 5 1,-4 4-203,-2 8 0,0-6-45,0 0 0,-2 1-670,-4 5 1,-4-3 227,-7-2 0,1 1-177,5-8 0,-5-2 161,4-9 0,3 2-1338,-3-9 976,8 1 1,-9-14 12,7-3 1,0-11 209,6-1 1,0-8 344,0 2 1,0-4 54,0-2 1,6 6 383,0 0 0,1 13-35,-1-1 0,-4 9 89,4-4 755,-4 9-815,-2-5 0,0 16-71,0 3 1,0 7-270,0 5 0,-6-4-136,0 5 1,0-5-595,6-1 1,-2-1 378,-3 0 0,3 1-343,-4-1 1,4-5-38,2 0-1131,0-8 548,0 3 808,0-7 0,-2 0 71,-4 0 1,-4-7-20,-7-5 1,-2 2 121,-5-1 0,3 7 150,-8-2 1,0 4 2,-6 2 0,0 0 6,0 0 1,-6 0 110,0 0 1,-7 2-77,1 4 0,3-2 36,-3 7 0,2-1-25,-1 2 0,-3 1 96,9-7 0,-7 6-29,6-7 1,2 1-113,10-6 0,-2 0 443,8 0 0,0 0-161,5 0 1,1-6 4,-1 1 1,1-1-87,-1 6 0,7-2 283,-1-4-205,8 4-229,-11-6 96,13 8 0,-6 2-31,8 4 0,0-2 208,0 8 1,0-7-77,0 7 1,8 2 203,3 9 0,11-2-62,1 8 0,6-5-63,-6 5 1,9-2-19,-3 2 1,9 2-38,3-8 0,10 8-10,1-1 0,10-7-53,14-6 1,7-1 96,16-10 1,-46-1 0,1 1-364,7-2 1,0-2 0,0 1-1,0 0-265,1-3 0,-1 0 0,-4 0 0,0 0-128,-1 0 1,-1 0 0,-2 0-1,-1 0-1357,47 0 0,-6 0 850,-12 0 0,-5 0 925,-12 0 0,0 0 0,-8 0 0,1 0 0,1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415 364 8480,'-17'-8'0,"5"4"-227,1-7 1,1 5-95,-1-5 1,1 5-1,6-6 287,-1-1 0,-1 3 240,6-1-4,0-1 1,2-5-85,3 0 1,-3-1 8,4 1 1,2 0 119,-2 0-129,-1-1 0,-5 1 35,0 0 1,0-1-21,0 1 0,-2 6-23,-3-1 1,-3 6 21,-4-5 0,-3 7-105,4-2 1,1-2 70,-2 3 1,7-1 107,-7 6-143,8 0 0,-5 0-167,3 0 91,4 0 0,-8 6 78,5-1 1,3 9-101,-4-3 0,2 5 80,-2 1 0,4 8 34,-3 4 1,3 5-33,2 7 1,0 3 4,0 8 1,0 7-41,0 5 1,6 9-3,-1 2 1,1 7-210,-6-1 1,0 6 183,0 5 1,0-40 0,0 1-209,0 7 1,0 2-1,-1-2 1,0 1 229,-2 2 1,0 0-1,2-2 1,-1-1-37,-4-2 1,0 0 0,1 1 0,0-1 17,0-3 0,-1-1 0,-1-2 0,0-2-83,2 43 0,-1-9 132,6-9 0,0 0 103,0-12 1,-6 3-100,0-3 1,1-1 8,5-5 0,-2-3 47,-4 4 1,2-6-58,-7-6 1,5-2-226,-6-4 1,1-3 266,-7 3 1,3-3-218,4-3 1,-3-5 420,8 0 0,-5-8-1082,5 2 722,0-4 1,8-3 72,4-5 0,4-3 0,7-8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53 8065,'-8'-26'9830,"6"15"-10431,-6-5 1,1 16-537,-5 0 1137,-11 16 0,-20 11 0,-11 18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35 158 8194,'-10'-26'0,"1"9"808,3 0 143,4-1 0,-4 8-328,12-7 1,9 5-184,9 1 0,7 7-490,-2-2 1,4-2 35,2 2 1,-6 1-71,0 5 0,-2 7 64,2 5 0,-2 3-100,-3 3 0,-11 1-112,5 5 0,-12 3 33,-1 8 1,-5 2 42,-5 3 1,-13-1-23,-11 8 1,0-8-335,-6 1 1,10-3 105,-10-2 1,6 0-87,0 0 1,-3-6 52,9 0 439,-8 0 0,4 6 0,-8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9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8194,'-7'9'511,"-5"-3"0,2-4 2003,-1-2-2264,7 8 24,-4-6 179,8 13 0,0-5-136,0 8 1,0-7-200,0 1 0,6 2-329,0 9 0,1-2-590,-1 8 0,2-7-624,4 1 1,1-4 549,-7-1 0,6-1 875,-7 1 0,9-1 0,-4 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9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1 245 8194,'17'0'0,"1"0"0,-1-6 41,1 0 1,7-7 159,4 1 1,14-1 301,9 1 1,8-9-55,10 3-1677,8-11 1508,1 10 1,9-7-273,-1 9 1,6 0 34,0-1 0,0 8-49,-5 5 0,-17 3 92,-7 2 1,-3 5-62,-9 1 0,0 8 58,-17-3 1,-4 5 11,-13 1 0,-3 7 492,-3-1 1,-6 6-728,-12-6 1,-6 8-70,-11-1 1,-10 3-76,-8 2 1,-5-2-360,5-4 0,-7 2 201,1-8 1,-9 0-54,-3-5 0,-5-1-98,6 1 471,-8-9 1,4 7 0,-8-6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8194,'10'0'2407,"-2"0"-2075,-1 0 1,-5 2-440,4 3 0,-4-1 414,-2 8 1,0-6-31,0 5 1,0 1-104,0 6-259,0-1 1,0 0-944,0 1 141,0-1-618,0 1-4,0-8 1057,8-3 0,2-7 452,7 0 0,1-15 0,-1-5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0:5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8194,'9'0'2715,"-1"0"-1571,-8 0-8,0 0 1,6 9-952,0 9 1,1 7-21,-1 10 1,-4 8-90,4 3 0,-4 20-365,-2 10 1,0 13 265,0 4 1,-3-42-1,0-1-1904,-3 49 0,-5-10 316,5-1 1326,0-13 0,-2 3 1,-1-8-1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8132,'17'0'437,"1"0"1,1 0 142,4 0 1,5 2-122,7 3 1,0-3 15,-1 4 0,7 2-104,0-2 1,-2 0-104,-10-6 0,4 0-118,-4 0 1,4 5-172,2 1 1,-6 0-113,0-6 0,-8 0-432,3 0 1,-5 0-1715,-1 0 1656,-1 8 1,-1-4-267,-5 7 1,-5 1 19,-12 6 869,-3 7 0,-17 2 0,-1 8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0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8132,'-2'10'1576,"-4"-5"-1328,4-3-494,-6 6 1,8 2 599,0 7-116,0 9-30,0-7 0,-2 16 111,-3 0 1,3 0-80,-4 6 0,4-3-55,2 3 1,0-4-29,0 4 1,0-6-137,0-6 1,8 2 64,3-8 0,5 0-225,1-5 0,7-7 8,-1 1 0,8-8 72,-2 2 1,10-4-33,2-2 1,1 0-13,-1 0 1,-4-6-446,4 0 0,-10-2-39,-2 3 1,-8 3-847,2-4 1433,-3 4 0,-3-6 0,1-2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1 123 8132,'0'-12'1945,"0"1"0,7-1-2035,5-6 0,3 3 133,3 3 1,-1-1 392,1 7 0,5-6-715,0 6 1,3 1-775,-3 5 1,-2 0 1052,8 0 0,0 0 0,6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1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88 8027,'-10'-17'0,"1"1"820,3 5-154,4-5-343,-6 6 53,8 1-241,0 1 0,0 10-28,0 4 1,0 5-187,0 13 1,0 11 190,0 11 0,0 12 57,0 6 0,0 10-185,0 2 1,0 5-237,0-5 0,0 11-286,0-5 1,6 3-45,0-15 1,9 2 581,3-14 0,7 8 0,10-4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8345,'-9'-8'-829,"-7"-2"1,12-1 529,-7-1 1,7 6 298,-2-5 0,4-1 0,2-5 0,0 0 0,0-1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8217,'-9'-8'1114,"-1"7"1051,4-5-1655,4 4-762,-5 10 110,14 1 1,-3 11-359,8 3 1,-6 4-205,5 8 704,-7 8 0,12 9 0,-7 10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7951,'11'0'482,"1"0"107,-8 0-314,11 0 1,-5 0 69,8 0 1,1 0 220,4 0 0,-3 0-802,3 0 1,2 0 148,-1 0 0,1 0-311,-2 0 0,-4 2 243,5 4 1,-5-3-1406,-1 9 1560,-1-8 0,1 19 0,-1-3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8938,'0'10'2271,"2"-3"-2847,4-7 0,-2 0 1215,7 0 0,7 0-288,5 0 1,2 0 33,-1 0 0,3 0-106,8 0 1,2 0-2615,3 0 2335,-3 0 0,14 0 0,-7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5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332 873 8079,'0'-25'0,"0"6"721,0-5 0,-2 5-433,-3 2 0,3-1-409,-4 1 0,-2-1 125,2 1 0,-5-1-90,5 1 0,-6-1 124,6 1 0,-5-1-131,5 1 1,-8-1 7,3 1 82,3 7 22,-8 3 1,7 7-281,-9 0 1,1 0 117,-1 0 0,7 7 84,-1 5 1,0 11 262,-5 6 0,-1 2-85,1-2 1,1 4 132,5-3 1,-3 3-15,8 1 0,1-4-14,5-1 0,0-8 53,0 2-144,0-3 0,7-5-215,5-3 1,5-4 146,7-8 1,-3-2-294,8-4 0,0-12 117,6-11 1,6-4-303,0-2 0,1-1 138,-1-5 0,-4-2-2,4-3 1,-4-11 50,-2 5 0,-2-4 58,-4 3 1,-2 1-65,-4-1 0,-9 1 51,3 0 0,-11 7 253,0 4 1,-4 6 35,-2 6 0,0 4 58,0 7 1,-2 3 59,-4 3 1,2-1 719,-8 7-721,1 0 1,-7 8 40,1 4 0,5 4-272,1 7 0,5 8 125,-6 4 1,2 12-176,-1 6 0,-3 3 86,8 3 1,-5-3-67,5-3 1,0 9-21,6-4 0,0-1 59,0-5 0,0-1 47,0 1 1,2-1 97,4-4 1,4-4-173,7 3 1,1-10 66,-1-7 1,2 2-220,5-2 0,-3-1 76,8-11 0,0 3-77,6-8 1,2 0 30,4-6 0,-4 0-43,3 0 1,3-2 112,-2-4 0,5-2 52,-5-4 1,0-3 67,-6 3 1,-2-3-76,-4-3 1,-4 1 144,-7-1 1,-1-5-3,1 0 1,-9-1 117,-3 7 1,-4 0 10,-2-1 1,0 1 190,0-1 0,-8 3-81,-3 3 0,-5-2 57,-1 9 1,-3-7-359,-3 6 0,4 0 105,-5 6 0,5 2-178,1 4 0,1-2-40,-1 8 0,1-1-91,0 7 1,5-1 112,0 1 1,8 5-143,-1 0 0,3 0 217,2-5 0,2-1 80,3 1 1,7-1 29,11 1 0,-1-7-63,7 1 1,-6-6-54,6 6 0,6-9 52,6 3 1,2-4-358,-3-2 1,5-2 7,7-4 1,-1-1 8,-5-5 1,5-3 171,-5 3 0,-1-4 12,2-1 0,-9-1 49,3 1 0,-6-2-84,-6-5 0,2 7 200,-7-1 0,-1 1-76,-6 5 1,-5 3 280,0-3 99,-9 0 133,5-5-373,-8-1 1,-2 1 97,-4-1 0,-3 7-118,-9-1 0,7 6-9,-1-5 0,0 7-106,-5-2 1,5 4 259,1 2-393,-1 0 0,0 0-239,1 0 97,7 0 0,-10 4 142,8 7 0,1 3 26,5 15 1,0 0 256,0 6 0,0 8-94,0 3 1,7 7 698,5 5 0,-4-4-157,-2 5 0,-3-3 38,3 2 1,-4-4-308,4 5 1,-6-5-273,-6-2 0,-4 1 98,-7-1 0,0-1-124,-1-5 0,1 3-190,-1-8 1,-5-3 97,0-9 1,-7 3-741,7-9 0,-6-6-140,6-5 1,-8-8-501,2 2 0,-4-4 1423,-2-2 0,-8-16 0,-2-3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6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227 148 8042,'10'-23'446,"-4"-1"-258,-4 1 1,-2 6 96,0-1 0,-2 7 256,-4-1 0,2 6-220,-7-6 1,1 10 56,-2 2 0,-9 10-330,3 13 1,-9 5 106,4 7 0,-6 5 131,5 1 1,7 6-235,5-7 0,3 9-248,-3-3 1,4-3 14,8-2 1,2-4-219,4-2 0,2-2-117,3-4 1,5-4-1255,-4-7 1770,3-9 0,10 7 0,3-7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18 280 7999,'-9'26'-321,"1"-7"256,8 4 0,0-1 232,0 1 1,0-2 181,0 8 1,0-2 512,0 3 0,0 1-439,0-8 1,6 0-165,0-5 1,7 3-320,-1-4 1,3 3 97,3-14 0,1 0 159,5-6 1,-3-2-92,8-4 0,-6-12-190,6-11 1,4-4-13,2-2 1,4-5-154,-10-1 1,4-14 228,2 3 1,-8 2 19,-3 3 0,-5 6 209,-2-5-8,-7 15-110,-2-10 1,-8 21 169,0-3 0,-2 4-300,-4 1 1,2 9-279,-7 3 1,-7 4-47,-5 2 1,0 0-512,5 0 0,1 2-183,-1 4 1,3 3 1056,3 9 0,-3-1 0,5 1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06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1 8026,'18'0'815,"-1"0"0,1 0-448,-1 0 0,8 7 437,5 5 1,-3 5-80,2 7 0,-2 3 113,2 8 1,-6 0-174,-11 0 1,-4 2 24,-8 3 0,-2 5-630,-4 7 0,-13 8-528,-16 4 1,-10 8-174,17-31 0,-2 0 0,-4-1 0,-2 1 419,-4 6 1,-1-1-59,-5 0 0,-2-2 1,-3 0-1,-2-1 0,-5 1 1,1-1-1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8199,'0'-18'-1422,"0"7"1411,0-1 0,0 6 86,0-5 0,2 7 342,4-2-48,-5-4 15,7 0-206,-8 1 31,0-7 185,0 14-174,0-13-10,0 13 23,0-6-104,0 8 874,0 0-933,0 8 1,0-4 87,0 7 0,0 1-11,0 5 0,0 3 9,0 3 0,0 2-5,0 4 0,0 6 39,0 0 0,2 0 50,4 6 1,-4 4-105,4 1 1,2 5 176,-3 1 0,3 0-156,-2 1 0,-4 5 206,4 0 0,-4 2-136,-2-1 0,0-5-72,0 4 1,0-3 44,0-3 1,0-7 20,0-5 0,2-3 69,3-2 1,-3-6-108,4 0 0,-2-7 221,2 1-228,-4-4 1,6-1 50,-8-1 27,7-7-326,-5 6 114,6-15-280,-8 7-760,0-8-1090,0 0 2088,8-8 0,1-1 0,9-9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18 193 8155,'-10'-8'62,"2"-2"-180,8-7 1,0 5 736,0 0-390,8 9 0,9-11 65,12 8 1,4-7-170,2 1 1,2-4 156,4-1 1,4 5-119,7 1 0,2 5-71,5-6 0,-5 8-141,4-2 0,-5 5-230,-7 1 1,-3 1 87,-8 5 0,-8 4-240,-4 7 1,-3 7 429,-3-1 0,-7 8 0,-2-4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18 175 8236,'-10'-7'-184,"2"5"0,16-6 50,4 8 0,11-2 543,6-4 1,14 2-6,9-7 1,10 5 138,14-6 1,-2 0-265,7-5 1,1 0-237,5-1 0,-7 6-24,-5 1 0,-3 1-229,-2-2 1,-14 5 289,-3 7 0,-18 0 144,0 0 0,-12 0-1642,0 0 1418,-11 0 0,-4 0 0,-8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4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8345,'0'-18'-958,"0"1"0,0 6 1108,0-1 1,0 6 19,0-5 1,2 7-28,4-2 1,-4 2-66,4-1 0,-2 3 1,1-4 0,-3 2-52,4-2 144,4 4-321,-1-5 169,9 7 1,-1 0-251,0 0 261,0 0 1,1 0-8,-1 0 1,0 0 46,1 0 1,-1 0 10,0 0 0,6 2-7,0 3 0,0-1-31,-5 8 1,-1-1 60,0 7 0,1-1-39,-1 0 0,0 6-26,0 0 0,-5 6-41,0-6 1,-1 6-13,6-6 1,3 8 3,3-2 0,-4 1-12,4-1 1,4 4 38,2-4 1,3 9-7,3 2 0,1 1-16,5-7 0,-3 7 9,8-1 1,-7 6 17,1-5 1,2 7 4,-1-2 0,-1-2 5,-5 2 0,-3-2-20,-3 2 0,4 2 5,-4-7 0,3-1-40,3-5 1,5 5 36,1 0 1,-1 1-38,-6-7 1,1 5 31,0-5 1,-1 9 72,1-15 1,-1 13-61,1-12 0,0 7 6,-1-7 1,3 4-19,3 1 0,2 1 9,4-1 0,2-1-122,-7-4 0,-1 3 118,-5-3 1,-1 4-43,1 1 0,-8 1 27,-4 0 0,-4-3 184,-2-3 0,1 4-80,-1-4 1,0-2-48,1 1 1,-7-5-42,1 6 1,-1-8 10,6 2 1,1 2-68,-1-2 0,0 1 88,1-7 0,5 0-51,0 0 1,2 1 29,-2-1 0,-2-2 154,8-3 1,-8 3-114,2-3 1,-4 1 15,-2-1 1,5 3 32,-5-3 0,4-3 133,-10 3 1,5-6-235,1 5 1,-5-1 85,-1 1 0,-1-1-94,1-4 0,5-3 82,-5 9 0,-1-6-70,1 5 84,1 1 0,3 5-13,-3 0 1,1-5-62,-7-1 1,6-5 17,-7 6 1,3-8 344,-2 1-240,-4-3-195,5 6 195,-7-6-690,0 6 219,8-8 1,-6-8-52,4-4 0,1-3 369,-1-2 0,8-8 0,-5-2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71 8204,'-10'-18'-310,"-3"1"206,7-1-126,0 9 0,14 1 146,3 8 0,7 0 180,5 0 0,4 0 42,8 0 1,8 8 288,3 3 1,7 7-179,5 5 1,-2-4 135,8 5 1,-2 1-99,2-2 0,4 6-295,-4-5 1,0 1-8,6-2 0,-6 2 79,6 4 0,2 2-96,-2-7 0,-2 5-11,2-6 1,-8 6-223,-10-5 0,-1 5 45,-5-6 0,-5 6-1,-12-6 1,-4 3 97,-7-3 1,-10-2 43,-8 8 0,-18 6-124,-17 6 1,-15 8 47,-14-3 1,24-17-1,-2 0-957,-1 3 0,-1 0 1112,-6 2 0,1 0 0,3 4 0,1 0 0,-5 0 0,1 0 0,-1-1 0,1 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9780,'0'35'215,"0"2"357,0 4 0,0 5-150,0 12 1,0-1-8,0 7 1,-7-6-190,-5 6 1,2-8-274,-1 3 0,1-5-192,-2-2 0,-1-1-205,7-5 0,-6 3 63,6-8 0,-1-6-344,1-6 1,4-8-561,-4 2 346,4-3 939,2-11 0,8-9 0,2-9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647 88 8088,'0'-28'534,"0"9"602,0 7-730,0 8 1,2-5 852,3 3-721,-3 4-565,6-6-208,-8 8 0,-8 0 120,-3 0 1,-7 2-608,-5 4 0,-10 9 272,-8 9 0,-5 5 79,5-6 0,-2 0 172,2-5 1,5-1 197,-5 1 1,4-3-163,2-3 1,2-2 134,4-4 0,-2-5 184,8 5 1,-1 2 145,7-2-274,-1 0 0,3-4-165,3 3-273,4-3 384,8 14 0,2-6-5,4 7 1,-2 1 392,8-1 1,-1 6-187,7 1 1,5 5 447,0-6 0,3 8-254,-3-2 0,-4-2 172,5 2 0,1-1-192,-2 1 1,6 2-95,-5-8 0,5 0-68,-6-5 1,8-1-140,-2 1 0,-2-3-600,2-3 0,-1-4 348,1-8 1,4 0-1007,-4 0 1,4-2 1208,2-4 0,7-12 0,3-9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140 140 8198,'0'-25'480,"0"-5"0,0 5 708,0 2 0,0 9 319,0 3-568,0 7-891,0-4 239,0 8-329,0 0 0,-2 10-133,-4 7 1,-4 8-107,-7 10 0,-6 16 281,-1 7 0,-7 16 0,4 5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6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420 123 8057,'-2'-18'57,"-4"1"1,2 1 174,-8 5 0,6-3-15,-5 8 0,-1-5 14,-5 5 1,-1-6-86,1 6 0,-3 1 86,-3 5 1,2 9-297,-8 9 0,1 15 102,-1 13 0,-4 7-46,4 5 1,4 4 126,2 8 1,3-8 28,3-4 0,7 2-75,4-1 1,4-3-91,2-10 1,2-1-78,4-4 1,4-10 71,7 4 1,9-6-390,3 0 0,4-6 202,2-11 1,13 2-428,4-9 0,7 1-11,-1-6 647,-4 0 0,14-15 0,-6-5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505 71 8141,'-25'-18'0,"0"1"241,-4-1 0,3 9-133,9 3 1,0 4 88,-1 2 0,1 0-233,-1 0 1,1 2-252,-1 4 0,-5 9 219,0 9 1,-1 9 39,7 1 0,-6 3 348,-1 10 1,1 0-128,6 5 0,-1-2 102,1-3 0,1 3-80,4-3 0,-1-4 7,7-3 0,0-5-93,6-6 0,-6 4-228,1-3 1,1-5 120,10-2 0,-1-4-194,13-1 0,-5-3-322,11-3 0,3-4 209,2-8 1,6 0-142,6 0 1,-4-2 123,3-4 1,3-6 177,-2-11 0,-1 4-37,-5-5 0,-6 11 164,1 1 0,-11 6 250,-2-5 833,1 7 437,-8-4-1104,-1 8 0,-1 8 60,-8 4 0,0 3-95,0 3 0,0-1-584,0 0 0,6 1 67,0-1 1,2 1-149,-3-1 0,-3-5-127,4 0 0,-4-7-1441,-2 7 224,0-8 1625,0 11 0,0-13 0,0 6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8141,'-10'0'995,"2"0"-167,8 0-320,0 0 1,8-5 34,4-1 0,5 0-97,6 6 1,-1 0-142,7 0 1,-2 0-845,2 0 1,4 0 409,-4 0 0,4 6-552,2 0 0,0 5 681,0-5 0,8 8 0,1-5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7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8157,'10'-8'235,"5"6"56,-3-3 0,4 3 123,1 2 0,1 13 484,-1 5 0,6 13-443,1 4 1,-1 5-136,-6 7 1,-1 2-269,-5-9 0,-3 9 127,-8-3 0,0 3-680,0-2 1,-9 3-155,-9-3 0,-1 3-486,-10 2 0,7-1 1141,-1-5 0,-4 5 0,0-6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505 53 8051,'10'-8'-87,"-2"-1"-37,0-1 353,-7 2 1,7 6 1077,-8-3-1111,0 3 0,-2-6 10,-4 8 0,-11 2-518,-12 4 1,-6-3 193,-6 9 0,-1 0-173,-5 5 1,2 1 91,5-1 1,3 1 49,-4-1 0,6-5 88,6-1 0,4-5-128,7 6 370,1-8 0,5 5-56,0-3 0,9-2-64,-3 8 0,6-6-23,6 5 0,-3-5 9,9 6 0,0-1 36,5 7 0,3-7 2,3 1 1,2 0-69,4 5 1,2-5-15,-7 0 0,5-3-272,-6 3 1,6 1-69,-6-7-616,1 8 495,-7-4 458,-7 7 0,-2 0 0,-8 1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7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0 8275,'-10'0'1661,"18"8"0,11-4-2141,16 8 0,8-1 1064,3 7 0,3-7-437,-3 1 0,5-6-431,-5 6 1,-1-7-69,2 7 0,-7 0 352,7 5 0,-8 8 0,3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3:5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3405 8209,'8'-10'-373,"1"1"313,9 3 0,-1 2-265,0-7 0,-1 5 740,-5-6-193,5 9 1,-7-11 24,8 8 0,-5-1 112,-1 1 0,3-4-351,9-7 0,-2 0 110,8-1 0,0-1-104,5-4 1,1 2 55,0-8 1,5 2-148,0-2 1,6-3 70,-5 3 1,7-6-162,-2-5 0,2 4 145,-2-5 0,4-1-17,-4 2 1,4-7 4,2 7 1,0-6 37,0 6 1,5-8-9,1 1 0,2-2-296,-3-3 1,-1-6 53,7 0 1,-5-5 94,5 5 0,-1-7-224,1 2 0,-3 1 162,-8-1 1,0 7 24,-1-2 0,-1 5 172,-3 1 1,-5 6-159,-8-1 0,5 9 345,-5-2 1,11-3-74,-11 3 1,10 0 159,-3 5 1,7-5-10,-2-1 1,-2-1-9,2 2 0,0 3-238,6-3 0,0-2-3,0 1 0,6-5-88,-1 6 1,-5-6 83,-6 5 1,0-5-308,6 6 1,-8 0 63,-3 5 1,-5 0 32,-1 1 0,-6 1 166,-1 4 0,-6-1 225,1 6 0,-4-6-226,-2 1 0,6-4 124,0-1 1,2-1-73,-2 0 0,-2 7-28,8-1 0,-8 8 110,2-2 1,-3 3-21,-3 3 0,0 2 159,1 3 0,-3-3-46,-4 3 343,5 5-413,-7-9 0,3 12 148,0-7-101,-9 7 0,5-6-22,-8 5 1,6 1 255,0-8-269,-1 8 0,-5-5 319,0 3-287,0 4 1,6-7 163,0 3-149,0 4 0,-6-8 132,0 5 297,0 3-225,0-6 359,0 8-222,0-8-44,0 6-293,0-5-285,0 7 0,0-2-8,0-4-182,7 4 1,1-4 303,4 12 0,-5 4 0,-7 7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8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1 141 8157,'17'-18'0,"0"1"0,1 5 2,-1 0 0,1 7 385,-1-7 0,-3 6 228,3-6 0,-3 7-122,9-7 1,4 8 92,3-2 1,1-1-65,-2 1 1,4 0-214,-4 6 0,2 0 92,-2 0 1,-4 0-241,-7 0 1,-1 2-161,1 4 1,-7-4-25,1 3 0,-6 3-534,5-2 111,-7 0-411,12-6-131,-7 8 0,3-6-228,0 3 450,-8-3 1,5-2-378,-3 0 221,-4 0 922,6 0 0,-16 8 0,-2 2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8157,'-10'0'-686,"-5"0"390,13 0 0,-6 8 783,8 4 0,-6 3-123,0 3 1,-1 1 37,1 4 0,-4 6-206,-7 12 1,-3-2-62,-3 8 1,4-3-113,-5 3 0,5-5 12,1-7 0,1 0 228,0 0 1,1-2-91,4-4 0,5-1 35,7-5 0,-6-4-135,0 5 0,2 1-110,10-2 1,6 0 197,11-5 1,6-7-10,12 1 0,3-2-79,9 1 1,5-3-5,0-8 1,0 0-172,-5 0 1,-1 0 92,1 0 1,-9 0-418,-3 0 1,-6 0-670,-6 0-677,-4 0 700,-7-8 1072,-9 6 0,-9-5 0,-9 7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9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17 350 8157,'-7'-25'0,"5"-1"712,-4-3 0,4 2-306,2 4 1,8 4 730,3-5 0,7 5-464,5 1 0,10 1-194,8-1 1,2 1-184,-3 0 1,-3 1-78,4 4 0,-4-1-571,-2 7 1,-6 0-749,0 6 1,-6 0-556,6 0 0,-7 0 154,1 0 1501,-11 0 0,3-8 0,-5-1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1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88 8149,'0'-35'1112,"0"8"1517,0 9-2263,0 11 0,0 9-297,0 3 0,0 11-230,0 7 1,-2 10 84,-4 2 0,-13 10-774,-16 13 1,-2 0 849,-10 12 0,1-4 0,-7 12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20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227 280 8372,'0'-17'0,"2"-1"0,4 1 0,-4-1-462,4 1 1,1 5 0,-1 0 528,-2-1 1,-2-3 139,-2-1 1,6 5 99,0 1 0,-1-1-88,-5-6 1,0 7 207,0-1 0,0 6-147,0-5 1,0 5 188,0-6-77,0 8 99,0-3-444,0 7-359,0 0 306,-7 0 1,5 2 71,-4 3 0,2 5 99,-2 8 1,2 13 205,-7 4 0,-1 17-158,-5 0 1,5 18-58,0 0 1,1 12-605,-7-1 1,-5 4 3,0 3 1,-1 3-378,7-4 0,1 6 382,5-17 0,-3 2-296,8-20 0,-5-6 265,5-5 0,0-14 170,6 2 1,0-12-106,0 0 405,8-3 0,-6-3 0,6 1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2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158 192 8189,'0'-17'0,"0"-7"0,0 1 844,0 0 0,0 5-222,0 1 0,0-1-295,0 1 0,5 5-33,1 1 197,0 7 7,-6-4-276,0 8 1,0 18-16,0 11 1,0 13 60,0 17 1,-8 10-7,-3 13 0,-5 7-446,8-40 0,-1 1 1,0 0-1,0 1 105,0 7 1,1 0 0,-1 1 0,0 1 78,1 4 0,-1 0 0,-3-2 0,-1 0 0,-1 3 0,0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24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 8244,'0'-10'230,"0"0"-105,0 5 1,8 3-1,2-6 420,0 0 0,5 6 87,-3-4 1,9-3-188,2-3 1,8 2-207,-1-1 1,2 1-217,3-2 0,0-1-287,0 7 1,-6 0-18,1 6 1,-9 0-352,2 0 1,-3 0 80,-3 0 0,-1 8 210,-5 4 1,-1-1-1022,-4 7 1362,-4-5 0,5 12 0,-7-7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2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105 140 8512,'-35'0'625,"8"0"-1228,2 0 502,15 0 259,2 0 522,24 0 1,-2 0-271,15 0 0,2-5 186,9-1-171,5-8-530,7 4 1,9-7-271,3-1 0,-2 7-95,2-1 1,-2 2-427,2-1 0,2 3 896,-8 8 0,8-8 0,-4-1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31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245 996 8220,'10'-17'308,"-3"-1"32,-7 1 1,6-1-218,0 1 0,8-1-173,-3 1 1,-3-1-119,-2 1 1,2-6 94,-2-1 0,-1 1 69,-5 6 0,0 5 272,0 0-25,0 1-39,0-7-192,0 1 214,-7 7 1,-3 2-73,-8 8 0,1 0 29,-1 0 1,-1 2-13,-4 4 0,3 2 104,-3 3 0,4 5-32,1-4 1,1 9 135,-1 2 0,1 6-80,-1-5 1,3 7-32,3-2 0,-1 4-15,7 2 1,-6-2-4,6-4 1,0 2-157,6-8 1,2 0 32,4-5 1,4-1-47,7 1 0,1-9-20,-1-3 1,7-4-192,-1-2 1,6 0 65,-6 0 0,6-8-139,-5-3 1,1-5-339,-2-1 1,-3-6 242,3-1 1,-9-7-335,-3 2 0,-1-4 225,1-2 0,-3-8-116,-8-3 0,0-7 120,0-5 1,-2 4 143,-4-4 1,-3 0 221,-9 5 0,1-1 340,-1 13 0,1-6 416,-1 7 0,1 5-412,0 6 0,-1 5 108,1-5 1,1 8-18,4-2 1,-1 9 532,7 2-336,0 1-569,6-7 78,0 1 1,14 5-150,3 1 0,14 5 340,4-6 1,10 6-92,13-5 1,-2 5 62,8-6 0,-1 8-13,1-2 0,-6 5 151,-12 1 1,-3 0-332,-8 0 1,-8 1-294,-4 5 1,-5 4-181,-6 7 1,-5 3-770,-7 3 0,-13 6-932,-5 12 1,-9-10 2099,4 4 0,-8-4 0,4 4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3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524 88 8113,'18'-28'-776,"-8"3"236,-3 8 518,-7 7 1,-9 2 423,-9 8 0,-1 0-90,-10 0 1,5 2 180,-5 4 0,0 4-116,-6 7 1,2 8-120,4 4 0,-4 4 98,4 2 0,-2 8 12,2 4 1,-4 9 101,4 2 1,-2 6-387,2-6 1,3 5-275,9-11 1,7 2 71,4-13 1,4 0-196,2-6 0,14-2-770,3-4 1,13-10 495,-1-7 0,11-8 587,7 2 0,11-12 0,4-4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02.21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0 399 12498,'10'-8'-362,"5"6"352,-5-13 1,0 11 96,-5-8 0,3 7-48,-2-7 16,0 8 15,-6-11 1,0 11-189,0-8 340,0 9 1,0-7-348,0 4 71,0 4-95,0-13 1,5 11 313,1-7-130,0 7 0,-4-10 36,4 8 69,-5 1 1,9-1 102,-4 0 1,-4-2 49,4 3 385,-5 3 327,-1-6-933,0 8-484,0 0 419,0 8 0,0 1-132,0 9 0,0 1 39,0 4 1,0-2 72,0 8 1,0-8-141,0 2 0,0 2-19,0-2 1,0 0 183,0-5 1,0 5 104,0 0 1,0-6-233,0-6 239,0 1-147,0 5 0,2-7-28,4-4-380,-4 3 236,13-7 0,-13 8 135,4-4-82,4-5 0,-6 7-55,7-8 221,-7 0-19,11 0 0,-5-8 258,7-3 1,-5-4 123,-1-3 1,-5 1-285,6 0 1,-3-1 50,3 1 1,1 0 82,-7 0 0,5-1-134,-5 1 0,6 0-46,-6-1 0,7 1-55,-2 0 0,-1 5-58,2 1 1,-7 1 114,7-1 0,-2 1-93,1 4 0,-1 4 52,-5-3 0,-1-3 23,8 2 0,-6 0-89,5 6 1,-5 0-91,5 0-231,-7 0 258,12 0 0,-14 2-268,3 4 0,3 4 315,-2 7 1,-1 0 45,-5 0 1,0 1-84,0-1 0,0 0 134,0 1 0,2-3 19,4-3 1,-4 3-282,4-4 0,-2-3-22,1-2-61,-3 3 173,14-7 0,-12 6-57,7-8 1,-1-2 242,1-4 1,5-3 138,-5-8 0,5-7-2,1 1 0,2-7 0,4 1 1,-2 2 44,8-2 1,-8 2 189,2-2 0,2 4-145,-2 8 1,0 2 258,-5 3-537,-1 5-314,0 7-234,1 0 308,-9 0 0,1 1-145,-4 5 290,-5 4 0,7 7 26,-8 0 1,2-1 34,4-5 1,-4 5-54,3-5 1,3 5-167,-2 1 1,5-6-93,-5 1 203,8-1 0,-7 7 79,5-1 1,3-7-202,-3-5 0,-3 3-411,3-2 550,-1 0 1,7-6 108,-1 0 1,0 0 62,1 0 1,-1-8 266,0-4 0,6-3-24,0-2 0,0-2-6,-5-5 0,1 3 111,4-7 0,-4 6 44,4-1 0,-4-2-120,-1 2 0,-1 0-108,0 6 1,1 5 34,-1 1 0,0 1-281,0-1 0,1 3-69,-1 8 1,-5 0-396,-1 0 249,1 0 1,5 0 8,0 0 1,-1 8-180,-5 3 0,3-1 137,-9 1 0,9 1-21,-3 5 0,-3 1 155,-2-1 117,3 8 0,-5-2 45,8 0 1,-8 0-64,1-11 0,-1 1-9,2-2 198,-4 5 178,6-14-373,-1 5 1,-3-7 172,8 0 0,-7 0-111,7 0 0,-2-1 171,1-5 1,4-2-38,-3-3 1,3-5 61,3 5 1,1-5-113,4-1 0,-4 5-49,4 1 1,2-1 149,-2-5 1,0 0 8,-5 0 0,5 1-148,0 5 1,-6-3 16,-5 8 1,-7 1-212,7 5 52,-8 0 15,3 0 243,-7 0 1,0 7-130,0 5 0,0 3 68,0 3 1,0-7-262,0 1 1,0-1 116,0 6 0,0-5-399,0-1 486,0-7-367,8 12 0,-4-14-13,7 3-111,-7-3 397,12-2 0,-13-5 209,9-1 1,-8-2 14,2 2 0,3 2-28,3-7 1,3-1-135,2-5 0,1 0 294,-1 0 0,2-1-254,4 1 1,-4 0 119,5-1 0,-5 1-26,-2 0 1,0 5-177,1 1 0,-7 7-213,1-2 234,-8-3-297,11 7 522,-13-6 118,5 8 1,-7 2-143,0 4 1,0 3-220,0 8 0,-5 1 179,-1-1-68,0 0 0,6 1-370,0-1-41,0 0 316,0 1-1047,0-9 680,8-1 0,1-8 137,9 0 1,-1-6 33,0 0 0,3-9 131,3-2 1,-4-1 253,4-5 1,-4 10-59,-2 1 0,-5 8 59,-1-1-143,-7 3 0,6 4 229,-4 3 1,-4 11-154,3 7 1,-3 8 229,-2-3 0,0-1-180,0 2 1,0-6-244,0 6 0,6-2-217,0 2 0,7 3 207,-1-3 0,-5 4 0,1 2 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3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507 123 8113,'6'-23'102,"0"0"0,-3-1 8,-8 7 0,1 5 147,-8 1 1,0 7 519,-5-2 1,-2 4-676,-5 2 1,-3 8-38,-8 3 0,-2 18 288,-3 6 1,3 12-66,-4-1 0,4 7-140,2 5 0,2-2 46,4 8-743,4-7 687,7 3 1,7-10-3,-1-3 0,8 1-141,-2-7 0,4-2-222,2-10 1,8-4 85,4-7 0,11-3-191,6-3 1,-2 2 10,2-9 0,3-1 280,8-10 1,-3-1-245,4-5 0,-4-9 11,-2 3 1,-6-3 143,0 3 1,-8 1 138,3-1 0,-5 1 453,-2 0 0,-7 5-36,-4 0 1816,-4 8-1523,-2-3 1,-2 16-145,-4 9 0,2 1-254,-7 10 0,7-5-257,-2 5 1,-2-2-74,2 2 1,1 10-342,5-4 1,1-2-1729,5-4 1065,-4-16 583,14 18 0,-12-27-2558,7 8 1589,1 0 1399,-2-10 0,5-2 0,-5-10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3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71 8113,'-18'-12'738,"1"0"1189,7 1-1475,-5 1 0,15-4-36,0 9 0,9-1 418,15 6 0,3 0-298,8 0 0,2 2 217,3 4 1,5-3-349,8 9 0,-1-6-289,0 6 1,1-3-227,-1 3 0,-5 2-404,-1-9 0,-7 7-78,2-6 1,-6 5-839,-6-5 1,4 2-1833,-4-2 3262,-4-4 0,8 6 0,-6-8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3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8122,'18'6'0,"-1"0"0,3 7 791,3-1 1,4 11 1122,8 6 0,0 4-690,0 2 1,-8 6 409,-4 0 0,1 9-915,-7 3 0,-3 7-303,-14 10 1,-2 0-174,-4-1 0,-13 9-1693,-16 4 1450,4-33 0,-4 3 0,-5 4 0,-2 2 0,-10 8 0,-1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4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8014,'9'-8'143,"-3"-3"0,-4 1 175,-2-2 0,2 7 479,4-7 0,-4 6 274,3-5-540,-3 7-233,6-4 1,-4 3 451,7-1 0,1 0-336,5 6 0,1 0-174,-1 0 1,0 0-114,0 0 0,3 2-189,3 4 1,-6-2 56,0 7 0,1-5-196,-7 5-1,-3 1-26,-2 5 0,-5 2 83,-1 5 0,0 1 65,0 3-53,-7 5 315,-3-14 1,-1 8 695,-1-4-532,1-4 1,-5 6 137,5-7 0,3-7 67,8 1-338,0-8 1,2 3-680,4-7 240,3 0 214,16 0 0,-4-2-810,8-3 0,0-11-100,6-7 1,-1-6-506,1 6 0,-3 0 434,-3 6 993,-11 0 0,-3-8 0,-5-2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139 433 7998,'-7'-17'0,"5"0"-66,-4-1 1,4 1-170,2 0 0,0-3 816,0-3 0,10 2-256,7-8 0,4 6 428,14-5-388,-5-1-169,20-6 1,-5 8-77,6 4 0,3-2 24,4 2 1,1 6 2,5 5 1,1 8-37,-7-1 0,5 3 37,-5 2 1,5 7-231,-5 5 0,0 9 64,-7 2 1,1 8-193,0-2 0,-8 11 17,-3 6 1,-5-2 155,-1 3 1,-8-1-53,-4 6 1,-6 5-110,-5 1 1,-5-1 121,-7-5 1,-2-6 19,-3 1 1,-13-3 524,-10 2-234,3-4-114,-16 0 1,5-5 283,-16 3 1,0-3-142,0-3 1,-8 1-13,-3 0 0,-6-10-67,-6-8 1,4-2-124,-4-9 0,-4-2 306,-2-10 0,8-11 123,-1-12 0,6-6 210,-7-5 1,8-4-240,9-8 1,8 0-405,16 0 0,9 6-76,8 0 0,7 8-170,10-3 0,10 3-392,7-3 1,14 5-851,9-4 0,16 3 335,1 2 1,11 1 1094,7-1 0,7 6 0,8 1 0,1-3 0,1-2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0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7974,'-7'-17'1844,"5"0"-1451,-6 7 1,2 1 54,1 3 402,-1 4-314,6-6-364,0 8 1,2 4 40,3 8 0,-1 1 28,8 16 1,-8 7 17,1 10 0,-3 4 70,-2 2 1,0-2-135,0-4 0,0 2 29,0-7 0,0-1-430,0-5 0,0-3-179,0-3 0,0 2-433,0-8 1,0 0-331,0-6-904,0-7 1379,0 5 0,0-15-633,0 0 1306,0-15 0,8-20 0,2-9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1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 7974,'-8'17'661,"-4"0"1,-5 1-346,-6-1 1,-2 0 82,-4 1 1,-3 5-322,3 0 1,-6 7 67,-5-1 1,3 4-1131,-3 2 472,3-1 203,3-7 1,-1 6-148,1-4 0,1-5 113,4 0 484,4-5-257,0-2 1,12-7 68,-5-5 1,5-1 319,-4 2 598,7-4-270,2 6 72,8-8-232,0 0 1,8 0-102,4 0 0,11 0-75,5 0 1,5 0-2,2 0 0,1 7-29,5 5 1,-5 3 92,4 3 1,-3-1-314,-2 0 24,-9 8 38,7-6 1,-6 6-1875,8-7 855,-1-1 155,1 0 0,1-5 787,5-1 0,-5-7 0,6 4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8004,'0'-17'-19,"-8"0"1,7 5 131,-5 1 1,-2-1 9,2-5-57,-7 7 144,11-5 0,-12 11 323,9-8-239,-9 9 1,5-5 107,-9 8-1,7 0-136,-1 0 0,1 0 103,-7 0 1,7 8-4,-1 3-138,1 12-57,-6 12 0,-1 5 177,1 12-120,0-4-119,-1 19 1,3-11-67,4 7 0,-3-7 31,8 2 0,1-6-309,5-6 0,0 2-216,0-8 1,7-1-605,5-11 0,5 3-862,6-8 989,4-7 445,8-1 0,1-13-269,4 4 753,-3-12 0,13-11 0,-6-10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2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8004,'-17'-10'194,"-1"3"158,1 7 1,0 0-107,0 0 0,-1 0 176,1 0 0,0 6-149,-1-1 0,1 9-28,0-3 0,5 5-133,1 1 1,-1 6-159,-5 0 0,5 8 60,1-2 10,7 3 82,-11 3 0,7 5 40,-4 1 1,-1 5 34,7-6 0,-5 6 75,5-5 1,-2-3-158,2-9 0,5 2-97,-5-8 1,4 5-60,2-5 1,6 1-249,-1-7 0,9-6-193,-3 1 259,5-8-69,1 3 0,2-7-773,4 0 673,-3 0 109,12-7 1,-7-3-213,4-7 0,4-6 165,-5 0 1,-3 0 239,-1 5 0,0 7 298,0-1-200,-9 1-13,0 1 0,-11 2 332,8 8-130,-8 0 1236,3 0-952,-7 8 0,0 2 115,0 7 1,0 0 314,0 1 1,6 5-543,0 0 0,-1 0-313,-5-6 0,0 2 45,0 4-207,8-3 1,-6 5-1478,4-8 729,3-8 199,-7-1 0,6-6-1277,-8 4 1948,0-4 0,0 5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7994,'-12'0'252,"1"0"1,7-2 278,-2-4 0,4 2-202,2-7 0,0 5 126,0-5 1,8 5 913,3-6-633,5 8-466,1-11 0,0 13-152,0-4 0,8 4-260,4 2 1,4 0-490,1 0 0,1 0 507,0 0 124,-1 0 0,9-7 0,1-3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04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0 416 8584,'0'-10'-4,"0"2"-69,8 8 0,-4 0 11,7 0 0,-1 2 109,2 4 1,3-2-148,-3 8 0,1-7 144,-2 7 1,5-6-169,-5 5 1,-1-1-86,2 1 241,-9 5 1,11-13-617,-8 9 322,7-8 0,-9 4 109,7-8 1,-5-8 73,6-4 1,-8 3-7,1-3 0,3 1 52,-2-7 0,0 1 20,-6 0 1,1-1 15,5 1 0,-4 0-55,4 0 1,-4-1 261,-2 1-175,0 0 1,0-1 131,0 1 0,0 6 23,0-1 329,-8 8-183,6-3 238,-5-1-541,7 6 0,0 2 110,0 11 0,5 5 141,1 1 1,0 6-109,-6 0 0,0 6 19,0-6 1,2 8-118,4-2 1,-5-2-131,5 1 1,-4-6 133,-2 1 1,6 2-128,0-2 1,1-6-222,-1-6 0,4-7 85,7 2 0,0-4-18,1-2 1,-1-8 133,0-3 1,6-6-44,0-7 1,2 3 100,-2-8 1,-3 1 13,3-7 1,2 0-25,-2 1 0,2 5 29,-2 0 0,-4 8 51,4-2 0,-4 10-69,-2 1 0,1 8 51,-1-2 5,0 5 1,-1 2 111,-5 5 0,-1 2-90,-4 3 0,-4 5 337,3-5-293,5 5 1,-6 1 130,7 0 20,-7 1 0,6-1 71,-5 0-399,-3 0 0,12 1 61,-8-1 0,-1-5-212,-5-1 1,6-5 73,0 5-191,7-7 262,-3 4 1,7-16-24,1-3 0,1-10-114,4-2 1,2-8 61,4 2 0,3-9-6,-3-3 0,-2 3 110,2 9 0,-8 4 116,2 8 0,-4 1-94,-1 5 0,-1 3-2,0 8 1,-5 2 28,-1 4 0,-7 3 184,2 9 1,1 1 105,-1 4 1,0-4-61,-6 4 1,0-4 65,0-1 0,6-1-117,0 0 0,-1 1-95,-5-1 42,8 0-305,2 0-10,7 1 1,0-9-66,0-3 0,7-4-58,-1-2 1,5-2 71,-5-4 1,2-9 53,-2-8 1,2-8 89,4 2 0,2-3 9,-8-3 1,6 1 29,-6-1 0,6 2 160,-6 4 1,0 5 33,-6 6 1,-5 9-97,-1 3 0,-5 4 31,6 2 0,-9 13-71,3 5 1,-4 5 248,-2 0 1,0 2-13,0 4 1,0 1-33,0-7 1,0 2-53,0-2 0,0-3 33,0 3 1,6-4-150,0-2 0,7-5-207,-1-1 1,3-7-97,2 2 1,8-4 89,4-2 1,-2-2-147,2-4 1,2-5-45,9-12 1,-4-4 149,5-8 0,-5-5 98,-1-1 0,-8 1 13,-4 5 0,-4 7 77,-2-1 0,-1 13 496,-5-1-92,5 11-333,-15-1 1,13 9 75,-8 3 1,-1 5 101,-5 7 1,0 1 114,0-1 1,0 6-84,0 0 0,0 0-42,0-6 0,0 1-253,0-1 0,2-6 165,4 1 0,-2-2-422,8 1 0,-7-1 129,7-5 1,-1-3-12,7 4 1,5-6-116,0-6 1,7-3-39,-1-9 0,-2-1 130,2-4 1,0-2-39,5-4 0,-1-3 134,-4 3 1,2-2 215,-8 2 0,-2 4 160,-10 8-113,5 7 73,-7 3 153,1 7 0,-2 0 0,-10 7-65,-4 5 1,2-2 116,-7 1 0,7 1 162,-2 5-49,-4 0-822,8 1 240,-5-1 1,7-6-224,0 1 20,0-8 1,7 3-156,5-7 1,3 0 80,3 0 1,5-5-62,0-1 0,6-2 53,-6 2 1,0 4-47,-6-3 1,0 3 132,1 2 0,-1 0 33,0 0 1,0 0 20,1 0 0,-1 0 61,0 0 1,-5 0 178,-1 0 0,-5 0-20,6 0 1,-8 2 670,1 3-153,-3-3 0,-2 8-26,0-4 0,-2-2 427,-3 7-532,3-7 0,-12 6-529,8-5-675,1-3 765,5 14 0,0-7 0,0 9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2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8068,'9'0'1552,"-1"2"-1010,-8 4 0,6 0-201,-1 11 0,9-2-12,-3 14 1,7 0 189,5 5 1,-4 3-45,4 3 0,-6-1 190,-5 7 0,1-6-685,-7 6 0,6-7 44,-7 1 0,-1 2-1138,-9-1 1,-7 5 300,-11-6 813,-4 16 0,-23-10 0,-4 14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7957,'0'-9'1468,"0"1"-1274,-7 8 1,-3 0 30,-7 0 0,-8 0 13,-4 0 1,2 2 45,-2 4-61,1-5-57,-7 15 1,2-12 321,4 7-210,-3 1-169,20-3 1,-15 1 214,16-4-223,-8-4 0,15 11-178,-8-7 0,8 2-6,-1-3 1,3-1-112,2 8 0,0-7-150,0 7 181,7-1 64,-5 7 1,16-1-98,-1 0 101,0 1 66,8-1 0,0 0-28,4 1 1,-2-1 31,2 0 1,-2 0 12,1 1 0,-1-3-108,-4-3 0,-3 3-150,3-3 0,-4-3-930,-2 3 584,0-9 189,1 13 1,-3-12 426,-3 7 0,3-7 0,-5 4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7943,'-17'0'1510,"0"0"-2473,7 0 147,2 0 1471,8 7-256,8-5 109,-6 6 0,13-2 530,-3-1 1,5 7-555,6-6 1,2 7-197,4-1 1,6 1-369,-1-1 0,1 3-372,5-3 1,4-3-741,2 3 705,4-8 339,2 3 0,8 1 0,1 2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4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7984,'10'0'558,"-2"-8"637,-8 6-525,0-6-16,0 1-105,0 5 154,0-6 0,0 10 17,0 4-368,0 3 0,0 10 70,0 4 0,0 12-226,0 11 29,0 4-42,0-6 0,0 6-415,0-4 158,-8 4-34,6 2 0,-8-6-142,5 0 1,3-9-226,-4-2 0,2-3-621,-2-9 0,4 0-205,-3-5-494,3-9 969,2 7 529,0-14 0,7-8-182,5-12 84,3-10 1,3 1 394,7-8 0,2-15 0,7-4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7980,'10'12'1757,"-4"-1"-979,-4 1-263,-2 5-206,0 0 0,-2-1 85,-4-5 0,-6 5-475,-11-5 97,4 4 76,-14 3 1,7-1-218,-9 0 118,0 1-274,1 7 0,1-6-318,4 4 0,-1-4 320,7-2 1,-1-7-26,7-4 1,0 1 16,0-1 469,7 0 84,-5-6-167,13 0-16,-6 0 527,8 8-220,0 1-20,8 1 1,-4 5 329,7-3 0,-1 3-232,1 2 0,5 1 100,-5-1 1,10 0-202,2 1 0,0-1-97,-5 0 0,1 0-170,4 1-112,-4-1 208,6-7 1,-2 5-759,0-3 291,8-5-250,-12 1 1,12-2-636,-8-1 0,8 1 211,-2-6 1,3-2 944,3-3 0,-1-5 0,1-7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4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7952,'-18'0'1112,"9"0"-722,1 0-105,8 0 0,0 8 206,0 4 1,0-3 40,0 3 0,0 1 423,0 10 1,0-4-876,0 5 1,0 2-549,0 3 1,0-2 62,0 2 0,-8 0 405,-3 5 0,-5 1 0,-1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7987,'-17'0'640,"0"0"-427,-1 0 575,1 0-239,0 0-392,7 0 0,-5 0-182,3 0 1,3 0 226,-3 0 1,1 2 125,-7 3 0,7 5-127,-1 7 1,1 8 134,-7 4 0,1 6-52,0 5 1,0 0 190,-1 12 1,7-4-285,-1 10-119,8-4-426,-3-2 0,7 0-507,0-1 1,2-4 423,3-1 1,5-8-852,7 2 1288,8-3 0,10-2 0,9-1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7963,'-34'0'0,"-1"0"0,2 10 1593,5 7-809,3 1-615,0 14 0,5-9-255,-3 12 0,-2-2 449,2 13 1,-6-4 693,6 10 1,0-10-401,6 10 0,0-4 258,-1 4 0,9-2-618,3-4 0,4 2-276,2-8 1,0-5-595,0-6 311,0-8 125,8 12 1,-4-20-58,7 4 1,1-5-221,5-1 1,0-3-495,1-8 0,7 0 178,3 0 0,5-8-292,2-3 1,-1-10 494,1-2 0,3-2-45,-3 2 1,3 2 301,-9-8 162,-4 8 561,0-4-320,-8 7 845,-7 9 1347,-2-7-1575,-8 14 1,0-3 366,0 10 0,0-1-577,0 8 0,0-1-66,0 7 1,0 5-164,0 0-233,-8 0-204,6-6 1,-6 6-293,8 0 0,0 8-53,0-2 1,0-4-1857,0-2 467,-7-4-519,5-2 2379,-6-7 0,0-2 0,-1-8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5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7910,'-17'-10'4061,"7"-5"-3696,2 13-147,8-6 273,0 1 383,0 5-380,0-14 0,2 15 223,4-5 0,-2 4-356,7 2 1,3-6-240,9 0 0,-2 1 30,8 5 0,-6 0 14,6 0 0,-6 0-1032,6 0 474,-8 0-325,4 0 1,-2 0-860,0 0 0,0 0 491,-6 0 0,0 0 1085,1 0 0,-1 0 0,0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1:5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7908,'10'0'379,"-3"0"0,-5 0 287,4 0 0,-4 2-145,4 4 0,3-4 64,3 3 0,-3 5-136,3 2 1,-1 3-28,7 2 1,-3 8 680,-3 4-537,3 4-246,2 1 1,2 9 1081,5 3-689,-5-4-488,-2 8 0,0-12-166,1 8 0,-3-5-567,-4 5 1,-5-2-916,-12 2 1,-18 12 1422,-17 0 0,7-22 0,-3 1 0,-3 2 0,-1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19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7778,'-10'-10'92,"3"3"484,7-1-50,0 6-183,0-13 1,0 11 77,0-8 24,0 8-235,0-11 1,1 13 216,5-4 101,-4 4-90,6 2 191,-8 0-94,0 0-409,8 0 1,-5 0 98,9 0 0,-6 0-186,5 0 1,-5 0-12,5 0 0,-5 2-4,6 4 0,-6-4 123,5 4-340,-7 3 238,11 1 0,-13 7 20,4 1 1,-12-1 220,-5 0 0,1 1-130,-1-1 1,-3 0 116,-9 0 1,4 1 13,-4-1 0,5 0 475,7 1-540,-4-1 0,7 0-262,-4 0-311,5-7 338,7 5 1,2-7-528,3 4 0,5-3 256,7-3 0,6-4-191,0 4 1,8-4-159,-2-2 1,4-6-312,1 0 1,-5-7 244,0 1 0,-6-3-101,6-3 1,-10 1-720,-2 0 1034,1 0 0,-11-1 485,5 1 0,-5 0 0,-7-1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1315 8256,'-7'-9'-246,"5"-7"1,-6 12-302,8-7 1,2 1 280,4-1 0,3-5 266,8 5 0,-5-5 0,0-1 0,-1 0 0,6 0 0,-5 1 0,-1 5 0,-5-5 0,6 5 0,-8 1 0,1-1 0,3 5 0,-2-6 0,0 7 0,-6-7-80,0 8 149,0-11 0,0 5 105,0-7 1,0 5-63,0 1 0,0-1-25,0-5 0,0 0-67,0-1 1,1 1 7,5 0 1,-2-2 8,8-4 0,-1-2-12,6-4 0,8-4-128,4 4 1,-2-3 129,2-3 1,0-5-88,5-1 1,1 1 58,0 5 0,-1 3-18,1 3 0,-3-2 34,-3 8 0,2-6 1,-8 6 1,8 0 20,-2 6 1,-3 0 6,3-1 1,0-5 34,6 0 0,-3 0-56,-3 6 1,4 0 76,-4-1 0,3 1-74,3 0 0,1-1-5,5 1 1,-3 6 11,8-1 1,-5 2 0,5-1 0,-6 1-42,6 4 1,-5 5-9,5-5 0,-2 4-88,2 2 1,2 0 108,-8 0 0,8 0-155,-1 0 1,3 0 131,1 0 0,1 6-65,0-1 0,0 7 44,0-6 0,-2 7-5,-4-1 1,4 3 12,-4 2 1,2 1 7,-2-1 0,2 6 55,-7 0 0,1 2-56,-2-2 1,-3 4 63,3 8 1,2 1-57,-1 4 1,-1-1 82,-5 7 1,5 0-53,0 6 0,1 2 7,-7 3 0,3-3-9,3 4 0,-1-2-151,7 1 1,-6-1 130,6 7 0,-6-7 18,7 2 0,-3 1-71,2-1 1,4 5 62,-4-5 0,-2 2-21,2-3 1,-7 5 3,1 7 1,-3 2-3,-3 4 0,-5 4 14,0 7 1,-2 1-310,2-1 1,-4 2 362,-8 5 1,0 3-54,-8-45 0,-1 1 1,0 1-1,0 0 11,-2 2 1,-1 0-1,2-2 1,0 1-8,-4 4 0,-1 0 0,2-4 1,-2 1-2,-2 3 1,0-1 0,3 1 0,0 0 1,0 2 1,0 1 0,0-3 0,0-1-2,-3 1 0,0-1 1,-1-2-1,0 0 1,-2 3 0,0-1 0,2-3 0,0 0-2,-2 1 1,0-1 0,-1-2 0,0 0 29,-1 46 1,-2-48 0,0 0-28,-4 42 0,5-42 0,0 0 97,-11 48 1,10-45 0,0 2-95,-4-1 0,-1 1 0,2-2 0,-1 0 5,0-1 1,-1 0-1,-13 44-10,11-42 1,-1 1 0,0-5 0,0 0-3,3 2 0,1 0 0,-4 3 0,-1-1-13,2-2 1,-1 0 0,-1 5 0,-1 0-6,0-3 0,0 1 0,0 0 0,-1 0-48,1-3 0,0-1 0,-3 1 0,-1 0 40,1 0 0,0 0 0,-1-2 0,0 0 0,0-4 0,1 0 0,2 3 0,-2 0 5,-26 37 0,23-38 0,0 1 18,-3-3 0,0 0 0,-1-1 1,0 0 13,-31 36 1,3 1 7,-9-7 0,1 0 18,-6-6 1,-1 1 14,1-1 1,0-8 23,0-3 0,0-4-63,0-2 1,-6-1-6,0 1 0,-6-2-7,6-4 0,-8-3-4,3-9 1,1 1-2,-2-1 1,8-1-189,-2-4 1,-2-4 187,3-8 0,-7 0-5,6 1 1,0-9-2,6-3 1,0-4 7,-1-2 1,1-2-1,0-4 1,6-3 73,-1-9 1,1-5 8,-6 0 1,1-11 7,5 5 0,3-9 13,9 3 1,-7 0-31,0-5 0,6-2 6,6 1 0,0-5-62,-6 6 1,6-8 48,0 2 0,8-4-142,-3-2 1,3-6 78,-2 1 0,3-9-30,-3 3 1,5-4 3,6-3 0,-1 1-14,6 0 1,-4-8 0,5-3 1,0-3-6,5 2 0,1-3 35,0 3 0,1-5 15,5-7 0,-5 5-7,5-4 1,-5 3-17,-1 3 0,2-1 38,3 1 1,-3-6 38,3-1 1,3 1 11,-3 6 0,8-1-69,-1 1 1,1-1 6,-2 1 1,4-1-35,-4 1 0,4 0 42,2-1 0,6-5-127,0 0 1,2 3 65,-3 3 1,5 1-67,7-13 0,-5 8 87,-1-2 1,1-2-7,5 1 1,0-5 17,1 6 0,-9 41 0,1 0 0,1-1 1,1 0 0,7-46 87,-7 46 1,-1 1 0,9-43-33,-3-4 0,0 7 99,0-1 0,3 2-93,3-3 1,4 3-41,-11 41 0,2 0 1,17-43-15,-18 43 1,0 0 0,18-43-8,-18 43 1,1 0-1,16-42 16,1-1 0,-3 10-10,-3 1 1,2 14-43,-8-3 1,2 7 137,-2 0 0,2 1-44,4 5 1,-2 8-49,-4-2 1,2 4-8,4 1 1,3 4 71,-3 8 1,2-1-309,-2 0 0,11 3 426,0 3 0,3 4-386,3 8 0,6 1-480,5 5 679,16 3 0,-9 2 0,14 0 0,1 6 0,2 10 0,0 9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8647 7917,'-35'-35'-40,"1"1"0,5 5-68,0 0 1,8 6 130,-2-6 0,3 6-18,3-6 1,0-1-69,0-11 42,7-3 1,-5-2 14,3 0 1,2-2-7,-1-10 0,7 2 18,-2-7 0,-1 5-2,1-5 1,-6 0-21,7-7 1,-9 1 15,3 0 1,3-2-31,2-4 0,-2-4-355,3-7 1,-7-8 330,6-4 1,3 46 0,1 0 49,1-3 0,2 0 1,-1-2-1,0-1-252,0-5 1,0-1-1,-3-1 1,0 0 242,0-4 0,0-1 0,0 1 1,0 0 4,3 0 1,0 0-1,0-1 1,0-1 41,0-1 0,0 0 1,0 0-1,0 0-43,0 0 1,0 0-1,0 0 1,0 0 20,0 5 1,0 1 0,0-2 0,0 0 9,0-1 0,0-1 1,3 1-1,0 0 57,0 0 0,0 0 0,3-1 0,1 0-56,-1-2 0,0-1 1,1 0-1,1-2 7,0-2 0,2-1 1,1 0-1,1 0 0,-2 0 1,3 1 0,2 1 0,2 0 1,0-2 1,1 0-1,0 0 1,0-1-355,5-5 0,1 0 0,1 3 1,1 1 347,3 5 0,0 0 0,1 1 0,0 0-58,-2 2 0,1 0 1,-1 5-1,0 1-186,3 0 1,1 0 0,-3 3 0,0 1 208,3 1 1,-1 1 0,-2 2-1,-2 1-57,2-1 1,0 0 0,1 4 0,-1 1 50,0-2 0,0 0 0,0 3 0,0 1 11,-3 1 1,0 2-1,-1 0 1,1 1 75,0 4 1,0 0-1,0 0 1,0-1-74,0 1 0,0 0 0,26-36-4,0 4 1,0 8 4,0-2 0,5 4 2,1-10 1,7 9 1,-1 3 0,-1 7 11,6-2 0,-4 7 1,10 4 1,-3 5-14,-3 8 0,2-1 431,4 0 0,-4 7-497,4-1 1,2 10 61,-2 1 1,-1 3 273,-4 9 0,-3 0-347,-4 6 0,3 8-18,-9 4 1,3 3 78,-3 2 1,-3 2-4,4 5 0,-4-3-15,-2 8 0,-1-1 9,1 7 0,0-1 85,0 1 1,-2 7-84,-4 4 1,2 3 127,-7-3 1,1 9-56,-2-3 1,-3 4 12,3-4 0,2 2-57,-1 3 0,1 3 4,-2 3 0,-3 3 0,3-9 0,-3 14 1,-3-2 0,1 4-46,-1-3 1,1-1 44,0 0 1,-7 6 172,1 0 0,-8 8-170,2-3 0,2 11 1,-2 1 0,1 2 1,-7-2 1,-2-2 5,-3 8 1,3 0-22,-9-46 1,0 0 0,-2 0-1,1 0 1,1 0 1,0 0 0,-4 0 0,0-1-11,0 1 0,1 0 0,1 0 0,0 0 12,-1 0 0,0 0 1,1 2-1,0 1-10,-1 0 1,-1 0 0,-1-3 0,0 0 1,5 46 0,-4-6-3,-2 6 1,0-47 0,0 2 3,0 1 0,0 1 0,0 0 0,0 0 0,0-4 0,0 1 1,-1 2-1,0 0 1,-1-3 0,-2 2 0,0 6 0,-1 1-59,-4-5 0,0-1 1,0 7-1,-1-1 58,-1-2 0,-1 0 0,2 0 0,1 1 0,-2-2 1,-1 1 0,-1 2 0,-1-1-1,-1-1 1,1 0 0,1-2 0,-1 1 9,0 1 1,-1-1 0,2-4 0,-1 0 1,0-1 0,0 0 0,-3-1 0,1-1-61,-13 43 0,13-44 0,-1 0 57,-17 43 0,17-45 0,-1 0 10,-16 45 0,-1-3 3,1 3 0,-3-4 24,-3-1 1,18-41 0,-1 0-38,-2 0 1,-1 0 0,2 1 0,1-2 55,-23 42 1,6-6-61,-6-1 0,0-7-4,-6 2 1,0-2 10,0 2 0,0-4-1,0 4 0,-1-4-84,-5-1 1,-4-3 81,-7-4 1,6 4-31,-1-3 0,-5-3 14,-6 3 0,-2-7 60,3 7 0,-3-8-36,-4 1 1,-2-5 4,8-6 0,-5 2 50,5-7 0,-2-1 11,2-6 1,4-1-3,-4-4 1,2 2-29,-2-8 0,4 6-5,-4-6 1,4 0 0,2-6 0,-6-2-37,0-3 0,0 1 25,6-7 1,-2 0-10,-4-6 1,-2 0 69,-4 0 1,4-2 10,8-4 0,-2-3 43,-4-9 1,4-5 188,-4 0 1,2-2 77,-2 2 1,10 2-120,-4-8 1,5 8 1,1-2 0,-3 2-136,9-2 1,-1 4 183,6-4 1,2 1-243,4-1 1,6 4 197,11-4 0,6 4-647,11 2 0,5-1-223,7 1 1,17-2-1915,12-4 2480,19-4 0,13-8 0,9 1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4.61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1 866 9196,'0'-18'-491,"0"1"1,0 0 104,0-1 1,7 3 151,5 3 1,3-3 501,3 4 0,-1-5-96,0-1 1,1 0 141,-1-1 1,0 1-91,0 0 0,3 5-182,3 1 1,-4 5 22,4-6 0,2 9-11,-2-3 1,8 4-68,-2 2 1,3 0 57,3 0 0,7 0-202,4 0 1,4 0 106,2 0 0,10-8-172,7-3 0,2 1 50,9-1 1,1 5-207,6-6 0,-38 7 1,2 1 316,0-2 1,1 0-1,4 1 1,0 0-6,1 2 0,1 1 0,-1 0 0,1 0-3,5-4 0,1 0 1,1 4-1,-1 1 8,-1-2 1,1 0 0,3-1 0,0 0 91,0 2 0,-1-2 1,-1-2-1,0-1-353,2 1 0,-1 0 0,1 0 1,1-1 356,3 1 1,2 0 0,-2-2-1,0-1-6,4 0 0,0 1 0,-1-1 0,2 0-15,1-2 0,1-1 0,0 2 0,0 1 3,0 0 1,-1 1-1,-3-1 1,-1 1 59,2-1 1,-1 0-1,-4 1 1,-1-1-27,6 0 1,0 1 0,-5-1-1,0 0 2,-3 1 1,-2-1 0,0 1 0,-1-1-224,-3 0 1,-1 1 0,0-1-1,-1 0 192,-1 1 1,0-1 0,-3 1 0,-1 1-18,44-5 0,-6-3-94,-11 3 1,-6 3 121,-12-3 1,-11 2 298,-11-1 1,-12 3-277,-6 8 1,-6-2 1369,-6-3-1373,-3 3 0,-16-6 280,-3 8 0,-6 0-278,-6 0 0,1 8-39,-6 3 0,1-1-91,-2 1 1,-2 7 46,8 5 1,2 0-3,9-6 1,-1 8-8,7 4 1,0-2 46,6 1 1,2-4-47,4 4 0,4-1 164,7 2 0,2-4-77,4-8 0,-2 1 99,8-1 0,0-6 16,6 1 1,-7-8 109,1 2 1,-6-6-143,6-6 1,-8 2 7,2-8 0,-3 1-189,-3-6 0,-2-1 107,-3 1 1,1-2-161,-7-4 1,0 2 108,-6-8 0,-8 0-196,-4-6 0,-5 7-44,-6-1 1,-6 2-140,-11-2 1,-12 6 11,-11 11 358,-12 5 0,-12 7 0,-9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69 105 8551,'-7'-27'-1252,"5"2"2006,-14 7-358,15 9 1,-9 1-359,4 8 1,4 2-540,-4 4 0,-1 11 555,1 12-17,0 11 1,6-1 103,0 7 0,2-2 31,4 2 0,5-4-85,13-7 1,2-2 5,9-4 1,0 1-55,-1-7 0,7 0 61,-1-5 1,2-9-143,-1-3 1,-5-4 81,4-2 0,-3 0-137,-3 0 1,-5-13 32,0-5 0,-10-5-63,-1 0 1,-3-4 103,-9-7 1,0-1-13,-6 0 1,0-1-41,0-4 1,-8 3 52,-4-3 0,-3 3 8,-2 3 0,-1 1-18,1 4 1,-6 6-179,0 12 1,-6 3-105,6 8 1,-6 10 313,6 7 0,-8 15 0,5 13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5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8478,'0'-17'0,"0"5"91,0 1 0,7 7 1,7-2-136,7 4 1,6-4 23,7 0 0,9 1 133,3 5 0,4 2-26,2 3 1,5 5-180,1 7 0,13 1 151,-2-1 1,12 2-335,0 4 1,7-4 225,-40-7 1,2-1 0,2-1-1,2 0-153,5-1 0,3-1 1,4 0-1,2-1 153,1-1 0,0 0 1,7 1-1,0-1-300,2-2 1,0-2 0,3 2 0,1 0 222,4-1 1,1-1 0,3-1 0,1 0 78,0 2 0,2 0 0,-26-2 0,0 0 1,1-1 25,1 0 0,0 0 0,1 0 0,0 0 0,2 0 0,-1 0-195,0 0 0,0 0 0,0 0 0,-2 0 1,1 0-1,-1 0 243,0 0 0,0 0 0,0 0 0,4 0 1,0 0-1,0 0-162,-1 0 1,-1 0 0,-1 0 0,-1 0 0,-1 1 0,-1 0 220,29 2 1,-2 0 0,-5-2 0,-1 2-19,-2 2 1,1 1-1,4-1 1,1 0-146,-6 0 0,0 1 0,5 2 0,-1 0 35,-6-3 1,-1 1 0,-4 1 0,-2 2 98,-2-1 0,0 1 0,-5-1 0,0-1-57,-3-1 0,-1 0 0,-6 1 0,-1 1 282,-6-2 0,-2 0 0,37 3-321,-13 3 1,-16-6 60,-12 5 0,-13-5 698,-17 5 1,-7 1-575,-4 5 1,-22 0 587,-12 1 0,-7 5-475,-11 0 1,-6 8-116,-6-3 0,1 5-371,5 2 0,8-6 668,3-1 1,12 1-468,6 6 0,6-6 207,6-1 1,3-5-164,8 6 1,2-8 145,4 2 1,3-1-106,8 1 0,3-10 88,3 4 1,-2-5-50,8-1 1,-6-3 173,6-8 1,-3 0 6,3 0 1,4-4-154,-4-7 1,-2-1-59,2-11 1,-3-4-120,3-2 1,-4-5-197,-7-6 0,-3-5 104,-4-7 0,-3-9-121,-8-8 0,-4 3-24,-7-8 1,-8 8-18,-16-3 0,-9 9 137,-8 14 1,-12 12-118,-16 11 1,-9 11 284,38 9 0,-1 0 0,-3 1 0,0 1 0,0 2 0,1 3 0,-1 3 0,0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6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8360,'-17'-6'-573,"0"1"0,-6-1 573,-1 6 1,1 15 120,6 8 1,6 12-266,-1 11 155,8 0 1,-3 16-9,7-5 1,7-3-4,5 4 0,11-6 76,6-6 1,5-4-63,7-7 1,-3-9 137,8-2 1,6-7-116,6-6 0,-3-3 12,-9-8 0,3-8-16,-9-3 0,0-10-4,-5-2 0,-8-8 21,-4 2 0,-6-9-1,-5-3 0,-5 1-45,-7 5 0,-2-7 30,-3-4 1,-7 4-87,-11 1 0,2 5 60,-8 1 0,2 5 1,-2 6 1,-3 3-55,3 16 0,-4-1-142,-1 6 0,-1 7-3,0 5 0,1 11-574,-1 6 764,8 4 0,-5 9 0,5 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7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3477 8267,'-34'0'-262,"5"0"-67,0 0 1,8 0 536,-2 0 1,10-6 519,1 0 1,8-1-837,-2 1 0,8-4 58,10-7 0,-1-6-91,12 0 1,6-8 86,6 2 1,1-3 70,10-3 1,2-2-19,10-3 0,4 2-12,7-8 1,2 1-247,4-1 0,-2-4 235,8 4 1,-38 19 0,2-2-114,4 1 0,0-1 1,-1-1-1,0 0 144,1 1 1,0 1 0,1 0 0,0 0-13,4-4 1,1 0-1,2 1 1,2-1-8,4-2 0,1-1 0,-2 0 0,0 1-257,4-1 0,1 1 0,0 1 1,0 0 232,5-1 0,1-1 1,3 0-1,1-1-356,3-4 1,2-1 0,-23 11 0,2-1 0,-1 0 345,0 0 0,-1 0 1,1 1-1,2 0 1,0 0-1,0-1-35,0-1 1,-1-1 0,1 0-1,0 4 1,0 1 0,0-1 30,2-3 1,-1-1-1,0 0 1,2 2 0,-1 2-1,0-1-5,23-14 1,-1 1 0,0 1-1,0 0-127,-4 1 0,-2 1 1,-3 4-1,-2 3 165,-9 3 1,0 2-1,1 2 1,-1 0 57,-5 3 1,-1 0 0,2-1 0,1 0-29,-5 4 0,-1 0 0,-1-3 0,-1 0 63,0 2 1,0 1 0,1-1-1,-1 0-47,0 1 1,0 0 0,3 1 0,-1-1-8,-2-2 1,0-2 0,0 2-1,-1-2-90,-2-2 0,0 0 0,0 1 0,0 0 143,0 2 0,0 0 0,-3-1 0,0 0-102,0 4 1,0 0 0,35-19 601,3 10 0,-20-1-646,-4 7 1,-3 0 31,-8 5 0,1 1 596,-12 0 1,-3 5-554,-9 1 0,-4 7 875,-8-2-580,1-4 110,-9 9 0,-9-7-313,-11 8 1,-12 8 79,-6 3 0,-2 4 25,2 3 0,-3 1-103,3 4 1,4 4 19,2 8 0,4-1 69,1 1 1,9 5-98,3 0 0,12 1-4,5-7 1,8-1 7,10-4 0,8 3-11,15-3 1,-1-9-63,1-3 1,0-11-8,0-1 0,-2-3-17,-4-2 1,-4-2-179,-7-3 1,-8-7 129,-4-11 0,-6 2-173,-5-8 0,-4-2-12,-8-9 1,-10 3 165,-7-3 1,-10-4-206,-14-2 0,-11 3-64,-11 3 0,-20 7 28,-9 10 1,36 11 0,-3 1 0,-3 7 0,1-1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0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120 310 8242,'0'-33'-120,"0"4"1,-6 10-360,0 8 430,0 7 667,6-4-607,0 8 1,-5 2-185,-1 4 1,-2 5 294,2 12 0,3 6 147,-9 11 0,1 3 238,-7 3-440,9 4 1,-1-12-21,4 8 0,4-9-78,-3-3 1,10-1 105,7-10 1,5 0 0,6-6 0,4-7-3,8-4 1,7-4 5,4-2 1,6-10-128,6-7 1,1-8 48,5-10 0,1 1 43,-7-1 0,-9-5 10,-8-1 1,-12-1-5,-6 2 0,-6 1-67,-5-7 0,-5 2-139,-7-2 0,-9 2 14,-9 3 0,-7 7 89,-9-1 0,-9 3-242,-3 9 0,-5 7-60,-7 10 0,2 6 355,-7 6 0,-1 11 0,-5 10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12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8443,'8'9'364,"-5"-1"748,9-8 228,-8 0-320,11 0-88,-5 0 1,7 0-332,0 0 1,1 0-208,-1 0 1,8-8-196,4-3 1,11-5-144,6-1 1,10 5 38,2 1 1,1 1-297,-1-1 1,1 3-252,5 8 0,-10 0 257,-8 0 0,-10 14-225,-1 3 0,-3 10 103,-9-4 0,-1 8 255,-11-3 0,-3 5 98,-8 2 0,-2-1 297,-4 1 1,-4-1-130,-7 1 1,-6 0 23,0-1 0,-6-7-677,6-4 0,-6-4 256,6-1 1,-5-3-837,4-3 1,-1 1 466,2-7 0,10-1-247,-4-5 1,5-7 82,1-5 0,3-11 726,8-6 0,0-11 0,0-4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12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17 8443,'9'-7'306,"7"5"119,-14-6 0,3 8 1722,-10 0-1004,-5 0 0,-13 2-472,0 4 0,-2 9-111,2 8 0,2 6-145,-8-6 1,2 8-363,-2-2 1,2 9-478,4 2 1,4 8-536,-4-1 1,4 1 53,1-2 0,1 4-2655,0-4 3560,0 4 0,-8-6 0,-2-2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19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311 191 7936,'-17'-17'233,"0"5"575,0 1-101,-1 7-160,9-12-435,-7 15 0,16-13 122,0 8 0,2-5-184,10 5 0,7-6-77,10 7 0,3-9-92,3 3 0,5 1 127,1-1 0,11 5-182,-6-6 1,7 8-16,-6-1 0,6 3 78,-1 2 1,4 0 14,-10 0 1,4 2 70,2 3 1,-2 11-150,-4 7 1,4 8 106,-4-3 1,-4 7-9,-1 5 1,-5-1 65,-1 7 1,-3 6 0,-3 5 0,-4 1 12,-7-6 0,-9 0-48,-3 0 1,-4 0 184,-2 0 0,-2-6-89,-4 0 1,-11-8 167,-12 3 1,-4-1 66,-1-6 0,-3 5 71,-3-10 0,-4 1-148,-8-1 0,0 2-76,0-8 1,-6 0-90,1-6 1,-9-7 119,3-4 1,-4-4-148,-2-2 1,3-10 101,-3-7 1,6-6 16,-6-6 1,1-9 18,11 3 1,1-9 12,10 3 0,5 1-196,13 5 0,-1 3-209,12 3 1,3-4-413,14 4 0,4 3 370,7-3 1,11 6-1817,18-6 2094,4 0 0,23-13 0,5-2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13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8386,'-15'-17'80,"3"-1"0,3 7 440,3-1 626,4 9-686,-6-5 1,8 10-3,0 4 1,6 5 19,0 12 1,13 4 130,-2 8 1,6-7-210,0 1 0,10 0 89,7 6 0,8-8-260,-1-4 1,12-4-121,10-2 0,2-7-382,10-4 0,2-5 322,9-1 1,4-13-386,-44 5 0,0-1 1,0-2-1,0 1 272,0 1 0,-1 0 1,47-8-1629,0 0 1,-7 5 139,1 1 1552,-19 7 0,2-10 0,-16 9 0,-3 1 0,-6 2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1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8829,'12'0'2160,"-1"0"0,-5 0-1325,5 0 0,1 0-307,5 0 0,1-2 290,-1-3-623,0 3 1,2-6 291,4 8 1,-3 0-65,3 0 1,-10 0 206,-1 0-258,-1 0 67,6 0-154,-7 0-356,5 0-332,-13 8 369,6 1 1,-8 9-2738,0-1 1278,0 0 1,0 0-2147,0 1 3639,-8 7 0,-1 2 0,-9 7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1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69 8096,'-9'-7'0,"-1"5"2462,4-4-714,4 4-433,-5 2-1060,7 0 0,0 2-294,0 4 0,-6-2 152,0 7 0,-2 1-64,3 5 0,3 0-199,-4 1 1,2-1 142,-2 0-266,4 0 1,-11 1 51,7-1 0,1-5 1,5-1 0,-6-5-52,0 5-166,0-7 265,6 12-184,0-15-387,0 7 467,0-8 0,8-2-54,3-4 1,11-5 3,1-12 0,7 2 120,-1-8 0,10 6 52,1-6 0,2 8 102,-1-2 0,-3-2 111,8 2 0,-7 2 363,1 9 0,-6-1 370,-5 7 0,2 0 57,-8 6-238,0 0 1,-11 0-276,-1 0 1,-7 8-167,2 3 0,-6 7-6,-6 5 0,-4-4-230,-7 4 1,0 2-253,0-2 1,-1 0-655,1-6 1,-6 1-1478,0-1 2450,0 0 0,-2 8 0,-2 2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2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87 8135,'-10'0'717,"3"-2"129,7-4 1,0 2-318,0-7 0,0 5-42,0-5 1,2 5-476,3-6 1,-1 8 52,8-1 0,-6 1-305,5-2 0,-5 4 37,5-4-72,-7 4-102,12 2-398,-14 0 472,5 8 1,-14 2-61,-5 7 0,-3 6 265,-3 0 1,-5 2-28,0-2 0,0-4 246,6 4 1,0-5 182,-1-7-100,1 5 1,7-12 92,5 7 242,3-7-315,2 4 0,7-10-48,5-4 0,9 2-191,2-7 0,6 1 126,-6-2 0,6-3-75,-6 3 0,0 3 45,-6-3 0,0 8 38,1-1-104,-1-5-208,-7 8 141,5-5-133,-13 7 0,4 0-106,-12 0 1,-4 7 79,-7 5 1,-2 3 26,-4 2 0,2 3-17,-8 3 0,6 2 47,-6 3 1,8-1 72,-2-4 0,0-3 195,5 3 0,-3-4 7,10-2 1,-3 0 781,3 1 130,3-1-707,8 0 1,2-5 37,4-1 0,3-7 13,9 2 1,7-6 49,3-6 1,-1-3-175,2-9 1,0-1-272,6-4 1,-1-2-72,1-4 0,-3-3-281,-3 3 1,-4 2-788,-7-2 0,-1 8 610,0-2 1,-2-2-284,-3 2 0,-4-2 151,-8 2 0,0 4-107,0-4 1,-2 5 785,-4 7 0,-4-5 0,-7 7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2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8096,'-9'9'-923,"-5"1"974,9-4 523,-1-4 1,6 7-32,0-3 0,0-2 66,0 7 1,0-5 1252,0 6-1270,0-1 1,0 7-21,0-1 1,0 6-174,0 0 0,-2 6-54,-4-6 1,4 6-455,-4-6 0,-1 5-433,1-4 0,0 6-61,6-1 0,-6-4-848,1-2 1,-1 2-1369,6-2 2819,0 8 0,0-12 0,0 6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3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122 138 8096,'-17'0'246,"5"-5"144,1-1 0,1-2 1583,-2 2-868,-3 4-523,5-5 0,-1 9-323,-1 3 1,9-1-70,-3 8 1,4-1-104,2 7 0,0-7 114,0 1 0,2-1-174,4 7 0,3-7-164,8 1 0,1-9-218,-1 3 1,6-4 17,0-2 0,2 0-174,-2 0 0,-4-6 140,4 1 0,-3-9-17,-3 3 1,0-5-210,1-1 1,-9 0 118,-3-1 1,-4 7 500,-2-1 0,-2 3 250,-4-3 1,-3 4 235,-9 8 1,-5 0-254,0 0 1,-2 0 236,2 0 0,4 0 435,-4 0 0,9 0-60,3 0 0,7 2-743,-2 4-36,-3-4 1,9 6-1131,0-8 0,7-2-4,11-4 0,1 0-1615,4-11 2660,4 4 0,7-20 0,1 6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3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8096,'8'-10'245,"-4"3"42,7 7 524,-7 0 282,4 0 1,-8 2-355,0 3 0,0 5 180,0 7 1,0 1-294,0-1-390,-8 8-30,6-6 1,-5 6-1451,7-8-184,0 1-955,0-1 1792,0 0 1,1-7-306,5-4 1,-2-6 895,8-6 0,-1-4 0,6-7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3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8096,'0'-10'-1,"0"-5"1,2 11 215,3-8 1,-3 6 891,4-5-969,-4 7 1,0-4 170,4 8-460,-4 0 216,13 0 0,-11 0-35,7 0 99,-7 0 0,4 2 7,-8 4 1,6-2-6,-1 7 0,1 1 10,-6 5 1,0 1-74,0-1 0,0 8 49,0 4 0,0 5 82,0 7 1,6 3-69,0 8 0,-1 0-50,-5-1 0,0 11 46,0 7 0,-1 8-185,-5 9 1,2 7 38,-8-1 1,3 6-187,-3-6 0,-1-2 10,7-9 1,0-2 149,6-4 0,-6-8-219,1-3 0,-1-13 22,6-16 0,2-4-674,4-8-18,-4 0 402,13-14 0,-7-1 119,3-8 1,-1-6-37,-4-5 1,-5-10 294,5 3 154,-4-3 0,6 4 0,1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4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240 102 8021,'0'-17'-97,"0"0"-344,0 0 742,0-1 0,0 7 1986,0-1-1918,0 8 1,-2-1-218,-3 10 1,-5 1-315,-7 11 1,-2-1 109,-4 13 0,3-1-753,-3 7 1,2 0 243,-2-1 1,6-1 9,-1-4 1,3-4 18,9-8 118,-7 0 329,11 1 0,-4-3-37,12-4 0,2 5 562,3-5 0,5 1-277,-5 5 0,-1-3 538,1 9 1,-5 2-22,6-2 0,-9 7 209,3-1 1,-4 2-416,-2-2 0,0 2-29,0-8 0,0 5-374,0-4 0,-6-1 40,1-6 0,-1 0-1188,6 0 714,0-7-1917,0-2 1351,0-8 0,7-16 929,5-7 0,3-7 0,3-5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4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 8021,'11'0'334,"1"0"0,-6 0-134,5 0 0,1 0 103,5 0 1,2-2-72,4-4 1,-4 4 327,4-4 1,2-1-216,-2 1 0,6-6-289,-6 7 1,6-3 47,-6 2 0,6 4-177,-6-3 0,0-3-570,-6 2 1,-5-2 181,0 3-146,-9 3 1,5-8-216,-8 4 351,0 4 0,-8-11 94,-3 7 1,1-1 276,-1 1 1,-1 4-70,-5-4 1,0-2 146,-1 3 1,7-3 172,-1 2 1,3 2-80,-3-7 862,-3 7-93,13-11 291,-14 13-392,15-14 127,-7 14-476,8-5 1,0 14 58,0 5 0,0 9 36,0 2 1,0 8-90,0-2 1,0 3-341,0 3 1,0-1 109,0 1 0,0-2-644,0-4 0,-6 1 156,0-7 0,-1 0-90,1-5 0,4-1 10,-4 0 1,2-7-1104,-1-4 658,3-4 477,-6-2 0,8-8 407,0-4 0,2-3-97,4-2 0,1 5 204,5 1 1,3 5 146,-3-6 1,-3 9 281,3-3 0,-6 4-95,5 2 0,-7 2 247,2 4 1,-4 3-96,-2 8 0,0 1-190,0-1 0,-6 6-627,0 0 1,-7 0-82,1-6 0,3 1-736,-3-1 673,1 0-212,1 1 46,-5-9 146,13-1 0,2-8 367,11 0 1,5-6-75,1 0 1,0-5 239,0 5 0,1 0-78,-1 6 0,-5 0 94,-1 0 1,-5 0-9,5 0 0,-7 2-50,2 4 1,-4 4-350,-2 7 1,-4 2-445,-7 4 1,-1-2-1523,-11 8 2174,-4 0 0,-8 13 0,-9 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52 7889,'0'-9'-265,"-2"1"-584,-3 8 778,3-8 0,-4 7 367,12-5 0,-2-2 689,7 2-645,-7 1 1,6 5-45,-5 0 0,-1 0-50,8 0 1,-8 1 663,1 5-573,5 4 1,-8 13 111,4 0 0,-4 2-60,-2-2 0,0-2-380,0 8 1,-6-6-22,0 6 0,0-8-5,6 2 0,-5-10-233,-1-1-790,0 0 406,6-3 1,2-1 271,4-8 0,-2 0-155,7 0 0,1-16 91,5-7 0,6-2 62,0-3 0,8 5 191,-2-6 0,-4 13 58,-2-1 0,-4 9 74,-2-3 0,0 9 244,1 2 0,-3 2 536,-3 9 1,1 1-395,-7 5 0,5 0 889,-5 1-829,0-1 0,-4-2-642,4-3 75,-5 3 0,9-11-118,-4 8 1,-2-8 144,7 1 135,1-10 0,13-13 0,2-9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25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8621,'17'0'771,"0"0"1,6-6-951,0 0 1,8-7 539,-2 1 1,-2 3 688,2-3 0,-1 2-421,7-1 1,-6-3-187,0 9 0,1-7-407,11 6 0,-5-5-25,5 5 0,-7-2-592,-5 3 1,2 3 76,-8-4 1,0 4-471,-6 2 1,-5 0-435,-1 0-612,-7 0 1437,4 0 1,-10 6 582,-4 0 0,-4-1 0,-7-5 0,0 2 0,0 4 0,5-4 0,0 4 0,7-4 0,-7-2 0,8-8 112,-3 6 0,7-8 642,0 5 901,0 3-669,7-6 86,3 8-480,7 0 1,-1 8 30,-5 3 1,-1 12-170,-4 6 0,-5 0 33,5 6 1,-4-5-338,-2 11 0,-2 1-279,-4-2 0,3 8-116,-9-2 1,6-1 285,-5 1 0,1-8-949,-1 3 1,-5-7 153,5-5 0,-5 2-182,-1-8 0,6 0-155,-1-6 602,0-7 0,-5-3 347,0-7 1,2-2 290,3-3 1,-1-5 256,7-7 1,0-6-352,6 0 1,2-6 894,4 6 0,3-6-272,9 6 1,5 0-4,0 6 1,7 5-281,-1 1 0,10 5-143,1-6 0,0 8-269,-5-1 0,5 3-380,1 2 0,-1 7-1110,-5 5 1507,-1 3 0,1 10 0,-1 2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10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1797 35 8102,'6'-12'-794,"-1"1"451,1 7 255,-6-4 26,0 8 31,0 0 70,8 0 24,-6 0-15,13 0 1,-11 2-67,7 4 0,-5-2 6,6 7-1,-8 1 0,3 5 8,-7 1 0,0-1 43,0 0 1,0 2-13,0 4 0,-2-1 181,-3 6 1,-5 9-120,-7 9 0,-1 14 62,1 9 1,-8 4-313,-4 13 1,-3 5 169,14-41 1,1 3 0,-1 5 0,0 1-274,-3 1 0,1 2 0,1 4 1,0 2 280,-4 1 1,0 0 0,0 0 0,0 1-10,-3 1 1,0 2 0,0 7 0,0 1-76,0 2 0,0 1 0,0 2 1,0-1-281,0 2 1,0-1 0,0-1 0,-2-1 245,0 6 0,-1-1 0,-1 0 0,0-1-284,-1 1 1,-1 1 0,-1-2-1,0 0 363,4 5 0,1-1 0,-2-4 1,0 1 28,1 0 0,1 0 0,0-1 1,0-1-21,-3 0 0,-2-1 0,2 0 0,-1-1 1,-3-1 0,1-1 0,3-2 0,0-2-116,2-7 1,1 0 0,1-1 0,0 0 125,1-7 1,0-1 0,1 0 0,0-1 81,2-4 1,0-1 0,1-5 0,2-2-136,-15 36 1,8-7-22,4-10 1,6-15 550,5-8 1,-1-15-718,7-8 1,2-13 242,10-10 0,-4-8 0,6-9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11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104 226 8150,'-15'-45'-314,"3"5"0,-3 5 451,3 7 0,3 3-72,-3 7 0,6 3-34,-5 3-87,7 5-19,-4 7-13,8 0 0,6 2-200,0 3 0,9-1 167,2 8 1,3 1 44,8 10 1,1-4 4,6 5 1,-1 2-22,1 3 1,2 4 143,3 2 1,-4 1-34,5 4 1,1 6 157,-2 12 0,1 6-11,-7 10 1,-5 9-234,-14-35 1,-1 2 0,0 0-1,-1 2 207,1 8 1,1 1 0,0-2 0,0 1-61,-3 5 0,-1 3 0,4 4 0,-1 2-49,-2 3 1,-1 1-1,2 2 1,-1 0-259,0-2 1,-1-1 0,0 4 0,0 0 186,2 5 0,2 1 0,0-2 1,-1 1-341,3 9 1,1 0-1,-1-4 1,0-1 322,1 2 0,-1 0 1,1 0-1,0 1 46,3 1 0,-1 2 0,-1-1 0,0 0-13,4 0 1,0 0 0,-3 0 0,1-1 24,2-2 1,0 0-1,-3-1 1,0 1-3,3-3 0,0 0 0,-1-4 0,0-1 73,1 3 1,1-1 0,0-5 0,0 0-267,-4 0 0,0-1 0,3-3 0,0 0 258,-2 1 1,-2-1 0,2-1-1,-1 0-66,-2 5 0,-2 0 0,1-3 1,-1-1 2,-2-1 0,1-2 0,1-3 0,1-2-66,-3-2 0,0-1 0,-1-3 1,-1 1-117,0 2 0,-1 0 0,-1 0 0,0-1 181,-2 1 0,1 1 0,0 1 0,1 0 0,0-3 0,-1-1 0,0-2 0,0 1 0,-3-4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4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0 399 8135,'0'-10'-1697,"0"0"1791,0 5 20,0 3-53,0-6 18,0 0-37,0 6 1,0-7 102,0 3 1,0 4 164,0-6-185,0 1 113,8 5-211,-6-14 0,8 13-5,-5-9 1,-1 6 7,8-5 0,-7 7-6,7-2 0,-6-2-26,5 3 0,-5-9-26,6 3 1,-3 1 13,3-1 0,3 5 26,-3-6 0,-3 6 56,3-5 0,-7 5-10,7-5 1,-6 7 74,5-2-8,-7-4-51,12 1 1,-13-1-19,9 4 0,-6-1-2,5 1 0,-5-2 49,5 3 0,-5 3-46,6-4 0,-6-2 47,5 2 0,1-5-66,5 5 0,-6-2 17,1 3-40,-1 3 1,7-6-2,-1 8 1,-5-6-14,-1 1-210,1-1-38,5 6 140,0 0-110,1 0 184,-1 0 0,-6 0 1,1 0 0,-6 0 14,5 0 27,-7 0 9,11 0 24,-13 0 39,14 0-82,-14 0 114,13 0 1,-11 0-83,7 0 0,-5 2 40,6 3 17,-9-3 18,13 6-114,-7-8-16,9 8-76,-1-6 128,0 13-47,1-13 1,-3 8 26,-3-5 0,3-3-1,-4 4 1,-1-2 24,2 2 29,-1-4-45,6 13 1,-1-11-3,-5 7 0,-1-5-38,-4 6 1,-2-7 47,7 7-77,-7-1 0,5 7 22,-3-1 0,-4-5-9,4-1 0,-2 1 31,2 5 0,-5-6-1,5 1 1,-2-2 33,2 1 1,-4 4 10,4-3 1,-5-2-16,-1 1 0,0-5-19,0 5 8,0 1 1,0 5 7,0 1-18,0-1 1,0 0 0,0 0 0,0 1-5,0-1 0,-1-2 3,-5-3 0,2 3-4,-8-3 1,7 3 4,-7 2 0,1 1 0,-7-1 1,7 0 58,-1 1 0,1-7 69,-7 1-55,1-1 1,0 5-38,0-5 0,-1 4 8,1-3 1,2-2-156,3 1 0,-3-5 139,3 5 0,-3-1-141,-3 2 0,-5 3 119,0-4 1,0-3-72,6-2 0,-6 2 60,0-3 0,-2 1-5,2-6 0,4 6 47,-4 0 1,-2-1 12,2-5 1,-6 6-3,6 0 1,0 0 19,5-6 1,1 0-33,0 0 1,-1 0-4,1 0 0,0 0 57,0 0-70,-1 0 1,1-6-5,0 0 1,5-7 32,1 1 0,5 3-2,-6-3 1,7 1 34,-7-7 1,6 1-50,-5 0 1,5 1 104,-6 5 1,9-5-89,-3 5 1,-2 1 273,2-1-246,1-1 0,3-5 3,-4 0 1,4 5 148,-4 1-112,4-1 0,4-5 39,4-1 1,-2 3-65,7 4 1,1-5-49,5 5 0,-5-5 48,-1-1 1,1 5-213,5 1 1,0 1-154,1-1 1,-1-3-197,0 9 1,1-7-4,-1 6 0,0-5-256,0 5 1,-5 0-474,-1 6 1201,1 0 0,-2-7 0,-3-3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5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986 53 7270,'-9'-2'-125,"3"-4"1,2 4 682,-2-4-113,4-3-50,-5 7-289,7-14 1,-2 14 422,-4-3-317,4 3-106,-6 2 0,7 0-20,-5 0 1,2 2-121,-8 3 1,1 7-96,-6 11 1,-3 4 126,-3 7 1,2 9-88,-8 3 1,0 11 56,-5 7 1,-1 3-125,1 2 0,-9 6-279,-3 0 1,2 6 327,-2-6 1,2-2 22,-2-10 0,2-1-78,3-5 0,10-9 80,-3 4 0,3-9 10,-3 3 0,7-8-220,4 2 1,-2-3 60,2-2 1,5-3-28,7-3 1,1 2 642,-1-8-385,3 0 0,0-14 0,-1-1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5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17 122 8281,'0'-12'-739,"0"1"1,-2 5 625,-3-6 0,3 7 486,-4-7-17,4 8-175,2-11-71,0 13 65,0-13-18,0 13 100,0-6 217,0 8-149,0-8 272,0 6-189,0-5-109,0 7-66,0 0 0,6 2-216,0 3 1,7 7 161,-1 11 1,3 6 5,2 11 0,1 12-17,-1 11 1,8 12 100,4 6 0,3 4-635,3 1 1,7 2 395,-19-41 0,0-1 0,2-2 0,0 0-170,1 2 1,0 0-1,0-2 1,0-1-240,26 37 0,-23-37 1,1-1 378,2-2 0,0 1 0,-1 3 0,-1 0 0,2 0 0,0-1 0,2-2 0,1 0 0,3 2 0,3-1 0,3 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7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70 191 7967,'0'-18'-762,"0"7"669,0-1 715,0 9-33,-8-5-312,6 0 1,-7 6 32,3-4-143,4 5 0,-8 1-13,5 0-175,3 0 0,-6 7 131,8 5 0,-2 5 14,-4 6 1,4 4 66,-3 8 1,3 1-72,2 4 0,0-3 3,0 3 1,7 3-87,5-3 1,3-5-2,3-7 0,5-1 123,0 2-182,8-4 95,-5-15 0,15 3-99,-1-7 1,2 0 92,-1-6 1,1 0-169,4 0 1,2-2 50,-7-4 0,1-4-158,-2-7 1,-3-2 101,3-4 1,-9 2 19,-2-8 1,-3 0 36,3-6 229,-4 1-211,-7-8 1,-9 3 132,-3-7 0,2 6-83,-3-6 0,1 7 296,-6-1 1,-8 9-11,-3 2 0,-6 8-143,-6-2 0,1 6 4,-6 5-330,-1 5 244,-13 7 1,3 0-155,-7 0 0,6 1-267,-6 5 0,7 4-945,-1 7 0,3 0 1287,3 1 0,-1 7 0,0 2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7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950 191 8106,'0'-25'-151,"-6"6"-87,0-5 0,-5 5 318,5 2 1,-6 0 475,6-1-133,-7 1-98,3 0 1,-7 7-32,0 4 0,0 4-210,-1 2 1,1 10-162,0 7 1,-8 10 108,-4 14 0,-10 11 41,-1 11 0,-8 12-275,2 6 1,20-37-1,0 2 232,-3 0 0,0 0 0,2 4 0,-1 0-27,-4-1 1,0 0 0,3-1 0,1 0-53,-5 1 1,2 0 0,6-5 0,2 0-299,-23 43 0,10-12 160,7-17 0,10-3-364,7-14 0,8-9 104,-2-9 1,6-11-90,6-6 0,4-4 536,7-2 0,0-16 0,1-3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7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18 103 8083,'-2'-19'0,"-4"-5"0,4 11 382,-4-4 78,4 3 1,4 5-178,4 3 1,4 6 50,7 6 1,8 11 183,4 12 1,9 17-170,2 6 1,9 21-313,-3 7 0,-2 7-186,-21-38 1,0 0-1,-1-1 1,0 0 37,1 1 0,0 0 0,4 4 0,0 0-134,-4-4 1,0 0 0,4 4-1,0-1-795,-3-2 1,-2-2 1039,-1 0 0,0-2 0,3 0 0,0-1 0,17 37 0,-3 1 0,-1-2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8.4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588 139 7937,'-7'-17'0,"-5"0"0,-1-1-70,1 1 126,-3 7 1,-1-5 75,-7 3 0,0 5-162,6 1 1,-6-2 138,0 3 0,-6-1-130,6 6 0,-8 7-17,2 5 0,-3 3 92,-3 3 1,2 7 88,5 3 0,-3 5 43,8 2 0,-6 5 136,6 0 1,0 3-63,6-3 1,7-2 101,4 9 0,4-9-141,2 2 0,2-5 6,4-6 1,4-2-153,7-4 1,8-6 99,4 0 1,11-1-203,6-11 0,-2 1-98,2-6 1,1-2-64,4-3 1,-4-5-33,-1-7 1,-8-6-193,2 0 0,-3-8 134,-2 2 0,-7-4-42,1-1 0,-13-7 117,1 1 0,-11-8 32,-1 2 1,-5-2 156,-5 2 0,-7 3 125,-11 9 1,2 1 235,-8 4 1,0 10-188,-5 8 0,-7 7 57,1-2 0,-6 12-391,5 5 0,1 7-283,6 5 1,1-4 194,4 4 0,0-4-63,12-2 1,-2 1-797,13-1 1121,0 0 0,6-7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1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9345,'8'11'-43,"4"1"0,3-6 624,2 5 1,6 6 748,0 7-874,8 6 1,-4-1-66,8 11 1,-1-3-151,1 3 1,-6-1-459,-1 1 1,1-1 215,6 7 0,-2-8-1019,-5 2 0,-3-5 540,-7-6 0,-1-4-161,0-8 0,1-2-221,-1-3 862,-8 3 0,7-13 0,-7 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0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7998,'-9'7'294,"3"5"0,4 3 77,2 2 0,0-5 549,0 0 1,0 5-417,0 6 0,0 0 187,0-6-733,0 1 0,0-1 148,0 0-1712,0-7 206,0 5 479,8-13 1,-5 6 387,9-8 0,-2-10 533,1-7 0,12-8 0,-4-10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8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87 7937,'0'-18'1289,"0"1"-1065,-8 0 0,-1 1 4,-9 5 1,7 3-15,-1 8 1,1 0 11,-6 0 1,-3 10 0,-3 7 0,2 10-183,-8 13 1,1 6 83,-7 12 1,-7 5-346,-4 12 0,-4 10-211,24-39 0,0 0 0,-3 3 0,0-2-84,0-3 0,0-1 0,-21 43 128,10-17 0,6 1-102,5-19 0,6-8 72,11-14 1,-1-14 413,7 2 0,0-11 0,-2 2 0,-1-8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2:38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7937,'0'-44'0,"0"4"0,0 3 182,0 3 0,6 5 334,0 0 1,1 10-241,-1 1 1,-2 3-7,7 9 1,3 1 343,9 5 0,-2 15-67,8 8 1,2 17 1,9 12 1,-2 12-76,9 16 0,-1 9-398,-21-38 0,2 1 0,-1 0 0,1 0 38,2 0 0,0 0 1,-1 1-1,2 0-189,4 1 0,1 1 0,-3 1 0,1 2-184,5 2 1,-1 1 0,-2 2 0,-1 0-1600,-2 1 1,0-1 1857,1 1 0,1-1 0,-2 0 0,-1-1 0,3 0 0,0 1 0,-3-1 0,-1 1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08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3770 7977,'0'-9'-1311,"0"1"940,0 0 1,0 4 482,0-7 0,0 5 237,0-5-157,0 7 1,0-6-141,0 4 0,0 3-5,0-9 1,2 6 40,4-5 0,-4 5-35,3-6 1,-1 7 189,2-7-148,-4 1 0,7-7 1,-3 1 1,-2-6-34,8 0 0,-7-6-2,7 6 0,-1-8-26,7 2 0,-1-5 41,0-6 1,8 1-154,4-7 1,-2 0 128,2-6 0,-6 0-109,6 0 1,0 0 42,5 0 0,3-5-11,3-1 1,-4-5 18,5 5 0,-5-7-176,-1 1 1,-1-3 191,1-2 1,5 2-1,1 3 0,1-9 13,-2 4 1,-1-10-18,7 4 0,-6-5 26,6 5 1,-5 0-1,5 6 0,-2-1 7,2 1 0,4 6-20,-4 0 0,-2-1 2,3-5 1,-7 6 15,6-1 0,0 6-13,6-5 0,0 5-30,0-5 0,-2 5 30,-4-5 1,6 5 105,0-5 0,-1 5-53,7-5 1,-6 3 14,-6 3 1,-4-1-32,-7 12 1,0-2 9,-1 2 0,-5 3-58,0 9 0,-14 1 49,2 4 0,-3 4 32,3 8 0,-7 0 38,-4 0-93,3-1 150,-7 1 1,6 5-142,-8 1-56,0 7-218,0-4-225,-8 8-603,-1 0 1054,-16 16 0,-2 3 0,-8 16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08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0 7981,'-12'2'-680,"1"4"0,5-4 721,-5 4 0,7-3-21,-2 3 0,-4-2 19,-1 8 0,1-1-4,-1 6 1,5-5 111,-6-1 1,1 1 41,-6 5 0,5 6 44,1 0 1,-1 8 16,-5-2 1,5 4-80,1 1 1,1 8 9,-1 5 1,-5-3-29,5 2 1,1-8 38,-1 3 0,7-5-65,-2-1 0,2-3-12,-2-3 0,4 2-121,-3-8 1,3 0 71,2-6 0,0 1-13,0-1 1,5 2 37,1 4 0,6-4-86,-6 5 1,1-5 6,-1-2 0,-2-5-21,7-1 0,-5-5 205,6 5-101,-1-7 0,6 4 84,1-8 0,7-8-107,4-3 0,5-14-63,7-10 0,5-15 73,11-13 1,14-6-526,-28 31 0,1 1 0,0 1 0,0 1 152,5-3 1,0 1-1,1 1 1,0 1 290,4 0 0,2 0 0,-1 0 0,1 1 0,3 1 0,1 1 0,0 2 0,1 2 0,2 3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09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8064,'-16'-17'-72,"5"0"0,3 5-362,8 0 541,0 1 1,8-6-88,3-1 0,-1 3 253,2 3 0,-7-1 227,7 7-60,-1-7-299,7 11 1,-7-6 153,1 8-114,-8 0 148,11 0-284,-5 0 1,5 8 16,-4 3 1,5 5-14,-5 1 0,5 6-4,1 0 0,0 6-26,1-6 0,5 8-12,0-2 1,8-3-119,-3 3 1,-1 0 25,2 6 0,0-1 106,5 1 1,-1-1 47,-4 1 0,4 5-64,-5 1 1,11 5 128,1-6 0,1 8-77,-7-2 0,6 4-26,1 2 0,7 6-68,-2 0 0,4 7 126,2-2 1,5 4-519,1 3 0,7 1 424,-1 4 0,3-6-129,2 0 1,0 0 75,1-5 0,-7-5 130,0-1 0,-11-10-213,6-2 0,-8 6 160,8 6 1,-7-3 49,-4-9 0,1 2 169,-8-7 1,0-1-34,-5-5 1,-1-1 33,1 1 1,0-1-20,-1 1 0,-1-2 270,-4-5 1,-2 3-256,-4-8 0,-4 0 38,4-5 0,-6-1-369,-5 0 0,3-1 24,-3-5-362,-5 5-882,9-15 663,-14 7-478,5-8 0,-7-4 1131,0-7 0,-7-16 0,-3-17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0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0 589 7491,'12'-10'688,"-1"4"1,-5 4-350,5 2 0,-5 0-37,6 0 0,-7 0-8,7 0 0,-6 2 165,5 4-224,-7 4 1,10 7-23,-9 0 0,7 0 77,-6 1 0,5 5-212,-5 0 0,5 2-189,-5-2 0,8-4-3,-3 4 0,5 2-209,1-2 0,0-2-49,0-9 0,7 1 161,-1-7 0,0 2 4,-6-3 1,0-3 72,1 4 0,5-6 104,0-6 0,0 3 4,-6-9 0,0 1 158,1-7 1,-1 1-18,0 0 1,0-3 182,1-3 1,-1 4-32,0-4 1,-5-2-44,-1 2 0,-7-8 210,2 2 1,-2-3-28,2-3 1,-4 1 69,3-1 0,-3 0-36,-2 1 0,-6-1 89,1 1 1,-7-1-300,6 1 0,-5 5-194,5 0 1,-5 6-259,5-6 0,0 8 226,6-2 1,0-4-6,0-2 0,8-11 0,1-4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1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35 8454,'-12'-16'-443,"1"5"126,7 3 45,-4 8 590,8 0-234,-8 8 0,1 1-132,-5 9 1,-3-3-48,3-3 1,3 3-8,-3-3 1,-1 3 80,-10 2 0,3 1-42,-3-1 0,2 0 75,-2 0 1,4 1-136,-4-1 359,4 0-90,1 1 147,1-1-347,7-8 31,3 7 0,13-12 43,-1 7 0,9-5 1,-3 6 1,-1-1 236,1 6 1,1 3-152,5 3 1,0 4 412,1 7 0,-7 1-41,1-1 0,-3 1 133,3-1 1,-2 1-201,-5 0 0,-3-3-133,4-3 0,-4 2-46,-2-8 0,0 0-108,0-6 1,0 1-460,0-1 0,0-6 162,0 1-1261,0-8 164,0 3 461,0-7 0,0-1 168,0-5 1,6-4 639,-1-7 0,9-16 0,-4-3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1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8543,'18'-15'259,"-1"3"0,6-1 444,0 7 1,2 0-201,-2 6 0,-4 0-78,4 0 1,-9 0-224,-3 0-374,1 0 1,3 8-571,-3 4 0,-5 9 427,-7 2 0,0 6-226,0-6 0,-7 7 262,-5-1 1,3 2-35,-3-2 0,6 2 184,-5-8 1,7 5-185,-2-5 426,4 1 1,10-7-83,3 0 1,11-1 369,1-5 0,7 4-154,-1-3 0,-2 3 239,2 3 1,-8-1-132,2 0 1,2 0 41,-2 1 0,-6 1-133,-5 4 1,-8-4-71,2 4 0,-4-2-57,-2 3 0,0-5-245,0 4 0,-8 4-451,-4 1 1,-5-3 309,-6-1 1,2 1-550,-8-2 1,6-2 211,-6-10 0,2 3 586,-2-9 0,-3 9 0,5-4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2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0 8369,'0'18'-286,"0"1"617,0 4 0,0 4 671,0 7 1,0 1-729,0 0 1,-2 1-593,-4 4 1,2-1-921,-7 7 1,7-8 1237,-2 3 0,4-5 0,2-1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2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35 8585,'0'-9'-629,"0"-1"537,0 4 835,0 4-541,0-5-160,0 7 1,0 7 61,0 5-86,0 3 1,-1 10 56,-5 4 1,-6 4 115,-11 1 0,4 1-179,-4 0 1,-2 1 6,2 4 1,-6-3-164,6 3 1,-6-9 118,6-2 0,-2-8-201,2 2 0,4-4-90,-4-2 217,4-7 85,1-2 0,3-10 3,3-4 1,5-4-42,7-7 0,0 0 17,0 0 1,5-1 69,1 1 0,6 5-36,-6 1 1,7-1 90,-1-5 0,-5 6-32,-1-1 0,2 6 132,-3-5 1,7 5-108,-6-5 1,7 5 159,-1-6 0,3 1-24,2-7 1,10-1-67,8-4 1,1 4-34,10-4 0,4 4-20,2 1 1,8 1-10,-14 0 0,6 1-19,-12 5 1,1 3-114,-7 8 0,-7 0 14,-4 0 0,2 0-205,-2 0 0,-6 0-73,-5 0 287,-8 0 1,5 0-150,-3 0 68,-4 8 193,6-6 0,-10 5-31,-4-7 1,4 2 10,-4 4-59,-3-4 1,-1 6 20,-7-8 0,5 2-122,1 3 0,1-1 102,-1 8 1,-5-6-119,5 5 1,-3 1 87,3 5 0,-5 2-2,5 4 1,-4 12 37,-3 11 1,1 6 100,0 5 0,-1 13-119,1 10 1,0 1-172,0 5 0,-1-3-67,1 9 0,5-3 87,1-3 1,7-7-363,-2-4 1,-1-19 194,1-10 0,0-8 22,6-3 1,0-8 48,0-4 0,0-10-118,0-1 30,0-8 134,0 3 293,0-22 1,8-4 0,1-16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7998,'9'7'-19,"-1"-3"74,-8 8 1,0-7 279,0 7 118,0-1-243,0 7 1,-2-1 15,-4 0 1,3 1 53,-9-1 1,6 0-97,-5 1 0,-1 1-173,-5 4 1,0 4-56,-1 7 0,-1 3 88,-4 3 0,2-1-72,-8 7 1,6 2 82,-6 9 0,2-3-305,-1 4 133,-5-12 1,12 2-11,-8-8 1,8 1-46,-2-7 1,4-7 444,1-4-282,1-4 1,2-7 76,3-1 33,-3-7-82,13 4 1,-8-8 46,4 0-299,4 0 188,-5 0-360,7-8 0,7 1 75,5-5 0,3-3-28,3 3 1,5 3 69,0-3 0,8 1 47,-3-7 0,3 7 170,-2-1 0,4 1-86,-5-7 1,3 7 318,-2-1 1,4 8-88,-5-1 1,3-3 416,-2 2 1,4 1-102,-4 5 1,-5 0 108,0 0 0,-5 7-144,-2 5 0,0 1 31,1-1 0,-9 3-183,-3-3 0,-4 3 276,-2 2-468,0 1 1,-2-1 68,-4 0 29,-3-7 0,-9 3 105,1-7 1,0 0-7,-1-6 0,1 0 5,0 0 1,5-6-49,1 0 1,5-5-216,-5 5 1,7-8 167,-2 3 0,4 1-624,2-1 1,0 5 264,0-6 1,4 3-972,7-3 1,3-3 105,15 3 1105,7-3 0,8-10 0,8-2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2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8361,'10'-8'-137,"5"7"137,-4-5 0,5-2 0,1 2 0,-5 1 392,-1 5 0,1 1 605,5 5 0,0 6-398,1 11 0,-1 4-75,0 7 1,-7 1-353,-4-1 1,1 9 44,-1 3 1,0 6-630,-6 5 0,-2-7 313,-4 8 0,2-14-908,-7 8 1,5-12 347,-6 1 0,3-5 3,-3-1 0,-3-8 19,3-4 1,-3-6 636,-2-5 0,-1 3 0,1-5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3.1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8324,'0'-17'106,"0"7"661,0 3-166,7 14-98,3 3 0,2 7-165,-1 0 0,-5-5-127,5-1 1,-7 1-123,2 5 1,2-5-285,-3-1 0,7 1-120,-6 5 0,1-5-472,-1-1 1,-2-7 12,8 2 0,-7-4 314,7-2 0,-1-10 35,7-7 0,-7-2 425,1-10 0,7 0 0,8-6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3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17 104 8324,'-9'-18'0,"1"7"1578,8-1-471,0 1-707,8-6 0,3 5-175,12 1 0,-3 7-100,3-2 0,-4 4-313,-2 2 0,2 0 153,4 0 1,-3 2 2,3 4 0,-6 5-64,-6 12 1,3 6-116,-8 11 0,5 1 314,-5 11 0,0-2 221,-6 13 0,-2-7-182,-4 1 1,-2-3 79,-3-2 1,-3-2-256,9-4 1,-7 2 159,6-7 0,-5-7-113,5-5 1,-5-8-20,5 2 0,0-4-233,6-1 0,-6-7 27,0 1 0,-1-8-251,1 1 0,2-3-51,-7-2 1,-1-2-706,-5-3 1218,0-5 0,-1-15 0,1-2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4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35 8486,'16'-11'176,"-5"-1"0,4 8 298,-3-2 0,-2 4-213,1 2 0,-5 0-141,5 0 1,-5 0-185,6 0 0,-7 2 104,7 4 0,-8-2-144,2 8 0,1 5 44,-1 6 1,0 8-76,-6-3 1,0 5 195,0 2 1,-2-1 68,-4 1 0,-3 7-198,-9 4 0,7-2 71,-1 3 0,1-7-191,-7 6 1,7-9 126,-1-3 0,8-1-14,-1-10 1,-3 0 43,2-6 0,0-5-73,6-1 99,0-7 382,0 4-883,0-8 416,0 0 0,8-8-251,4-3 1,5-5 102,6-1 1,4 0 44,8-1 1,-7 9 146,1 3 0,-2-2-44,2 2 1,-4 1 128,-8 5 356,0 7 0,-1 3 17,-5 7 0,-3 1 389,-8-1 0,-2 6-214,-4 0 0,-5 8-150,-12-2 1,-4 3-324,-8 3 0,-1-1-140,-5 1 1,-1 0-271,-4-1 0,-2-1 63,8-4 1,-1-4-263,7-8 0,1-6-1414,4 1 825,4-8 412,16 4 0,3-10 672,12-4 0,11-2 0,12-3 0,3-3 0,3 8 0,-6 1 0,0 5 0,-8 0 50,2 0 1,-4 0 341,-2 0 155,1 0 1,-9 2 179,-3 3 758,-4-3-913,-2 14 0,0-7-424,0 9 0,-8-7-26,-3 1-203,-5-1 0,-1 6 140,0 1 0,7-7-162,4 1 1,3-3 170,-3 3 0,4 3-53,-4-3 0,4-3 156,2 3 1,8-6-88,3 5 1,-1-5 247,2 5 0,1-7 52,10 2 0,-4-4 75,4-2 0,4 0-323,2 0 1,-2 0-215,2 0 1,-6 0-234,6 0 1,-6 0 223,6 0 1,-6 0-2593,5 0 2679,-6 0 0,3-8 0,-8-1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4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8382,'10'-8'684,"5"6"1,-5-6 129,7 8 0,0 0-270,1 0 1,-1 6-92,0 0 1,-7 2-249,-4-3 0,1 5 17,-1 7 0,0 1-681,-6-1 1,0 0 306,0 1 1,0-1-1153,0 0 0,0 0 285,0 1 1019,0-9 0,8 7 0,1-7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5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1 8382,'0'10'976,"0"-3"-781,-8-7 746,6 0-335,-5 0-340,7 0-955,0 0 0,-8 8 318,-4 3 1,-5 12-430,-6 6 1,-4 6 296,-8 5 0,1-3 148,-1 3 0,1 2 355,-1-1 0,2-1 0,5-5 0,3-1 300,7 1 1,1-8-265,0-4 0,7 2 791,4-2 1,4-6 79,2-5 99,0-1-633,0 6 1,2-1-225,4-5 0,-2-3-70,8-8 1,-7 0-708,7 0 318,-1 0 1,7 0 141,-1 0 0,-6-6-74,1 1 1,5-9 95,6 3 1,2-3-53,-2 3 1,-3-3 162,3 8 0,-4 1 21,-2 5 1,0 0 100,1 0 0,-7 0 481,1 0-247,-8 7 0,3 3-124,-7 7 1,-2-5-294,-3-1 1,-5 3 146,-7 9 1,-1-4-225,1 4 1,-6-4-138,0-1 1,0-1-241,6 0 1,-1 0-141,1 1-304,0-9 856,7 7-168,3-14 487,7 13 1,1-13-33,5 4-52,4-4 0,7-2 80,0 0 1,-5 1 57,-1 5 1,-7-2-24,2 8 0,2-7 76,-2 7 0,-1-6 12,-5 5 1,-7 7-121,-5 5 1,-11 0 122,-6-6 0,-3 6 156,-3 0 1,2 6 323,4-6 1,4 0 741,8-6 307,0 1-1308,7-1 1,5-2-74,10-3 1,13 1 193,10-7 0,7 0-153,5-6 0,12 0-439,12 0 1,3-2 63,2-4 0,0-2-1547,0-3 0,6-3 568,0 9 862,0-9 0,-6 6 0,1-3 0,-5 5 0,-7 4 0,-9 2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8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416 327 8187,'0'-9'-1629,"0"1"1575,0 8 0,0 2 93,0 4 0,1 11 9,5 12 0,-4 3 123,4 3 1,2 5-85,-3 1 1,3 5 86,-2-6 0,-4 0-118,3-5 0,3-2-4,-2-4 1,0 1 39,-6-7 1,5 0-10,1-5 1,0-1 68,-6 0 2,0 1-278,0-1 189,0 0 0,0-5-197,0-1 130,0-7 1,2 6-96,4-5 138,-4-3 9,5 6-128,-7-16 1,2-7 9,4-8 0,-4-8-264,4 2 0,3-9 90,3-2 0,-3-8 14,3 1 1,-8-1 76,2 2 0,1-2 114,-1 8 0,6-2 16,-7 1 1,7 11 148,-6-5 1,1 12-170,-1 0 0,-4 4 366,4 1 12,-4 1-184,-2 0 117,0 7-161,7 2 77,-5 8 1,6 8-107,-8 4 1,6 9 12,-1 2 0,9 8-35,-3-3 1,-1 13-9,2 5 1,-1 4-44,6 2 1,-1 5 63,-5 1 1,3 2-92,-8-3 0,5-3 65,-5 4 1,1-12-146,-1-6 0,-4-9 47,4-2 0,-2-10 17,2-2 185,-5 0 55,7-15 1,-8 4-165,0-12 0,0-11-6,0-12 1,-6-11-265,1-6 1,-1-6 98,6-6 1,-2-1-78,-4-5 1,4 3 80,-4 3 0,5 4 38,1-3 1,0 11-27,0 5 0,1 5-101,5 1 0,2 6 88,3 1 0,3 6-66,-8-1 252,7 4 0,-5 2-133,3 0 1,-3 5 300,-8 1-156,8-1 0,-4-5 84,7-1 0,-7 7-118,2-1 1,1 1 140,-1-6 1,2 5-45,-2 0 0,-3 9-3,9-3 36,-8-4 1,5 8-87,-3-3 1,2 5 11,3 5 1,5 15 56,-5 14 1,7 10 163,5 14 0,-4 3-189,4 9 0,-6 12-267,-5 5 0,3 3 175,-3-4 0,1 1 104,-1-1 1,1 1-328,-7-1 0,5-9 103,-5-8 0,6-7-250,-7-10 1,3-10 113,-2-7 1,-4-8-278,4-10 395,-5-8 48,-1-1 0,-1-8 271,-5 0 1,-4-8 207,-7-3 1,-6-4-685,0-3 0,-8-5 183,2 0 1,-3-6-216,-3 6 0,-7-6-26,-4 6 0,-4 0 60,-2 6 0,0 7 261,0 5 0,-2 3 0,-3 2 0,3 0 0,-4 0 0,4 2 0,2 3 0,1-1-88,-1 8 0,2-3 88,4 3 0,-2 1 203,7-7 1,3 2 18,9-2 0,-2-5 111,8 5 1,0-4 182,6-2-136,7 0-241,3 0 17,7 0 1,9-2-169,8-4 1,5-3 90,12-8 0,-1-1-48,13 1 0,0-6 25,6 0 0,6-6-17,-1 6 1,9-6-8,-3 6 0,4-13-204,2 1 0,2-3 110,4 3 0,4-2 127,8-3 1,-1 2-181,1-8 0,-5 7 87,-7-1 1,-4 11-301,-19 6 0,0 6 80,-17 5 1,1 3-32,-13 3 0,-6 4-217,-5-4 184,-8 4 1,2 4 248,-12 4 0,0-4 63,-11 4 0,3 3 432,-9 3-432,-4-5 0,0 9 0,-7-7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8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8187,'17'-18'-1103,"0"1"915,1 0 245,-1 7 0,0 2 250,1 8-5,-1 0 0,-2 8 283,-3 4 0,1 11-196,-7 5 1,6 3-78,-7-2 0,1 4-50,-6-4 0,0 1-233,0-1 1,6 2-215,0-8 1,-1 2-400,-5-2 0,0-10-208,0 5-666,0-13 1039,0 3 0,-2-21 169,-3-5 0,1-16 150,-8-1 1,8-11 99,-1 0 0,-3-12 0,2-5 0,-15-12 0,2-4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8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8187,'0'-17'1355,"0"7"-1545,-8-5 270,6 13-731,-5-6 558,7 8 0,5 8-204,1 3 0,2-1 120,-2 1 1,-5 3 163,5 9 0,2 4 15,-2 7 17,7 1-58,-11 7 1,13 4 210,-3 12 0,3 11-96,3 12 1,-1 13-215,-9-42 0,1 0 0,2 1 0,1 1 171,0 7 0,-1 0 0,1-2 1,-1 1-204,-1 5 1,-2 2-1,0-1 1,-1 1 173,-1 2 1,0 0 0,1-3 0,1-1-58,-2-1 1,-1-1-1,3-2 1,0-1-178,0-2 1,1-1 0,0 0 0,1-1-4,2 0 1,-1-2 0,9 44-10,-9-48 0,1-2 1,5 27 162,-5-12 0,3-17 103,-4-11-436,-3-8 882,7-18 0,-13-5-470,4-15 0,-12-24 0,-3-19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9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8106,'0'-17'-99,"0"-1"1,2 3 0,4 1-145,5 3 0,12 1 52,6-1 0,6-3 215,5 9 0,4-7 295,8 6 1,-2 0-195,-4 6 1,2 8-106,-7 4 0,-1 3 22,-5 2 1,-9 3 5,-2 3 1,-7-2 212,-6 8 1,3-1-70,-8 7 1,-1-6-68,-5 0 0,-2-1-212,-3 7 1,-5-6-235,-7 0 0,-1-8 124,1 2 0,-2-12-198,-4-5 1,-2-4 123,-4-2 1,-4-15 270,5-8 0,-13-23 0,-3-8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8013,'10'-8'1873,"-4"-3"-1743,-4 3 1,0 1-11,3 7 1,-1 0 176,8 0 1,-7 0 95,7 0 1,-1 0-73,7 0 0,-5 0 118,5 0 0,-5-2-288,10-4-115,-4 4 1,4-8-488,0 5 1,8 1 327,-2-8 1,-2-5-911,2-6 1,-2 0 482,1 6 0,-5-3-20,-11-3 0,1 4 120,-7-4 0,0 4 25,-6 1 0,0 1 370,0 0 0,-2 1 216,-4 5 0,2 3 150,-7 8 0,-1 0 38,-5 0 0,6 2 297,-1 4 1,0 4-289,-5 7 0,0 8 87,0 4 0,-1 3-62,1 3 0,2 0 32,3-1 1,-7 1-269,7-1 0,-7 1-158,8-1 1,1-5-478,-2 0 0,7-8 329,-7 2 0,8-4-685,-1-1 618,3-9 0,9-1-493,5-8 1,3-4 208,3-7 0,7-1 75,3-11 1,5 2 301,2-2 1,-1 6 233,1-1 1,-1 3 389,1 9 1,-6 0-309,0 6 0,-8 0 441,2 0-214,-4 0 262,-2 0-527,-7 8 1,-4 2-347,-12 7 0,-4 0-144,-7 1 0,-8-1 345,-4 0 0,-11 8 0,-4 2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9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0 8106,'15'12'0,"-3"-1"0,1 1 363,-7 5-126,0 8-59,-6 2 0,0 2 302,0 0 1,0 2-116,0 9 1,0-2-356,0 8 1,0 1 22,0 4 0,-2 3-39,-4 4 0,-4 1-157,-7 5 1,0 1-422,-1-7 1,1-2-171,0-10 0,-6-4 322,0-7 1,0-9 38,5-3 1,1-11 392,0-6 0,0-4 0,-1-2 0,1-8 0,0-2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19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26 104 8106,'-10'0'-201,"-5"0"0,15 7 239,0 5 1,9 11 130,15 6 0,-3 11 329,7 6 0,-4 4-52,4 2 0,-5-2-131,6-4 1,0 4-271,6-4 0,-1-9 122,1-3 0,1-11-6,5 1 0,3-7-11,8-6 0,3-5-3,9-12 0,-1-13-242,12-15 0,4-11-453,2-12 1,-39 29 0,0 0 269,2-3 0,-1-1 1,-1-2-1,-2 0 278,-2 0 0,-1-1 0,1-4 0,-1-1 0,27-29 0,3-2 0,2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0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8179,'0'-17'0,"0"0"0,2 7 690,3 4 0,-1 4-185,8 2 1,-1 0-421,6 0 1,3 2-72,3 4 0,2-2-161,4 7 0,3 1 53,-3 5 1,-2-5-132,2-1 0,-8-1-515,2 1 1,-4 5 376,-2-5 1,-7 5-316,-4 1 1,-4 0 677,-2 0 0,-8 1 0,-2-1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0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8179,'-17'26'-471,"0"-1"-60,0-7 0,1 1 800,5 4 1,-3-4 14,8 4 1,-5-9 375,5-3-451,0 1 0,6 5-299,0 0 138,0-7 0,0 0-24,0-5 74,0-3-196,8 6 0,2-2-147,7-1 0,-6 7 84,1-6 1,-2 7-33,1-1 0,-1 3 23,-4 2 1,-5 8 179,5 4 1,-4 2-21,-2-2 0,-8 3 13,-3-3 0,1 4 6,-1 2 0,1-7 162,-1 1 0,1-8-44,4 2 1,4-9-43,-3-3 1,3-5-108,2 6 54,7-9 5,3 5 1,7-2-14,1 0 1,-7-1 62,1-5 0,-1 6 85,6 0 0,1 5-57,-1-5 1,0 8 182,1-3 0,-1-1-203,0 1 0,0 1 14,1 5 1,-7-5-165,1-1 177,-8-7-187,3 11 86,-7-13-304,0 6 289,0-8 0,0-8 19,0-3 1,2-5-201,4-1 0,-4-2 115,4-4 1,-2 2-317,1-8 0,-3 0 124,4-5 0,4-3-314,1-3 566,-3-4 0,15-16 0,-4-2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1.1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8831,'0'-9'755,"0"1"1,8 8-748,3 0 1,-1 0-28,1 0 1,1 6-536,5 0 1,1 5 2,-1-5 0,-6 7-139,1-1 1,-8 5 369,2 6 0,-12 6 320,-6 11 0,-11 5 0,-11 6 0,-11 1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1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8262,'0'17'-138,"0"0"1,0 0-109,0 1 0,0-7 478,0 1 331,0-1-478,0-1 1,2 3 99,3-7 1,-1 0-251,8-6 0,-1 0 65,7 0 1,-7 6-269,1-1 1,-3 3 37,3-2 1,1-2 36,-7 7 1,0 1 111,-6 5 0,0 0 14,0 1 1,0-1 97,0 0 1,0 0-96,0 1 1,-2-1 232,-4 0 0,2 1-32,-7-1 1,5 2 89,-6 4 1,1-2-9,-6 8 0,-1 0-4,1 6 1,2-1-134,3 1 1,-9 5 3,4 0 1,-5 1 66,5-7-44,8 1-28,-7-8 0,12 4-69,-7-8 144,7 0-274,-4-6 1,10-2 18,4-3 1,0-4-111,11-8 1,-2-8 43,14-4 1,8-11-179,9-5 0,6-11 33,5-1 1,3-6 121,3 5 1,-3 3 23,-8 9 1,0 4-6,0 8 0,-10 1 240,-8 5 0,-1 3 72,-10 8 0,0 2 120,-6 4 0,-7 5-153,-4 12 1,-4-1 102,-2 6 1,-2-5 27,-4 6 1,-4 0-38,-7 6 0,0-6-486,0-1 1,-6-7 118,0 3 1,-6-5-164,6-2 1,-8 0-27,2 1 1,2-9 79,-2-3 0,2-4 272,-1-2 0,-3 0 0,8 0 0,0 0 0,5 0 0,7-6 0,-1 0 0,9-1-54,-3 1 0,2 4-72,-2-4 659,4 4-8,-5 2 195,7 0-461,0 0 0,0 8 38,0 4 1,0 9 234,0 2 1,0 2-127,0-2 0,2-2-286,3 8 0,-1-6 366,8 6-1150,-9-8 465,13 4 0,-12-16-244,7-3 217,1-4 0,5-12-284,0-7 1,1-8-122,-1-9 0,0-3 165,1-3 1,-1 1 465,0-7 0,-5 6 0,-1-6 0,-1 7 0,1-1 0,3 11 0,-8 6 0,5 4 0,-5 2 0,5 5 21,-5 0 276,0 9 215,-6-5 1,0 10-175,0 4 1,0 3 70,0 9 0,0 1-61,0 4 1,6 6-133,-1 11 0,1-2-33,-6 9 0,2-1-99,4 6 1,-4-1 62,4 1 1,-3-4-197,3 4 1,-4-6-164,4 6 1,2-2 134,-3-10 1,7-1-432,-6-10 1,5-4-52,-5-8 20,7 0-27,-11-7 88,14-2 276,-14-8 1,5-8 43,-7-4 1,2-5-280,4-6 437,-4-4 0,5-15 0,-7-2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2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8992,'0'17'393,"0"1"135,0-1 1,0 6-141,0 0 1,2 8-302,4-2 0,-2 1-109,7-1 0,-7 2-254,2-8 0,4 6-11,1-6 0,-3 0-252,-2-6 1,1-5-570,-1-1 772,7-7 1,-3 2 63,7-12 0,1-6-29,-1-11 1,2-3 300,4-9 0,2 0 0,4 1 0,2 1 0,-8 4 0,0 6-89,-6 12 75,0 3 0,-5 8 659,-1 0 1,-7 2-346,2 4 1,-6 3 101,-6 9 0,-3 5-17,-9 0 0,-1 7-243,-4-1 0,-4 10-174,-7 1 0,-1 2-351,0-1 0,3-5 60,3 5 1,-4-5-287,5-1 1,3-8 234,1-4 1,5-4 134,2-2 1,7-5 217,5-1 1,-3 1 20,2 5 0,0 0 157,6 1 0,6-1 126,0 0 0,5 6 196,-5 0 1,6 0-166,-6-5 0,5-1 12,-5 0 1,5-5-274,-5-1 0,6-5 81,-7 6 0,9-9-575,-3 3 1,7-6 256,5-6 0,-2-5-284,8-12 1,-2 2 164,1-8 0,5 6 111,-4-6 1,-4 14 179,-2-3 1,-4 7 220,-2-1 1,-5 5 155,-1 7-241,-7 0 1,4 1 285,-8 5 0,0 4-137,0 7 0,0 0 297,0 1-312,-8-1-54,6 0-83,-13 1-329,13-9 80,-6-1 216,8-8-378,0 0 244,0 8 0,-1-3-173,-5 13 0,-4-3 11,-7 14 1,-8 0-16,-4 5 1,0 3 181,-5 3 1,3-1-13,-9 7 1,3-10 466,2-1 1,7-3-198,-1-9 1,13 1 489,-1-7 0,9-2 122,-3-3-521,7 3 1,-2-7-18,12 3 1,4 3 43,7-8 0,2-1-12,4-5 0,4 2 135,8 4 1,-1-4 20,1 4 0,1-4-165,5-2 0,3-6-433,8 0 1,2-7 176,3 1 1,-3-5-939,4-6 0,1-2-75,-1-4 0,5-4-552,-5 4 0,-6-1-189,-6 1 1696,-8-4 0,-3 14 0,-10-6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2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8023,'2'-25'3902,"4"8"-3050,-4 7 0,13 8-684,-3-4 1,9 5-786,2-5 1,8 2 616,-3-2 0,-3-3 0,0-9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23.1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8121,'-52'-16'0,"8"-3"0,9-8 0,10 2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1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7939,'0'-9'-1948,"0"1"1818,8 8 9,-6 0 163,5 0-35,-7-8 65,0 6 12,0-5 320,0 7-101,0 0-11,0-8-128,0 6 154,0-6 4,0 8 1079,0 0-744,0-7-12,0 5-120,-7-6 374,5 8-237,-6 0-251,8 0 4,0 0-222,8 0 0,-5 0 47,9 0 0,-6 6 53,5 0 0,-5 5-127,6-5 1,-7 2 202,7-3 1,-8-1-136,1 8 0,-1-8 158,2 1-153,-4 5-480,6-8-227,-8 13 375,0-13-890,0 6 1,0-6-72,0 4-1395,0-4 1135,0 5-416,0-7 1730,0 0 0,0 8 0,0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2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53 554 7823,'-27'0'1571,"2"-8"1,25 6-2762,11-4 693,13-3 0,20-1 202,8-7 1,7-6 285,10 0 84,8 0 0,2 0-128,7 0 1,7 0 117,-1 5 0,-39 9 1,2-1-283,-1-1 0,1-1 1,1 2-1,-1 1 240,3-2 0,0-1 1,-4-1-1,-1 1-8,2 0 0,0 1 0,1-2 0,-1 1-120,0 0 1,0 1-1,-1 1 1,-1 1-34,-3-3 1,-2 0 0,43-13-303,-16 2 0,-8 2 238,-15 10 1,-10-3-103,-7 9 1,-14-3 243,-10 2 1,-9 4 84,-2-4 0,-9 4-112,-14 2 0,-4 6 87,-8 0 0,-7 7 0,5 5 0,-5 9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12304,'0'18'271,"0"-7"-247,0 1 1,-6 1-394,1 10 1,-7-2 298,6 8 1,-7-6-582,1 6 1,-3-2 188,-2 2 1,-1 2-24,1-8 0,0 5 237,0-4 0,-1-3 35,1-10 1,5 3 153,1-9 92,7 9 0,-6-12 393,5 4-239,3-5 528,-6-1-266,8 0 749,0 0-1043,8 0 0,1 0 73,9 0 0,-1 0-65,0 0 0,2-1-190,5-5 0,-5 2 116,4-8 0,-4 9-354,-2-3 0,-5 4 30,-1 2-438,-7 0 247,12 0 0,-14 2-274,3 4 1,-5 5 300,-5 12 1,-5-2 14,-7 8 1,-3-4-246,-3 10 629,-4-5 0,-7 13 0,-1-9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8023,'-17'0'302,"0"0"0,5 6-59,1-1 0,7 3 118,-2-2 5,4-4-180,2 5 0,2-7 4,4 0 0,5 0-24,13 0 1,2 0-198,9 0 1,2-1 78,3-5 1,-2-4-170,8-7 0,-1 0 79,1-1 0,-2 3-147,-4 3 114,-3-3-106,5 5 1,-13-5-176,0 3 1,-8-1 99,2 7 0,-10 0-407,-1 6 3,-8 0 256,3 0 193,-7 0 1,-2 0 11,-3 0 0,1 0 34,-8 0 1,7 2 125,-7 4 1,6-4-62,-5 4 100,7-4 25,-11-2-25,13 0 0,-6-8 100,8-3 0,-6 1-177,0-2 0,1 7 609,5-7-177,0 8-101,-8-11 1,4 13 170,-7-4 187,7 4 1,-12 2-106,5 0 1,-1 8 48,-5 4 1,4 3-258,-11 2 1,0 8-71,0 4 0,-6 9-109,1 3 1,-4 7 100,-1-2 1,-1 4-279,0 2 1,3 0-128,3 0 0,-2-3-130,8-2 1,0 1-37,6-8 0,5-5-202,1-7 0,7-6-27,-2 1 0,2-6-169,-1-6-16,3 5-4,-6-14 534,16 5 1,1-9 233,9-3 0,-1-5 0,0-7 0,0 0 0,8-8 0,2-2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8023,'0'-11'-536,"0"-1"546,0 8 1319,0-3-435,0 7 217,0 0-882,0 7-58,0 3 1,0 7 81,0 1 0,0-1-10,0 0 0,0 2-50,0 4 1,0-3-68,0 3 1,0-4-192,0-2 0,0 1-101,0-1-512,0 0 79,0 0 314,0 1-315,0-9 36,0-1 545,0-8-181,0 0 71,0-8 0,2-1-36,4-9 1,-2 1 1,7 0 0,1 0-25,5-1 1,1-3 84,-1 4 1,6-8 0,0 13 1,6-7-54,-6 8 0,8-3 255,-3 3 0,5 1 68,2 4 1,-7 4 111,1-3 1,-8 3-147,2 2 1,-3 0 1,-3 0 1,-6 0-99,1 0 1,-6 5 42,5 1 0,-7 8-123,2-3 1,-4-1 103,-2 1 0,0 1-51,0 5 0,-8 0 114,-3 1 0,-5-1 157,-1 0 0,0-1-98,-1-5 0,1 4 136,0-3 1,-1-4 387,1-3-1,6 3 238,-1-2-5,8 0-280,-3-6-668,7 0-115,0 0 137,7 0 0,3 0-147,7 0 0,2 0-964,4 0 0,4-2 506,8-4 1,0 2 590,-1-7 0,16-1 0,4-5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4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502 329 8020,'0'-18'-134,"0"1"1,0 0-118,0-1 0,6 1 305,0 0 0,-1 0 104,-5-1 1,0 1 126,0 0 0,0-1-115,0 1 0,-5 6 32,-1-1 0,-2 2 112,2-1-29,5-4 24,-15 5-50,7-7-187,-9 7 1,1-3 95,0 7 0,5 0-224,1 6 1,-1 6 103,-5 0 0,0 5-82,-1-5 1,1 7 71,0-1 0,-1 5 32,1 6 1,-6-4 15,0 4 0,0 2-9,6-1 1,-1 6 71,1-1 1,0 10-54,-1 1 1,1 8 123,0-2 1,0 4-81,-1 2 1,7-6 39,-1 0 1,8-7-150,-1 1 1,3-4-149,2-1 1,0-6 74,0 0 0,7-8-139,5 2 1,3-4-263,3-2 1,-1-5 191,0-1 0,6-7-69,0 2 0,6-4 93,-6-2 0,6-8-33,-6-3 0,8-7 18,-2-5 0,-3 2 11,3-8 1,-6 2 44,6-1 0,-6-5 33,6 4 1,-8 4 222,2 2-168,-4 4 578,-1 2-391,-1 7 1,-2 10 455,-3 12 1,-2 5-98,-5 6 1,-3-2 85,4 8 1,-4 0-183,-2 5 0,0-5-48,0 0 1,6-8-352,-1 2 1,1-4 156,-6-1 0,0-1-1568,0 0 1142,8-7 0,-6-1-1636,4-3 1288,-5-4 0,-1-2 664,0-11 0,0-5 0,0-1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8020,'-10'-8'543,"-5"6"1,13-7 299,-4 3-7,4 4-542,2-6 0,8 3 133,3-1 1,7 0-157,5 6 0,4-6-235,7 0 0,3-5-143,3 5 0,-3-5-481,3 5 1,4-6-1619,2 7 2206,4-1 0,2-2 0,0-1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6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8037,'0'-9'134,"0"1"403,0 8 1577,0 0-2034,0 8 0,0 1 129,0 9 0,0 1-215,0 4 1,0 4-87,0 7 0,0 3-99,0 3 1,0-3-3,0 3 1,0-5-149,0-7 0,0 3 118,0-8 0,0 0-159,0-5 301,0-9-158,0-1 738,0-8-66,0 0 1,0-8-627,0-3 1,0-10 99,0-3 0,2-6-68,4 1 0,-2-4 101,7-1 1,-5 5-189,6 0 1,-7 8 0,7-2 0,-6 4 219,5 1 1,-5 3 45,5 3 105,-7-3 1,10 11 375,-9-7-199,1 7-9,-6-4-142,0 8 204,0 0-459,8 0 73,-6 0 0,6 2-180,-8 4-56,7-4 256,-5 5 0,6-5-94,-8 4 0,2-4 26,4 4 214,-5-4-70,7-2 281,-8 0-217,0 0 91,0 7 0,-2 5-133,-4 11 1,3 4 106,-9 7 1,1 7-33,-7-1 1,-1 6-50,-4-5 1,10 5-226,-5-6 1,5 0 67,-5-5 0,7-2-389,-1-4 0,9 1 81,-3-7 1,-2-5-466,2-7 610,1-7 0,3 9-245,-4-7 445,4 0 1,-8-6-214,5 0 257,3 0 0,-12-2-64,8-4 125,1 4 0,-1-7 185,0 3-150,0 4 0,14-13 128,4 3 1,-3 3-67,3-3 0,5 1 48,6-7 0,0-5-79,-6 0 1,1 0-116,-1 6 1,0 1 74,1 5 1,-1-5-243,0 5 1,-5-2 21,-1 1-123,-7-3-295,12 13 153,-15-14 32,7 14 199,-8 2 0,-6 10 29,1 7 1,-13 3-67,7 3 0,-14-2 6,7 8 1,-3-1 35,4 7 0,-6 0 0,0-1 1,0 1 124,6-1 1,-3 1-109,-3-1 0,4 1 159,-4 0 1,4-1-90,2 1 1,-1-8 316,1-4 1,0 2-136,-1-2 1,7-6 251,-1-5 0,8-7 104,-1 7-15,3-8-360,-6 3 37,6-7 1,0-7-413,8-5 1,7-11 163,-1-6 0,9-3-185,2-3 0,8 6 110,-2 0 0,-4 3 38,-2-3 0,2 4 115,-2 7 0,0 7 199,-6-1 0,-5 9 422,-1-3-423,1 4 1,5 2 8,0 0 0,-5 8-36,-1 3 0,-7 4-26,2 3 0,2 5-9,-3 0 0,1 0-49,-6-6 0,2 0-5,4 1 0,-4-1-105,4 0 0,1-5 83,-1-1 26,8-7-22,-5 12 0,3-14-128,-1 3 1,1-3 124,5-2 1,0 0-50,1 0 1,-7-6 13,1 1 0,-1-9-6,6 3 1,-5-3-28,0 3-217,-9-5 127,13 7 1,-14-3 79,3 1 36,-3 7-26,-2-4 1,-7 8 26,-5 0 1,-3 8 54,-3 3 0,-5 7 147,0 5 0,-7-2-79,1 8 0,0 0-34,-6 5 0,3-1-149,-14-4 1,7 3 82,-1-3 1,-2 2-180,1-2 1,1 1 113,5-7 0,3-1-75,3-11 1,-2 3 48,8-9 1,0 7-397,6-6 1,5-1-233,1-5 4,-1 0 449,2-7 0,3-3 40,7-7 1,0 5 165,0 1 0,7 5-94,5-6 0,3 3 112,3-3 1,-1 3-52,0 3 0,2 4 407,4-4 1,-3 4-48,3 2 1,-2 0 95,2 0 1,-2 0 111,8 0 0,-6 2-168,6 4 1,0-2 279,5 7-349,1 1 0,-1-1 221,1 1 1,0-2 95,-1 1 0,8 3-406,5-9-117,2 1 0,3-6-246,0 0 1,0 0-577,0 0 1,6-2-830,-1-4 1,1-1 784,-6-5 0,2-3 801,3 3 0,5-11 0,7-4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6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8105,'17'0'656,"1"0"0,-1 0-612,0 0 0,0 0 273,1 0 1,-1 0 514,0 0 1,-5 0-179,-1 0 1,-5 0 216,6 0-1747,-8 0 664,11 0-1771,-13 0 717,6 0 578,-8 0 0,0 2 94,0 4 0,-8 9-462,-4 8 1056,5 8 0,-16-12 0,3 6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7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8063,'-9'2'-185,"3"4"331,4-4 684,2 5 46,0-7-426,0 8 0,2-6-284,4 4 1,-4-2 195,3 1-844,-3-3 415,-2 6-759,0 0 701,0-6 0,0 7-163,0-3-103,0-4-130,0 6 354,8-8 1,-4 0-3,7 0 0,3 0 1,9 0 0,-2-8 70,8-4 0,5-3 23,7-2 0,5-6-28,-6 0 1,1 5 221,-7 7 0,1 1 6,-1-1 1,-5 3 143,0 8 1,-8 0-8,2 0 1,-9 0 557,-3 0-404,-7 8 0,4 1-56,-8 8 1,-8 1 184,-4-1 0,-3 2-95,-2 4 0,-2-3-295,-5 3 1,5-6 16,-4-6 0,4 5-165,2-5 1,-1-1-71,1 1 1,2-5-651,3 6-1060,-3-8 863,13 3 264,-6 1-178,8-6 1,0 7 823,0-3 0,0-4 0,0 6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8061,'-9'0'863,"-7"0"-188,14 0 2,-5 0 173,7 0-506,0 0-332,7 0 1,3-2-17,7-3 1,0 1 123,1-8 1,1 3-619,4-3 0,-4-3 254,4 3 1,2 4-423,-2 3 0,0 3 156,-5 2 1,-7 0-492,1 0 370,-1 0 417,-1 7 0,-2 3 214,-8 7 0,-2 1 0,-4-1 0,-4 0 0,-7 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7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8050,'-17'18'-474,"-1"-9"1099,9-1-683,-6-8 184,13 0 63,-6 0-406,8 0 64,0 0-205,0-8 294,0 6 72,0-5 353,0 7-308,0 7 0,-2 1 238,-4 4-220,4 3 0,-11-6 272,7 9-276,0-9 1,4 5 84,-3-8-34,3-1-308,-6-5 105,8 0-13,0 0-102,8-7 1,-4 3 49,7-8 1,-5 7-310,5-7 75,1 8 241,5-11 1,-5 13-34,-1-4-223,-7 4-10,4 2 409,-1 0 0,-5 0 0,14-7 0,-7-3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2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7823,'-34'12'491,"-1"-1"1,2-5-114,4 5 1,4-5-161,8 6 1,6-6-33,-1 5 1,8-5 26,-1 5 0,3-5 144,2 6 1,0-1-100,0 6 1,0 1-196,0-1 1,7 0 42,5 1 0,-3-1-228,3 0 0,-1-1-53,7-5 0,-1-1-178,0-5 0,6-3 199,0 4 0,1-6-109,-7-6 1,6-1-133,0-5 1,-2-3 120,-9 3 0,1-3 192,-7-2 0,0-1-73,-6 1 0,-2 0 478,-4-1 0,-6 9-27,-11 3 1,-4 4 164,-7 2 0,-1 0-200,1 0 0,5 0 116,0 0 1,2 2 630,-2 4-610,4-4 1,10 7-933,3-3 473,5-4 0,16 6-879,9-8 0,1 0 352,10 0 1,5-2 38,7-4 1,5-2 44,-6-3 1,6-5-83,-5 5 0,5-3 413,-6 3 1,-5-2-37,-7 7 0,-6-2 462,1 2-346,-4 4 884,-2-5-201,-7 7-255,-3 0 1,-5 0 23,4 0 1,-4 2 192,4 3 0,-4 5 27,-2 7 1,2 8-169,3 4 0,-3 4 96,4 1 1,2 11-153,-2 6 1,-1-1-23,-5 2 0,0 0-113,0-6 1,-2-2-128,-3 3 1,1-9 39,-8 2 0,6-11-134,-5-6 1,-1-4-830,-5-1 693,0-1 0,0-7-668,-1-5 1,-5-3 352,0-2 0,-2-2-251,2-3 1,2-5-14,-8-7 0,6-3-657,-6-3 1373,0-3 0,-13-17 0,-2-1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8009,'-2'-11'990,"-4"-1"-163,4 8-93,-6-11-109,8 13 0,2-5-199,4 7 0,-2 0 53,7 0 0,-1 1 82,2 5-96,3-4-176,-13 13 1,13-11 109,-3 8-620,-5-8 227,1 11-778,0-13 0,-4 8 257,7-5-268,-7-3 0,4 8 300,-8-4 1,0-2-958,0 7 0,-8 1 1440,-3 5 0,-13 0 0,-2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8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8009,'-17'0'249,"-1"7"181,1-5 0,5 6-44,1-8-130,7 0 0,-4-2 177,8-4 1,0 2-138,0-7 0,8 5-272,4-5 1,3 1-68,2-1 1,6-5-53,0 5 0,6-3-118,-6 3 1,8-5 98,-2 5 1,-2 3 20,2 2 1,-6-1 26,5 1 0,-6-6-110,1 7 1,-4-1 85,-2 6 1,-5 0 90,-1 0 1,-7 2-36,2 3 1,-4-1-5,-2 8 1,0-1 801,0 7 1,-8 5-356,-3 0 1,-11 8-19,-1-3 0,-6 3-46,6-2 0,-7 4 54,1-5 0,2-1-23,-2 2 0,8-8-239,-2 2 1,6-3-139,5-3 1,-1-6-292,7 1 0,-2-8-1499,2 1 1377,5-3 0,-5-2-160,12 0 0,3 0 175,8 0 1,3-7-111,3-5 0,-2 5 114,8 1 1,-6 4 697,6 2 1,-8 0 169,2 0 1,-4 0 458,-2 0 1,1 8-413,-1 3 0,-2-1 295,-3 1 1,3-1 1722,-3 1-1885,3 5 1,2-9-202,1 5 0,-1-4-151,0-8 1,2 0-789,4 0 1,-1-2-284,6-4 1,1 0-680,6-11 1,-1 3 538,1-9 1,0 2 909,-1-2 0,8-11 0,3-11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9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7917,'0'-17'768,"0"0"-473,0 7 316,0 3 291,0 7 870,0 0-1109,0 7 0,-8 3-273,-4 7 0,-1 2-241,1 4 1,-1-3 61,7 3 0,0-4-650,6-2 353,0 1 0,10-3-2,7-4 0,3-3-143,8-8 0,3 0-341,10 0 1,-5 0 117,4 0 1,-5-6 137,-6 1 1,2-1-609,-8 6 535,0 0 1,-8 2-10,-3 4 0,-5-3-21,-7 9 1,-2 5-140,-3 6 0,-7 8 558,-11-2 0,-12 3 0,-9 3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7917,'0'10'1894,"2"4"-1896,4-9 50,3 9 0,8-10 436,1 7 0,-7-1-65,1 1 1,-6 5-95,5-5 1,-7 4-138,2 3 1,-4-1 0,-2 0 0,0 1-117,0-1 0,0 0-175,0 1 1,0-1-497,0 0 1,-6 0 360,0 1 1,-7-3-78,1-3 0,3 1-313,-3-7 49,0 0 412,-5-6 0,2-2 10,3-4 1,5 2 20,7-7 1,0-1-9,0-5 0,7 5 184,5 1 1,9 1-28,2-1 1,0 3 100,-6 8 0,1 0-125,-1 0 0,-2 2 671,-3 4 1,-4 3 39,-8 8 0,0 6 312,0 1 0,-2 1-335,-4-2 0,2-4 126,-8 4 1,3-4 235,-3-2-687,5 1 1,7-1-399,0 0-269,0-7 1,9 3-353,9-7 0,1 6 4,10-7 0,-1 1-830,7-6 1,5 0 443,1 0 0,5-6 1049,-6 1 0,8-17 0,-4 3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4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7966,'-9'0'624,"1"8"189,8 3 1,0 6 241,0 7-712,0 2 1,-2 9 91,-4 0 0,5 7-126,-5 4 1,-2-2-620,2 2 0,-5-1 267,5 1 0,-2 2-1350,3-8 0,3 0 736,-4-5 0,4-8 657,2-4 0,0-4 0,0-2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7966,'18'-17'-38,"-1"0"56,0-1 0,6 1 8,0 0 1,2-1 113,-2 1 0,2 0 240,4 0 1,2 5-128,-8 0 0,6 9-129,-6-3 0,6 4 11,-6 2 0,6 0-55,-6 0 1,5 0-89,-5 0 0,6 2 68,-6 4 0,0-3-20,-5 9 1,-1-6-4,0 5 1,-1-5-112,-5 6 1,5-1 80,-5 6 1,-3-5 65,-2-1 116,3 1 1,-7 5-103,4 1 1,2-1 118,-3 0 0,1-5-65,-6-1-66,0 1 1,0 5-66,0 0 1,0-5 85,0-1 0,2-5-121,4 6 0,-4-7 175,3 7-222,-3-1 1,-2 7 84,0-1 0,0-5-2,0-1-27,8 1 1,-6 5 1,4 0 1,-4 1-8,-2-1 0,5 0 28,1 0 1,0 1 121,-6-1 1,6 6-113,-1 0 1,1 0 138,-6-6 0,0 7-37,0-1 1,0 2-25,0-2 1,6 2-23,0 3 1,-1 5-1,-5-4 1,2 5 114,4 7 1,-4-5-96,4 5 1,-4 5 128,-2 6 0,0 5-120,0 7 1,0 1 222,0-7 0,0 7-182,0-2 1,0-3-53,0-2 1,0-6 135,0-6 0,0-4 119,0-7 0,0-3-348,0-3 1,-2 2 107,-4-8 0,4 0 305,-4-6-139,-3 0-968,7 1 400,-13-9-26,5-1 0,-7-16-204,-1-3 0,1-5-422,0-1 1,-2-6-284,-5 0 0,-4-13 581,-13 1 1,-3-5-300,-8-1 1,-7 3 408,-5-8 1,-1 7 539,2-1 0,-12-4 0,3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1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225 138 5955,'8'-9'54,"-6"1"1,7 6 143,-3-4 0,-2 5-120,7-5 1,-7 2-29,2-2 0,-2 4 325,2-4-296,-4 5 1,7-5 405,-3 0-291,-4 0 1,7 6-38,-3 0 0,-2-6 7,8 1 0,-7-3 386,7 2 54,-1 4-171,7-13 31,-1 5 0,-6 1 329,1 3 55,-8 4-30,4 2 11,-8 0 242,0 0-908,-8 8 0,4-1 60,-8 5 0,7 3-292,-7-3 0,6 3 115,-5 3 1,5-1-273,-5 0 1,5-2 76,-6-3 0,7 3-184,-7-3 183,8-4 25,-11 7 298,13-13-183,-13 13 282,13-13-191,-6 6 0,6-8 98,-4 0-136,4 8-16,-5-7-7,7 7 0,-2-6-1,-4 4-139,4-4 159,-6 5-351,8-7-1302,0 0 1120,8 0 0,2-1 154,7-5 0,0-2-5,0-3 0,7-3 177,-1 8 0,0-5-77,-6 5 1,-2-2 301,-3 3 0,3 3-108,-3-4 1,-3 4 301,3 2 1,-6 0 12,5 0-109,-7 0 1,6 2 176,-5 4-100,-3 3 1,6 9 72,-8-1 0,-6 6-85,0 0 0,-7 2-159,1-2 0,1-2 44,-6 8 1,3-6-147,-9 6 0,2-8 47,-2 2 0,4-2 21,-4 2 1,-2-4-32,2 5 1,-6-5-16,6-2 0,-2-5-80,2-1 0,4 1 104,-5 5 0,5-7-177,2-5 0,0 3-54,-1-2-1022,1-1 731,0-5 1,5 0-603,1 0 533,7 0 0,-4-7-252,8-5 0,0-3 422,0-2 1,8-1 415,3 1 0,3 0 0,-3-1 0,5 1 0,-5 0 0,5 1 0,1 5 0,0-2 14,1 7 1,-7-6 68,1 6 0,-1-1 279,6 1 1,1 4 406,-1-4 1,2 4 2,4 2 0,-2-5-256,8-1 0,-2 0-126,2 6 0,4 0-167,-5 0 1,5 0-21,2 0 0,-1 0 0,1 0 0,-1 0-124,1 0 0,-2 0 34,-4 0 0,-3 6-182,-3 0 0,-3 1-228,3-1 1,-6-2 74,-5 7-1500,3-7 1282,-5 12 1,1-9-193,1 5 0,-9-3 14,3-3 0,-10-2-412,-1 8 1030,-17-1 0,3 6 0,-15 1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10210,'7'-10'-296,"-3"1"564,8 3 0,-7 4 359,7-4 1,-6 4-334,5 2-57,1-7 0,5 5-167,0-4 1,-5 4 264,-1 2-1351,1 0-108,-2 0-615,-3 0 1162,-7 8 1,-7 1-235,-5 9 1,-5 1 810,-6 4 0,4-6 0,-5 1 0,5-1-171,2-6 1,0 3 170,-1-3 873,9 5-451,1-14 1,8 7 223,0-3 1,10-4-237,7 4 0,2-6 72,10-6 0,-2 2-273,2-7 1,3 5 36,-3-6 0,-2 6-325,2-5 1,-8 7 27,2-2-429,-4 4 20,-1 2-268,-9 0 489,-1 0 0,-16 8-24,-3 4 0,-12 3 151,-6 2 1,2 1-16,-2-1 1,0 2-3,-5 4 0,1-4 10,4 4 1,4-3 491,8-3 0,0-6-71,-1 1 1,3 0 78,3 5 0,3-2 361,3-3 308,4 3-217,-6-5-420,16 7 0,2-7 146,7-5 1,0-3-160,1-2 0,-5 0-49,4 0 1,-3 0-340,9 0 0,-4-7-268,-2-5 1,3 2 101,3-1 0,-2 1-220,8-1 0,-8 1-1388,2 4 0,-2 5 93,2-5 1669,-11 4 0,18 2 0,-10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7856,'9'8'0,"-1"9"1837,-8 12 1,0-4-871,0-2 1,-6-4-1663,0-1 695,-15-1 0,2 8 0,-16 2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7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7936,'-10'0'-27,"2"0"1,7 0 621,-5 0-139,4 0 413,-6 0-599,8 0 0,-2 0 177,-3 0-76,3 0 25,-6 0-56,8 0 214,0 0-424,8 0 1,-5 0-158,9 0 0,-6 0 36,5 0 0,1 0 120,5 0 1,0 0-121,1 0 0,-1-2 79,0-4 1,1 5 44,-1-5 0,6 2-34,0-2 0,6 4 14,-6-4 0,8 5-29,-3 1 1,-1 0 0,2 0 0,0-6-91,6 0 1,-7 0 110,1 6 0,0-6-189,6 1 0,-1-1 37,1 6 1,-6-6-35,-1 0 0,-5 1 9,6 5 0,-8-6-90,2 0 1,-3 0 108,-3 6 0,0 0-94,1 0 1,-7-2-172,1-3 259,-9 3 0,7-6-602,-4 8 117,-4 0-411,5 0-98,-7 0 333,-7 0 1,-5 6 179,-11 0 0,2 5 168,-8-5 1,0 7 371,-5-1 0,-8 11 0,-3 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7885,'-8'-18'513,"6"9"829,-13 1-835,13 8 1,-6 8-10,8 3 1,0 6 18,0 6 0,0 2-128,0 4 1,0 4-345,0-4 0,0-2 113,0 2 0,6-8-556,0 2 0,1-6-58,-1-5 1,-2 1-944,7-7 1147,-7 0 0,6-6-870,-4 0 700,-5-8 1,15-4 154,-5-11 1,7-4 14,5-7 0,-2-9 181,8-3 0,0-2-96,5 2 0,1 6 381,-1 11 0,1 4-13,-1 8 1,1 7 83,0 4 1,-1 4-13,1 2 1,-6 10 85,-1 7 1,-6 8 139,1 10-218,-4-8-79,-10 13 1,-1-11-174,-8 11 0,0-5 80,0-6 0,-2 3-271,-4-3 0,-5-4-27,-12-2 0,2-2-3,-8 2 0,0-9 104,-5 3 1,5-11-143,0 0 1,0-4 187,-6-2 1,7-8-45,-1-4 1,8-3 204,-2-2 0,9 0-42,3-1 1,7 1 200,-2 0 0,12 1-142,5 5 1,7-5-263,5 5 0,-2-5 10,8-1 1,-1 0-250,7 0 1,-6 5 20,0 1 0,-6-1 71,6-5 0,-10 5-445,-2 1-15,0 7 733,-15-12 0,-2 7 0,-9-8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7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7936,'-18'9'421,"1"-1"-457,0-1-351,7-5 283,-5 6 474,13-8-241,-6 0 0,10 0-70,4 0 1,-2 0 80,7 0 0,1 0 16,5 0 0,0 0-85,1 0 0,5-2 216,0-4 0,8 4-44,-3-3 0,5 1-95,2-2 0,7 2 65,4-7 0,-2 7-31,2-2 0,6-3-197,6-3 1,5 2 61,-5-1 1,5 1-34,-5-1 1,1-5-53,-1 5 0,-10 1-208,4-1 0,-12 7-66,1-2 0,-7-2 129,-5 3 0,2-1-112,-8 6 1,0-2-328,-6-4 261,1 4 94,-1-5-33,-8 7 151,-1 0 210,-8 0 1,-2 0-402,-4 0 1,3 1 154,-9 5 1,1-4 184,-7 4 0,1 4 0,0-1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3:57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8179,'0'-10'-685,"0"-5"1085,0 13-151,0-6 1,2 3 837,4-1-658,-4 0-307,13 6 1,-5 0 43,7 0 0,-5 0 144,-1 0-123,1 0 0,5 0 79,0 0-163,0 0 1,1 0-33,-1 0 0,0 0 22,1 0 1,5 0-90,0 0 0,0 6 65,-6 0 0,6 1-44,0-1 0,2-4 15,-2 4 1,-2 1-87,8-1 0,-2 6 74,2-7 0,4 7-114,-5-6 1,-1 5 90,2-5 0,-6 6 22,6-7 0,-8 7 195,2-6 0,-4 7-121,-1-1 1,-3-3 315,-3 3-210,3-1 1,-7 7 113,3-1 1,-1 0-49,-4 0 1,-5 1 132,5-1 0,-4 0-53,-2 1 0,-2 5 157,-4 0 0,3 7-85,-9-1 0,-5 6-203,-6 5 1,-10-1-116,-1 7 1,-9 0-500,-9 6 1,-7 2-853,-5 3 1,-5 1 978,32-24 0,-1 1 0,-1 1 0,-1 1 0,-3 6 0,0 1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1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7958,'-6'-11'0,"1"-1"294,-1 9 0,6-13 44,0 5 0,0 1 212,0-2-34,0 9 55,0-13 19,0 14 216,0-5-154,0 7-318,0 0 19,-8 0-163,6 0 0,-5 7-39,7 5 1,0 11-143,0 6 0,-6 5 62,0 7 0,0 11 108,6 11 0,0 4-62,0 2 0,-2-5 22,-3-1 1,3-7-28,-4 2 1,4-10-69,2-2 0,0-8-138,0 3 1,0-5-50,0-1 0,0-7-317,0 1 0,0-13-475,0 1 1,2-9-109,4 3 341,-4-7 0,13 2 225,-3-12 0,-3-11-219,3-12 1,5-6 695,6-5 0,0-12 0,-6-9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9721,'-2'9'765,"-4"-3"1,-3 4-206,-9 1-482,1 5 118,0 9 1,-3-6-118,-3 4 0,2 4-182,-8 2 1,3-3-207,-3 3 0,-4-6 229,4 6 1,-3-2-200,-3 2 1,0 2 57,1-8 0,1 0-102,4-6 0,-1-5 101,7-1 0,-1-7 135,7 2 1,8-2 227,3 1-197,-4-3-144,8 6 157,-5-8 1,14 0 299,5 0-118,3 0 77,2 0 1,1 6 140,-1-1 1,2 9-109,4-3 1,-2 5 50,8 1 1,0 0-107,6 1 0,-6-1 68,-1 0 0,-5 2-136,6 5 1,-8-9 64,2 8 1,2-12-311,-2 13 0,2-11-350,-2 4 0,-1-1-472,6-11 0,1 7 456,6-6 485,7-8 0,2-15 0,8-10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1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7983,'-23'-15'0,"0"3"0,-6-1 569,6 7 1,0 0-101,6 6 0,0 0-57,-1 0 1,1 0-69,0 0 0,0 0 540,-1 0-644,1 0 0,0 8 14,-1 3 0,1 12-251,0 6 0,5 4 80,1 1 1,5 11-41,-6 7 0,7-1-105,-7 7 1,8-4-151,-1-2 1,3 0-36,2 0 1,2-8-105,3-4 0,5-5-245,7-7 1,8 1-614,4-11 1,11-5 1208,6-13 0,12-8 0,4-1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2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7983,'1'-17'442,"5"0"1,-4-1 238,4 1-630,-4 0 1,-8-1 223,0 1 0,-7 8 305,1 3-191,-3 4 0,-2 2-115,-1 0 1,1 0-250,0 0 0,-1 8 37,1 3 0,6 4 16,-1 3 1,1 1 13,-7 4 0,1 4 13,0 7 1,1 3 25,5 3 1,-5-1-13,5 7 0,3 0 216,2 6 0,-1-2-116,1-4 0,0 2-237,6-8 0,0 1-89,0-7 1,2-1-137,4-4 0,4-4-96,7-8 0,6-2-378,0-3 1,2-4-68,-2-8 1,4-2 262,7-4 0,1-6 134,0-11 1,-7-2 117,1-3 1,0-5 173,6 4 0,-8-2-18,-4 2 0,-4-1 66,-2 7 0,-7 5 48,-4 7 860,3 7 111,-7-4 0,6 10-463,-8 4 0,0 4 169,0 7 0,0 0-171,0 1 0,0 5-248,0 0 1,0 5-208,0-5 1,0 1-217,0-7 1,0 0-106,0 0 1,6-5-502,-1-1 1,3-5-1555,-2 6 955,-4-8 0,5 11 1369,-7-13 0,0 6 0,0-8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7983,'-17'-6'2558,"-1"1"-1617,9-1-364,1-2 364,8-1-253,0-1-595,8 2 0,-4 8-58,7 0 0,6 0 117,6 0 0,2 0-117,-2 0 1,4-2-1208,8-3 798,0 3 1,5-6-12,0 8 385,8-8 0,-11-1 0,5-9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2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 7936,'8'-7'1275,"4"7"1,3 9-552,2 14 0,6 4-117,0 8 0,6 1 85,-6 5 0,0-3-241,-5 8 0,-9-6-162,-3 7 0,-4-7-394,-2 6 0,0-6 144,0 7 0,-14-7-1065,-3 6 0,-6-2-114,0 2 0,-4 4 1140,-7-4 0,-9 4 0,-1 2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9280,'11'0'1252,"1"0"0,-1 0-818,7 0 0,-1 0-17,0 0 0,0 0-243,1 0 0,-1 0-124,0 0 1,6 0-110,0 0 124,8 0 1,-10 0-235,8 0 0,-6 0-449,6 0 1,-6 0-614,6 0 1,-8 0 552,2 0 1,-4 0-981,-1 0 1658,-1 8 0,0-6 0,0 6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8051,'-17'9'749,"0"7"961,7-14-372,3 5-983,14-7 1,3 0-397,7 0 1,6 0 32,0 0 1,8 0-315,-2 0 0,5 0-307,7 0 1,1-6 628,4 1 0,4-9 0,-6 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3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8232,'0'11'855,"0"1"1,0-6-470,0 5 1,-1-1-54,-5 1 0,2 5 432,-8-5 0,7 10-268,-7 2 0,3 2-138,-3-2 1,-1-1-131,7 6 0,-6-4-791,6 4 0,1-7-151,5 3 0,0-11-542,0-1 1,2-9 672,3 3 0,5-6-162,7-6 1,1-5 743,-1-12 0,16-20 0,3-10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7934,'-10'-8'656,"-5"6"-36,13-13 329,-6 13-581,1-6 1,5 10 161,-4 4 0,2 5-1,-2 12 1,2 12-73,-7 11 0,1 10-142,-1 1 0,-3 7 65,9-7 1,-3 3-274,2-2 1,4-1 80,-4 1 0,-1-2-624,1-16 0,0-5 324,6-7 0,0-5-941,0 6 0,2-13 105,4 1 1,-2-11-252,7-1 0,1-3 561,5-2 0,0-9-457,1-9 1095,-1-6 0,16-19 0,3-1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4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596 1 8012,'10'17'1932,"-4"0"-673,-4-7-865,-10 5 0,-2-11-126,-7 8 1,-2-1 28,-4 7 0,-4 1-682,-8 4 1,1-2 276,-1 8 1,-5-6-599,-1 6 0,-5-2 375,6 1 1,-6-3-337,6-7 0,1-1 366,10 0 0,4-7 213,8-4-204,0-4 337,-1-2 1,11 0 406,7 0 1,9 0-225,14 0 1,4 2 582,8 3 0,-1-1-357,1 8 1,0-7 284,-1 7 0,-1 0-231,-4 5 0,-4 0-103,-8 0 1,0 1-220,1-1 1,-7 0-112,1 1 1,-7-1 152,7 0 0,-1-1 14,7-5 0,-1 3-2790,0-9 0,3 1 193,3-6 2355,-4 0 0,14-8 0,-7-1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4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7990,'-27'-8'0,"2"7"1273,7-5 1,9 12-540,3 5 1,4-1 29,2 1 1,0 1-192,0 5 1,-6 0 332,1 1 0,-3-1-1035,2 0 1,4 2 154,-3 4 0,-3 2-2201,2 4 1,0 4 2174,6-4 0,-7 3 0,-3 3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4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7912,'-17'0'453,"-1"0"165,1 0 1,0 0-143,-1 0 1,1 6 31,0-1 1,0 15-5,-1-3 1,-7 12 209,-4 0 1,-1 9 290,1 2-663,-4 8 0,8-9-98,-4 7 0,6-8-296,12 3 0,-3 1-913,9-2 0,-1-1 702,6-10 0,4 1-823,7-7 0,1 0 73,11-5 1,4-9 1012,2-3 0,11 4 0,4-1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623 174 7912,'0'-23'330,"0"0"0,-2 0-132,-4 5 0,2 1 375,-7 0 0,5 1-144,-6 5 0,-1-3 148,-10 9 1,2-1-135,-8 6 0,6 2-61,-6 4 0,0 5-23,-5 12 0,-7 4-99,1 8 1,-6 7 27,5 4 0,1 4-57,5 2 1,3 2 123,3 3 1,4-1-79,8 7 1,1-9-165,5-2 0,3-2-129,8-10 1,2 1-205,4-7 0,3-1-128,9-4 1,7-4-427,3-8 1,5-2-71,2-3 1,-1 1 333,1-7 1,5-2-358,1-10 0,-1-3 344,-5-9 1,-1-1 0,1-4 1,-1 2 224,1-8 1,-8 8 125,-4-2 0,-10 4 168,-1 1 1,-6 3 598,5 4 280,-7-5-500,4 14 2479,-8-5-1854,0 7 0,-6 7-210,0 5 1,-5-1-460,5 7 0,0-5-281,6 10 0,-2-6 20,-4-5-213,4 11 1,-5-11-991,7 11 1,0-10-49,0-1-445,0-9 0,6 7-119,-1-4 1744,1-4 0,-6-2 0,0-10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8769,'-27'-8'1586,"2"6"1,8-12 467,0 9-1270,7-1-382,2 6 407,8 0 1,8 0-311,3 0 1,5 0-407,1 0 0,8 0 43,4 0 0,6-6-1115,5 0 1,-2 1 244,8 5 1,-7 0-295,1 0 1,-3 0 249,-3 0 778,1 7 0,-8 3 0,-2 7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5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8350,'17'0'1279,"1"8"-771,-1 3 1,6 11 76,0 1 0,0 15 408,-6 2 1,1 3-447,-1 3 0,-8 2 195,-3 9 1,-4-7-298,-2 8 1,-2-14-621,-4 8 0,-5-6-47,-12 0 1,2 4-212,-8-4 1,0 2-346,-5-1 0,-7 1-2650,1-8 3322,-1 0 1,7-13 0,-1-2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11958,'17'0'943,"1"0"1,1 0-20,4 0-575,-4 0 0,12 0-189,-8 0 0,2 0-259,-2 0 0,-2 2-881,8 4 1,-2-4 658,2 4 0,-4-4-579,-8-2 1,0 0 85,0 0 814,-7 7 0,5 3 0,-5 7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8454,'17'0'1102,"14"0"-864,3 0 1,12 0-285,0 0 0,-1 0 564,1 0 1,-2 0-278,2 0 0,-4 2 83,-7 4-308,0-4 0,-3 13-2268,-3-4 2252,4-3 0,-14 7 0,6-5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6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7952,'-17'8'1516,"-1"1"287,1 9 1,7-1-941,5 0 1,-3 3-54,2 3 1,-5-2-31,5 8 0,-8-1-289,3 7 0,1-6-430,-1 0 0,7-3 28,-2 3 1,4 2-635,2-8 0,0-6-501,0-5-528,0-1 740,0-1-473,0 5 298,0-13 399,0 6 678,0-8 1,2-6-115,4 1 1,-4-3-44,4 2 1,3-4-48,3-7 0,-3 4-163,3-5 1,5 3 101,6-14 0,2 6-141,-2-6 0,-2 6-40,8-6 0,-8 3 53,2-3 0,2 2 289,-2 4 0,2 4-88,-2-4 1,-5 9 472,-1 3 1,4 5 451,-9-6-137,7 8 1,-9-3-297,7 7 1,-6 2 141,1 3 0,-8 5 457,1 7 0,-3 3-415,-2 3 0,0-2 181,0 8 0,-7-1-262,-5 7 1,-3 0 503,-2-1-615,7 1 1,-5-6-176,3-1-111,4-7 1,-5 4-304,7-7 0,0-1-517,6 0 0,0-5-1778,0-1 1,8-7 205,4 2 2318,11-4 0,4-10 0,7-1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7885,'17'0'590,"0"0"0,-5 14 328,-1 3 1,-7 10-368,2-4 1,-4 6 438,-2-6 0,0 6-228,0-6 0,-6 5 43,0-4 1,-5 4-6,5-5-411,-7 0-811,11-5 0,2-9 325,11-3 1,7-6-671,5-6 1,3-5 492,9-12 1,5-2-1132,1-4 0,-3 4 350,-9 8 0,-4 1-214,-8 5 1269,1 3 0,-1 8 0,0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7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8436,'17'0'1294,"1"0"0,-1-2-803,0-4 1,6 4 203,0-4 1,0 2-265,-5-1 1,-1 3-394,0-4 1,1 4 178,-1 2-297,0-8 1,1 7-275,-1-5 1,-6 4-430,1 2 0,-6 0 329,5 0-1534,-7 7 716,4 3 543,-8 0 729,0 5 0,7-5 0,3 7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07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8091,'0'-9'2148,"0"1"-1646,0 8 748,0-8-361,0 6 299,0-5-211,0 7 132,0 0 0,0 7-359,0 5 0,0 5-77,0 6 1,-2 4-275,-4 8 1,-3 1 209,-9 4 0,7 5-192,-1 7 1,1 3-1516,-7 9 0,3-3 338,3 8 561,5-7 1,-1-3 0,-2 3-1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2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8467,'0'-18'0,"6"7"145,-1-1-3,1 8-138,-6-11 0,2 13 296,4-4-362,-4 4 165,5 2 0,-7 2 106,0 4 0,6 4-101,0 7 0,0 6 297,-6 0 0,0 8-31,0-2 0,2 5-59,3 7 1,-3-5-166,4 4 1,-2-9 122,2-2 1,-2-2-349,7 2 1,-5-2 93,5-4 0,-7-4-524,2 4 0,2-10-10,-3-1 1,3-6-1048,-2 5 1085,-4-7 0,7 4-140,-3-8 1,-4-2-269,4-4 885,-4-4 0,-2-15 0,0-1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3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 8467,'17'0'1265,"-7"0"-333,-3 0-968,-7 0 1,-2 0 77,-3 0 0,-5 7-60,-7 5 1,-6 9-491,0 2 0,-6 13 261,6-1 0,-8 4-212,2-5 1,2 6 186,-2 1 1,12-9 151,-6-8 0,14-5 29,-9-2 1,7 0 342,-1 1-388,-3-1 114,5 0 264,1 0-174,-7-7 0,14 0 173,-3-5 0,5-3-52,5 4 1,7-6 223,11-6 1,4 3-8,7-9 1,7-5-42,-1-6 0,2 0-143,-1 5 1,-5 3-25,5 3 0,-11 3-691,-1 3 0,-8 4 324,2-4 1,-11 14-773,-6 9 0,-6 4 457,-6 14 0,-11-2-185,-12 13 0,-6-2 669,-5 2 0,-4 4 0,-8-4 0,2-5 0,4-7 0,-4 7 0,4-7 0,-4-1-205,-2-4 0,6-3 145,-1 3 0,1 4 432,-6-4 1,8-4-138,4-2 1,11-4 264,6-2 0,4-5 231,2-1 39,7-7-552,2 4 1,12-2-68,8-1 1,7-1 284,15-9 1,11-5-137,7-7 1,7-6-171,10 0 1,0-6 129,1 6 1,-1-2-347,0 2 1,-2 3-32,-3-3 0,1 4-15,-7 2 0,-1 0-122,-5-1 0,-2 7-415,-4-1 0,-5 6-860,-13-5 546,5 7 103,-14-4 537,-2 8 0,-11 0 343,-12 0 0,1-5 0,-13-1 0,5 0 0,-10 6 0,2 0 47,-2 0 0,4 0 70,-5 0 1,3 0 401,-2 0 1,4 0-280,-4 0 1,2 0 384,-2 0 0,4 2-168,-4 4 0,1-2-142,-1 7 0,-2 1-137,-3 5 0,-5 2-58,4 4 0,-6 6-14,-5 11 1,-4-1-249,-8 7 1,2 4-107,4 2 1,-2 7 120,8-13 0,-7 8-29,7-8 0,2 2 68,9-1 1,-2-5-209,8-8 0,0-5-323,6 0 266,7-8 1,2 4-177,8-8 140,0-7 1,2-2 45,4-8 0,4 0 343,7 0 0,6-6 0,0 0 0,0-7 0,-6 1 0,3-9 0,3-2 0,-4 0 0,4 6 0,-4-1 0,-1 1 0,-3 0 189,-4-1 59,5 1 1,-12 0 1104,7 0-967,-7 7 0,6 2 429,-5 8-418,-3 0 1,8 0-3,-4 0 0,-4 8-159,3 4 1,-1 3-14,2 2 1,-4 6-83,4 0 0,-4 2-213,-2-2 1,0-3-365,0 3 1,0-4 265,0-2 0,0 0-134,0 1 0,0-7 88,0 1 1,2-8-289,3 1 0,-1-3 89,8-2 0,-7-7-48,7-5 1,-1-11 104,7-6 0,7-3 358,4-3 0,3 0 0,3 1 0,1 5 0,5 0 0,-5 10-102,5 2 1,-7 1 150,-5 10 1,4 1 466,-5 5 1,-3 0-189,-2 0 1,-9 0-33,-3 0 1,-7 7-154,2 5 1,-4 3-261,-2 3 0,-2 7 102,-4 3 1,-9-1 33,-8 2 1,-6-2-81,6 2 0,-6 0 46,6-12 0,0 4 1119,6-9-154,-1-5 177,9 9-914,1-14 1,10 3-295,4-10 1,11-5-148,12-7 0,4-1 190,1 1 0,7-6-1691,-1 0 1729,8 0 0,-4 6 0,8-1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709 104 8492,'8'-17'44,"-6"-1"185,3 1 0,-3 6 349,-2-1-255,-7 8 1,-5-9-158,-11 7 0,4 0 100,-4 6 1,-4 0-240,-2 0 0,2 2 52,-2 4 1,-1 6-217,-11 11 0,5-2 33,-5 8 0,3-1 4,-2 7 1,3 7 121,-3 4 1,3 4 28,3 2 0,1-4 82,4 4 1,0-6-105,12 6 1,-4-2 134,9-10 1,5-1-96,1-10 1,4 1-6,2-7 0,8 1-21,3-7 0,7-2-112,5-3 1,4-5-31,7-7 0,1 0-292,-1 0 0,3-2-260,3-3 0,2-5 272,5-7 0,1-6-129,-8 0 1,0-6 95,-5 6 1,-2-6 327,-5 6 0,-3 0-90,-7 6 0,-7 7 150,1 4 211,-8 4 358,3 2 1,-7 2 398,0 4 1,6 6-436,0 11 0,-1-2-90,-5 8 1,6-6-88,0 5 0,2-5-553,-3 6 0,-1-8 22,8 2 1,-6 2-79,5-1 1,-5-1-166,5-6 0,-7 6-1318,2 0 1760,-4-8 0,-2 1 0,0-7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8265,'0'-18'281,"0"1"0,0 0 220,0 0 1,0 5 357,0 1 0,2 1-292,4-2 1,3-1-58,9 7 0,5-2-496,0 3 8,8 3 68,-5-6 1,17 10-1445,3 4 0,4 3 285,2 9 1069,0-1 0,-1 8 0,1 2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8403,'2'-17'0,"4"0"67,3 7 1,11 3-42,3 7 1,-4-2-261,4-4 0,2 4 113,-2-4 0,0 4 185,-6 2 0,1 0-214,-1 0 70,0 8 0,0-6-14,1 4 0,-7 1-103,1-1 344,-8 8-128,11-5 133,-13 8 1,6 1-63,-8-1 80,-8 0 1,-2 1-32,-7-1 1,5 0-27,1 1 1,-1 5 66,-5 0 0,0 7-11,0-1 1,-3 4-51,-3 1 1,2 7-17,-8-1 0,6 8-157,-6-2 0,3-1 101,-3 1 1,4-8-249,7 2 0,1 1 0,0-7 1,0 3 133,-1-14 1,7 0-186,-1-6-12,8 1 0,-5-7-438,3 1 175,4-9-2,-6 5 529,8-8 0,-7-15 0,-3-4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5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8403,'9'-17'817,"7"7"-891,-7-5 179,9 13 1,-1-6 439,0 8 1,-5 0-73,-1 0 0,-5 0 228,5 0-533,1 8 1,3 1-119,-3 9 0,-2 1-460,-5 4 1,-1-4 306,8 4 1,-7-4-575,7-1 0,-6-7 360,5 1 1,-1-7-968,1 7 762,5-8 1,-7 4 45,9-8 0,-1 0 476,0 0 0,1 0 0,-1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5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8403,'17'0'0,"1"0"350,-1 0 0,-6 0 1526,1 0-978,-1 0-662,7 0 0,-7 0-1254,1 0 717,-1 0-926,7 7 1227,-1 3 0,0 0 0,0-3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6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347 139 8516,'6'-29'78,"-1"0"1,3 10 167,-2 2 1,-2 0 910,7 5-148,-7 4-625,11 1-120,-13 7 0,12 7-204,-8 5 0,-1 5 119,-5 6 0,0 4-313,0 8 1,0-1-92,0 1 0,-2 0-117,-3-1 1,3 1 28,-4-1 0,4-7-175,2-4 145,0-4 1,0-7-284,0 0 740,0-9 1,0 3-97,0-12 0,0-3 76,0-9 1,6-1-110,0-4 0,5-2 40,-5-4 1,7-3-56,-1 3 1,1-4 56,-1-1 1,3 7-80,-3 4 0,-3 0 40,3 5 0,-6-1 230,5 13 0,-5-5-158,5 5 1,-7-2 610,2 3-174,-4 3-350,6-6-69,-6 8 0,5 8 76,-7 3 0,0 5-177,0 1 0,0 2 73,0 4 1,-2 4-128,-3 8 1,-3-1 55,-4 1 0,-3-1-206,3 1 1,-1-6 65,1 0 1,-1-8 76,7 2 1,-5-4-469,5-2 235,0-7-103,6 5 186,0-13 278,0 6 0,0-16-48,0-3 0,2-5 72,4-1 1,-2 2-64,7 3 0,-5-1 67,6 7 444,-9-8-116,5 13-210,-8-7 1,0 10-66,0 4 1,-2 9-96,-4 8 1,-3 10 63,-9 1 0,1 3-504,0 9 0,-6-6 129,0 6 1,0-7-66,5 1 0,-1 2-128,-4-1 1,4-3 132,-4-9 1,6 2 261,5-8 0,-3-2-370,3-10 849,4 5-224,-7-14 339,13 5-253,-6-7 0,8-1 135,0-5 1,6-4-68,0-7-1,7 0-109,-1-1 0,1 1-18,-1 0 0,3 1 109,-3 5-514,3-5 245,3 7-181,-1-1 122,0 2 0,-7 10-165,-4 4 1,-5 4 44,-1 7 1,0 6 112,0 0 1,0 8 5,0-2 0,0-2-8,0 1 1,0-6 80,0 1 0,2-6 8,4-6 1,4 3 163,7-8 1,8-1-91,4-5 0,3-1 155,3-5 0,0-4 7,-1-7 0,-1 0-164,-4-1 1,-4 1 34,-8 0 1,0-1-18,1 1 1,-9 6-145,-3-1 0,-4 6 263,-2-5-499,0 7 0,-8-4-9,-3 8 1,-7 2 36,-5 4 0,-4 4 167,-7 7 1,-1 2-15,1 4 0,-7-2 60,1 8 1,-2-8-46,1 2 0,5 2 26,-5-2 0,-1 6-1,2-6 0,-1 0-232,7-5 0,7-1-6,4 0 0,-2-2-49,2-3 0,0 1 8,6-7 1,7 2-111,4-2 424,-3-4-345,7 5 333,-6-7-175,8 0 203,0-7 0,6 3-61,0-8 1,1 8 321,-1-1-88,4 3 0,7 4-68,0 3 0,6 5 651,0 7 1,16 6-360,1 0 1,10 2 320,8-2 0,11-3-113,12 3 0,5-10-155,6-1 0,2-8-335,4 1 0,-47-1 0,-2 0-313,44 2 0,-5 0-1248,-13-6 1,-2 0 869,-16 0 0,-1 5-642,-10 1 0,-3 0 1173,-9-6 0,-5 6 0,0-1 0,0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7885,'9'17'390,"7"6"48,-5 0 0,-1 6-567,1-6 1,1 6 8,5-6 1,-7 2 906,-4-2 1,-4-2-308,-2 8 0,0-8 44,0 2 0,-2-2-187,-4 2 1,-4-3-274,-7 3 97,7-4 0,-9-2-540,8 0 310,-9 1 1,5-7-1550,-8 1 1251,0-8 1,0 3-398,0-7 0,0-2 238,5-3 0,3-11 13,4-7 0,-5 0 268,5 6 0,3 0 409,2-1-167,4 1 155,2 0 0,8 7 357,4 4 1,3 4-254,2 2 1,0 0 242,1 0 0,5 2-141,0 4 0,8-2-211,-3 7 1,-3-5-97,-2 6 0,2-8-240,-1 1 1,-1 3 49,-6-2 0,0 5-215,0-5 1,1 6-560,-1-7 1,-5 7 912,-1-6 0,1 7 0,5-3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8358,'23'-17'0,"0"0"0,2 7 589,-2 4 0,-4 4 21,4 2 0,2 0 320,-2 0 0,-5 0-351,-7 0-317,-7 0 1,10 2-1070,-9 4 0,1 4 493,-6 7 0,-2 8-941,-4 4 0,3-2 418,-9 1 1,-1 1-381,-10 6 1217,3-1 0,-5 1 0,8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7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8223,'0'10'-406,"0"-3"435,0-7-23,0 0 329,0 8 0,-2 2-82,-3 7 1,1 0-322,-8 0 1,7 1 28,-7-1 0,2 6-77,-1 0 1,-4 2 112,3-2 1,2-2-10,-1 8 1,1-8-102,-1 2 1,1-9-12,4-3-198,4 1 222,-5-3 1,9-1-134,3-8 0,5 0 51,7 0 0,10-9-61,8-9 0,1 1 184,10-6 0,-1-2-7,1 2 1,-2 0 405,-4 6 1,-9 1-193,4 5 0,-7-3 808,1 8 1,-4 1 63,-7 5 633,-1 0-675,-8 0-528,-1 0-408,-8 0 0,-2 7-260,-4 5 1,-3 9-886,-8 2 0,-3 2 585,-3-2 1,-2-2-630,-4 8 1,-3-6 1146,3 6 0,-11 0 0,-5 5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7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8358,'0'9'1616,"0"-1"0,8-16-1076,4-3 1,3 3-291,2 2 0,1-1-217,-1 1 0,2-6-123,4 6 1,-4-5-752,4 5-2018,-3 0 1755,-3 6 1104,-7 0 0,-3 8 0,-7 2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8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8462,'29'-17'-987,"0"-1"1,0 1 1253,5 0 1,1-1-1,0 1 1,-3 0 257,-3 0 1,2-1-255,-8 1 0,6 7-140,-6 5 1,0-3-74,-6 2 0,-5 0 114,-1 6-249,-7 0 167,4 8 1,-16 4-4,-4 11 1,-11-4-73,-5 4 1,-5 4-119,-2 2 0,1-2-181,-1 1 0,6-5 107,0 6 0,8-8-137,-2 2-37,4-3 274,2-11-913,7 7 671,2-14 1,10 5 131,4-7 0,4 0 276,7 0 1,2 0 425,4 0 1,4 0 407,8 0 1,-1 6-468,1 0 0,-2 5 231,-5-5 0,5 2-186,-4-3 1,-2-3 365,2 4 0,-2 2-429,1-2 1,5-1-248,-4-5 1,2 0-498,-3 0 1,11-2-689,-5-3 1,5-5-1015,-5-7 2008,9 0 0,-7-8 0,7-2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8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70 8322,'11'-25'-188,"1"7"1,-7 3 595,7 9 1016,-8 0-342,3 6-520,-7 0 0,-7 6-197,-5 0 1,-3 13-91,-2-2 0,7 5-227,4-5 1,-1 0 74,1 0 0,2-5-257,10-1 0,3 1-55,9 5 1,8-7-106,9-4 0,2 1 85,9-1 1,-8 0-17,2-6 1,-3 0-54,-2 0 0,-9 0-204,-2 0 38,-5 8 1,-4 1 124,-3 8 1,-12 3-479,-12 3 0,-11 4 797,-6 7 0,-11 8 0,-4 3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8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8471,'18'0'449,"-1"0"-664,0 0 1,1 0-390,-1 0 0,6 0 1849,0 0 1,-2 2-440,-9 4 1,3-2 919,-3 7-1203,3 1 1,-5 11-387,-5 0 0,-3 0-23,-2-6 1,0 3-99,0 3 1,-7-4-564,-5 4 1,-5 2 397,-6-2 1,3 0-786,-3-6 1,4-5 418,2-1 0,5-7-685,1 2 698,7-4 1,-4-4 144,8-4 1,0-3-85,0-9 346,8 1 0,2 2-21,7 3 0,-6 4 505,1 8 347,-8 0 1,9 2-405,-7 4 1,0 4 687,-6 7 0,-2 6-434,-4 0 1,4 6 256,-4-6 1,3 8-454,-3-2 1,6 1-211,0-1 0,7 2-347,11-8 0,9 0-606,7-6 0,10-7 773,14-4 0,11 3 0,10 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51 8466,'12'-18'-3,"-1"1"0,-5 7 290,5 5 0,-7 10 512,2 7 1,-4 11-67,-2 6-422,0 4 1,0 9-98,0 4 1,-8 2 75,-3-2 0,-5 4-318,-1-4 1,-6 4 131,0 2 1,2-2-606,9-4 0,-1 2-15,7-8 1,0-1-1157,6-10 1174,0 3 0,8-14-180,4-1 0,3-7 175,2-10 0,0-8 503,1-4 0,1-5 0,4-6 0,4-19 0,8-12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1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8524,'29'-42'-198,"0"-4"1,1 6-299,11 5 1,-5 6 400,5 6 1,1 4 296,-2-4 1,6 4-73,-5 1 1,-1 7 301,-5-1 0,-3 8 62,-3-1-415,4 3 0,-12 4-38,8 3 0,-8-1-2,2 8 0,-4-1-153,-2 7 0,3-7 149,3 1 0,-10-1-219,4 7 1,-3-1-12,3 0 0,-1 0 63,-5 1 1,4-1 91,-3 0 1,-4-5-7,-3-1 45,5 1 1,-6 3-90,7-3 213,-7 3-139,4-5 0,-8 7 109,0 0-87,0-7 105,0 5 3,0-5-49,0 7 0,-2-1 132,-4-5-82,4 5 0,-5-7-15,7 8 0,0 1-44,0-1 0,0 6 12,0 0 0,0 2 7,0-2 1,0 4-75,0 8 1,0 1 93,0 4 0,2 5-2,3 7 1,-1 7 117,8 5 0,-7-3-95,7 2 0,-6 1 237,5 5 1,-7-6-92,2 1 1,-4-7 85,-2 7 1,2-10-18,3-2 0,-3-2-299,4-10 1,-4 0 115,-2-5 0,6-3-91,0-3 1,-1 10 69,-5-5 0,0-3-149,0-8-599,0-4 0,-7-9 306,-5-4 1,-3-4-352,-3-2 1,-6-8 119,-5-4 1,-4-5-485,-2-6 1030,-7-4 0,-10-15 0,-9-2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8542,'0'-18'1627,"0"9"-2085,0 1 1,0 10 214,0 4 0,-6-2 250,0 7 0,-7 1-33,1 5 1,-3 2 3,-2 4 0,5-4-232,0 5 1,9-11-91,-3-1 325,4-9 1,4 11-49,4-8 0,11-3 82,12-8 0,5 1-84,7-8 0,-3 3-197,8-3 1,-7-1 223,1 7 1,-5 0 124,-7 6 0,3 0 564,-8 0-228,0 0-215,-5 8 0,-9 1-96,-3 9 0,-12 5 173,-5 0 0,-7 6-71,-5-6 1,-2 7-266,-3-1 1,-5 2-6,4-2 0,-4 2-169,-1-8 0,5 0-12,0-6 0,6-5 157,-6-1 1,12-7 26,-6 2 0,13-4-95,-7-2 189,4 0 1,3-2-88,4-4 0,4 2-147,2-7 0,0 5 23,0-6 1,2 7-99,4-7 1,2 6 254,3-5 1,5 7-92,-5-2 1,4-2 134,3 3 0,-1-7-142,0 6 1,1 1 399,-1 5 1,0-2-22,0-4 1,-5 4-20,0-4 1,-7 4-172,7 2-24,-8 8 1,3 2-46,-7 7 0,0 2 74,0 4 1,-7-2-240,-5 8 0,-3-6 96,-3 6 1,-5-8-100,0 2 1,0 2 194,6-2 0,5-2 5,1-9 1,5 1 12,-5-7 28,7 8 52,-4-13-111,16 15 1,1-14-10,9 4 0,5-5 25,0-1 0,6 0-66,-6 0 1,0 0 43,-6 0 1,0 0-392,1 0 86,-1 0 187,0 8 1,-7 2 89,-4 7 1,-6-2-51,-6-3 0,-4 3 256,-7-3 0,0 1-145,-1-1 1,-5 3 145,0-3 0,0 1-86,6-1 0,5 1 37,1-7 13,7 0-67,-4 1 1,10-5-124,4 4 1,4-4 74,7-2 0,0 0-403,0 0 0,3 0-97,3 0 222,-4 0 0,6 2 167,-8 4-30,-7-4 73,-2 13 1,-10-5 110,-4 7 1,-4 0 324,-7 0 0,-8 3-184,-4 3 1,-9-4 375,-3 4 1,3-4-209,9-2 0,4-1 1448,8-5-1320,0 5 0,7-12-270,4 7 0,12-7-41,5 2 0,13-4-156,4-2 0,11 0-776,1 0 0,8-6 466,-2 0 0,10-5-2240,2 5 2496,-1-8 0,-5 5 0,0-9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8176,'0'-19'5678,"0"4"-6827,-8 22 1,-3 3 292,-12 7 1,1 2 855,-6 5 0,-1 2 0,-6 9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4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7898,'0'9'3573,"0"3"-3157,0 0-429,0-1 0,0 8-824,0-7 502,0-8 1,0 5 334,0-3 0,0-4 0,0 6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25 8211,'-8'-17'1178,"-2"9"-1178,-7 8 0,0 8 0,-1 9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2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8514,'17'0'944,"-5"0"-478,-1 0 1,1-1-196,5-5 0,8 4-63,4-4 1,-2-2 15,2 3 0,5-3 20,6 2 0,3 2-1,-3-7 1,-1 7-408,7-2 1,-12 4 118,7 2 0,-11 0-58,5 0 0,-2 0-181,-10 0 1,5 0-193,-5 0 1,-5 6-244,-7 0 145,1 7 0,3-9 27,-3 8 0,-5-7 140,-7 7 0,0-1 31,0 7 0,-13-1 376,-4 0 0,-12 1 0,2 7 0,-8 2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2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8514,'-9'0'455,"1"0"1,8-2-46,0-4-1376,0 4 804,8-6 1,1 3 207,9-1 0,1 0 127,4 6 1,-2 0 3,8 0 1,0-2 180,5-3 0,8 1-159,5-8 0,3 6 114,1-5 1,7 5-97,0-5 0,5 1-244,-5-2 1,7-1-45,-2 7 0,3-5-199,-3 5 1,3-2-5,-9 2 0,-1 5-232,-10-5 0,2 4-201,-8 2 1,1 0 287,-7 0 0,-7 2 1,-4 4 1,-3-5 417,-3 5 0,-8-4 0,-1-2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3.08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12634,'0'-10'-795,"0"-5"0,8 13 887,4-4 1,5 4 31,6 2 0,4 0-83,7 0 1,7 2 196,-1 4 0,8 3-106,-2 9 1,10-3-133,2-3 0,1 5-116,-1 0 1,-4 0 167,3 6 1,1 2 6,-6-2 1,4 2 6,-10-1 0,-6 0-29,-5 5 1,-3 4-2,-9-4 0,-1 3-113,-11 3 1,-3 0 120,-8-1 0,-14 7-173,-3-1 0,-18 8-142,1-2 1,-18 6-265,0 6 1,-11-5-93,-1 5 0,-3 4-214,-2 1 841,0-4 0,1 3 0,-3-4 0,-6 5 0,38-29 0,0-1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3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8521,'10'19'876,"-5"4"-681,5 4 0,-8 9 231,4 5 1,-4-3-73,-2 8 1,0 0-182,0 6 1,0 0-70,0 0 0,-6-2-142,0-4 1,-5 0 57,5-11 1,0 3-261,6-9 0,0-4-247,0-2 1,0-4-26,0-1-143,0-9 340,0 7 0,0-13-992,0 9 1307,0-8 0,8 11 0,1-5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17 8710,'0'-9'-967,"0"1"0,0 10 731,0 4 1,-2-2 489,-3 7 0,-5 6-110,-7 7 1,-2 1-181,-4-2 1,1-2 108,-6 8 0,5-3-145,-6 3 1,2-2-82,-2-4 1,-4-4 143,5 4 1,1-9 114,-2-3 1,6-7 26,-6 2 1,8 2-107,-2-2 1,4-1-17,1-5 1,1 0-18,0 0-133,-1 0 0,1 0 162,0 0 0,5 0-222,1 0 188,7 0-36,-12 0 90,15 0-17,-7 8 1,10-4 103,4 7 1,-3-1-72,9 1 1,-1 5 410,7-5 0,-1 5 1,0 1 1,6 2 140,0 4 1,6-3-231,-6 3 0,8-4-85,-2-2 1,-2 0-643,2 1 1,-1-1 284,7 0 1,2-5-333,3-1 1,-2-1 159,8 1 232,1 5 0,4-14 0,1 5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8542,'-7'-10'-235,"3"-3"-306,-8 7 576,1 0 1,-7 6 92,1 0 0,0 6 178,-1 0 1,-1 13-141,-4-2 1,4 12 341,-4 0-422,4 4 0,-4 9 10,0 4 1,0 6 38,5 6 0,7-7-214,-1 1 1,3-2 139,-3-9 1,4 5-393,8-6 0,0 0-39,0-5 1,2-6-224,4 0 0,9-10 263,8-2 0,8-1 330,-2-11 0,11 1 0,5-6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4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8467,'0'-27'396,"0"-6"0,0 14-637,0-4 385,0 12 176,-8-5 1,-1 14-56,-8-4 0,-1 5-126,1 1 1,0 0-222,-1 0 1,-1 9 154,-4 8 0,2 3-136,-8 8 1,6-4 70,-6 4 0,6 3 38,-6 9 1,6-1 22,-5 7 0,6-6 12,-1 6 1,4-5-72,2 5 0,0-6 29,-1 6 0,9-11-117,3 5 0,4-13 119,2 8 1,0-10-243,0 4 0,8-8 16,3 2 0,5-6 1,1-5 1,2 1-1,4-7 1,-2 0-161,8-6 1,2 0-163,9 0 1,-3-2 109,3-4 0,-3-4 128,-3-7 1,1-6 49,-1 0 0,-7 0 206,-4 6 1,-4 1 438,-1 5 461,-1-5-146,-7 14 744,-3-5-790,-7 7 1,0 7-134,0 5 0,2 3-424,4 3 0,-4-1 79,4 0 1,1 0-123,-1 1 1,8-3 88,-3-3 1,-1 3-818,1-3 0,1 1-7,5-1 0,-2-3-331,-3-3 1,3-4-692,-3 4 1661,-4 3 0,7-7 0,-5 6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8375,'-12'-17'470,"0"-1"191,9 1 1056,-5 0-1160,8-1 1,2 9-208,4 3 1,3 4-53,9 2 0,7 0-18,3 0 1,5 0-253,2 0 1,1 0-269,4 0 0,-1 6-315,7 0 1,-6 1 18,6-1 0,-7-4-678,1 4 1,-9-2 1213,-2 1 0,0-3 0,5 6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9079,'17'0'1494,"6"0"-1298,0 0 1,8 2 29,-2 3 0,9 5 413,3 7 1,-1 8-134,-5 4 0,-8 4 18,-4 1 1,-6 1-487,-6 0 0,-3 13-429,-8 3 1,-15 7-244,-8 0 0,-10 3-1670,-7 8 1974,-4 1 0,-8-1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51 7874,'0'-18'4202,"0"9"-3865,0 1 719,0 0-345,0 6 0,-6-3 137,0 10 0,-1-1-385,1 8 1,-6 7 1,-11 10 1,-4 4-458,-7 1 0,-3 1 67,-3-1 0,3 1-286,-3-1 0,5-5 206,7 0 0,3-6-1344,7 6 0,9-8-233,3 2 1582,4-11 0,10 3 0,1-5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7841,'-25'10'4085,"-2"5"-2733,0 3 1,-2 1-1181,12 4-2435,3-4 700,14-9 1563,8-10 0,2-10 0,7-7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6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35 8496,'9'-12'666,"-3"1"-1312,-4 7 33,6-4 774,-6 16 0,5 2-100,-7 7 1,-9 2-71,-9 4 0,-1-3-15,-10 3 0,-1 2 7,-11-2 0,5 7-33,-5-1 0,-1-4 14,2-2 1,-2 2 141,1-2 1,7 0-133,-1-5 0,2-3 278,10-4-85,0 5 86,6-14 0,7 7-106,5-3 0,10-4-40,7 4 1,11-4 228,6-2 1,17 6-139,6-1 1,11 1 91,1-6 0,-3 0-130,2 0 1,-7 2-168,2 4 0,-12 1-127,-6 5 1,-5 1-396,-6-7 1,-1 8 31,-10-3 1,1-1-326,-13 1 1,0 1 821,-6 5 0,-8 8 0,-2 2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8393,'-9'0'1254,"3"0"-725,12 0 0,11 0-460,12 0 0,11 0 335,6 0 0,10 6 246,2 0 0,1 0-331,-1-6 0,-2 2-245,7 3 1,-7-1-1049,1 8 0,-5-3 664,-6 3 1,2 1-425,-7-7 0,-3 6 734,-9-7 0,4 9 0,-6-5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6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8465,'0'17'-418,"0"7"1059,0-1 0,0 5-225,0-5 0,0 8-72,0-2 0,0 4-266,0 1 1,0 1-192,0-1 1,0-1 11,0-4 1,0 2-263,0-8 0,6 0-138,0-6 127,-1 0 323,-5-7 12,0-2 130,0-8 0,0-2-110,0-4 0,6-11-337,0-12 0,7-4 165,-1-1 1,3-7-398,3 1 1,-1 0 307,0 5 1,8 2 201,4 5 0,-2 3 94,2 7 0,-2 9-30,1 3 1,3 4 856,-8 2 1,0 2-403,-5 4 1,-1 3 974,0 9 0,0 1-599,1 4 0,-7-2-163,1 8 0,-6-2-390,5 1 0,-5 5-466,5-4 0,-5 4 150,6 1 0,-7 1-71,7-1 1,-6 1-1189,5 0 0,-5-9 620,6-2 0,-1 1 691,6-2 0,8-8 0,2-7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8228,'8'-9'321,"3"3"1,10 4 491,3 2 0,4 0-343,-5 0 1,6 0-153,-6 0 1,6 0-218,-6 0 0,6 6 93,-6 0 1,0 5-978,-6-5 1,6 5-290,0-5-62,1 8 1134,-7-5 0,0 9 0,0-1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8384,'17'-11'-265,"1"-1"1,5 8 474,0-1 0,7 3 570,-1 2 1,4 0-235,2 0 1,-7 2 15,1 3 1,-8 3-117,2 4 1,-3 3-150,-3-4 0,-2 5-539,-3 1 1,1 2 249,-7 4 0,-2 2-241,-10 4 0,-5 4-34,-12-4 1,-2 3-307,-4 3 0,-2-2 375,8-5 1,2 3 73,9-8 0,5 0 489,7-5 0,0-1-221,0 0 1,9-5 281,8-1 0,3-7-137,9 2 0,7-4 56,10-2 1,-2 0-468,2 0 0,1 0-705,4 0 0,-4-2 827,-1-4 0,-16-4 0,3-7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8553,'0'-12'431,"0"1"-302,0 7 1,0-2 391,0 12-280,0 11 0,0 10 325,0 8 0,0 7-181,0 4 1,0 4-351,0 2 0,0 0 120,0 0 1,0 0-349,0 0 0,-2-6 4,-4 0 1,4-2 22,-3 2 0,3-4-81,2-7 1,0 0-276,0-1 0,0-7-188,0-4 1,0-4-236,0-1 493,0-9 0,2-1-176,3-8 628,5 0 0,23-23 0,3-6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8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35 8387,'9'-12'0,"-3"1"32,-4 7-215,-2-4 0,-2 8 184,-4 0 0,-3 2-57,-8 4 0,-5 6 17,-6 11 1,-3-2-44,-15 8 1,2-2-30,-3 1 0,-3 5 34,4-4 0,-2-4 173,2-2 1,-4 2-59,4-2 0,2-2-101,-2-9 0,7 1 105,-1-7 1,5 5-97,7-5 1,3 0 521,7-6-140,1 0-18,7 0-157,3 0-91,7 0 0,7 0 95,5 0 0,11 6 203,6-1 1,4 9 148,1-3 0,3 5-170,3 1 1,-2 0-62,9 1 1,-7-1-196,6 0 1,-8 0-172,3 1 0,-5-1-96,-1 0 1,-1 1-409,1-1 1,0-6 97,-1 1 1,1-8 493,-1 2 0,1-4 0,0-2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28 8432,'0'-17'5290,"0"7"-5905,0 10 1,0 15 461,0 8 0,-8 14-831,-3-2 0,-7 13 984,-5 3 0,-4 1 0,-7 8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9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69 8496,'-15'-17'-416,"3"0"-709,-3 7 1041,5-5 470,-7 13 0,0-6-152,-1 8 1,7 2-204,-1 4 0,-1 9 256,-10 8 0,4 8-74,-4-2 0,5 5 81,7 7 0,-5-3-42,5 8 1,1 0 141,-1 6 0,7 0-210,-2 0 1,4 0-187,2 0 0,2-6-77,4 0 0,4-8-496,7 3 1,8-5-356,4-1 1,3-8 74,3-4 855,-1-12 0,9 5 0,1-7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29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399 139 8375,'-8'-25'0,"6"6"485,-4-4 1,4 9-70,2 3 1,-2 1-607,-3-1 0,1-3 240,-8 9 1,7-1-146,-7 6 1,0 0 70,-5 0 1,0 2-103,0 4 0,-1 5 157,1 12 0,0-2 32,-1 8 1,-5 0 155,0 5 1,0 7-135,6-1 0,0 6 147,-1-5 1,1 5-54,0-6 1,5 6 121,1-5 1,1 5-199,-1-6 1,3 0-163,8-5 0,0-6-69,0 0 0,2-8-279,4 2 1,3-6 102,8-5 1,-3 1 64,3-7 0,-1 0-96,12-6 1,-5 0-4,6 0 1,0-8 196,6-4 1,-3-9 37,-3-2 0,2-6 151,-8 6 1,6-2 0,-6 2 0,-2 4 265,-9-4 1,1 4 421,-7 1 0,1 9 11,-1 3 20,-4 4-385,6 2 1,-8 2-317,0 4 0,0 3 31,0 9 1,0 1-106,0 4 0,0-4-94,0 4 1,0 2-445,0-2 1,0 0-15,0-5 0,0-1 237,0 0 1,6 1-1598,-1-1 946,1-8 974,-6-1 0,8-8 0,1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7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1418 8079,'-10'0'350,"0"-6"25,5 1 1,1-9 101,-8 3 0,9 1-144,-3-1 0,2-1-32,-2-5 1,4-1-54,-4 1 0,5 0-44,1 0 1,0-6-28,0-1 0,0 1 51,0 6 0,0-6-92,0 0 0,0-6-229,0 6 0,0-8-44,0 3 0,0-5 97,0-2 0,0-1-54,0-5 0,5-3 34,1-8 0,0 1-17,-6-1 0,6-6 11,-1 0 0,7-5 9,-6 5 0,5 1 44,-5 5 0,5 8 4,-5 3 1,8 7 118,-3 5 0,-1-2-109,1 8 0,1 0 156,5 6 1,0-1-78,1 1 0,-1 6-23,0-1 0,6 6 15,0-5 1,6 7-1,-6-2 0,6 4 6,-6 2 1,2 2-10,-2 4 0,-4-2-84,5 7 1,-11 1 68,-2 5 1,-5 0-116,6 1 0,-8 5 62,1 0 1,-3 2-20,-2-2 1,-7-2 75,-5 8 0,-3-6 87,-3 6 0,-7-8-27,-3 2 1,-11 2 176,-1-2 1,0 0-54,5-6 0,2-1-122,4-5 1,-1-3-519,7-8 1,0 0 243,5 0 1,3-4-562,3-8 0,7-9 65,10-19 650,13-4 0,16-16 0,10-1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0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8279,'-25'-10'940,"6"3"-1096,-6 7 115,15 0 306,3 0 1,9 0-71,3 0 0,5 0 596,7 0 0,0 0-258,1 0 1,7 2-481,4 3 0,5-3-194,7 4 1,-5-4-328,4-2 1,-3 0 164,-3 0 0,1 0-143,0 0 1,-7 0 445,1 0 0,-8-8 0,4-1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0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9049,'11'8'1331,"1"3"0,1-1-1323,10 1 1,-1 7 518,6 5 0,-7 7-76,3-1 0,-1 4 39,-6 1 1,2 9-115,-13 3 1,0 6-834,-6 5 1,-2-1 114,-4 7 1,-11 1-156,-12 5 0,-4-6-351,-1 1 0,-7-8 848,1 1 0,-16 5 0,2-1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18 8126,'-17'-2'0,"-1"-4"0,-7 4-1316,-3-4 987,3 4 0,-8 4 329,4 4 0,-5 0 0,-7 11 0,3-3 0,-8 9 0,7-2 0,-1 2 0,3-4 0,3 4 0,7-4 0,4-1 0,6-1 0,5 0 0,2-1 0,5-5 0,3 4 0,-4-3 0,12 3-52,5 3 1,7-1 114,5 0 1,4-1 85,7-5 1,3 4-10,3-3 1,-2-4 72,9-3 1,-9 3-225,2-2 0,-9 5-195,-2-5 1,-8 0-110,2-6 0,-9 6-22,-3-1 337,-7 9 0,-4-4 0,-17 15 0,-10 1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0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8148,'-8'0'-932,"8"0"0,10 6 924,13 0 1,3 5 512,9-5 0,7 5-371,4-5 0,-1 0 44,1-6 1,-6 6-334,6-1 1,-5 1 96,5-6 1,-8 6-745,2 0 802,5-1 0,-1 3 0,8 2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8141,'0'-25'0,"0"11"-679,0-3 1,8 11 495,3 1 1,5 3 457,1 2-23,0 0 0,1 7 267,-1 5 0,-2 3-18,-3 3 1,-4 1-110,-8 4 0,0-2-162,0 8 1,0 0 10,0 5 0,0 1-537,0-1 0,0-1 39,0-4 1,0 2-625,0-8 567,0 0 0,0-6-569,0 0 204,0-7-48,7 5 778,3-13-85,7 6 1,-5-8 171,-1 0 0,-7-2-119,2-4 1,1 2-164,-1-7 1,6-1 102,-6-5 1,1 0 40,-1-1 0,-2 1 0,7 0 0,-5-2 0,6-4 0,-7 3 0,7-3 0,-6 6 0,5 6 0,-5-5-51,6 5 1,-1 1 296,6-2 1,-5 9 414,-1-3 0,1 4-290,5 2 0,-5 0 100,-1 0 0,1 0-1,5 0 1,-5 8-43,-1 3 1,-5 3-382,5-3 1,-5 5 128,6-5 1,-1 4-171,7 3 1,-1-1-393,0 0 0,0-1-469,1-5 0,-1 5 402,0-5 1,1-3-212,-1-2 1,0 1 263,0-1 0,3 0 400,3-6 0,-4 7 0,14-5 0,-6 6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1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8179,'-9'0'-1676,"1"-2"2095,8-4 0,8 4 45,3-3 0,5 3-155,1 2 1,0 0 4,1 0-318,-1 0 0,0 0-600,0 0 1,-5 0 351,0 0 0,-7 0-897,7 0 1149,-8 0 0,3 7 0,-7 3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3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8159,'23'-6'0,"0"0"0,8 0-1213,-2 6 834,4 0 0,7 0 458,0 0 1,8 0 300,-2 0 0,-3 2-336,-3 4 0,-9 2 39,-2 3 1,-10 10-96,-2-3 0,-1 5 0,-11 0 1,-3-2-120,-13 8 0,-3 5 109,-15 7 0,8-1-164,-2-5 0,0-3 274,6-3 0,-4 2 234,9-8 0,5 6 328,1-6 1,4 0-284,2-6 1,9 0 216,9 1 0,7-3-163,9-3 0,10 1 243,8-7 1,10 0-905,13-6 0,-4 5-2509,4 1 2749,-4 0 0,0-6 0,-4 0 0,-5 0 0,-3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4:4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6131,'10'0'-256,"5"0"261,-13-8 106,14 6-47,-15-6 1,7 6 304,-8-3-212,0 3 228,0-6-111,0 8 572,0 0-751,8 0 55,-6 0-86,5 0 0,-1-2-51,0-4 1,2 4 53,-3-3 1,-1 3 53,8 2-60,-1 0 0,7 0 4,-1 0 0,6 0 29,0 0 1,0 0 6,-6 0 1,3 0-4,3 0 0,-4 0 2,4 0 0,-4 0 19,-2 0 0,1 0-32,-1 0 1,0 0-8,1 0 1,-1 0 13,0 0 0,0 0-107,1 0 0,-1 0 76,0 0 1,6 0-6,0 0 1,1 0-10,-7 0 0,0 0-9,0 0 0,1 0 43,-1 0 1,-5 0-2,-1 0 0,1 0 70,5 0-13,0 0-83,0 0 1,1 0-25,-1 0 1,-5 0 25,-1 0 14,-7 0-20,11 0-201,-13 0 140,14 0-496,-14 0 155,5 0 350,-7 0 0,-7 0 0,-3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8083,'-10'-8'1826,"3"6"1,7-8-450,0 5-414,-8 3-233,6-6 1107,-6 8-458,8 0-771,8 8 0,-4 1-99,7 9 0,-1-1 195,2 0 1,3 1 162,-4-1-547,5 0 1,-5 0-162,1 1 0,-1-7-204,7 1 1,1-8-23,4 1 1,-4-3-238,4-2 0,4 0-145,2 0 127,-4 0 211,8-7 0,-6-3-1000,7-7 440,-7-1 306,6 1 1,-14 6-105,4-1 1,2 1 147,-2-7 1,0 1 84,-6 0 0,-5 7 53,-1 4 1,-5-1 82,6 1 261,-8 0-62,3-2-27,-7 6-290,0-5 91,0 7-1450,0 0 1024,-7 0 1,-3 2-265,-7 3 0,-1 5-456,1 7 0,-6 3 637,0 3 1,-6-2 3,6 8 1,0-8-113,6 2 446,-1 4 0,1-8 483,0 4 0,0-4-241,-1-2 1,7-1 531,-1-5 1,6 5-349,-5-5 0,5 5 684,-5 1 1,7 0 292,-2 0-464,-4 1 0,7 5-77,-9 0 1,6 0 103,-5-6 0,7 8-143,-2 4 0,-2-2-130,3 2 1,-7-6-338,6 6 0,-5-8 113,5 2 0,-2-4-57,3-2 58,3 1-194,-6-1-764,8-7-100,0 5 325,0-13-174,0 6 488,0-8 1,0-8-203,0-4 1,6-9-59,0-2 1,7-8 94,-1 3 0,5 1 96,6-2 1,-4 0 63,4-6 1,-4 9 10,-1 2 1,-3-1 252,-3 2-41,3 8 0,-13 0 196,4 3 0,1 3-149,-1-3 267,0 8 0,-6-5 14,0 3 68,0 4-46,0-6 173,0 8 16,0 0-717,8 0 44,-7 0 325,7 0-115,-8 0 228,0 8 0,0 1-93,0 9 0,0 1 259,0 4 0,0-2-15,0 8 0,0 6 80,0 5 0,-2 8-97,-4-2 1,3 6-97,-9 6 1,6 3-225,-5 8 0,-1 8 141,-5 4-463,7 11 0,-5-5-84,3-1 1,3-7-11,-3-10 0,8-8-374,-1-3 0,-3-6-196,2-6 484,0-4 127,6-15 1,-1-2-258,-5-7 168,4-1-155,-6-8-78,8 7 338,0-14 1,0-2 162,0-12 0,0-11-254,0-6 1,0-11-243,0-6 1,6-4-90,0-2 222,7 0 470,-3-7 0,1 11 0,1-4 0,-1 11 0,1-7 0,-1 8 0,-5-6 0,6 5 0,-8-1 0,1 2 0,-1 3 0,2-3 0,-4 2 0,4-3 0,-4 10 21,-2-3 1,0 5 109,0 0 0,0 4 57,0 8 1,0 5 84,0 1 149,0 7 390,0-11-305,0 13 80,0-6-263,-8 8 0,4 0 77,-8 0 123,9 8-215,-13 1 0,7 9 339,-9-1-187,-7 8-250,6 2 0,-8 7 268,4 1-311,4 0 1,-6-3 114,8-3 1,-1 4-45,1-4 0,0-4-317,0-2 1,7-4 112,4-2 0,-2-5-1116,3-1 377,-1-7-876,6 4 1060,8-8 1,-3-2-103,13-4 0,1-11 138,10-12 0,11-6-35,0-5 0,8 2 142,4-9 0,0 3 189,0-2 0,6-2 188,-1 8 0,-1 1 101,-10 10-120,4 4 0,-13 10 159,3 4-137,-11-5 1,2 14 1275,-8-3-957,0 3 0,-8 9 572,-3 5 0,-3 3-329,-3 2 0,-4 1 200,4-1 0,-6 0-32,-6 1-503,-4 7 1,-7 0-92,0 3 1,3-1-42,-3-4-112,4-3 182,-12 5 1,7-8-623,1 0 343,0 0 0,-6 1-497,0-1 0,0-7 294,5-5 1,1-3 65,0-2 0,5-2-32,1-3 1,-1-3 343,-5-4 0,7-3 38,4 4-44,4-5 0,2 5-24,0-1-28,0 8 1,10-3 189,7 7 1,1 7 106,5 5-138,4-5 1,-6 13 220,8-9 1,-1 8-126,7-7 0,-6 3 49,0 3 0,-1-3-250,7-3-21,-8 3 111,6-13 1,-14 11-1016,4-7 408,4 0-85,-8 1 0,6-5-534,-8 4 0,-5-2-464,-1 2 1540,-7-4 0,4 13 0,-8-5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6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13092,'16'2'1193,"-5"3"0,5-3-863,-5 4 0,6-4-101,6-2 1,-1 0-137,6 0-115,1 0 165,6-8 0,-3 6 29,-3-3 0,2-3-62,-8 2 0,6-5-202,-6 5 1,0 0-162,-6 6 1,-5 0-845,-1 0 33,1 0 106,-3 0 0,-1 8-1398,-8 3 1132,0 5 527,0 9 697,-8 2 0,-9 15 0,-10 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7959,'0'-10'-89,"-6"1"-139,1 3 451,-9 4 1,3-6 267,-12 8 1,3 2-51,-3 4 0,-2-2-177,2 7 0,-6 1 51,6 5 0,-5 8-65,4 4 1,0 4-271,0 1 0,7 8-62,0 5 0,1 8-52,11 3 1,-1 5-161,6-5 1,4 0-372,7-7 1,5-6-502,18-5 1166,-3-11 0,27-4 0,-5-8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11820,'-6'12'2099,"1"-1"-1812,-1 1-165,-2 5 0,4 2-43,-7 4 1,5 4 125,-6 8 0,7 0 0,-7-1 0,8 1 140,-1-1-316,3 1 58,2-1 0,0-1-260,0-4 115,7 4 1,9-12-32,7 8-90,8-8 148,-5-4-169,9-2 1,7-13-184,4 4 1,-1-4 23,1-2 1,0 0-152,6 0 0,-6-8-82,0-3 0,-8-5-273,3-1 0,-7 6 192,-5-1 673,-4 1 0,-8-7 0,1 1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7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8011,'-9'-17'4147,"1"7"-3715,8 3 0,0 5-950,0-4 2,0 4 229,8-6 1,-4 8 1338,7 0-684,1 0 0,-1-1 1206,1-5-775,-1 4-932,7-6 1,5 8-711,0 0 1,2-2 566,-2-4-2226,-4 5 1178,14-7 1324,-14 8 0,13 8 0,-5 1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7980,'0'-17'3041,"0"7"-2310,0-5 12,0 13-451,0-6 0,2 8 1485,3 0-893,-3 0-66,6 0-383,-8 8-161,0 1 0,0 9-1774,0-1 778,0 8 473,0 2 249,-8 15 0,-9 10 0,-10 9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9715,'0'9'3024,"7"-1"-772,-5-8-2098,14 0-1272,-14 0 1099,13 0-3286,-5 8 1901,-1-6 1404,-1 13 0,-8-5 0,0 7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7926,'-6'11'628,"0"1"0,1-6 1995,5 5-1776,0-7-154,0 4-23,0-8 61,7 0-287,3 0-895,7 0 1,1 0-1735,-1 0 2185,8-8 0,-6-2 0,6-7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3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8008,'0'-10'292,"0"-5"50,0 5-64,0-7 1,7 0-52,5-1 1,9-5 109,2 0 0,6-2-82,-6 2 1,8 2-148,-2-8 1,3 2 120,3-2 1,-1 2 28,1 4 0,0 4-16,-1-4 0,-5 10 0,0 1 0,-8 6-43,2-5 1,-2 7 12,2-2 0,-4-1-93,4 1 1,-3 0 79,-3 6 0,-5 0-144,-1 0 0,1 0 49,5 0 1,0 0-104,0 0 0,1 0 56,-1 0 1,0 2-107,1 4 0,-1-4-27,0 3 0,0 3 86,1-2 1,-7 7 69,1-1 0,-3-3 34,3 3 0,1 0 15,-7 5 0,6-6-44,-7 1 1,1-1 13,-6 7 0,6-1 16,0 0 1,0 1 3,-6-1 0,0 2 49,0 4 0,0-4-61,0 4 1,-8 4 96,-4 2 1,-3-2-102,-2 2 0,-1 0-6,1 5 0,-2-5 27,-4 0 1,4-2-4,-4 2 1,1 1-21,-1-7 1,4 0-4,-4-5 1,4-1-101,2 0 1,-1-7 60,1-4 0,0-2-171,-1 1 1,1-3 13,0 4 0,-6-4 98,0-2 0,-2-2-34,2-4 1,3 2-16,-3-7 1,-2 1 30,2-1 1,0-5 14,6 5 1,0 1-127,-1-1 0,3 5 81,4-6 1,-5 7-380,5-7 0,1 8 144,-2-1 0,9 1-271,-3-2 201,-4 4-327,8-6-29,-5 1 143,7-3 1,5-7-495,1-1 0,13 1 484,-1 0 0,11 0-660,-1-1 1236,5 1 0,2-8 0,-1-2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8035,'0'-9'1024,"0"-7"-22,0 15-217,0-7 116,0 8 179,0 0 0,0 8-608,0 3 0,0 10-114,0 2 0,0 8 100,0-2 0,0 2-370,0-3 0,0 3 81,0-8 1,0 0-853,0-5 1,-2-1-1194,-4 0-1401,4 0 3277,-5 1 0,14-9 0,3-1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467 138 8017,'-5'-23'-62,"-1"0"0,0 6-62,6 5 386,-8 1-226,6-6-7,-13 7 1,13 0 1468,-4 5-486,-3 3-595,-1-6 0,-1 8-42,-1 0-202,1 0 1,-7 0-51,1 0 1,0 2-183,-1 4 0,-1 9-29,-4 8 1,2 8 112,-8-2 0,8 9 85,-2 2 0,-2 7-5,2-7 0,0 8 139,6-2 0,1 2-89,5-2 1,-5-2 22,5-3 1,3-7-45,2 1 0,4-2-10,2-10 0,0 6-341,0-6 0,2-6 132,4-6 0,4 1-620,7 5 438,0-7 1,1 3-38,-1-7 0,6 0-44,0-6 1,2-2-108,-2-4 1,-2-5 26,8-12 1,0 1-111,5-6 1,-5 5 250,0-6 0,-2 8 30,2-3 0,-4 5 332,-8 2-31,0 0 1,1 5 80,-1 1-169,-7 7 667,5-4 1,-11 8 283,7 0-376,-7 0 1,10 2 230,-9 4-475,1 3 1,0 3 248,0-1-584,-1 1 208,-5 5 0,6 1-66,0-1-40,0 0 0,-6 0-144,0 1 1,5-7-361,1 1 0,0-1-326,-6 7-738,0-1-220,0 0 412,0 0 1322,0 1 0,0-9 0,-8 7 0,-1-7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8115,'0'-10'1724,"0"-5"-382,0 13-846,7-14 1,3 14-22,7-3 0,2 1-86,5-2-161,-5 4-189,13-5 0,-10 7 218,6 0 0,-5 0-255,6 0 1,-6 0 89,6 0 1,-6 1 164,6 5 0,-6-4-257,6 4 0,7 3 0,9 1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8021,'-9'0'1837,"1"0"0,10 0-1300,4 0 0,-2 0-109,7 0 0,1 0 25,5 0-225,0 0-57,8 0 1,-4 0-744,8 0 1,-6 0 402,6 0 0,-2 0-1109,2 0 1,2 0 242,-8 0 1,5 0 1034,-4 0 0,-1 0 0,-6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7930,'-16'-17'106,"5"-1"1,-5 1 158,5 0 1,1 2 221,-1 3 1,-1-1-142,-5 7 0,0-6 183,-1 6 1,1 1-109,0 5 0,-3 7-329,-3 5 0,4 11-1,-4 6 1,4 9-110,2 3 0,-1 7 181,1-2 1,0 4 51,-1 2 0,1-1-98,0 1 0,5-2 12,1-4 0,7 2-176,-2-7 0,4-7 56,2-5 0,2-8-337,4 2 1,4-5-77,7-7 1,6 3-282,0-9 1,13-1 317,-1-9 0,5-13-121,1-11 0,-5-1-88,5 1 0,-5-10 161,-1 5 0,-3-3 422,-3 8 0,-4 5-185,-8 6 799,-7 9-360,-2 1 1,-10 16 174,-4 3 0,-4 12 109,-7 6 0,0 6 455,0 5 0,1-4-478,5 5 0,-3-7-176,8-5 0,-1 2-568,1-8 0,4 0-101,-4-6 1,4 1-1043,2-1 907,8-7 1,-4-3-378,7-7 1,-7-2-951,2-3 1785,-4 3 0,6-21 0,1 3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1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685 52 7993,'8'-9'328,"-6"-7"151,5 7-225,1-1 0,-4 2 125,7 8 1,-5 0 194,6 0 0,-7 8 672,7 3-580,-8 5-353,3 1 1,-1 6 274,0 0-209,0 8-370,-6-4 1,0 2-163,0 0 1,0-6 112,0 5 0,0-5-58,0 6 0,0-8-91,0 2 1,0-9-1309,0-3 710,-8-7 417,6 4 83,-6-8 0,8-8 120,0-3-2,-7-5 13,5-9 0,-6-1-7,8-9 1,2-2 96,4-3 1,-2 4 1,7-5 0,-1 12 68,1 6 0,5 6-26,-5 6 0,5 3 201,1 8-94,-7 0-67,5 0 1,-5 2 540,7 4-273,-8 3-122,7 8 1,-12 6 73,7 1 1,-7 4-113,2-5 0,-4 2-35,-2-2 0,0-3-60,0 3 0,0 2-238,0-2 0,-6 0-423,0-6 360,-7 0 138,3-7 1,-1 3-166,-1-7 88,1 0 119,1-6 1,0 0-13,5 0 1,3-2-9,-4-4 0,4 2 14,2-7 0,2 5-36,4-5 78,3 7 0,9-4 404,-1 8-174,0 0-83,0 0 0,-5 0 279,-1 0-176,1 0-32,-2 8 0,-1-4 7,-3 7 0,-4-5-65,4 5 1,-4-5 18,-2 6 1,-8-1-165,-4 7 1,-3-1-303,-2 0 0,-10 6-963,-8 0 668,1 8 369,-16-4 0,0 13-408,-8 1-730,0-1 1150,-1-5 1,5-1 159,-4 1 0,5-3 209,1-3 0,2 2 48,4-8 0,3 6-191,9-6 815,-1 0-550,1-6 1,5-1 627,0-5-400,16-3-52,-11 0 56,15-7 823,-1 7-925,-5-8-369,13 0 141,2-8 1,17-1-99,12-8 1,8-8-196,9-4 0,9-4 56,20-2 0,12 1-150,-39 16 1,2 1-1,0 0 1,0 0 275,-1-1 0,0 1-694,-2-1 1,0 2 666,47-11 1,-8 2 204,1 7-238,-8 1-644,-18 7 901,-1 3-199,-8-1 1,-10 6 34,-7-4-343,-1 5 582,-15 1-324,6 0 313,-7 7-635,-9-5 0,-1 8 88,-8-5-299,-8 5 261,-1 7 1,-18 1 296,-8-1 0,-7 0 0,-18 8 0,-1 2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189 104 7993,'-8'10'-80,"7"0"50,-5-5 150,-4-3 1,6 12 44,-7-8 1,7 1 210,-2-1 0,2-2 208,-1 7 1,3-5 403,-4 6-490,-4-1-193,8 6 1,-11 1 650,7-1-566,0 0 1,4-1-533,-3-5 62,3 5-256,-6-7-704,8 9 598,0-1 1,2-8-606,4-3 1,-2-6-90,7-6 667,1-3 0,11-16-428,0-4 673,0 4 1,0-8 147,0 5 1,0-5 75,-6-2 0,-1 6-18,-5 1 0,5 7-96,-5-3 202,-3 5 0,1 4 275,-3 3 843,-4 5-325,6 7 32,-8 0-247,0 0-290,0 7 1,0 3 294,0 7-370,0 8 1,0 2-13,0 8 1,0 7-28,0 4 0,-2 10 15,-4 1 1,-2 7 28,-3-6 0,-3 1-354,9-1 80,-1-12 41,-2 11 0,6-20-1078,-4 3 432,5-3 155,1-3 0,0-7-996,0-4 513,0-3-332,0-11 263,0-1 653,0-23 0,0-5-397,0-14 524,0-9 1,0-1 189,0-8 0,0-7 0,7 13 0,-3-16 0,8 16 0,-9-4 0,3 16 0,-4-5 0,-2 20 260,0-6 0,-8 15 487,-3 5 0,-4 5 979,-3 5-1109,1 5 1,-6 7 73,0 1 198,-8-1-361,12 0-155,-6 8 0,8-6 174,-1 4 0,1-3-293,0-3 1,1 0 68,5 0-497,-5-7-272,15 5 0,-5-13-1797,12 4 1535,3-4 0,16-12-697,4-7 0,13-8 654,10-9 1,8-7 419,9 1 1,2 0 190,4 5 0,-4 0 140,4 1 0,4 7 0,-10 2 21,0 8 1,-7 7-83,-11 4 0,-8 4 1949,-9 2-1266,1 8 1,-18-4 299,0 7 0,-1 1 1556,-10 5-1413,-1 0-589,-5 1 0,-2-1-159,-3 0 0,-7 6-403,-11 0 0,-2 1-96,-4-7 0,-1-2-385,6-3 1,-6 1-425,1-7 582,4 0 129,0-6 171,0 0-179,6 0 418,1 0-191,11 0 1,14 0 173,5 0 0,5 0-60,6 0 0,4 0-49,8 0 1,-1 2-1264,1 3 598,0-3-51,7 6 0,-6-8 712,5 0 0,-5 0 0,-1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8236,'5'18'995,"1"-1"0,6 8 86,-6 4 0,5 5-133,-5 7 0,5-3-429,-5 8 0,6-2-262,-7 3-44,1-5-244,-6 0 0,6-5-246,0 3 0,-1-5-55,-5-7 0,0-1-988,0-4 815,0-3 0,0 5-478,0-8 1,-7-8 383,-5-3 1,-5-4 82,-6-2 1,2 0-678,-8 0 1193,0-8 0,-13-9 0,-2-10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7934,'0'9'842,"0"-1"0,0-6 386,0 4 466,0-4-432,8 13-869,-6-5 1,8 1 207,-5 1-250,-3-1-84,14-1-326,-14 5 1,13-7-1874,-3 3 1238,3-3 694,10 0 0,9-14 0,11 4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1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9957,'-10'8'4316,"3"1"-3858,7 9 1,0-7-259,0 1 34,0-8-155,-8 11-74,6-5 0,-13 3-5,3 4 0,-11-3 0,-4 11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1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8554,'17'0'1831,"-5"0"-1544,-1 0-50,-7 0 318,12 0 452,-15 0-506,7 0-369,0 0-349,-6 0-992,5 0 390,-7 7 502,0-5 218,0 6 1,0-6-1262,0 4 538,0-4 311,0 13 0,0-11 511,0 7 0,-7 1 0,-3 5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8207,'9'10'-144,"-1"5"144,-8-5 0,0 7 0,0 0 1413,0 1-583,0-9-383,0 7 1,0-7 109,0 8 1,0-5-96,0-1-407,0 1 28,0 5 0,2-1-230,4-5-208,-4-3 248,5-8-6,-7 0-906,0 8 412,0-7 130,0 7-173,0-8 805,0 0 288,0 8-201,0-6 41,0 5 0,0-5 545,0 4-438,0-4 0,0 8 652,0-5-122,0-3 6,0 6-790,0-8-141,0 0 213,8 0 0,-4-8-1021,7-3 451,1-5-44,5-9 1,8 1-422,4-5 1,-2-2 476,2 8 1,0 0-47,5 6 0,-1 1 67,-4 5 0,3 3 146,-3 8 1,-4 6 472,-2-1-189,-4 17-156,-1-11 1,-1 14 1132,0-8-570,1 1-98,-9-1 1,5 0 844,-9 1-553,1-1-330,-6 0 0,0-5 237,0-1-405,0-7 0,-7 4-1064,-5-8 461,-3-8 352,-3-2 0,-1-7-1765,-4 0 906,4-8 344,-6 6 1,8-14-217,-1 4 0,9 2 78,3-2 1,6 8 699,6-2 0,11 4 0,10 2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8023,'-10'-8'584,"1"6"163,3-3 384,4 3-711,-6 2 1,16 0 47,4 0 1,3 0-183,2 0 0,8-2 58,4-4-116,11 4-719,5-13 447,6 13 0,-1-12-114,-3 8 1,1-5-244,-8 5 0,0 0-169,-5 6 237,-8 0 209,-2 0 0,-10 2 178,-3 4 1,-5 4 60,-7 7 0,0 0 33,0 1-126,-7-1 192,-11 8 0,-1-6 130,-4 4-140,-4-4-325,8-1 256,-14-1-224,14-7 0,-6 3-382,8-7 377,7 0-106,-5-6 0,13-2-173,-4-4 0,-2-6-1533,3-11 1217,-1-4 0,8-15 689,4-4 0,-4-12 0,5-3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8023,'0'-17'1300,"0"8"-412,0 1-547,-8 23 0,0 3 298,-3 10 0,-3 5-177,9-4 1,-9 4 74,3 1 1,-5 1-196,-1-1 1,6-1-225,-1-4 0,2 3-389,-1-3 1,-4-2 249,3 2 0,2-2-1479,-1 2 0,5 3 189,-5-3 1311,-1-4 0,-5 8 0,-1-6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3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8001,'-10'-9'0,"-5"-7"1506,13 15-699,-6-7-291,8 8 65,0 0-334,8 0 0,1 8 574,9 3 1,-1 10-288,0 2 1,0 10 403,1 1 1,5 1-76,0 5 42,0-3-367,2-2-156,-6-1-76,6 1 1,0-6 150,4-1-173,4-7-1568,1 4 756,16-15-221,-4-2-21,21-8 0,3-2-1034,10-4 0,7-13 1804,5-16 0,-44 12 0,0-4 0,4-3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7930,'-18'-10'592,"7"2"987,-1 8-755,8 0-296,-3 0 670,7 0-406,0 0-531,7 0 1,3-2-134,7-3 1,8 3-205,4-4 1,4 4-475,1 2 1,7-6 374,-1 1 1,6-7-1007,-5 6 1,5 1 58,-6 5 1122,0 0 0,3-8 0,1-2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8254,'10'-7'719,"5"5"-533,-5-6 1,7 8 152,1 0 1,1 2-9,4 4 700,-4-4-611,14 13 0,-14-11 734,4 7-572,-4-7-252,-2 12 0,-1-13-213,-5 9-47,5-8-126,-14 3 0,11-5-102,-7 4-657,0-4-1296,-6 6 1261,0-1 0,-10 5 850,-7 11 0,-16 4 0,-11 7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10122,'-7'9'706,"3"1"-663,-8-4 1,7-2 206,-7 7-42,1 1-495,1 5 227,-5-7 0,11 5-242,-8-3 187,8-5 28,-11 9-79,13-7 0,-4 7-358,12-5 0,4-3 179,7-8 0,8 0 53,4 0 0,11-2 52,6-4 1,-2 2 174,2-7 1,-1 5-102,1-6 0,0 9 238,-11-3 0,1 4 0,-13 2 1,-6 0 49,-5 0 26,-8 0 0,2 8-21,-12 3 1,-13 4-122,-16 3 0,-2 1 14,-9 4 1,6-4-52,-6 4 1,0-3 42,-6-3 0,8-2 319,3-3 1,12 1-46,6-7 0,6 2 231,6-3-646,-5-3 0,16 6 100,0-8 1,8 0-43,9 0 0,8 0 117,4 0 0,-2 0-253,2 0 1,0 0 55,5 0 0,-1 0 8,-4 0 0,-4 0-41,-8 0 0,0 0-21,0 0 241,-7 0-91,-2 0 0,-10 8 230,-4 3 1,-5-1-76,-12 1 0,3-1 86,-3 1 18,-4 5-121,8-7 0,0 3 123,7-1 1,7-7-136,-7 2-41,8-4 0,-2 0-220,12 4 1,-2-4 75,8 3 0,-1-3-57,6-2 1,1 0 82,-1 0 0,0 2-70,1 4 1,-1-4-83,0 4 174,-7 3-6,-3 1 138,-7 7 0,-7 0 209,-5 1 1,-11 5 284,-6 0 0,2 6-62,-1-6-218,-1 8 277,2-12 0,4 6 136,11-8-294,-3-7-17,13 5-189,-6-5-286,8-1 0,8-1 14,4-8 1,9-2-283,2-4 1,8-9-416,-3-8 0,5-8 362,2 2 1,-3-3-253,-3-3 0,-4 0 171,-8 1 1,1-7 86,-1 1 1,-7-6 242,-5 6 0,-3 5 127,-2 6 0,-7 10 132,-5 2 1,2 1-29,-1 11 1,-1-1 563,-5 6 1,6 2-360,-1 3 1,6 5 255,-5 7 0,5 6-130,-6 1 0,9 6-31,-3-1 1,2-2-81,-2 2 1,4 0 24,-3 5 0,3-5-127,2 0 1,-2-2-67,-4 2 1,4 1-588,-4-7 0,4 6 313,2-6 1,0 0-321,0-5 1,-2-1 243,-3 0 0,3 0 232,-4 1 0,-4-1 0,1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5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7966,'-17'7'0,"0"-5"1650,-1 4-1054,1 4 0,6-7-165,-1 9 0,8-6-85,-2 5 1,-1-5 523,1 6 0,0-7 210,6 7-906,0-1 0,0 7 63,0-1 0,2-5-558,4-1 1,0-7 146,11 2 1,-2-4-599,14-2 0,0 0 99,6 0 0,5-10-414,0-7 1,3-1 229,-3-5 0,-9 4 382,3 2 1,-11 0 280,0-1 0,-9 3-181,-3 3 993,-7-3 229,4 13 50,-8-6 0,-2 8-204,-4 0 1,-2 8 512,-3 4 1,-3-3-382,9 3 0,-9-1-373,3 7 0,3-7 508,2 1-391,4-9-1795,-5 13 1101,5-14 0,-4 5-1260,12-7 0,-2 0 153,7 0 0,1-7-311,5-5 1,0-5 160,1-6 1382,7 4 0,-6-14 0,6 6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5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7966,'18'-8'0,"-3"4"-523,-3-7 210,3 7 1137,-5-4 0,-1 10 53,-3 4 1,-4 3 163,-2 9 1,-2 7-487,-4 3 1,2-1 34,-7 2 0,1-6-541,-1 6 0,1-8 47,4 2 0,4-4 155,-3-1 0,3-7 195,2 1-2019,0-8 314,0 3 1,2-9-3040,3-3 4298,5-13 0,7-9 0,1-7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5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7966,'0'-17'442,"0"0"-180,0 0 43,0-1 1,0 7 611,0-1-177,0 8-1038,0-3 274,0 7 1,2 0-337,3 0 202,-3 0 42,6 0 0,-2 7 32,-1 5 1,3 3 17,-2 3 0,-4 1 10,4 4 0,1 4 13,-1 7 0,2 14 84,-3 4 0,-3 8-48,4 3 0,2 1 260,-2 11 0,-1 9-404,-5 3 0,0 11 249,0 0 0,0-48 0,0 1-23,0 1 1,0 0-1,0 3 1,0 0-10,0 0 0,0-1 0,0 0 0,0 0-133,0 44 0,-2 2-539,-3-8 427,-4-38 0,0 0 0,-2 38-151,5-40 1,0 0-1,-3 36-182,3-7 1,0-20-261,6-21 0,0-5 596,0-6 176,0-4 0,0-16 0,0-9 0,0-9 0,-7-16 0,-3-2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85 7986,'10'-17'559,"-2"-1"-166,-8 9 111,0-7-225,0 14-23,0-13 0,-8 13 176,-4-4 1,-9 6-254,-2 6 0,-9 4-139,-3 7 0,0 6-235,-5 0 0,4 8 251,1-2 1,8-4-141,4-2 1,6 2 3,5-2 1,5 0-406,7-6 1,0 0 4,0 1 0,7-9-150,5-3 0,5 2 323,6-3 0,-2 3 108,8-2 0,-8-2 190,2 7 1,-5 1-161,-7 5 0,3 0 730,-9 1 0,1 7-310,-6 3 1,-2 3 696,-4-2 1,-3 4-322,-9-4 1,7-3-117,-1 3 0,7-8-874,-7 2 358,8-3-514,-3-3 477,7-7-683,0-3 1,5-14 270,1-5 0,13-11-411,-1-6 0,5-11-26,0-6 891,-4-4 0,14-10 0,-6-1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6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7986,'17'-10'0,"-5"3"136,-1 7 0,-5 0 103,6 0 0,-7 0 261,7 0 1,-1 0-94,7 0 0,-1 0-143,0 0 1,2 0-329,4 0 0,4 0 107,8 0 1,-6-6-97,0 0 0,-1-5 113,7 5 0,-6-6-755,0 7 1,-6-7 295,6 6 0,-14-1-780,2 1 347,-11 4-38,2-6 870,-8 1 0,-8 5 0,-4-4 0,3-2 0,-3 2 0,1 1 0,-7-1-1,1 0 0,6-5 29,-1 5 1,8-2 383,-1 2 0,-3 3 359,2-9-225,0 8 1,4-3 372,-3 7-220,3 0-108,-6 0-96,8 0-386,0 0 0,0 7 92,0 5 0,0 3 150,0 2 1,0 8-78,0 4 1,-2-2-29,-4 2 1,4-6-202,-3 6 1,-3-6 98,2 6 1,0-8-554,6 2 0,-5-4 131,-1-2-355,0 1 0,6-7-7,0 1 303,-8-8 204,7 3 0,-7-9 60,8-3 1,0 1 249,0-8 1,6 6-76,-1-5 0,9 5 19,-3-5-45,5 7 1,1-4 14,0 8 0,-5 0-1,-1 0 322,-7 8-332,12 1 1,-14 9-9,3-1-236,-3 0 1,-4 1 72,-3-1 0,-3 0-109,-4 0 0,-3-5 126,3-1 0,3-5 336,-3 6 1,7-3-5,-7 3 865,8-4-423,-4-1-267,8-5-459,0 14 0,2-14 179,4 3 1,4-1-412,7 2 0,0-4 79,1 4-917,-1-5 497,0-1-179,-7 8 0,-10 4 147,-12 11 0,-17-2-6,-5 8 0,-16 7-82,-8 10 0,-5 2 719,-18-2 0,6 3-248,-5-9 0,7 8 0,-4-4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7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156 259 7986,'-34'10'0,"1"4"216,4-9 601,4 9-110,8-12 11,7 5-342,3-7 0,9-7-110,3-5 0,5 3-443,7-3 1,1 6 228,-1-5 1,10-1-221,7-5 1,3 0-91,9-1 0,0 1-219,6 0 1,-6 1-97,0 5 1,-7-5 190,1 5 0,2 3 374,-1 2 1,-1 3-116,-5-3 1,-3 4-183,-3-4 1,2 4 89,-8 2 0,0 0 19,-6 0 80,1 0 203,-1 0 146,-8 0-148,-1 0 54,-8-7 1,-6-3 4,1-7 371,-9 7-32,5-5 788,-1 13-860,-5-6 0,13 10-161,-4 4 1,10 3 240,1 9 0,7 7-84,-6 3 1,0 5-24,-6 2 1,0 5-112,0 0 1,0 3-161,0-3 0,0-3 84,0 3 0,-6-4-636,0-1 0,-6-8 66,7-4 1,-9 2-176,3-2 0,-5-2 74,-1-9 0,0 1 187,-1-7 0,1 0 371,0-6 0,0 0-105,-1 0 0,1-8 271,0-4 1,5-11-146,1-5 1,7-5 748,-2-2 1,6 1-284,6-1 0,3 6-104,9 0 0,7 8-433,4-2 1,3 4 81,3 2 1,-3 1-178,-3 5 0,2-3 50,-8 9 1,2-7-711,-2 6 0,-9 1 318,3 5 0,-2 0 403,8 0 0,4 7 0,8 3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7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7845,'-18'0'3435,"1"0"0,2 2-5131,3 4 547,-3-4-188,13 5 910,-6-7 1,8 2-814,0 4 1240,-8 4 0,-1 7 0,-9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27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7845,'0'17'0,"0"-7"1361,0 5 228,0-13 0,7 6-2395,5-8 0,5-4 806,6-8 0,-4-7 0,6-15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9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7893,'0'-12'1750,"0"1"-1104,0 7 0,8-4-236,4 8 1,3 8 372,2 3 0,6 13-57,0 4 1,-1 7 101,-11 5 1,3 4-242,-9 8 0,1 6-163,-6 0 1,0-6-641,0-6 1,-8-8 215,-3 2 0,-5-3-203,-1-2 1,-2-3 216,-4-3 1,2 4-3419,-8-5 3404,8 5 0,-12-6 0,6-2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5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7890,'7'-10'-394,"-5"1"1044,4 3 1069,-4 4-1251,6-6 0,-5 8 378,9 0-246,-1 0 0,7 0-166,-1 0 1,2 0-271,4 0 0,2 0-64,4 0 0,4 0-226,-4 0 1,3 0 91,3 0 0,-1 0-57,1 0 0,-2 0-261,-4 0 0,-3 0-1531,-3 0-711,-3 0 1773,5 0 1,-16 14 820,-3 3 0,-19 12 0,-7-2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5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8363,'-10'7'-367,"3"3"1,7 2-2,0-1 1,-6 1 715,0 5 1,-6 2 849,7 4 0,-7 2-668,6 4 0,-5 2 26,5-8 1,-5 8-203,5-3 1,0-1-109,6 2 1,2-6-163,4 6 1,0-8-305,11 2 1,-2-6-681,14-5 484,-8 3 43,12-13 1,-6 8-230,7-4 0,-1-4 203,-4 3 0,2-5-151,-8-5 1,2 1 549,-2-8 0,-4 1 0,6-7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6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7986,'-10'0'1205,"3"0"0,7-2-598,0-4 1,1 4-366,5-3 1,-2-3-356,8 2 1,1-2 353,10 3 0,-4 3 316,4-4 1,2 4-552,-2 2 1,6 0-447,-6 0 0,6 2-2026,-6 4 1230,8-4 1236,-12 13 0,6-5 0,-8 7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8052,'-8'-10'0,"6"2"2065,-6 1-1013,8 5-679,0-6-151,0 16 114,8-6 0,-6 13 301,4-4 0,-4 13-525,-2 4 0,-2 5-433,-4 2 0,2 5 321,-7 0 0,-1 16 0,-5-2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7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8088,'2'-10'195,"4"4"1,-2-1 73,7 1 0,-5-6 858,6 7-498,-1-1 13,7-2-321,-1 6 0,0-5 78,0 7-282,1 0 54,-1 0 0,0 0 159,1 0-137,-1 0 1,0 0-102,0 0 0,-5 0-373,0 0-393,-1 7 400,6-5 151,-7 13 1,-2-11-244,-8 8 232,7-8 17,-5 11 0,6-11 52,-8 7 1,-2 1 71,-4 5 1,2 1 217,-7-1 0,-3 2-34,-9 4 1,4-2 197,-4 8 0,-2 0-2,2 5 0,-8 3-78,2 3 1,5-3-714,0 3 251,-2 4-15,6-7 1,-5 5-80,8-7 0,2-1-125,3 1 1,-1-8-450,7-4 0,-2-4 205,3-2 1,3 1-1319,-4-1 541,4-7 1393,2 5 0,-8-13 0,-1 6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7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8013,'6'-12'0,"-1"1"837,1-1-187,-6 3-422,0 1 486,0 8 1217,0 0-1544,8 0-35,-6 8 1,7 3 456,-3 12-415,-4-3 1,8 10 136,-4-7 0,-5 2-295,5-2-411,4-3 1,-6 5-480,7-8-803,-7-7-355,4-3 1278,-1-7 1,3-7-1812,7-5 2345,1-19 0,7 2 0,1-13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8013,'8'18'0,"4"-1"0,-3 0 1564,3 0-611,-1 1-5,-1 7-381,5-6 0,-11 4 221,8-12 116,-9 5-843,5-14-656,-8 5-230,0-7 1,-2 0 824,-4 0 0,4-7 0,-5-3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7037,'-10'-8'-745,"3"6"1022,7-5-75,0 7-104,0 0-107,0-8 84,0 6 1,1-8 75,5 5-27,-4 3 28,6-6-41,-8 8 35,0 0-45,0-8-76,0 6-15,0-5 0,-2 7 227,-4 0-8,4 0 86,-5 0-219,7 0 1278,0 0-1297,7 0 0,1 7-145,3 5-684,5 3 510,-7 3 0,1-1-102,-4 0 344,3 0 0,1 1 0,7-1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3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8049,'0'-9'385,"-8"-7"-298,6 15-105,-6-7 234,8 8 1,2 6 763,4-1-651,-4 9 18,6 3 1,-3 4 224,1 8 1,0-6-389,-6 6 0,0-2-233,0 2 1,0 1 151,0-6 1,0-1-88,0-6 0,0 0-631,0 0 452,0 1 0,0-7-653,0 1 288,0-8 66,0 3 360,0-7 0,0-2-7,0-3 0,0 1-25,0-8 34,0 1 36,0-14 0,2 4 13,4-8 0,1 2-340,5-2 327,3-4 1,-5 14-113,7-4 55,0 4 1,1 4 270,-1 3-34,-7 4 26,-3 8 469,1 0-213,-6 0-175,6 8 0,-8 2 228,0 7-139,-8 0-134,6 1 0,-12-1 63,9 0-126,-9 0 1,10 6-55,-7 1-62,-1-1 0,3-4 53,3 4 1,2-10-139,-2 5 0,4-11-352,-3 5-63,3-8 1,4 3-423,3-7 461,-3 0 27,14 0 75,-7 0 264,9-7 523,-1 5-359,-7-6 1,-3 10 55,-7 4 0,-2 3 106,-3 9 0,-7 9 191,-11 7 0,-4 1 66,-8 5-380,-7 4-29,6-7 0,-8 7 6,3-4 1,12-11 1,-9 10-111,15-16 1,-4 0 58,10-6 1,-4 0-248,9 1 44,4-9-116,1-1 190,7-8 0,0-2-623,0-4 457,7-3 0,5-16-118,11-4 20,4-4-277,15 6 519,-5 2 1,5 2 37,-8 0 0,5 6 10,-5 5 0,3 8 371,-14-1-286,0 3 0,-11 7 863,-1 1-574,-7 8 1,4 1 1543,-8 8-1043,0 0-340,0 2 1,0-6 86,0 4 0,0 2-287,0-2 1,0 1-171,0-7 77,0-8 1,0 7-378,0-5 1,2-3 246,3-2 0,5-4-610,7-2 1,2 0 100,5 0 1,0-8-130,5-4 1,2-3 223,-8-2 0,6 5 130,-6 1 1,0 1-24,-6-1-142,-7 3 589,-2 0-140,-8 6 1,-2-5 48,-4 7 1,-6 0-116,-11 0 1,-4 7-91,-7 5 153,-8 3 0,5 3 243,-3-1-321,-4 8 54,7-6 0,-7 6 91,3-8 1,5-5-53,-4-1 1,5-1 19,6 1 1,-3 5-96,3-5 1,2-3-110,-2-2 0,2 2-334,-2-3 223,4 9 29,8-12 0,0 5-261,-1-7 350,9 8-271,-7-6-211,15 6 449,-7-8 1,8 2-26,0 3 0,2-3 190,4 4 0,5 2 306,12-3 1,-2 9 987,8-3-915,8-3 1,7 7 670,8-3-712,0 3 0,7-3 218,5-1 1,3-5 50,2 6 1,0-8-361,0 1 1,-5-1-254,-1 2 0,-5-4-598,5 4 0,-7-4 462,2-2 0,-10 0-2193,-2 0 1060,-8-8 1265,4 6 0,-7-13 0,0 5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8666,'2'12'707,"4"-1"1,3-7-89,9 2-147,-1-4 1,8-2 361,4 0 1,3 0-295,3 0 0,1-2-13,5-4 0,-5-3-782,5-9 136,-5 1-167,-1-8 0,-8 6-289,-4-4 0,-4 5 154,-2 7-635,-7-5-11,-3 7 287,-7-8 0,-7 1-19,-5 5 490,-11 3 1,4 2 106,-4 0 0,2 1 187,-2 5 1,9-6 726,-3 0-644,3 0 0,-1 4 301,4-3-54,3 3 214,8-6-147,0 8-259,0 0 0,0 10-102,0 7 1,0 8 167,0 10 0,0 1-136,0 4 0,0-1 7,0 7 1,0-8 17,0 3-74,8-5 1,-6-1 12,3-1 1,-3-5-13,-2 0 0,6-8-71,0 2 1,1-9 6,-1-3 98,-4-7-59,6 4 3,-1-1 1,-3-5 69,8 4 0,-6-12 149,5-5 0,-5 1-193,5-1 1,-5-1 8,6-5 1,-7-6-89,7 0 134,-8 7 188,11 1 13,-13 5 0,8 1-155,-4 3 1,-5 6-11,5 6 39,-4 3 1,-2 11 188,0 3 1,0 2-99,0 4 0,6 7-46,0-7 0,-1 7-254,-5-7 0,0-4 152,0-2 0,2 2-763,4-2 476,-4 0 0,6-11-480,-8-1 265,0 1 227,0-3 0,0 1-436,0-4 242,0-4 476,0 5 1,-2-8 247,-4-5-259,4-4 1,-13-7-58,3 0 0,5-3 192,1-3 214,-4 4 1,8-6-137,-4 8 1,6 0 80,6-1 1,-2 3 164,8 3-431,-1-3 0,6 5 232,1-7-414,-1 0 88,0-1 1,-5 9 61,-1 3-211,-7 4-924,4 2 721,-8 0 0,-2 0-245,-4 0 0,-11 8-455,-12 3 1,-11 12 494,-6 6 0,-10 4 47,-2 2 0,-5-3 757,5-3-240,1 4 0,10-14 26,1 4 1,8-4 83,-2-2 0,11 1 604,6-1 0,3 0-79,3 1-232,8-9 1,-5 7 459,8-5 1,1-1-394,5 1 0,7-1-94,5 1 1,3 5 110,2-5-331,1 5 0,7-5 176,4 1-146,-4-1-15,7-1 0,-5 3-178,8-7 25,-1 8 0,1-13-136,-1 5 1,3-4-345,3-2 1,-1 0-1,7 0 1,0-2-473,6-4 1,-4 3-467,4-9 624,-4 1 389,19-7 0,-5-5-1313,7 0-383,0-15 2064,8 9 0,-8-17 0,8 4 0,2-8 0,-5-4 0,-1-4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9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7870,'0'-9'280,"7"1"149,5 8 1,3 0 0,2 0 463,1 0 0,1 6-211,4 0 0,-4 5-354,4-5 0,2 5-252,-2-5 0,6 2-35,-6-2 0,0-5 53,-5 5 0,-1-2-892,0 2 0,0-4 452,1 4 0,-7-5-1044,1-1 1,-8 2 59,1 4 1330,-3 4 0,-9 7 0,-3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2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7943,'0'-17'1070,"0"7"0,0 1-768,0 3 0,7 4-320,5-4 0,3 2 141,3-1-71,-1 3 113,0-6 1,6 8-130,0 0 32,0 0 0,-11 0-685,-1 0 460,1 8 0,0-1-81,-1 5 0,-7 3-147,2-3 0,-4 5 155,-2 6 1,-2 4 13,-4 8 1,-4 5 409,-7 0-111,7 8-114,-5-3 0,5 1 818,-7 0-534,7 0 0,-3-2 102,7-4 1,1-3 83,5-3-334,0 1 0,0-6 61,0 0-153,0-8-375,7 4 0,-3-10-382,8-3 402,-9-5 153,5-7 1,0-7-382,3-5 283,5-11 71,1 4 0,0-16 6,1 1 0,5-1 83,0-5 1,2 3 19,-2 3 1,-4 7 45,4 4 0,-4 5 112,-2 7 1,1 3 536,-1 8-328,-7 0-159,-3 8 0,-7 2 1064,0 7-774,0 8 0,0-6 167,0 4-341,0 4 1,-5-8-12,-1 4 0,-8 2-130,3-2 1,-5-2-69,-1-9 0,6 3-429,-1-3 0,6-4-430,-5-3 322,7-3 242,-4-2 52,8-7-17,0-3 157,0-7 1,8-1 94,4 1 1,-3 0 41,3-1 0,-7 1 281,7 0 0,-6 7 225,5 5 388,-7 3-197,4 2-375,-1 0-53,-5 0-163,6 0 0,-8 7-12,0 5 1,-2-3-149,-4 3 1,4-6-183,-3 5 0,1-5-417,-2 6 0,2-7 116,-7 7 1,-1-6-362,-5 5 1,-2-7-421,-4 2 651,3 3 434,-20-7 0,9 12 203,-15-9-12,8 9 0,-6-12 208,3 4-231,5-4 1,-7 3 144,9 1 0,-6 8 421,-1-3 0,1 6-38,5 6 1,1-3 366,-1 3 1,8-4 329,4-2-620,4 0-281,2 1 0,5-7-25,1 1-256,7-1 125,-4-1 1,8 5 54,0-3 0,10-3 126,7 3 0,10 0 87,13 5 1,6-6-85,12 1 0,5-8 93,12 1 1,-7-1-593,6 2-802,-6-4 1031,1 6 0,-4-8-427,-7 0-377,-1 7 179,3-5 0,-12 12-749,4-8 0,-6-1 336,0-5 979,4 0 0,-8-5 0,5-1 0,-7 2 0,-4 2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7970,'0'-10'1518,"0"3"1,0 22-1161,0 8 0,-2 8 104,-4 3 0,2 9 235,-7 3 0,-1-2-370,-5 2 1,5-6-131,1 7 1,1-9-523,-1 2 286,3-3 0,6-3 127,-4 1-1833,4 0 799,-5-9 167,14-1 0,-3-7-637,8-1 0,-1-7 362,6-5 1054,1-3 0,7-9 0,2-3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7970,'20'-23'-18,"3"0"0,-2 0-6,8 6 0,-6 5 251,5 1 0,3 5 219,10-6 1,-5 9-130,4-3 0,-1-2-34,1 2 0,-9 1-148,4 5-112,-5 0 82,5 0 0,-8 0-82,-4 0 1,-2 5 61,2 1 0,-4 6-227,4-7 75,-4 9 0,-1-6-217,-1 3 0,0-1 125,1-4 0,-3-3-278,-3 9 120,3-1 256,-5 7 1,5-7-143,-4 1 379,-3-8-124,0 11 0,-6-11 207,3 7-158,-3-7 0,4 6-40,0-4 0,0-3 162,-6 9 165,0-8-255,0 11 0,0-11 7,0 8-73,0-9-37,0 13 0,2-12-134,3 7 113,-3 1 1,6 5-195,-8 0 190,0 1 0,0-1-16,0 0 1,2 2-22,4 4 1,-4-3-6,3 3 0,-3-4 166,-2-2-130,0 8-4,0-6 1,0 14 303,0-4-140,0-4-19,0 7 1,0 1 42,0 7 1,0 7 2,0-7 1,0 8 176,0-2 1,-2 4-54,-3 2 1,1 2 61,-8 3 1,6-1-501,-5 8 93,-1-1 1,3-9-84,3-8 226,-4 0 1,7-15-28,-9 3 0,8-11-15,-2 0 1,-1-3-72,1-3 1,-2-2-122,3-3 1,1 1 85,-8-7 0,6 0-76,-5-6 0,5 0-1070,-5 0 564,-1-8 29,-5-2 0,-1-9-443,1-4 1,-6-4 430,0-7 0,-6-9-43,6-3 1,-6-6 647,6-5 0,-7 3 0,3-6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3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7968,'0'-10'1165,"0"-5"-810,8 13-181,-6-5 453,5 7 374,-7 0-487,0 0-179,0 7-333,0-5-1,0 6-32,0-1-431,0-5 265,8 6 0,2-2-174,7 0 1,6-1 28,0-5 0,8 0 74,-2 0 1,-4 0 247,-2 0 33,-4 0-29,-2 0 0,-2 8 79,-3 4 0,1 3 27,-7 2 0,0 2 266,-6 5 0,-8-3-113,-3 8 0,-5-6 42,-1 5 1,-6-5-201,0 6 0,-8-6-35,2 6 0,4-8-139,2 2 53,-4-11 0,8 1 181,-4-7-636,12 8 329,-5-13 0,12 7-486,-7-8 434,7 0 0,-4-2-422,8-4 369,0-3 0,2-8 0,4-1 1,4 5-82,7-4 0,6 11 283,0-6-102,0 1 1,0 9 395,0-4-130,0 4-6,-5 2 1,-9 2 635,-3 4-475,-4-4 1,-2 13 78,0-3 1,-2-3-163,-4 3 1,-3-3-52,-9 3 1,-1 3-178,-4-3 232,4-5-150,-14 9 1,14-8-107,-4 3 1,4 2 151,1-7 1,7 2 22,-1-2-129,8-4-86,-3 5 0,9-1 89,3 0 51,5 0-1,7-6 1,6 0-127,1 0 117,-1 7 1,-4-5-182,4 4-26,-12-4 147,12-2 0,-15 2-65,4 4 116,-5-4 1,-7 7 0,0-3 1,-2 2-13,-3 3 0,-5 4 1,-7-3 1,-1 3 251,1 3-103,0-1-5,0-7 0,7 5 289,4-4-491,-3-3-104,7 8 0,2-9 74,11 5 1,5-5-129,1-7 0,6 0 116,0 0 0,0 6-325,-6 0 144,8 0-54,-5 1 388,-3-5 0,-9 8 326,-8-4-161,0 3 0,-10 9 343,-7-1 1,-8 6-262,-10 0 1,0 6 111,1-6 1,-1 2-109,1-2 1,7-6 343,4 0 0,9 1 1624,3-7-1425,7-3-565,-4 7 0,10-7-196,4 4 0,13-3-233,16-3 0,9-4-539,14 4 1,11-12 364,11-6 1,-31 2-1,0-3 178,3 0 1,0-3-1,-1-3 1,-2-2-1,-2-1 1,0 0-1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5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8149,'0'-9'665,"0"1"1,2 8-98,4 0 0,-3 0 99,9 0 1,-1 0-241,7 0 0,-1 0-155,0 0 0,1 0-414,-1 0 0,0 0-86,1 0 0,-1 6-77,0-1 1,-7 9 123,-5-3 0,-3 1-101,-2 5 1,0-3 176,0 9 0,-7-2 62,-5 2 1,-5 4 235,-6 7 0,4-7-92,-4-4 0,3 2 652,3-2 0,6 0-227,-1-5 0,8-1 394,-2 0-673,4 1 0,4-3-231,4-4 1,4 3 90,7-8 1,8-1-162,4-5 0,5 0-805,7 0 0,-3-7 413,8-5 0,-7-5-871,1-6 1,-3 2 244,-3-8 0,-7 8 1072,-4-2 0,-4 4 0,-1 1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45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52 502 8105,'-6'-21'-94,"0"4"0,-5 3 217,5-3 0,0 0-34,6 0 1,0-1 140,0 1 1,0 3-17,0-3 1,6 10 39,0-11 0,7 5-7,-1-5 1,3-5-257,2 0 0,8 0 18,4 6 1,4-2-23,2-4 0,1 4 98,4-5 1,-1 3 29,7-2 0,-2 10-16,2-4 1,10 5-14,-4 0 1,4 5-123,-5 7 0,1 0 125,0 0 1,-2 9-140,-4 9 1,2 1 139,-7 10 1,-1 0-9,-5 5 1,-7 1-36,1-1 1,-8 7 0,2-1 0,-3 6-56,-3-6 0,-2 9 7,-3-3 0,-4 4 38,-8 1 0,-2-4 10,-4-1 0,-6 0 66,-11 6 1,-4 5-25,-7 1 1,-9 0 74,-3-7 0,-5 1-206,-7 0 1,2 0 378,-7 0 0,-1-6 51,-5 0 0,6-13 244,-1 1 0,9-10 275,-3-1-462,4-12-163,10-3 0,0-8-168,3 0 1,5-10 44,-4-7 0,9-4-122,2-14 0,2-5-109,-2-18 0,6-5-437,12-12 0,3 0-338,8-12 1,2 3-284,4-14 0,5 10-554,12 1 0,-2 8 263,8 10 1421,0 8 0,0 3 0,4 12 0,9 6 0,10 3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8349,'-10'0'729,"2"0"1,8-2 97,0-4-410,0 4 366,0-6 160,0 8 1021,0 0-1727,8 0 0,-4 0 245,7 0-245,1 0 68,-3 0 0,7 2 250,-5 4 0,5-2-231,1 7 0,0-7-94,1 2 1,-1-4-50,0-2 1,0 0-81,1 0 0,-1 0 12,0 0 0,1 0-30,-1 0 1,2 0-134,4 0 94,-11 0-170,11 0 1,-14 0-182,9 0 1,-7 0-5,1 0 1,-6 0-172,5 0 1,-5 0 73,5 0 0,-5 0-666,6 0 403,-9 0 260,13 0-209,-14 0-40,5 0 267,1 0-194,-6 0-468,6 0-12,-8 0-196,0 0 0,0 8 199,0 3 1064,-8 4 0,-9 10 0,-10 2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8102,'-17'0'621,"7"0"-148,2 0 0,6 5 120,-3 1-243,3 7 0,-8-1-281,4 11-102,4-4 227,-13 14 0,7-12 129,-3 8 0,-5 0-56,5 5 1,-3-5 172,3 0 0,-3-6-134,9 6 0,-3-8-11,2 2 0,4 2-108,-3-2 1,3 0-1,2-6 0,7 1-331,5-1 126,3 0 61,10 1 1,-4-7-280,8 1 97,0-9 42,13 5 0,-5-8-19,3 0 1,-3-2 83,-3-4 1,-5 5-159,0-5 0,-8-2-115,2 2 1,-4-5-137,-1 5-831,-1-7 594,0 3-5,-7 0-829,-3-5 749,-7 13 262,0-13 501,-7 13 0,-11-14 0,-8 7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7812,'0'-17'1909,"2"5"-788,4 1 88,-4 7 10,13-11-782,-5 13 1,7-8-230,0 4 1,-5 2 28,-1-7 0,1 7-1041,5-2 0,6-1 344,0 1 141,0 0 0,-3 0-1090,3 1 1409,-4-1 0,6 6 0,-8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8123,'-7'-17'0,"5"5"302,-4 1-217,4-1 1,4 1 240,4-1 0,-2 2 489,7-1 0,-5-3 240,5 9-557,-7-1 120,4-2-754,0 6 128,1-5 15,1 14 1,-2 3-9,-8 7 1,0 2-96,0 4 0,-2 4-428,-4 8 1,2 7 264,-7 4 259,-1 4 0,-13-6 0,-2-1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2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7976,'-8'10'106,"5"-3"522,-9-7 172,8 0 0,-2 0-452,12 0 0,4 2-135,7 4 1,6-4 242,0 4 1,8-4-71,-2-2 0,-2 6-491,2-1 0,-1 7-338,7-6 1,1 5-424,5-5 1,-5 2 865,5-3 0,3 5 0,0 7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8041,'-17'-17'106,"7"7"-322,3-5 216,-1 5 164,6 0-40,-6 3 1,8 5 124,0-4-33,0 4 12,0-6-75,0 8 1,-1 0 53,-5 0-21,4 8 0,-8 2-59,4 7 0,5 8 55,-5 4 1,-2 11-43,2 6 0,-1 6 12,1 6 0,4 9-203,-4 8 0,2 6 5,-1-6 0,3 5-467,-4-5 1,4 6 250,2-6 1,2-2-536,4-10 1,1 1 33,5-12 378,3-4 0,-5-22 46,7-2 1,6-5 338,0-2 0,0 0 0,-5 1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2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8106,'-10'0'41,"-5"0"1,13-2 771,-4-4-314,-3 4 134,7-6-278,-6 8-124,8 0-77,-8 8 0,7 4 60,-5 11 1,2 11 58,-2 12 1,2 12 77,-7 5 1,5 10-86,-6 2 1,7 6-155,-7-6 1,3 0-421,-3-6-618,4 0 965,1-7 0,5 3-1743,-4-7 1113,4-8 195,2 0 1,0-14-225,0 5 0,8-13 11,3-5 1,-1-3-157,1-3 1,-5-2 764,6-3 0,-1-4 0,7-8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8345,'0'-10'1780,"8"2"0,1 8-1172,9 0 1,7-5 96,3-1 0,-1-2-394,2 2 1,0 3-347,6-9 1,-1 6-1343,1-5 777,-1 7 518,-7-4 0,4 3-1105,-8-1 636,0 0-190,-6 6 1,-1 2 740,-5 4 0,-3 11 0,-8 10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3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8042,'0'10'2886,"0"5"0,0-11-2602,0 7 1,8-7-898,4 2 1,9-4 584,2-2 72,8 0 158,-12 0 0,8-2-361,-4-4 137,-4 4-481,14-6 0,-12 8-573,8 0 0,-1 0 652,7 0 424,-8 0 0,5-7 0,-5-3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8001,'9'-7'-889,"-1"5"334,-8-14 1266,8 15 34,-7-7-157,7 8-347,-8 0 0,0 8 55,0 3 0,-2 12-14,-4 6 0,5 11 203,-5 6-56,4 4-259,2 10 0,0 1-120,0 9-796,0-1 543,0-8 0,0-1-300,0-8 1,0-8 125,0-4 0,6-5-374,-1-6 0,7-4 33,-6-8-170,7-7 888,-3-3 207,7-7 0,0-15 0,1-4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 8001,'-2'15'0,"-4"-4"155,4 5 1,-13-12 444,4 7-475,3-7-230,-8 11 39,-1-5 1,-6 9 102,-11 4 0,1-2-119,-13 8 13,7-8 16,-3 12 0,2-14-1,-1 4 1,-5 2 76,6-2 1,0-5-76,5-7 0,6-7 742,0 2-301,8 3-192,4-7 456,2 6-301,13-8 24,-14 0-200,14 0-54,-5 0 0,9 2 253,3 4-223,5-4 0,9 13 153,4-3 0,4 3 149,8 2 0,-1 1-108,1-1 16,-1 0 0,1 0-69,0 1 0,-1-1-228,1 0 1,-1-5-248,1-1 1,-6-1-541,0 1 1,-3 3-240,3-8 0,4 5 175,-4-5 786,3 0 0,3-6 0,0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8050,'-11'-5'913,"-1"-1"216,8 0 0,-3 14-632,7 3 0,0 5-228,0 1 0,0 2 6,0 4 0,0-2 389,0 8-490,-8-8 0,4 12-1082,-7-4 0,7 1 402,-2-1 506,4 4 0,-6-6 0,-1 7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8145,'-17'0'1082,"-1"-8"-792,1 6 1,0-6 0,0 8 1,-3 2-11,-3 4 0,4 4 98,-4 7 1,-4 8 238,-2 4-149,-3 19-1013,5-2 996,-6 21 1,14-13-154,-6 13-62,15-5-358,3-1 171,7 6 30,0-13 0,7 0-997,5-8 1,5-8 173,6 3 304,4-12 1,2-4-1070,0-8 1508,-1-7 0,7 3 0,0-7 0,-1-1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8179,'-17'0'97,"-2"0"428,-4 0 197,3 0 1,-5 0-704,8 0-37,0 0 91,0 0 0,5 0 465,1 0-367,-1 7 85,-13 3 1,6 7 256,-4 1 0,4 7-148,1 3 1,1 5-80,0 2 0,-1 5 435,1 0-302,0 8-122,0-3 1,7 1 154,4 0-217,-3-8-293,7 5 1,-4-9-206,12 1 0,-3-8-94,9-4 1,5-4-414,6-2 0,2-5 368,-2-1 1,4-7-213,8 2 0,-1-6-127,1-6 1,-2-4-321,-4-7 1,1-2 0,-7-4 686,8 4 1,-17-6 373,3 7-257,-4 1 257,-3 0 498,-2 0 303,-8 7-600,0 2 1,0 10 311,0 4 0,-2 4 306,-4 7 1,4 6 741,-4 0 0,-2 6-420,3-6-786,-1 8 1,6-12-715,0 4 233,0-4 149,0-2-191,0 1 0,0-7-137,0 1 0,6-7-836,-1 7-1482,1-8 2623,2 3 0,2-7 0,7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5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8020,'-17'0'761,"7"-7"-507,-5 5-719,13-6 397,-6 0 486,8-1 47,0-9 1,6 7 591,0-1 1,7 8-559,-1-1 0,3 3-75,2 2 0,6 0-516,0 0 67,8 0-144,-4 0 0,2 0-346,0 0 529,-8 0-579,11 0 0,-10 0-1851,6 0 2416,-7 0 0,4 0 0,-7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0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8521,'-15'2'186,"4"4"-293,3-4 1,8 7 426,0-3 0,-6-2-93,0 8 1,1-1 119,5 6 0,-2 8 30,-4 4 0,2 10 31,-7 1 0,5 14-135,-6-2 1,6 11 88,-5 1 0,1-3-312,-1 2 1,-3-5 64,9 5 0,-7-13 23,6 2 0,1-11 50,5-1 1,-6-3 46,0-3 0,0-5-87,6 0 0,0-8-19,0 2 0,0 2-9,0-2 1,0 0 127,0-6-95,0 1 0,2-1 11,4 0 0,-2-1-197,7-5 0,-5-1 104,6-5 0,-7-3-50,7 4 1,-1-4 55,7-2 1,-7 0 71,1 0-28,-1 0-20,7-8-308,-1-1 0,-2-3-35,-3 1-452,-5 7 487,-7-11 1,0 11-2551,0-8 2757,0 8 0,8-11 0,2 5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5:55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7974,'17'-9'1011,"1"3"-618,7 4-62,-6 2 0,14 2 287,-5 4 1,-1 3-5,2 9 0,-2 8 212,2 9 0,2 7-18,-8 10 0,2 6 215,-2-1 1,-6 7 10,0-6-1250,1 7 542,-17-11 0,5 15-601,-12 0 1,-7 2 211,-16 10 63,-7-8 0,7-27 0,-2 0 0,0-2 0,1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07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1453 399 8588,'0'-18'-920,"0"1"660,0 7 1,0-5 146,0 3 1,0 3 195,0-3 1,0 7 309,0-7-320,0 8 1,0-5 90,0 3 0,0 2 217,0-8-77,0 9 11,0-13 5,-8 7 1,6-3-25,-3 1-135,-5 7 1,6-4 118,-7 8-269,7 0 223,-12 0-122,7 0 0,-3 0 19,1 0 0,5 0-32,-6 0 1,7 0-132,-7 0 1,6 2 56,-5 4 0,-1-2-96,-5 7 0,6-5 105,-1 5 0,-1 1-18,-11 5 1,5 0 31,-4 1 0,-2 5-5,2 0 1,-2 2 34,2-2 0,2-2 8,-8 8 1,6-6 118,-6 6 0,6-2-140,-6 1 1,6 5-20,-5-4 0,4 4 29,-4 1 0,7 1-12,-3-1 0,3-5 21,-2 0 0,4 2-4,-4 9 0,4-3-15,2 3 1,-7-2-1,1 3 0,-2-3-127,2 8 0,4-2 115,-4 3 0,-2 1-130,2-8 0,-6 8 78,6-2 0,-2 4-18,2 2 0,4 0-8,-4 0 0,-2 0-8,2-1 0,0 7 12,5 0 1,-5 5 5,0-5 1,0 5 166,6-5 1,0 5-143,-1-5 0,-5 7 170,0-1 1,6-3-130,5 3 1,1-1 9,-6 6 1,7 0 64,4 0 0,4-1 7,2-5 0,2 10-213,4-4 1,4 10 168,7-4 0,6 6-156,0-6 0,8 5 134,-2-5 1,3 0 259,3-6 1,-1-5-164,1-1 1,2-5-79,3 5 1,2-7-38,4 2 0,2 1-106,-7-1 1,7 0 81,-2-7 0,-2 1-149,2 0 0,-6-2-35,7-4 1,-3-4 112,2-7 0,4-2 209,-4-4 1,-2-6-180,2-12 1,0 3 22,6-9 0,6 7 39,0-6 1,7-3 6,-2-8 0,5-11-26,1-7 0,2-9 2,4-3 0,-4-7 33,4-10 1,2-2-252,-2-4 0,-35 26 1,0-3 124,-2-2 0,-1-1 1,4-3-1,-1 0-150,-3 0 0,1 1 0,3-3 0,0-1-163,0-1 0,-1-2 1,-1 3-1,-1 0 152,0-2 0,-1 0 1,-2 2-1,-1 1-71,-2 3 0,0-1 1,-2 0-1,-1 0-181,23-34 1,-8 0 237,-3 6 0,-5-2 252,-1-4 0,-8 2-99,-4-8 0,2 0 23,-2-5 1,0-8 47,-6-4 1,-11 44-1,0 0-198,-1 0 1,1-1 0,-1-1 0,0 0 202,1 1 0,-1 1 0,0 3 1,-2 0 51,-3-4 0,0 0 1,0-45-67,0 48 1,0 1-1,-2-44-20,-4 15 0,-3 5 232,-9 11 0,1-1-182,0 7 1,-1 1 64,1 5 0,0 0 298,0 0 0,5 2-318,0 4 1,1-2 167,-6 8 1,-1-1-167,1 7 1,0-7 318,-1 1 1,-1-2-349,-4 1 0,2 3 41,-8-8 1,6 2-59,-6-2 0,1-2 7,-7 7 0,-2 1 15,-3 5 0,-2 6 3,-4 1 1,-4 7-30,4-3 1,0 5-3,-6 2 0,9 5 272,-9 1 0,10 1-146,-4-1 0,6-3-44,-6 9 1,7-1-15,-1 6 0,3 0-46,3 0 0,-1 0-115,1 0 0,1 7-259,4 5 0,-2 9-99,8 2 1,-6 16-1202,6 1 1651,-7 16 0,3 13 0,-8 10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0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571 104 8280,'-16'-17'0,"5"0"0,1 5-258,5 0-133,3 9 0,-8-11 553,4 8 1,4-1 1338,-3 1-1090,-5 4 1,0-6-199,-7 8 1,0 6-274,-1 0 0,-1 7 143,-4-1 1,4 3 6,-4 3 1,-2-1 142,2 0 0,-6 0-72,6 1 0,-6 7-32,6 4 0,-6 3 142,6 3 1,-6 1 91,6 5 0,0-3-67,6 8 1,0 0 127,-1 6 0,9 0-10,3 0 0,4-6-148,2 0 0,0-5-95,0 5 1,8-10-166,3-1 1,7-3-48,5-9 0,-2 0-276,8-5 1,-1-7-281,7 1 0,5-8 326,1 1 0,-1-10-210,-5-7 1,-1-5-48,1-6 1,-1 2-213,1-8 1,-8 2 204,-4-2 1,-6-2 106,-5 8 0,1-5 302,-7 4 1,0 1 231,-6 6 1179,0 7-1082,0-5 1,0 15 75,0 0 0,0 2 24,0 10 1,0 7 417,0 10 1,0-2-257,0 1 0,0-1-136,0 2 0,2 4-259,3-4 1,-3-3-279,4 3 0,4-6-592,1 6 0,-1-8 437,1 2 0,-5-3-185,6-3 1,-8 0 183,1 0 0,-3-5-1461,-2-1 867,0-7 958,0 4 0,-7-8 0,-3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08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8280,'-17'-10'100,"2"0"-41,3 5 249,4 3 1017,8-6-809,0 8 1,8 0 220,4 0 1,11 0-264,5 0 0,5-6-170,2 0 0,7-1-456,4 1 1,-2 4-270,2-4 0,-7-1-485,1 1 1,-3 0 197,-3 6 1,-7 8 707,-4 3 0,-4 5 0,-1 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08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11487,'0'17'1720,"0"0"1,0 0-834,0 1-508,0 7 0,0 2-782,0 7 1,0 1 299,0-1 0,0 1-1480,0 0 1,2-1 332,4 1 1250,4-1 0,7 1 0,0-1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0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1139 242 8360,'-17'-17'0,"0"-2"46,0-4 0,1 9 0,5-3 0,-5 11 285,5 0 1,1-1-69,-1 1 0,5 0-410,-6 6 227,1 0 1,-6 8 174,-1 3 0,1 5-95,0 1 1,-6 0 154,0 1 1,-2 5-166,2 0 1,1 7 16,-6-1 0,5 6-145,-6 5 1,2-1 96,-2 7 0,-4 2-197,4 9 1,-3 5 68,-3 7 0,1 0-77,-1 0 1,0 6-119,1 0 1,-1 10 282,1 1 1,-1 3-36,17-41 1,2 2-1,1-2 1,1 2 2,-1 1 0,1 1 0,2 1 0,1 0 98,-4 2 0,1 0 0,3-3 0,1 1-24,-2 2 1,1 0 0,1 3 0,1 1 42,0-1 0,0-1 1,1 2-1,-1 0-36,0-4 1,1-1 0,2-4 0,0 0 78,0 2 1,1 0 0,1 40 21,-2 0 0,6-5 131,6-7 1,9 7-296,8-1 1,8 1-217,-2 5 0,4-11 50,1-6 1,1-6 50,-1-6 1,-3-3 213,4-8 1,-5-8-137,11-4 0,3-3-125,2-3 1,4-7 116,2-4 1,0-6-4,0-5 1,1-4 34,5-8 1,-4-2-15,3-4 0,3-4-153,-2-7 0,5-8 108,-5-4 0,1-3-179,-1-3 1,-4-1-14,3-5 1,3-1 133,-2-4 0,-1-12 7,-5 1 0,6-9-18,-1-3 1,-25 29-1,0-1-64,25-39 0,-24 32 0,0 0-44,-1 2 1,-1-1 0,2-2-1,0-2-233,-2 0 0,1-1 0,0-3 0,-1 0 226,-4 1 0,-2-1 1,5-6-1,0 1-255,-6 2 0,-2 0 0,2-3 1,-2-1 283,-4 4 1,-1 1 0,-4 1 0,-1 1 40,-3 0 1,-1 0-1,0-1 1,-1-1 46,-3-1 0,-2 0 0,1 3 0,0-1-35,-3 1 0,0 0 0,0 2 1,0 1 72,0 0 1,0 0 0,-8-46 212,-3 0 0,-5 0-40,8 46 0,-1 0 0,-10-46-76,7 49 0,1 0 1,-11-41 198,-6-2 0,5 5-13,-6 7 1,0 5-134,-6 11 0,-5 7 195,0 10 0,-8 7-46,2 11 0,-10 6-217,-2 12 0,-7 3-209,1 8 1,-3 15-517,-2 8 0,0 10 332,0 7 0,7 7-784,5 10 0,10 7 1131,7 11 0,4 7 0,5 9 0,8-1 0,7 2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692 344 7990,'2'-29'0,"4"1"0,-3 4 844,9-4-464,-8 7 1,5-6 389,-3 4 1,-4 3-294,4-3 0,-4 4-139,-2 2 1,0-1-114,0 1 1,-2 2 23,-4 3 1,2 3-110,-7 3 1,-1 4-163,-5-4 1,-6 10 29,0 2 0,-14 13-196,3-2 1,-7 12-83,1 0 1,-4 11 121,-8 6 0,2-1 238,4 1 0,-2 6-200,7 5 1,-5 1 630,6-6 1,7-6-63,10 0 0,4-6 94,2 7 0,1-9-312,5 2 0,3-3-279,8-3 1,0 1 129,0 0 0,8-9-116,3-2 1,5-3-340,1 2 0,2-6 122,4 0 1,4-1-450,8-11 0,-1 1 44,1-6 1,5 0-149,1 0 1,5-7 289,-6-5 1,2-3-16,-1-3 0,-7-5 304,1 0 0,-2 0-25,-10 6 1,4 0 638,-10-1-411,4 1 1798,-11 0-864,-1 7 0,-3 2 481,-12 8 0,2 0-700,-7 0 0,5 8-111,-5 4 0,1 5-231,-2 6 1,-1 2-123,7 4 1,-5 5-294,5 1 1,-6 0 103,7 5 0,-1-4-822,6-1 1,0 0-58,0-1 0,-2-1-497,-4-4 0,4 1 599,-4-7 0,5 0-708,1-5 778,0-9 657,0-1 0,0-8 0,0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1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7990,'0'-17'594,"2"1"173,4 5 1,5-4-97,13 3 0,2-3 86,9-3 1,2 7 320,3-1 0,-4 8-468,5-1 1,1-3-540,-2 2 0,6 2 37,-5 10 1,7-4-1461,-2 4 1,-2 3 406,2 3 945,-7 3 0,11 3 0,-6-1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17 8115,'0'-9'6879,"7"1"-6588,5 8 1,-2 0-536,1 0-602,1 0 546,-3 8 1,-1 1 130,-8 9 1,0-1-564,0 0 1,-8 6 279,-3 0 0,-7 6 96,-5-6 0,4 6 258,-4-6 1,4 0 294,2-6-34,-1 1 525,9-1 0,3-7-25,12-5 0,11-3-44,12-2 1,11-2-1075,6-3 1,12-7 231,5-11 43,12 4 1,-4-14-1,6 6 1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3.0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18 381 15812,'-6'-12'-4414,"0"0"4084,1 9 0,5-7 736,0 4 1,2 4 329,3-3-547,-3-5 0,8 8 256,-4-4-398,-4 4 1,13 2-162,-4 0 1,5 0 408,1 0 1,0-5 11,1-1 0,7 0-76,4 6 0,-3 0-252,3 0 0,0 0 99,6 0 0,1 0-154,4 0 1,-1-2-21,7-4 0,-2 4-134,2-3 0,12 3 99,0 2 0,1 0-282,5 0 1,-1-6 89,6 0 1,6 0-26,0 6 1,0-5 236,-6-1 1,-2 0-73,-3 6 0,3 0 107,-4 0 0,3-2-5,-3-4 1,4 5 52,-3-5 0,3 4-2,2 2 0,0 0-18,1 0 1,7-2-94,3-4 1,11 4 73,1-3 1,6 3-272,-6 2 1,6 0 205,-6 0 1,0 0-22,-5 0 0,-8 0 96,-4 0 1,-12 0 26,-5 0 0,-5 0 46,-1 0 1,-6 0 169,1 0 1,-9 0-144,2 0 1,3 0 89,-3 0 0,0 0-184,-5 0 1,-1-2 336,1-4 0,5 4-419,1-4 1,-3-1 148,-9 1 0,4-2 56,-4 2 0,-3 2 41,3-7 1,-8 7 492,2-2-358,4-3 1,-7 7-102,3-4 0,-4 4 4,-2 2-154,-7 0-20,5 0 0,-11 0 25,7 0 1,-7 2-287,2 4 0,-4-2 177,-2 7 0,0 6-15,0 7 0,0-1 264,0-6 1,0 2-147,0 4 1,2-4 77,4 4 0,-2-3-9,7-3 0,1-6 220,5 1 1,0-8 62,0 2 0,8-4 172,4-2 0,2 0-288,-2 0 1,2-2-124,-8-4 0,5-4 66,-5-7 0,-1 0 123,-11-1 0,-3-5-177,-8 0 1,0-8-62,0 3 0,-16-5-235,-7-2 1,-9 3 9,-9 3 1,1 4-244,-12 8 0,2 1 180,-13 5 52,-8 3 0,0 16 1,-6 1-1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7896,'18'-8'946,"-9"7"0,7-7-287,-5 8 1,6 0 0,5 0-87,1 0 0,7 0-299,-1 0 0,-4 0 80,-2 0 1,-4 0 78,-1 0-670,-1 0 1,-2 2-89,-3 4 0,-4 3-344,-8 8 0,-8 3 374,-4 3 1,-11 4-191,-5 7 0,-5 1 381,-2-1 1,6-7-116,1-4 0,12 2 1004,-1-2 1,11 0-410,0-5 0,6-7 129,6 1 0,6-6-381,11 5 1,9-7-397,9 2 0,1-4 135,-2-2 0,-3-8-269,3-4 1,1 3-981,-7-3 1,3 1 1385,-14-7 0,0 1 0,-6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3.6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173 18 12882,'-11'-2'-556,"-1"-4"0,6 4 430,-5-3 63,7 3 1,-11 2 344,3 0 0,2 0-277,-1 0 0,1 2 391,-1 3 1,-5 5-117,5 7 0,1 1 19,-1-1 0,7 0-12,-2 0 0,4 7-17,2-1 1,8 2-167,3-2 1,5-4-77,1 4 1,6-6 55,0-5 0,8 1-231,-2-7 0,-2 0-55,1-6 0,-1 0 202,2 0 1,2-2-348,-8-4 1,0-4 237,-6-7 0,-1 0-51,-5 0 1,3-1-57,-9 1 0,1-6-337,-6 0 0,-7-6-36,-5 6 0,-5-2-70,-6 2 1,2 6 329,-8-1 290,0 9 0,-13 9 0,-3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4.57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18 13469,'8'-10'-1706,"-5"3"1780,9 7 0,0 0-129,5 0 1,0 0 268,0 0 0,6 5 21,1 1-237,6 0 0,3 2-43,7 3 0,8 4-281,-2 3 1,12-1 202,6 0 1,10 1-254,7-1 1,4-2-115,1-3 0,6 3 341,1-3 1,5-3-427,-6 3 1,6-1 470,-6 7 1,4-7-14,-9 1 1,3-6 70,-9 5 0,-3-5 90,3 5 0,-8-5-62,2 6 1,2-1 132,-2 6 1,2 7 21,-2-1 0,3-6-127,9-6 1,5 1-594,0 5 0,2 0 354,-1 1 1,-5-1 37,4 0 1,-3 1 132,-3-1 1,-1 0-122,-5 1 0,3-7 226,-8 1 1,0-7-120,-6 7 1,0-8 266,0 2 0,-1-5 207,-5-1 0,2 6-248,-7 0 1,2 0-142,-3-6 0,-5 0 104,0 0 0,-2 5-77,-10 1 1,-1 0 317,-10-6 0,-4 0-246,-8 0 1,-6 0 422,1 0 663,-8 0-762,3 0 0,-8 0-26,-5 0 1,-4-2-49,-7-4 0,0 4-110,-1-3 0,1 3 34,0 2 0,-1 0 29,1 0 1,0 5 225,0 1-299,7 8 0,2-5-145,8 9 1,2-1 67,4 0 1,4-5-152,7-1 0,2-1 16,4 1 0,-4-1-195,4-4 1,2-4 120,-2 3 0,6-3-111,-6-2 0,0-2-215,-5-3 1,-3 1-310,-3-8 1,1 1-121,-7-7 1,-2-1 290,-10-4 0,-4 0-50,-7-11 0,-10 3 228,-8-10 0,-3 5 309,-14 1 0,2 1-226,-13-1 0,-3 8-1049,-9 4 1296,-3 12 0,-5 3 0,-3 12 0,-9 7 0,46-1 0,-1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8399,'-6'-12'-452,"0"1"1,-1 7 267,1-2 0,2-1 404,-8 1 0,9-2 265,-3 2-170,-4 4 1,1-5-111,-9 7 1,7 0 8,-1 0 0,7 0 9,-7 0 0,2 4 113,-1 7 0,-3 1 31,9 11 1,-1 4-136,6 1 0,0 3 68,0-2-18,0 4-181,8-14 0,3 12-132,12-8 1,2-6 101,4-5 0,6-9-268,-1 3 0,1-4-281,5-2 1,2-2 276,-1-4 0,-3-3-360,-9-9 1,-4 1 238,-8 0 1,0-2-56,1-4 1,-9 3-24,-3-3 0,-4-2 115,-2 2 1,-8-2-86,-3 2 0,-5 6 370,-1 0 0,-8 7 0,-9 2 0,-11-1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5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8421,'0'-18'-464,"-2"7"325,-3-1 0,1 9 1146,-8-3-575,8-4 0,-11 8-131,4-3 0,-5 3-36,-1 2 1,0 0-471,-1 0 0,-5 7 138,0 5 0,-6 5-57,6 6 1,0-2-95,6 8 0,2-6-244,3 6 1,4-6 183,8 6 278,0 0 0,16-2 0,3-2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1539 8342,'0'-11'-759,"0"-1"1003,0 8-99,0-11 1,7 7 70,5-3 1,3-3-94,3 8 1,-1-5 16,0 5 1,8-7-75,4 1 0,4 3-10,1-3 1,7 0-128,-1-5 0,8 0 101,-2 0 1,2-6-162,-2-1 1,10 1 115,-4 6 0,5 0-86,1 0 1,5-8 39,12-4 0,0 2-352,12-2 0,-3 0 366,-35 12 0,0 0 0,1-1 0,0 1-236,5 0 0,0-1 0,-2 1 0,-1 0 221,3 0 1,0-1 0,2 0 0,-1 0-48,2-2 0,0-1 0,0 3 0,1 0 91,-2-2 0,1 0 0,1 1 1,-1 1-43,-3 1 0,0-1 0,0 1 0,-1 0 87,-2-1 1,0 1 0,0 3 0,0-1-27,0 1 0,0 0 0,-3 2 1,0 1 93,0-4 1,0 1 0,43-13-45,-43 13 1,0-1-1,41-16 188,2 8 1,-3-2-197,-3 2 1,-5 4-164,0-4 0,-10-2 155,-2 2 1,0 0-23,-6 6 0,-3-1-13,-2 1 0,-4 5 110,-3 1 1,1-1 207,0-5 1,-2 2-298,-4 3 0,2-1 384,-7 7 1,5-6-207,-6 7 0,0-7 38,-5 6 1,-2 1-78,-5 5 1,-3-6 140,-7 0 136,-1 0-350,0 6-158,1 8 0,-7-4 13,1 7 1,-8-5-238,1 6 1,-3-7 82,-2 7 1,0-6 118,0 5 1,0-5 10,0 6 0,0-7 124,0 7 0,-2-6 187,-3 5 0,-3-5-77,-4 5 1,-3-5 203,3 6 0,3-3 110,-3 3-65,8 3 0,-3-5-93,7 7 1,0-5 99,0-1-61,7-7 1,3 6-126,7-5 0,6-3-171,0 4 1,6-4 7,-6-2 0,0-6-248,-5 0 1,-1-5-46,0 5-84,-7-7 1,-2 3 15,-8-7 0,0 0 58,0-1 1,-2 1-205,-4 0 0,-4-3 54,-7-3 0,0 4 196,-1-4 1,1 4-63,0 2 1,-8 1-113,-4 5 0,-6 3 76,-5 8 296,-4 15 0,-23 5 0,-4 14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7.3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156 294 9353,'0'-27'-662,"0"10"254,0 1 1437,-7 15-568,-3-7 0,-1 8-462,-1 0 0,1 4 94,-7 7 0,1 3 331,0 15 0,-1-6-146,1 5 0,8-5-41,3 6 0,4-8-16,2 2 0,9-9 0,9-3 1,9-5-79,13 6 1,4-8-172,8 1 0,6-8-579,-1-3 0,7-10 316,-7-1 1,-5 0-327,-6-6 1,-9-4 247,-3-2 1,-1-2 133,-10 2 0,-7-1 42,-11 7 1,-3-8 191,-2 2 0,-2 2-280,-3-2 0,-5 8-62,-7-2 1,-8 0 39,-4 6 1,-4-2 96,-1 13 206,-1 0 0,0 6 0,1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8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9847,'25'0'782,"4"0"1,3-6-361,3 0 0,7-1 166,4 1 0,-2 4-456,2-4 0,-1 4 91,1 2 0,-6-6-655,-11 1 1,2-1-88,-8 6 0,0 0-417,-6 0 0,-7 8 440,-5 3 0,-3 6-753,-2 6 1249,-15 4 0,-4 16 0,-16 1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8.4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1 12926,'-9'0'696,"-5"2"-210,8 4 0,1 3-648,5 8 1,-2 3 150,-4 3 0,-4 11-179,-7 12 1,0 4 374,-1 2 0,-5 2 80,0 4 0,2-6-202,10-1 1,-3 1 58,8-6 0,1-3-416,5-3 0,0-11 202,0-6 0,9 2 6,9-2 1,7-6 73,9-5 0,8-8-106,4 1 0,10-3-85,2-2 1,-1-2-161,-5-3 0,-7-5-380,-5-7 1,-6 5 258,-5 1 607,-4-1 0,-7-5 0,-1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8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16 174 8473,'-8'-17'0,"6"-1"327,-3 1 1,5 5 529,5 1 0,7 5-378,11-5 1,6 5-188,11-6 0,-1 3-370,7-3 0,-8 3 81,2 3 0,-1 4-518,1-4 1,-3 4 153,3 2 361,-3 0 0,5-7 0,2-3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18.7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70 9289,'0'-35'2638,"0"16"-1622,0 4 0,0 18-1065,0 9 1,-2 7-1286,-4 16 0,1 15 1339,-13 7 0,-10 16 0,-17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8627,'17'0'855,"1"0"0,1 0-1327,4 0 0,2 0 0,6 0 1221,-3 0 0,-6 0-108,1 0 0,0 2-36,-6 4 0,4-4-257,-9 4-736,-5-5 317,1 7 0,-10 2 147,-4 7 0,-3 0 187,-9 1 0,1-1-123,0 0 0,0 6 437,-1 0 1,9 2-191,3-2 1,4-9-159,2 3 0,4-5-426,7-1 0,3-3-532,15-8 0,7 0-356,10 0 1,-2-8 1084,3-3 0,-1-5 0,6-1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1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156 191 7833,'-33'-17'430,"5"0"1,3 2-233,7 3-198,1-3 0,6 11 173,-1-8 1,8 6 263,-2-5 0,4 5-67,2-5 0,2 5-142,4-6 1,11 3-213,12-3 1,4-1 82,2 7 0,14 0 53,9 6 1,15 0 8,8 0 1,13 0-317,-43 0 0,2 0 0,2 3 0,1 2 188,4 1 1,1-1 0,2 0 0,1 0-61,-1 1 1,1 0 0,-1-4 0,1 1-216,-3 3 1,-1 0 0,-3-3 0,-1 0 90,0 2 0,-2 1 0,38 0-545,-6 5 0,-18-5 367,-5 6 0,-15-6-697,-8 5 168,-11-7 166,-4 11 692,-23-13 0,-12 14 0,-16-7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6223,'0'-9'0,"0"1"0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7.6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87 9389,'-18'-8'-1303,"9"6"1421,-7-5 1,14 5-68,-3-4 35,3 4 131,2-6 1,2 8 251,3 0 1,5 2-209,7 4 1,3-4-119,3 4 1,5-2 42,13 1 1,3-3 37,8 4 0,0-6 75,0-6 1,5 2-130,1-7 0,5 5 23,-5-5 0,2 5-138,-3-6 0,-9 8-222,4-1 1,-10-3 158,5 2 1,-15 0-163,3 6 1,-6 0-78,-1 0 0,-1 0-358,-4 0 0,-9 0-987,3 0 613,-3 0-125,-5 0 478,-1 0 626,-8 0 0,-8 0 0,-9 8 0,-10 2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7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8560,'-10'-7'347,"1"3"-36,3-8-390,4 8 0,-5-5 107,7 3 0,1 4 61,5-4 1,4 3 139,7-3 1,2 4 209,4-4 1,4 4-157,8 2 0,7-2-21,4-4 1,0 3 249,6-9-82,-4 8-328,20-3 0,-7-1-61,8-4 0,0 3 112,1-3 0,-1 3-188,0-3 1,-8 2-91,-3 5 1,-6 3-436,-6-4 1,-4 4-4,-7 2 1,-8 0-1581,-4 0 513,-4 0 1630,-2 0 0,-7 0 0,-2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8.1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69 10181,'0'-27'-415,"0"8"807,0 8 315,0 7 0,8-4-207,4 8 1,13 0-217,9 0 1,10 0 451,14 0 0,3 2-206,9 4 0,5 3-220,0 9 1,-1-1-170,-4 0 1,-9 2-211,-3 4 0,-6-3 88,-6 3 1,-6-2-283,-11 2 0,-4-4-43,-8 4 0,-1 2-325,-5-2 0,-7 8 10,-16-2 0,-3 9 194,-20 3 1,-3 7 7,-14-2 1,-13 6-155,-4 5 1,-10-1 288,4 7 1,34-31-1,-1 0 1,3 2 0,0 1-1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727 156 8409,'9'-26'0,"1"1"-500,-4 7 200,-4 1 495,5 7 1,-9-3-128,-3 7 0,1-5 0,-8 5 1,1-2 62,-6 2 1,-3 5 18,-3-5 0,4 4-117,-4 2 0,-4 0 2,-2 0 0,2 6-95,-1-1 0,1 9 81,-2-3 0,-4 11-168,4 1-42,4 7 206,-7-3 1,5 10-20,-8 3 1,1 0 101,-1 12 0,2-6 190,5 6 1,-3 6-150,8-6 0,0 2 122,5-8 0,3 2 21,3-8 0,-1 6-79,7-5 0,0-1-219,6-5 1,0-7-24,0 1 0,8-8-193,4 2 1,3-5 170,2-7 0,8 3-92,4-9 1,4 1-93,1-6 0,9-8-175,3-3 0,-4-12 75,-2-6 1,3 2 129,-3-2 1,0 2 342,-5-1 1,-6-1 94,0 11 0,-10-3 551,-2 10-303,0-5 85,-7 7 38,0 1-200,-3 8 0,-7 2 159,0 4-203,0 3-163,0 9 0,0-1-268,0 0 1,0 1-206,0-1 1,0 6-275,0 0 1,-5 2 272,-1-2 0,0-2-155,6 8 0,-6-8-18,1 2 0,-1-4-297,6-1 0,0-7 212,0 1 1,-2-3 542,-4 3 0,4-2 0,-4-5 0,-3-3 0,-1 6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70 8409,'-11'-2'43,"-1"-4"0,9 2 43,-3-7 638,-4 7-438,8-11 0,-3 13 142,10-4 1,5 2-25,7-2 1,2 4-125,4-3 0,-1 3-202,6 2 1,1 0-266,6 0 0,-1 2-123,1 3 0,0 3-509,-1 4 0,1 3-1125,-1-3 1944,1-5 0,0 9 0,-1-7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9.57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12329,'9'-2'467,"-3"-4"1,-2 4-521,2-3 521,3 3-280,9 2 1,-7 0 120,1 0 0,-1 0 252,6 0 1,1-6-381,-1 0 0,6 0-330,0 6 1,6-5-556,-6-1 1,6 0 421,-6 6 0,6 0-773,-6 0 559,0 0 301,-6 0 179,0 0 0,1 15 0,-1 5 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49.8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1 105 8606,'17'-19'2,"1"-3"166,-1 17 1,2-3-25,4 2 0,-2 2 431,8-7-373,0 7 1,0-4 348,0 8 0,-3-6-175,3 1 0,-2-1-305,-4 6 1,-4 0-147,5 0 0,0 0-465,0 0 1,-7 2 232,-6 4 1,-1-3-100,1 9 0,-1-2-1159,-4 1 649,-4 5 915,5-7 1,-14 16 0,-3 2-1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0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8580,'-17'0'0,"0"6"-48,-1 0 48,1 7-12,0-3 0,-1 7-5,1 1 0,-8 1 94,-4 4 0,3 4 180,-3 7 0,6 1-217,-6 0 1,8-1-2,-2 1 0,3-1-23,3 1 0,7-2 37,5-5 1,3-3-12,2-7 0,2-1 97,3 0 1,7-1 12,11-5 1,-2 3-163,8-9 1,6 1-153,5-6 1,6 0 128,-6 0 0,1 0-171,-7 0 1,1-6-459,0 1 310,-9-9 0,-1 12 352,-7-5 0,-1-1 0,0-2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16 121 9254,'-10'-7'1613,"5"-1"-2220,10-4 1,7-3 589,11 4 1,-2 1 650,8-2 0,0 3 27,5-3 0,-5-1-267,0 7 0,-6 0-2315,6 6 852,0 0 509,-2 0 560,5 0 0,-13 8 0,6 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1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7943,'18'0'0,"-1"-8"0,0 6 848,1-4-487,-9 4 1,7 4 474,-5 4 0,-3 6-300,-3 11 0,-3-2 227,-2 8 0,0-1-300,0 7 1,-2 0-284,-3-1 0,3-5-169,-4 0 1,-2-6-263,3 6 1,-1-8 3,6 2 1,0-10-918,0-1 107,0-8 0,8 3 374,3-7 1,4-3 218,3-9 1,1-1 40,4-16 0,4 0 83,7-6 0,-7 3 234,-4 3 0,-3 6 209,-3 11 1,-6-1 219,1 7 621,-8 0-94,4 14 1,-8 7-411,0 8 1,0 2-41,0-2 0,0-3 425,0 3-907,0 4-370,0 0 0,1-1-1366,5-3 1818,4-11 0,15 3 0,2-5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0.44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242 87 11509,'0'-37'1498,"0"8"-858,0 16-1003,0 5-329,0 8 1,-2 8 378,-3 3 1,-7 9 77,-11 9 0,-4 7-1548,-7 16 1723,-9 15 0,-1-3 1,-8 12-1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8442,'17'0'0,"0"0"0,-1 2 196,-5 4 0,5 3-36,-5 9 1,3-1 44,-3 0 0,-3 2-290,-8 4 1,0-1-16,0 6 1,-8 1-10,-3 6 0,-14-1 71,-10 1 0,0 0-250,-5-1 1,4-1 102,1-4 1,0-4 64,1-8 1,1-2 91,4-3 0,-1-3-22,7-3 0,-1-4-24,7 4 0,6-12 10,-1-5 1,3 1-207,-3-2 1,4 1 186,8-6 0,0-1-11,0 1 0,2 0 98,4-1 0,4 3 165,7 4 0,2-3 29,4 8 1,4-1 280,8 1 1,7 2-156,4-7 0,6 1 79,6-2 1,-3-1 137,9 7 0,-7-5-132,7 5 0,-10-6-406,-3 7 0,-1-3-155,-9 2 0,-3 4-253,-9-4 0,2 5 190,-8 1 0,-6 0-93,-5 0 1,-9 1-405,3 5 260,-4 4 1,-4 7 323,-4 0 1,3-5-81,-9-1 1,-5 1 259,-6 5 0,0-5 29,5-1 1,-5 1 54,0 5 0,-6 0-67,6 1 1,-2 1 94,2 4 1,2 0-37,-8 12 1,1-3 112,-7 14 0,6 6 31,0 6 0,2 7-123,-1-1 0,-3-3-35,8 3 1,0-9-67,5 3 1,3-4-169,4-2 0,-3-8 150,8-4 1,1-9-27,5-2 1,0-8-93,0 2-36,0-12-114,0 5 117,0-14 1,2 4-160,3-12 0,-1-6 48,8-11 0,-3 2-392,3-8 624,-5-7 0,1-1 0,2-5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1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8442,'17'-17'0,"0"0"0,-5-1-6,-1 1 1,1 6-10,5-1 0,0 6 369,1-5 6,-1 7-317,0-4 1,6 8 202,0 0 0,0 0-128,-5 0 1,5 14 0,0 3 0,-2 14 41,-9 3 0,1 3 118,-7 9 1,5 0-159,-5 6 0,0 0-114,-6 0 0,-8-6-181,-3 0 0,1-8 90,-2 3 0,7-5-61,-7-1 1,6-8-82,-5-4 1,1-4-199,-1-2 1,1-1 19,4-5 0,-3-3-150,-9-8 0,1 0-131,0 0 686,0-8 0,-8-9 0,-2-10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8442,'0'-17'369,"0"5"755,0 1-874,8 7 0,2-6-25,7 4 1,-5 5-115,-1-5 0,1 4 324,5 2-245,0 0 0,0 2-153,1 4 0,-7 3-321,1 8 1,-8 1 125,1-1 0,-3 6-246,-2 0 0,0 6-32,0-6 205,0 0 0,0-6 109,0 1 0,0-7-128,0 1 0,8-8-241,4 1 1,11-3 490,5-2 0,13 0 0,3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2.4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1 105 8811,'17'-18'1088,"-5"3"-575,-1 4 0,3-3 214,9 8-509,4-7 1,9 11 153,5-4 1,-3-2 144,8 3 0,-6-1-389,7 6 1,-9 0-138,2 0 0,-5 0-279,-6 0 0,-4 0-112,-8 0 1,0 2-468,1 4 0,-9-3 318,-3 9 1,-4 1-195,-2 11 1,-4-3-42,-7 7 784,-9 1 1,-14 6-1,-1-1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2.6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0 8816,'-10'18'-2,"-3"-1"189,7 0 1,-6 1-42,7-1 0,-1 2 103,6 4 1,0-2-122,0 8 0,0-2 14,0 2 0,0 4-39,0-5 1,2-3-15,4-2 1,-3-1-216,9 1 0,-2-4-33,1 4 0,4-10-373,-3-1 1,3-3 19,3 3 1,-7-2-867,1-5 853,-1-3 521,6 6 1,-7-16 0,-2-1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2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8585,'12'-8'-130,"-1"-3"0,1 1 227,5-1 1,10-1 39,8-5 0,11-6-125,17 0 1,-1-8 30,18 2 0,-1-2-223,-30 17 1,0 0 0,43-17 258,-43 18 0,0 3 1,44-6-14,5 11 0,-8 3-75,2 2 0,-5 0 66,-7 0 1,-11 2-7,-11 3 1,-8 5-14,-10 7 1,-1 1 153,-16-1 0,-8 6-147,-9 0 1,-4 8 219,-2-2 1,-10 5 201,-7 7 0,-4-5-413,-14 4 1,3 3-64,-14-3 1,-1 0-284,-4-5 0,-1 0 4,0-1 0,0-1-320,0-4 0,2-4-563,4-8 599,-4-7 299,14-3 0,-13-1 273,9 0 0,-8-16 0,4-9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3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8542,'10'0'654,"-2"0"1,-6 0-541,3 0 1,-3 2-274,4 4 1,-6 10 215,-6 7 1,-3 7 18,-9-1 0,1 4-154,0 1 162,-8 1-238,6 0 1,-8-1-268,4 1 1,9-3 58,-3-3 0,9-4-731,-3-7 442,7-9 426,-4-1 0,16-10 307,3-4 0,5-3-139,1-9 0,6 3 207,0 3 0,0 5 588,-5 7 570,-1 0-853,0 0 0,-1 2 884,-5 3-983,-3 5 1,-8 7-291,0 1 0,0-7-345,0 1 253,0-9-1771,0 13 1019,0-14 778,0 5 0,0-14 0,0-3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 8545,'0'17'77,"0"0"0,-2 1 181,-3-1 0,-1 6-300,-11 0 0,1 8 103,-13-2 0,6 3-143,-5 3 0,-1 0 18,-6-1 0,8-5-165,4 0 1,6-8-106,5 2-311,-3-4 628,13-2 0,10-7 155,15-4 0,8-2 102,3 1 1,3-3-209,3 4 0,-2-4 344,9-2-140,-17 0-171,11 8 1,-22-4-189,4 7 1,-4-5 276,-2 5-154,-7 1 0,-2 13 0,-8 2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4.13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174 18 8962,'0'-10'488,"0"2"0,0 12-514,0 8 0,-2 1-254,-4 16 0,-4 0 119,-7 5 0,-2 1-18,-4-1 0,4-1 367,-5-4 0,7-4-170,6-8 1,-3 1 425,8-1-224,1 0-192,5 0 1,7-5 75,5-1 1,11-7 155,6 2 1,3-4-158,3-2 0,2-6-16,3 0 0,-4-7-246,5 1 1,-7 5 76,-5 1 1,-4-2-319,-8 3-38,1-1 1,-9 13-867,-3 5 1305,-12 3 1,-11 10-1,-10 2 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 7963,'-17'0'0,"0"0"687,-1 0-39,9 0-358,-7 0 118,15 0 673,-7 0-345,8 0-218,0 0-511,0 7 1,2-3 37,4 8 0,-5-1 88,5 6 1,-4 1-211,-2-1 0,0 6 25,0 0 1,0 8-63,0-2 1,0 3 214,0 3 0,0 1 147,0 5 1,-2-1-149,-4 12 1,5-10 13,-5 10 0,-2-2-34,2 8 1,-5-3 15,5 9 1,0-6-112,6 5 0,0-2 120,0 3 1,0 1-35,0-7 1,0-1-48,0-5 1,0-2-107,0-4 1,-7 2 88,-5-7 1,2-1-1,-1-5 0,1-8 178,-1-4 0,-5-4 6,5-2 133,-5 0 0,1-5 219,4 0-235,-5-9 1,9 3 53,-5-12 0,-3 3 78,3-9 1,-9 6-237,-2-5 0,-14 7-140,3-2 0,-14 4-1084,-4 2 1,-2 0 218,-9 0 801,-1 0 0,-13 8 0,-1 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4.3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8987,'17'2'160,"0"4"1,-1-3 532,-5 9 0,4-1-59,-3 7 0,-4-1-161,-3 0 0,3 3-403,-2 3 0,0 2-124,-6 3 0,-2 5-360,-4-4 1,2 2-47,-7-3 1,5 3-376,-6-8 1,8 0-305,-1-5-413,3-1 1557,2-8 0,0-9 0,0-9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5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433 240 8490,'17'0'889,"0"-5"-667,0-1 0,1-2 694,-1 2-510,8 5 0,2-7-309,7 8 1,7-6-411,-1 0 0,1-1-42,-7 1 1,-5 4 164,0-4 1,-10 2-1251,-2-1 336,1 3 520,-9-14 1,1 12 360,-4-7 1,-6-1 222,-6-5 0,2 6 0,-8-1 0,1 1 0,-6-7 0,5 3 308,1 3 1,5 3-212,-6 3 0,6 4 410,-5-4 0,5 6-167,-5 6 0,5 4-146,-6 7 1,1 8-114,-6 4 1,5 5-8,0 7 0,1-3-21,-6 8 0,5-7-61,1 1 1,5 2-123,-6-1 0,8-1 88,-1-5 1,3-9 83,2-2 1,0-5 104,0-2-68,7 0 0,3-7-13,7-4 0,1-4 13,-1-2 1,0 0-28,1 0 0,-1-6-1,0 0 1,0-7-149,1 1 0,-1 3 145,0-3 1,-7 6-204,-4-5 295,3 7 231,-7-4-284,6 8 1,-8 14 139,0 3 1,0 12-36,0 0 0,0 3 240,0 3 1,0 5-345,0 0 1,0 3 96,0-3 1,0-3-526,0 3 1,0-9 54,0-2 0,0-8-124,0 2 0,0-10-146,0-1 150,0-8 332,0 3 0,-6-14 286,0-5 1,1-9 368,5-2 1,0-8-294,0 2 1,2-3 344,3-3 1,5 6-167,7 0 0,0 8-42,1-2 1,-1 4-108,0 2 1,1 5 286,-1 1-311,0 7-525,1-4-697,-9 8 1,-3 2 510,-12 4 1,-11 5-714,-12 12 1,-9 4 347,-3 8 0,-9-1 100,-2 1 1,-1 0 249,-11-1 1,7-5 168,-7 0 0,3-6 248,-3 6 1,-1-8-106,7 2 1,1-6 419,5-5 0,2 3-166,4-3 1,9-3 900,8 3 1,14-8 324,-2 1-142,11 5-697,-2 0 1,24 5 150,7-4 1,9 3-159,9-8 0,11 1 163,11-1 0,6-4-327,6 4 0,-2-4-76,8-2 1,-2 0-856,1 0 0,-3 0 343,-8 0 1,-1 0-167,-5 0 0,2-2-184,-7-4 0,-2 4-764,-10-4 1,2-3 408,-8-3 0,0-3-69,-5-2 0,0-3 1011,-1-3 0,-5-4 0,0-7 0,0-1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327 122 8490,'12'-18'0,"-1"1"0,1 6 0,5-1 0,2 2 303,4-1 1,4-3 464,8 9 0,-2-7-476,-5 6 0,3 1-49,-8 5 0,6 0-381,-6 0 0,0 0 105,-6 0 1,1 2-32,-1 3 1,-7 13-38,-5 10 0,-3 7-90,-2 5 0,-2 1 188,-3 11 0,-5-4 14,-7 9 0,-6-3 210,0-2 0,0 6-141,5-1 1,1-1-50,0-10 0,7 4 43,4-4 1,-1-4-261,1-1 0,0-7-196,6-5-53,0 4 233,0-14 1,2-2-177,4-11 1,3-6 111,9-6 0,1-11 72,4-12 1,2-3 244,4-3-218,3-7 60,-5 5 0,0-5 249,-4 7 0,0 8 117,-5 4 1,3 12 557,-10 5-467,5 4 1,-1 10 114,-3 3 0,-5 7 99,-7 5 1,0-2-113,0 8 1,0-6-342,0 6 0,-2-1 113,-3 7 0,-5-6-596,-7 0 0,5-8-8,1 2 0,-1-6-235,-5-5 1,5-5 284,1-7 1,5 0-29,-6 0 1,9-9 397,-3-9 0,4-1-145,2-10 1,0 1 194,0-7 0,2 6 144,4 0 0,-4 14 877,3-2-406,5 3 35,-8 5-450,5 1 0,-7 10 95,0 4 1,0-1-140,0 13 1,-1-5 27,-5 10 1,-4 2-984,-7-2 329,0 8-96,-1-12 0,-5 12-491,0-8 1,-6 6 285,6-6 1,-7 0-372,1-6 0,-4 0 462,-1 1 1,-7-9 589,1-3 0,-1-4 0,7-2 0,-1-4 0,1-7 0,1-3-200,4-15 0,-2 3 106,8-3 0,-2 4 1025,2 7 1,4 7-191,-4-1 0,4 9 51,2-3 1,5 12-301,1 5 1,5 4-51,-6 3 0,8 7-85,-1 4 0,5-3 32,5 3 1,7-8 450,11 2 1,10 0-156,7-5 1,16 3 38,1-10 1,11-3-389,7-2 1,3 2-547,9-3 1,-1 1 376,1-6 0,-7 0-250,1 0 0,0-6-1236,5 1 1,-9-3 683,-8 2 1,-1 4-1631,-11-4 0,-1-3 185,-10-3 2080,4-3 0,-8 1 0,4-3 0,-5-8 0,-5-6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6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8566,'0'-10'1008,"0"18"0,2 9-1,4 12 1,-4-4-626,3-8 0,3 2-32,-2 4-1,2 2-563,-3 4 143,-3 4 1,12-8-344,-9 4 1,7-4-619,-6-8 1,1-2-1167,-1-3 1575,-4-4 1,8-10 170,-4-4 0,3-17 286,8-12 0,1-11 183,-1 0 1,8-10-56,4-1 0,3 1 138,3 10 1,5 0 244,1 11 1,7-1 554,-2 13 0,4 5-21,2 7 1,-2 7-343,-4-2 0,2 4 148,-8 2 1,1 0-183,-7 0 0,-5 0-275,0 0 0,-8 2-24,2 4 0,-4-4-53,-2 4-148,1 3-923,-1-7-454,0 6 724,-7-8-272,-2 0 117,-8 0 166,0-8 440,-8-2 0,0-1 136,-3-1 1,1 9 51,4-3 1,3 4 262,-9 2 1,6 0-34,-5 0 0,5 8-102,-6 3 0,-5 4 88,-6 3 1,-2 5-84,2 0 0,4 2-64,-4-2 1,4-4-33,1 4 0,3-4-51,3-1 16,5-1-9,-1 0 603,6 1-190,-6-9 866,8-1-393,0-8 46,0 0-903,0-8 17,0 6-771,0-5-980,0-1 803,0 6-777,0-6 657,0 8 64,0 0 676,0-7 313,0 5 108,0-6 641,0 8 3104,0 0-3761,-7 0 1,3 0-185,-8 0 0,7 0 143,-7 0 1,6 6-47,-5 0-125,7 7 0,-10-9 69,9 7-323,-1-7-147,6 12-466,0-15 533,0 15 0,2-14-191,4 4 0,-3-5 143,9-1 0,-6 0-634,5 0 476,-7 0 647,4 0 0,-8 0 0,0 0 0,0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8506,'-9'-2'563,"3"-3"226,4 3 0,4-14-202,4 5 1,3 1 66,8-1 1,7 5 4,-1-6 0,7 7-219,-1-7 1,6 8-156,5-2 0,-3 3-212,3-3 1,-4 4-334,-1-4 1,-2 4-63,-4 2 0,1 0-393,-7 0 0,0-6-504,-5 1-1077,-1-1 1438,-7 6 1,-3-2 297,-7-4 1,-2 2-391,-3-7 950,-5-1 0,-15-20 0,-2-5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7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311 156 8506,'-17'-26'0,"0"3"0,-1 3 167,1 3 1,6 2 642,-1 3-504,8-3 1,-9 11-146,7-8 90,-7 9-315,3-5 218,-7 8 1,-1 2-152,1 4 0,6 3 138,-1 8 1,0 6-28,-5 1 0,6 8 199,-1 3 0,3 1-118,-3 10 0,-1-1 305,7 1 1,0 4 60,6-4 0,0 2 51,0-2 1,10 4-200,7-4 0,8-4-103,9-1 0,9-5-99,3-1 1,12-3-115,5-3 0,-2-2-781,3-4 1,-1-4 428,6 4 1,-7-7-1687,-4 1 0,-10-5 1941,-2 5 0,-8 0 0,4-7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35 8405,'-18'-10'0,"1"-3"-232,0 7 0,-1 0-305,1 6 1,-6 6 334,0 0 1,-6 7 169,6-1 0,-8 3 94,3 2 0,-3 1 192,2-1 1,-4 0-59,5 0 0,1 6-98,-2 1 1,8 4 79,-2-5 1,-2 14 19,2-2 1,1 5 261,11 0 0,-3-1-220,9 7 1,-7-6-47,6 6 0,1-7-97,5 1 0,7 0-159,5-5 0,3 1 17,3-13 0,1 1 128,4-7 1,-2-2-189,8-3 1,0-5-9,5-7 0,1 0-136,-1 0 0,3-7 18,3-5 1,-3-3-185,3-2 1,2-7 130,-1 1 1,-7-5 86,-5 5 1,-2-6 87,2 6 1,-4 2-82,-8 9 0,-5-1 398,-1 7 217,-7 0-100,4 6 1,-8 2-16,0 4 0,0 9 159,0 8 0,0 2-144,0-2 0,0 2 8,0 4 0,0 4-258,0-5 0,2-1 148,3 2 1,-3-6-484,4 6 0,2-8-62,-3 2 0,7-4-228,-6-1 1,1-7-389,-1 1-346,-4-8 1284,6 11 0,-8-13 0,0 6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8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8690,'9'-9'626,"7"-5"-718,-5 9 0,5-1 215,1 6 0,6-6 303,0 0 1,8 1 338,-2 5 1,3 0-255,3 0 1,1 5-705,5 1 0,-5 2-164,5-3 1,-5 3-321,-1 4 0,-6 3 356,-1-3 0,-7 3-556,3 2 877,-5 1 0,-10-1 0,-1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8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12127,'0'17'2005,"0"0"-1537,0 0 1,0 6 52,0 1 0,-6-1-83,0-6 1,1 0-441,5 0 0,-2 1 118,-4-1 0,4 0-638,-4 1 0,4-1 127,2 0 0,-2-1-938,-3-5-425,3 5-1023,-6-7 2781,8 8 0,8-7 0,1-2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8552,'0'-10'5133,"0"2"-5298,0 24 1,-15-3-437,-8 16 0,-10 0 601,-7 5 0,-5 1 0,-7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191 174 8323,'0'-17'-117,"0"-1"0,0 7 219,0-1 0,0 1-136,0-7 0,0 7-67,0-1 1,0 7 187,0-7-10,0 8 1,0-5 147,0 3 12,0 4-65,0-6 0,-2 2-93,-4 1 1,2-1 179,-7 6 0,-1 6-188,-5-1 0,0 11-90,-1 1 0,1 2 78,0 10 1,-1-6-170,1 6 1,2-6 83,3 6 1,4-8 75,8 2 1,0-4-44,0-1 0,2-1 4,4 0 0,4-7-45,7-4 0,6 1 9,0-1 1,8 0-1,-2-6 1,2-8-48,-3-3 0,5 1-160,-4-2 1,-4 1 69,-2-6 0,-4-1 98,-2 1 1,-1 6-54,-5-1 1,-3 0 29,-8-5 0,0 0 47,0 0 0,-8 5-58,-3 1 0,-5 5 6,-1-6 1,-8 8-104,-4-1 1,2 5-382,-1 5 576,-1 5 0,-6 15 0,1 2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623 311 8507,'0'-17'0,"0"0"0,6-3-1477,-1-3 1015,1 4 0,-4-12 321,4 8 1,-4-5 140,4 5 0,-5-6 868,-1 6-565,-7 0 1,-3 7-33,-7 5 0,-8 3-239,-4 8 0,-4 0 8,-1 0 0,-1 10 105,1 7 0,-7 2 13,1 10 1,-2 2 63,1 9 1,5-2-138,-5 9 0,5-1 202,1 6 1,7-1-42,-1 1 0,8-6-50,-2 1 1,11-3 32,6 2 1,4 0 34,2-11 0,0 1-282,0-13 0,8 6 120,4-6 1,5 0-131,6-6 0,-2-5 86,8-1 1,-6-5-525,6 6 1,0-8 76,5 1 1,-5-3-115,0-2 1,-6-7 126,6-5 1,-6-3-74,6-3 1,-8-5 99,2 0 1,-4-6 93,-2 6 1,1-2 250,-1 2 0,-6 10-96,1-4 540,-8 3 0,3 3 372,-7-1 409,0 8-757,0 4 1,0 10 93,0 7 1,0 6-165,0 0 1,0 8-101,0-2 0,0-2-263,0 2 1,0-6-298,0 5 1,6-6-342,0 1 1,2-4 112,-3-2 0,-1 0-474,8 1 1,-8-7-104,1 1 1071,5-8 0,-8 3 0,6-7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9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8484,'0'-11'-497,"0"-1"0,0 6 681,0-5 590,0 7 1,2-10-266,4 9 1,-2-1-66,7 6 1,1 0-57,5 0 0,6 0 186,0 0 0,2 0-446,-2 0 1,4 2 14,8 4 0,-3-4-723,-3 3 0,4 3-63,-4-2 1,-2 5-518,1-5 1,-6 2 494,1-3 0,-12-1 665,-5 8 0,3-1 0,1 7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6:5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8262,'17'0'38,"0"0"0,2 0 589,4 0 1,2 0-183,4 0 0,2 0 83,-8 0 1,0 2-331,-6 4 1,-1-2 82,-5 8 0,3-7-815,-8 7 0,-1-1 338,-5 7 1,-4 5-515,-7 0 1,-1 6 356,-11-6 0,-2 0-11,2-6 1,0 0 267,6 1 1,5-1 340,1 0 0,7-5-501,-2-1 1315,4-7-733,2 11 1,8-13 158,4 4 0,9 2-125,2-2 0,13-1-1332,-1-5 0,5 0 972,1 0 0,10 8 0,11 2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8070,'0'-9'276,"0"-7"0,0 13 21,0-9 0,2 2 91,4-1 1,-2-3 26,7 9 1,-5-7-97,5 6 0,-5 1 14,6 5 0,-1 0-85,7 0 0,-5 0 48,4 0 0,-5 7 22,5 5 1,4 9-16,-9 2 0,7 8-69,-8-2 0,3-3 0,-3 3 0,3-2-388,-8 2 0,5 2 184,-5-8 0,6 6-734,-7-6 1,3 0 400,-2-6 0,-4-5-555,3-1 1,-3-5-443,-2 5-28,8-7-153,-6 4 1481,6-8 0,-24 0 0,-3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683 87 8243,'9'-17'1277,"7"0"-1192,-7-1 346,1 1 687,-3 8-1006,-7 1 1,0 10-406,0 4 0,-7 11-355,-5 12 0,-11 3 312,-6 3 1,2 5-27,-1 1 1,5-1 134,-6-5 0,8-7 170,-2 1 0,5-8-113,7 2 1,-5 2 324,5-2 0,3-5-198,2-7 270,4 1-534,2 5 177,0 0 17,8-7 6,2 5 109,7-13 1,0 6 156,1-8 1,-7 0 295,1 0 0,5-2 332,6-4 1,0-3-379,-6-9 1,6 7-350,0-1 1,1 9 411,-7-3-1043,0 4 554,-7 2 0,-3 9-945,-7 9 0,-9 3 261,-8 13 1,-8-3 127,-10 10 1,-5-5 572,-1-1 0,1-1 0,5 1 0,-5-6-138,0-1 1,-1-5 137,7 6 0,-7-8 54,1 3 1,-2 0-64,1 0 1,5-1 382,-4-6 0,11 0-61,6 0 0,5-5 412,7 0-374,-5-9 0,16 5 64,0-8 0,10 0 259,13 0 1,12-8-195,11-3 0,4-10-90,2-2 1,7-2-140,5 2 0,-3 3-242,3-3 0,-13 4-310,7 2 0,-14 7-362,8 4 1,-12 3-234,1-3 0,-7 4 454,-5-4 0,2 4-1,-8 2 0,-6 0-42,-5 0 0,-6 0-72,5 0 168,-7 0 417,4 0-4,-8 0-40,0 0 0,-6-2 200,0-3-218,0 3 0,4-14 88,-3 5 0,3 1-113,-4-1 0,2 5 468,-2-6 84,4 8-176,-13-11 1,5 13-143,-7-4 0,0 5 135,0 1 1,-1 7 26,1 5 0,-6 5-119,0 6 0,-8 4 8,2 8 1,-3-1-29,-3 1 1,0 7-105,1 4 1,-6 2 92,-1-2 0,1 2-195,5-7 0,3 7-24,3-2 1,-4-4-144,4-2 1,4-3-52,2-2 0,4-7 87,2 1 1,1-8-458,5 2 0,3-9-108,8-3-528,-8-7 904,7 4 1,1-10 327,11-4 0,4-3 0,3-9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1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8243,'10'-18'1513,"-2"1"-479,-8 8-424,0 1 115,0 8-474,0 0 0,0 8-190,0 3 1,0 6 82,0 6 0,0-3-433,0 3 1,0 2 270,0-2 1,0 6-542,0-6 1,5 0 132,1-6 1,0-5-512,-6-1 670,0-7 0,2 4-45,4-8 1,-3 0 8,9 0 0,-2-2 85,1-4 1,10-4 163,-4-7 0,7-6-141,-1 0 0,2 0 530,3 6 0,5 1-90,-4 5 1,-4-3 47,-2 8 0,-4-5 613,-2 5-310,1 0-680,-1 6 1,-7 2 165,-5 4 0,-3 4-205,-2 7 1,-7 0 141,-5 1 0,-3-1 78,-3 0 0,1-2 12,0-3 0,5 1 493,1-7 370,7 0-342,-4 2-812,8-6 0,8 0 149,3-8 1,7-6-719,5 6 0,4-7-45,7 1 1,-3 5 795,4 1 0,-5-11 0,13-2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8439,'0'-17'-330,"0"0"-66,0-1 0,0 7 385,0-1 0,-6 6-49,0-5 219,-7 7 0,9-9-96,-7 7 1,1-2 489,-2 2-467,-3 4 0,5-5-73,-7 7 1,6 0 32,-1 0 0,-1 7-2,-10 5 1,3 5-49,-3 6 0,-2-2 69,2 8 0,-6 0-36,6 6 1,-2-1-4,2 1 1,4 1 195,-4 5 0,4-3-9,2 8 1,1 0 125,5 6 0,-3-6-217,8 0 0,1-7-42,5 1 0,2-5-56,3-6 0,-1 1 147,8-7 0,-1 1-272,7-7 1,5-2 122,0-3 0,2 1-214,-2-7 1,-2 0-34,8-6 0,-6-2 0,6-4 1,-3-4 24,3-7 1,4 0-81,-4 0 1,2-8-7,-3-4 1,3 2 124,-8-2 0,6 2 79,-6-2 1,0 4-74,-6 8 0,-5 2 381,-1 3 1,-5-1 75,6 7 0,-6 0 416,5 6-195,-7 0-187,4 8 1,-8 1 104,0 9 0,0-1-86,0 0 1,0 1-346,0-1 0,0 6 136,0 0 1,0 0-598,0-6 0,0 6-453,0 0 238,0 1 0,-2-7 306,-4 0 0,4-5-597,-4-1-241,4-7 1198,2 11 0,-7-13 0,-3 6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8330,'0'-18'-104,"0"9"0,7 1 198,5 8 0,3 0-91,2 0 0,3 0 822,3 0 0,-2 0-386,8 0 1,-1 0-662,7 0 0,0 0-121,-1 0 0,7 0-86,-1 0 1,-5 0 144,-7 0 284,1 0 0,-2 8 0,-2 1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8303,'0'-9'-165,"0"1"0,2 8-194,3 0 0,-3 2 1182,4 4 0,-4-2-272,-2 7 1,0 1 192,0 5 1,0 0-254,0 1 0,0 5-306,0 0 1,0 0 7,0-6-323,0 0 0,0 1-109,0-1 0,2-2-1415,4-3 414,-4 3 1,7-13 1239,-3 4 0,4-4 0,7-2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8204,'10'-17'176,"3"5"288,-7 1 290,8 7 893,-5-4-871,8 8-484,-7 8 1,3-4-114,-7 7 1,6 7-120,-6 5 0,5 2-498,-5-2 1,2-2 287,-3 8 1,-3-8-330,4 2 0,2-4 9,-3-2-380,1 1 356,-6-1 232,0-7 64,0-3 375,0-7-390,0 0 1,2-7 147,4-5 1,3-9-244,9-2 0,7-6 146,4 6 0,11-8 299,6 2 1,10 3-52,1-3 0,3 6-36,-2-6 0,-7 8 7,1-2 0,-2 5 263,-9 7 0,-9-3-51,-9 9 1,-3-1-91,-3 6 0,-2 2-410,-3 4 1,-5 3 135,-7 8 1,-1 8-137,-5 4 0,-10 4 25,-7 1 0,-7-1 122,1-4 0,-4 4 54,-1-5 0,-1-3 184,0-2 1,1-3 213,-1-3 1,8-2 6,4-3 47,4 3 0,8-13 160,-1 4-392,8-4 1,4-4-54,12-4 1,5-3-180,6-9 0,4 1 0,7 0 0,7-6-313,-1 0 0,-5-6-369,-6 6 0,-8 0 340,2 5 1,-6 1-337,-5 0 0,-5 5 332,-7 1 1,-2-1 387,-3-5 0,-5 0 0,-7-1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2767 1 8270,'10'0'-853,"-2"0"1,-10 6 950,-4-1 0,2 3-29,-7-2 0,-3-2 3,-9 7 0,4 1-232,-4 5 189,-4 0 0,6 1-49,-8-1 1,0 2-10,-5 4 0,-1 4-85,0 8 1,-7 5 78,-4 0 1,-4 14-55,-2-2 0,-2 10-160,-3-5 0,-3 10 227,-3 3 0,-4-1-334,3 6 1,-3-4 355,-2-2 0,32-34 0,1-1 20,-33 35 0,32-34 0,1 0 26,-28 34 1,-3-6-29,-2 1 0,1-9 67,5 3 1,-10-4 93,4-2 0,-4-1-120,4 1 1,0 0 28,-1 0 0,3-2-24,4-4 0,3-4-4,8-7 0,0 5-77,1 1 0,4 5 40,1-6 0,0 2-119,-6-1 0,8-5 310,4 5 0,-1-7-406,7-5 1,-3-4 402,14-8 0,0-1-689,6-5 627,7-3-149,3-8 0,22-15 0,4-5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8204,'-17'-17'-257,"5"0"297,1-1 1,5 1 259,-6 0-38,8 0 0,-5 1 200,3 5 143,4-5 283,-6 14-966,8-5 1,0 9 125,0 3 1,6 15 354,0 14 1,0 8-146,-6 10 1,6 14-68,-1 3 1,1 12-252,-6-1 0,0-1-79,0 2 1,0-1-155,0 7 1,6-3-385,0-3 0,5-4-548,-5-8 1,7-2 1224,-1-3 0,3-5 0,2-7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4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50 8915,'0'-17'621,"0"-1"-1400,7 9 0,-5 3 223,4 12 248,-4-4 0,-2 13 844,0-3 1,0 3-200,0 2 0,-8 3 11,-3 3 0,1-4-346,-1 4 1,5-4-192,-6-2 0,9 1 46,-3-1 0,4-6 165,2 1 1,8-8-281,3 2 0,4-4 125,3-2 1,1 0-1,4 0 1,-2 0-10,8 0 1,-8 0 201,2 0 0,-4 0-21,-1 0 0,-7 0-21,1 0 0,-8 1 229,1 5 0,-3-2-57,-2 8 1,-2-1 303,-3 6 1,-7 8-154,-11 4 0,-4 6 62,-8 5 1,-1 4-163,-4 8 0,1 2-53,-7 4 1,8-5-28,-3 5 0,7-4-130,5-2 1,-2-6 57,8 0 0,2-9-269,9-3 1,-1-1-6,7-10 0,-1 0 93,1-6 1,4-5-165,-4-1 242,4-7 203,10 11 1,1-13-53,9 4 0,7-4-32,4-2 1,5 0 168,6 0 1,5 0-114,7 0 1,1 0 167,5 0 0,-6 0-99,0 0 0,0 2-285,-6 4 0,-4-2 82,-2 7 0,-5-5-84,-6 5 1,1-5-143,-6 6 0,-3-7-399,-10 7 0,3-6-1649,-9 5 977,9-7-233,-12 4 1503,5-8 0,-14 0 0,-3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 8298,'12'0'1207,"-1"0"1,1 7-681,5 5 1,-6-2-110,1 1 1,-8 6-197,2 6 0,-5 2 50,-1-2 1,0-1-261,0 6 1,-7 7-257,-5 5 1,-9 3-342,-2-3 0,-8-3 199,2 3 0,-9 0-440,-2-5 0,-6 1 226,5-13 1,-5 0 153,6-5 1,-12-9 403,6-3 1,-6-4-119,12-2 1,-1-8 122,7-3 1,1-5 135,4-1 1,4 0 180,8 0 0,7 5-123,4 0 1,5 7 31,1-7 0,0 6-192,0-5 0,1 5 29,5-5 1,10 1 136,7-2 0,9-9-141,3 4 0,1-4 151,11 4 1,-1-6 45,6-1 1,-8 1 186,-4 6 0,-3 2-405,-3 3 1,-7 3-279,-4 3 1,-4 4-1381,-1-4 919,-9 4-108,-1 2 552,-8 0 0,-8 0 294,-3 0 0,-5 0 0,-1 0 0,6-6 0,-1 1 0,6-3 314,-5 2 439,7 4 907,-4-5-716,8 7 462,0 0-911,0 7 1,2-3 39,4 8 1,-4-1-392,4 7 0,-5-1-531,-1 0 0,-1 8-184,-5 4 1,4 4-1541,-4 1 2111,-4 1 0,1-1 0,-8 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6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33 8299,'0'-17'437,"0"7"0,0 4-179,0 12 1,-2 0-284,-4 11 1,-5-2 225,-12 14 1,3 0-15,-3 6 1,4-1-273,2 1 1,1-6 95,5 0 1,3-8-104,8 2 148,0-4 0,10-9 71,7-5 0,10-3 0,13-2 1,-3 0-26,3 0 0,2-6-98,-1 1 1,-3-7 12,-9 6 0,2-1-407,-8 1 1,0 4 209,-6-4 1,-1 6-856,-5 6 0,3 4 1035,-9 7 0,-7 8 0,-7 2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9351,'8'17'-4,"-4"-6"-623,7 1 1,-7-1 927,2 7 1,1 1 1154,-1 4 0,0-2-1145,-6 8 0,0 0-49,0 5 0,0 3-1553,0 3 0,0 2 211,0 5 1080,0-5 0,-8 0 0,-1 2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6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8220,'0'-18'95,"8"1"17,-6 0 0,13 1 0,-3 5 384,3 5-331,2 4 0,1 2-125,-1 0 0,0 0 134,1 0 1,-3 2-70,-4 4 1,5-2-178,-5 7 0,-1 1 191,1 5 0,-5 0 11,6 1 0,-8-1-4,1 0 0,3 6 108,-2 0 0,0 2-31,-6-2 1,0 4-96,0 8 0,0 5 246,0 0 0,0 9-35,0-3 1,0-2 30,0 2 1,-2-6-135,-4 6 0,2-7-30,-7 1 1,5-3-14,-6-3 1,6-5-19,-5 0 1,7-8-154,-2 2 50,-3-4-274,7-1 0,-12-7 120,9 1 1,-3-8-509,2 1 0,-3-3-87,-9-2 0,1-6-412,0 1 1,-3-9 434,-3 3 1,-2-7 673,-3-5 0,-13-4 0,5-7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8394,'10'-8'-770,"5"-2"1,-5 1 833,7 3 1,-5-2 347,-1 2-67,1 1 0,5 5-92,0 0 1,-5 0 89,-1 0-47,1 0-182,5 0-8,1 7 0,-7 3 32,1 7 0,-9 1-60,3-1 0,-4 0-154,-2 0 0,0 6 176,0 1 0,0 6-30,0-1 1,-8 2 101,-3-2 1,-4 11-75,-3 0 0,-1 3-43,-4 3 1,-2-2-28,-4 2 1,4 2-5,8-8 0,-4-1 123,3-10 0,-3-4-7,10-8 1,3 0 88,2 1-74,-3-9-361,7-1 243,-6-8-251,8 0 106,0 0 1,8 0-137,3 0 1,5-6-178,1 0 1,0-7 153,1 1 1,5-1 52,0 1 0,7-3 59,-1 3 1,-2-3 229,2-2 1,-8 5-85,2 1 0,-4 7 122,-1-2 1,-7 4 12,1 2 0,-6 0 577,5 0-353,-7 0 0,4 2-123,-8 4 1,0 4-71,0 7 0,0 0-25,0 0 0,-6 1-51,0-1 0,-7-5 50,1-1 0,-3 1 11,-3 5 0,1 0-2,0 0 1,0 1-3,-1-1 0,-1-2-78,-4-3 1,4 3 8,-4-3 0,3-3-410,3 3 1,0-6 187,0 5 0,-1-1-132,1 1 0,0 3 83,-1-8 1,1 5-692,0-5 557,0 7 0,-1-9 94,1 8 0,5-8 357,1 1 0,5-1-110,-5 2 0,5-4 534,-6 4-349,8-4 0,-9-1 137,7 5-144,0-4 1,5 6 628,-5-8-18,4 0-2,-6 0-476,8 0 1,8 0 247,3 0 0,7 0-45,5 0 1,-4 0-176,4 0 0,4 0 278,2 0 1,-4 0-170,-2 0 1,2 0 74,-2 0 1,0 0-109,-6 0 1,0 0-193,1 0 0,-1 0-53,0 0 0,-5 0-100,-1 0 1,-5 6-414,6-1 330,-8 1-2149,11-6 946,-13 0-2009,6 0 1979,-8 0 1,0 2 153,0 4 0,0-2-854,0 7 1337,0 1 1,5 5 77,1 0 1,9-7 525,3-4 0,7 3 0,9 1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8312,'9'0'132,"5"2"-64,-9 4 1,7 3 465,-6 9 386,-1-1 1,-5 6-567,0 0 1,0 0-146,0-6 1,0 1-1561,0-1 903,0 8 0,0-6-1164,0 4 940,0-4 672,8-9 0,2 5 0,7-5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8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8312,'-18'8'354,"1"2"-335,0 7 1,-2 6 257,-4 0 0,1 2-66,-6-2 1,-3-2-700,-10 8 0,5 0 56,-4 5 1,-3 1 431,3 0 0,-8 7 0,4 2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0 8312,'19'0'303,"5"0"0,-5 0 51,4 0 0,-4 2 208,-2 4 0,-5-4-85,-1 3 1,-5-3 70,6-2-468,-8 8 323,3-6-1120,-7 13 1,0-11-183,0 8 104,0-8 152,0 3 59,0-7 1,8 0 260,3 0 1,7-2 182,5-3 0,-4 3 491,4-4 0,-2 2-241,2-2 0,-4 4 562,5-3 1,-11 3 60,-2 2 133,-7 0-488,12 7 1,-16 1-95,0 4 1,-2 3-338,-10-4 1,1 5 114,-7 1 1,-5-5-347,0-1 1,0 1 167,6 5 1,0 0-145,-1 1 0,3-7-129,3 1 235,-3-1-47,13 7 41,-5-1 20,7 0 1,5-5 21,1-1 31,7-7-44,-3 11 285,0-13 0,-3 14-80,-7-5 1,-13-1 192,-4 1 0,-6 1 226,0 5 1,-4 6 236,-8 0 1,2 0-47,5-5 1,3-7 1161,7 1-717,1-1-762,0 6 0,9-5-150,8 0 0,10-9 31,13 3 0,5-4 32,13-2 1,3 0-293,8 0 1,0-2-344,0-4 1,0 3-237,-1-9 0,1 6-781,0-5 0,0 7-743,0-2 1,-6-2 2114,0 3 0,-7-1 0,3 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6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8214,'-17'0'-239,"0"0"1,5 2-314,1 4 0,5-4 444,-6 4 0,3 3 360,-3 3 0,-3 3-42,3 2 1,3 1 163,-3-1 1,8 6 132,-1 0-387,-5 8 1,8-4-14,-4 7 0,4-7 5,2-4 0,0 2-190,0-2 1,8 0 85,4-5 0,3-7-108,2 1 0,6-8 53,0 1 1,8-5-19,-2-5 0,-2-7-74,2-11 0,-8 4-71,2-4 1,-4 2 119,-2-2 1,-7 3 54,-4-3 1,-6-2-18,-6 2 1,-6-2 9,-11 2 0,-2 6 86,-3 0 0,-5 1-100,4 11 1,-2-1 11,2 6 1,-1 0 43,7 0 0,0 15 0,5 4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9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8253,'17'-16'274,"0"5"-1,-7 3-195,5 8 0,-13 4 175,4 8 0,-6 5 107,-6 12-185,-4 11 0,-1-5-61,-1 11 1,3-2 10,-3-4 0,-1 2-77,7 5 1,2-5 67,10-8 0,11 1-143,12 0 1,6-7 87,5 1 0,4-8 233,8 2 1,-2-5-54,-4-7 0,-4 5 89,-7-5 0,-2 5-206,-5 1 0,-4 0 29,-13 0 1,-3 3-219,-8 3 1,0-4 153,0 4 0,-8-4-322,-3-1 0,-13-1 138,-4 0 1,1 0-745,-2 1 1,0-7 196,-6 1 1,1-8-467,-1 1 0,1-3 1108,-1-2 0,-7-15 0,-2-4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9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8380,'25'-35'1815,"-4"10"-1407,8 8 1,2 2 484,9 9 0,-1-6-375,7 7 1,-8-1-294,3 6 1,-11 0-384,-1 0 0,-8 0-606,2 0 0,-11 2-750,-6 3 0,-4 7 204,-2 11 1310,-8 4 0,-17 15 0,-12 2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1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16 243 8330,'-9'-18'406,"3"1"0,13 6 532,11-1 1,9 6 151,13-5 0,4-1-438,8-5 0,6 0-627,-1-1 1,7 1 23,-7 0 1,7 5-1762,-7 1 0,9 5 224,-3-6 1260,4 9 0,3-13 0,-1 7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693 156 8272,'-12'-27'65,"0"4"0,1 4 190,-6 2 1,-1 2-120,1 3 1,-2-1-182,-4 7 1,2-6 124,-8 6 37,0 1 0,-6 5 27,1 0 1,-1 7-1,1 5 0,1 3-211,4 3 1,-4 5 138,5 0 1,-5 13-16,-2-1 0,1 11 32,-1 0 1,8 4 150,4 2 1,6-2-16,5-4 1,5 4 73,7-4 1,0 2-195,0-2 1,7-4 23,5-7 0,5-2-166,6-4 1,4-3 141,8-3 0,1-9-632,5 3 0,-5-11 268,5 0 1,1-4-670,-2-2 1,6-8 199,-5-4 1,-1-3 96,-5-2 0,-9 0 631,-2-1 0,-5-5 0,-2 0 0,-7-6 71,-5 6 0,3 6-127,-2 5 0,0 7 1014,-6-7-727,0 8 0,0-2 628,0 12 1,-2 4-266,-4 7 1,4 2-82,-4 4 1,4-1-321,2 6 0,0-5-319,0 6 1,2-6-233,4 6 1,-4-6 280,4 6 0,1-8-1044,-1 2 1,0-4 1120,-6-1 0,-8-1 0,-1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0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8274,'0'-17'0,"1"1"422,5 5 0,12-3 519,10 8 0,5-1-417,2 1 1,1 4-206,4-4 0,-3 4-556,3 2 0,4 2-35,3 4 272,3 4 0,1 7 0,1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1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8365,'10'-8'891,"5"5"-499,-3-9 1,3 8-58,2-2 1,1 4-40,-1 2 0,-6 2 110,1 4 1,-2-2-306,1 8 1,-3-1-228,-8 6 1,0 1-15,0-1 0,0 0-340,0 1 1,0 5 160,0 0 0,-6-6 128,0-6 1,1-5 293,5 6-204,0-8 0,7 3 619,5-7 0,5 0-197,6 0 1,4-2-160,8-3 0,1 1-428,4-8 0,-1 8-493,7-1 1,-6 1 758,6-2 0,1 4 0,4-6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8211,'5'12'729,"1"0"0,6-1 0,-5 6-51,3 1 1,-4-1-396,5 0 1,-1 1-41,1-1 0,3 2-368,-8 4 0,5-4 178,-5 4 1,0-2-858,-6 3 1,2-7 539,3 0 0,-3 0-1536,4-5 742,-4-4 331,-2-1 444,0-7 0,2-7 81,4-5 0,-2-3 86,7-3 1,1-5 115,5 0 0,2-2 89,4 2 1,4 4-90,8-4 0,-1 4 337,1 2 1,5-1-61,1 1 0,-1 0 73,-6-1 0,1 3 332,0 3 0,-7-1-227,1 7 1,-13 0-202,1 6-31,-4 0 1,-3 2-602,-4 4 1,-6 4 246,-6 7 1,-6 2-347,-11 4 1,-3 4 191,-9 8 0,0-6-12,1-1 0,-1-4 291,1 4 1,-1-5-124,0 6 1,7-8 793,-1 2-504,8-3 1,-2-3 685,11 0-578,4-7 1,10 3 118,4-7 0,9 0-99,8-6 0,8-2-151,-2-4 0,-2 2-136,2-7 0,-6 1-311,6-1 1,-8-5-403,2 5 1,-6 1 363,-5-1 1,1-1-392,-7-5 1,0 3 238,-6-3 0,-8 2 499,-4-14 0,-3 0 0,-2-6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2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8211,'10'-15'0,"-3"9"-322,-7-11 0,6 9 358,0-3 1091,-1 7-1176,-5-4 62,0 8 1,-5 2 190,-1 4 0,0 9-83,6 8 0,-6 14 241,1-3 0,-1 18-150,6 0 1,0 12 82,0-1 1,0 4 16,0 2 0,0-1 77,0-5 0,0 4-641,0-3 1,0-5 263,0-1 1,0-4-939,0-2 1,0-2 530,0-4 1,0-4-663,0-7 0,0-9 1057,0-3 0,0-3 0,0-3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8431,'-8'-17'775,"-2"7"-609,-7 3 0,-2 9 233,-4 3 1,-2 7 196,-4 11 1,-4-2-205,4 8 1,4-8-270,2 2 1,6 2 40,6-2 1,3 2-552,8-2 0,15-3 76,8 3 0,18-12-87,11-5 1,5-4 119,7-2 1,3 0-108,-4 0 0,-3 0 336,-3 0 1,-10 0-130,-7 0 1,-11 0 256,-6 0-150,-4 7 1,-9 3 347,-5 7 1,-6-3 6,-11 3 0,-1-7 4,-16 13 0,-2-8-131,-9 8 0,1 2-97,-7-2 1,2 8-141,-2-2 1,-4 3 91,4 3 0,-4 0-391,-2-1 1,0 7 143,0-1 1,0 0-11,0-5 1,14-1 236,3 1 0,6 0-10,1-1 1,-3 1-7,8-1 1,6-5 155,5 0 1,8-6-108,-2 6 0,5-8 189,1 2 1,3-4 328,9-1 0,1-3-209,16-3 1,8 1 679,9-7 1,11 5-424,7-5 1,3 0 157,2-6 1,0 0-370,1 0 1,-3 2-177,-4 3 1,3-3-128,-9 4 1,-5-4 100,-6-2 0,-7 6-786,1 0 1,-11-1 438,-6-5 0,-4 6-2901,-2 0 425,-7 0 159,-2-6 2486,-8 7 0,-23-5 0,-6 6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3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8232,'0'-27'0,"2"10"910,3 11 0,5 4-267,7 2 0,-5 2 403,-1 4-676,1 3 1,3 11 273,-3 3 0,1 4-219,-7 7 0,0 1-303,-6-1 0,-2 3-466,-4 3 0,-4-1 281,-7 7 0,-6 0-917,0 6 1,-14-8 563,3-4 1,-10 3-929,3-3 0,-7 0 489,2-5 0,-4-8 855,-2-4 0,-7-4 0,-3-2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8185,'0'-10'-723,"0"-5"0,2 13 654,4-4 172,-4 4-42,5 2 1,-5 0 69,4 0 287,-4 0-343,13 0 1,-5 8 21,7 3 1,1-1 1,-1 1 0,0 7-20,0 5 0,-1 8-116,-5-3 1,9 5 63,-9 2 1,14-1-105,-8 1 0,5 1 54,-5 5 1,6-5-25,0 5 1,6-5 33,-6-1 1,8-1 1,-3 1 0,3 1 81,-2 5 1,4-3-74,-5 8 1,5-2 3,2 2 1,-1 4 6,1-3 0,5 3-141,1 1 1,7-1 88,-2-4 1,0 6-100,6 0 1,-10 6-71,10 5 0,-10-3 129,4-8 1,-7 0 166,1-1 0,-3 1-89,-3 0 1,-1-2 185,-4-4 0,1 4-137,-7-4 0,6 4-57,-6 2 1,2 0-23,-2 0 0,-3 2-134,3 3 0,2-5 222,-2 0 0,2-8-14,-2-9 0,2 0-232,3-1 1,5-1 87,-4-4 1,-2 1-105,2-7 0,-8-5 224,2-7 1,-4-1-15,-2 1 0,1-3 0,-1-8 0,0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8232,'0'-17'236,"4"2"-405,7 3 0,3 3 121,15 3 0,3 4 853,14-4 0,-3 2-276,14-1 1,-5 3-168,12-4 0,-1 4-114,6 2 1,-7 0-255,-5 0 1,-10 0-359,-7 0 0,-6 0-448,-5 0 1,-4-6-124,-7 0 1,-7 1-67,1 5 671,-9-8 0,3-2 330,-12-7 0,-3 6 0,-8-1 0,-1 8 151,1-2 0,-2 5 179,-4 1 1,3 0 229,-3 0 0,-2 1 645,2 5 1,-7 6-510,1 11 1,2 4-242,-2 7 1,2 3-1349,-2 3 1,-1 4 892,7 8 0,0 8 0,5 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8286,'17'-17'-373,"0"0"890,0-1 660,1 9-725,-9 1 0,-1 12-137,-8 7 1,-10 3 64,-7 15 0,-2-6-125,-10 6 0,6-1-259,-6 7 0,6 0-28,-6-1 0,8-1-72,-2-4 0,10-4 162,1-8 1,8 0-96,-1 1 0,5-3-143,5-4 1,5-1 55,7-4 0,8-4 313,4 3 1,6-3-175,5-2 0,-4 0-151,5 0 1,-5 0-225,-1 0 1,-6 0-418,0 0 0,-8 0 290,2 0 1,-12 8 486,-5 4 0,-4 3 0,-2 2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4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8286,'0'17'669,"0"0"0,6 6-337,0 0 0,5 0 900,-5-5 0,2 5-538,-3 0 0,-3 7-394,4-1 1,-4 10-300,-2 1 0,0 8-353,0-2 0,-6 6 352,0 6 0,-7-5 0,3 7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5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8330,'-11'-2'0,"-1"-4"-1375,9 4 613,-5-13 829,8 5 0,-2-5 51,-4 3 1,4 3 230,-4 3 0,5 2 196,1-8 1,0 7-188,0-7 0,0 6 431,0-5-276,0 7-46,0-11 0,1 13-5,5-4 0,-2 4-308,8 2 1,-7 0-4,7 0 1,-1 0-67,7 0 0,-1 10-36,0 7 1,6 8 101,0 10 0,0 1-72,-5 4 1,-3 5 63,-3 6 1,1 1-29,-7 0 0,0 6 27,-6 0 0,0-3-180,0-9 0,-2 2 65,-4-7 1,2-1 57,-7-5 0,5-8-28,-6-4 1,7-4-6,-7-2 1,6 0-314,-5 1 0,-1-9 79,-5-3 1,5 2-412,1-2 1,-1-1 244,-5-5 1,-6 0-714,0 0 0,-6-5-4,6-1 1065,-8-15 0,4 1 0,-7-14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8345,'0'-17'1813,"0"0"-3465,0 7 965,7-5 639,3 13 661,-1-6-527,7 8 1,-7 0-10,9 0 1,-7 0-132,1 0 0,-3 8 41,3 3 1,3 5-18,-3 1 1,-3 0 84,3 0 0,-2 1 86,1-1 1,3 2-110,-9 4 0,1-4 151,-6 5 0,0-3-112,0 2 0,0 2 178,0 4 1,0 9-27,0-3 0,-8 5-41,-3 0 1,-4-1-79,-3 7 0,1-8 16,0 3 0,5-5-2,1-1 0,1-7-14,-2 1 1,-1-8-165,7 2 0,-5-9 105,5-3-353,0-7 239,6 4-632,0-8 398,0 0 1,8-6-106,3 0 1,5-9-150,1-2 0,8 0 168,4-7 1,-4 5 288,-2 2 1,2 0-157,-2-1 0,0 3 950,-6 3-510,1-3 299,-1 13-130,0-6 0,-7 10 277,-4 4 1,-5 4-28,-1 7 0,-1 2-158,-5 4 0,-4-2-406,-7 8 0,0-6 119,-1 6 1,-5 0-259,0 6 0,-2-9 81,2-2 0,2-1-64,-8-6 0,8 4-211,-2-9 0,4-5-593,1-1 130,1 4 183,0-8 1,7 3-128,5-10 1,5-3 219,5-4 0,5-3 351,7 3 1,0 3 129,1-3 0,-1 8 0,0-1 93,1 3-15,-9 2 0,-1 7 376,-8 5 0,-10 9-276,-7 2 1,0 0 122,-6-5 0,-2 5-35,2 0 0,0 0-55,5-6 0,-5-2-27,0-3 0,6 3 106,5-3 0,7-5-158,-7-1 1,8-2 114,-2 2 201,5-4 1,14 5-91,4-7 0,12 0 303,0 0 0,6 0-181,5 0 1,2 0-43,4 0 1,2-5-168,-7-1 0,1 0-103,-2 6 0,-3 0-228,3 0 0,-9 0-414,-2 0 1,-6 0-52,6 0 1,-8 0-740,2 0 0,-10 0-1541,-1 0 1272,-1 0 1533,-1 8 0,-2-6 0,-8 5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6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8312,'-8'-17'2239,"6"0"-1192,-6 7-817,8 2 0,2 8 376,4 0-361,-4 0 0,8 6-386,-5 0 1,-3 7 141,4-1 1,-4 5-903,-2 6 0,6-2 92,0 8 1,-1-8-245,-5 2 1,2-3 246,4-3 806,-4-8 0,21 7 0,-4-7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8494,'10'0'3446,"-3"0"-3834,-7 0 0,-7 8 188,-5 3 1,-3-1-99,-3 1 1,1 3 143,0 9 0,-2-2-739,-4 8 0,1 0 257,-6 5 1,1 1-226,-2-1 861,-4 1 0,14-8 0,-6-2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6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8307,'0'17'851,"-6"0"-396,0 1 1,1-7-43,5 1 0,0-1 33,0 7 0,0-7-115,0 1 0,0-1-286,0 6 0,-6-5 247,0 0-944,0-1 0,6 1-332,0-1 394,0-7 1,2 4 323,4-8 1,11-2 6,12-4 1,6-9 355,5-8 0,-3-1-187,3 7 1,2-2 537,-1-4 1,-1 9-223,-6-3 1,-5 9 992,0-3-382,-8 7-721,4-4 0,-9 10-2,-5 4 1,-5 4-223,-12 7 0,-5 6-439,-12 0 0,1 6 284,-6-6 1,1 8-224,-2-2 0,-2-4 141,8-2 0,-6 2 28,6-2 1,-4 0 90,10-6 1,-2 0 338,13 1-85,0-1 0,8-2 21,4-3 0,5 1 231,13-7 0,-3 0-112,7-6 1,1 0 66,6 0 0,-1 0-114,1 0 0,-8 0 10,-4 0-121,4 0 1,-8 0-6,4 0-168,-11 0-186,-5 0 0,-9 2 84,-3 3 0,-7 5 134,-11 7 0,2 3 55,-8 3 1,6-4-44,-6 4 0,0 4-10,-5 2 0,-1-2 264,1 1 0,7-7 397,4 3 1,11-5-85,6-2 1,5-5 1074,1-1-608,0 1 0,9-3-326,8-3 0,8 2-201,10-3 1,0-1-105,-1-9 1,8 1-878,5-8 1,-3 1 139,2-7 1,-6 7-199,6-1 1,-7 6 650,1-5 0,-3 7 0,-3-4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7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8196,'11'-2'366,"1"-4"0,7 4 371,10-4 1,3 2 0,5 0-30,3-1 0,4-1-490,8 6 1,-2 0-172,-4 0 1,2 0-226,-7 0 0,-1 0 225,-5 0 1,-6 0-1064,-1 0 1,-6 0 586,1 0 1,-6-2-1706,-6-4 2134,5 4 0,-7-21 0,9 4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7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8170,'0'11'123,"0"1"0,-6-1 331,0 7 0,1-1-394,5 0 1,-6 0 66,0 1 0,0 5-229,6 0 1,-5 8 119,-1-3 1,-2 5-598,2 2 1,2 7 88,-7 4 490,7-4 0,-11 8 0,5-6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7967,'-17'-17'63,"-1"0"1,7 1 277,-1 5-250,1 3 1,-1 8-173,1 0 1,5 8 152,-6 3 1,8 7 1,-1 5 0,-3-2 192,2 8 0,0-6-57,6 6 1,0-2-251,0 1 0,8-1 34,4-4 1,9-5 32,2-1 0,6-2 34,-6-9 1,13 0-172,-1-6 0,3-8 58,-3-3 1,-1-5-186,1-1 0,0-2 5,-1-4 1,-7 3 114,-4-3 1,-9-2 139,-3 2 1,-7 0-85,2 6 1,-6 2-5,-6 3 0,-4-1-49,-7 7 1,-8 0-80,-4 6 1,-3 2-481,-3 4 674,-7 11 0,5 2 0,-5 6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8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35 285 8229,'-18'0'749,"9"0"-171,1 0-275,23 0 1,5 0-109,14 0 0,1-8 244,-1-3 1,7-4-299,-1-3 1,8-1-510,-2-4 1,8 4 152,-2-4 1,4 4-98,-10 1 1,-4 1-486,-2 0 0,-5-1 384,-6 1 1,0 6-434,-12-1 263,4 8 527,-19-11 1,-2 15 205,-12 0 0,-11 9 149,-5 14 0,-7 6-133,-5 12 0,1 3 166,-7 8 0,0-6 146,-6 0 1,8 0-142,4 6 0,3-2-200,2-4 0,3-4 63,3-7 1,6-1-452,11 1 0,-1-8 79,7-4 1,0-10-113,6-1 1,2-8 8,4 2 0,6-6-218,11-6 1,4-4 107,7-7 1,1-6 93,-1 0 1,-7 0 518,-4 5 1,-3 7-188,-3-1 1,0 9 574,0-3 0,-7 6-166,-4 6 1,-4 3 29,-2 8 0,0 3-20,0 3 1,-8 2 214,-4 4 0,-3 1-475,-2-7 0,5 6 299,1-6-939,-1 0 365,3-5-693,-7-9 340,14-1 1,-3-8-313,10 0 1,3-14 198,4-3 0,3-4-130,-4 4 1,11-6 465,1 0 219,0 7-218,-14 1 1,7 13 788,-5-4 1,-1 4-369,1 2 1,-7 2 288,2 4 1,-4 4 97,-2 7 1,0 6 1196,0 0-1317,0 0 0,0-6-236,0 1 0,0-7-783,0 1 541,0-9 1,8 3-814,3-12 0,12-5 429,6-12 0,11-6-356,6-11 1,10-10-57,2-8 0,7-7-117,-1 1 0,9-1 907,1 2 0,7 5 0,-6 12 0,8 0-130,-3 11 1,-8 1 122,-3 16 0,-12-1 496,1 13 1,-12 2-318,-6 10 1,-3 4 246,-2 7 0,-14 0 33,-4 1 0,-5 7 127,-1 4 0,-3-3 62,-8 3 0,0-2-703,0 2 1,-4 2-438,-8-8 1,-1 6 350,-16-6 0,0 5-241,-5-4 0,-3-1 152,-3-6 1,-2 0 236,-5 0 0,-10-7 0,3-2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8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8229,'0'9'-1916,"0"-1"2160,0-8 0,0 2-27,0 4 0,0 3 172,0 8 1,0 8-48,0 4 0,2 12-132,4 5 1,-2 13 236,7 10 1,-1 3-48,2 8 1,1 11-521,-10-40 0,0 1 1,0-1-1,0 0 80,-3 7 0,0-1 1,0-3-1,0 0-152,0 3 1,0 1 0,0 1 0,0 0-38,0-7 0,0-1 0,0 42-418,0-13 0,5-11 10,1-11 1,6-8 636,-7-15 0,13-7 0,-7 1 0,1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9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35 250 8349,'-18'-8'0,"9"6"-825,1-5 9,8 7 1414,8 0 1,1 0-138,9 0 0,7 0 58,3 0 1,11-6-73,1 0 1,8-5 202,-2 5 0,4-6-836,2 7 1,-6-3 149,0 2 1,-9 2-788,-2-7 1,-3 7 200,-9-2-257,0-3 0,-7 5 276,-5-8 0,-5 6 603,-12-5 0,-3 1 0,-9-1 0,-1-5 0,-4 5 0,4 1-323,-4-1 1,-2 1 322,2-1 0,0 1 436,5 4 0,7 6-218,-1 0 1,3 10 66,-3 13 1,-1 6-14,7 11 1,-6 8 44,7 16 1,-3-1 7,2 12 0,4 9-281,-3 3 1,3 11 82,2 0 0,0-6 67,0-5 1,2-9-359,3-8 1,5-11 153,7-7 0,0-8-74,1-9 0,-1-6-157,0-1 0,-5-12-181,-1 1 0,-5-11 138,6 0 1,-7-5 181,7-1 0,-8-7-356,2-5 1,1-11-25,-1-6 482,0-11 0,-6-12 0,0-9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2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346 225 8254,'-25'-17'206,"4"7"86,-8 4 1,3 4 19,-3 2 0,-4 8-60,4 3 0,2 5-51,-2 1 1,8 0 81,-2 1 1,4-3-40,2-3 2,7 3-107,2-13-239,8 6 0,18-10-424,11-4 0,13-11-468,16-12 0,5 2 508,12-2 0,6 0-360,11-5 1,-10 5 843,5 0 0,-10 8 0,3-2 0,-12 4 0,1 1 0,-19 9 0,-4 3 0,-10 4-164,-7 2 119,-4 0 0,-15 2 609,-4 4 1,-6-2-245,-6 7 0,-10 6 241,-7 6 1,-7 0-249,1-5 0,-4-1-361,-1 0 1,7 1-43,4-1 0,3-2-388,3-3 291,8 3 0,3-13-102,12 4 0,11-4 74,12-2 0,5-8 49,7-3 1,-3 1 162,8-2 0,-7 9-115,1-3 1,-9 4 623,-3 2-182,-6 0 1,-5 8 61,-11 3 0,-4 6 61,-2 7 0,-10-3 247,-7 7 1,-1-6-143,-5 1 1,-2 2-85,2-2 0,2-6 277,10-5-209,-5-9-963,14 5 135,-5-8 0,16-8-335,9-3 0,1-5 103,10-1 1,-1-6-488,7 0 1,0-8-256,-1 2 1266,1-3 0,-1-10 0,1-3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0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 8138,'0'-10'-386,"0"16"1302,0 12 1,-7 8-444,-5-3 1,2 8-29,-1-2 1,-3 4-114,-9 1 0,4 7-724,-4-1 1,-2 6-26,2-6 0,2 1-245,9-7 1,-1-1 334,7-4 1,0-4-80,6-8 1,2-7 86,4-4 0,11-6 24,12-6 1,-2-4 614,2-7 0,0 0 19,5-1 0,-1 7 303,-4-1 0,4 8-249,-5-1 0,-3-3 188,-2 2 1,-9 0 50,-3 6-331,1 0 0,-3 2-713,-3 4 1,-4 4 288,-2 7 1,-2 0-844,-4 1 1,-3 5 480,-8 0 0,-1 6-316,1-6 1,-6 5 415,0-5 0,2 0 385,9-5 0,-1-1 27,7 0 0,0-5-14,6-1 1361,0 1-1030,8 5 0,2-1 548,7-5 1,-6-1 264,1-4-741,-1-5 0,7 13-204,-1-8 0,-7 1-137,-5-1-243,5 4 0,-8 7 171,4 0 1,-4 6-200,-2 0 0,-6 8 99,0-2 0,-13 4 85,2 1 1,-5 1-13,5-1 1,0-5 311,0 0 1,-1-2-4,1 2 1,5-4-27,1-8 1,5 0 151,-5 1-38,7-9-383,-4 7 230,8-14-114,0 5 1,0-9 19,0-3 0,0 1-274,0-8 1,0-1-170,0-10 0,8 2-134,3-8 0,5 6 56,1-6 1,8 0-95,4-6 1,11-5-205,6 0 0,10-3 194,2 3 0,7 2 54,-2-8 0,5 13 197,1-2 1,4 6 139,-4 1 0,4 3-37,-10 7 1,5 1 250,1 0 1,-8 7 109,-3 4 0,-4 4 398,-2 2 0,-2 0 171,-4 0 1,-4 8-350,-7 4 0,-9 3-192,-3 2 1,-3 1-13,-3-1 0,-7 6-187,-5 0 1,-3 6-44,-2-6 1,-13 10-617,-4 1 0,-14 1-326,-4 5 1,1-9 939,-7-2 0,-11 0 0,-1 5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0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9858,'0'18'478,"2"7"-124,4 3 1,-2 7-117,7 5 1,-1 6 121,2 12 1,3 4-173,-3 7 0,-5 2-28,-1 4 1,-4 2-162,-2 3 1,0 3-78,0-8 1,-2 4-143,-4-10 1,-1 4 120,-5-10 1,4 1-453,8-7 1,0-3 106,0-19 1,0-5-709,0-12 708,0-1 0,0-9-23,0-8 0,0-8-143,0-9 668,0-8 0,-7-10 0,-3-9 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1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8980,'0'-25'1784,"0"11"-1758,0-3 1,2 11-1051,4 0 724,3 12 0,9 4 72,-1 7 1,0 2-903,1 4 1130,-9 4 0,7 0 0,-7-2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8135,'0'-25'3504,"0"6"-2653,7-6 1,3 15-614,7 4 0,6-1-1946,0 1 1708,8 0 0,-4 14 0,8 1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8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33 8237,'-35'-25'0,"2"17"1721,5 8-1721,3 24 0,0 12 0,-2 6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8241,'8'-17'672,"2"1"0,9 5 299,4 5 0,2-2-846,4 3 1,9-7-3,-3 6 1,3-1 75,-3 1 1,1 4-25,5-4 1,-3 4-167,8 2 0,-6 0-168,7 0 0,-7 0 152,6 0 0,-8 6-143,3 0 0,-5-1 41,-1-5 0,-6 6-517,0 0 0,-8 0 87,2-6 0,-4 6-687,-2-1 281,-7 1 9,-2 2 249,-8 1 687,-16 9 0,-11 7 0,-17 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52 398 8099,'-9'-8'-15,"-7"-1"0,12-7 138,-7 5-1124,7 3 318,-4 8 504,8 0 1,0-2 272,0-3 1,0 1-108,0-8 0,0 6 481,0-5 1,2 5-162,4-5 0,-4 5-34,4-6 1,3 8-127,3-1 1,-3 3 30,3 2 1,-1 0-153,7 0 1,1 0 98,4 0 1,-2 0-161,8 0 1,0 0 26,5 0 1,11-2-68,6-4 1,5 2 9,13-7 0,-1 1-178,12-1 1,1-5-138,5 5 1,-5 1 297,0-1 0,0 7-14,5-2 0,-5 4 13,-1 2 0,-12 0 124,1 0 1,-4 0-71,4 0 0,0 2 93,1 4 1,-7-4-175,0 3 1,-7-1 39,2 2 0,-4-4-26,-2 4 1,-1-4-8,1-2 1,4 0-156,-4 0 0,4 0 94,-10 0 1,2-6 316,-2 0 0,2-5-153,-8 5 0,6-2 27,-5 2 0,-3 2-74,-9-7 1,4 7-68,-5-2 0,-3 3 145,-1-3 0,0 4-16,0-4 1,1-2 56,-2 3 1,-4-3-44,4 2 0,-4 2-143,-2-7 1,3 7 12,3-2 57,-4-3 124,6-1 1,-10-2 324,-3 1 134,-5 7-220,-7-4 401,0 8-129,0 0-515,-7 0 0,5 8 57,-4 4 1,2-3-175,-2 3 148,5 7 1,-5 6-152,12 4 1,5-10 54,12-8 0,4-5-161,8 6 0,-1-8-5,1 1 0,-1-3 155,1-2 0,0-5-48,-1-1 1,1-8 112,-1 3 1,-7 1 154,-4-1 1,-4-1-137,-1-5 1,-9 5 388,-3 1-62,-4-1 1,-10-3-120,-3 3 1,-6 5-342,-7 7 1,-8-6 147,-9 0 1,-1 0-543,2 6 0,-2 0-110,-5 0 0,7 0 553,11 0 0,-3 8 0,5 2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9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62 104 8241,'-27'0'-830,"2"0"981,15 0 1,10 0 651,12 0 0,11-2-17,6-3 1,7 1-325,10-8 0,8 6 83,15-5 0,0 5-110,1-5 0,1 5-340,4-6 0,-4 8 16,4-1 0,-6-3-128,-6 2 1,-5 0-170,-12 6 1,0 0-480,-11 0 0,1 0-506,-13 0 503,0 8-1197,-13-6 1232,-2 6 0,-8-6-482,0 3 1115,-8-3 0,-9 6 0,-10-8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3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8251,'-8'-18'1821,"6"9"1,-3 1-1749,10 8 0,5 0 33,7 0 0,8 6 627,4 0 0,4 9-156,1 2 1,7 1 37,-1 5 1,2 3-319,-1 3 1,-3-2-52,8 2 1,-7-2-223,1 2 0,-4 3 82,-1-3 0,-2-2-234,-4 2 1,1-6 197,-7 6 0,-7 0-417,-11 5 0,-3 1 131,-2-1 0,-7 7 12,-5-1 0,-17 6-56,-5-5 0,-18 10-82,0-4 1,-4 6-916,4-7 1,1 3 457,-1-3 1,6 4 798,-1-4 0,3 0 0,-2 2 0,6 0 0,3-2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8325,'0'-11'621,"0"-1"1,7 9-388,5-3 0,5 4 918,6 2 0,-2 0-502,8 0 1,-6 0 59,6 0 0,0 0-306,5 0 0,1 6-298,0-1 1,-1 3-196,1-2 0,-3-2-422,-3 7 0,2-5-746,-8 6 1,0-7 133,-6 7 310,1-1 1,-3 7-425,-3-1 351,-5 0 1,-9 1 885,-3-1 0,-5 0 0,-7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8291,'-21'2'216,"3"4"0,5-2 420,-5 8 1,7-7-313,-1 7 0,1 5-69,-6 6 1,-1 8 181,1-2 1,5 3-183,1 3 1,1 0-5,-1-1 0,-3 1 132,9-1 0,-1-5 123,6 0 0,2 0-327,4 5 0,3-7-201,8-4 0,6-3-8,1-3 0,8 0 133,3 0 1,-1-7-750,7-4 1,-5 1 301,-1-1 1,5 0-494,1-6 0,-7 0 131,-5 0 1,-8 0-889,2 0 965,-4-8 1,-3 4-323,-5-7 951,-3-1 0,-16-5 0,-1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17 121 8225,'-9'-25'1288,"1"6"1,10-6-620,4 8 1,5 5 121,12 1 1,-2 7-380,8-2 0,-6 4-214,6 2 0,-6 0-232,6 0 0,-6 0-404,6 0 1,-6 2-2715,6 4 3152,-8 4 0,4 7 0,-8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0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8101,'0'-27'2251,"0"4"-674,0 11-1078,0 5-144,0 7 106,0 0-260,0 7 0,0 3-268,0 7 1,0 8 150,0 4 0,0 4-1312,0 1 1,-2 9 1227,-4 3 0,-3 4 0,-9 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1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8122,'-12'-17'-247,"1"0"-239,7 7 98,-4-5 1061,8 13-424,0-6 1,0 12 129,0 7 0,2 3-157,4 15 0,-4 7 19,4 10 1,-4 12-106,-2 5 1,0 5 294,0 1 0,0 8-326,0 3 0,-2 3 78,-4-2 0,2-4-161,-8-8 0,9 0-275,-3 0 0,4-7-646,2-5 0,0-5 476,0-6 1,8-4-195,3-7 1,5-8 616,1-4 0,4 0 0,-4-6 0,-3-3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1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8220,'-8'-18'141,"6"7"70,-4-1 0,4 6 24,2-5 89,0 7 0,2-4 285,4 8-61,-4 0 1,6 8-156,-8 4 0,-2 18 84,-4 11 1,2 14 621,-7 9-684,-1 11 1,-5 5-389,-1 13 0,7-43 0,-1 2 97,1 2 0,-1 1 1,0 3-1,1-1-279,2-1 1,1-2-1,0-3 1,1 0-70,-5 41 1,-1-6-663,7-5 1,0-6 482,6-12 0,0-3-706,0-8 1,2-2 90,4-4 0,3-6 1018,9-11 0,-5 4 0,4-4 0,5 3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8268,'10'0'593,"5"0"1,-3 0-1148,3 0 1,10 2 67,4 4 1,4-4 1687,1 3 1,8-1-475,5 2 0,-3-4-464,2 4 0,-2-4-588,2-2 0,-4 2 212,-7 3 0,-6-1-409,0 8 1,-8-6 276,2 5 0,-10 1-164,-1 5 1,-8 0 84,1 0 1,-5 7 322,-5-1 0,-13 7 0,-8-3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4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9295,'25'0'1222,"3"0"-660,13 0 0,-1-6-111,12 0 1,-4-1-147,10 1 1,3 4-287,2-4 0,-3 4-377,-2 2 1,1 0-968,-1 0 1,-8 0 746,-10 0 0,-3 2 578,-3 4 0,1 4 0,-1 7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39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8412,'0'-10'-1577,"0"0"703,0 5 977,0 3 1,0-8 178,0 4-19,0 4 1,0-7-9,0 3 388,8 4-598,-6-6 131,5 8-189,-7 0 0,2 0 123,4 0 1,-4 2-73,4 4 0,1-2 29,-1 7 1,8-5-24,-3 6 0,5-1-52,1 7 0,6-1-4,0 0 1,8 0-107,-3 1 1,11-1 102,1 0 0,6 6-95,-5 0 0,7 0 60,-2-5 0,-2 5-84,2 0 0,0 0 117,6-6 0,0 1-4,0-1 0,0 0 16,0 0 1,-2 6 11,-4 1 1,9 1 5,-3-2 0,4-2-25,-4 8 1,0-6-26,0 5 0,0-1 36,-1 2 1,1 4-12,0-4 0,-2 1 14,-4-1 1,2 4 1,-7-4 0,5-2-5,-6 1 1,2-5 2,-1 6 0,1-6-28,4 6 0,4-8 20,-4 2 0,4-2-56,2 3 1,6-5 53,-1 4 0,-1-4-70,-10-2 0,2 3 49,-7 3 1,5-4-6,-6 4 0,0-2 64,-5 2 0,-2-4 132,-5 4 0,5-3-147,-4-3 0,2 0-9,-2 0 1,1 1-19,-7-1 1,2 0 39,-2 1-28,-3-1 0,5 0 0,-8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1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8138,'0'-17'1091,"0"0"-466,0 7 285,0 2-255,0 8 789,0 0-1388,0 8 1,0 4 203,0 11 0,0 4 192,0 7 0,-6 14-145,1 4 0,-9 12-52,3-1 1,-7 12-356,-5 6 0,4 1-20,-4-1 1,0 2-587,6-9 0,-2 0 3,13-11 1,-6-5-320,6-12 0,3 0 413,8-12 1,5-3-136,7-14 0,1-7 744,-1-4 0,8-12 0,2-4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8107,'10'0'2058,"-3"2"-1430,-7 3 1,0-1-703,0 8 0,6-1 114,0 7 0,0 6 491,-6 5 1,0 4-105,0 2 0,0 5-153,0 0 0,0 6-60,0-5 1,0 5-91,0-6 0,2 1-14,3-7 1,-3-5 141,4 0 0,4-8-233,1 2 0,-1-4 116,1-2 0,-5-1-148,6-5 1,-3-1-1,3-4 1,3-4 94,-3 3 1,-3-3 69,3-2 1,-1-7 114,7-5 1,-1-3 40,0-3 0,2-7-109,4-3 0,2-13-83,4-5 1,4-4 84,-4-2 1,9-1-280,2-5 1,1 2-105,-7-7 0,-5 7-117,0-2 1,-6 5-483,6 1 1,-8 6-2326,2 0 3106,-4 7 0,-9-3 0,-2 7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363 104 8078,'0'-17'162,"0"-1"0,0 1 408,0 0 0,0 5-239,0 1 0,-7 7-216,-5-2 1,-3 4-164,-3 2 0,-1 8 108,-4 3 0,-4 14 131,-7 10 1,5 7 47,0 10 1,2-2-23,-2-4 1,4 8 270,8-8 0,2 6-210,3-12 1,-1 6-205,7-5 1,0 5-814,6-6 0,8 0 486,3-5 0,7-6-362,5 0 0,4-8 296,7 2 0,8-10-1429,5-1 1748,-5-8 0,8-4 0,-6-10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2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468 139 8078,'0'-32'328,"0"3"1,-2 4 542,-4 8 0,2 5-733,-8 0 1,-1 9 41,-10-3 0,4 4-137,-4 2 0,-2 2 59,2 4 0,-8 9 10,2 8 1,2 8 164,-2-2 0,6 3 118,-6 3 0,6 7-101,-5 4 1,6-2 28,-1 3 0,6-7 92,6 6 0,-3-8-65,8 3 0,1-7-409,5-5 0,0 2 100,0-8 0,5 0-475,1-6 0,9 1 179,3-1 0,-1-7-73,6-5 0,4-3-123,2-2 0,2 0-393,-3 0 1,5-7 80,-4-5 0,4-3 290,1-3 0,-7 3 365,-4 3 1,-4-1 204,-1 7 0,-7-5 642,1 5-836,-8 0 27,3 6 1,-7 2 290,0 4 0,0-2 526,0 7 0,0 1 694,0 5 1,-2 0-683,-3 1 0,3-1-1241,-4 0 435,4 1 0,2-1-2303,0 0 1536,0-7 1,0-1-948,0-3 1391,0-4 1,0-17-1,0-14 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8078,'-9'9'934,"1"-1"0,12-14-481,7 0 0,1-7 83,11 1 0,2 3 252,-2-3 0,8 8-258,-2-1 1,1-3-40,-1 2 1,4 0-607,-4 6 1,-4 0 164,-2 0 1,2 6-1136,-2 0 0,-2 7 661,-10-1 1,3 3-544,-8 3 0,5-1 967,-5 0 0,7 0 0,-3 1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8078,'-8'9'3969,"6"1"-3851,-4-4 1,4-3 4,2 9 1,-1-6 836,-5 5 1,4 1-475,-4 5 0,-2 0-396,3 1 0,-1 5-240,6 0 1,-6 0-1146,0-6-1746,1 0 2309,5 1 1,1-7 731,5 1 0,4-8 0,7 3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8097,'10'-17'0,"-3"6"0,-7-1 0,8 8 942,4-2 0,-3 5-362,3 1 0,1 0 411,10 0 0,-4 9-134,5 8 1,1 10 158,-2 14 0,5 1-410,-5 4 0,-1 4 5,-11-4 1,3 6-561,-9 6 0,1-3 79,-6 9 0,-15-1-1349,-8 6 1,-8 4-271,-4-3 1,1 1-2269,-1-14 3757,1-7 0,-1 0 0,0-6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4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210 138 8062,'0'-17'0,"0"0"137,0-1 0,0 1 247,0 0 1,2 5 868,4 1-332,-4-1 170,6 3-657,-8 1 1,0 18-138,0 7 0,0 10-25,0 13 0,-2 6 92,-4 12 1,-4 9-187,-7 8 0,0 15-279,-1 3 0,7-44 0,-1 2-160,1 0 0,-1 1 0,-2 0 1,-1 0 171,4 0 0,-1 0 0,-11 44-1767,6-4 1,7-5 390,5-7 1465,3-3 0,0-13 0,4-5 0,5-5 0,3-6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 8136,'-2'-8'2189,"-4"8"0,4 2-2413,-3 10 1,-3 5-14,2 6 0,-13 10 340,2 1 0,-12 3 52,0 9 1,-11 2-50,-7 10 0,3-5-407,-2 5 0,8-4-486,-3-2 0,5-8 272,1-4 1,6-9-279,1-2 0,7-14 95,-3 2 1,5-11 697,2 0 0,0-4 0,-1-2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4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8135,'0'-9'2305,"0"1"1,2 8-1858,4 0 0,-2 8 16,7 3 0,1 10 279,5 2 1,1 10-328,-1 2 0,2 1-176,4 10 1,-4-6-1278,4 7 1,2-3-131,-2 2 1,6-2 1166,-6-4 0,8-3 0,-4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2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7835,'0'20'3007,"0"3"-1335,0-4-1217,-8 6 1,-2-14-54,-7 1 0,0-8-86,0 1-316,-8-3 0,-2-9 0,-8-3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0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243 241 8240,'-12'-16'-275,"1"5"0,5-5 143,-6 5 0,7-5 616,-7-1 0,6 0-170,-5-1 1,5 7-194,-5-1 1,5 1 39,-6-6 0,6 5-19,-5 1 0,5 7-171,-5-2 1,5 4 121,-6 2 0,1 2-227,-6 4 0,5-2 81,0 7 1,7 6 33,-7 6 1,8 2 99,-1-2 0,3-1 103,2 6 1,2-6-180,3 1 0,5-4 8,7-2 1,2-5 41,4-1 1,4-7 14,8 2 1,0-4-160,-1-2 0,3-2 94,3-4 1,-5-4-118,-1-7 0,-1 0 14,-10 0 0,0-3 14,-6-3 1,-7 4 81,-4-4 1,-4 4 100,-2 1 1,-2-5-140,-4 0 0,-6 0 22,-11 6 1,2 5-381,-8 1 1,1 7-52,-7-2 0,2 12 449,4 6 0,-11 3 0,4 2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4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85 8047,'0'-23'2145,"0"0"-602,0 8-1247,0-1 0,2 14-475,3-4 1,-3 14 259,4 9 0,-4 10 156,-2 14 0,-8 5 447,-3 11 0,-5 11-234,-1 7 1,-2 7-655,-4-1 0,2 5-186,-8 7 1,8-5-518,-2 4 1,9-17 130,3-6 0,7-17-1368,-2 0 2144,4-12 0,10 3 0,1-9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8074,'0'25'172,"0"4"1,0 0 723,0 5 1,0-1-478,0 13 0,-2 0 704,-4 6 1,5 0-581,-5 0 0,-2 0-424,2 0 1,1-8 81,5-4 1,7-5-153,5-6 0,-3-4 34,3-8 1,1-7-166,10-5 1,-1-3 63,6-2 0,7-15 38,5-8 0,8-10-71,-2-7 0,4-6-81,2-12 1,0-5-384,0-12 1,0 2 436,0-8 1,-8 8-96,-4-2 0,-3 12-39,-3 5 1,-7 6-174,-4 6 1,-11 11-2156,-6 12 2540,-4 4 0,3 10 0,1 3 0,0 4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517 137 8106,'-7'-27'0,"3"2"45,-8 7 0,3 1 0,-3 0 1,-3 5 280,3 1 1,-5 7 542,-6-2 0,-4 14-458,-8 9 1,-1 8-175,-4 10 1,3 1 184,-3 4 1,5 1-159,6 11 0,-1-4-38,6 9 1,3-3-187,10-2 1,-3-2-290,9-4 1,-3 2-661,2-7 1,4-1 501,-4-6 1,6-7-504,6-4 0,4-3 343,7-3 0,6-7-18,0-5 1,14-5 223,-3-5 1,11-5 360,-5-7 0,14-3 0,-2-3 0,11-11 0,-2-10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432 156 8091,'27'-25'61,"-4"6"0,-11-4 240,-4 3 1,-8 3 479,0 0 0,0 5-298,0 1 0,-8 7-81,-4-2 1,-5 4-217,-6 2 0,-2 2 64,-4 4 1,-3 11-132,3 12 0,-4 6 36,-2 5 0,1-2-16,-1 8 1,3 8 45,3 10 0,-4 1-58,4-2 1,6 3-168,6-9 1,2 5 64,9-10 0,0 2 67,6-14 1,2 0 38,4-5 1,3-8-326,9-4 1,-1-4-90,0-2 0,2-7-89,5-4 1,2-4 4,9-2 1,-6-8-156,0-4 0,-1-9 55,7-2 0,0-9-118,-1-3 1,-1 0 174,-4-5 0,-4 3 157,-8 3 1,-2 7 645,-3 4 0,1 4 800,-7 1 1118,0 9-1759,-6 1 1,0 10 171,0 4 0,0 5-236,0 12 1,-6 2-168,0 4 0,-7 4-463,1-4 0,-1 3 218,1 3 1,-3-6-859,3 0 0,5-8-724,1 2-675,-4-4 713,9-2-320,-7-7 1254,8-2 0,0-10 534,0-4 0,0-11 0,0-10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8088,'0'-18'0,"-7"9"0,7-5 1525,0 9 0,2-1-509,9 6 0,1 0-209,5 0 1,2 0-596,4 0 0,-2 8-438,8 3 1,-6 6 30,6 6 0,-6-1-271,6 6 0,-6-6 466,6 1 0,-8 4 0,4-1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6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8088,'17'-5'2326,"1"-1"0,-7 0-463,1 6-1334,-1 0 1,7 0 70,-1 0 0,-6 0-646,1 0 1,-6 0 88,5 0 1,-7 2-800,2 4 0,-4 3 591,-2 9 1,-8 5-760,-3 0 1,-7 6 91,-5-6 609,4 0-52,-6 2 1,10-6 148,3 4 0,-1-4 482,7-1 182,0-1 1,6 0-21,0 0 1,8-7-114,3-4 0,5 2-50,1-3 1,8 1-1449,4-6 0,-2 0 229,2 0 0,-1-2 864,7-4 0,0-3 0,-1-9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6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7614,'2'-10'1887,"4"4"-938,-4 5-549,5 1 0,-5 0 199,4 0-295,-4 0 0,8 1 137,-5 5 1,-1 6 445,8 11 0,-8 4-346,1 7 1,3 1 183,-2-1 1,5 7-293,-5-1 1,0 6-269,-6-5 1,0 5-250,0-6 0,-8 8-460,-3-2 1,-7-2-313,-5 3 1,-9-7-1191,-9 6 0,-1-8 2046,2 3 0,-5-12 0,-6-4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7:5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468 104 8099,'0'-10'-951,"0"-5"216,0 13 730,0-13 1,0 11 1264,0-8-823,0 8 1,0-5 172,0 3 98,0 4-368,0-6 1,2 7 581,4-5-476,-5 4-106,7-6 33,-8 8 103,0 0-430,0 8 1,0 1 36,0 9 1,0-1 56,0 0 0,-6 8 93,1 4 0,-9 10 178,3 1 0,-1 14-126,-5-2 1,3 17 120,-9 0 1,-2 12-185,2-1 0,-7 9 69,15-40 0,1 0 1,-11 43-44,13-40 1,1 0 0,-14 42-65,13-45 1,1 0 0,-12 41-155,5 2 1,1-3-105,0-3 0,5 6-139,1 1 0,1-11 152,-2-12 0,-1-3-37,7-10 0,-5-7-682,5-9 1,0-7 286,6-5 1,0-4-1534,0-8 1,0 1 283,0-1 1910,0-7 1,-7 5 0,-3-5-1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0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8008,'0'-10'342,"0"-5"0,0 11 338,0-8-260,0 8 1,-6-5 269,0 3 20,1 4-257,5-5 28,0 7 123,7-8-149,-5 6-100,6-6 1,-6 14 204,4 0-90,-4 7 1,7-5-107,-3 3 0,-2 3-117,7-8 0,1 7-96,5-1 1,2-3-101,4 3 1,-1-8 99,6 1 1,3-1-96,9 2 0,-3-4 47,3 4 1,-3 1 18,-3-1 1,1 2 33,0-2 0,-7-3-39,1 9 0,-8-6 17,2 5 1,-9-5-44,-3 6 1,-5-7 103,6 7 38,-8-8-105,3 11 0,-7-11 275,0 7-279,0-7 1,-7 10 99,-5-9 1,-5 7-130,-6-6 1,-4 5-115,-8-5 1,-7 7-234,-4-1 1,-4 0-528,-2 5 0,-8-4 207,-3 10 1,-4 2-413,-2-2 1,1 8-1088,5-2 0,3 4 2071,8 1 0,1 8 0,-1 3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0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8031,'2'-11'298,"4"-1"-61,-4 8 1,13-11 386,-3 4 1,5 1 282,6-2 0,-2 1-373,8-6 0,6 1 278,5 5 1,8-5-281,-2 5 0,8-5-237,9-1 0,3-6-197,14 0 1,3 0-416,9 6 1,-1-4 529,7 3-532,-8-3 0,-39 16 0,0 1 1,45-14-1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1056 156 7854,'0'-11'-176,"0"-1"0,0 7 239,0-7 1,0 6-12,0-5 0,0 5 111,0-6 0,2 7-51,3-7 0,-1 6 50,8-5 1,-7 5-136,7-5 1,-6 5 29,5-6 1,-5 8-147,6-1 1,-7 3-187,7 2 231,-8 0 0,3 7-124,-7 5 0,-2-1 26,-3 7 0,1-3 59,-8 14 0,1-6 65,-6 6 0,-1-2 97,1 2 0,5 3-58,1-3 0,-1 4 26,-5 1 1,2 1 39,3-1 0,-3 7 128,3-1 1,-3 1-48,-2-7 0,-6 8-97,-1 5 1,1 2-126,6 3 1,-6 2 83,0 4 0,-8 3-176,2 8 1,-1 3 55,1 2 0,-2-4-56,8-1 0,-6 0-59,6-6 1,-2 3 14,2-3 0,4-3 161,-4-8 1,4 5-47,1 1 0,1 0 164,0-7 1,-1-1-93,1-4 0,0 4 152,0-3 1,-1 1-40,1-2 0,0 4 70,-1-4 0,1 4-170,0 2 1,5-6 112,1 0 0,5-6-241,-6 6 1,7-5 97,-7 5 1,1-6-22,-7 6 0,5-7 82,-4 1 0,5-3-5,-5-3 1,0-7 17,5-4 0,2-4 183,-1-1 0,5-7 8,-5 1 20,7-9 1,-6 5 100,4-8-123,4 0-458,-5 0 267,7 0-1017,0 0 475,7-8 1,-5 5 187,4-9 0,-2 8-467,2-2 769,-4-3 0,5-1 0,-7-7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08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1 321 8030,'1'-17'-648,"5"0"425,-4-1 1,8 1 6,-4 0 1,5-2 96,12-5 1,-4 5 530,4-4-240,-3-4 1,-3 8 109,0-4 1,0 4 804,1 2-256,-1-1 1,-2 7 154,-3-1-523,-4 8 1,-8 6-36,0 16 1,0 1-17,0 10 0,-2 7-235,-4 10 0,-2 4 28,-3 2 1,-5 0-71,5 0 0,1-6-143,-1 0 0,7-8-89,-2 3 1,2-5 102,-2-1 1,5-2-460,-5-5 0,4-3-130,2-7 277,0-1 1,6-6-162,-1 1 138,1-8 0,2-4 10,3-12 1,5-5-88,1-6 1,8-6-288,4-11 0,5 1 262,7-7 0,-3 2 124,8-2 1,-7 4 47,1 7 1,-9 2 259,-2 5 0,-8 5 390,2 11 459,-4-3 132,-9 13 1190,-3-6-1179,-7 8 1,0 2-447,0 4 1,0-1-79,0 13 0,-2-5-88,-3 10 0,3 4-97,-4 2 1,-2-2-53,3 2 1,-7-2 28,6 1 1,-5 5-141,5-4 1,0-2-163,6 2 0,0-6-703,0 6 1,0-6 431,0 5 1,8-6-435,3 1 1,7-4 230,5-2 1,4 0 514,7 1 0,9-1 0,1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08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8084,'11'-9'820,"1"3"0,1 4-636,10 2-205,-4 0 0,14 0 454,-4 0 1,3 0 672,3 0 1,0 0-570,-1 0 1,-5 0-8,0 0 0,0 0-353,5 0 0,1 0 15,-1 0 0,1 0-620,0 0 0,-1 0-289,1 0 1,-6 0-733,-1 0 0,-6 0 521,1 0 0,-10 6 928,-1 0 0,-1 7 0,6-3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0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8101,'10'-18'380,"-4"1"-365,3 7 1,3-3 56,11 7 0,-4-7 152,4 1 1,2 5 2339,-2 1-1146,0 4-584,-6 2 1,-7 8-84,-4 3 0,-4 14 174,-2 10 1,-2 1-641,-4 10 0,-9 0-385,-8 6 0,-8 14-79,2 3 0,-4 6-1731,-1 0 1910,-1 3 0,-7 9 0,-2-1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2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329 157 7932,'0'-18'1037,"0"1"-231,0 0-210,8-1 0,2 1-152,7 0 0,0 5 146,1 1-295,-1 7 0,6-10-212,0 9 1,2-1 99,-2 6 1,-4 0-741,4 0 541,-4 0 0,-1 0-448,-1 0 1,-5 0 68,-1 0 0,-5 0-616,5 0 731,-7 0 1,4 2 10,-8 4 1,-2 3 243,-4 8 0,-5 1-80,-12-1 0,2 0 496,-8 1 1,8-1-218,-2 0 0,-2 1 276,2-1 0,-1-2-230,7-3 0,2 3-125,3-3 0,5-3-35,7 3-186,0-1 1,1 5-380,5-5 0,6 3 242,11-9 1,-4 9-184,4-3 0,2-1 116,-2 2 0,-2-7 39,-9 7 0,1-6 198,-7 5 0,0-5 169,-6 5 0,0-5-48,0 6 1,-14-3 168,-3 3 0,-12 3 356,0-3 1,-9 3-250,-2 2 1,-6-1 288,5-5 0,-5 5-178,6-5 0,1 5 99,10 1 1,-3-6-203,3 1 1,4-2-255,2 1 0,4 2 223,1-7-235,9 8 0,-5-10-1018,9 7 779,-1-7 1,8 6-297,4-5 1,3-3 165,8 4 1,3-4-42,3-2 1,6 0 72,11 0 0,4-8 61,8-3 1,6-5 76,-1-1 1,9 0 128,-3-1 1,4 7 245,2-1 0,-9 9-131,-8-3 1,-4 4 361,-14 2 0,3 0-213,-14 0 0,-6 8 143,-5 3 0,-8 4-110,1 3 1,-10-1 47,-7 0 0,-5 6-328,-6 0 1,2 2-354,-8-2 0,8-3-456,-2 3 1,3-4 408,3-2 1,0-1-255,0-5 1,-7 3 192,1-9 0,0 7 217,6-6 0,0-1 87,-1-5 0,1 0 84,0 0 0,0 0-2,-1 0 0,3-2 372,3-3 625,-3 3-479,13-14 653,-6 15-729,8-7 1,8 16 303,4 3 1,1 6-150,-1 6 0,3 4 36,-3 8 1,-3 1-76,3 5 0,-8-3 180,1 8 1,-5 0-487,-5 6 0,-3-6 50,-4 1 0,-3-3-1021,3 2 0,3-10 589,-3-7 0,8-8-101,-1 2 0,1-9-853,-2-3-1027,4-7 1504,-13 4 0,7-16 72,-3-3 0,-5-12 1,5-6 1,-3-6 615,3-5 0,-5-4 0,7-8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2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1 9922,'-19'6'1080,"-4"-1"0,-10 9-650,-7-3 0,-8 5 47,2 1 0,-2 0-450,2 1 0,3 1-332,9 4 1,1-2-1351,4 8 0,10-8 300,8 2 1355,7-4 0,4-1 0,9-1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2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554 122 7947,'-7'-27'16,"-5"4"-16,4 4 0,-7 3 286,4 5 1,-5 1 482,-1 4 0,-6 4-317,0-3 1,-2 3-58,2 2 1,2 6-63,-8-1-167,8 16 0,-10-7 93,8 15 0,-6 1 13,6 11 1,-4 3-33,10 8 1,-8 2-20,13 3 1,-7-1-166,8 7 0,3-7 48,2 2 0,-2 1-380,3-1 1,-1-2 40,6-10 1,0 2-132,0-8 0,0 4 97,0-9 0,0 2-72,0-14 0,0 5-205,0-4 140,0-1 301,0-6-47,0-8 0,-2-1 567,-4-8-251,4 0 1,-11-8-36,7-3 1,0-6-148,6-6 0,-5 3 26,-1-3 1,0 4-476,6 2 1,6-2 190,0-4 0,9 3-202,2-3 0,0 4 165,7 2 0,2-1 20,3 1 0,4-6 130,1 0 0,1 0 156,0 6 1,5-6-100,0 0 0,6-2 106,-5 2 1,5 3 306,-6-3 1,8-2-170,-2 2 0,-3 0 471,-3 6 0,2 0-55,-1-1 0,-1 1 146,-5 0 1,-8-1-182,-4 1 0,-4 0 663,-2 0-876,0-1 1,-7 1-96,-4 0 1,-4 5-654,-2 1 1,-8 5 330,-4-6 1,-5 8-884,-6-1 0,-2 3 506,-4 2 1,-1 0-141,7 0 1,-6 6 160,6-1 0,-2 9 181,2-3 0,3-1 220,-3 1 0,10-7 269,1 2 793,1 4-527,-6-8 605,7 5-409,2-7-210,8 0 1,0 2 289,0 4-480,0-4 0,0 13 255,0-3 1,-2 11-87,-3 6 0,1 9 135,-8 2 0,1 8-174,-7-1 0,3 1-121,3-2 0,-3 2-53,4-8 0,3 6-288,2-5 0,-2-1 31,3-5 0,-1-1-23,6 1 1,0-8-77,0-4 1,-6-4-1051,0-2-106,1 0 512,5-7 546,0-2 1,5-10-123,1-4 1,8-11-189,-3-12 1,6 2 98,6-2 1,2 0-3,4-5 1,4 5-50,-4 0 0,3 10 130,3 2 1,-6 7 432,0 10 0,-8 0-191,2 0 562,-4 0 0,-4 8-336,-3 3 0,-4 5 318,-8 1 0,-2 0 44,-4 1 1,-4-1 170,-7 0 0,0 0-391,-1 1 1,1-3-485,0-3-761,0 3 570,-1-13-494,1 6 609,7-8 1,3-2 9,7-4 1,0 2 93,0-7 557,7-1-11,-5 2 0,6 5 446,-8 10 1,0 5 969,0 7 1,-6 6-842,0 0 0,-7 6 659,1-6 1,-1 6-639,2-6 0,3 0-225,8-6 0,2 1-653,4-1 0,11-2-595,12-3 0,7 1-490,10-7 0,2 0 1032,16-6 0,7-15 0,8-5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8222,'-17'0'-339,"-1"-8"309,9 7 1,-1-7-576,4 8 514,4-8 360,-5 6 17,7-13 63,-8 13-33,6-13 0,-8 13-56,5-4 41,3 4-64,-14 2 81,7 0-60,-1 0 1,3 0 290,-1 0-124,6 0-247,-6 0 0,10 0 58,4 0 1,4 0 150,7 0 0,0 0-322,0 0 0,3 0 135,3 0 1,4 0-253,7 0 0,1 0 47,-1 0 0,-1 2-65,-4 4 0,2-4-193,-8 3 1,0-3-174,-6-2 0,0 6 107,1 0 0,-7 1-703,1-1 623,-9-4 0,7 6-277,-4-8 103,-4 8 104,5-7 80,-14 15 1,-5-7 398,-11 9 0,-4-1 0,-7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8222,'-17'9'1756,"7"-1"-1652,3-8 0,14 0 119,5 0 0,11 0 26,6 0 0,9 0 263,3 0 1,7 0-34,-2 0 1,9 0-165,3 0 0,5 0 58,-5 0-607,0 0 271,-6 0 0,-2-6 6,-4 1 0,2-1 97,-8 6 1,-1 0-812,-11 0 1,3 0 330,-8 0 1,0 0-872,-6 0 1,-7 2-617,-4 4 570,3-5 1257,-7 7 0,-2-8 0,-9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8312,'0'-17'279,"0"0"189,0-1-461,0 1 0,8 2-11,4 3 0,3-1 717,2 7 1,8 0-283,4 6 1,-2 2-1,2 4 1,5 5-146,7 12 1,-1 4-29,-5 8 0,5 5-142,0 1 0,1 5-13,-7-6 1,7 0 125,-1-5 0,-2 0-58,-9-1 0,2 1-175,-8-1 1,6 1 133,-6-1 1,-6 1-222,-5 0 1,-8-1 60,1 1 1,-7 7-363,-9 4 0,-3-2-72,-14 3 1,-1-7-255,-6 6 0,-5-6 242,0 6 1,-3-7-634,3 1 1109,3-3 0,-13 5 0,6 2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8303,'0'-9'2374,"0"1"-2253,0 8 378,8 0 0,7 0-172,8 0 0,8 0 323,-2 0-309,4 0 1,3 0-84,4 0 0,3 0-17,3 0 1,2 0-235,-8 0 1,1 0 105,-7 0 0,-7 0-255,-4 0 0,-4 0-881,-1 0-149,-9 8 0,-1 1 377,-8 9 1,-2-3-287,-4-3 1,-3 1 1080,-9-7 0,1 7 0,0-3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2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969 104 8261,'2'-17'0,"4"0"0,-5 5-392,5 1 1,-4 5 141,-2-5 0,0 5 562,0-6-189,0 8-95,8-3 29,-6 7-1,5 0-58,-7 0 1,0 2 34,0 3 1,-5 5-96,-1 7 0,-2 6 65,2 0 1,3 10-34,-9 2 1,6 1 25,-5 10 0,5 6-6,-5 6 0,-1 7 7,-5-1 1,1 3-2,5 2 0,-5 6-99,5 0 1,-4 2 100,-3-2 0,7-2 7,-1 7 1,1 3-243,-7 9 1,-1-1 235,8-43 1,-1 2-1,2-1 1,-1 1-206,-3 5 0,-1 0 0,2 1 0,-1 1 200,0 4 1,-1-1 0,-1-1 0,0 0 4,1 1 0,1 1 0,0-4 0,1 1-2,-2 2 0,1 1 0,3-1 0,1-1-9,-2-4 1,1 0 0,2-1 0,1-1-213,-4 45 1,-3-4 223,3-7 1,3-3-11,-3-3 1,6-2 28,-5-4 0,-1 2-14,-5 3 1,0-3 2,-1-8 1,1 1 16,0-1 1,0 2 2,-1 4 0,1-4 56,0 4 1,-1-4-91,1-2 1,0 0-58,0 0 1,-1 1 80,1-1 1,5-8 59,1-3 0,5-10-73,-5-2 1,5-13 393,-6 1 1,8-11-369,-1 0 1,-3-9 702,2-3-274,0-7 24,6 4-648,0-8-154,0 0 110,8 0 1,2-6 12,7 0 1,-5-7 194,-1 1 0,-7-11 0,4-4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35 8295,'0'-17'3199,"0"7"-3057,0 2-5,0 24 0,-2-3 101,-4 16 1,2 2 60,-7 9 1,-8 4-128,-10 8 0,-4 8-166,-2 3 0,-7 4-136,-4 3 0,-2-1 224,2 0 1,-10 6-565,4 0 0,2 0 287,4-6 0,2-2-129,-2-3 1,4-5-207,7-7 1,2-2-392,5-4 1,1 0 224,4-11 1,3 3-979,-3-9 1662,12-12 0,-5 14 0,7-12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8230,'10'-23'828,"-5"0"1,-3 5-455,-2 7 1,2 5 206,4-5-357,-4 7 530,13-4-372,-13 8 0,12 2-39,-8 4 0,1 3 92,-1 9 1,-4 7-378,4 4 0,-4 5 104,-2 6 1,0 3-925,0 3 0,-2 2 159,-4-8 0,2 2-213,-7-1 1,7-7 264,-2 1 1,4-2-272,2-10 0,0 0 107,0-6 182,0-7 1,8-3 532,-6-7 0,21 0 0,-4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8219,'12'-15'686,"-1"3"195,-7-3 0,17 13-305,-3-4 1,5 12-4,0 6 1,-4 3-220,4 2 1,2 6-59,-2 0 0,0 8-42,-5-2-5,-9 4-63,6 1 0,-13 1-530,4-1 0,-4 1-82,-2 0 0,-2-1-579,-4 1 1,-3-6 633,-8-1 1,-1-6-153,1 1 0,0-6 26,-1-6 0,-1-3-84,-4-8 1,4-13 612,-4-5 1,5-10-62,7-1 1,-2-2 634,7 2 0,0-2-212,6 8 0,8 0-2,3 6 1,6 5-152,7 1 1,-3 1 66,8-1 0,-8 1-114,2 4 0,2 4 6,-2-3 1,2 3-599,-2 2 0,-2 0 211,8 0 1,-6 0-909,6 0 0,-6 0 1095,5 0 0,9 0 0,7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8118,'17'-8'0,"1"-2"120,-1-7 1,6 6-180,0-1 0,14 0 1424,-3-5 1,5 6-553,-5-1 0,1 8-373,-1-1 0,-5 1-352,0-2 0,-2 4-212,2-4 0,-4 4-231,-8 2 1,0 6-1396,1 0 507,-9 0 0,5-4 120,-9 3 1123,1-3 0,-14 14 0,-1-7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4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8118,'-11'0'3947,"-1"0"-3013,8 0-576,-3 0 102,7 0 1,0 2-60,0 4 0,0-2-381,0 7 1,-6 9 145,0 8 0,-7 5-87,1 2 0,-3 1-178,-2 5 1,-3 3-360,-3 8 1,2 0 6,-8-1 0,6-6-328,-6-5 0,8-4 364,-2-1 0,-2 0-241,2-1 0,-2-1 155,2-4 0,4 1 132,-4-6 1,10-1 16,1-6 1,2 0-7,-1 0-39,-5 1 138,15-9 1,-13 7-159,8-5 417,-7-3 0,3 7 0,-7-5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8118,'9'-17'0,"5"5"0,-9 1 2305,1 7-1600,-6-4 0,2 8-246,4 0 1,-4 2-104,4 4 1,-5-1 14,-1 13 0,0-3-285,0 14 0,0 0 131,0 5 1,0 1-666,0 0 1,0 7 267,0 4 0,-1 2-1183,-5-2 0,2 2 352,-8-8 1,9-7-158,-3-10 0,2-4 1168,-2-1 0,4-9 0,-5-1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8118,'12'0'682,"-1"0"1,-5 0-279,6 0 1,-7 0 78,7 0 1,0 0 10,5 0 0,0 0-126,0 0 1,3 0 125,3 0 1,4-2-89,7-4 1,1 3-377,-1-9 1,1 1-110,0-7 0,-7 1-214,1 0 0,-8-1 68,2 1 0,-5 0-300,-7 0 1,-1-1 101,-4 1 0,-5 0-179,5-1 522,-4 9-227,-2-7 796,-8 14 0,1-3-81,-5 10 0,-1 5 90,7 7 0,0 3-30,6 3 0,-5 2 132,-1 3 0,2 5-143,10-4 1,-2-2-89,7 2 0,8-6-787,10 5 1,10-6 355,1 1 0,14-2-1762,-2 2 0,13-10 1824,4 5 0,8-13 0,9 3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8200,'0'-17'1431,"0"7"-358,0-5-187,0 13-429,0-6-229,0 8 1,0 2-241,0 4 0,0 9-442,0 8 0,0 10 419,0 2 0,0-1 312,0 6 0,0-9-126,0-2 0,0-2 3,0 2 0,0-4-217,0-8 1,2 0 122,4 1 0,-2-7-362,7 1 1,1-8 183,5 1 0,6-3-104,0-2 1,2-2 4,-2-3 0,-2-5-90,8-7 1,-6-8 31,6-4 1,-6-4-26,6-1 0,-6-1-98,6 0 0,-8 3 150,2 3 1,0-2-150,-6 8 1,10 0 107,-9 6 0,1-1-234,-8 1 502,5 0 1,-12 2 20,7 3 0,-7 2 237,2 5 201,-4 3 752,-2-6-892,-8 8 1,4 0 467,-7 0-360,7 0 0,-10 8-40,9 3 1,-7 5-29,6 1 0,1 8 136,5 4 0,0 1-131,0-1 0,0 10 59,0-5 0,0 3-697,0-8 1,1 3 248,5-3 1,10 4-405,7 1 1,2-5 322,-2 0 0,4-8-1110,7 2 0,6-4 99,1-1 1138,15-9 0,-10 7 0,13-7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70 8128,'0'-17'-22,"-8"1"-48,-4 5 0,3-3-366,-3 8 438,1 1 0,-7 5 159,1 0 0,0 0-62,-1 0 1,1 2-99,0 3 1,0 5 329,-1 7 0,1 6-109,0 0 0,-1 8 108,1-2 1,2 2 40,3-2 0,-1 3 58,7-3 1,-2 4-157,3 1 1,3-5 8,-4 0 1,12-6-433,5 6 1,5-8 114,1 2 1,2-4-323,4-2 0,-2-1 197,8-5 0,-6 3-325,6-8 1,-6-1-22,6-5 0,-8 0-207,2 0 0,0-2 154,-6-3 559,4-5 0,-11-7 0,7-1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8128,'-7'10'-97,"5"-2"-89,-6-8 1,16 0 1126,3 0 0,5 0-258,1 0 0,8 0 22,4 0 1,-2 5-486,1 1 0,7 0-384,5-6 0,8 2-1095,-2 4 0,4-5 1259,2 5 0,8-4 0,1-2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8176,'0'-12'86,"0"1"0,0 5-95,0-6 0,2 8-133,4-1 0,3 3-231,9 2 193,-1 0 0,0 0-55,1 0 1,-1 0 64,0 0 116,0 7 1,1 3 166,-1 7 1,0 6-173,1 0 1,-1 6 150,0-6 1,0 10-52,1 2 0,1-1 143,4 6 0,-4 5-21,4 1 1,-2 0-91,2 6 1,-1-4-67,6 9 1,-6 3-3,1-2 0,2 7-42,-2-2 0,2 5-81,-2 1 0,-2 0 138,8 0 0,-1 0-9,7 1 1,0-1-31,-1 0 0,7 0 39,-1 0 1,8-5 4,-2-1 1,4-2 67,2 3 0,0-3 12,0-3 0,0-4 80,-1 3 1,-1-1-136,-3 2 1,1-4 172,-8 3 0,0-1-133,-5 2 1,-8-5 141,-4 5 1,2 2-127,-2-3 1,0 7-171,-6-7 1,0 9 112,1-3 0,-1-3-111,0-3 1,6 3-271,0-2 1,6-1 136,-6-5 0,8-2-21,-2-4 0,-2-4 129,2-7 0,-1 0 183,7-1 0,-2-7 35,-4-4 0,5 4 187,1 2 1,-1 2-185,7-3 0,-5-1-347,-1-4 1,-6-3 240,-1 3 0,-6-4 20,1-2 1,-10 0 232,-1 1 1,-7-1-98,7 0 1,-8 1 82,1-1 0,-1 0-112,2 0 0,-4 3-117,4 3 0,1-4 13,-1 4 1,2-4-81,-2-1 0,-3-1-6,9 0 1,-8 0 91,2 1 1,1-7-168,-1 1 1,2-3-1,-2 3 4,-5 3 185,15-13 189,-14 14-208,5-15 1,-5 7 271,4-8-407,-4-8 0,6-1 102,-8-8-1459,0-1 1432,0 1 0,0-8 0,0-2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8006,'-8'-10'256,"6"3"-1132,-6 7 734,8 0 0,0 7 515,0 5 0,0 9-149,0 2 1,6 10 53,0 1 0,1 1 94,-1 5 1,2 3-122,3-3 0,3 6 10,-8-6 1,5 1-69,-5-7 0,5 1-122,-5 0 0,2-9 25,-2-2 0,1 0 35,5 0 0,-2-7-42,-5-6 1,3 1-28,4 5 0,1-5-52,-7-1 1,5-5 94,-5 6 0,6-7-162,-7 7 0,3-8 40,-2 1-53,-4-3 1,7-2 276,-3 0-19,-4 0-30,6 0 1,-8-2 196,0-3 1,5-5-29,1-7 1,6-2-144,-7-4 0,9 1 19,-3-6 0,5 1-56,1-2 1,0-4-116,1 4 1,1-3 81,4-3 0,-2 1-123,8-1 1,-2 0-47,2 1 0,3-7-209,-3 1 0,4-6-488,1 6 0,1-8 355,0 1 1,-3-1-299,-3 2 0,-4 4 50,-8 7 0,-1 7-721,-5-1 509,5 8 48,-14-4 169,13 15 640,-13 2 0,6 16 0,-8 2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86 8006,'8'-9'-867,"3"3"629,4-4 1,3 7 35,-1-9 0,-5 8 263,-1-1 118,-7-5 1,4 6-33,-8-7 0,-2 7 242,-4-2 0,-4 4-17,-7 2 0,-2 0-198,-4 0 0,2 2-155,-8 4 0,6 5 86,-6 12 1,0 10-14,-6 7 0,1 16-6,-1 2 0,6 1-18,1 5 0,1-1-111,-2 6 1,4-2-162,8-3 0,7-5-76,4-7 1,4-7 111,2-5 1,10-6-38,7-5 0,2-4-133,10-7 0,8-9 338,9-3 0,4 4 0,2-1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8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813 121 8058,'-8'-17'0,"-1"-6"630,-9 0 0,1 6-327,0 5 1,2 6-422,3-5 0,-5 7 85,-1-2 1,1 4-222,-6 2 1,-4 0 115,-2 0 0,-3 8 112,-3 4 1,2 5 121,5 6 0,-5 2-18,4 4 0,-4 5-59,-1 1 1,1 1 52,4 10 0,-3-1 232,3 1 1,-2 4-60,2-4 1,-1 4 163,7 2 0,-4-2-124,9-4 1,-1-2-96,13-4 0,-5-3-137,5 3 0,0-5 95,6-6 0,6-3-409,0-2 0,9-11 8,2 4 0,3-5-157,9-1 1,-1-3 55,7-8 0,1-2-116,5-4 0,1-3 59,4-9 0,4-7 32,-4-3 0,-2-5-8,3-2 1,-9 1 88,2-1 0,-3 6 446,-3 1 0,-7 6 120,-4-1 1,-5 4 912,-7 2-369,5 7 655,-15 3-1009,7 7 0,-8 7 138,0 5 1,-6 5-217,1 6 1,-7-2-149,6 8 1,1-6-341,5 6 1,-6-6-178,0 6 1,0-2-262,6 2 0,0-3-303,0-2 55,0-5 0,0 6 207,0-8 1,0-5-301,0-1-87,0-7 499,0 4 475,0-8 0,-7-8 0,-3-2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8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8058,'-11'-8'560,"-1"-3"71,9 3 0,-5-2-263,8 5 0,8-3-137,3-4 0,10 3 256,2 3 1,8 4-104,-2-4 1,4 4-661,1 2 0,3 0-251,3 0 1,-4 8-499,5 4 0,-5 3 525,-1 2 500,-8 1 0,5-1 0,-5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8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14150,'0'18'999,"0"-1"-605,0 0 1,0 1-628,0-1 1,0 0 232,0 1 0,-2-1-983,-4 0 0,4 0 281,-4 1 1,4-7-1051,2 1 914,0-8 838,0 3 0,8-7 0,2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8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16 7985,'18'-5'1631,"-1"-1"0,2 2-1169,4 10 0,2-2 85,4 7 1,4 6 427,-4 6 0,-3 8-418,3-2 1,-10 4 333,-1 1 1,-9 8-338,-9 5 1,-2 3-449,-3 1 1,-15 11-707,-14 7 0,-16 8-1669,20-34 1,-3 0 2268,-8 5 0,-1-1 0,2-6 0,-1-2 0,-6 4 0,0-1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8180,'0'-21'1625,"0"4"1,0 13-326,0 4-1479,0 0 1,0 15-713,0-3 1,0 9 73,0 2 817,0 15 0,0-9 0,0 14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4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8081,'7'-17'-324,"3"2"270,7 3 0,-5-1 502,-1 7 1,-5-5-81,6 5 1,-7 0 73,7 6-292,-8 0 0,3 2-16,-7 4 0,0 9 3,0 8 1,-1 14-2,-5-3 1,4 7-154,-4-1 0,-2-4 104,3 5 0,-1-5-119,6-1 0,2-8 62,4-4 1,3-4 39,8-2 1,1-1 76,-1-5 1,8-3-6,4-8 1,5-2-120,7-4 1,-3-9-79,8-8 0,-7-8-80,1 2 1,2-11 122,-1-6 1,-1 0-141,-5-6 0,-3 2 88,-3-14 0,-4 7 25,-8-7 0,5 11 69,-5 1 0,-2 8 184,-9 9 1,-4 8-345,4 4-150,-4 4 0,-10 9-973,-4 4 1,-9 12 137,-2 6 1115,-8 3 0,5 10 0,-9 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87 7896,'0'-17'-308,"-7"-1"1,3 3 307,-8 3 0,7-1 123,-7 7 1,1 0 228,-7 6 0,-7 0-319,-3 0 23,-5 8 0,-2-2 136,1 11 0,-1-3 206,1 9 0,-1 4 14,0 1 0,7 11-188,-1 1 0,8 6-3,-3-5 1,5 1-77,2-2 1,7-3-78,5 3 1,7-5 20,9-7 0,8 3-234,16-8 0,1-2-24,5-9 0,-3-4-210,8-8 0,-5 0-70,5 0 1,-8 0 187,3 0 1,-7-8-1205,-5-4 1465,-4 5 0,-8-16 0,0 3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8101,'-17'0'2277,"7"0"-1076,3 0-994,30 0 0,-8 0 6,20 0 1,-3-2-1,9-4 0,-3 2-179,8-7 1,0 5 89,6-6 0,0 9-2072,0-3 1948,0 4 0,7 10 0,3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69 813 8318,'-17'-9'0,"6"-7"-177,-1 5 0,6 3 103,-5 2 202,7-3 0,-4-1-26,8-7 0,0 5-8,0 1 1,0 5 67,0-6 0,0 7-7,0-7 1,2 6-279,4-5 185,4-1 1,5 1-152,-4-1 0,5 8 99,-5-1 1,-1-3-44,1 2 0,7-2 17,5 3 0,8-3-3,-3-4 1,11-3 46,1 4 0,14-3 35,-2 3 1,13-5-92,4 5 0,4 1-142,14-1 0,-3 7-38,14-2 1,2 2-51,-45 1 1,0 0-1,-2 2 1,1 0 178,4-1 0,0-1 1,-3-1-1,1 0 15,4 1 1,1 0 0,0-1 0,1 0-50,4 1 0,1 1 0,-2 1 0,0 0 28,-1-2 1,-1 0-1,-4 1 1,-1 0 18,3-1 1,-1 0 0,-2 2-1,0 1 27,0-3 1,-1 0-1,-2 1 1,0 2-170,43 0 0,-47-3 0,-1 0 139,48-3 0,-3-5-24,-3 5 1,-4-2 142,-1 3 0,-7-3-47,1-4 1,-14-1 9,2 7 1,-5-2 64,-1 3 0,-5 1-68,-12-8 0,2 8 409,-8-1 1,1-3-251,-7 2 0,1-7 461,0 1 1,-1 3-509,1-3 0,-1 6 186,1-5 0,1 5-308,5-5 1,-5 5-140,5-6 0,-5 6 84,-1-5 1,-1 7-126,1-2 0,-6-1 81,0 1 1,-8-2 40,2 2 1,-4 5 86,-2-5 0,-5 2 39,-1-2 119,1 4 0,3-7 8,-3 3-105,3 4 1,-11-6-38,7 8 3,-7 0 16,12-7 31,-7 5-93,9-6 12,-1 8 1,-6 0 75,1 0-17,-8 0 19,3 0-77,-7 0 90,0 0-352,0 8 0,6 1 72,0 9 1,2-7-225,-3 1 1,5-7 42,7 7 1,1-8 97,-1 2 1,0-3 228,0 3 0,1-4 21,-1 4 0,-5-4-57,-1-2 0,-5 0 57,5 0 0,-5 0 248,6 0 0,-7-6 52,7 0 1,-8-1 97,2 1 1,1 2-101,-1-8 0,8 3 44,-3-3 1,-1-3-134,1 3 0,-5 3-23,5-3 0,-5 6-74,6-5 0,-6 7 243,5-2-385,-7 4 1,6 2 75,-5 0-253,-3 0 115,6 0 1,-6 0-67,4 0 236,-5 0-16,7 0 110,-8 0 1,-8 2-95,-3 4 1,-6 6 8,-6 11 0,1-2-2,-6 8 1,-3-1-156,-9 7 0,1 0-33,-7-1 0,4 8-152,-10 5 0,8 4-3,-14 7 0,6 4-220,-11 7 1,-3 2 269,29-34 1,-1 1 0,-27 33 36,31-34 0,-1 1 0,-30 33 175,-5-2 0,-1-2-169,-4-3 0,8-3 281,-8-3 0,8-4-6,-8 3 1,4-3 19,2-2 0,0-6-268,-1 0 1,3-5 225,4 5 0,-3-2 51,9 2 0,-1-2-145,6-3 1,0-3-22,1 8 0,-3-6 72,-4 7 1,4-7-101,-3 6 1,3-6 53,2 6 0,2-1 0,4 1 1,-2-2-55,8-4 1,-1-3-17,7 3 1,5-9 461,0-2 1,8-6-406,-2 6 1,4-8 437,1 2 0,1-10-334,0-1 1,-1-3 271,1 3 0,0 3-139,-1-3 0,1 1-95,0-1 1,0 3-195,-1-3 0,-1 5 124,-4 6 0,2-4-167,-8 4 0,6-2 47,-6 3 1,0-3 16,-5 7 0,-1-4 89,1 4 0,-7-5 178,1 6 0,0-6-112,5 6 0,-5-8 55,-1 2 1,1 2-28,5-2 1,1 0 137,-1-5 1,8-1-235,4 0 1,4-1 94,2-5 0,1 5-373,5-5 0,-3 4-162,9 3 255,-9-1 0,6 0 10,-3 1 0,1-3 18,5-3 0,3 3 32,-4-4 0,2-3-41,-2-2 179,4 4-162,-5-9 276,-1 15-191,6-14 73,-13 5 0,11-7-43,-8 0 0,7 0 12,-7 0-465,8 0 357,-11 0 0,13-2-672,-4-3 1,8-13 30,10-10 729,7-13 0,15-18 0,1-12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1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0 483 8048,'0'-17'78,"0"-1"1,6 7 182,0-1 1,7 8 491,-1-1-375,-5 3 1,9 2-128,-5 0 0,5 7-136,1 5 1,-2 11 91,-3 6 0,1 3-136,-7 3 0,5 7-5,-5 4 1,0 4 139,-6 2 1,0 2-251,0 4 0,0-6 1,0-1 1,0-4 101,0-7 0,2-11 45,4 0 1,-2-5 3,7-6 1,1 1 35,5-13 1,-6 5 121,1-5 1,-1 0-25,7-6 0,-1 0-56,0 0 0,1-6-112,-1 0 1,0-7 54,1 1 1,-1-3-144,0-2 0,0-3 71,1-3 1,1 2-156,4-8 0,-2-7 113,8-10 0,0-4-104,5-2 0,3-2-77,3-3 1,-3 1 51,3-8 0,-3 1-279,-3-6 0,7 0 235,-1-1 0,0 9 47,-5 3 0,-6 6-52,-1 6 1,-5 6-135,6 11 1,-8 6-207,3 12 1,-11-3-482,-2 8 1,-7 3-21,2 8 1,-4 5 1003,-2 7 0,-8 16 0,-1 3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1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485 121 8184,'-8'-17'0,"-2"-6"156,-7 0 0,6 2 808,-1 9-580,1-3 0,-7 13-124,1-4 1,0 4-395,-1 2 1,-5 8 99,0 4 0,-8 11 160,3 6 0,-5 11 59,-2 6 0,3 4 17,3 2 1,-2 2-152,8 3 1,0-3-42,6 4 1,7-6-235,4-6 0,4 2 123,2-8 0,2 0-625,4-5 0,10-8 148,7-4 0,7-6-81,-1-5 0,12-5 102,5-7 557,4 0 0,9-15 0,3-4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1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8184,'7'-25'0,"-5"6"0,4-4 0,-4 10 538,-2 1 0,-8 0-99,-3-5 1,-5 6-533,-1-1 1,-6 8 43,0-1 0,-8 3-39,2 2 0,-3 0 145,-3 0 0,1 5-3,-1 1 1,6 9-50,0 3 1,6 1 40,-6 10 0,3 5 114,-3 7 0,-2 7-59,8-2 0,-6 4 98,6 2 0,0 0-44,6-1 1,1-6-62,5-5 1,3 2-42,8-1 0,0-3 10,0-9 0,8 2-187,3-8 1,5-2 69,1-10 1,8-1-156,4-4 1,3-4 41,3 3 1,0-10-179,-1-7 0,1-3 92,-1-3 1,1-5 24,0 0 1,-3-7 132,-3 1 0,2 4 76,-8 2 1,-2 4 1110,-10 1-546,5 1 323,-14 7-581,5 3 1,-7 14 98,0 5 1,0 9-167,0 2 0,-5 8-273,-1-2 0,0-2 196,6 1 0,-6-5-151,1 6 0,-1-8-161,6 2 1,0-3-317,0-3 1,0-6-340,0 1 0,0-6-71,0 5-611,0-7 960,0 4 1,0-10-148,0-4 692,0-3 0,-8-24 0,-1-4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8184,'-17'-10'99,"5"1"199,1 3 64,7 4 1,-10-8 1446,9 5-1232,-1 3 0,13-8-161,5 4 1,5 2 135,6-7 0,-2 7-133,8-2 1,0-1-739,6 1 1,-1 0 57,1 6 1,-1 2-150,1 4 1,-6-2-237,0 7 0,-8 1-891,2 5 0,-2-2-261,2-3 1798,-11 3 0,18-5 0,-10 7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2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8184,'11'-6'629,"1"0"1,1 1-58,10 5 0,-2 0 255,8 0 0,-8 0-435,2 0 0,-4 0-369,-1 0-474,-1 0 420,0 7 1,-7 3-519,-4 7 0,-6 1 304,-6-1 1,-4 0-107,-7 0 1,-6 1 106,0-1 0,-6 0-23,6 1 0,0-1 322,6 0 1,5-1 595,1-5 0,7 5-72,-2-5 0,12-1-295,5 1 0,5-7 124,1 2 1,8-4 1,4-2 1,3 0-476,3 0 1,5-2-418,1-4 1,-1 2-616,-5-7 0,-1-1 596,1-5 501,-8 0 0,5-8 0,-5-2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8183,'12'-2'0,"-1"-4"0,7 4 812,5-4 1,7 4-1,-1 2 1,4 2 170,2 4 0,-3 9-241,-3 9 0,2 8 183,-8 3 0,0 1-341,-6 10 1,-7 0-151,-4 6 0,-6 8-189,-6 3 0,-13 7-369,-16 4 0,-23 5-115,23-36 0,-5 1 0,-7 3 0,-4 0 0,-1 1 0,-1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3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8211,'-7'-26'858,"5"8"-2366,-6 11 1380,8 7 88,0 0 67,0 7 0,6 5 335,0 11 0,1 4 170,-1 7 1,-4 1-268,4-1 1,1 3 67,-1 3 1,6-3-191,-7 3 0,7-3 206,-6-3 0,5 1-49,-5-1 0,7-7-299,-1-4 0,1-3 8,-1-3 1,3-2-277,-3-3 0,9-4-75,2-8 1,0 0 153,-6 0 0,6-8-50,1-4 0,4-9 9,-5-2 0,6-10-88,-6-1 1,6-7 11,-6-5 1,6-4-9,-6 4 0,2-4 191,-2-2 0,-4 8-13,4 4 1,-5 3 179,-7 3 0,3 7-195,-9 4 155,1 4-125,-6 1 1151,0 9-383,0 1-346,0 31 1,-8-2-70,-3 20 1,3 1 137,2-2 1,-1 6 9,1-5 1,0 11-73,6-6 0,2 8 80,4-8 0,0 2-101,11-2 0,-2 0-871,14-12 1,0 9-122,6-14 0,7-1 704,4-10 0,4-1 0,2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8070,'0'-17'3856,"2"7"-3837,4 5-1573,-4 3 1628,13 2 1,-7 3-61,3 9 1,-3 1 49,-8 16 0,0 2-152,0 9 0,0 6-162,0 12 1,-2-4 59,-4 4 1,6-10-123,0-2 1,8-6 231,9 6 1,6-9 80,0-3 0,8 1 327,-2-6 1,2-2-205,-3 1 1,-3-6 516,-7 1 0,-1-4-152,0-2 0,-1 0 663,-5 1-862,-3-1 1,-8 0-128,0 1 1,-10-7-38,-7 1 1,-2-3-219,-10 3 0,0-5-972,-5-7 0,-1 0 576,0 0 0,-5-1 488,0-5 0,-8-12 0,3-8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8124,'17'-8'0,"0"-3"0,8 3 0,4 3 1915,4 3-1183,1-6 1,7 0 232,-1-3 0,-2 3-416,-9 8 1,2-6-924,-8 0 1,0 1 260,-6 5 0,-7 9-2504,-4 9 2617,-4-1 0,-18 23 0,-3-3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8373,'8'-9'425,"3"3"2225,4 4-1738,10 2 0,-3-2-614,6-4 0,-5 4-50,6-3 1,-2 3-1418,2 2 0,9 0 352,-3 0 1,3 0-584,-3 0 1400,7 0 0,-5-16 0,5-3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46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8223,'-17'-18'0,"0"1"2,-1 0 0,3 0 23,3-1 0,5 7 9,7-1 186,0 1-79,0-7 0,2 3-26,3 3 1,5-1-157,7 7 0,2-5 119,5 5 0,-3 0-106,7 6 1,1 2 124,6 4 1,-2 4-191,-5 7 1,5 8-39,-4 4 1,2-2 21,-3 1 1,3-1 89,-8 2 0,8 2-18,-2-8 1,-2 6 49,2-6 0,-1 6 7,7-6 0,7 5-16,4-5 1,-1 2-4,1-1 0,0-3-38,6 7 1,1-4 28,5 4 0,0-5-4,11 6 0,-10-2 10,11 2 1,-5 4-4,4-5 0,-2-1-84,-3 2 0,1-2 81,-7 2 1,1 4 135,-1-5 1,-4 5-121,3 2 1,-3-1 156,-2 1 0,0-1-99,0 1 0,0 0-37,0-1 1,-1-1 11,1-4 0,-6 3-8,1-3 0,-1 2 19,6-2 1,-6 1 2,0-7 0,-6 6 110,6-6 1,-5 6-125,5-6 1,-2 0 159,2-5 1,4-1-200,-4 0 0,6 0 5,6 1 1,-5-1-45,5 0 1,-4 1-94,-2-1 1,0 0-16,0 1 1,-3 1 125,-2 4 0,-5-4-42,-8 4 0,1-2-5,0 2 1,-8-4 259,-4 5 0,3-5 0,3-2 1,-4 0 35,-2 1 1,2-1-156,-2 0 1,8 1 12,-2-1 0,-2 0 27,2 0 1,-1-5-6,7-1 0,-6 1-144,0 5 1,0-5 64,5-1 0,1-1-12,-1 1 1,-1 3 23,-4-8 0,3 5 4,-3-5 1,-2 5 10,2-5 0,-2 6-3,2-6 0,1 5 31,-6-5 1,4 5 83,-5-5 0,2 2 14,-2-2 0,-3-3-93,3 9 0,2-6 114,-2 5 1,0-7-99,-6 2 0,0 2 7,1-3 0,-1 7 174,0-6-1,1-1-23,-1 3 0,-6-4-79,1 7 0,-6-7 66,5 2 1,-5 2-82,5-3 0,-5 3-223,6-2 147,-1-4 1,7 7-71,-1-3 1,-6-4 181,1 4-44,-8-4-192,11-2 187,-13 0-1613,6-8 1,-16 6 1455,-3-4 0,-12-3 0,-4-1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8121,'8'-17'0,"-4"2"222,8 3 0,-1-1 381,6 7 0,1-6 341,-1 7 48,0-1-450,1 6-288,-1 0 0,-8 10 136,-3 7 1,-4 8-223,-2 9 1,0 1-127,0 0 1,0-1 54,0 1 1,0-6-244,0-1 0,6-1 182,0 2 1,5-4-202,-5-8 1,7-5 38,-1-1 0,3-7 87,3 2 1,-1-4 133,0-2 1,2-8 8,4-3 1,-1-7 121,6-5 1,-5-5-256,6-13 0,-6-3-133,6-8 1,-8 0 38,2 0 0,-5 6-178,-7 0 0,-1 10 1,-4 1 0,-5 2 53,5 10 0,-6 0-1365,-6 6 1612,5 7 0,-23-5 0,5 5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8172,'0'-18'1315,"7"9"1,5 1-1930,11 8 0,6 0 1458,11 0 1,4 0-52,8 0 0,0 0-278,0 0 1,-6 0-127,0 0 0,-5 0-378,5 0 1,-8 0-275,3 0 1,-7 0-483,-5 0 1,-4 0 181,-8 0 1,1 0-502,-1 0 1,-6 0-1139,1 0 1700,-8 0 0,5 0 502,-3 0 0,-4 0 0,6-8 0,-8-1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0 9460,'-8'17'508,"-1"8"-95,-8 4 1,-3 6-152,-3 5 1,-4 4-111,-7 8 0,-1 0-231,1 0 0,-7 0 103,1 0 1,-6 0-70,5-1 1,-5 1-44,6 0 0,-6-2-210,6-4 1,-1 2-53,7-7 1,1-1-251,4-5 1,-2-7 33,8 1 1,0-8 199,6 2 0,0-9-27,-1-3 1,7-7 392,-1 2 0,1 4 0,-7-1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8172,'0'-17'2744,"7"7"-3418,-5 3 350,13 7 1,-11 7 1328,8 5 1,-8 5-374,1 6 1,-3-2-210,-2 8 0,0 6-259,0 5 1,0 2-166,0-1 1,0-5-720,0 5 1,0-1 448,0-5 1,0 3-776,0-9 1,0-4-85,0-2-957,8-4 2087,2-2 0,7-15 0,0-4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1 258 8172,'23'0'663,"0"0"0,10 0-394,1 0 0,8 0 583,10 0 1,-6-6-381,1 1 1,-3-7-497,2 6 0,-10-5-84,-7 5 0,-6-5-48,6 5 0,-8-8-40,2 3 1,-5 1-253,-7-1 1,3-1-153,-9-5 1,1 0 226,-6-1 1,0 1 0,0 0 1,-2 5 150,-4 1 1,-1 5 150,-5-6 0,-3 8-36,3-1 0,-3 5 322,-2 5 0,-1-1-40,1 8 1,0-1 89,-1 7 0,1 5 169,0 0 1,0 7-185,-1-1 1,9 2 510,3-2 0,-2 4-233,2-5 0,1 3 3,5-2 0,7 2-193,5-8 0,9 6-296,2-6 0,14 0-175,-3-6 1,12 0-474,0 1 0,0-9-2137,6-3 2742,4-4 0,6 6 0,-3 1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7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18 8269,'-18'-6'-59,"1"1"1,0-1-107,-1 6 1,1 0-1,0 2-307,0 3 1,-1-1 178,1 8 0,0-1 181,-1 7 1,1-3 116,0-3 0,-2 1 305,-5-7 0,5 7-194,-4-1 0,4-3 273,2 3 1,-1-1-10,1 7 0,-2-1 43,-4 0 0,4 2-85,-4 5 1,3 2 56,3 9 1,0 0-128,-1-1 1,3 7-53,4-1 0,1 6-173,4-6 0,4 6 122,-3-5 0,3-3-233,2-9 0,7 2 15,5-8 1,3 0 22,2-6 1,1-5 97,-1-1 0,0-7-33,1 2 1,7 2-11,3-3 0,-1-1 22,2-10 1,6 3-447,5-9 0,0-1 184,-5-10 1,0 3-178,-1-3 1,-1-2 162,-4 2 1,-2 0 122,-4 6 0,-10 0 28,4-1 0,-5 7-56,-1-1 19,-3 8 275,0-3 0,-6 14 193,4 5 0,-5 3-162,-1 3 1,6 1 265,0 4 0,0-4-133,-6 4 0,5-4 43,1-1 1,2-1-242,-2 0 1,-2-1-58,7-5-170,-7 5-891,11-7 105,-13 1 0,8-3-73,-4-7-570,-4 0 1530,5 0 0,-7 0 0,0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8267,'-8'-17'840,"4"1"104,-7 5 0,7 1-600,-2 4 0,6 3-242,6-9 0,-2 6 696,7-5 0,7 7-198,5-2 0,5-1-90,-5 1 0,14 0-522,-2 6 0,11 0-446,0 0 1,4 0 346,2 0 111,7 0 0,3 8 0,7 1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8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8121,'0'-27'0,"8"4"392,3 11 0,-1-1-5,1 7 0,1 0 504,5 6 0,-5 0-379,-1 0-398,-7 0 1,4 2-238,-8 4 1,0-2 65,0 8 0,0 5-331,0 6 0,0 0 85,0-6 0,0 1-54,0-1 1,0-6 189,0 1 0,0-6-51,0 5 206,0-7-189,0 4 676,0-8 47,0 0-713,7 7 88,-5-5-57,6 6-102,-8-8-50,8 0 0,1 0-26,9 0 1,1-8 67,4-3 0,0-7 166,12-5 0,3 2 81,14-8 0,0 1 224,0-7 1,5 6-143,1 0 0,5 2 130,-5-1 0,5-3 312,-5 8 0,-6 6-207,-6 5 0,-8 2 67,3-1 0,-7 1 273,-5 5-733,-4 3 14,-8-6-158,-7 16 1,-2 1 115,-8 9 1,-14-1-45,-3 0 0,-6 6-131,0 0 1,-4 2 26,-8-2 1,-5-4 225,0 5 0,-3-5-71,3-2 0,4 0 373,-5 1 1,12-3-57,6-3 1,4 1 92,2-7-192,0 7-36,7-11 1,-4 8-553,9-5 222,-1-3-121,6 6 217,0-8 1,2 0-94,4 0 173,-4-8 0,5-1 6,-7-8 1,6-1 47,0 1 0,0-2 32,-6-4 1,0 3 21,0-3 0,0-2-61,0 2 0,0 0 121,0 6 1,0 0-109,0-1 1,0 1 84,0 0 0,-2 1-49,-4 5 5,4-4 0,-6 5 78,8-7 1,0 5 392,0 1-308,0 7 1,0-6 342,0 4-379,0 4 69,0-5-182,0 7-77,0 0 0,0 7 91,0 5 0,-6 5-15,1 6 1,-1 6 223,6 12 0,0 3-71,0 8 0,0 9 108,0 8 0,-8 8-102,-3 10 0,1-1-189,-1 0 0,-1-5 27,-5 0 0,5-10-265,1-2 1,1-4 126,-1-13 1,3-4-539,8-13-22,0 0 211,0-9-64,0-8 384,0-11 0,6-14-51,-1-5 1,7-5-163,-6-6 1,1-4 360,-1-8 0,-4 1 0,6-1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8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8121,'-8'-10'0,"4"-3"630,-7 7-331,7 0 0,-6 6-379,4 0-214,5 0 0,-5 6 294,12 0 0,3 7 0,8-3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17 10341,'19'0'240,"4"0"1,-2 0-134,8 0 0,0 0-203,5 0 0,1-5 132,-1-1 1,-1 0-163,-4 6 0,-2 0 10,-4 0 1,-10 0-241,5 0 379,-5 8 1,-3-4 77,-5 7 149,-3 1 0,-7 5-136,-1 0 1,-9 1-100,-3-1 1,1 6 63,-6 0 0,-4 8 19,-2-2 1,-4 3-68,-1 3 1,-3 7-3,-3 4 1,4 4-5,-5 2 0,5-2-23,1-4 1,2 2-189,5-7 1,-3-1 116,8-6 1,0 1-257,5 0 0,1-3 86,0-3 1,1-4-668,5-8 182,-4 1 333,13-9 1,-8-1-326,4-8 198,4 0 518,-5-8 0,7-9 0,0-10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52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70 7875,'-9'0'-1899,"1"-8"1911,8 6 0,6-7-10,-1 3 0,3 4-6,-2-4 8,-4 4-131,13 2 72,-13-7-12,13 5 59,-13-6 8,6 8 379,-8 0-29,0 0 0,-6-2 49,1-4 66,-1 4-128,6-5 30,-8 7-127,6 0 37,-5 0-352,7 0 0,-2 0 117,-4 0 0,-4 2-6,-7 3 0,-2 7 29,-4 11 1,2-2-34,-8 8 1,0-6 48,-6 6 0,6-2-3,1 2 1,5 1 11,-6-7 1,8 2 9,-2-2 1,3-3-148,3 3 1,6-4 124,-1-2 1,2 0-109,-1 1 1,-3-1 83,9 0 0,-1-5-302,6-1 0,-6-5-254,0 6 209,1-8 1,12 3 214,5-7 1,5 0-17,6 0 0,4-7-66,8-5 1,-1-3 49,1-3 0,5-5 69,1 0 0,7 0-41,-2 6 1,-4 0 187,-2-1 1,3 3 9,-3 3 0,-2-3 147,-9 4 0,2 1-18,-8-2 241,0 9-403,-6-5 118,-7 8-256,-2 0 1,-8 2 133,0 4 1,-2 3-131,-4 8 1,-6 1 21,-11-1 0,4 8-27,-4 4 0,-4 2 30,-2-3 1,4 5-6,2-4 0,-2-2 24,2 2 1,0-8 5,6 2 0,2-4 12,3-2 0,-3 1-26,3-1-201,4 0 108,-7 0 0,13-5-162,-4 0 1,6-9 107,6 3 0,6-4-114,11-2 1,6-2 30,11-4 0,-2-1 90,8-5 1,-5-3 90,5 3 0,-10 3-49,-1-3 0,-2 8 332,-10-1 1,0 3 233,-6 2 135,-7 0-446,-3 0 0,-7 7 146,0 5 1,0-3 48,0 3 0,-7-1-20,-5 7 1,-3-1-271,-3 0 1,-1 6 42,-4 0 1,4 1-131,-4-7 1,4 0 83,1 0 0,1 1-166,0-1 0,1 0 138,5 1 1,-2-7-83,7 1-99,-8-1 1,12 1 44,-3-1-124,3-7 1,11 4 74,9-8 1,8 0-169,15 0 0,-3-2 13,8-4 0,0 2 131,6-7 1,-2 7 88,-4-2 1,-3-2 36,-9 3 1,-5-1 336,0 6 0,-8 0-179,2 0 1,-9 2 384,-3 4 1,-7-3-207,2 9 0,-4-6 508,-2 5-569,0 1 0,-2 5-90,-4 0 0,-4 3 22,-7 3 1,-2-4-150,-4 4 1,2 2-100,-8-2 1,8 6 41,-2-6 1,3 2 22,3-2 0,2-4 58,3 4 0,-1-9 18,7-3 0,-6 1-54,7 5 18,-1-7-90,6 5-125,0-6 1,13 3-52,5 0 0,12-9 65,5 3 0,13-4-181,10-2 0,-1-2 100,-5-4 0,0 4 196,0-3 1,-6-3-9,0 2 1,-15 0 151,-2 6 1,-8 0-11,-4 0 266,-7 8 1,3-4 133,-7 8 0,0-7 77,-6 7-157,-8-1 1,-7 7-96,-8-1 1,0 0-262,5 1 0,-7-1 100,-3 0 0,1 0-9,-2 1 0,8-7-28,-2 1 0,-2-1-153,2 7 0,1-7-43,11 1 1,-3-7 91,9 7 0,-3-2-342,2 1 305,4 4 1,-5-11-57,7 8 1,0-6-4,0 5 1,7-7-62,5 2 0,5 1 47,6-1 1,4 0-76,8-6 1,-1 2 0,1 4 0,5-4 53,1 3 0,-3-3 112,-9-2-75,3 0 0,-14 2 397,-1 4 211,0-4-120,-15 13 1,6-11-2,-8 8 0,-8-7 133,-3 7 1,-5-1-241,-1 7 1,-6-3-45,0-3 1,-6 7-193,6-8 1,-6 9 116,6-9 0,-2-1-107,2 1 0,6-5-20,0 6 1,1-7-304,10 7 54,1-8 0,5 5-603,0-3 516,0-4 1,9 11 72,9-7 0,7 0 61,9-6 0,7 0 71,-1 0 0,6 6-14,-6-1 1,6 3 125,-5-2 0,-3-4 207,-9 4 1,-4 1 239,-8-1 434,1 0 241,-1 1-758,-7 3 0,-3 2-10,-7-1 0,-7-5-32,-5 5 0,-3-5-60,-3 6 1,-1-3-84,-4 3 0,2 3-152,-8-3 0,8-3 27,-2 3 0,-2-2-181,2 1 0,0 2-89,6-7 0,-1 8 115,1-3 1,0-1-140,-1 1 48,9 1-455,-7 5-164,14 0 238,-5 1 1,14-9 0,5-3 582,11 4 0,4-16 0,8 4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9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8190,'5'-12'16,"1"0"0,6 7 417,-7-7 378,17 8 1,-9-3-305,16 7 0,-8 0 217,2 0 1,-10 7 252,-1 5 1,0-3-409,5 3 1,-2 0-492,-3 5 1,3 0 58,-3 0 0,1 1-386,-1-1 1,1-5-238,-7-1 1,5-5-1656,-5 5 575,0-7 270,2 4 1,1-8 1295,8 0 0,1 0 0,-1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8:5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8190,'11'0'3596,"1"0"0,-7 0-1584,7 0-807,-1 0-1531,7 0 1,-1 1-710,0 5 1,-7-2-2776,-4 8 3810,-4-9 0,-2 20 0,0-3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8864,'12'0'577,"-1"0"1,1 0 81,5 0 1,6 0-141,0 0 0,8 0-136,-2 0 0,5 0-386,7 0 1,-3-8-292,8-3 0,-7 1-359,1-2 0,-4 1 191,-1-6 0,-2 5-434,-4 1 1,-5 1 73,-6-2-342,-1-3 1164,0 5 0,-7-7 0,-4 0 0,-12 5 0,-6 1 0,-1 5-162,1-6 0,-3 9-43,4-3 0,-5 4 378,-1 2 1,5 2 210,1 4 1,1-3-140,-1 9 0,1 0 59,4 5 1,3 8 192,-9 4 0,6 3-128,-5 3 0,5 5 234,-6 1 1,3 7-203,-3-2 0,-3 9-204,3 3 0,3 6-142,-3-7 0,8-5-316,-1-6 0,-3-2 145,2 2 1,0-3-80,6-9 1,0-5-820,0 0 371,0-8-481,0 4 766,0-15 0,0-5 137,0-10 1,0-1-25,0-11 1,0 3 37,0-9 1,0 2 32,0-2 1,-5 2 173,-1-8 0,-8 2 0,3-2 0,-4-1 0,-3 6 0,1 1 153,0 6 1,-1 0 226,1 0 1,0 7 256,-1 4 0,1-2-305,0 3 0,0-1 103,-1 6 0,1 0-53,0 0 1,5 0 71,1 0 0,7 2-303,-2 4-23,4-4 1,4 5-415,4-7 0,11-2 54,12-3 0,6-5-83,5-7 0,12-3-54,11-3 0,6-2-308,6-3 0,-2-5 80,8 4 0,0 2 143,5-2 1,1 8 566,-1-2 0,-9 4-124,-8 2 1,-9 7 392,-14 4 1,-4 4-137,-7 2 0,-8 0 28,-4 0 1,-12 8-5,-5 4 1,-12 3 20,-5 2 0,-7 1-73,-5-1 0,-4 0 90,-7 0 0,-3 3-497,-3 3 0,3-10 88,-3 4 0,11-5-3,6-1 1,4 3-61,2-8-117,7 7 165,2-11 0,16 6-134,4-8 1,11 0 115,5 0 1,-1 0 17,2 0 1,-6 0 191,6 0 0,-6 0-134,6 0 207,-8 0 0,2 2-22,-11 3 0,-5-1-94,-7 8 0,0-6 57,0 5 1,-2 1-6,-3 5 1,-5-4 112,-7 5 1,-2-5 182,-5 10 1,5-4 212,-4-1 0,6-1-213,5 0 1,3-1-142,3-5 0,4 5-69,-4-5 0,4-1-170,2 1 120,8-7 1,2 4-262,7-8 1,6 0-10,0 0 1,8-8-283,-2-3 1,3-11-574,3-1 1,1-7 409,5 1 0,-5 2 594,5-2 0,-5-7 0,-1-9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8127,'0'-17'470,"8"0"796,-6 7-564,13 2-208,-13 8-285,6 0 1,-8 2-260,0 4 1,-2 4 69,-4 7 0,-3 2 200,-9 4 1,-1-2-95,-4 8 0,4 0-178,-4 6 0,4-3-115,1-3 0,1 4-456,0-4 0,5 1 177,1-1 0,7-4-78,-2-8-397,-4 1 308,9-9 440,-7 7 1,10-14 1,4 3 0,3-3 143,8-2 0,7 0 160,-1 0 1,7-5-44,-1-1 0,-2 0 112,2 6 1,0 0-45,5 0 0,-1 0 530,-4 0 0,1 0-112,-6 0 0,-1 0 752,-6 0-1127,0 0 1,-5 0-623,-1 0 269,-7 0-108,-4 8 0,-11-1-954,-12 5 0,1 3 532,-6-3 1,-1 3 180,-6 3 0,2-7 502,5 1 0,-3-1 0,8 6 0,-2-5-48,2-1 0,4-1-60,-4 2 1,9 1 517,3-7 1,7 2 67,-2-3 1710,4-3-759,2 6-338,0 0-450,0-7-488,8 7 17,-6 0-264,13 1 0,-13 9 132,4-1 0,-10 0-91,-2 1 1,-7-1-84,1 0 1,3 2 24,-3 4 1,0-9 309,-5 3 1,6-3-29,-1 3 0,6-5-31,-5-1 1,7-5-174,-2 5-260,4-7-48,2 12 316,0-15-173,0 7 1,2-8-186,4 0 375,-4 0-298,13 0 89,-5 0 0,7 0 108,0 0 1,1 0 4,-1 0 1,2-8-19,4-3 0,6-4-144,11-3 0,5-1-350,7-4 0,7 2 181,5-8 0,9 0-225,1-5 1,7-1 401,-6 0 1,4 3 257,-10 3 0,2 4-37,-13 8 0,-1 1 37,-5 5 0,-7 3 258,-5 8 0,-4 0 391,-1 0 1,-2 0 449,-5 0 1,-1 2-436,-4 4 0,-9-2-266,3 7 1,-5 1-259,-1 5 0,-3 0-143,-8 1 1,0-1-7,0 0 1,-8 2-78,-3 4 1,-7-3-840,-5 3 0,-4-2 433,-7 2 1,5-4-479,0 4 0,0-9-50,-5-3 1020,-1 1 0,1 5 0,-1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2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8127,'0'-17'-965,"8"7"584,-7-5-344,15 5 1336,-14 1-143,5-7 679,-7 14-437,0-13-13,0 13-303,0-6-406,0 8 456,0 0-471,0 8 0,0 2 27,0 7 1,0 2 106,0 4 1,0 4 171,0 8 0,-2 1-144,-3 5 1,3 3 62,-4 8 1,-2 2-93,3 3 1,-7 5-1,6 7 1,-7 0-32,1 0 0,-1 4-224,1-4 0,3 1-39,3-19 1,4 3-281,-4-13 0,4-1 171,2-5 0,0-3-177,0-3 227,0-4 1,2-15-82,4-5 0,-2-3-78,7-2 1,-5-4 59,6-7 346,-1-1 0,7-28 0,-1 4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10224,'10'-17'942,"-1"7"-26,-3 4 1,10 4-335,7 2 1,2 2-2843,-2 4-66,-4-4-616,6 13 2942,-16-13 0,-1 14 0,-8-7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8132,'0'17'0,"-6"-5"1549,0 0 2148,0-9-3423,6 5 0,2-2-274,4 0 0,11-1 0,10-5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8.1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70 156 8419,'0'-12'868,"0"1"-199,0 7-154,0-4 0,0 7 396,0-5-231,-8 4-266,6-6-174,-6 8 0,8 2-66,0 4 1,0 3-142,0 9 0,0 1 38,0 4 0,-2 10 140,-3 7 0,1 6-45,-8-6 1,8 9-9,-1-3 1,1-4-24,-2-2 0,4-3-19,-4-3 0,4-5-62,2 0 1,0-14 3,0 3 0,0-5-451,0 4 75,8-7 0,-4 0 170,7-5 1,-5-3-90,6 4 1,-6-4 64,5-2 1,-5-2 48,5-4 1,1 2-37,5-7 0,0-1-80,1-5 0,-7-2 20,1-4 0,-1 2-177,7-8 1,-1 6-95,0-6 0,1 6 129,-1-6 0,-2 2 38,-3-2 1,1-3 73,-7 3 0,5 4 24,-5 2 1,6-2 3,-6 2 0,1-2 199,-1 2 1,-4 4-108,4-4 1,-4 1 154,-2-1 0,5 4 55,1-4 0,0 4-42,-6 2 1,0 5 27,0 0 0,0 7 74,0-7 0,0 6 461,0-5-213,0 7 164,0-4-334,0 8 1,-2 0 341,-4 0-375,4 0 0,-11 2-40,7 4 0,-7 6 111,1 11 0,2 5 12,-1 13 1,1 3 159,-1 8 1,3 13-2,8 4 1,0 4 234,0-3 0,2-3-272,4-4 0,5-3-282,12-8 0,4-2-571,8-4 1,9-6 336,8-11 1,4 2-581,13-8 0,-4-6 58,10-5 310,12-9 1,-7 13 0,14-7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9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0 275 8227,'8'-17'0,"-4"-1"195,7 1 0,1 2 134,5 3 0,0-1 2651,1 7-1910,-1 0 1,0 6-412,1 0 0,-1 0-189,0 0 1,-7 10-226,-4 7 1,1 8-17,-1 10 1,0 5-122,-6 0 1,0 12 103,0-6 1,-2 14-259,-4-8 0,4 4 29,-4-4 1,4-6-8,2 0 1,0-8 107,0 3 1,2-13 96,4-5 1,4-3-45,7-3 0,2-7 10,4-5 1,6-5 203,11-5 0,-1-7-22,7-11 0,2-12-406,10-11 1,-5-11-150,5-7 0,-12-1 21,-5 1 1,-7-9 134,-5 4 1,-6 2-119,-11 4 0,-5 13 110,-7-2 0,-13 11-7,-4 1 1,-14 11-186,-4 6 0,-5 4 141,-6 2 0,-8 7-1426,8 4 1,-8 6 101,8 6 1453,4 11 0,-4 4 0,3 8 0,-3 2 0,0 2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7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139 225 8185,'0'-11'-671,"0"-1"1,0 6 994,0-5-160,0 7 1,6-12 156,-1 5 0,3 1-96,-2-1 0,-4 5-31,3-5 0,3 5-72,-2-6 0,2 3-95,-3-3 0,-3 2 102,4 5 1,2 1-115,-3-8 1,3 9 228,-2-3-116,-4 4 0,7-4 252,-3 0-206,-4 1 1,8 5 237,-4 0-290,-5 0 1,9 0 156,-4 0-26,-4 0-363,13-8 79,-5 6 1,7-6 91,0 8 0,-5 0-70,-1 0 1,-5 0 49,6 0-28,-1 0 1,6 2 51,1 4 1,-9-2 5,-3 7 1,2 1-8,-2 5 0,1 0 0,-1 1 0,-4-1-96,4 0 1,-4 1 90,-2-1 0,0 6-54,0 0 1,0 0 39,0-6 0,0 6 22,0 0 0,-6 1-11,0-7 0,-5 2 2,5 4-1,-8-4-47,3 4 0,-5-2-1,-1 3 1,0-5-13,0 4 0,-1-10 46,1-1 0,0-1 64,-1 7 0,1-9-28,0-3 0,0 2 3,-1-3 0,1 1-63,0-6 1,-1-2 6,1-3 0,0-5-20,0-7 1,-1-1-94,1 1 0,0-6 45,-1 0 1,3-6 58,3 6 0,3-6-49,3 6 0,4-6 20,-4 6 1,4 0-5,2 6 1,2 0-24,4-1 1,-2 1 2,8 0 0,-1 1-120,6 5 0,3-5-237,3 5 0,-4 1-52,4-1 1,2 5 128,-2-5 1,8 5-679,-3-6 0,-1 8 994,2-1 0,-8-5 0,4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4:54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1436 104 8273,'17'-7'0,"-7"5"-19,5-13 1,-7 11 147,4-8-73,3 8 1,-11-9 290,7 7-250,-7 0 124,4-1-77,-8 5 0,0-8 91,0 4-277,0 4-210,0-5 204,0 7 0,-8 0-114,-3 0 1,-10 0 51,-2 0 1,-14 7-17,2 5 0,-11 3 94,0 3 0,-2-3-11,2-3 1,-2 3 54,8-4 0,-5-1 28,11 2 1,-5-7 3,11 7 1,3-8 140,2 1 0,9-1-294,3 2 140,7-4 1,-4 8-239,8-5 1,2-1 114,4 8 0,3-3 56,9 3 1,1 3-36,4-3 1,4 1-10,7-1 0,-1 3 45,-4-3 0,2 1 21,-8-1 1,6 3 83,-6-3 0,-2-3-92,-10 3 0,3-7 294,-9 7-52,1-8-149,-6 11 0,-2-5-4,-3 7 1,-13 0 3,-11 1 1,-11-1-253,-6 0 1,-12 2 144,-5 4 1,-4-3-88,-2 3 1,1-4 67,5-2 0,9-1 56,8-5 0,13 3-20,-1-9 1,11 9 200,0-3-304,11-3 49,-3 7 58,13-5 0,2 7 17,11 1 1,-1-7 36,1 1 0,3-1-47,9 6 0,-2 1 19,8-1 0,-6-5-10,6-1 0,-6 1 5,6 5 0,-8-6-17,2 1 0,-4-2 5,-2 1 1,1 3 8,-1-9 0,-7 9-6,-5-3 0,-3-1 23,-2 1 0,0-5-26,0 6 60,0-1 0,-13 7-26,-5-1 1,-10-2 9,-1-3 1,-2 7-18,2-7 1,-7 7 6,7-8 0,-2-1 199,8 1 1,6-5-116,0 6 0,1-7-93,10 7 108,1-8-421,5 11 153,0-5 0,7 1-9,5 1 0,-3-6 132,3 5 1,0-7-24,5 2 1,6 1 88,0-1 1,0 6-87,-6-6 0,1 5 115,-1-5 0,-6 2-81,1-3 0,-6-1 340,5 8-232,-7-9-42,4 13 1,-8-12 10,0 7 0,-8-1 3,-3 1 1,-7 5-14,-5-5 1,-6 5 1,-11 1 0,-4 6 59,-8 0 1,0 0-65,0-6 1,6 1 179,0-1 0,9 0-139,3 1 0,7-7-40,10 1 1,1-1-79,5 6 0,1-5-415,4 0 368,4-1 1,2 4-101,12-3 0,3 1 121,3-7 1,1 6-16,4-7 1,4 9 94,7-3 1,1-3-36,0-2 1,1 2 17,4-3 1,-5 7 26,0-6 0,-3 7 22,-9-1 1,0-5-52,-5-1 1,-9 4-3,-3 1 1,-4-1 52,-2 1 1,-4-5-56,-7 6 1,-9 1 115,-14 10 1,-8-4-149,-5 4 0,-3 2-89,-1-2 1,-1 0 146,0-5 0,-4 5-11,4 0 0,4 0 36,14-6 0,7 1 112,4-1 1,3-6-315,3 1 1,8-1 101,3 7 0,4-1-156,2 0 1,2-1 148,4-5 0,3 5 54,8-5 0,7 4 19,-1 3 1,7-1 83,-1 0 1,4 1-76,1-1 1,1 0-30,0 1 0,-1-1 216,1 0 0,-8-2-91,-4-3 1,-4 3 43,-2-3 1,-5-2-89,-1 1 1,-7-5 15,2 5 0,-4 1 34,-2 5 0,-8-5 14,-3-1 0,-12 1-26,-6 5 1,-6-5-10,-5-1 1,1-5-480,-7 5 1,8-7 181,-3 2 1,5-4 175,1-2 0,8 0 0,2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09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87 427 8118,'0'-11'-170,"0"-1"1,2 3-202,4-3 1,-4-3 724,3 3 0,3-3 319,-2-2-573,7-1 0,-5 1 25,3 0 0,-1 5 3,-4 1 1,-4 5-7,4-6 0,-5 7-19,-1-7 1,6 6 212,0-5-11,0 7 54,-6-4-222,-8 1 1,4 5-93,-7-4 0,-1 10 52,-5 2 0,5 7-99,1-1 1,-1 3 163,-5 2 0,0 0 67,-1 1 0,7 1-38,-1 4 1,7-2 171,-7 8 1,8-6 0,-2 6 1,5-8-87,1 2 0,7 2-60,5-2 0,3 0-35,2-6 0,1-5-153,-1 0 1,0-9 66,1 3 0,1-4-191,4-2 0,-4-2 31,4-4 0,-4-5-199,-1-12 1,-3 2 24,-3-8 1,1 0 79,-7-6 1,0-1 16,-6-4 1,-2 1 62,-4-7 1,-4 2-157,-7-2 1,0 3 218,-1 9 1,-5 7 166,0 4 0,-6 6-403,6 5 0,0-1-119,6 7-314,-8 8 1,8 13-37,-1 8 719,9 0 0,9 2 0,0 2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13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8497,'-10'-8'-2316,"2"6"2115,16-13 0,-4 13 225,7-4 1,-7 2-28,2-1 1,-2 3 25,1-4-85,-3 4 514,6 2-283,-8 0 514,0 0-8,0-8-323,0 6-64,0-5-31,0 7-279,0 0-89,8 0 0,1 0 92,9 0 1,-1 0-59,0 0 0,1 0 81,-1 0 0,2 2 7,4 3 1,-2-1-11,8 8 1,0-7 1,5 7 1,1-6-1,0 5 1,-1 1-5,1 5 1,5-5-53,1-1 1,1 1 60,-2 5 0,-3 0-44,3 1 0,2-1 28,-1 0 1,-1 0-3,-5 1 0,-1-1 63,1 0 1,-6 1 10,-1-1 1,1-2-99,6-3 0,7 3 44,4-3 1,-2 3-172,2 2 1,-1-1 157,1-5 1,4 5-82,-4-5 0,-4 5 66,-2 1 0,3 2-7,-3 4 0,-1-4 13,-11 4 1,5 2 18,-4-2 0,-2 2 86,2-2 0,-6-1-99,5 6 0,-4-6 124,4 1 0,-1-2-101,2 2 1,4-4-39,-4 4 1,-3-4-16,3-1 0,6-1-7,5 0 1,2-5 10,-1-1 0,-5-1-15,5 1 0,-5 5 2,-1-5 1,-3-1-6,-3 1 1,2-5 173,-8 6 0,0-7-94,-6 7 1,-1 0 44,-5 5 0,5-6-61,-5 1 1,3-1 10,-3 7 1,5-7 35,-5 1 0,4-6-5,3 5 1,-7-1 18,1 1 0,-1-1 8,7-4 1,-1-3-78,0 9 1,2-8 34,4 2 0,-3 1-38,3-1 0,4 6-11,1-7 0,-1 7-13,2-6 1,0 1 5,6-1 0,-1-4-18,1 4 1,-3 1-14,-3-1 1,2 6-1,-8-7 0,0 7 244,-6-6 0,-5 5-119,-1-5 0,-5 6-19,6-7 1,-3 9 1,3-3-230,3-3 97,-5 7 0,15-7 70,4 4 1,3 1-22,3-7 0,0 1 86,-1-1 1,-1-4-66,-4 4 0,1-2 170,-7 2 0,0-5-107,-5 5 0,1-4 9,4-2 0,-4 6-61,4 0 1,-3-1 21,-3-5 1,0 6-16,0 0 0,1 0-36,-1-6 1,0 5 21,1 1 1,-7 6-15,1-6 0,-7-1 55,7-5-55,-1 8 10,-1-6 1,5 8 1,-3-5 0,3-1-1,3 8 0,-1-8 4,0 1 1,6-1-1,0 2 0,0-4-2,-5 4 0,5 1 221,0-1-206,0 7 1,-6-5-40,0 4 1,-5-3 44,-1-3 1,-7-2 139,2 7-210,4-7 26,-1 12 1,9-9-14,-1 5 1,0 1-131,0-7 1,-3 0 140,3-6 0,-9 6-17,9-1 1,-3 3 19,3-2-25,0-4 1,-1 7 149,-5-3 1,3-2-70,-9 7 0,3-5-37,-2 6 1,-4-6-13,3 5 0,5-5 4,2 5 1,-3-5 8,3 6 1,-1-7 1,7 7 0,-1-6-33,0 5 0,0-5 23,1 6 0,-1-9 15,0 3 1,-5 2-8,-1-2 0,-5 1-9,6-1 1,-7-4 76,7 4 0,-8-2 461,2 1-510,3-3 31,1 14 0,5-7-248,-3 9 162,3-9-120,-5 6 1,1-7 294,1 4-6,-8-5 2,3 1 45,1-6-158,2 6 0,1-8 68,1 0-265,-9 0 287,13 7-187,-7-5 1,1 8 152,-4-4 1,-2-4 72,1 3-151,-3 5 1,8-2 8,-4 3 0,-4-1-29,3-4 55,-3-5-13,6 7 1,-4-2-78,7 0 1,-5 5 76,6-5 1,-7 0-59,7-6 0,-6 6 104,5-1 1,-5 1 314,6-6-258,-9 0 209,13 0-116,-14 0 1,7 0 40,-3 0-261,-4 0 265,6 0-420,-1 0 100,-5 0-33,6 0 1,-2 2 99,-1 4-56,1-4-46,2 5 81,-6-7 331,13 0-182,-5 0 10,7 0 1,0 0-130,1 0 1,-7 0 7,1 0 0,-1 0 75,7 0 1,-7 0 95,1 0 1,-7 0-6,7 0 0,-6 0-27,5 0 249,-7 0-201,4 0 199,-8-7-217,0 5-300,0-6 335,0 8-83,0 0-330,0-8-87,0 6 214,0-5-360,0 7-488,0 0 0,-8 15 0,-2 4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14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8579,'18'0'-1757,"-1"0"1317,0 0 1,-5 0 708,-1 0-24,1 0 264,5 0-16,0 0-126,1 0 1,-7-6 122,1 0 350,-8 1-59,3-3-548,-7 6 1,-7-6-113,-5 8 0,3 0 101,-3 0 0,0 0-359,-5 0 1,0 2-11,0 4 1,-1 5-21,1 12 0,0-1 126,-1 6 0,1 1-129,0 6 0,1-1 187,5 1 1,-3 0-14,9-1 1,-1-1 137,6-4 0,0-2-58,0-4 1,2-4 355,4 4-336,3-4 1,3-3 15,-1-5 0,1-3-14,5-8 1,-5 0 10,-1 0 1,1-2-206,5-4 0,0-5 108,1-13 0,-3 3-227,-4-8 0,3-1 65,-8-11 0,5 3-618,-5-8 1,0 7 177,-6-1 1,-8 5-389,-3 7 970,3-5 0,-15 14 0,4-6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14.75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1176 208 11679,'27'-27'-78,"-2"2"-66,-8 8 0,-5 0-145,-1 0 1,-5-1 0,4 1 638,-3 0 1,-1 5-104,-6 1 1,0 5 151,0-6-384,0 8 1,-8-3 3,-3 7 1,-4 2 68,-3 3 0,-1 7-223,-4 11 0,-12 12 74,-11 11 1,-11 13 133,-7 10 1,31-29 0,-1 1-179,0 2 0,-1 1 0,-4 7 0,-1 1 178,-3-3 0,0 0 0,2 5 0,1 0-50,-4 1 1,1 0 0,5-3 0,1 1 1,0 2 0,0 0 0,2-4 0,0 0-43,3-5 1,1 0 0,1 0 0,2 0-87,-18 35 0,6-12 39,11-6 0,0-7-87,12-4 0,-2-10 104,13-7 0,0-8-471,6-10 241,0 0-3,0 1 0,8-9 473,3-3 0,7-12-525,5-5 0,4-12-42,7-6 0,7-6 364,-1-5 1,8-4 0,-4-8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15.04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85 433 10208,'-8'-35'-690,"7"-2"175,-5-3 0,6 6-52,6-1 1132,-5 0-293,15 8 0,-8 1-164,3 2 0,2 5-265,-7 2 1,6 0 392,-6-1 0,-1 1-52,-5 0 1,0 5 580,0 1-349,0 7 190,0-4-202,0 8-118,-7 0 0,-3 8 71,-7 3 0,-1 14-47,1 10 1,0 17 391,0 17 1,-1 10-339,1 13 1,11-43 0,2 2-375,0 6 1,3 1 0,3 0-1,3 1 22,2 7 0,4 1 1,3-3-1,4 1-147,4 4 0,2 0 0,1-1 0,0 1-225,1 5 0,0 1 1,3 0-1,0 0-2388,0 3 1,-1 0 2747,2 4 0,-2-1 0,-2-4 0,-2 0 0,1 3 0,0 1 0,1 2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5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7902,'-10'0'0,"3"0"1804,7 0 636,0 0-1566,7 0-423,3-8-264,7-1 1,2-9-340,4 1 130,4 0-52,0 0 0,6-7-231,-4 1 0,3-5 81,3 5 1,-2-8-202,-5 2 0,3 2 214,-8-2-972,0 8 0,-11-12-135,-1 5 1318,-7-5 0,12-2 0,-7 1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6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7914,'0'0'0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6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11526,'17'0'3923,"0"0"-3143,1 0-551,-1 0 0,0 0-56,0 0 1,1-6-265,-1 1 0,0-1-849,1 6 399,-1 0 1,0 8-784,1 3 0,-1-1-1866,0 1 3190,0 1 0,-7-3 0,-2-1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6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8044,'-17'0'0,"5"0"1086,1 0-444,7 8-311,-4-6-295,8 5 1,0-5 214,0 4 1,0-2 191,0 7 0,0 9-172,0 8-98,8 13 0,-6 7-24,4 15 0,-4 2 88,-2 16 1,0 11-520,0 6 0,0-39 0,0 0 310,0-4 1,0-1-1,-3 0 1,0-2-686,-3 40 0,0-13 320,6-10 1,0-8-170,0-9 0,2-13 124,4-5 0,-2-12-33,7-5 0,-5-6-204,6-5 1,-7-8 163,7-4 0,-1-7 455,7-22 0,-1-3 0,0-22 0,1-1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7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9047,'9'0'1976,"-1"2"-1020,-8 4-443,0-4 1,2 13-163,4-3 1,-4 3-310,3 3 0,-3-1-113,-2 0 0,0 1-319,0-1 0,8-2-314,4-3 1,-3 3 439,3-3 0,5-3-308,6 3 1,2-3 169,-2 3 0,-2 1 231,8-7 0,-8 8-87,2-3 0,-6 4 308,-5 3 0,-4 5 405,-8 0 0,0 8-244,0-3 1,-10 5-25,-7 2 0,-2-1-64,-10 1 0,2-1 35,-2 1 0,-4-2-47,5-5 1,-3 1 93,2-11 0,2 1-125,4-13 1,4 1 63,-4-1 0,9-4-135,3 4 0,5-14-129,-6-9 1,9-8-450,-3-10 0,14 1 299,9-1 0,2 0-89,10 1 0,-2 7 66,2 4 0,1 11 1,-7 7 0,0 3 258,-5 2 1,-3 2 246,-3 3 0,-5 5 478,-7 7 0,0 2-399,0 5 1,-2 2 173,-3 9 1,-11 0-149,-7-1 0,-2 1-259,2-1 1,2 1 151,-8 0 0,8-3-136,-2-3 1,-2-2 69,2-4 1,0-4-2,6 4 0,5-9-154,1-3 1,7-5 52,-2 6 1,4-7-271,2 7 1,8-8 116,3 1 1,12-3 77,6-2 1,6 0 71,5 0 1,4-2-348,8-3 0,0-5-36,0-7 1,-2-1-7,-4 1 0,-4 0 68,-7 0 0,-1-1 96,1 1 1,-8 2-80,-4 3-66,-4-3 186,-1 5-17,-9-7 1,-3 5 272,-12 1 0,-3 5-43,-9-6 0,1 9 178,0-3 0,-1 4 23,1 2 0,6 0 281,-1 0-201,0 0 1,-3 2-81,4 4 0,3 3-239,8 9 1,0 1 130,0 4 1,0-2-39,0 8 0,6 5 13,-1 7 0,3 7 173,-2-2 1,-4 2-190,4-2 1,-5 2 20,-1-8 0,0 5-361,0-11 1,0 5 125,0-11 0,0-3 53,0-2 0,-1-9 156,-5-3 161,-4-7 1,-9 4 128,-4-8 1,4-4 199,-4-7 0,-2-3 474,2-15 0,-6 0-480,6-5 1,2 1-57,9 4 1,-1-3-148,7 3 0,0 4-645,6 2 1,2 4 249,4 1 0,-2 3-967,7 3 1,6-3 601,6 4 1,8 1-2025,-2-2 1,11 3 2386,6-3 0,4-3 0,2 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4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8011,'10'-7'0,"-2"3"-274,-8-8 240,7 8 68,-5-11 1,12 5-149,-8-7 0,5 6 339,-5-1-13,0 8 226,-6-11 25,7 5-34,-5-7-78,6 0 133,0 7-93,-6-5-34,5 13-138,-7-6-278,0 8 0,0 2 131,0 4 0,0 9 22,0 8 0,0 14 3,0-3 0,0 7 4,0-1 0,0 4-24,0 8 0,0 0 10,0 0 1,-2 7-187,-3 5 1,1-5 8,-8-1 0,6 1-138,-5-1 1,5-8 163,-5-10 0,7-5 15,-2-6 1,4 2 107,2-8 1,-6-6-108,1-6 1,-1-5-210,6 6 213,0-8 0,2 3-373,3-7 117,-3 0 74,14 0 1,-7-7 45,9-5 1,-1-5-159,0-6 1,1 2-991,-1-8 1328,0 0 0,0-13 0,1-3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12805,'17'10'1085,"1"-2"-610,-1-8 1,2 2-15,4 3-394,-4-3 1,14 6-113,-4-8 1,4 0 263,1 0-697,-7 0 0,4 0 368,-8 0 0,6 0-1063,-6 0 0,0 0 357,-6 0 1,-5 2-105,-1 4 1,-7-2-744,2 7 1663,-4 1 0,-18 13 0,-3 1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7937,'-18'9'0,"1"7"428,0-5 1,0 3-186,-1-3 0,9 5 474,3-5 1,-2 7-261,2 5 1,1-2 346,5 8 1,-6-1-289,0 7 1,0 1-255,6 5 0,0-3-86,0 8 0,2-5-116,4 5 0,-2-14-275,7 3 0,1-6 231,5 0 1,1-4-647,-1-8 1,2-2 320,4-3 0,-4 1-410,4-7 0,2 0 244,-2-6 0,6-2-40,-6-4 0,2 2-62,-2-7 1,-3 1-41,3-1 0,-4-5 617,-2 5 0,0-5 0,1-1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7937,'0'-12'2395,"0"1"-1752,0 7 0,7-6 368,5 5 1,3 3-445,2-4 0,3 2-31,3-2 1,-2 5-333,8-5 0,-6 4-415,6 2 1,-6 0-1051,5 0 1,-6 0 1260,1 0 0,-4-8 0,-2-1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7975,'-9'-10'3056,"1"3"0,6 7-2203,-4 0 1,4 2-193,-3 3 0,-3 7-361,2 11 1,-7 4-128,1 7 1,-3 3-3714,-3 3 3540,9 4 0,-7 16 0,7 1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7897,'-15'2'2253,"3"3"-1471,4 5 0,8 9-173,0 4 1,-5-2-40,-1 8 1,0-4 89,6 10-367,0-12 0,6 17-305,0-11 0,1-2 97,-1 2 0,-2-6-753,8 6 0,-9-8 481,3 2 0,2-4-822,-2-2 0,-1-5-213,-5-1 302,0-7 630,0 4 0,0-10 213,0-4 1,0-11-31,0-12 1,0-3-124,0-3 0,2 0 253,4 1 1,4-1-33,7 1 0,8-1-5,4 0 1,9 1-55,3-1 0,7 8 117,-2 4 1,4 4-50,2 2 1,-6-1-26,0 1 0,-8 8 219,3 3 1,-7 4-71,-5 2 0,-4 0-12,-8 0 0,-5 2-33,-1 4 1,-7 3-209,2 8 0,-4 1 114,-2-1 0,-8 8-288,-3 4 1,-12 4 52,-6 1 1,-6 1 74,-5-1 1,1 1 447,-7-1 1,8-1-172,-3-4 1,5 2 627,1-8 0,8-2 35,4-10-337,12 5 1,-3-12-75,9 7 1,1-7-446,10 2 0,-1-6 54,13-6 1,-5-4-10,10-7 1,4 0-719,2 0 0,-2-8 379,2-4 0,-8 2-491,2-2 0,-6 0 305,-5-5 1,-5 1 570,-7 4 0,-7-11 0,-3 3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4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7897,'0'-27'-268,"0"4"1,0 10 124,0 1 632,0 1-179,0-7 0,0 7 647,0-1-430,0 8-94,0-3-525,0 7 190,0 0-60,0 7-39,0 3 119,0 7 0,0 1-61,0-1 1,0 8 51,0 4 1,2 5-15,3 7 1,-1 12 13,8 17 1,-8 1-17,1 9 1,-1 9-406,2 9 1,-4-2 323,4 2-1280,-5-46 0,0 1 1147,-1 0 0,0 0 1,0 2-1,0 0-2067,0 43 2188,0-47 0,0-1 0,-6 47 0,3-48 0,0 1 0,-1 47 0,2-5 0,2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8034,'9'-9'506,"-1"-7"1378,0 15-764,-6-7 790,5 8-791,-7 0 591,0 0-1488,0 8 1,0 1 116,0 8 0,0 8-81,0 4 1,0 4-210,0 1 0,-5-1 72,-1-4 0,0 2-366,6-8 0,0 0 19,0-6-301,0 0 1,8-5-61,3-1 1,5-7-376,1 2 1,6-4 445,0-2 0,2 0 121,-2 0 0,-4 0 410,4 0-218,-3 0 258,-3 0 0,-8 2-84,-3 4 0,-4-2 182,-2 7 0,-2 2 69,-4 11 0,-3-5 47,-8 4 1,-3 4-279,-3 2 1,-4-3 47,-7 3 0,-1 2-248,1 9 0,-1-3 137,0 3 1,3-3 51,3-3 1,-4 7-17,4-1 0,3 0 9,-3-5 0,8 0-46,-2-1 1,5-5 100,7 0 1,-3-8-25,9 2 0,-1-4-29,6-2 1,0 1-52,0-1 0,2 0 57,3 1 1,1-7 129,11 1 0,-1-3-134,13 3 0,1 1 116,11-7 1,1 2-26,4-3 1,10-3 60,-4 4 1,5-4-88,1-2 0,-4 0 13,3 0 0,-3 0-279,-2 0 251,0 0 1,-6 0-47,0 0 1,-13 0-23,2 0 0,-12 0-123,0 0-42,-4 0 0,-10 2-140,-3 4 90,-4-4 0,-10 5-1024,-3-7 853,-4 0 1,-10 0 426,-4 0 0,-4 0 0,-1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1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7982,'9'-8'707,"-1"6"1046,-8-5-1133,0 7 169,0 0-507,8 0 954,1 7-752,1 3 1,5 7 16,-3 0 0,3 6 149,2 1-537,1 6 0,-3-5-56,-3 4 1,-5 4-200,-7-4 0,0 9-477,0 2 0,-2 3-1798,-3-3 1643,-5-4 0,-15 13-28,-4-9 1,0 0-167,-5-5 0,-3-3 479,-9-3 1,-9-4 488,3-7 0,0-9-542,0-3 542,4-4-384,-4-2 384,2-8 402,13-1-423,-5-9 23,15 1 720,-5 0-431,12-1-214,3 1 748,2 7-331,13-5-94,-6 13 0,8-13 11,0 3-122,0 5 49,8-9-66,9 7 0,4-3 125,8 1 0,0 1-69,6-2 1,1-3 140,4 4 1,-1 1 72,7-2-317,0 1-352,-2 1 55,6-5 120,-13 13 0,5-13 177,-7 5-1592,-9 0 763,-1-5 466,0 13 1,-11-11-1998,3 7 1404,-11-8 1,2 11 260,-8-9-176,0 1 0,-2-1 576,-4 0 1,-4 7-49,-7-7 1,5 3 383,1-3 1,5 2-322,-5 5 1840,7 3-867,-4-6 309,8 8 0,-2 6-487,-4 0 0,5 7 144,-5-1 0,4 3-380,2 2 0,-6 6-124,0 0 1,-5 8-670,5-2 1,-2 0 242,3 5 0,3-3-3278,-4 9 3324,4-3 0,17-2 0,5-1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9766,'11'0'1163,"1"0"0,1 0-722,10 0 0,2-5 678,4-1-691,4 0 1,-6 0-184,7 1 0,1-7-339,0 6 0,-3-5-975,-3 5 1,2 0 737,-8 6 1,0-6-2687,-6 1 3017,0-1 0,1 14 0,-1 1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7943,'0'-12'0,"0"1"761,0 7 1146,0-4-944,0 8-470,0 0 1,-2 8-162,-4 4 0,2 5-50,-7 6 1,5-2-563,-5 8 199,7 0 0,-10 3 1,9-1-397,1-2 489,2-8 1,4 4-808,3-8 0,11-7 375,7-4 0,10-4-398,1-2 0,1-8 281,5-4 1,-5-3 473,-7-2 1,3 1 189,-8 5 470,0 3-211,-5 8 1,-9 2-211,-3 4 1,-12 5 556,-5 12 0,-7-1-273,-5 6 1,-4 1-239,-7 6 1,-1-1 63,1 1 0,-7 5-320,1 1 1,-6 5-5,6-6 1,-3 6-50,3-5 0,3-1 15,-3-5 1,4-3 58,1-3 1,2-6-109,4-11 1,4 1 68,8-7 1,0 0-456,0-6 0,5-2 206,1-4 0,5 2-25,-6-7 0,8-1 149,-1-5 0,3 5-189,2 1 438,0-1 0,7-5-114,5 0 1,5-1 222,6 1 0,4 2-93,8 3 0,-1-3 128,1 3 0,1-1-40,5 1 1,3-1 133,8 7 1,0-6 8,0 7 1,1-7-57,5 6 0,2-1 19,3 1 1,4 4-105,-3-4 0,1-1-66,-2 1 0,1-2 64,-12 2 1,2 4-161,-14-3 0,-6 3 79,-5 2 1,-8 0-664,2 0 188,-3 0 120,-11 0 1,-1 2-527,-8 3 0,-8-1 352,-3 8 1,-12-6-1492,-6 5 1925,-11 8 0,-12 1 0,-10 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8163,'8'-34'282,"1"1"69,9 4 1,1 4-567,4 8 1,2-1-44,4 1 0,3 0 807,-3 0 1,4 1-212,1 5 0,1-5-175,0 5 1,5 1-130,0-1 1,1 7-8,-7-2 1,1 4 12,-1 2 1,-5 0-131,0 0 1,-6 0 46,6 0 0,-8 0 39,2 0 0,-9 6-94,-3 0 101,1 7 0,5-3-54,0 7 21,-7 0 1,3 1-4,-7-1 0,2-6-185,-3 1 193,-3-1 16,6 7-50,0-1 69,-6 0 0,7-1-57,-3-5 12,-4 5 1,6-7 22,-8 9 0,0-7 6,0 1 0,0-7 26,0 7 1,0-6 0,0 5 1,0-5 68,0 5 0,0-5-90,0 6 0,0-1 122,0 7 0,0-5-101,0 4 0,0-3 60,0 9 0,0-4 24,0-2 0,0 3 118,0 3 0,0-2-69,0 8 1,0-1 121,0 7 1,2 7 102,3 4 0,-1 6-158,8 6 0,-7 15 89,7 8 1,0 7-275,5-7 0,-6-4-87,1-3 0,-6-4 137,5-7 1,-5 2-159,5-7 0,-7-2 69,2-10 0,2 2 14,-2-8 0,-1-1-75,-5-10 0,0 1 55,0-7 504,0 0-255,0-5 82,0-1 0,-2-7-201,-3-5-172,-5-3 1,-13-9-312,0-5 1,-10-5-693,-1-6 1,-11-4 1053,-12-8 0,-5 1 0,-7-1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3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60 156 7943,'-17'10'1899,"2"-1"-1044,3-3-1173,-3-4 1,15 6 80,0-8 1,9 0 338,14 0 0,4 0 601,8 0 0,0-6-297,-1 0 1,8-7-585,5 1 0,1 2 60,-2-1 1,2-1-519,-8-5 1,0 6 298,-5-1 0,-6 0-78,0-5 1,-14 8-449,2 3 214,-11-4 0,0 6 428,-12-7 0,-4 7 221,-7-2 0,-8 4 32,-4 2 1,4 0-108,2 0 0,-2 0 345,2 0 0,0 0-198,6 0 0,5 0 794,1 0 0,7 8-213,-2 4 0,4 5-8,2 6 0,0-2-201,0 8 0,2 5 29,4 7 0,-2-1-292,7-5 0,-1 1 53,2 5 1,1-7-218,-7 1 1,5-3 72,-5-9 0,6 2-910,-7-2 0,1-9-664,-6 3-520,0-3 256,0-5 1748,-8-1 0,-9-8 0,-10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7943,'-7'17'0,"3"0"0,-8 1 1734,8-1 0,-3 0-808,7 1 1,0-7-295,0 1 0,6-7-80,-1 7-669,9-8 0,-5 3-1436,9-7 1,5 0 836,0 0 0,8-3-166,-3-9 1,7-1 881,5-16 0,4 0 0,8-6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7943,'27'2'1799,"-4"4"0,-12-2-888,-5 7 1,-4 1-336,-2 5 1,0-5 772,0-1-537,0-7-1377,0 12-1602,0-15 2167,0 15 0,7-14 0,3 5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3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7924,'0'-18'1670,"0"1"0,0 0-1555,0 0-142,16 7 1,-3-5 329,16 3 1,0-1 512,6 1 1,1-1-363,4 7 1,-3 0 66,3 6 1,-3 2-193,-3 4-165,-7 3 0,4 3-90,-8-1 1,6 1-247,-6 5 0,-6 1-983,-5-1 836,-8 0 0,3 6 143,-7 0-613,0 0 0,-2-5 289,-3-1 0,-5 6-370,-7 0 0,-6-6 338,0-5 0,-2-8 131,2 1 1,3-3-221,-3-2 0,4-9 621,2-9 0,-1-14 0,1-12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3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 7924,'10'-9'747,"5"-7"173,-13 14 0,6 2-206,-8 12 0,0 3 289,0 2 0,-6 8-243,0 4 0,-7 4 259,1 1 1,-1 1-504,1 0 0,-3-1-20,4 1 1,-5-1-1143,-1 1 472,7 7 1,-5-7-1639,3-1 0,3-1 1078,-3-10 1,3 6 733,-3-6 0,-11 0 0,4-6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4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7924,'-27'9'3084,"8"1"-1696,7-4-1873,8 3 1,-3 9 626,7-1 1,7 0 983,5 0 0,-2 6 1386,1 1-1728,8 6 0,2-3 40,8 8-222,-8-1-267,12 1 0,0-6 90,7 0-1031,8-8 513,-4 4 0,8-10-835,0-3 715,8 3 0,-3-15-580,12 0 0,-3-8-1257,9-9 1,3-10-1637,3-8 3686,4-7 0,-39 19 0,2-2 0,1 0 0,0-2 0,2-2 0,0-1 0,1-2 0,-1-2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10927,'17'0'799,"0"0"1,1 0-539,-1 0 1,2 0 92,4 0 0,-2 0-1096,8 0 564,-8 0 0,10-6-187,-8 1 0,0-1-303,-6 6 0,-5 0-83,-1 0 1,-7 2 257,2 3 0,-12 5 247,-5 7 1,-5 8-14,-1 4 0,-2 4 753,-4 1 0,4 3-389,-4 3 1,3-1 810,3 7 1,2-6-339,3 6 1,-1-7-102,7 1 0,-2-5-468,2-7 0,5 3 180,-5-8-427,4 8 210,2-12-1380,0 6 985,0-15 1,0-4-177,0-12 0,0-4 121,0-7 0,0-6-53,0 0 1,6-8 286,-1 2 1,9-5 77,-3-7 0,3 7 153,-3-1 0,5 2 13,-5 10 0,-1 2 180,1 10 0,-5-3 98,6 9 1,-7-1 746,7 6 209,-8 0-878,11 0 0,-11 0 362,8 0-354,-9 7 0,7 5-93,-4 11 0,-4 4-50,3 8 1,-3 5 105,-2 0 0,6 10-78,0 2 1,0 6 82,-6 5 1,0 4-162,0-3 0,0 3-140,0 2 0,-6 0-146,0 1 0,0-1 122,6 0 1,-2-8-1211,-3-3 0,3-14 547,-4-9 0,2-3-905,-2-8 481,4-1 728,-13-14 0,13-3-58,-4-12 0,3-7 410,-3-16 0,4-8 0,-6-14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 7898,'0'-9'344,"-8"9"0,-3 6 525,-12 11 0,1-2-212,-6 14 0,3-4 163,-10 10 0,4-5-146,-9 11 1,-2-3 733,1 2-935,1-3-554,5 13 151,1-14 0,-1 7-250,8-16 1,8 1 247,8-10 6,7 3-2174,-4-19 1158,8 13 475,0-13-72,8 6 0,5-24-2617,16-7 3156,8-15 0,22-14 0,3-9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7898,'33'0'0,"-4"0"0,-12 8 3675,-1 1-2705,-14 9 0,11-1 1812,-7 0-2000,0 1 1,-8-1-262,-4 0 1,2-5-556,-8-1 1,1-1 68,-6 1 0,-3 3-1649,-3-8 861,4 7 625,-6-11 1,2 6-609,0-8 0,0 0 219,6 0 0,-1-6 467,1 0 0,6-5-295,-1 5 730,8 0-132,-3 6 0,14 0 426,5 0 1,5 2 247,6 4 0,-2 1-291,8 5 0,-6 1-793,6-7 1,-6 6 160,6-7 0,-8 3-428,2-2 0,2-4 112,-2 4 312,0-5 0,2-1 0,2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5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10643,'0'-10'2029,"0"3"-485,0 7-1008,0 0 1,8 0 831,3 0-911,5 0 1,3 0-223,4 0 1,4 0-15,8 0 1,-1 5-966,1 1 1,-1 0 538,1-6 0,-2 0-1444,-5 0 0,5 0 137,-4 0 1512,4 0 0,1 0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7826,'9'-17'312,"-1"-8"0,-8 12 1301,0-5-1238,8 5 0,1-3-292,9 5 1,-1 3 732,0 8 1,0 0-298,1 0 1,-1 0 348,0 0 1,3 10-347,3 7 1,3 8 30,9 10 0,2 9-132,3 8 0,-4 0-51,5 5 0,1-1-456,-2 2 0,3-10 110,-3 4 0,-9-12-917,3 0 1,-9-5 540,4-6 0,-10-4-2782,-1-8 2191,-1 8 1,-15-6-1548,4 4 2490,-4-11 0,-2 3 0,0-5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8053,'0'-17'508,"0"7"0,2 3-127,4 7-195,-4 0 559,13 0-453,-5 0 0,1 0 309,1 0 1,-7 2-175,7 3 1,-6-1-522,5 8 1,-7-1 131,2 7 1,1-1-1238,-1 0 685,8 0 0,-10-1-176,7-5 1,-5-1 315,5-4 0,-5-4-122,6 3 1,-1-10-46,6-7 1,1-9 237,-1-2 0,0-8 303,1 2 0,-1 4 0,0 2 0,0 4 0,1 2 0,-1 1 166,0 5 1,-5 1 184,-1 4 1,-5 5 197,6-5 194,-1 4 559,-1 2-861,5 8 1,-13-5-49,4 9 0,-4-6-135,-2 5 0,0-5-398,0 6 0,-6-1 53,0 6 0,-7 1-125,1-1 1,3-6-44,-3 1 0,1 0-244,-7 5 1,1-6 168,0 1 0,5-3 122,1 3 0,5 1 183,-6-7 0,9 2-94,-3-2 1,2-4-69,-2 3-53,4-3 36,-5 6 242,14-6 0,-3 6-115,8-8 1,-7 5 177,7 1-161,-8 0 263,3-6-91,-7 8 49,0 1 0,-9 8-135,-8 1 0,-1 5 12,-5 0 0,-4 6-70,-1-6 1,1 6 56,-2-6 0,6 5 224,-6-5 0,8 1-137,-2-7 1,9-6 108,3 1 1,7-6-18,-2 5-157,4-7 1,2 6 96,0-5 0,10-3 91,7 4 1,6-6-83,6-6 0,8-1-4,-9-5 0,15-3-217,-9 3 0,5-3 43,-5-2 1,1-1-103,-1 1 1,-5 0 69,0-1 1,-10 1-49,-1 0 1,-3 0 31,-9-1 1,5 1-130,-5 0 0,0-1-5,-6 1 1,0 0-37,0-1 0,-6 1 34,0 0 1,-1 0 59,1-1 1,4 1-1,-4 0 0,4-1-6,2 1 85,0 0 0,0 0-26,0-1 347,0 1 164,0 0-188,0-1-2,0 1 0,6 6 146,0-1 297,-1 8-434,-5-4 0,-1 10-146,-5 4 1,2 4 71,-8 7 0,-1 8-30,-10 4 1,2 11-133,-8 6 0,2 4 96,-2 2 0,-3 8-397,3 3 0,-4-3 153,-2-3 0,9-3-24,2-2 1,5-6-36,2 0 1,2-15-129,3-2 0,-1-8-314,7-4-245,0 1-48,6-1 944,0-8 0,8-1 0,1-16 0,9-1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7957,'2'-10'2533,"4"4"-1838,-4 4-148,6 2 697,-8 0-810,0 0 0,-8 8 207,-3 4 1,-7 3-223,-5 2 0,4 8-604,-4 4 1,4-2 178,1 2 0,3-8-565,4 2 1,3-4 452,8-2 1,2 1-341,4-1 0,11-7-22,12-5 0,3-3-231,3-2 0,5 0 292,1 0 1,-1-5 169,-5-1 0,-1-2 128,1 2 0,-8 4-102,-4-3 1,-4 3-154,-2 2 1,-5 0-146,-1 0 521,-7 0 0,-12 0 0,-11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6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7957,'2'17'1118,"4"0"0,-2 3-516,7 3 1,-7 4 553,2 7 0,-2 1-489,1-1 0,-3 7 40,4-1 0,-4 2-272,-2-1 1,0-5-576,0 4 0,0-3 167,0-2 0,2-1-1495,4 1 1,-4-1 482,3 1 985,5 0 0,-8-1 0,6 1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7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7989,'17'-8'779,"0"6"197,1-4 0,5 4-330,0 2 1,2 6 133,-2 0 0,-10 0-320,4-6 0,-3 0 344,3 0-923,-7 7 93,-3-5-2027,1 6 1771,-6 0 0,-2 1-1258,-11 8 1,-7 8 657,-5 4 1,2 10 139,-8 1 1,0-2 741,-5-9 0,1 4 0,4-4 0,4 1 0,8-1 0,2-4 0,3-7 0,-1-7-38,7 1 1,0-1 25,6 6 1,0-5 1515,0-1-1018,0-7 1,8 10 740,3-8-763,5-1 0,1-5-147,0 0-162,1 0 1,-1 0 69,0 0-303,-7 0 0,-2 8 106,-8 4 0,0 3-187,0 2 1,-14 8 76,-3 4 0,-6 4 172,0 1 1,3-1-62,-3-4 0,10 1 17,1-6 0,9-1-290,-3-6 1,4 0 99,2 0 1,2-1-181,4-5 0,5 5 124,12-5 0,-4-1 231,4 1 1,-3 1-134,-3 5 0,-6-5 507,1-1 1,-8 1-238,2 5 1,-4 0 192,-2 1 1,0-1 97,0 0 0,0 1 1012,0-1-912,-8 0 0,4-1 238,-8-5-1065,9-3 388,-5-1-455,8-5 1,0 4 210,0-12 0,2 3-160,4-9 0,1 0-153,5-5 0,3-6-308,-3 0 0,9-10-599,2-1 1,6-5 1343,-6-13 0,15-11 0,-1-16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7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7989,'10'0'2762,"-1"2"-1195,-3 4-1047,-4-4-78,6 13 1,-6-13 270,3 4 0,-1 2-851,8-3 0,-7 1 140,7-6 1,-6 6-1200,5 0 0,1-1 770,5-5 1,-5 6-496,-1 0 0,-5 7-34,5-1 956,-7 11 0,4 4 0,-8 8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0 7989,'-17'18'344,"0"-1"1,-1-5-33,1-1 0,5 1-87,1 5 1,5-6 36,-5 1 0,1-6 264,-1 5 0,-3-5-70,8 6 1,-7-7-9,1 7 0,-3-6-258,-2 5 0,-1-5-1,1 5 1,0 1 29,-1 5 1,1-1 33,0-5 1,2 5-192,3-5 1,2 3-291,5-3 0,3 4-490,-4-3 1,12-4 136,5-3 0,12 3-467,6-2 0,11-2 316,7-10 0,-5 4 307,-2-4 0,-3-1 281,-3 1 0,-7 0-283,-4 6 736,-11 0 0,-5 8-267,-7 3 0,-3 5 921,-9 1 0,-1 0-17,-16 0 1,2 3-254,-2 3 1,-4-4-8,5 4 0,-5 2-283,-2-2 0,1 0 26,-1-6 0,8 1-119,4-1 0,4-2-25,2-3-60,7 3 1,-3-11-1011,7 8 1,2-9 51,10 3 0,11-4-350,12-2 0,13-2 373,10-4 1,15-3 235,14-8 1,-2-3-106,2-3 1,-5 10 232,-1-4 1,-4 11 350,-19 0 0,0 4-107,-17 2 1,1 0 948,-13 0-236,0 8 0,-13 1-347,-4 9 0,-6-1-82,-6 0 1,-11 3-54,-12 3 0,-4-2-500,-1 8 0,-9-8 170,-3 2 1,-4 2-427,-2-2 0,2 0 268,4-6 0,-2-2 61,8-3 1,0 1 127,5-7 0,2 0 415,5-6-133,-5 0-178,14 0 350,-6 0 0,15-2-88,4-4 1,12 4 353,6-3 1,-3 3-121,3 2 0,-1 0 176,7 0 0,-1 0-177,0 0 1,-5 0-103,-1 0 0,1 0-388,5 0 1,-5-2 111,-1-4 0,-5 4-1275,5-4 762,-7-3-362,12 7 529,-15-14 1,7 13 486,-8-9 172,0 8-329,0-11 93,0 13 0,6-8 146,0 5-45,-1 3 0,-3-6 275,4 8-41,-4 0-296,6 0 1,-8 2 331,0 4-319,7-4 0,-5 7 161,4-3 1,-4-2 115,-2 7 0,0 1-64,0 5 1,2 2 81,4 4 0,-4 4-114,3 8 1,3 1-204,-2 5 0,0-3 95,-6 8 1,5 0-275,1 6 1,0-8-1244,-6-3 1,6-5 713,-1-1 1,1-2-2207,-6-5 1103,8-3 683,-6-7 0,7-9 120,-3-3 371,-4-4 479,6-17 0,0-5 0,1-14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8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9975,'0'19'3103,"0"4"-2435,8-4 0,-6 6 250,4-7 0,-4 1-439,-2 4 0,0-4-28,0 4 1,0-3-326,0-3-349,-8 0 1,6 0-2306,-4 1 1791,4-9 0,1 1-3179,-5-4 2876,4-4 0,-4 3-260,12-10 1300,3-13 0,16-9 0,2-7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8009,'10'0'1677,"-2"8"0,-8-5-855,0 9-82,-8-8-431,6 11 1,-13-11 124,3 8-225,4-9-10,-7 13 1,5-12-1198,-7 7 1,0 1 294,0 5 1,-3 8-1671,-3 4 1796,-4-4 0,-1 13 122,-1-3 1,8 3 161,-3-3 0,7-3 442,6-3 1,-3 4-183,8-4 1,1 1 666,5-1 1,0-4-15,0-7 1,0-1 1643,0 0-1536,0 0 1,0-5 139,0-1-796,0-7 1,2 4 100,3-8 0,-3-2-574,4-4 0,4-3 317,1-9 1,5 1-1237,1 0 1,6-6 421,0 0 1,8 0 117,-2 5 0,-3 3 975,3 3-231,-8 5 0,4 7 286,-7 0 0,-9 2-295,-3 3 1124,-4 5 0,-2 7-517,0 1 0,-2-1 314,-4 0 1,2 1-414,-7-1 1,1 0-409,-1 0 0,-3-5-424,9-1 0,-1-5 235,6 6-193,0-8 1,2 3 173,3-7 1,5 2-591,7 4 1,6-4 274,0 4 1,6-4 380,-6-2 1,0 2 86,-5 3 0,-9-3 0,-1 6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0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7884,'-17'0'2599,"-1"-7"-2023,1 5 307,7-6 368,-5 8-514,5 0 1,-5-2 369,4-4 0,1 4 296,4-3 277,4 3 319,-5 2-961,7 0 4539,0 0-5485,0 7-92,0-5 0,1 8 0,5-4 0,-2-4 0,8 3 0,1-3 0,10-2 0,4 0 0,8-7 0,7-3 0,4-7 0,4-8 0,2 6 0,-2-1-1548,-4 9 1,-4 1 433,-7-1 1,-6 3-274,-1 8 0,-6 0 575,1 0 0,-10 0-174,-1 0 1,-3 8-1550,3 3 1326,3 5 737,-5-7 1,1 7-1171,1-5 830,-8 4 812,11 3 0,-5-1 0,7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09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7857,'-17'-8'500,"2"4"617,3-7-1030,5 7-87,7-4 0,0 1 0,0-3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7846,'0'-10'4805,"-7"3"-3576,5 7-572,-14 0 1,7 0 131,-9 0 0,1 0 9,0 0 0,0 1-234,-1 5 1,3-2-853,3 8 1,-3-3 160,3 3-3242,5 3 1844,-1-5 748,8 7 777,0-7 0,15 5 0,5-5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6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8053,'25'0'1022,"-6"-5"-559,4-1 0,-4 0 69,-2 6 1,1-6-121,-1 1 1,-6-7-131,1 6 1,-6 1-285,5 5-584,-7 0 119,4 0 0,-12 9 467,-8 9 0,-7 6 0,-15 11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13337,'18'0'848,"-7"2"-136,1 3 1,1-3-303,10 4 1,-4-4-137,5-2 1,1 0-1661,-2 0 748,7 0 200,-10-8 0,10 6-242,-7-3 0,0-3-169,-5 2 0,-7-5-2038,1 5 2285,-8-8 0,3 5 198,-7-8 1,0-1 405,0 1 1,-5 5-44,-1 1 0,-2 5 1153,2-5-661,4 7 84,-13-12 428,13 14-734,-6-5 231,8 7 1,-2 0 255,-3 0 1,3 9-295,-4 9 1,4 7-177,2 9 1,-2 10-64,-4 8 0,3 8 66,-9 9 0,6 8-594,-5 4-1037,-1-5 1371,-5 9 1,2-20-553,3 5 407,-3-21 0,13 7-1320,-4-15 1003,4-1 0,2-7-180,0-5 1,0-8-1036,0-9 1688,8-7 0,1 4 0,9-8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2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260 692 7935,'-35'10'0,"7"5"3062,-1-3-1421,8-5-870,-4 9 0,2-7-5,-1 8 1,1 1-136,6-1 0,6 0 887,-1 1-1452,8-1 1,-3-6-619,7 1 1,1-8 143,5 2 1,4-4-433,7-2 0,14-10-410,3-7 436,13-8 226,4-10 1,3-7-1495,4-4 1308,3-12 1,-1-3-392,3-9 768,5 1 1,-9 0 122,5 0 1,-1 7 279,-11 5 1,4 11-130,-10 5 0,-4 11 110,-2 1 1,-11 13 574,-6-1 0,-4 6-163,-1-1 2364,-9 4-1449,-1 8 803,-8 0-900,0 0-663,0 8 1,0-4 0,0 7 0,-8 3-254,-3 9 0,-3-4-112,3 4 0,-5-2-350,5 2 1,3-3-155,2 3 0,5-2-388,1 2 0,9-4 149,8 4 0,14-9-471,10-3 1,12-1 264,-1 1 210,4 5 260,4-7 1,-9 8 47,1 1 0,-9-1 41,-15 0 0,3 6 703,-8 0-306,-7 8 161,-9-12 0,-7 12 461,0-8 1,0 8-447,0-2 1,-13 2 78,-5-3 1,-3 5 112,4-4-455,0 3 39,-8-5 0,6 4-251,-5-8 1,5 6 118,2-6 0,2 0-308,3-6 0,-3-1 55,3-5 0,-3 3-314,-2-8 230,-1 7 1,-5-11-177,0 4 0,0-4 134,6-2 1,-2-8-27,-5-4 0,3-5-87,-7-6 0,4-4-143,-4-7 0,7-1 508,-3 0 44,5 1 108,10-1 1,-5 8 227,8 4-76,1-4 1,5 8 310,0-4 0,0 10 94,0 1 381,0 8 357,0-3 695,0 7 156,0 0-1215,0 7 0,-2-3 1004,-4 8-1345,4-1-142,-13 14 0,5-6 256,-7 4 1,-1-3-324,1-3 0,0 0-93,0 0 1,5-5-3046,1 0 1711,7-9-2970,-4 5 2009,8-8 698,8 0 0,9-2-98,12-4 0,3 3 527,3-9 221,0 8 276,-8-4 0,3 8-93,-7 0 267,0 0 0,-13 2 40,-4 4 1,-6 6 206,-6 11 1,-6 4-80,-11 7 0,-11 9 0,-10 1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7931,'-10'0'0,"-5"0"0,5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4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7931,'10'-8'369,"-2"6"337,-8-5 168,7 7 0,-5 2 301,4 3 0,-4 5-544,-2 7 1,0 2 17,0 4 0,0-1-376,0 6 0,0-1-279,0 2 1,6-2 108,0-4-219,-1-4 0,-5 6-292,0-7-300,8-9 0,-4 5-389,7-9 1,-5 1 397,6-6 0,-1-9 160,7-9 1,6-1 128,5-10 1,4 0 136,2-5 1,5 1 96,0 4 1,6 6 129,-5 12 0,-1 3-21,-5 8 1,-8 0 243,-4 0 0,-4 8 476,-2 3 1,-7 5-354,-4 1 1,-5 0 475,-1 1-389,0 7-148,0-6 1,-7 4 10,-5-12 1,3 3-95,-3-8 1,1-1-273,-7-5 51,1 0 1,0-2-253,-1-3 0,7-7-484,-1-11 427,8-4 170,-11-7 1,13-1-198,-4 0 0,5-7 106,1-4 0,0 4 54,0 1 1,0 1 64,0 5 1,0-3 150,0 9 0,5 4-227,1 2 268,7 4-14,-11 2 1,12 5 324,-8 1-238,7 7 0,-5-6 305,3 4 0,-1 4 152,-4-3-271,-4 3 0,7 2 198,-3 0-183,-4 0 1,13 2-1,-3 3 1,-3 5-81,3 7 1,5 3 99,6 3 1,2 4-99,-2 7 0,4 8 53,8 4 1,5 12-23,0 6 0,3 3-139,-3 2 0,-3 4 127,3 8 0,-4-6-4,-1 11 0,-8-11-191,-4 0 1,-4-6-326,-1-5 0,-1-1-416,0-11 0,-5-4 381,-1-14 1,-7-5-15,2 0 0,-4-14-411,-2 3-468,0-12 797,0 1 0,0-11 179,0-7 0,5-8-223,1-16 464,0-7 0,-6-10 0,0-10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4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 11349,'-17'0'1952,"0"0"1,-8 0-1297,-4 0 0,-11 8 95,-6 3 0,-3 4-594,3 3 1,-4-1-539,4 0 1,4 1-344,2-1 1,5-2 575,6-3 1,4-5-2918,8-7 3065,0 0 0,-1 0 0,1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8031,'0'-10'3514,"0"2"0,2 8-2240,4 0 295,-4 0-1078,5 0 1,-5 6-1337,4 0 0,4 7 290,7-1 555,8 3 0,2 10 0,8 2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5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7953,'10'-7'13,"0"5"1096,-5-4 190,-3-4 335,6 1-305,-8-1 182,0-5-816,8 13-603,-6-6 1,11 6-184,-7-4 87,7 4-1,-3-5 0,7 9 65,0 3 0,1-1 106,-1 8 0,0 5-232,1 6 0,-3 10 241,-3 1 1,1 7 163,-7 5 1,-1 10-37,-5-4 1,0-3 238,0-2 1,-1-9-135,-5 2 0,4-3-164,-4-3 0,-2-5-238,3 0 0,-7-8-445,6 2-90,-7-3 0,9-5 11,-7-4 1,5 3-565,-6-8 0,6-1 219,-5-5 0,-1 0-414,-5 0 1,0-9-356,0-8 890,-8-1 742,5-22 0,-12 3 0,5-15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7939,'12'2'0,"-1"3"1046,-7-3 1,4 8 187,-8-4-391,0-4 0,6 7-422,-1-3 1,7-2-319,-6 7 1,1-5-45,-1 6 0,-2-1-219,7 6 1,-7-3 141,2 3 1,2-1-43,-2 12 0,-1-5-450,-5 6 0,-2 0 245,-3 6 0,-5-1-9,-7 1 1,-1-1 216,1 1 0,0-6 363,0 0 1,-1-8-64,1 2 1,5-4 149,1-2 0,5-1-184,-5-5 0,7-1 97,-2-4-851,4-4 458,2 5 1,0-9-520,0-3 1,8-5 123,3-7 1,10-1-94,2 1 0,8 0 200,-2-1 1,-2 3 165,2 4 1,-8-3 56,2 8 1,-4 1 104,-2 5 0,1 0 509,-1 0 1,-7 7-306,-5 5 0,3 3 490,-2 2 1,0 1-126,-6-1 1,-2 0 44,-4 1 0,-2 5-183,-3 0 1,-10 2-60,3-2 0,-9-2-227,4 8 0,-7-8-149,1 2 0,-2-4-149,2-2 1,-2-1 3,8-5 0,-3-1-165,8-4 1,-3-4-415,10 3-665,3-3 962,0-2 1,10-2-143,4-3 0,3 3 280,9-4 1,-1 4-110,0 2 838,1 0-402,-1 0 0,-6 0 1087,1 0-580,-8 8-148,4-6 1,-10 7 178,-4-3 0,2 2-220,-8 3 1,1 3 273,-6-9-374,-1 9 0,1-10-231,0 7 539,7-7-204,2 4-113,8 0 1,2-5-49,4 9 1,4-6 33,7 5 1,2-7 49,4 2 0,-2-4 2,8-2 0,-8 5-37,2 1 1,2 0-106,-1-6 1,-1 0-408,-6 0 0,2 0-306,4 0 0,-9 0-593,3 0 0,-6-2-235,1-4 1449,3 4 0,-5-13 0,7 5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102 173 7974,'17'-34'-835,"1"7"1,-1 0 935,0 4 0,-5 10 658,-1-5 0,-5 7 588,6-1 195,-9 4-858,13 8 1,-12 2-233,7 4 0,-7 4 648,2 7 0,-2 0-240,1 1 1,-3 5 72,4 0 0,-4 0-438,-2-6-591,0 0 0,0 1-743,0-1-1445,0 0 1061,0 1 0,2-3-1183,4-4-857,-4-3 2586,13-8 1,0-8 676,8-3 0,1-10 0,-7-2 0,2 0 0,4 5 0,-4 3 0,4 4 0,-3-3 0,-3 8-348,-8 1 0,1 5 217,-4 0 2700,-4 0-562,5 0-31,-7 0-1515,0 7 0,-1-5 352,-5 4-584,4-4 1,-8 0-183,4 4 0,3-5-701,-9 5 0,6 4 511,-5 1 0,-3 5-1484,-9 1 0,-4 8 510,-7 4 1,-1 3 399,1 3 0,5-2 678,0-4 0,8 3-57,-2-3 0,4-4 234,1-2 1,7 2-192,-1-2 0,6 0 738,-5-6 0,5 1 73,-5-1 0,7-5 404,-2-1 0,-2-5-564,3 5 0,-1-5 286,6 6-574,0-8-395,-8 3-97,6 1 283,-5-6-1634,7 5 1114,0-7 1,0 2-645,0 4 314,0-4 490,0 6 1,9-8 75,8 0 1,3 0 68,8 0 1,1-6-18,6 0 0,5-5 154,1 5 1,-7 0 197,-5 6 0,-8 0-96,2 0 1,-9 0 766,-3 0-524,-7 0 1,2 0 50,-12 0 1,-6 8-226,-11 3 0,2 5-78,-8 1 0,3 0-116,-3 1 0,-2-1 119,8 0 0,2-5-114,9-1-69,-3-7 0,13 6-572,-4-4 434,4-5 1,10 13 7,3-8 0,5-1 33,1-5 0,2 0 25,4 0 0,-3 0-156,3 0 36,-4 0-283,-2 0 286,-7 0 0,-2 2-74,-8 4 1,-8 4 82,-4 7 0,-11 2-170,-6 4 0,-9-2 176,-2 8 0,-1-8 238,7 2 0,1 2 596,4-2 0,4 1-425,8-7 0,7 0 1273,5 0 1,-3 1-410,2-1 1,2-2 251,10-3 1,-2 3-571,7-3 0,1-5-86,5-1 1,1-4-145,-1-2 0,6 0 80,0 0 1,8 0-811,-3 0 1,7-2-309,5-4 1,5-3-1748,7-8 1,7-1 2297,4 1 0,5-8 0,1-2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8056,'0'-9'1160,"0"-7"-428,0 7-104,0-9 0,6 7-91,0-1 1,2 8 52,-3-1 1,-1-3-142,8 2 1,-1 0 2,6 6 1,3 10 33,3 7 1,-4 8 200,4 10 0,-4 7-206,-1 4 0,-9-2-115,-3 3 1,-4-3-308,-2 2 1,-2 2 60,-4-8 0,-2 1-506,-3-7 1,-4-1-62,3-4 0,-9 1-408,-2-7 0,0 1 408,5-7 1,1-8-154,0-3 0,0-4 303,-1-2 0,1 0 22,0 0 0,1-4 462,5-7 0,-3-1-21,9-11 1,-1-2 162,6 2 0,8-6-174,3 6 1,6-6-2,6 6 1,4 2-147,8 10 0,-1-5 4,1 5 0,5 1-495,1-1 0,-1 5 212,-5-6 0,-1 9-1096,1-3 1,-2 2 54,-5-2 1312,-3 4 0,-7-13 0,-1 5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8053,'17'0'0,"0"-7"0,0-5 0,1-3 433,-1-2 0,6-3-32,0-3 1,6 4 53,-6-4 1,6 4 304,-6 2-491,0 7 1,-6 2-193,1 8 0,-7 0-227,1 0 0,-8 2-163,1 4 1,-3 5 234,-2 13 0,0-5-127,0 4 0,-7-2 54,-5 2 1,-3-4-154,-3 4 0,7-4 31,-1-1 0,1-7 43,-7 1 0,1-6 101,0 5 1,0-7 11,-1 2 0,7-4 125,-1-2 1,6-2-230,-5-4 480,7-4 1,-4-7-96,8 0 1,2 7 163,4 4 1,-2-1 92,7 1 0,-5 0 596,6 6-635,-1-8 1,1 7 413,-1-5-461,-7 4 0,4 4-71,-8 4 0,0-3-145,0 9 256,0-8-771,0 11 0,0-11-100,0 8 0,-2-9-1181,-4 3 416,4 4-766,-5-1 1421,-1 9 0,-2-1 210,-7 0 1,2 1 348,3-1 1,-9 6 46,4 0 0,-5 0 269,5-6 0,0 6 242,0 0 1,5 0 571,1-5 0,7-1 572,-2 0-363,4 1 0,4-3-338,4-3 1,5-5-436,12-7 1,4 0 519,8 0 1,7-2-442,4-3 1,6 1-882,6-8 1,-4 3-510,3-3 1,-3-1-761,-2 7 1,-4-2 1551,4 2 0,-4 4 0,11-5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8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8107,'0'-9'1101,"0"1"1,-6 10-1133,0 4 1,-13 3 617,2 9 1,-12-1-192,0 0 1,-4 8-452,-1 4 1,-1 4-130,0 1 1,7 1-88,-1 0 1,8-3-91,-2-3 1,5 2-319,7-8 1,3 0 217,8-6 1,0 1-177,0-1 1,2 0 480,4 0 1,1-5-71,5-1 1,-2-1 568,-5 2 1,-3 3-140,4-4 598,-4 5 1,-2 1-256,0 0 0,0 1-19,0-1 1,-2-5-116,-4-1 0,4 1-66,-3 5 1,-3-6-1279,2 1 706,0-1-468,-1-1 0,5 0-86,-4-5 423,4-3 0,4 4 49,4-12 1,3-9-21,9-8 1,1-8-77,4 2 0,-2-3 403,8-3 0,-2 1 0,2-1 0,3 0 0,-3 1 0,4-1 0,1 1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8107,'17'-15'-147,"1"3"196,-1-3 0,-5 13 445,-1-4-129,1-3 1,5 1 305,0-4 0,-5 5 253,-1 7 176,1 0-310,5-8-326,0 6-438,-7-6-531,5 8 90,-13 0-538,6 0 193,-8-7 1,0 3-200,0-8 271,0 9 354,-8-13 161,6 7 0,-11-3 101,7 0 495,0 9 76,-1-13-13,5 14 1,-8-5 830,4 7-577,4 0-392,-5 0 0,5 0 33,-4 0-170,4 0 1,-7 7 73,3 5 0,-4 3 99,-7 3 0,5 5-221,1 0 0,-1 7-152,-5-1 1,2-2-464,3 2 0,-1-8 288,7 2 1,0-4-339,6-1 1,8-1-51,3 0 1,11-7-359,1-4 1,13-4 405,-1-2 0,3 0-38,-3 0 1,-1 0 328,1 0 0,-8 0 218,-4 0 1,-10 0 1,-1 0-190,-8 0 1,-6 7 991,-16 5 0,-1 3-192,-10 2 1,2-1 32,-1-5 0,-5 9-318,4-9 1,2 8 18,-2-7 0,8 1-259,-2-1 1,10 1-466,1-7-393,1 0 497,1 1-1516,2-5 740,8 6 547,0-8 502,8 0 624,2 0-363,7 0 0,0 0 779,1 0-650,-1 0 0,0 0-89,0 0 1,-5 0-172,0 0 1,-7 0-644,7 0-1173,-8-8 1682,3 6 0,-7 2 0,0 10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8038,'7'-11'167,"5"-1"0,5 7-116,6-7 1,-4 3 1200,4-3-730,-3 4 0,-1 3-76,4-1 0,-10-2-192,5 2 0,-5 4-196,4-3 1,-5 3 161,-1 2-832,-7-8 177,4 6-248,-8-6 575,0 8 0,6 2-60,0 4 0,-1 4 124,-5 7 1,2 6 270,4 0 0,-2 8 209,7-2 1,-7 3-198,2 3 0,2 0 90,-3-1 1,1 1-265,-6-1 0,0-5-353,0 0 1,0-8 140,0 2 1,-2-9-127,-4-3 1,3-1 42,-9 1 1,1-3-205,-7-8 0,1 0 533,0 0 0,-1 0-124,1 0 0,0-8 803,0-3 1,1-5 679,5-1-461,3 0 1,8-1-455,0 1 1,0 0-119,0 0 0,8-1-241,3 1 0,10 0-145,2-1 0,10 1-636,2 0 0,1-8 467,10-4 0,2 2-1523,10-2 0,1-5 415,5-7 0,9-14 841,-4-3 1,4-7-1,-4-5 1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0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8038,'0'-10'1744,"0"2"-735,0 8 1373,-7 0-1529,5 0 1,-13 6-369,3 0 1,0 7-704,-5-1 1,4 5 91,-10 6 1,-2-2-38,2 8 0,0-8 89,5 2 0,3 2-158,3-2 0,5 0 20,7-5 1,0-7 22,0 1 0,7-3 151,5 3 0,11 1-45,6-7 1,5 0 151,7-6 1,-3 0-130,8 0 0,-7 6-173,1-1 0,-9 1-105,-2-6 1,-8 6-444,2 0 0,-10 5 101,-1-5 0,-10 9-341,-2 3 1,-16 5 1020,-13 5 0,-11 5 0,-4-6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8445,'-9'2'1110,"3"4"1,12-4-474,5 4 0,7-4-178,5-2 1,-4 0-119,4 0 1,-4 0-76,-2 0 1,-1 2-22,-5 3-256,5 5 1,-14 13-129,3 0 0,-5 8 180,-5-2 0,-7-2-614,-11 1 0,2 1 355,-8 6 0,6-1 351,-6 1 1,14-8 136,-2-4 1,11 2 523,0-2 0,4 0-318,2-6 0,10-1 253,7-5 1,2 3-224,10-9 1,6 1-159,5-6 1,6-2-311,-6-3 0,1-5-106,-7-7 0,-7-1-75,-4 1 1,-5 0 84,-7-1 1,-3-5-213,-8 0 1,-14-5-99,-3 4 0,-19-4-267,-5 5 0,-11 1 26,-11 11 1,0-3 217,-12 9 1,-2-1-1175,2 6 1,2 8 1564,9 3 0,5 5 0,7 1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70 519 7965,'-18'-8'0,"7"5"713,-1-9 802,9 8-1069,-5-3 0,6 7 1123,-4 0-869,4 0-519,-5 0 1,12 2 0,3 5 328,2 10 1,1 3-112,6 9 1,7 5-243,-1 6 1,0 7 14,-6-7 1,0 6-74,1-6 0,3 6 119,-4-5 0,4-1-14,-9-5 0,3-6-164,2-1 1,1-5 23,-1 6 1,0-8-117,0 3 0,-5-7 186,0-6 122,-1 5-83,6-7 3,-7 1 101,5-2 14,-13-8 1,12-10-378,-9-7 0,9-10 90,-3-14 0,7-10-173,5-13 1,2-11 78,4-5 0,3-5-638,-3-1 1,4-5 383,1 5 0,1-3-119,-1 14 1,-7 8 167,-4 10 1,-5 10-52,-7 7 1,3 5-323,-9 7-80,9 3-246,-12 15 255,6 2 0,-7 8 56,5 0 1,-2 0 2,8 0 680,-9 0 0,13 8 0,-7 2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7967,'7'-17'2565,"-5"7"-766,6 3-147,-8 7 786,0 0-1848,0 7-183,-8 11 55,6 8-987,-5 9 374,-1 7-187,6 3-405,-13 6 0,13 9-2182,-4 3 2925,4 5 0,10 16 0,1 5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1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7917,'10'0'2223,"-3"0"1,-7 2-1493,0 3 0,-9 13 205,-9 10 1,-9 9-937,-13 9 0,-20 8 0,-11 15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3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8156,'-18'0'0,"1"0"0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5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7167,'-10'-12'156,"5"1"9,3 7-76,2-11 1,2 11 520,3-8-165,-3 8 926,6-3-219,-8 7 1722,0 0-2978,8 7 0,-1 3 161,5 7 0,3 6 237,-3 0 1,1 2-135,-1-2 0,1 2 168,-7 4 0,2 4 132,-3-4 0,-3-2-84,4 1 0,-4-4-246,-2 4 1,0-6 99,0 1 0,0-4-610,0-2-173,0 0-531,0 1 635,0-9-216,0-1-2,0-8-1329,0 0 1,0-8 1113,0-3 1,0-5 372,0-1 0,6-2 73,-1-4 1,7-4 129,-6-8 1,1 6 305,-1 1 0,-4-1 0,4-6 0,-2 1 0,1-1 0,-3 2 59,4 5 1,-4 1-155,-2 4 0,0 3 556,0-3 0,0 10 217,0 1-344,0 1 1,2-5 366,4 5 225,-4-4-492,5 5 0,-5-2-49,4 1 1,-4 5-18,4-5-124,3 7 0,-5-10-131,8 9-79,-8-9 1,11 12 21,-4-4 0,5 5 0,1 1-218,0 0 0,-5 0 40,0 0 0,-7 0 117,7 0 0,-6 5 378,5 1-208,-7 7 104,11-3-216,-13 7 6,14 1 1,-14-7 33,3 1 0,3-6-50,-2 5 0,1-1-26,-1 1 0,-4 5-82,4-5 0,2-1 71,-3 1 1,3 1 103,-2 5 0,-4 0 3,3 1 1,-1 1-10,2 4 1,-2 2 34,7 4 1,-7 3 176,2-3 0,2 10-61,-3 1 0,7 8 68,-6-2 1,1 6-204,-1 6 1,2-1 82,3 12 0,5 3-1083,-5 8-461,-3-11 1140,7-9 0,-13-10-82,4-4 1,-2-4 147,2-7 1,-4-8-124,3-4 0,-3-4 28,-2-2 0,0 1-63,0-1 261,0-7 411,0-3 0,-2-7-436,-3 0 1,1 0-118,-8 0 1,3-2-265,-3-3 0,-3-5 87,3-7 0,-3-1-215,-2 1 1,5 0 65,0-1 0,1-6-62,-6-5 0,-1-6-298,1-5 378,0-4 482,-1-8 0,-1-2 0,-4-4-795,4 4 795,-6-13 0,8 13 0,-1-3 0,3 7 0,4 9-27,-5 1-1,7 21 0,-3-6 439,1 8 576,7 7 171,-4-5 349,8 13-939,0-6-189,0 8 366,0 0-633,8 0 0,-4 0-178,7 0 1,-5 0-27,5 0-215,-7 0 175,12 0 54,-15 8 16,7-6 0,-2 13-160,0-3-43,-1 3 231,-5 2 171,0 0-172,0 1 93,0-1 0,0-5 143,0-1 0,0-5-153,0 5 1,0-5 88,0 6-136,8-8 67,-6 11-22,13-13 0,-11 6-231,8-8 237,-8 7 19,3-5 0,-5 6 56,4-8 13,-4 0 0,4 6 201,-12-1 0,2 9-162,-7-3 1,-1 5-22,-5 1 0,-1 0 117,1 1-106,-8-1-53,6 0 0,-6 2-65,8 4-80,-1-3 105,1 5 0,0-8-79,0 0 0,-1 1 101,1-1 1,0 0-3,-1 0 1,7-1 22,-1-5 1,3 5 90,-3-5 1,3-3 265,3-2-134,4 3-549,-6-7-104,8 6-148,0-8 363,8 0 17,-6 0 0,13 0-53,-3 0 1,3 0 105,2 0 0,1 0-49,-1 0 1,-6 0-94,1 0 87,0-8 37,5 6 1,-6-5-466,1 7 263,-1 0 1,7-6-154,-1 0 0,-5 0-178,-1 6-270,1-7 158,5 5-167,0-6-194,0 8 541,1 0-115,-9 0 624,7 0 0,-7 0 0,9 0 0,-1-8 0,0-1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190 104 7951,'-7'-10'0,"5"3"-326,-6-1 0,2 4 130,0-8 0,1 7 464,5-7 0,-2 8 245,-4-1-246,4-5-219,-6 8 1,8-8 57,0 5 57,-7 3-76,5-6 0,-8 8 17,4 0 0,3 0-22,-9 0 0,6 6 0,-5 0 1,-1 9 65,-5 2 0,5 1 1,1 5 0,5-2-20,-5 2 1,7-4 10,-2 4 0,4 2-111,2-2 0,0 0 85,0-6 1,2-1-211,4-5 0,3 3 116,9-8 0,-1 1-161,0-1 0,1-4-6,-1 4 1,2-6-12,4-6 0,-4-2 81,4-3 0,2-5-92,-2 5 1,-5-5-100,-7-1 1,-1 0 38,1 0 0,-3 5-304,-8 1 351,0-1 0,0 0-173,0 1 1,-2 7 354,-4-2 0,-11 20 0,-10 5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5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8072,'0'-10'20,"0"1"700,0 3 173,0 4 1,0-8-317,0 4 1,2 5-8,4-5 0,-2 4-321,8 2-274,-9-8 376,13 6-668,-7-5 1,9 7 95,-1 0 0,0-6-121,0 0 1,-5 0-682,0 6-115,-1 0 1,1 8 211,-1 3 926,-7 5 0,4 1 0,-8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11272,'12'-2'498,"-1"-4"1,1 4-76,5-3 0,0-3-1096,1 2 0,-1-7 498,0 1 1,3 4-952,3 3 1126,-12-5 0,20 8 0,-12-6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6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8043,'-17'0'594,"0"0"943,-1 0-832,9 0-616,1 0 57,8 0 94,0 0 20,0 8 0,0 7 120,0 8-149,0 0-73,0 2 0,0 2 87,0 8 0,0-6-121,0-1 1,0-1 137,0 2 1,0 2-75,0-8 0,0 0-187,0-6 1,0-5-232,0-1 1,6-5 181,-1 6 1,9-9-444,-3 3 0,5-4 195,1-2 0,2-2-5,4-4 0,-1-9-25,6-8 1,-5-8-96,6 2 1,-2-3 50,2-3 0,2-5 19,-8-1 0,0 1 56,-6 6 77,0-1 18,1 0 0,-9 7 22,-3-1 110,-4 8-145,-2-4 128,0 7 1,0 1 14,0 0 265,0 7 0,-2-3 95,-4 7 41,4 0 0,-11 4 786,7-4-420,0 5-12,6-7-351,0 8-40,0 8 1,0 1-20,0 8 0,0 8 124,0 4 0,0 6 167,0 5 0,0-3-158,0 3 0,2-3 26,4-3 0,4 1-1094,7-1 347,0 1 311,8-8 0,-4-2-962,8-8 579,0 0-343,6-7 0,1-2-2216,4-8 2944,-3 0 0,21-8 0,-5-2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7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8096,'2'-10'120,"4"5"2186,-4 3-172,5 2 208,-7 0-1223,0 0-555,0 7 1,0 3-822,0 7 1,-2 1 208,-3-1 1,3 0-2823,-4 0 1515,4 1 1355,2-1 0,-8 0 0,-1 1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8074,'0'-17'878,"0"-1"159,0 9 0,0-1 423,0 4-746,0 4 27,0-5 151,7 7-463,3 0-201,7 7 0,0-1-25,1 11 1,-3-1-69,-3 13 0,3-2-185,-3 1 1,-5 5 86,-1-4 1,2 4-156,-3 1 0,3-5-20,-2 0 1,-4-8-172,4 2 0,1-4 22,-1-2 90,7-7 61,-11-2 1,14-2 89,-5-1 0,5 1 38,1-6 0,2-8 16,4-3 0,-2-6-102,8-7 1,-2-2-111,2-9 0,2-7 28,-8-4 125,0-4 8,-6-2 1,-2 2 62,-3 4-98,-4-4 178,-8 13 0,0-3 206,0 11 0,-8-2-77,-4 8 1,3 6 658,-3 5-724,1 9 1,-7-5-97,1 8 1,6 0-1183,-1 0 1,8 2 594,-1 4 0,-3 5-1011,2 12 674,0-4 856,14 14 0,2-6 0,7 8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7902,'-18'-11'0,"1"-1"0,0 8 472,-1-1-155,1 3 0,6-4 109,-1 0 1,1 0 15,-7 6 1,1 0 50,0 0 0,-1 0-263,1 0 1,0 0-111,0 0 1,-7 0 48,1 0 1,-5 8-14,5 4 0,-8 9-58,2 2 173,4 7-109,-8-3 1,14 8 109,-4 0 0,4 5-98,2 0 0,7 1 32,4-7 0,4 7-208,2-1 1,8-6-209,3-5 1,13-2 112,4 2 0,11 2-99,1-8 1,8-6-1226,-2-5 708,4-9 413,-6 5 1,4-8-643,-7 0 0,-1 0 193,-5 0 1,-8-6 33,-4 1 0,-6-9 715,-5 3 0,3-5 0,-5-1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7902,'-18'-2'946,"1"-4"1028,8 4-1352,-7-6-316,14 8 0,-5-1 52,7-5 0,7 4 73,5-4 1,3 4 237,2 2 0,8 0-191,4 0-207,12-7-109,-5 5 1,20-6-1760,-4 8 852,3 0 189,-3-8 1,6 6 555,0-3 0,7-5 0,-4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7991,'-17'-17'229,"5"2"-229,1 3-16,7-3-8,-4 13 118,8-14 1,0 13 446,0-9-49,0 8-118,8-3-226,-6 7 121,13 0 0,-5 13 9,7 4 1,-1 14 94,-5 4 0,4 15-49,-3 13 1,-2 12 144,1 6 1,-1 5-550,1 6 0,3 3 287,-9 3 1,9-1-285,-3-10 80,5 11 55,1-33 1,0 16-1300,1-23 592,-1 7 11,8-19 0,-4 10-549,8-16 1,-2-5 1186,2-6 0,5-6 0,-7 2 0,-2-6 0,0-6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1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 10822,'15'8'732,"-3"3"1,1 12-129,-7 6-288,7 12 1,-11 1 657,4 4-445,-12 12-244,4-12 0,-11 21-71,7-4-602,-7-3 422,11-1 0,-6-7-40,8 0 0,2-8 98,4-3 1,1-10-60,5-3 0,3-8-90,-3-3 1,3-2-207,2-9 0,-3 0 172,3-6 463,-11 0-429,25-8 1,-20-7 250,12-8 1,-2-10-109,3-2 0,-3-7-29,7-10 0,-4-2-153,4-3 1,-1 1-345,2-7 1,2 7 199,-8-2 1,6 6-52,-6 6 1,0-2 393,-6 8 1,0 0-97,1 5 0,-7 0 94,1 1 60,-1-1-220,-1 1-433,5 7 295,-13-6 0,12 8 1,-9-4 1,7 4-545,-6 8-397,-1 0-46,3-1 1,-4 9 134,8 3 0,-7 6 1048,7 6 0,7 3 0,8 9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0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36 8001,'10'-8'1889,"-3"6"-832,-7-13-197,0 13 1289,0-6-1194,0 8 350,0 8-798,-7-6 0,3 13-175,-8-4 1,1 11-418,-6 1 0,-1 7-547,1-1 0,-2 12 632,-4 5 0,-4 11 0,-8 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7951,'-2'-10'-356,"-4"4"320,4 4 1,-5 1-204,7-5 216,0 4-139,0-6 199,0 8-12,0 0 9,7 8 0,-5-4-5,4 7 1,-4-5-51,-2 6 0,2-7 40,3 7 1,-3-1-28,4 7 1,-4-1 23,-2 0 1,0 2 56,0 4 0,0-1-34,0 6 1,0 7 2,0 5 0,0 3 1,0-3 1,-6 4 2,1 8 0,-1 6-24,6-1 1,0 3 17,0-2 1,-6 1-78,0 5 0,1 3 63,5-4 1,0-3-6,0-3 0,0-3 41,0-2 1,0 0 101,0 0 0,0 2-55,0 3 0,0-1 143,0 7 1,0 1-255,0 5 0,0 0 101,0 0 0,0-3-90,0 3 1,0 0 76,0 6 1,-6-4 281,0-19 1,-6 4-64,7-10 1,-7-2-149,6 2 1,-1-7-33,1 1 0,4-7 24,-4 1 1,4-9-476,2 10 0,0-10 218,0 3 1,0-6-152,0 1 1,0-4 122,0-2 0,6 0-183,0 1 153,0 7 0,-6-6-80,0 4 1,0-4-66,0-1 0,0-1-159,0 0 1,0-5-539,0-1 1008,0-7 0,-8 4 0,-2-8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0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9365,'0'17'5353,"0"0"-4703,8 1 0,-6-1-405,4 0 0,1 1-424,-1-1 1,2 6 178,-2 0 0,-4 8 0,5-4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8080,'-9'0'-1946,"1"0"1888,0 0 0,5 0 91,-9 0 284,8-8-233,-3 6 0,5-5 324,-4 7-240,4 0 124,-6 0-200,8-8 1,-2 6 13,-3-4-113,3 4 98,-14 2-109,14 0 1,-7 0-6,3 0 335,4 0 330,-13 0-37,13 0 468,-14-7-575,7 5 0,-3-12-79,1 8 1,7-1 607,-2 1-595,-3 4 1,5-6 126,-8 8 56,8 0-1,-3 0-484,7 0-249,0 0 1,7 0 59,5 0 0,5 0 37,6 0 0,4 0-27,8 0 1,5-2 2,0-3 1,7 3 24,-7-4 0,8-2 29,-2 3 1,-2-3-3,2 2 1,-7 2-149,1-7 1,-3 7-245,-3-2 0,-5 4 77,0 2 0,-8 0 72,2 0 1,-4 0-384,-1 0 1,-7 0 38,1 0 1,-7 2-113,7 4 1,-8-2 154,2 7 1,-5 1 0,-1 5 0,-1 0 65,-5 1 472,-4 7 0,-7 2 0,0 7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4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69 8080,'-25'0'829,"6"6"1243,-4 0-1921,3 0-885,11-6 0,3 0 493,12 0 0,3 0 199,9 0 1,9 0 693,7 0 1,14 0-296,10 0 0,15 0-45,2 0 1,7 0-541,5 0 1,-1-6 41,1 0 0,-1-5 164,1 5 1,-14-6-112,-4 6 0,-6-1 6,1 1 0,-10 4-484,-8-4 1,-10 4-447,-1 2 1,-8-2 13,-10-3 1043,-7 3 0,-3-6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4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52 8080,'-17'-17'0,"1"6"2413,5-1-1025,-5 8-370,7-3-849,-1 7 0,10 0-246,12 0 0,5 7 513,6 5 0,6 11 430,11 6 0,6 3-535,12 3 0,3 0-82,9-1 0,-1-1-231,0-4 0,-2 3-86,-3-3 1,1-2 163,-7 2 0,-3 0 2,-9 5 0,-5 1-283,-12-1 1,-1 7 16,-10-1 1,1 8-108,-13-2 1,-4 6-138,-14 6 0,-3 1 181,-20 5 0,2 9-1013,-13-4 1,-2 6 477,-9 0 1,1-2 76,24-33 0,0 0 689,-23 34 0,-9-3 0,9-8 0,3 2 0,2 3 0,4 1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87 8045,'0'-17'0,"0"7"0,-2-3 629,-3 7-315,3-7 1,-14 9-3,5-8 1,-5 8 103,-1-1 1,-6 3-79,0 2 1,-8 0 50,2 0 0,-3 0-269,-3 0 1,-1 7 139,-5 5 0,5 3-244,-5 3 0,-1 1 24,2 4 1,-1 6 24,7 11 1,-1-2 161,1 9 1,-1 1-24,1 9 0,5 5 17,0 7 0,12 2-4,-6 4 0,15-4-137,-4 4 0,8-10 152,4-1 0,2-9-266,4 3 0,4-12-184,7-5 0,8-7-218,4-5 0,11-4 20,6-8 0,4-7-245,2-4 1,0-12 124,0-6 1,0-5-270,0-6 1,-2-10 319,-4-7 1,2-2 166,-8 1 1,-1 5 403,-11-5 0,3 7 25,-8 5 0,-5 4 422,-7 8 345,-7 7 1148,4 3-1438,-8 7 1,0 9 231,0 8 0,5 3-79,1 8 1,2-1-308,-2 2 0,-5 4-526,5-4 1,4 1-382,1-1 0,-1 2-449,2-8 1,-3 0 160,3-6 0,1 1-716,-7-1 1,5-6 405,-5 1 1071,8-8 0,-12 4 0,5-8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5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10806,'17'-12'501,"1"1"1,1 5-142,4-5 0,6 7 429,11-2 0,-2 4-753,9 2 1,-7 0 6,6 0 0,0 0-1191,6 0 0,0 0 210,0 0 938,-8 0 0,6 8 0,-6 1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8153,'-17'0'0,"7"-2"2863,5-4-1195,3 4-1062,2-6-262,7 8 1,9 6 184,7 0 0,7 0-576,-1-6 0,4 2 85,2 3 0,-1-3-1006,1 4 0,5-4 585,0-2 0,3-2 383,-3-4 0,4-3 0,8-9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6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8035,'0'-10'2493,"0"3"-2286,0 7 1,2 7 252,3 5 1,-3 11-106,4 6 0,-2 5 26,2 7 1,-4 3-20,3 8 0,-3 7 161,-2 5 1,6-5-230,0-1 0,2-10-59,-3-2 1,-3-7-298,4 1 1,4-6 130,1-5 1,3-4-8,-3-7-77,5-1 1,-7-6-198,8 1 0,-5-8 105,0 2 0,-3-6-25,3-6 0,3-6 192,-3-11 1,5 2 143,6-8 0,-4-2-166,4-9 1,2 2 1,-2-8 0,6 1-34,-6-1 1,6-4-25,-6 4 0,2-4-134,-2-2 1,-4 2-155,4 4 0,-4 2-409,-1 4 1,-1 3 67,0-3 0,-5 11-402,-1 6 1,-7-2 267,2 2 0,2 6 781,-3 5 0,9 1 0,-4-7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2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8035,'-10'2'2350,"4"4"1,4-2-984,2 8-578,0-1 1,2 6 377,4 1 1,-4 1-627,4 4 0,-4-2-81,-2 8 0,0-6-782,0 6 1,-8 2-812,-4 9 1,3-2-1622,-3 8 2754,1 1 0,-7-3 0,1-2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0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52 329 8193,'8'-17'-1299,"-4"-1"974,7 1 1,-1 5 194,1 1 130,5-1 0,-13 1 0,9-1 0,-6 3 0,5-3 0,-5-1 0,6 7 0,-9-7 0,11 9-2,-8-8 0,5 6 56,-5-5 0,0 5 109,-6-5 0,5 5 158,1-6 53,0 8 1,-4-9 1190,4 7-665,-4-7 478,5 11-373,-7-13 439,0 13-446,0-6-535,0 8 0,6 8-81,0 3 0,0 14 220,-6 10-1,0 5-214,0 6 0,0 6-141,0 0 0,0-6-131,0 6 1,0-12 145,0 1 1,0-5-589,0-1 0,0-8-583,0-4-935,0-4 1284,7-10 0,-3-1-307,8-8 1,-7-8 327,7-3 0,-3-12 28,3-6 1,3-6 106,-3-5 1,1-4 142,-1-8 1,3 0 52,-3 0 1,-3 2 19,3 4 0,-6-2 143,5 8 1,-5 5-61,6 6 1,-7 14 190,7-2 1,-6 11-9,5 0 1,-5 4-23,5 2 1,-5 2 516,6 4 0,-7 4-98,7 7 1,-8 2 102,2 4 1,-4-2-71,-2 8 1,0 0 81,0 6 1,-2-1-219,-4 1 1,2-1-119,-8 1 1,1-1-203,-6 1 1,-1 0 129,1-1 0,6-1-690,-1-4 1,2-4 304,-1-8 0,1-7-1663,4-5 1230,5-3 1,-7-4 49,8-3 0,2-7 181,4-11 1,3-6 142,8-11 0,7 1 82,-1-7 0,5 14 129,-5-3 1,1 18 449,-7-1 1,-6 13-52,1-1 442,-8 4 0,3 4-101,-7 4 1,0 3 182,0 9 1,-7 7-523,-5 3 0,-5 7-251,-6 5 0,2-1 19,-8 7 1,6 0-193,-6 6 0,0-2-1253,-5-4 632,-1-4 320,0 0 0,1 1-158,-1 3 1,6-2 292,1-4 1,5-3 202,-6 3 1,8-5-47,-2-6 1,3 1 201,3-7 0,7 1 260,5-7 0,-3-6 282,2 1-392,0-8-165,6 3 0,10-14 77,7-5 1,10-13-471,14-9 1,5-9-690,11-9 0,-3 1 642,4-1 0,-6 8 103,-6 3 1,-6 12 766,-11 6 1,-4 6-137,-8 5 609,1 5 1,-9 14-54,-3 5 1,-4 11 307,-2 6 1,-8-2-578,-3 2 1,1-1-32,-2 7 0,9-2-299,-3-4 1,4-5-107,2-6 1,10-7-303,7 1 1,2-8-40,10 1 0,5-10-683,7-7 0,7-5 92,-2-6 0,2 2-293,-2-8 1,-6 2 458,-11-2 1,2 4-13,-8 8 1,0 0 92,-6-1 1,-5 3-399,-1 3 536,-7 5 1,2 7-125,-12 0 0,-9 2 125,-8 3 0,-10 7 58,-1 11 0,-3 4 231,-9 7 0,-6 3-3,-6 3 1,1-3 31,5 3 0,0-3 161,0-3 1,6-1 352,0-4 0,8-4 103,-3-8 1,7 0-240,5 1 0,-4-7-233,4 1 0,2-3-139,-1 3 1,5-3-235,-6-3 0,8-4 120,-2 4 0,3-2-106,3 1 1,5-1 59,1 8 1,5-6-71,-5 5 0,7-5 808,-2 5-305,4-7-184,2 12 0,2-5 438,4 12 1,3-2-95,9 8 1,12-6 79,5 6 0,11-6-42,0 6 0,14-8 61,9 2 1,0-9-216,6-3 1,-4-7-71,-2 2 1,8-4-592,4-2 1,-10-2 18,-2-4 1,-3 2-1524,3-7 1,-8 5 501,-3-6 0,-4 3-46,-2-3 0,13-5 1366,4 0 0,8-3 0,0-8 0,7-3 0,5-2 0,3-1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1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7951,'0'17'706,"0"0"-46,-8 1-287,-2 7 0,1-6 95,3 4-248,-4 4 0,8-8-152,-3 4 0,5-9 111,5-3 1,3-5-91,4 5 0,5-7 82,0 2 1,0-4-272,7-2 1,-3-6 6,2 0 1,-4-7-98,4 1 1,-4-3 9,-1-2 1,-9 5-112,-3 1 1,-4-1 53,-2-5 0,-2 7 39,-4 5 0,-3-3-355,-9 2 1,-7-5 145,-4 5 1,-1 0-12,1 6 0,-2-6 159,8 1 0,-6-3 259,6 2 0,0-4 0,6-7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8035,'-8'-10'3424,"8"3"-2438,0 7-627,8 0 1,9 5 42,1 1 0,-1 8 126,0-3 1,3 5-364,3 1 0,3-6-281,9 1 1,-6-8-478,0 1 1,-6-1 485,6 2 0,-8-4-342,2 4 1,-6-2 1,-5 1 1,-5 5-149,-7 7 1,-2 2 451,-3 5 0,-13 8 369,-11 9 0,-5 12 18,-6-1 1,1 6 548,-7 0 1,6 1-202,-6 5 1,7 1-111,-1-8 0,9 7-10,2-6 0,8-7-656,-2-4 1,10-9-656,1 2 0,8-11 139,-2-6 0,4-4-2192,2-1 1190,0-9 727,8-1 1,0-16 1048,3-3 0,-3-5 0,-8-1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8032,'0'-10'4364,"8"2"-3691,1 8 1,9 8-101,-1 4 1,0 3 76,0 2 0,-5 1 515,-1-1 1,1 0-529,5 0 1,1 1-746,-1-1 1,0 0-478,0 1 0,1-9-693,-1-3 0,2-4 127,4-2 0,4 0-3009,8 0 4160,-1-15 0,1-5 0,0-14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8030,'17'0'2692,"-7"0"1,-2 7-1737,-8 5 0,0-3 1153,0 3-1595,0 0 1,0-1 398,0 1-2707,0-9 1214,0 5 580,7-8 0,3 0 0,7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2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272 364 8090,'-10'0'2018,"2"0"-1605,8 0 1,8 0 35,4 0 1,11-2 333,6-4 1,5 2-444,6-7 1,-1-6-173,7-6 0,-8-6-1065,3 6 0,-1-2 542,-5 2 1,-5 3-1512,-12-3 920,-1 4 505,-7 2 1,-3 0-141,-7-1 0,-13 1 246,-4 0 0,-10-1 107,4 1 1,-2 8 403,2 3 0,1 4 106,-6 2 1,6 2 916,-1 4-642,12 3-316,-4 16 1,11-4 200,-8 8 1,8 6 104,-1 5 0,3 2-46,2-1 1,0 3-289,0 8 1,5 0-160,1-1 1,6-4-8,-7-1 0,7-2-177,-6 2 0,5-6-287,-5-11 249,7 4 80,-3-14 0,0 0-349,-5-7 171,5-8-92,0 3 0,1-7-203,1 0 0,-1-4 213,7-7 1,-1-2 20,0-16 0,-5 8 274,-1-3 1,-1 0 230,1 0 1,-1 7 1288,-4 6-861,-4 7 371,5-4-362,1 23-52,-6 5 1,6 14 436,-8 1 1,0 1-629,0 5 0,0-3-171,0 8 1,2-7-143,3 1 1,-3-3-206,4-3 1,-4-5-464,-2 0 0,0-8 382,0 2 1,0-4-250,0-2 0,0-5-11,0 0 1,-2-9-173,-4 3 1,2-6 430,-7-6 0,1-3 333,-1-9 0,-3-5 93,9 0 0,-1-7 478,6 1 0,2-2-34,3 2 1,5-2-267,7 8 0,6-5 305,0 5 0,6 0-318,-6 5 1,6 7-356,-6-1 0,0 3 10,-5-3 0,-7 4-214,1 8 0,-9-2-401,3-3-27,-4 3 1,-15-4-725,-5 12 582,-18 11 429,-1 2 1,-20 14-848,-1-4 0,-11 7 567,6-1 1,-14 9 200,7-9 0,3-5 562,4-7 0,7-3 496,-2-3 0,12 0-45,6 0 0,5 3 721,7 3 0,5-4-134,11 4 1,-1-2-465,7 2 1,8 2 176,9 4 0,12 4-160,6-4 0,10-5-285,1 0 1,8-1-276,-2-6 0,2 4-222,-2-9 0,4-3 99,-4 3 1,-2-7-78,3 7 1,-1-8-747,6 2 1,-6-4 352,0-2 0,0-8-1441,6-4 0,0-3 258,0-2 0,1-1 1599,5 1 0,-4-8 0,5-2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3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466 225 8095,'-35'-15'0,"10"-4"0,8-16 0,7 14 2680,10 4-1710,16 3 1,3-3-379,16 0 0,7 0-289,4-1 1,-2 3 158,2 3 1,0 5-274,6 7 0,-6 0-235,1 0 1,-9 7 345,2 5-328,-11 3 73,-4 10 1,-9 0-117,-5 4 0,-3 11-134,-8 1 0,-16 7 450,-7 4 0,-15 7-116,-8 5 1,-2 9 182,2 2 0,-4 0-26,4-6 1,5-2-103,7-4 0,7-5-71,9-12 0,9-2-226,3-3 1,4-13-140,2 1 1,2-8-611,4-3 1,3-9-108,9-3 0,1-4 397,4-2 1,-2-13-652,8-5 616,0-11 243,5-5 1,1-8 79,0-5 0,-1-1 43,1 8 0,-1-2 77,1 1 0,-1 11 60,1-5 0,-2 12 163,-4 0 1,-5 6 756,-6 5 0,-1 5-493,0 7 0,-5 7 1044,-1 5 0,-7 11-412,2 6 0,-6-2-228,-6 1 1,-1-1-295,-5 2 1,-9 4-176,4-4 1,-6-4-295,0-2 0,3-4-353,-3-2 0,4 0-526,2 1 0,-1-9 513,1-3 0,6-4-380,-1-2 0,8-2 198,-2-4 1,5-9 119,1-8 0,5-8 372,1 2 0,8 4 318,-3 2 1,-1 4 266,1 2 761,1 7 625,5 2-961,0 8-480,-7 0 0,-2 8 341,-8 4 0,0 3-203,0 2 1,0 1-3,0-1 1,-6 0-322,0 1 1,-5-1-276,5 0 1,0-5-654,6-1-314,-8-7 0,6 6-2570,-3-5 1631,3-3 936,-6 6 1,-2-8 313,-7 0 1,-2-6-15,-4 0 0,-4-5 335,-8 5 1,1-5 239,-1 5 0,1 0 103,-1 6 0,-7 2 289,-4 4 1,-4 9 401,-2 8 1,0 8-419,0-2 1,0-2 989,0 1-434,0 1-135,1-2 1,6 4 474,5-8 0,5 6-471,7-6 1,3 0 80,7-6 0,9 1-270,3-1 0,6 0-36,6 0 1,5 1-32,12-1 1,12 0-118,11 1 1,10 1 179,1 4 1,11-4-195,1 4 0,2-4-402,10-1 1,-3-1 145,3 0 1,11-1-415,1-5 1,-40-4 0,1 0-28,3-4 0,1-1 0,0 2 0,0-2-653,2-1 0,1-2 0,4 0 0,2 0-556,7-1 0,2-2 1609,5-3 0,0-3 0,-2 0 0,1-1 0,5-3 0,1-1 0,4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8479,'8'-27'93,"-6"9"1,7 11-164,-3 7 1,4 0 40,7 0 1,0 0 528,0 0 1,1 0-286,-1 0 1,0 0 43,1 0 1,1 0-208,4 0 1,-4 0-131,4 0 1,-4 0 48,-1 0 27,-1 0 0,-2 7 85,-3 5 0,1-2-98,-7 1 1,0 3 353,-6 9 0,-2-2-141,-4 8 0,-3-1 177,-9 7 0,-1 5-61,-4 1 0,-2 5-247,-4-6 1,4 0 21,8-5 1,0 0-188,-1-1 1,1 1-223,0-1 0,5-5-618,1 0 1,5-8-1339,-6 2 2276,1-4 0,-6-1 0,-1-1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2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8353,'-9'0'535,"1"8"1,14 2 155,0 7 1,5 0-666,-5 0 1,5 1-21,-5-1 1,8 0-707,-3 1 1,-1-1 292,1 0 0,1 6-122,5 0 1,-5 0-134,-1-5 662,-7-9 0,19 7 0,-4-7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0 344 8353,'18'-7'736,"5"-9"-417,0-7 1,9-2-464,3 2 1,3 2 120,14-8 1,4 2-4,13-2 0,2-1-19,4 7 1,-2-2 59,8 2 0,-2 9 167,1-3 1,-3 11 17,-8 0 1,-7 6-264,-4 6 1,-12 4 126,-6 7 1,-11 2-97,-6 4 1,-12-2 62,-5 8 1,-4 0-162,-2 6 1,-9 1-9,-9 4 1,-7-3-185,-9 3 1,-7-3 102,1-3 1,-8 1-231,2 0 1,0-7-67,-6 1 0,4-8 145,-10 2 0,-1-9 370,1-3 0,4-1 0,2 2 0,-3-7 0,1-3 0,4-2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8353,'8'-10'649,"-6"2"-84,5 8-303,-7 0 529,0 0-476,0 8 1,0-4-289,0 7 0,0-5 93,0 6 1,-2-1-1417,-3 7 128,3-1 375,-6 0 0,10-7 365,4-4 1,-1-5 427,13-1 0,-5-15 0,12-4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8353,'17'0'2367,"-7"0"-1692,-3 0-277,-7 0-784,0 0 0,0 8 128,0 3 1,2 12 145,4 6 0,-4 17 332,4 6 1,-4 8-210,-2 3 0,0 6 21,0 12 1,-6 6-730,0-1 1,-5 4 609,8-38 1,0 0 0,-3-2 0,0 0-591,3 5 1,1 0 0,-4 41 676,6-10 0,8-22 0,1-15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0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7946,'-9'-10'223,"1"2"26,8 1 178,0-3 0,2 1-67,4 3 1,-2-2-122,7 2 1,1-1-112,5 1 0,2 4-148,4-4 1,-2 4 24,8 2 1,0 0 51,6 0 1,-1 0-151,1 0 0,1 0 49,5 0 1,3 0-225,8 0 1,0 0 104,0 0 1,7 0 11,5 0 0,5 0-35,6 0 0,3 0-190,9 0 1,-1-6 251,1 1 1,1-3 35,4 2 0,-3 4 136,3-3 1,-4-3-136,-1 2 0,5-2 122,0 3 1,-1 3-27,-11-4 1,3 4 0,-8 2 1,0 0 10,-6 0 1,4-6 36,-4 1 1,4-1-60,-9 6 1,3 0 6,2 0 0,-6-2-107,1-4 1,-3 4 23,3-4 1,-5 4-9,-7 2 1,0 0-20,0 0 1,-8 0-136,-3 0 1,-7 0 112,-5 0 0,-4 2 28,-8 4 0,1-4 400,-1 4 1,-8-2-378,-3 1 392,-4-3 0,-2 8-150,0-4 1,-8-4 3,-3 3 1,1-3 15,-1-2 1,-1 0-31,-5 0 0,0 2 90,-1 4 1,1-4 113,0 4-55,-1-4 1,1-2-100,0 0 0,7 2-79,5 3 0,-3-1 32,2 8 1,0-1-144,6 7 0,0-1 70,0 0 1,2 0 36,4 1 0,4-1-28,7 0 0,6 1 7,0-1 1,2-6-124,-2 1 1,-2-8 73,8 2 0,-6-5-75,6-1 1,-8 0 40,2 0 0,-9 0-162,-3 0 0,-1-7 137,1-5 0,-3-3-133,-8-2 0,-2-3 131,-4-3 0,-3 2-13,-9-8 1,-1 6 56,-4-6 1,-2 6-48,-4-5 1,-2 6-208,8-1 0,-2 10-285,2 1 1,4 9-1236,-4-3 1737,-4 4 0,0 2 0,-7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8323,'0'-17'-477,"0"7"-283,0 3 1490,0 7 1,0 9-539,0 8 1,0 10 14,0 14 1,-6 12-17,0 17 0,1-1 30,5 6 1,0 7-533,0-1 0,-6 7 238,0-7 1,0 2-29,6-2 1,0-7-89,0-10 1,0-7-212,0-10 0,0-13 102,0-11 0,2-5 23,4-7 0,-2 3-32,7-9 1,-5-7 140,6-9 1,-3-14 165,3-10 0,3-7 0,-5-10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8323,'10'-8'1844,"-4"-4"-3127,-5 5 764,-1-1 1,8 12 510,4 7 0,1 9-63,-1 14 0,3 9 172,-3 3 1,-3 4 83,3 1 0,-8 9 142,1 3 0,3-1-257,-2 1 0,1-9-59,-1-2 0,2-4 129,3-13 0,5 1-91,-5-13 0,-1 0 156,1-5 0,-5-9-125,6-3 261,-1-4 1,7-4 43,-1-4 0,0-11 43,0-12 0,8-11-230,4-6 0,4-10-213,1-2 0,1-5 57,0 5 1,3 1 120,-3 5 0,3 0-164,-9 0 1,-4 6 98,-2 0 0,0 13-514,-6-2 0,4 10-529,-9-3-532,-4 6 339,-1-3-660,-7 8 869,0 8 929,0 1 0,0 8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8323,'10'-2'1673,"-4"-4"-1128,-5 5-422,-1-7 0,-1 8-293,-5 0 0,2 9 109,-8 9 1,7 7 200,-7 9 0,3 3-123,-3 3 0,-3 6-1485,3 12 1468,-3 3 0,-3 16 0,1 2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8469,'0'18'195,"0"7"-49,0 4 0,0 13-4,0 10 0,0 9 1,0 14 229,0 6 1,0-2-258,0 1 0,0 7-502,0 5 1,-6 0 303,1-5 0,-1-10-306,6-8 1,0-2-140,0-9 0,2-8 180,4-10 1,-5-5-824,5-7 1171,4-3 0,-1-15 0,9-2 0,-1-8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70 8058,'0'-17'-391,"0"5"752,0 1 0,-6 5-3,1-6 0,-15 9-374,3-3 1,-12 4 93,1 2 0,-11 0-246,-1 0 0,-10 8 33,-2 3 1,0 5 138,-6 1 1,5 6 40,1 0 0,2 0-11,4-6 1,3-1 48,9-5 1,5 5-54,0-5 0,10-1 29,2 1-10,-1-7 1,16 6 172,-3-5 1,5-1-14,5 8 0,7-6 108,11 5 1,12-1-46,11 1 1,6 5 142,5-5 1,-1-1-191,7 1 1,-9-5 11,-2 6 1,-2-3-540,-10 3 1,-1 3 215,-10-3 0,1-3-1598,-7 3 968,0-1 1,-7 7-209,-5-1 1,3-6 923,-8 1 0,-1-1 0,-5 7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5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8227,'0'-10'519,"0"2"-394,0 8 1,0-2 754,0-3-95,0 3-425,0-6 0,8 8-90,4 0 1,5 2 38,6 4 0,-2-2-132,8 7 0,0 6-146,5 6 1,1 2-454,-1-2 0,1-1 249,0 6 0,-1-6-739,1 1 0,-3 2 453,-3-2 0,4 0-580,-4-6 1039,11-7 0,4 5 0,8-5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16 8363,'0'-10'11,"0"5"-31,0 10 0,0 7 110,0 11 0,0 4 357,0 7 1,0 15-214,0 2 0,0 7 50,0 0 0,-6 3-819,0 8 0,-5 1 257,5-1 0,-2-2-230,3-4 0,3-3-71,-4-8 579,4-8 0,10-2 0,1-7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8315,'2'-10'821,"3"4"0,13 10-352,10 2 1,-1 5 53,2-5 1,0 6-282,6-7 0,5 3-31,0-2 1,1-4-139,-7 4 1,-5-3 4,0 3 1,-8-2-2505,2 8 1602,-4-9 1,-3 13-689,-5-5 1512,-3 5 0,-16 9 0,-1 2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6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8315,'-11'6'2615,"-1"0"-2624,9 7 0,-7 2 53,4 8 1,4 8 194,-4-2 0,-3 4 8,-3 1 0,3 1-119,-3-1 1,8 1 56,-1 0 0,3-3 32,2-3 0,2 2-341,3-8 1,7 0 10,11-6 0,4 0 67,7 1 0,9-9-21,3-3 1,2 2-156,-2-2 1,4-1 58,-4-5 1,-2-2-152,2-3 0,-9 3-126,-3-4 0,-1-2-1196,-10 3 1636,0-9 0,-5-3 0,-1-10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6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10428,'7'-9'966,"3"-1"-1205,7 4 0,8-1 101,4-5 1,4 2 246,1 5 0,1 3-169,-1-4 1,1 2 11,0-2 0,-1 4-1032,1-3 1,-1 3 1079,1 2 0,0-8 0,-1-2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7868,'-10'-17'-522,"2"0"0,8-1 868,0 1 1,2 6 246,4-1-343,-4 8-15,13-11-118,-13 13 1,8-6-28,-4 8-6,-5 0-135,7 0 1,-8 2 139,0 4 1,0-2-5,0 7 0,0 1-81,0 5 0,0 2-1,0 4 0,0-1 12,0 6 0,0 7-7,0 5 1,0 3-70,0-3 0,-6 8 94,1 4 0,-1 11 18,6-5 1,0 7-36,0 4 1,0 1 74,0-1 1,0 8-290,0 3 1,-6-1 217,0 2 0,1-8 34,5 2 0,0 2-5,0-2 0,0 1 64,0-1 1,0-4-65,0 4 1,-2 2 201,-4-2 1,4 0-60,-4-6 1,4 0-109,2 1 0,0-3-20,0-4 0,0-3-71,0-8 0,0 0-22,0-1 1,6-1-248,0-3 1,5 1 30,-5-8 1,0 6 98,-6-6 1,2 1-281,4-7 0,-5-1 11,5-4 1,-4-4-43,-2-8 0,0-5 50,0-1 0,2-7 407,4 2 0,-4-12 0,5-4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8364,'0'-17'0,"0"0"948,0-1 0,-5 7 381,-1-1-264,0 8-534,6-3-461,0 7 1,-2 7-39,-4 5 1,5 9 82,-5 2 0,4 14-1339,2-3 1,-6 12 675,0 0 1,1-1 547,5 1 0,0 0 0,0 6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0:57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7709,'0'-10'-1116,"0"-5"1815,0 13-173,0-6-361,0 8 1,1 0 4,5 0 0,-4 10 129,4 7 0,-2 10-61,2 14 1,-3 12 3,9 17 1,-8 6-251,2 11 1,1 7-473,-1 4 1,0-45 0,0 2-84,-3-1 0,-1 1 0,2 2 0,-2 1 301,-1 3 0,-2-1 1,-2 1-1,0 1 262,1 8 0,-1-1 0,-4-10 0,0-3 0,2-5 0,0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8345,'7'-9'322,"-5"1"0,19 2-278,-3 1 0,11-1 0,-1 6-38,5 0 0,2 0 375,-1 0 1,7 0-173,-1 0 1,8 0-11,-2 0 1,4 0-190,2 0 0,0 6 122,0-1 0,0 1-221,-1-6 0,-4 0 146,-1 0 1,-8 0-295,2 0 1,-5 6 5,-6 0 1,0 1-96,-12-1 0,4-2-126,-9 7 1,-5 1 451,-1 5 0,-12 1 0,-3-1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8345,'-17'0'45,"0"0"-23,-1 0 0,9-2 151,3-4 379,4 4-225,2-6-238,0 8 0,8-2-95,3-3 0,7 3 75,5-4 0,2 4 17,3 2 1,11 0-4,-5 0 0,7 0 5,-1 0 0,4 0 29,8 0 1,-4 0-3,4 0 0,-4 0-124,10 0 1,-4 0 90,-3 0 0,-1 0-298,-3 0 0,1 0 100,-8 0 0,0 2-155,-5 4 0,-2-4-181,-5 3 1,-3-1-781,-7 2 778,-1-4 1,-7 8 453,-5-5 0,5-3 0,-1 6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6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8199,'0'-17'148,"0"5"-74,0 1 1,2 7 3,4-2 0,3 4 32,8 2 1,3 0 557,3 0 0,4 6-197,7 0 0,8 7-53,5-1 0,-3 9-159,2 2 0,0 2-100,6-2 0,-2 2 12,-4 4 0,2 2-142,-8-8 0,-1 6 104,-10-6 0,1 5-256,-7-5 0,0 2-135,-5-1 1,-9-3 151,-3 7 0,-12 3-64,-5 10 0,-20 3 107,-9 8 0,-12 7-696,-12 5 0,-7 3-577,29-33 0,-2 1 1336,1 3 0,-1 1 0,-1-2 0,0 1 0,0 3 0,0 0 0,0 1 0,0-1 0,-2-1 0,1 1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7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8201,'-17'0'-341,"7"0"0,-3 2 457,7 3 1,-2 13-63,3 10 1,3 5 176,-4 2 1,-2 7 84,2 4 0,1-2 141,5 2 1,-6 2-186,0 10 0,-1-4 69,1 4 1,2-3-435,-8 3 1,7-12 136,-7 0 1,8-7-463,-2-5 0,3-5 35,-3 0-360,4-8-180,-6 4-171,8-16 1094,8-1 0,2-23 0,7-4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7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457 35 8425,'0'-17'2972,"0"7"-3602,0 2 162,0 8 187,0 0 0,-2 14 132,-3 3 0,-5 12-183,-7 0 1,-8 3 35,-4 3 1,2-2 162,-2-5 1,0 5 8,-5-4 1,5-4-6,0-2 0,0-4 240,-5-2 0,7 1-183,4-1 0,4-5-407,1-1 284,1-7 1,6 9-105,-1-7 1,10 0 298,2-6 0,4 6 0,13-1 0,-3 1 0,11-6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7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8329,'26'18'-6,"-1"-1"-110,-7 0 1,-3 1-36,-3-1 0,3 6 406,-3 0 1,-5 2 360,-1-2 1,-2 2-128,2 4 1,-5 2-168,5-8 1,-4 2 367,-2-2-415,0-4 0,2 4-269,4-12 0,-2 3-123,7-8 1,8-1-119,10-5 0,4-1 210,2-5-2021,14-12 1837,-2-1 0,28-13 1,-4 5-1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8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8300,'-17'-8'639,"7"7"-358,-5-7-253,5 8 1,-1 2 97,-1 4 1,1 11 206,-6 12 1,-1 11 47,1 6 1,0 6-157,-1 6 0,1-5-161,0 5 1,1 2 109,5-3 1,3-5-583,8-6 1,0-7 79,0 1 0,10-3-109,7-3 0,2-7 164,10-4 273,0-4 0,13-1 0,2-1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8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8356,'-5'-17'-4,"-1"0"0,-6 5-65,7 1 0,-1 5 110,6-6 1,-8 9 486,-3-3 1,1 4-358,-2 2 1,1 2-180,-6 4 1,-6 3-142,-1 8 0,-1 6 120,2 1 1,4 6 103,-4-1 1,-2 6-105,2 5 1,2-3 220,9 3 0,-3-4-13,4-1 1,3 0 232,2-1 0,4-1-160,2-4 0,0 1 78,0-7 1,6 2-390,0-2 1,9-5 63,2-1 0,3-2-422,8-9 1,1 6 224,6-7 0,-1 1-190,1-6 0,0-2-90,-1-3 0,5-5-246,-5-7 0,5-1 369,-11 1 0,-3 0 69,-2-1 1509,-3 1-790,-3 0 737,-7 7-805,-3 3 1,-7 9 664,0 3 1,0-1-366,0 8 1,0-1-273,0 6 1,-2 7-305,-3-1 1,3 0-186,-4-6 0,4 0-1085,2 1 0,0-1 647,0 0 0,6-5-405,0-1 1,1-5 932,-1 5 0,-4-7 0,6 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7870,'-17'0'316,"0"0"0,-1 1-59,1 5 0,0-2-32,-1 8 1,1-3 14,0 3 1,5 3 97,1-3 1,5 9-36,-6 2 0,9 8 160,-3-3 0,4 5-241,2 2 1,0-3-45,0-3 0,2 4-141,4-4 1,3-4 53,9-2 1,-1-6-181,0-6 1,8 3 111,4-8 1,0-1-106,5-5 1,-9-7-93,10-5 1,-6-9-154,0-2 0,-5-2 50,-6 2 0,-3 2-158,-3-8 1,-5 0 102,-7-5 1,-7-1-114,-5 0 1,-11 7 74,-6-1 1,-11 10 109,-6 1 1,0 3 89,-6 9 1,-2 0-151,-9 6 320,-5 0 0,-1 8 0,-10 2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8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8235,'-17'0'350,"7"0"743,3 0-550,7-7 0,7 3-220,5-8 1,11 8 326,6-1 1,3 3-155,3 2 0,2 0-218,3 0 1,2 2-199,4 3 1,2-1-233,-7 8 1,-1-1-290,-5 7 0,-3 5-621,-3 0 0,0 2-620,-12-2 1682,4-4 0,-11 14 0,7-7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9380,'7'-10'2555,"5"3"-2464,11 7 0,4 0-699,7 0 0,-5 7 2522,0 5 1,-8 3-830,2 2 1,-3 7-316,-3-1 0,-2 9-862,-3 3 0,-5 3-783,-7 14 0,-3 6-151,-9 17 1,-9 5 768,2-34 0,-2 1 1,-4 1-1,-2 0 0,-4 4 1,0-1-1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9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466 121 8323,'11'-17'-15,"1"0"254,-1 0 1,1 5 413,-1 0 0,-1 7-256,2-7 0,-3 8 199,-3-1-444,-4-5-82,6 8 0,-10-6-120,-4 8 1,-9 8-411,-9 4 0,-8 9-246,-3 2 1,-1 8 383,-10-3 0,1 5 5,-1 2 1,-4-1 123,4 1 0,4-3 39,2-3 1,9-4 42,2-7 0,14-1 359,-3 0 1,13-5-100,-1-1 1,8-5 156,9 5 1,8-7 191,16 2 0,7-2-176,4 2 0,12-4-13,6 3 1,-3-3-127,2-2 0,-9 0-146,-2 0 0,-2 6-183,-10 0 1,-5 7-335,-6-1 1,-10-1-42,-2 7 0,-1-3 521,-11 14 0,-14 0 0,-10 5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2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8265,'4'10'0,"7"-4"0,3-5 1291,14-1 1,9 0-197,9 0 1,4 0 89,2 0 1,2-5-825,3-1 1,-7 0-435,8 6 0,-8 0-454,7 0 0,-10 0 454,-7 0 0,2 6 73,-1 0 0,-1 7 0,-6-3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8266,'-11'-15'0,"-1"4"0,6-3 1730,-5 8-1079,7 1 1,-4 7-546,8 3 0,0 13 35,0 10 1,-6 9 371,1 9 1,-9 4-105,3 19 0,1-2 271,-1 14-657,-1 0 1,-3 11-551,3 0 465,4-42 0,1 0 0,-1 39-116,-3 3 0,-3-17-668,8-6 272,1-11 0,7-1-674,3-11 0,-1-9 302,8-8 946,-1-16 0,-1 18 0,-3-12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8255,'-10'8'0,"3"1"-32,7 9 0,0 7 194,0 4 1,0 3 235,0 3 1,0 5-10,0 1 0,0 7 160,0-2 1,-2-2-442,-4 2 0,4-8 78,-4 3 0,4-11-259,2-1 0,0-8 67,0 2 1,0-3 34,0-3 0,0 0-315,0 1-88,8-1 0,2-2 100,7-3 0,-6-3-475,1-3 563,-1-4 93,7 6 0,-1-8 470,0 0 1,-5 0-67,-1 0 0,-7-2 101,2-4 0,2 2-125,-3-7 0,9-3 157,-3-9 1,1 2-250,5-8 0,-3-7-351,9-10 0,4-4-1634,1-2 1244,5-8 1,2-1-294,-1-8 0,-5 5-255,0 1 0,-2 15 1094,2 2 0,-4 13 0,-8 4 0,0 8 0,1-2 0,-1 11 0,0-1 0,0 7 0,-7 0 0,13-1 0,-4-3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0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87 137 8186,'5'-27'0,"1"4"0,6 4-163,-7 2 1,1 5-127,-6 1 1,0 5 2130,0-6-1221,0 8 0,0-1-601,0 10 0,-2 5 27,-4 7 0,-3 10-391,-8 8 1,-1 1 343,1 10 0,-8 8 0,-2 8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1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8278,'0'-9'-405,"0"1"228,0 8 361,0 0 1,0 10-78,0 7 0,-2 15 602,-4 15 1,2 14-200,-7 14 0,-1 8-269,4-32 1,-1 1-1,3-1 1,0 0-224,0 7 1,1 0 0,2-3 0,0 1 124,-2 4 1,-1 1-1,0-3 1,0 1-584,-2 5 1,-1-1-1,1-2 1,0-1 401,2-2 0,1-1 0,0-1 1,2-2-1064,3 44 1,-5-12 491,-1-11 0,0-11-947,6-7 1556,0-3 0,6-4 0,0-4 0,-3-5 0,-1-5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654 105 8260,'15'-14'0,"-3"-3"-516,3 4 581,-13-3 612,6 7-481,-8-9 0,-8 9 41,-3 3 0,-7 4-52,-5 2 1,-6 0-406,-11 0 0,-4 8 4,-8 3 1,4 5 14,-4 1 0,10 6 107,-10 0 1,6 6-120,0-6 1,3 8 141,9-3 1,1-3-38,4-2 1,6-3 229,12-3 0,-3 0-110,9 1 0,3-7 152,13 1 0,8-1 9,16 6 1,7-1 36,4-5 0,6 5-187,6-5 0,-4 5 7,3 1 0,-3 0-85,-2 0 0,-8-3 62,-3 3 0,-7-3-557,-5 9 1,-4-4 549,-8-2 0,1 8 0,-1 2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2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8174,'-9'0'530,"16"7"0,14-3-894,20 8 0,3-7 1120,8 7 1,0-3-295,0 3 0,-4 3-1000,3-3 0,-3 3-165,10 3 1,-4 1 702,-2 4 0,0-4 0,0 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7883,'0'-17'304,"8"-1"1,7 3 45,8 3 1,2 5-242,-2 7 0,-1 0-43,6 0 1,1 0-230,6 0 1,1 0 85,5 0 0,-3 5-16,8 1 0,0 2 79,6-2 0,0-4-70,0 3 0,6-3-4,-1-2 0,7 0-4,-7 0 1,14-2 74,-1-3 1,5-3-114,-1-4 1,-1-3 184,8 3 0,0-3-356,5-2 0,7 0 404,-1-1 1,0 3-108,-6 3 1,-1-1 97,-4 7 0,-4 0-105,-8 6 0,-8 2 0,-3 4 0,-4-2 55,-2 7 1,-1-1 2,1 2 1,-2 1 50,-4-7 1,4 5-85,-4-5 1,4 0 259,2-6 1,0 0-269,0 0 0,0 0-121,0 0 1,0 0 31,0 0 1,-2-2 31,-4-4 0,2 2 43,-8-7 0,0 7-14,-5-2 1,0-2 233,-1 3 1,3-3-83,3 2 1,-3 4-11,3-3 1,-2 1-81,3-2 1,-5 4 98,4-4 0,-3 4-52,-2 2 1,-3 0-4,-3 0 0,2 0 40,-8 0 0,0 0 2,-6 0 1,1 0 216,-1 0-261,0 8 0,0-4 105,1 7 0,-7-7-77,1 2 1,-1-4 6,7-2 1,-1 0 67,0 0 1,2 0-6,4 0 1,-1 0 7,6 0 0,-5 0 30,6 0 1,-6 0-71,6 0 1,-8 0 1,2 0 1,-9 0-103,-3 0 1,-5 0 173,6 0-749,-9 0 0,5 2 132,-8 4 395,-8-4 0,-9 21 0,-10-4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2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9887,'-9'10'0,"3"7"0,4 8-178,2 10 1,-6 7 519,1 4 1,-9 12-94,3 5 1,-11 4 152,-1 2 0,0 6-1081,6 0 1,0-2 288,-1-9 0,3-5-500,4-7 0,-3-8 115,8-3 775,1-5 0,-3-1 0,-2-1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3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8267,'9'-8'-13,"12"0"299,-3-3 0,12 3 248,5 8 0,7 0-73,10 0 1,0-5 648,0-1 0,-6 0-576,0 6 0,-7 0-216,1 0 0,-5 0-872,-7 0 1,3 0 290,-8 0 0,-2 8-529,-9 3 1,-4 5-86,-8 1 1,-2 2 876,-4 4 0,-11-4 0,-10 6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3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8210,'-19'1'244,"-4"5"1,10-2 454,-5 8 1,5-7-461,-5 7 1,7 5 5,-1 6 0,1 8 137,-6-2 0,-3 9-82,-3 3 0,4 5 1,-4-6 0,4 6-112,2-5 1,7 1-164,4-2 1,4-3 24,2 3 0,2-3-151,4-3 1,4-1-48,7-4 1,2 1 90,4-7 1,-2 0 83,8-5 0,-6-7-31,6 1 0,-6-8-124,6 1 0,-2-3-98,2-2 1,-4 0-331,-8 0 1,0 0-100,0 0 0,-5-7-1250,-1-5 1904,-7 4 0,4-15 0,-8 4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3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8147,'2'-10'1199,"4"4"1,9-3-643,8-3 1,6 2 320,-6-1 1,8 7-568,-2-2 1,-4 4-548,-2 2 1,-4 0-362,-2 0 0,1 0-736,-1 0 1,0 0 1332,1 0 0,-1 0 0,0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85 8168,'0'-23'853,"0"0"0,2 6-470,3 5 1,-1 8 257,8-1 0,-7 5-219,7 5 1,-8-1 86,2 8 1,-4 7-362,-2 10 1,-2 5-471,-4 7 0,-4 3-100,-7 8 0,0 5 422,-1 1 0,-7 7 0,-2-3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679 50 8026,'0'-17'374,"0"7"227,0 2 702,0 1-898,0 5 0,0-4-151,0 12 1,-6 13 774,0 16-615,-7 7 1,3 19-19,-7 9 0,-8 20-263,11-40 1,-1 4 0,-1 11 0,0 2-459,-1 4 1,-1 2 0,-3 10 0,-2 3 249,-2 9 0,-2 1 0,8-31 1,-1 1-1,-1 1-983,-1 1 1,-1 2 0,-1-1 0,-1 1 0,0-1-1,-2 0 1058,1-4 0,-1 0 0,0 1 0,0 2 0,1 0 0,-2-1 0,-15 23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5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8104,'17'-5'349,"1"-1"1,1 0-52,4 6 1,6-6 289,11 1 0,-3-1-157,3 6 1,2-6-156,-1 0 1,5 1-263,-6 5 1,0 0 25,-5 0 0,0 0-116,-1 0 1,-7 0-148,-4 0 1,-4 7-514,-1 5 0,-3 3-1295,-3 2 2031,-5 1 0,-7-1 0,0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5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8130,'-17'0'1992,"7"0"-1456,2 0-650,24 0 0,5-2 422,19-3 0,6 1 316,12-8 1,0 6-282,11-5 1,-2 5-104,14-5 0,-6 7-466,5-2 0,-5 4 285,6 2-327,-8 0 1,4 0 0,-8 0-1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7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242 277 8117,'0'-29'275,"0"0"1,6 2 448,0-2 0,2 5 245,-3 6-624,5-7 0,2 6 83,-1-4-323,1 4 0,5 1 0,-6 9 372,1 3-494,-8 4 0,4 12 91,-8 7 0,-8 10 234,-4 13 1,-5 5-80,-6 6 1,-4 9-43,-8 3 1,1 3-153,-1-3 1,3 4-138,3-3 0,-2-5-138,8-1 1,0-10 148,6-2 1,7-13-868,4 1 0,4-11-133,2 0-181,0-11 1,8-4 1271,4-8 0,11-16 0,4-3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7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17 8186,'0'-9'610,"0"1"0,-1 8-1083,-5 0 0,-4 0 707,-7 0 1,-2 10-246,-4 7 1,-6 2-168,-12 10 1,-3-2-30,-8 2 0,0 3-30,1-3 1,3-2 191,-4 2 0,9-10-108,-8-2 1,10-1 211,1-10 1,3 1-75,3-1 0,7-4 281,4 4 1,4-4 270,1-2 202,9 0-575,1 0 0,10 0-62,4 0 1,9 7 241,8 5 0,6 3-132,-6 2 0,8 3 414,-2 3 0,-3-2-205,3 8 0,-8-2 60,2 1 0,-3 3-124,-3-8 0,0 6-175,1-6 1,1 2-260,4-2 0,-2-9-374,8 3 0,2-9-836,9 3 1,-2-7 161,8 2 1125,1-12 0,4-4 0,1-7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4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13265,'-10'7'2208,"3"-5"-2205,7 6 208,0 0 589,0-7-243,0 7-1247,0-8-1580,0 0 0,7 0 2270,5 0 0,3-8 0,2-1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530 36 7826,'8'-10'603,"-6"-5"871,6 13-968,-8-6 0,-8 10 705,-4 4 1,-5-3-337,-6 9 1,-4 0-37,-7 5 1,-1 6-377,0 0 0,-5 6 51,0-6 1,-6 6-523,5-6 0,1 2-432,5-2 0,3-4-1048,3 4 1,6-4 881,11-2 0,-1 1 606,7-1 0,8 0 0,8 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8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52 8255,'0'-10'-1076,"0"3"1038,0 7-30,0-8 58,0 6 1,2-6-34,4 8-63,-4 0 1,7 0 114,-3 0 1,-4-1-66,4-5 33,-4 4-7,6-6 136,-7 8-45,7 0 0,-14 2-10,1 4 1,-11-2 122,-1 7 1,-2 1-92,-10 5 0,6 2-28,-6 4 1,8-3-74,-2 3 1,-2-4 21,2-2 1,2 0-15,9 1 0,-1-7-51,7 1-124,0-1 0,6 7 151,0-1 1,2-6-65,4 1 83,3-8 0,9 9-21,-1-7 1,0 2 68,1-3 1,-3-1 56,-3 8 34,3-8-79,-5 11 1,-1-5 116,-3 7 0,-4-6-114,-2 1 0,0-1 7,0 7 1,-8-1-45,-3 0 1,1 1 38,-2-1 1,1 0-111,-6 1 1,7-1 53,4 0 1,-1-5-109,1-1 0,0-5 107,6 5-13,0 1 1,0 0-137,0-1 1,6-5 116,0 5 1,5-5 60,-5 6 0,2-9-85,-3 3 221,-3 4-42,6-1 40,-8 9-106,0-1 0,0 0 14,0 1 0,-2-7-3,-4 1 1,-1-1-23,-5 7 0,-3-1 88,3 0 0,-3-2-77,-3-3 1,1 3-53,0-3 1,2-2-24,3 1 0,-1-5-15,7 5 0,0-5-3,6 6 0,0-7-162,0 7 0,0-6 63,0 5 42,0 1 0,6 5-58,0 0 1,7 1 80,-1-1 0,-3-6 113,3 1 1,-7-1-64,7 7 1,-8-1 127,2 0 0,-5 3-134,-1 3 0,0-4 21,0 4 1,-1-4 152,-5-2 1,-2 6-78,-3 1 1,-3-1 356,8-6-258,-7 0 1,11 0-262,-4 1 1,4-1 49,2 0 0,0 1-168,0-1 1,6 0 119,0 1 1,7-7 43,-1 1 1,3-1-29,2 6 1,1 1 8,-1-1 0,-2 0 242,-3 1 0,1-7-79,-7 1 0,6-1 158,-7 6 0,7-5-82,-6 0 0,0 7-145,-6 10 1,0-3 30,0 3 1,0-6-6,0 6 1,-2 0-142,-4 6 1,-4-9 89,-7-2 1,2 0 166,3 0 1,-3 1-112,3-2 0,-1-4 57,1 4 0,-1-4-240,7-2 0,-6-5-224,7-1 0,-7 1 146,6 5 207,1 1 0,-3 7 0,-2 1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7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8076,'0'-34'0,"2"7"374,4 4 0,-2 9 1308,7 3-360,-7 7 980,12-4-1844,-14 8 1,5 2-169,-7 4 0,-7 11-1410,-5 12 1,-11 12 671,-6 5 0,-3 9 448,-3 3 0,0 7 0,1-3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589 172 8119,'-2'-23'-969,"-4"0"0,2-6 914,-7 6 0,5 6 121,-6 5 1,1 3 181,-6-3 1,-1-1-73,1 7 1,-6 2-190,0 10 1,-14 9 67,3 8 1,-5 14 125,5-3 1,-7 14-24,1 4 1,0 6 115,5 5 1,1 4-72,-1-3 0,10-3 143,8 3 0,1-8-291,11 1 0,-1-5 101,6-6 1,9-4-797,9-7 0,7-8 88,9-4 1,1-4-134,-1-2 0,9-7 685,3-4 0,4-6 0,2-6 0,7-11 0,3-10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8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518 139 8115,'5'-17'-245,"1"0"0,0-1 98,-6 1 0,-2 5 396,-4 1 1,-3 1-110,-9-1 1,-1-3 116,-4 9 0,2-1-172,-8 6 0,0 8-199,-5 3 0,-1 12 108,1 6 1,-3 4 16,-3 1 1,5 8 116,1 5 0,1-3-51,10 2 1,0 0 229,5 6 0,7-8-171,-1-4 0,9 3-120,-3-3 1,6-5-46,6-7 0,3-5-217,8 6 1,7-9 165,-1-3 0,7-2-147,-1-9 0,4 0-287,1-6 0,1-2 188,0-4 0,-1-4 7,1-7 1,-3 0 202,-3 0 1,2-3 191,-8-3 0,0 4 132,-6-4 0,-5 6 1033,-1 5-372,-7-3-120,4 13 0,-8-4 17,0 12 0,-2 3-230,-4 9 1,2 1-445,-7 4 0,5-2 21,-5 8 1,7-2-545,-2 2 0,4-4-128,2-8 1,0 0-540,0 1 1,2-3-249,4-4-349,-4-3 1695,13-8 0,-5 0 0,7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8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87 8093,'-17'-9'-31,"9"-5"382,8 8 0,8 1 174,9 5 1,8-6 68,4 0 0,11-1 170,6 1 0,4 4-206,2-4 0,0-2-922,0 3 1,-2-1 274,-4 6 0,2 0-1219,-8 0 1,-5 8 376,-6 3 1,-8-1-823,2 1 1753,-4 1 0,-2 13 0,1 2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3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8084,'17'0'0,"-5"0"54,-1 0 1,3 4 168,9 8 1,-2 3 1339,8 20-1009,0 3 1,3 14 922,-3 0 1,2 6-710,-8-1 1,-2 7 65,-9-7 1,-5 9-484,-7-3 0,-11 8-778,-12 10 1,-14 1-41,10-33 0,-3 0 0,-7 7 0,-3 0 212,-5 5 0,-3-1 1,-4-1-1,-3-1 1,-2-2-1,1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 8053,'-11'-15'1263,"-1"3"1,6 14-1555,-5 15 0,3 8-1266,-9 10 1557,-4 0 0,-22-1 0,-1 1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8079,'8'-9'0,"1"1"394,9 8 1,-1 0-198,0 0 0,6 2 716,0 4 0,1-2-443,-7 7 0,0-5-830,0 6 1,1 1-146,-1 10 1,-2 4-452,-3 8 1,-4 1 955,-8 4 0,0 5 0,0 6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122 451 8028,'-29'0'683,"0"0"-479,8 0 1,-2 1-1707,12 5 1114,3-4 1296,8 6-633,0-16 0,8 0 89,3-3 1,6-3-8,6 9 0,2-1-124,4 6 0,2 0-286,-8 0 0,6 8 59,-6 3 1,-2 5-57,-9 1 1,1 8 222,-7 4 0,0 1-20,-6-1 0,0-4 205,0-8-262,0 8 0,0-5-52,0 3 0,0-10 195,0-1-1237,0-8 591,0 3 1,9-14-116,8-5 1,10-13 103,14-10 0,5-7-128,11-10 0,13-7 119,-30 27 0,0 0 0,0 0 1,-1-1 426,2 1 0,-1 1 0,33-35-152,2 9 1,-12 7 108,-5 9 1,-6 12 665,-6 6 1,-6 6-109,-11 6 0,-4 3 226,-8 8 1,-1 2-364,-5 4 0,3 5 125,-9 12 0,1 4 136,-6 8 1,0 5-411,0 0 1,0 3-207,0-3 0,2-2 38,4 9 0,-4-11-218,3-1 1,3-3-17,-2-9 1,5 0-108,-5-5 1,8-3 81,-3-3 1,5-5-15,1-7 0,0 6-313,0 0 1,1-2 196,-1-10 0,-5 2-150,-1-7 0,-5-1 139,5-5 0,-7-1 228,2 1 0,-6 0-76,-6 0 1,4-1 189,-3 1 0,-5 0 267,-2-1 1,3 3 582,-3 3 0,8-3 1220,-1 4-1145,3-5 1,2-1-281,0 0 1,13-1-232,4 1 1,12 0-610,0-1 1,4 1-2,1 0 1,1 1-594,0 5 786,-1 3 0,8 8 0,3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8163,'-2'-10'887,"-3"5"-697,3 10 0,-8 11-447,4 7 75,5 8 0,-15-6-92,5 3 1,-7 13 30,-5-1 0,2 0 94,-8 1 1,8-10-126,-2-3 1,4-8 94,2-3-13,-1 0 1,7-15 68,-1 4 0,8-14-6,-1-9 1,3-2 128,2-10 0,0 2-9,0-2 1,5-2 8,1 8 0,0 0 433,-6 6 1,2 5-83,4 1 1318,-4 7-1179,5-4 0,-7 16 448,0 4 1,0 5-377,0 6 0,-5-2-259,-1 8 0,-8-2-71,3 2 0,1 7-16,-1-7 1,5 5-191,-6-10 1,9 4 92,-3-5 0,4 6-509,2-6 0,2 0 209,4-5 0,5-7-340,12 1 1,4-8 122,8 1 1,7-3-75,4-2 0,10-7 82,1-5 1,14-17-2,-1-5 1,1-5-143,-8 5 1,2-1 108,-7 0 1,0-1 187,-6-4 0,-2-3-18,-4-3 0,-4-4 119,-7 4 1,-9-2 130,-3 2 1,-5 9 3,-7 9 0,-3 7 307,-8-3 16,0 5 0,-2 10 766,-4 3 1,-3 4-504,-9 2 0,1 10-68,0 7 0,0 2-60,-1 10 1,1-2-364,0 2 1,-1 3 15,1-3 0,7-4 86,5-2 0,3 2-74,2-2 1,7-6-247,5-5 0,5-2-252,6 1 0,2-1 176,4-5 0,4-3-382,-4 4 1,1-4 266,-1-2 1,-4 6-539,-8 0 0,-1 9 249,-5 2 1,-3 8 164,-8 10 0,-10 5 438,-7 1 0,-8 7 0,-9-2 0,-7 2 0,1-2 0,-8 4 0,2-4 0,-10 2-86,-2-2 1,-5 4 146,5-4 0,-5-4 333,5-1 1,-5 1 104,5-2 0,8-1 202,10-10 0,5 1-207,7-7 0,4-5-56,13-7 0,3-5-420,8 6 1,2-9 45,4 3 0,5-4 249,13-2 0,10-8 78,12-3 1,4-6-130,2-6 0,6 1-369,-1-6 1,7 5-333,-7-6 1,-1 11 4,-10-5 1,2 14-447,-7-9 0,-7 7-65,-5-1 1,-8 3-167,2 3 476,-11 4 635,-5-6 0,-7 8 0,-7 0 0,-5 0 0,-3 0 0,-2 0 0,5 0 208,0 0 1,1 0 319,-6 0 1,-1 6 601,1 0 1,6 0-465,-1-6 1,2 7-140,-1 5 1,-4-2-115,3 1 1,2 2 44,-1 11 1,1 2-192,-1 9 0,-5 2-52,5 3 1,-3 12-482,3 11 1,-3 8-679,9-2 0,-1 10-509,6-10 1,0-3 684,0-9 1,0-3 767,0-2 0,15-8 0,4-1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9493,'12'5'945,"-1"1"1,-5 6-648,6-7 1,-3 9 199,3-3 1,3 5-19,-3 1 0,3-2-47,2-3 1,6 1-272,1-7 0,0 0-172,0-6 0,-5 0 27,4 0 1,-4-2 94,-2-4 0,1-3-296,-1-9 0,-2-1 23,-3-4 1,-5 4-58,-7-4 0,0-4 230,0-2 0,-7 2 293,-5-2 1,-3 6-3,-2-6 0,-6 10 295,0 2 0,-6 0-450,6 5 1,0 4 299,5 3-2870,1 3 2422,7 2 0,3 7 0,7 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29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35 8150,'8'-17'-1070,"-7"7"1459,7 3-581,-8 7 236,0 0-3,-8 0 0,-1 0-11,-8 0 0,-1 0 56,1 0 1,-2 7-52,-4 5 1,-4 3-79,-8 2 0,-1 3-2,-5 3 0,5-4-11,-4 4 1,5-4 38,6-2 0,4 1-10,8-1 0,7-5 10,4-1 0,-3 1 0,9 3 12,0-3 1,6 3-12,5-4 1,5 5 54,-5 1 0,3-5-32,-3-1 1,4 3 5,-3 9 0,-2-4-73,1 4 1,-5-2-8,5 2 1,-7 2-37,2 4 1,-4 2 81,-2-8 1,0 7-63,0-1 0,-6-2 37,0 2 0,-7-8 142,1 2 1,-3 2-86,-2-2 0,1 0 108,5-5 0,-3-1-106,9 0 0,-7 0 22,6 1 0,1-7-12,5 1 1,0-1 5,0 7 0,5-7-58,1 1 0,6-1 61,-7 7 7,9-1 1,-6 0-27,3 0 1,4 1 3,-3-1 1,-4 0-18,-3 1 1,3 1 2,-2 4 0,0-4 5,-6 4 1,0 2-1,0-2 1,-8 8 135,-4-2 1,-3-2-77,-2 1 0,-1-6 61,1 1 0,2 2-124,3-2 0,5 2 8,7-2 0,0-4 0,0 4 1,1-4-6,5-2 1,-2 1-100,8-1 1,-1 2 57,6 4 0,1-3-7,-1 3 0,0-4 14,1-2 0,-1 0 24,0 1 1,-5 1 8,-1 4 1,-7-4 5,2 4 0,-4 2-13,-2-2 0,0 6 6,0-6 1,-2 8 151,-4-2 0,-4-2-93,-7 1 0,-2-4 97,-4 4 1,4-1-105,-4 2 1,3-2 122,3-4 1,6-4-38,-1 4 0,6 2-27,-5-2 0,7 2-7,-2-2 1,10 4 2,2 8 0,7-1-70,-1 1 1,5-6 37,6 0 0,-4-8-220,4 2 1,-3-10 130,-3-1-10,0-1 32,0-1 1,1-2-186,-9-1 0,-16 3-574,-16 7 745,-8 8 0,-19 2 0,-4 8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1:4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7945,'-17'-7'3141,"-7"-1"4085,1-3-6693,8 3-3246,7 8 2713,8 0 0,0 8 0,0 1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7460,'12'-5'1214,"-1"-1"0,-5 0 41,6 6 1,-1 0-599,7 0 1,-7 0 180,1 0 0,-1 0-343,6 0 0,1 0 341,-1 0 1,0 0-232,1 0 0,-7 0-62,1 0 1,-3 2-417,3 4 0,3-4-239,-3 3 0,-3-3-399,3-2 518,-1 0 0,7 2-2078,-1 4 832,-7-4-2079,5 6 2068,-13-8 0,6 2 31,-8 3 0,-2 5 1219,-4 7 0,-11 1 0,-10-1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9678,'-10'0'2640,"-5"8"-2372,5 1 1,-1 9-156,-1-1 1,2 6 104,-1 0 1,-6 2-104,-1-2 0,1 4 75,-6 8 1,4-7-175,1 1 1,7-8 44,-1 2 1,7-5-355,-7-7-371,8 5-646,-3-7 963,7 1 1,13-6-133,4-16 1,14-1-374,4-16 1,1 0 286,10-5 1,-2-1 179,3 0 0,3 3 157,-4 3 0,-4-2 221,-2 8 0,-11 2 6,-6 9 1,-4-1 23,-1 7 1,-7 0-213,1 6 229,-8 0 0,1 8 293,-10 4 0,-5 3-150,-7 2 0,-6 8-22,0 4 1,-14 6-131,2 5 1,-3-3 109,3 3 0,1-9 43,-1-3 0,6-1 123,1 2 1,8-4 96,3-8 147,0 1-775,15-1 222,-6-7 1,12-3-211,8-7 0,1-2 97,16-3 0,2-7-74,9-11 1,-2 4 57,9-4 0,-9 4 214,2 1 1,-5 7 343,-6-1 0,-4 8-196,-8-1 0,-2 5 376,-3 5 1,-4 5-205,-8 7 1,0 6 356,0 0 1,-2 6-288,-4-6 1,2 8-199,-8-2 1,7-2-97,-7 2 1,8-8-16,-1 2 0,-3-4-490,2-2 361,0 1 1,8-3-545,4-4 1,-2-1 65,7-4-98,1-4 1,5 4 169,1-12 1,-7-4-157,1-7 0,-3-6 133,3 0 0,1-8 11,-7 2 1,0-3 125,-6-3 1,0 8 142,0 4 1,-2-2 174,-4 2 1,-4 2-104,-7 9 0,0 5 224,0 7 0,-7 0-114,1 0 0,-9 9 78,-3 8 0,1 8 95,-7 10 0,-1 0 174,2-1 0,-6 3 252,5 3 1,1-7-249,5 7 0,3-9-2,3 3 1,-2-1-87,8-10 1,2 2-364,9-2 0,-1-9 27,7 3 1,0-9 29,6 3-141,0-7 0,2 4-308,4-8 1,6-2 293,11-4 1,3 2 75,9-7 0,5 5 384,1-6 0,9 8-142,2-1 1,-1 3 498,7 2 1,2 0-273,-3 0 0,1 0 61,-6 0 0,-6 6-326,0-1 1,-2 7-369,2-6 0,2 5-1053,-7-5 1,5 5 695,-6-5 1,1 0-1191,-7-6 1,1-2 115,-1-4 1649,-7-3 0,6-16 0,-6-2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11136,'0'17'3356,"0"1"-3019,0-1 0,2 0-117,4 0 0,-4-5-2029,4-1 1252,3 1-1064,1 5 1621,7-7 0,1-2 0,-1-8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 7932,'17'11'197,"1"1"1,-3-4 248,-4 9 1,-3-4 399,-8 10 1,0-3 75,0-3 1,0 2-393,0 4 1,0 2-219,0 4 1,-8 2-80,-3-8 1,1 7-499,-1-1 0,-1 4 256,-5 2 0,-2-1-524,-4 1 0,3-3 70,-3-3 0,-2 2-330,2-8 0,-5 0 501,4-6 1,-6-7 110,1-4 1,4 1 193,2-1 0,4 0-128,1-6 489,1-8 1,7-1-231,5-9 0,5 1-136,5 0 0,11-1-85,7 1 0,10 0-205,1 0 1,1-1 40,5 1 1,-3 0 89,-3-1 1,-1 3 11,-4 3 0,1 5-42,-7 7 0,1 0 338,-7 0 1,0 0-79,0 0 1,-5 0 527,-1 0-456,-7 0-217,12 7 4,-14 3 1,7 2-326,-3-1 387,-4-7 0,13 11 0,-5-5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10889,'-16'8'2282,"5"3"0,-5-1-2366,5 2 0,1-9 71,-1 3-1260,7-4 1273,-12-2 0,15 0 0,-7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7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7826,'-17'0'1818,"-1"0"1,3 8 6602,3 3-12174,5 5 2825,7-7 1,2-3-1857,3-12 2784,5 5 0,15-23 0,2 5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675 260 7843,'9'-7'161,"-1"-3"77,-8-7 1,0 5-89,0 1 1,-6-1 5,0-5 1,-7-1 168,1 1 1,-1 0 183,1 0 1,-9-1 210,4 1-455,-4 0 0,2 5-121,-4 1 0,1 5 46,-6-6 0,5 8-207,-6-1 1,0 3 82,-6 2 1,1 7 5,-1 5 1,2 9 15,5 2 0,-5 8-137,4-2 0,2 11 187,-2 6 1,8 4 94,-2 2 0,6 2 99,5 4 0,-1-5-48,7 5 0,-5-10-219,5-2 1,0-7 80,6 1 1,8-4-189,3-1 0,7-8-163,5-4 1,4-6-232,7-5 0,1-5 79,-1-7 1,9 0-191,3 0 1,2-9 166,-2-8 1,4-7-144,-4-4 0,-4-5 159,-1 4 0,-7-3 153,-5-3 0,-4 8 312,-8 4 116,1 4 0,-7 3 607,1 5-471,-9 3 0,5 18 390,-8 7 0,0 8-24,0 10 0,0-1-258,0 1 0,0-1-280,0 1 1,6 0 29,0-1 0,1-5-302,-1 0 1,-4-8-357,4 2 0,2-10-1354,-3-1 401,9 0-1082,-12-3 1469,5-1 0,-7-16 447,0-3 0,-4-7 566,-7-5 0,-1 4 0,-20-21 0,5 3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7843,'-33'-17'-454,"5"0"0,-1 0 675,11-1 1,-3 9 1431,10 3-474,3 4-332,0 2-152,8 0 0,8 0-242,4 0 1,11 0 266,6 0 1,5-6-420,6 0 0,5-5-301,7 5 1,-6-7-241,0 1 0,0 3-529,6-3 1,0 6 768,0-5 0,-8-1 0,-2-5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2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33 7880,'7'-10'1444,"-5"3"-1106,6-1 1,-8 8 231,0 0 0,2 8-171,4 9 0,-4 2 272,3 4 0,-3 4-232,-2 8 1,0-3-411,0-3 0,0 4-218,0-4 0,0 1-167,0-1 1,0-4 188,0-8 1,0 1-481,0-1-1232,0-7 1281,8-3 1,-6-9 324,4-3 0,-2-7 45,1-11 0,-1-4 276,8-7 0,-7-7 11,7 1 1,-6-6 38,5 5 1,-5 3 71,6 9 1,-7 4 509,7 8-89,-8 0-384,11 7 1,-11 4 47,7 12 1,-7 4-99,2 7 1,-4 6 129,-2 0 1,0 8-111,0-2 1,0 3-53,0 3 0,0-6-46,0-1 1,-6-1-149,0 2 1,-5-4-283,5-8 0,-5 1 12,5-1-73,0 0 1,0-5-110,1-1-1,-1-7 402,6 4 1,2-14-94,4 0 93,3-7 0,3 11 181,-1-4-32,1-3 271,-3 7-3,7-6 1,-14 10 53,3 4 0,-3-1 228,-2 13 1,-2-5-212,-3 10 0,-5 4-11,-7 2 0,-6 4-189,0 1-64,-8 1 0,4 1-132,-8 5 0,7-5-461,-1 5 1,2-5-199,-2-1 1,4-7 337,8 1 1,5-8-360,1 3 42,7-5 380,-4-2 16,8-7 357,0-3 0,8-7-38,3 0 1,-1-7 100,1-5 0,3-3 49,9-3 1,-10 7 62,5-1 147,-5 9 0,-1-5 108,-1 8-136,-7 0 1,4 2 33,-8 4 0,0 3 194,0 8 0,0 1-261,0-1 1,0 6-254,0 0 1,0 0-482,0-6 1,0 1 268,0-1 0,2 0-596,3 1 1,5-9 370,7-3 1,3-4-23,3-2 1,-2-2 49,8-4 1,-1-3-88,7-9 0,0-3 221,-1 4 1,-7-4 266,-4 9 0,-4 5 738,-1 1-593,-9-4-71,-1 8 1,-8-3 155,0 10 0,-8 5 36,-3 7 0,-7 2 234,-5 4 0,-9 4-579,-9 8-3,1-8 1,0 4-86,-1-8 1,-5 2-285,6-2 0,1-10-59,11 4 1,-5-11 199,4 0 1,2 2 6,-2-3 0,2 1 8,-1-6 1,-3-6 254,8 1-10,0-9 81,6 5 0,1-3 95,5 1 0,1 5 9,4-6 27,4 8-185,-5-3 39,7 7-4,0 0 165,7 7 0,-3 3-62,8 7 0,-7-3 675,7 3-546,0-4 0,12 12 879,5-7-798,4-9 1,5 7 71,9-5 0,1-1-14,15 1 0,0-7-444,7 2 0,-1-4 38,0-2 1,0-2-345,0-4 1,0 2 253,1-7 1,-1 5-2098,0-5 0,-6-1 2123,1-5 0,-9-1 0,5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87 6666,'7'-10'-912,"-5"2"908,6 8 3,-8 0 97,0-7 217,0 5-133,0-6-146,0 8 0,-2-6-33,-4 0 39,4 1-4,-5 5 144,7 0 0,0 0 360,-8-8-285,6 6-24,-6-6 1,8 7-67,0-5 1,-2 4 47,-3-4-103,3 4 1,-8 2 5,4 0 0,2 0 48,-7 0-80,7 0 345,-11 0-330,5 0 0,-1 0 13,-1 0 1,6 8 114,-5 3-135,7 5 1,-6 1 13,4 0 0,5 1 6,-5-1 0,4 0-38,2 0 0,0 1-130,0-1 1,6-5-29,-1-1 0,9-7 86,-3 2 0,7 1-176,5-1 0,-2 0 115,8-6 0,-2 0-204,1 0 0,3-6 18,-8 0 0,4-7 130,-10 1 0,5 3-42,-11-3 1,-1 7-150,1-7 38,-7 0 1,2 1 131,-12-1 0,-4 9-802,-7-3 938,-8 12 0,-2 3 0,-7 8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1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7086,'-12'-10'891,"1"5"1,7 1-202,-2-2-332,-4 4-48,8-6-304,-5 1 0,9 3 133,3-8 0,3 7-149,4-7 1,9 6 87,-4-5 0,10 1-162,-4-1 0,6-3-46,-6 8 0,0-1-232,-6 1 283,8 4 1,-6-6-265,5 8 295,-13 0-24,-3 0 239,-8 0 411,0 0-518,-8 8 1,0-4 100,-3 7-56,-5-7-44,7 12 0,-3-9-40,1 5 1,5 1 41,-5-7 0,7 8 31,-2-3 1,2 4-61,-2 3 0,4-1 120,-3 0 0,3 1-58,2-1 1,0 0 57,0 0-143,0 1 1,0-1 68,0 0 0,0-5-138,0-1 0,0-5 81,0 6-230,0-8 396,0 3 220,0-7 1495,0 0-1563,0 8-455,0-6-10,0 6-87,0-1 236,0-5-40,0 6 163,0-8 568,0 0-828,0-8 1,0 4-199,0-7 80,7-1 1,3-5 114,7 0 1,-5-6 4,-1 0 1,-1-1-128,1 7 0,5 0-103,-5 0-520,5-1 95,1 1 0,0 7-1440,1 5 2205,-1 3 0,8 2 0,2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1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7906,'-10'0'921,"3"0"-1203,7 0 1021,0 0-556,7 0-100,3 0 0,2 0 10,-1 0 842,-7 0-335,4 0 230,-8 0 1851,0 0-2730,7 0-17,3 8 1,7-6 22,1 3 0,-7 3 88,1-2-40,-1 0-4,6-6-80,1 0 1,-3 2 147,-3 3-759,3-3 303,-13 6-53,13-8 1,-13 2 174,4 4 0,-4-3-1006,-2 9 1,0-6 1270,0 5 0,-15 9 0,-5 6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7906,'0'11'1140,"0"1"-793,0-8 0,0 5 842,0-3-643,7-4 1,3 6-165,7-8 0,0 6 231,1-1 0,-1 1-297,0-6 1,1 0-301,-1 0 1,0 0-51,0 0 0,1 0-698,-1 0-253,0 0 1,1 0-42,-1 0 0,-7 2 1026,-5 4 0,5-4 0,-1 5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2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7949,'-17'0'255,"8"-7"0,-5 3 805,8-8-55,1 8 127,5-3-743,0 7 0,7 0-97,5 0 1,5-6 3,6 0 1,2 0-76,4 6 1,4 0-104,-5 0 1,5 0 36,2 0 1,-6 0-132,-1 0 0,-5 0 349,6 0-364,-8 0 1,4 2-348,-7 4 1,-7 2 201,1 3 0,-8 5-89,1-5 1,-3 5 65,-2 1 0,0 0 248,0 0 1,-7 6-74,-5 1 0,-3 4 148,-3-5 1,-5 2-122,0-2 0,-2-3 120,2 3 0,4-10 181,-4-1 1,9-7-81,3 7 0,5-8 483,-5 2-142,7-4-47,-4-2-352,8 0-167,0 0 0,6 1-13,0 5-26,7-4 1,-3 8 83,7-4-107,0-5 1,1 7 29,-1-8 0,2 0-760,4 0 1,-2 0 49,8 0 0,8-2-230,9-4 1,-2 3-89,2-9 1,8 1 1020,9-7 0,-3 1 0,-1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11455,'18'0'-89,"-1"0"0,2 0 466,4 0 0,-2 0 47,8 0-370,-8 7 0,12-5-488,-4 4 0,3-4-1568,3-2 2002,-8 0 0,6 0 0,-6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3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7925,'17'7'2739,"8"-5"-2426,2 14 1,10-14-250,3 3 1,-2-3-70,9-2 1,-9-6-11,2 1 0,1-9-287,-7 3 0,9-5-465,-15-1 1,3 6-524,-8-1 843,-4 0 1,1-5-173,-9 0 406,-7 0 48,4 7 1,-10-5 166,-4 3 0,-6-3-2,-11-3 0,4 9 78,-4 3 0,-2 4-152,2 2 1,0 0 711,6 0 0,-1 0-137,1 0 0,6 8 45,-1 3 0,2 7-148,-1 5 1,1-2 0,5 8 1,3-1-73,-4 7 1,4 0-105,2-1 1,0 3-142,0 3 1,0-3 152,0 3 0,2-9-549,4-3 0,-3-1-22,9 2 0,-2-4-220,1-8 1,5-1 242,-5-5 0,-1-3-156,1-8 0,1 0 161,5 0 1,-5-2 68,-1-4 1,-1-3 333,1-9 0,3 1-86,-9 0 0,3 5 785,-2 1-389,-4 7 0,11-2 182,-7 12 0,6 6-151,-7 11 1,9 5 206,-3 13 1,-1 1-404,1 4 1,-7 2-11,2-7 0,2-1-456,-3-6 1,1-1 216,-6-4 0,0 2-1539,0-8 532,0 0 502,-7-6 0,-3-2 319,-7-3 1,-1-6 193,1-12 1,0-4 95,-1-7 0,1-2-66,0-4 1,5-2 619,1-4 0,7-4-271,-2 5 0,4 3 130,2 2 0,0 3 52,0 3-503,8 7 1,2-3-40,7 7 0,-6 0 218,1 6-753,-1 0 389,7 0 1,-7 0-657,1 0 558,-8 0 0,1 8-123,-10 4 1,-7-3-25,-11 3 0,2-1-36,-8 7 1,-7-1 245,-10 0 1,-4 0-6,-2 1 0,0-1 533,0 0 1,2-5-125,4-1-148,4 1 844,7-2 1,8 3-477,4-7 1,4 1 1078,2-1-734,7 4-397,2-1 1,10 7-67,4-5 0,9 5-69,8 1 0,16 6 14,1 0 0,8 0 163,4-6-287,8 1 1,-5-1-103,9 0 1,-7-5-169,7-1 1,-7-7-459,7 2 0,-7 2-823,7-3 1,-6 1-1069,5-6 2455,0-7 0,7-11 0,-1-9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4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8042,'7'-10'1288,"-5"3"-1260,14 7 1,-7 0 398,9 0 1,1 0-247,4 0 1,-4 0 103,4 0 0,-4 0-170,-1 0 1,-1 5-242,0 1 0,-1 8-21,-5-3 1,3 4-158,-9 3 1,7 7 269,-6 4 1,-1 11 50,-5 6 1,-2 4 258,-3 2 1,1 0-8,-8 0-231,1-1 0,-1-6 135,1-5 0,5-3-160,-6-3 0,9-7 112,-3-4-684,4-4 177,2-1 81,0-9 0,0-3 76,0-12 1,8-5-56,3-12 1,5-4-2,1-8 0,2-5 333,4-1 0,2 1-129,4 5 1,4 7 58,-5-1 0,-3 15 127,-2 3 64,4 7 0,-7 4 549,3 0 1,-12 13-363,-5 5 1,-4 11 95,-2-1 0,-2 5-84,-4 2 0,-2-7-340,-3 1 0,-4-6 136,3 6 1,-3-10-574,-3-1 1,7-1-313,-1-5 209,8-5 0,-5 1 273,3-8 0,4-2-107,-4-4 1,4-5 331,2-12 1,2 1-84,4-6 1,-2 7 270,7-3-174,1 5 320,5 10 0,1 1 383,-1 8-188,-7 0 1,3 8 11,-7 3 1,-1 5 201,-5 1-706,0 0 1,0 0 287,0 1-524,0-1 0,-7-2 162,-5-3 1,3 1-1066,-3-7 1,-1 6 184,-10-7 1,1 1-193,-6-6 1,-1 6 754,-6 0 0,-1-2 129,-5-10 0,-1-2 806,-4-3 0,2-5-483,3 5 0,5 3 323,-4 2 1,5 4-206,6 2 0,-2 0 960,8 0 0,-5 8-357,5 4 1,-1-3-222,7 3 0,2 1-297,3 10 1,5-4-123,7 4 0,0-1 9,0 1 1,9-4 56,8 4 1,8 2 140,10-2 1,13 0-109,4-6 1,17-1-25,0-5-1007,4 5 805,-3-15 1,-1 7-147,0-8 0,-6 0-332,1 0 0,-9 0-761,3 0 1,2-2-958,-3-4 2154,1 5 0,-10-13 0,0 4 0,4-5 0,2-10 0,3-6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5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10464,'0'17'1389,"6"2"-987,0 4-236,7-3 0,-9 12 338,8-3 1,-9 9-86,3 3 0,-4 5-193,-2-6 1,0 12 104,0-6-443,0 8 1,0-10-309,0 8 0,0-2-2212,0-4 1675,0 4 1,6-13-900,0 3 1856,-1-3 0,3-3 0,2 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8010,'12'-11'-1,"0"-1"1,5 7 752,6-7 1,8 8-228,-3-2 1,11-1-279,1 1 1,6-6-7,-5 7 1,7-1-376,-2 6 0,-2 0 29,2 0 0,-7 0 53,1 0 1,-11 0-146,-6 0 101,4 0 68,-8 0 1,6 6-120,-8-1 1,-5 7 103,-1-6 1,-5 5 84,6-5-54,-9 7 0,5-9 47,-8 8 1,2-6 20,4 5 1,-4-5 138,3 5-80,-3-7 1,-2 6-65,0-4 0,0-3 94,0 9-188,8-8 175,-6 11-169,6-5 59,-8 7 0,0-5 151,0-1-151,0-7 0,0 11 8,0-3 1,0-2 12,0 1 0,0 1-81,0 5 0,5 0 78,1 0 1,0 1 142,-6-1 1,2 6-144,4 0 1,-4 10 130,3 1 0,-1 3-12,2 9 1,-4-2-29,4 2 0,1 10 50,-1-4 1,0 6 178,-6-1 1,2-7-25,4 8 0,-5-14-118,5 8 1,-4-10-249,-2 4 1,0-7 70,0 1 1,-6-3-90,1-3 1,-3 1-92,2-1 1,4-7-150,-4-4 1,3-5 148,-3-7 1,2 3-47,-8-9 0,9 3-360,-3-2 181,-4-4-23,1 5 1,-9-7 115,1 0 1,0 0-17,-1 0 1,7 0-55,-1 0-590,-7 0 538,0 0 0,-8 0-134,4 0 1,2-2-41,-8-3 0,0-5-57,-5-7 624,-1-8 0,-7-10 0,-2-9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7873,'0'10'1830,"0"5"-900,0-5-447,0 7 1,-2 0-170,-4 1 0,-1-7-101,-5 1 1,-1-7-492,7 7 0,-7-6-190,1 5 76,4-7 0,1 6-139,7-5 51,0-3 0,9 6 203,9-8 0,7-2 113,9-4 0,-1 4 99,-4-3 1,1 3-41,-7 2 0,6 2 334,-6 3 1,-5 5-49,-7 7 0,-7 1 234,2-1 0,-6 2-178,-6 4 1,-4-4 47,-7 4 1,-8 2-260,-4-1 0,2-1 115,-1-6 0,1 0-236,-2 0 71,-4 1-555,14-9 278,-6 7 1,15-16-141,5 0 1,5-2 147,5-10 1,5 3-2,7-3 1,6-3 135,0 3 1,0 5-43,-5 1 0,-1-2 267,0 2-88,1 1 1,-3 6 409,-4 5 1,-3-2-8,-8 8 1,-2-3 175,-4 3 1,-9 9-302,-8-4 1,-8 4 11,2-3 0,-3-1-197,-3 0 0,8-1 103,4-5 0,4 3-429,2-9 105,7 9-362,2-12 1,10 5 192,4-7 1,4 6 64,7 0 1,8 0 57,4-6 0,-2 0 68,2 0 1,-3 2 79,3 3 1,-4-3-246,-7 4 570,-1 4-95,0-1 134,-7 9 1,-8-1-99,-8 0 1,-8-5-24,3-1 0,-4-1-99,-3 1 0,7 5-26,-1-5 1,8-1-339,-1 1 1,3-5 131,2 6 0,2-9-148,3 3 0,11 2 84,7-2 0,6-1 206,-6-5 0,5 0 84,-4 0 0,-1 6 293,-6 0 0,-6 0-156,1-6 554,-8 7-490,3-5 0,-8 8 902,-5-4 1,-11 3-501,-12 9 0,-4 1-243,-2 4 1,-1-4-127,-4 4 0,9-4-11,-4-1 1,18-3-384,0-3 1,11 3-354,0-4 0,4-1 389,2 2 1,16-3-124,7 3 0,9-3-492,9-3 1,1-4 250,4 4 0,4-4-520,-4-2 1,-4-2 340,-1-4 1,-1 2-478,-5-7 0,3 5 1053,-9-6 0,4 1 0,1-6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2715 53 8214,'10'-8'-530,"5"6"1,-11-11 280,8 7 716,-9 0-117,5-2 25,-8 7-230,0-7 0,-2 8-234,-4 0 1,3 2 4,-9 4 1,1-3-127,-7 9 1,1-3 155,0 3 1,-8 7-80,-4-7 0,2 13 79,-2-8 0,0 12 22,-5 0 1,-7 3 78,1 3 1,-10 7-91,-2 4 0,-2 6-144,-9 6 1,0 9 216,28-30 1,0 1-1,-3 3 1,0 1-16,-3-2 1,1 0 0,0 3 0,1 1-42,-1 2 1,-1 0 0,2-2 0,0 0-211,-2 3 0,1-1 0,-2-2 1,1 0 227,4 0 1,-1-1 0,0-3 0,-1 0 2,2 1 1,0-1-1,1-3 1,0-1-54,-1 2 0,-1-1 0,0-4 0,0-1 37,-37 32 0,-2-9 273,2 3 0,4-2-18,-4 1 0,4-3-18,2 4 1,-1-4-144,1-3 1,8-6 18,3-5 1,6 2-118,6-1 0,-2-1 121,8-5 0,7-7-216,10 1 1,4-8-74,2 2 0,7-3-111,4-3 304,4-7 0,10 5 0,2-6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6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7801,'10'0'6327,"-3"0"-5814,-7 8-164,8-6-1126,-6 5 1,6-5 118,-8 4-2756,0-4 3414,0 13 0,-8-5 0,-2 7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36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7801,'0'27'1946,"6"-2"-1364,-1-8 0,1 0 457,-6 1 0,2-7-463,4 1 0,-2-8-191,7 1 1,-5 3 9,6-2-395,-1-1 0,6-12 0,1-3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7962,'0'-11'85,"0"-1"-15,0 8 0,5-11-229,1 3 1,2 5 388,-2 1 135,-4-4-117,13 1 1,-13-1 168,6-5-29,-8 13-108,0-6 440,0 8 27,0 0 1,-2 8-523,-4 3 0,-2 5-64,-3 1 1,-5 8 21,5 4 1,1 3-18,-1 3 1,-1 7 9,-5 4 1,5 2 10,1-1 1,1 1-174,-1-8 0,1 6 98,4-6 1,4-5-103,-3-6 1,3-8-40,2 2 0,-6-4-322,0-1-52,0-1-357,6-8 33,0 7 214,0-14 1,0 3-206,0-10 1,6-5 274,0-7 0,9-8-234,3-4 0,1-11 677,10-6 0,-1-4 0,7-2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7962,'9'0'1224,"-1"0"-1014,-8 0 603,0 0-245,0 8-394,0-6 0,-8 11 48,-3-7 1,1 7-395,-1-1 0,-1-3 32,-5 3 1,0-1-230,-1 7 1,1-7 155,0 1 0,-6-3-77,0 3 1,0 3 105,5-3 0,1-3-29,0 3 0,-1-6 181,1 5 0,-4-5 30,4 6 1,-4-9 83,9 3 1,2 2-102,-1-2 0,5-1 207,-5-5-61,7 8-132,-4-6 1,2 8 15,0-5 1,1-1-7,5 8 0,0-7 182,0 7-175,0 0 1,2 5 226,3 0 1,-1-1 79,8-5 1,-3 4 77,3-3 1,5-2 77,1 1 0,-1 1-91,6 5 0,2-2-28,-2-3 0,6 3-80,-6-3 0,0 3-214,-6 2 0,6-1 98,0-5 1,0 5-723,-5-5 0,7-1-272,3 1 0,7-7 834,5 2 0,5-12 0,6-3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7942,'-12'0'-12,"1"0"287,-1 0 117,-5-8 1,0 6 28,-1-4 1,7 5-194,-1 1 0,1 1-202,-6 5 0,-1 8 157,1 14 0,-6 3-154,0 15 1,-6 8 145,6 10 1,-2 3 18,2 2 1,6-6-117,-1 1 1,3-10-81,9-3 1,0-1-688,6-9 1,2-1 354,4-5 1,6-8-626,11-4 1,6-12 958,11-5 0,4-12 0,8-3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7954,'-17'0'0,"0"-2"563,-1-4-275,1 4 1,0-5-211,-1 7 1,1 0 105,0 0 0,0 0 75,-1 0 1,1 5-127,0 1 1,1 8-140,5-3 1,-5 10 183,5 2 0,-4 8 7,-3-2 1,1 11 90,0 6 0,5-1-64,1 1 0,1-8-19,-2 3 0,-1-5-150,7-1 1,0-3-208,6-3 1,0-4 11,0-8 1,2 1-276,4-1 1,4-6-152,7 1 0,-5-8 273,-1 2 1,6-6-94,6-6 1,6-4 42,-6-7 1,6 0 145,-6-1 1,6 1 60,-6 0 0,0-1 200,-6 1 15,1 0 1,-3 5 564,-3 1 98,-5 7 1,-7-2-370,0 12 1,0 4 221,0 7 0,0 2-180,0 4 0,-5-2 60,-1 8 1,0-8-276,6 2 0,-6-2-345,0 3 1,1-5-608,5 4-1054,0-4-460,0-2 1651,0-7 1,2-2 626,3-8 0,-3-16 0,6-3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7954,'-12'0'535,"1"0"-128,7-7 28,-4 5-155,8-14 0,2 14-58,4-3 0,5 3 220,12 2 0,-1 0-138,6 0 1,-1 5-109,2 1 1,4 6-195,-4-6 1,-2 1-303,1-1 0,-5-2-167,6 7 1,-6-7-505,6 2 0,-8-4 971,2-2 0,4 0 0,0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4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8079,'10'0'0,"-1"0"588,-3 0 0,4 8-148,7 3 0,0 11 514,0 1 1,1 2-399,-1-2 0,6 4 246,0 7 0,-2 1-300,-9-1 1,1-5-143,-7 0 0,6-2-225,-7 2 1,1 1-82,-6-6 1,-8 6-1127,-3-1 0,-5 4 728,-1 1 0,-8 1 344,-4 0 0,-3-1 0,-3 1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7911,'10'0'836,"-3"0"-262,-7 0 1949,0 0-2083,8 0 1,2 6 52,7 0 1,2 5-144,4-5 0,-4 5-240,5-5 0,0 6 85,0-6 1,4 5-87,-5-5 1,-1 2-7,-11-3 1,4-3-193,-3 4 1,-4-2-277,-3 2 1,3-3 187,-2 9 0,0-6 273,-6 5 0,-8-5-78,-4 6 1,-3-1 164,-2 6 0,-8 1-93,-4-1 1,-4 0-17,-1 1 1,5-7-377,0 1 0,2-1-451,-2 6 1,-1-1 752,7-5 0,-8 12 0,4-3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8053,'-17'0'2928,"7"0"-2712,2 0 0,10-6-584,4 1 0,4-3 1265,7 2 1,10-4-295,8-7 1,1 6-366,10-1 1,6 1-9,6-7 1,5 1-411,-5 0 0,1 5-357,-1 1 0,-10-1-1560,4-5 2097,-4 7 0,-4-13 0,-2 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68 8179,'-8'-18'-268,"-1"1"-58,-9 8 0,1-5 354,0 8 1,-1 3 230,1 8 1,0-1 48,-1 8 1,-5 5-121,0 6 0,0 8 66,6-2 1,0 3-102,-1 3 0,7-2-8,-1-5 0,9 3-56,-3-8 1,4 6-139,2-6 0,6 0 113,-1-6 0,9-1-174,-3-5 1,7 3 42,5-9 0,-4 1 100,4-6 1,2-2-173,-2-3 0,0-5 86,-6-7 0,-1-6-36,-5 0 1,-3-2 74,-8 1 0,-2 3 0,-4-7 1,-3-1-74,-9-6 0,-7 6-24,-3 0 0,-5 8-126,-2-2 0,6 6-92,1 5-787,7 5 1116,-4 7 0,30 0 0,7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7987,'12'0'1284,"-1"0"-285,1 0-520,5 0 0,1 0-114,-1 0 1,0 0 242,0 0 0,1 2-192,-1 4 1,0 4-355,1 7 1,-7-5-169,1-1 0,-9 1-105,3 5 1,-4 6 45,-2 0 1,-8 8-292,-3-2 1,-10-3 261,-2 3 0,-6-6-10,6 6 1,0-8 1006,6 2 1,1-3-437,5-3 0,-3 0 653,8 0 0,4 1-421,14-1 1,3-5-236,20-1 0,5-7-908,18 2 1,15-12-2274,19-6 2497,4-11 1,-37 11 0,1-3 0,-3-2 0,0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9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7946,'-9'0'372,"1"0"-338,8 0-7,0-7 112,0 5 135,0-6-171,8 8 303,-6 0 228,5 0-120,-7 0 470,0 0-19,8 0-564,-6 0 1,8 6 395,-5-1-237,-3 1 244,6 2-535,0-6 1,-1 7 168,5-3-253,3-4 0,-5 6-28,7-8 1,-5 6-45,-1-1 1,-5 1 98,6-6 0,-7 0-401,7 0 0,-6 2 147,5 4 1,-5-4-447,5 3 0,-5-3-377,6-2-226,-8 0 691,11 0 1,-7 2-692,3 4-1054,-3-4 1539,-8 6 1,0-6 605,0 3 0,0 5 0,0 7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49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7903,'-2'-10'1475,"-4"4"-682,4 5-680,-6 1 0,6 0 310,-3 0 1,1 0-139,-8 0 0,3 7-143,-3 5 1,-3 3 90,3 2 1,-3 1-134,-2-1 1,-3 6 92,-3 0 0,10-2-12,-4-9 1,5 3-77,0-3 1,5-3-32,7 3-154,0-8 0,0 5-727,0-3-351,0-4 848,7 6 1,5-8-234,11 0 1,4-4 156,8-8 0,1-1-23,4-16 1,5 6 163,6-6 1,-1 8 150,-3-2 0,-1 4-11,-12 1 1,3 9 234,-14 3 0,0 4 393,-6 2-440,-7 0 0,-3 10 344,-7 7 0,-1 2-173,-5 10 0,-4-6-82,-7 6 0,-2 0-107,-4 5 0,1 1-23,-6 0 0,6-9 109,-1-3 1,4-3-17,2-3 0,5-2-52,1-3 69,7 3-191,-11-5 111,13 7 0,-6-5-175,8-1 78,0-7-299,0 11 134,0-5-96,0 0 509,0 5-217,0-13 1,2 11 398,4-7 1,-4 2-174,3-2 1,-3-3 60,-2 9 0,2-6 308,4 5-62,-4 1-204,6 5-412,-8 0 1,0-5-160,0-1 171,7-7 62,-5 4 0,8-8-15,-4 0-29,-4 0-16,13 0-108,-5 0 1,7 0 18,0 0 0,-5-8-231,-1-3 1,1-5 95,5-1 1,-5 2 128,-1 3 1,-7-3 124,2 3 0,-3 3-42,3-3 238,-4 8 0,6-5-8,-8 3 293,0 4-296,-8-6 1,4 10 33,-7 4 240,7-4-196,-11 13-16,5-5 0,-2 5-35,1-3 1,5 1 135,-5-7 0,5 6-166,-6-7 1,7 9 0,-7-3 1,6-1-38,-5 1 1,5-1 113,-6 2-182,1 3 1,-1-7 40,1 3 1,7-1-195,-2-4 69,-3-5-1192,7 7-259,-6-8-899,8 0 1526,0 0 0,8-2 863,3-4 0,-3-3 0,0-8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0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87 7952,'-17'0'371,"-1"0"1,1 0-112,0 0 0,5 0-213,1 0 1,5 0 597,-6 0 358,8 0-550,-3 0-277,7 0 0,7 0-132,5 0-7,3 0 1,5 0 69,3 0 0,-4 0-69,4 0 0,2-6-385,-2 0 0,0-6 203,-6 7 0,4-9-221,-3 3 1,3 3 145,-10 2 1,-1-1-105,2 1 495,-9 0 436,5 6-269,-8 0 1,0 8-98,0 3 0,0 5 395,0 1 0,0 0-211,0 1 1,0 5 16,0 0 1,0 5-146,0-4 0,0-1-396,0-6 0,6 0-114,0 0 1,5-5-152,-5-1 1,7-7 257,-1 2 0,-3-4-108,3-2 1,0-2 168,5-4 1,0-3-52,0-9 1,-1 1 166,-5 0 0,5-6-152,-5 0 1,3-6-9,-3 6 0,3 0 15,-9 6 0,7-1-152,-6 1 0,-1 5 95,-5 1-274,0 7 171,0-4 103,0 8 0,-1 0-195,-5 0 1,-10 8 108,-7 4 0,-7 11 80,1 5 0,-10-1 24,-1 2 0,-2 0 86,1 6 1,5-3 291,-4-3 0,-3 2-168,3-8 0,-2 0 334,1-6 0,5 0-189,-5 1 1,5-1-88,1 0 1,1-5-24,-1-1 0,8-7-334,4 2 1,4-4-102,2-2 154,-1 0 0,9-2-107,3-4 1,6-1-247,6-5 0,3-3 183,9 3 1,-1 4 78,0 3 0,6-3 310,0 2 0,0 0 135,-5 6 0,1 0 186,4 0 0,-4 0-205,4 0 1,-5 8 127,-7 4 1,10-3 108,-3 3 1,5-1 327,0 7 1,-2-1-12,8 0 1,-1-5-288,7-1 1,2-7-99,3 2 1,4-4-135,8-2 0,0 0-122,0 0 0,0-8-89,-1-3 1,1 1-235,0-2 1,0-1-1159,0-10 0,0 2 686,0-8 1,0 0-2120,-1-5 2814,9-1 0,-6-7 0,5-2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1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12097,'10'10'1842,"5"5"1,-5-11-1593,7 8 0,-5-8-696,-1 1 0,1-3-719,5-2 173,0 8 0,1-4 211,-1 7 0,-7 1-1978,-5 5 2759,-3 8 0,6 2 0,1 8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1 883 9124,'0'9'1489,"0"-1"1,2-8-1707,3 0 1,-1-2 141,8-4 0,-1 2 26,7-7 1,5 5-30,0-5 0,0 1-194,-6-2 1,0-3 131,1 4 1,-1 1-105,0-2 0,-5 7-970,-1-7 864,-7 1 0,4-1-89,-8 1 0,0 5-368,0-6 481,0 8 415,0-3 491,0-1-140,0 6-131,-8-6 688,6 8-373,-6-7 84,1 5-2,5-6-318,-6 16 1,6 1-55,-4 9 0,5 1 242,-5 4 1,4-2-201,2 8 1,0-8-96,0 2 1,6-4-181,-1-1 1,7-1 118,-6 0 0,7-5-473,-1-1 0,-3-7-267,3 2-463,-1-4 462,7-2-273,-1 0 352,0-8 1,-1-3-54,-5-12 0,4 1-220,-3-6 1,-2-3 232,1-9 0,-5-1-139,5-11 0,1 2 621,5-13 0,1 1 0,-1-1 0,2-4 0,4 3 0,-2 5 0,8 1 0,0 12 0,5 6 0,-7 9 0,-4 2 0,-3 14-8,-3-3 206,0 5 1279,1 3-199,-9 3 172,-1 7-611,-8 0-425,0 0 0,6 7 134,-1 5 0,1-2-143,-6 1 0,0 1-125,0 5 1,0 0-34,0 0 1,0 1-479,0-1 1,0 0-173,0 1 1,0-7-470,0 1 1,8-8 434,3 1 0,7-3-213,5-2 1,4-7-156,7-5 0,1-3 286,-1-3 1,-5 7 522,0-1 1,-8 8-66,2-1 1,-4 3 164,-1 2 1,-7 2 0,1 3 1,-8 5 87,1 7 0,-3 1 139,-2-1 0,0 0 307,0 1 0,-7 5-367,-5 0 0,-1 0-108,1-6 1,-3 0-517,3 1 0,-3-3 82,-2-3 62,-1 3 1,1-11 119,0 7 0,5-7-58,1 2 73,7-4 450,-12-2-21,14 0-198,-5 0 97,7 0-182,0 0 1,7 6 190,5-1 1,-2 9 6,1-3 1,-5 5 12,5 1 1,-5 0-4,6 1 0,-8-1 274,1 0 0,-3 0-102,-2 1 1,0-1 163,0 0-666,0 1 1,0-1 118,0 0 0,-6-5-302,1-1 73,-9-7 1,10 10-550,-7-9 331,7 1 151,-11-6 0,11 0 9,-8 0 66,8 0-421,-3 0 369,7 0 1,0-2-87,0-4 0,6 3-54,-1-9 0,9 0-53,-3-5 0,3 6-67,-3-1 258,5 1 1,-13-5 1069,9 5-563,-8 3 308,4 8 1,-8 2-306,0 4 1,-6 5 216,0 12 0,-6-2 134,7 8 1,-7-6 64,6 6 1,-5-8-357,5 2 0,0-3-141,6-3 1,0-6-938,0 1 646,8-1 0,2 1-154,7-1 0,0-7 151,1 2 1,-5-4-899,4-2 1,-3-2-28,9-4 1,-2 2-299,2-7 0,-2-1 1293,8-5 0,0 0 0,5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9444,'0'9'4780,"0"1"-4177,0-4-2377,8-4 601,-6 5 726,6-7 447,-8 8 0,7-6 0,3 6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7948,'6'21'610,"0"-4"0,2 2 682,-3 4 1,-1-5-1044,8-7 0,-7-7-304,7 2 0,-6-4-943,5-2 998,1 0 0,5-8 0,0-2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623 157 8087,'-10'-12'1247,"4"1"-1009,-3 7 0,5-10-77,-7 8 1,5-7 212,-6 1 1,8 3-125,-1-3 0,1 7 4,-2-7 72,4 8-331,-6-11 0,3 11 332,-1-8-12,0 9-229,6-5 57,-8 8 0,5 0-17,-9 0 1,1 0 10,-7 0 0,1 2 4,0 4 1,-6 3 85,0 9 1,-8 1 125,2 4 1,2-2-22,-2 8 0,0 5 204,-5 7 1,1 5-61,4-6 0,-1 14-187,7-2 0,-1 5-113,7 1 1,2-4 73,3 4 0,-1-7-284,7-4 0,0-5-85,6-8 0,6-1-134,0-4 0,7-4-51,-1-8 1,9-1-256,2-5 1,2 3-72,-2-9 1,-2 1 266,8-6 0,-2 0-141,2 0 0,3-8 35,-3-3 1,2-6-2,-2-7 0,3 0 63,-3-5 0,-2-4 28,2 4 0,-8-2 194,2 3 0,-6 3 84,-5 7 0,1 7-26,-7-1-46,8 8 1,-10 3 427,7 6 1,-5 15-177,5-3 1,-5 10 862,6-4 1,-9 6-244,3-6 1,-4 5 24,-2-4 0,2 4-413,4-5 1,-4 0-206,4-5 1,-5-7-293,-1 1 0,2-6 241,4 5-2423,-4-7 1087,6 4-98,-8-8 0,0-2 1379,0-4 0,-8-4 0,-2-7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8044,'11'-11'336,"1"-1"1,-7 0 550,7-5 1,-6 6-464,5-1 0,1 3-152,5-3 0,0-3 341,1 3 0,-1 4-170,0 3 0,6-3-102,0 2 0,2 0-289,-2 6 0,-3 0-371,3 0 1,-2 0 70,2 0 0,-4 0-606,4 0 854,4 0 0,0 8 0,7 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8172,'-17'-8'-426,"5"7"-4,1-5 1,5-2 141,-5 2 308,7-7 0,-4 9 221,8-8-110,0 9 148,0-13-45,8 14 1,-1-7-41,5 3 0,-2 4-68,-5-4 1,-1 4-41,8 2 0,-3 2 47,3 4 1,3-2-149,-3 7 1,3 1 66,2 5 1,1 1-166,-1-1 1,6 6 32,0 0 0,8 8 63,-2-2 0,11 3-81,6 3 0,2-1 108,-2 1 1,10 0-85,-4-1 1,11 6 35,1 1 0,-3 7-224,3-2 1,-3 4 209,3 2 0,9 2-273,-4 3 1,-2-3 237,-4 4 1,7 1-10,5-1 0,-2 0 145,-10-7 0,6 7-100,0 0 1,-1-1 155,1-5 1,6 0-85,-6 0 1,6 0 189,0 0 1,-2 0-109,7-1 0,-3 1-68,-34-26 1,1 0 0,-2 3 0,0 0 24,7 0 1,0 0-1,-6 0 1,-1 1 28,1-1 1,0 0 0,40 25-249,-40-26 0,0 1 0,36 25 21,-4-2 0,-4-8 12,-2-4 0,-5-3 106,-1-2 0,-9-1-172,-2 1 0,-8-8 65,-9-4 1,-5-4-163,-7-2 1,-1 0 8,-17 1 196,1-1 0,-8-2 84,-4-3 136,-11-4 0,-10-1 0,-7 3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8:57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8027,'0'-9'639,"0"-1"1001,0 4-949,0 5-677,7-7 378,-5 8 0,12 8-22,-8 3 0,5 4-127,-5 3 0,5 1-14,-5 4 0,0-2-248,-6 8 1,0-6-7,0 6 1,0-8-82,0 2 0,0 2-124,0-2 0,0-6-374,0-5 1,0-6-519,0 5 344,0-7 736,0 4 0,0-16-96,0-4 0,0-11-43,0-5 1,0-7 61,0-5 0,8 3 47,3-3 1,-1 9 56,1 2-20,1 8 194,5-4-189,0 16 1,-5 1 357,-1 8 1,-7 2-152,2 4 1,-4-3 135,-2 9 1,0-1-17,0 7 1,0-1 111,0 0 1,-2 3-192,-4 3 1,2-4-79,-7 4 1,-1-4-295,-5-2 1,2 1 121,3-1 0,-3-6-503,3 1 379,-3-8 1,0 5-184,3-3-211,4-4-230,8 6 211,0-8 222,8 0 1,2-6 363,7 0 1,0 1-76,0 5 1,-5 0 348,0 0 0,-7 1-174,7 5 1,-8 4 250,1 7 1,-5 0 9,-5 1 0,-5 7 260,-7 3 1,-1-1-280,1 2 0,-2-6-177,-4 6 1,4-6-256,-4 6 0,3-8 124,3 2 1,0-9-136,0-3 0,1-5-34,5 5-433,-5-7 106,14 4-78,-13-8 379,13 0 114,-6 0-471,8 0 225,0 0 111,8 0 1,-4-2 87,7-4 1,-1 2-19,2-7 1,3 7 102,-4-2 1,-1 4 164,2 2 0,-7 0-30,7 0 1,-6 0 222,5 0 1,-5 8 158,5 4 1,-7 3-211,2 2 0,2 2-6,-2 5 0,1-11 13,-1 4 1,-4-3-150,4 3 0,-2-5-93,1-1 1,-3-5-243,4 5 1,-2-7 43,2 2-166,-4-4 0,13-2 97,-4 0 0,5-8 32,1-3 1,-5 1-62,-1-1 0,-1 5 69,1-6 1,-1 8 372,-4-1 68,-4 3 282,5 2-294,-7 0 1,-2 2 144,-3 3 1,-1 5-115,-11 7 0,3 1-107,-9-1 1,2 6-172,-2 0 0,-2 2 94,-4-2 1,-4-4-299,5 4 0,-5-3-123,-2-3 1,3-2-107,3-3 1,-2 1 60,8-7 1,-8 0-117,2-6 1,4 0 50,2 0 0,4 0 41,2 0 0,1-2-44,5-4 1,-2 2-320,7-7 457,0 7-39,6-12 218,0 15 46,0-7 435,8 8-85,-6 0-210,13 0 0,-7 2 381,3 4 0,5-5-209,-5 5 0,4 4 420,3 1 1,1 5-5,4 1 0,-2 0 198,8 1 0,6-1-328,5 0 1,2 0-80,-1 1 1,-5-3 194,4-3 0,3 1-239,-3-7 0,8 0-399,-2-6 1,-2 0-385,2 0 0,-5-2-429,5-4 1,-8 2-5,3-7 1,-5-1-1026,-1-5 0,-1-1 627,1 1 1181,0 0 0,-1 0 0,1-1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7884,'10'0'-746,"-2"0"1,-6-2 1847,3-3-1206,-3 3-10,6-6 191,-8 8-9,0 0 27,8 0 375,-6-8-338,5 6 0,-5-5 242,4 7 9,-4 0 275,5 0-230,-7-8 285,0 6-557,0-6 264,8 8-180,-6 0-62,13-7 0,-7 3-164,4-8 20,3 9 1,-5-11-118,7 8 0,0-5 139,1 5 1,-7-6-17,1 7 1,-1-1 100,6 6 1,-5 0-62,-1 0 1,-5 0 216,6 0-134,-8 0 98,3 8 1,-7-5 40,0 9-197,0 0 1,0-1-156,0 1-447,0-9-387,0 5 681,0-8 0,0-2-1070,0-4 0,0-3 56,0-8 1217,8-8 0,2-2 0,7-8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7995,'10'-2'648,"-4"-4"-244,-4 4-302,-2-6 140,0 8 1,2 0 448,3 0-659,-3 8 1,6-4 82,-8 7 1,0-5-978,0 6 721,0-8 0,2 9-610,4-7 751,-4 0 0,5 1 0,-7 3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2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7693,'9'0'1962,"-1"0"-1530,-8 0 0,6 7-34,0 5 1,-1 5 10,-5 6 0,0-2 203,0 8 0,0 0-20,0 6-312,0-8 0,0 3-156,0-7 1,-2 6-147,-3-6 1,3 2 3,-4-2 0,4-9 198,2 3-911,0-3 191,0 3-86,0-8 391,0-1 376,0-8 1,0 2-151,0 4 271,0-4-495,0 5 232,0-7-578,0 0 0,2-7 66,4-5 1,3-9-123,9-2 0,-1-8 204,0 2 0,1-3 156,-1-3 0,0 6 342,0 1 1,1 4-130,-1-4 1,-2 7 41,-3-3 2,3 5 1,-7 8 852,4-1-544,3 8 1,-11-1 264,7 10 0,-5 5-65,6 7 1,-7 1 162,7-1 0,-3 2-200,3 4 0,-2-2-95,-5 8 0,-3-8 10,4 2 0,2-4-148,-3-1 1,3-1-493,-2 0 0,-4 1-243,4-1 0,-3-6-1678,3 1 709,-4-8 311,14 11 0,-13-11 346,9 8 826,-1-9 0,7 5 0,-1-8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3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7969,'-9'0'2300,"1"-7"-1965,0 5 189,6-6 208,-5 8-92,14 0 0,1 2-208,4 4 0,3-2-232,-4 7 1,11-7-24,1 2 0,2 1-93,-2-1 1,-2 0 72,8-6 1,-6 0-171,5 0 1,-6 6-313,1-1 279,-4 1-461,-2 2 361,0 1 1,-7 9 384,-4-1 0,-12 2-13,-5 4 0,-7-3-125,-5 3 1,-4 4-145,-7 1 0,-3-3-185,-3-2 1,5 2-185,1-2 1,1-1-579,10-11 1,6 3-1814,5-9 2803,8 9 0,-3-5 0,7 9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3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7969,'-10'2'2001,"4"3"-830,4-3-1678,2 6 0,2-8 577,4 0 0,4-6 682,7 0 0,2-7-473,4 1 0,4-3-30,8-2 1,1-1-846,4 1 0,-3 0 391,3 0 0,4-1-415,3 1 0,-3-2 620,2-4 0,0 3 0,6-5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3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8030,'10'0'1904,"-2"0"-1004,-8 0-498,7 0 0,-3 0 686,8 0-656,-1 0 1,7 0 331,-1 0 1,0 5-382,0 1 1,6 6-304,1-6 0,-7 5-137,-6-5-708,1 7 425,5-3 0,-7 7 243,-4 0 1,-6 1-831,-6-1 1,2 2 295,-8 4 1,1-3 418,-6 3 0,1-4 211,5-2 1,3 2 289,8 4 1,0-3-141,0 3 0,8-4 110,3-2 0,7-5-45,5-1 1,-4-1 25,4 1 0,2 5 47,-2-5 1,0-1-14,-6 1 279,1 1-418,-9 5 0,-1 0-25,-8 1 1,-8-1-251,-3 0 1,-12 1-376,-6-1 1,-6 0-72,-5 1 1,3-1 290,-3 0 1,5-7-2073,7-5 2367,-5-3 0,6-2 0,-8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4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7940,'-9'-17'1168,"1"-1"0,18 3-1081,7 3 1,2-1 168,10 7 1,0 0 84,5 6 1,1 0 247,0 0 1,-3 8-192,-3 4 0,-4 9-17,-8 2 0,-1 0-147,-5-6 0,-3 6-285,-8 0 0,0 6 25,0-6 0,-2 6 16,-4-6 0,-3 6-206,-9-6 0,1 0-559,0-6 1,-1 0-312,1 1 0,6-3-188,-1-3-12,1-5 870,-7-7 1,3-2 175,3-3 1,3 1-71,3-8 236,4 8 192,-6-11 0,6 13 862,-3-4-480,3 12 1,-6 4 536,8 7 1,-6 8-319,1 4 1,-7 2 303,6-3 0,-1 5-566,1-4 1,4-2-43,-4 2 0,4-2-330,2 1-33,0-3 1,0-7-210,0-1 0,0-6-374,0 1 1,6-6-757,0 5 1,1-7 589,-1 2 1,-2-6-391,8-6 0,-3-3 486,3-9 1,3-9-232,-3-7 832,3-1 0,10-22 0,2 3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7940,'27'-6'213,"-4"0"1,-11 2 356,-7 10 0,-3-2-56,-2 8 0,0-1 148,0 6 0,-5 1 397,-1-1 0,-6 0-482,6 1 1,-5-1-187,5 0 0,-5-5 51,5-1-637,0 1-22,6 5 0,8-7-180,3-5 0,7-3 30,5-2 0,-4 6-469,4 0 1,2 0-35,-2-6 1,0 2 322,-6 3 0,-1-1 68,-5 8 0,3-1 200,-9 7 0,-1 1 58,-9 4 1,-5-2-86,-7 8 0,-6 0-89,0 5 0,-8 1 64,2-1 840,4 1-474,-8-1 0,14-5 886,-4 0 1,4-2-517,2 2 1,5 2 171,0-8 1,9 5-195,-3-4 1,4-1 440,2-6 0,0 0-483,0 0 0,0-5-437,0 0 1,2-9-140,4 3 1,-3-4-341,9-2 1,0-8-236,5-3 1,6-10 346,0-2 0,6-8-718,-6 2 1,6 2 759,-6-2 1,6 10 420,-6 2 0,-6 1 0,-6 11 0,-7-1 252,12 6 0,-14 8 276,3 3 0,-3 5 240,-2 1 0,-2 0-246,-3 0 1,3-5 1370,-4-1-842,4 1-178,2 5-488,0-7-386,0 5 0,2-13 103,4 4 1,-4-2-86,3 2 0,-3 3 5,-2 8 0,0 8 40,0 4 0,0 4-383,0 2 1,0-1 168,0 1 0,-6-1-946,1 1 0,-3-6 63,2 0 0,4-6 1035,-3 5 0,-5-6 0,0 3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5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7881,'-10'9'907,"4"9"1,4-1-615,2 6 0,0 2-66,0-2 0,0 8 138,0-2 1,0 1-245,0-1 0,-1 4-179,-5-4 0,2 2-650,-8-3 519,9 5 0,-5-12-355,8 8 1,0-14-1329,0 3 1872,0-13 0,-8 11 0,-1-7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8141,'-17'0'-347,"-1"0"0,3-1 428,3-5 458,-3 4 1,11-12 159,-7 9-316,7-1 1,-6 6 102,4 0-126,5 0-461,-7 0 0,8 13 18,0 5 1,0 5 153,0 0 0,8-2-16,3 8 1,10-6-42,2 6 1,10-8 24,2 2 1,-1-4-116,6-2 1,3 1-169,-3-1 0,0-2 98,-5-3 1,-8 1-390,-4-7 312,4 0 0,-10-8 50,0-4 0,-7-4 114,-10-7 0,-8 0 109,-3 0 1,-12-7-145,-6 1 1,-6-7 42,-5 1 0,2 2-235,-9-2 1,3 2 163,-2-2 1,4 10 121,7 8 0,1-1 0,-1-5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7937,'27'-6'258,"-4"1"1,-3-7-39,-3 6 1,0 1-272,1 5 0,-1 0 109,0 0 0,0 0 179,1 0 1,-1 0 249,0 0-272,8 0 1,0 0-317,4 0 0,-4 0 73,-8 0 24,1 7 1,5-5-314,0 4 251,0 4 0,-12-7-44,1 9 0,-3-6 5,3 5 0,1-5-46,-7 5 1,0-5-35,-6 6 166,8-1 0,-6 7 152,3-1 0,-3-6-63,-2 1 78,0-1 0,0 7-54,0-1 0,0-5-15,0-1 0,-2-5-6,-3 5-19,3 1 0,-6 5-27,8 1 0,0-1-26,0 0 0,0 0-30,0 1 1,0-1 59,0 0 0,0 8 31,0 4 1,0-2-46,0 2 0,2 2 2,4 9 0,-4-2 69,3 8 0,-3 1 140,-2 4 1,6 1-52,0 0 0,0 2 183,-6 4 0,0-5-78,0 5 1,0 2-85,0-3 0,-2 9-434,-4-3 0,2-11 200,-7-6 0,7-4-115,-2-7 1,-2 1 55,2-13 1,-5 1 88,5-7-40,-7-8 10,3 7 1,-5-16-418,3 0 0,-3-6 203,3-6 1,-5-9-135,-6 4 0,2-6 108,-8 0 1,6-4-1171,-6-8 1446,-7-7 0,-1-10 0,-5-9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7883,'18'0'1060,"-7"0"-1117,1 0 0,-7 0 161,7 0 634,-8 0-308,3 0-307,1 0 0,-6 2 118,4 3 1,-4-1-414,-2 8 0,0-1 33,0 6 0,-6 1-123,0-1 0,-5-5-89,5-1 336,-8 1-255,13-3 101,-7-1 1,10-8-7,4 0 1,3 0 155,8 0 1,6 0 22,1 0 0,4 0 1,-5 0 0,0 2 103,-5 4 0,-3-3 7,-3 9-131,-5 0 1,-7 5 206,0 0 1,-7 0-40,-5 1 1,-5-1-12,-6 0 0,-4 1-110,-8-1 0,1 0-15,-1 0 0,6-1 8,1-5 1,6 3-157,-1-8-113,4-1 207,2-5 1,7-2-374,4-3 0,6 1 147,6-8 0,10 7-100,7-7 0,2 2 134,-2-1 0,-2 3 319,8 8-168,-8 0 158,4 0 1,-10 2 247,-3 4 0,-5-2 3,-7 7 1,-7-1 102,-5 1 1,-5 5-121,-6-5 1,-2 5-265,-4 1 0,-2-6-23,8 1 1,0-6-350,6 5 236,7-7-70,-5 4 1,15-8-80,0 0 1,13 0-154,10 0 1,8 0 155,-2 0 0,4 0 62,1 0 1,-5 0 191,0 0 0,-8 6 82,2-1 364,-4 1-272,-9 2 4,-3 1 0,-20 9 99,-4-1 0,-12-6-73,0 1 0,-2 0-185,3 5 1,1 0 83,4 0 0,9-5-273,-3-1-9,11-7 1,0 10-125,12-8 1,6-1-57,11-5 1,9 0-170,9 0 0,5 6 68,-6 0 0,6 0 439,-5-6 0,-9 2-114,-9 3 0,-5-1 114,-7 8 0,-3-1 741,-8 6 0,-12 1-129,-11-1 1,-7 6 194,-22 0 0,4 2 20,-10-2 0,6-4 338,6 4 1,0-9-12,11-3 1,5-1 54,12 2-1905,9-5 602,1 1 0,25-6-787,12 4 0,13-6 247,16-6 0,5-4-358,12-7 1,4-6 631,8 0 0,-1-8 0,0 4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7868,'36'9'0,"-5"1"1753,-20-4 0,-3 3-823,-8 8 1,-2 7-25,-4-1 1,-5 0-960,-12-6 1,-21 8 52,-20 4 0,-26 3 0,37-14 0,0-1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8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7936,'10'0'2148,"-3"0"-1828,1 0 288,-6 7 1,6 3-188,-8 7 1,0 1 460,0-1 1,6 6-323,-1 0 0,1-6-188,-6-5 1,0-1-326,0 7 0,0-1-188,0 0 0,0-5 108,0-1 1,-2-1-143,-4 1-1229,4 5 634,-5-7-1291,-1 1 1366,6-2 1,2-8-6,12 0 1,5-8 266,6-3 0,-2 1 51,8-2 1,-6 9 294,6-3 1,-8 4 200,2 2 0,-6 2 306,-5 4 0,-4 3-315,-8 8 1,0 1 651,0-1 0,-8 6-342,-4 0 1,-5 2-88,-6-2 1,-4-4-115,-8 4 1,1-3-14,-1-3 1,3 0-119,3 1 1,-2-3-255,8-4 0,0 3-175,6-8 158,-1-1-409,9 3 231,1-6 213,8 13 1,2-11 156,4 8-9,3-8 0,7 5 186,-5-3 477,5-4 397,-7 6-428,1-8-477,-2 0 49,-8 0 0,1-2-464,5-4-244,-4 4-441,14-13 717,-7 13 0,8-6-62,1 8 0,-1 0 135,0 0 1,1 0-10,-1 0 1,6 6 287,0 0 1,6-1-77,-6-5 1,0 0 3,-6 0 1,2 0-29,5 0 1,-11 0 13,4 0 0,-5-2-66,-1-3-37,5 3 125,-7-14 0,1 12-80,-4-7-197,-4 7 1,3-5 108,1 3 0,2 4 210,-2-4 1,-3 4-85,9 2 0,-6 2 113,5 4 1,1-4 13,5 4 0,0-3 214,1 3 0,-1-2 144,0 7 1,1-7-182,-1 2 1,-6-4 281,1-2-173,-8 0-307,3 0-312,1 0 0,-6-8-434,4-3 1,-2-5 101,1-1 0,-3 0-503,4 0 0,4-7 39,1 1 1,-1-7 555,1 1 0,1 2 433,5-2 0,0 8 0,1-12 0,-1 6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7936,'0'-10'-956,"0"1"2075,0 3-476,0 4 4,0-6 134,0 8 1329,0 0-2062,8 0 17,-6 0 85,5 0-7,-7 0 0,2 8-175,4 3 0,-4 5-30,4 1 1,-4 8-68,-2 4 0,5 4-77,1 1 125,0 8 0,-4 3 52,4 7 0,-2 9-110,7 8 0,-5 2 99,5 10 0,1 0-276,5 5 0,0 3 122,1 3 0,-3-2 104,-3 8 1,1-2 44,-7 2 0,0-2-120,-6-4 1,-2-7-157,-4 7 0,-4-13 171,-7 7 1,0-5 23,-1 0 0,7-14-784,-1-15 1,7-10-199,-7-13 797,8-4 311,-3-15 0,-1-3 0,-2-7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7813,'-12'-1'2129,"1"-5"-869,7 4-968,-4-6 1,10 8-85,4 0 0,6 0 262,11 0 0,4 0-131,7 0 1,3 0-164,3 0 1,-2 0-238,9 0 1,-9 0-353,2 0 0,-5 0-2011,-6 0 1044,3 0 226,-12 0 0,-3 2 1154,-11 4 0,-12 3 0,-4 9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9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7813,'0'17'1045,"-6"1"-784,0-1 0,0 6 399,6 0 1,0 6-236,0-6 1,0 6-189,0-6 0,2 0-6,4-6 0,-4 1-1,4-1 1,1 0-1076,-1 0 557,0 1-1103,2-1 1,-5-2 1390,9-3 0,-1-4 0,7-8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9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7813,'16'11'1171,"-5"1"1,-3-7-288,-8 7 0,6 0-274,-1 5-1020,1-8-400,-6 7-156,8-14 1,-4 4 965,7-12 0,1-4 0,5-7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09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8 104 8335,'-8'-9'1417,"8"3"1,14 2-1196,9-2 1,9 4-36,3-3-107,-1 3 0,16-4-124,-3 0 1,1-2 106,-2 3-366,-4 3 0,-4-8-570,-3 4 1,-4 4 591,-14-3-1323,0 3 1604,-7 2 0,-2-8 0,-8-2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0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7828,'-12'0'0,"1"0"342,7 0 0,-6 0-9,4 0 1,4 8-241,-3 3 0,3 12 123,2 6 1,0 4 156,0 1 1,5 7-143,1-1 1,2 6-23,-2-5 1,-2 1-147,7-2 0,-5-5 106,5-1 1,-7-1-515,2-10 0,-2 0 33,2-6 0,-5 1-134,5-1 0,-4-5 31,-2-1 146,-8-7 1,-1 4 146,-8-8 0,-1-2-42,1-4 0,0-4 585,-1-7 1,-3 0-229,4-1 0,-2 1 691,13 0 0,0 5-255,6 1 0,2 5-66,4-5 1,5 5-314,12-6 0,6 7-256,12-7 0,-5 6 108,5-5 1,1-1-79,-2-5 0,-1 5-808,-11 1 1,-1 5 403,-4-5 0,-9-1-970,3-5 1,-5 5 1349,-1 1 0,-3-9 0,-8-6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6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1125 35 8065,'-8'-17'194,"-1"7"-64,-1 3 1,-5 7-87,3 0-554,4 0 217,-7 0 318,5 7 0,-7 3-126,0 7 0,5 1 63,1-1 0,5 6 33,-6 0 0,3 8 57,-3-2 1,-3 11 92,3 6 0,-3 6-84,-2 6 1,-2 9 101,-5 8 1,3 9-214,-7 3 1,-1 1 113,12-39 0,-1 0 0,1-1 0,0 0-39,-1 1 0,1 0 0,0 2 0,-1 0 18,1-2 1,0 0 0,-10 47-13,15-47 0,1 0 0,-10 43 43,9-43 1,1 0-1,-11 46-193,8-44 1,0 1 0,2-1-1,1 0 130,-4 6 1,1 1-1,0 0 1,-1 0-218,-2 2 0,-1 1 0,1-1 0,0 1 163,-1-1 0,1 1 1,0-1-1,0 1 37,0 0 0,-1-1 0,-2-4 0,0-1-59,-1-3 1,1 0-1,3 0 1,2 0-2,2-3 1,3 0-1,-10 39 275,3-1 0,7-16-357,5-8 1,3-5-59,2-18 0,0-1-367,0-11 0,0-3 539,0-7 0,2-9-360,3-3 0,5-4 630,7-2 0,1-8 1,-1-1-1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0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7828,'17'0'432,"-5"0"748,-1 0-632,-7 0-234,4 0 537,-8 0 591,0 0-417,8 0-485,-7 0 0,9 0-546,-4 0 6,-4 0 1,7 6 6,-3 0 1,-4 1-111,4-1 1,-4-2 198,-2 7 1,0-5 112,0 6 1,-2 1-210,-4 10 0,-19 4 0,-11 8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7828,'-19'11'0,"-4"1"0,3-8 89,-3 2 1,4-5 183,2-1 0,0 0 126,-1 0 0,1 2-76,0 4 1,-1-4 362,1 4 0,0-4-252,0-2 1,-1 2-170,1 3 0,5-1 7,1 8 0,1-6-26,-1 5 0,-5-5-21,5 5 1,1 1 26,-1 5 0,7 0-134,-2 1 1,4 1 90,2 4 1,2-2 43,4 8 0,7 0-44,16 5 0,15-5 45,20 0 0,7-2-19,10 2 1,1-4-558,16-8 0,-2-5 90,2-1 1,-4-7-436,-7 2 0,-8 1-696,-4-1 0,-12 0 696,-5-6 0,-12 0-2134,-6 0 2801,-3 0 0,-1 0 0,-7 0 0,-8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1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7927,'-9'0'-1328,"-1"-5"996,4-1 0,4-2 2921,-3 2-1549,3 5 0,2-9-27,0 4 0,7 4-363,5-4 1,5-1 80,6 1 0,0-2-425,12 3 1,-4 3-60,9-4 0,-2 4-475,3 2 0,-5 0 224,5 0 0,-11 0-737,-1 0 1,-8 0-75,2 0 0,-3 0-522,-3 0 0,-2 2 435,-3 4 1,-5-3 901,-7 9 0,0 0 0,0 5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7927,'-6'-11'1688,"0"-1"-515,0 8-1320,6-11 225,0 13 1119,0-6-200,0 8-468,-7 8 1,5 2-289,-4 7 0,-2 0-225,3 0 0,-7 1-683,6-1 0,1 6 453,5 0 1,0 0-1275,0-6 0,0 1 1488,0-1 0,7 0 0,3 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8054,'0'12'1124,"0"-1"0,-2 3-1237,-3 9 0,3 6-3,-4 11 1,4 4 899,2 8 0,0 6-331,0 0 1,0 5 413,0-5 1,6 5-469,0-5 0,-1-3-241,-5-9 1,0 3-282,0-9 1,0 0-450,0-5 0,-7-6-426,-5-1 1,-3-6 542,-2 1 1,-3-4-355,-3-2 1,4-5 222,-4-1 1,2-7 494,-2 2 0,4-14-7,-4-9 0,11-2 38,6-10 0,4 8 86,2-2 1,0 9 424,0 3 0,10 7 17,7-2 1,2 4-178,10 2 1,0 0 48,6 0 1,-7 6-57,1 0 0,-6 5-291,6-5 1,-8 7 0,2-1 1,-9-3-128,-3 3 1,-5-6-550,6 5-706,-9-7 1388,5 4 0,-8 0 0,0 1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2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10051,'-18'0'919,"1"6"-455,0 0 0,-6 2-352,0-3 0,-2-1-3,2 8 0,-2 1-413,-4 10 1,2-2 251,4 8 1,9-6-105,-3 6 1,11-2-49,1 2 0,3 3-149,2-3 0,5-4 146,1-2 0,8 2-62,-3-2 302,4 0-68,3-5 0,-7-9-149,1-3 89,-8 4-96,3-8 0,-5-2-103,4-12 1,-2-3-237,7-3 1,-5-1 181,6-4 1,7-11-302,10-13 649,11-3 0,4-9 0,8-3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7928,'42'-52'0,"-7"14"63,-1 3 1,-7 14 447,-10 4-273,1-1 1,-7 17-1,1-5 0,-8 6 425,1 6 0,-3 3-236,-2 8 1,-2 1 119,-3-1 1,3 0-130,-4 1 1,-2 5 304,2 0 1,1 0-352,5-6 1,0 0-175,0 1 0,7-1-197,5 0 0,5-7-274,6-4 0,4 1 3,8-1 1,-6 0 233,-1-6 1,-1 2-1020,2 4 1,2-5 384,-8 5 1,-6 2-348,-5-2 1,-8 7 314,1-1 0,-5 5-3,-5 6 1,-13-2 70,-11 8 634,-11 0 0,-4 5 0,-8 1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2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7928,'-34'25'0,"1"0"4,4 4 1,4 1 124,8-7 0,7 2 437,5-2 0,3-3-35,2 3 0,0 2 61,0-2 0,0 0-190,0-6 0,0-5 445,0-1-747,7 1 0,1-1 75,4 1 0,-3-8-644,-3 1 0,-2-3-65,7-2 1,-5 0-444,6 0 0,-3-2 361,3-3 0,3-3-267,-3-4 0,3-3 539,2 3 1,2-1 343,5 1 0,-5-3 0,4 4 0,-4 3 0,-2 2 0,1 4 0,-1 2 0,-6 0 384,1 0 525,-8 0 664,3 0-691,-7 0 1249,0 0-1773,8 0 1,-6 2-109,4 4 0,2 5-18,-3 12 0,3 4 48,-2 8 0,-4 9 6,3 8 0,-3 2 106,-2 9 0,-2 6-233,-3 6 1,1-2 5,-8-9 1,3-1-711,-3-11 1,-3 8 351,3-14 0,-3 2-979,-2-8 1,1-5 568,5-1 0,-5-1-1523,5-10 2126,3 0 0,-7-6 0,5 1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7801,'18'10'5506,"-7"-1"-3118,1-3-1661,-8 4-1232,11-1 0,-6 5 403,9-8 0,-1 5-607,0-5 499,-7 0-9,5-6-2629,-13 0 2848,6 7 0,-16 3 0,-1 7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7801,'0'17'3497,"-7"-7"-3497,5-3 0,-6-7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381 122 7909,'-27'-18'228,"4"1"0,4 6 82,1-1 1,1 8 188,0-2 1,0 4-202,-1 2 0,1 2 95,0 4 0,-1 4-134,1 7 0,0 2 83,-1 4 0,9 2-180,3 4 0,4 2 55,2-8 1,0 6-369,0-6 1,2 0 28,4-6 0,3-1-178,9-5 0,-1 3 135,0-9 0,1 1-42,-1-6 1,0 0-28,1 0 1,-7 0 67,1 0 1,-7-2-58,7-4 0,-8-3 131,1-9 1,-3 1-156,-2 0 0,0-6-40,0 0 1,-9-8-141,-9 2 1,-1 2 89,-10-2 1,1 6 67,-7-5 0,0 6 269,1-1 0,-8-3 0,-3-1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7916,'10'-17'722,"-1"2"-317,-3 3-78,-4 5 558,6 7-318,-8-8 604,0 6-313,0-6-74,0 8-520,7 0 0,-3 2 286,8 4 1,-8 4-114,1 7 1,-3 0-184,-2 0 0,0 7-96,0-1 0,0 0-159,0-6 0,0 0-1352,0 1 916,0-1-2299,0-8 1598,0 7 1,0-16-42,0 0 1,0-8 1178,0-9 0,0-8 0,0-2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137 277 7916,'-7'-9'273,"-5"3"0,2-2-42,-1 2 1,7-1-303,-2 1 1,4 2 76,2-7 0,0 5 67,0-6 0,0 7 18,0-7 0,2 2-187,4-1 0,2-4 113,3 3 1,5 2-114,-5-1 0,10-1 76,2-5 1,6 6-34,-6-1 1,14 2 153,-3-1 1,-1-3-34,-4 9 0,5-7 0,7 6 0,-1 1 41,-5 5 0,1 0 6,5 0 0,-5 0 77,4 0 0,-3 0-61,-3 0 1,1 7-33,0 5 1,-3-3 8,-3 3 0,2-1-152,-8 7 0,6-1 39,-6 0 0,0 6 31,-6 0 1,0 1-23,1-7 0,-3 2-124,-3 4 0,1-4 138,-7 4 0,0 2 2,-6-2 0,-2 6 155,-4-6 1,-4 8-99,-7-2 1,-6 4 21,0 1 1,-8-1-38,2-4 0,-5 3 25,-7-3 0,3-2 22,-8 2 1,6-8-10,-7 2 1,3-10 194,-2-1 1,-4-2-135,4 1 0,2-3 193,-2-8 1,2 0-78,-3 0 1,-1-2-137,8-4 1,-6-5 34,6-12 1,-1-4-175,7-8 0,5-1-73,0-5 1,14 3-332,-3-8 0,13 5-477,-1-5 1,6 8 433,6-3 1,5 5-521,12 1 0,0 3 397,12 3 1,-3-2 567,15 8 0,-1-8 0,6 4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8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52 8087,'-8'-9'1230,"-1"1"1,-8 6-837,-1-4 0,7 4-16,-1-4 1,6 5-82,-5 1 1,5 0-315,-5 0-125,7 0-143,-4 0 150,8 0-520,-8 0 250,7 0-115,-7 0-82,8 0 250,0 0 0,2 5 484,4 1-72,-5 0 35,7-6 838,-8 0 1756,0 0-1702,-8 0-645,7 0 1,-13-2-265,8-4 31,-7 4 0,9-5 298,-8 7-413,9 0 1,-7 0 54,4 0-107,4-8 8,-13 6 1,11-6 106,-7 8 1,5 0 21,-6 0 0,7 6 3,-7 0 1,6 1-56,-5-1 0,1-2 10,-1 8 1,-5-3 18,5 3 0,1 1 19,-1-7 1,1 7-50,-2-1 1,-1-2-17,7 1 1,-7-5-1,1 5 0,3-1 33,-3 2 1,6 3-3,-5-4 1,5 5 275,-6 1 1,7 0-91,-7 1 0,6-1 104,-5 0 1,5 1-51,-5-1 0,5 2-1,-6 4 0,7-4-83,-7 4 0,8-1-131,-2 1 1,-1-4 80,1 4 1,-2 2-19,3-2 1,3 0-166,-4-6 0,4 2 17,2 4 1,0-3-71,0 3 0,0-4 40,0-2 0,6 1-151,-1-1 1,9 0-37,-3 0 0,5-1-17,1-5 0,0 3-82,1-8 0,5-1-238,0-5 0,8 0-199,-3 0 1,-1-2 255,2-3 1,0-5-33,5-7 1,-1-6 134,-4 0 0,2-6 129,-8 6 1,0-8 112,-6 2 0,0 4-29,1 2 0,-9 4-18,-3 2 373,-4-1 248,-2 1 85,0 7 173,0 3-454,0 7 0,0 7 198,0 5 1,0 3-127,0 3 1,0 5 39,0 0 1,0 6-103,0-6 1,0 0 104,0-6 0,6 0-305,0 1 0,-1-1 103,-5 0 1,2-5-775,4-1 0,-4-5 396,4 6 1,-4-7-917,-2 7-296,7-8-836,-5 3 1107,6-7 24,-8 0 934,0 0 0,-8-7 1,-1-3-1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1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86 8055,'-18'0'0,"-5"0"583,0 0 156,0 0 1,6 0 437,0 0 181,7-7-372,2 5-635,8-6 0,14 8-78,3 0 0,14 0-27,3 0 1,11-8-199,12-3 1,-3 1 136,4-1 1,-5 5-465,-1-5 1,-7 7-288,-5-2 1,-4 4-642,-1 2 1,-8 0 1206,-4 0 0,-4 8 0,-2 1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0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364 330 7913,'-8'-18'0,"6"1"-178,-4 0 0,5-6 211,1 0 1,0 0-153,0 5 1,1 1 252,5 0 1,-4 5 343,4 1 1,-2 1-134,2-2 1,-5 3 570,5 3-185,-4 4-295,6-6-26,-6 8-192,13 0 0,-13 8 121,4 4 1,1 3-58,-1 2 1,0 6-28,-6 0 1,0 6-77,0-6 0,0 6-51,0-6 0,0 6-288,0-6 1,0 0 148,0-6 0,0 1-521,0-1 0,0-5 32,0-1-327,0-7 448,0 4 338,0-8 1,0-2-74,0-4 0,0 2 79,0-7 0,0-1 1,0-5 0,0-1 271,0 1-289,0 0 0,0 0 65,0-1 0,2 1-300,4 0 0,1-1-18,5 1 0,3 0-1,-3 0 1,-3-3 105,3-3 0,-2 4 9,1-4 1,4 4 214,-3 1-151,-4 1 1,1 2 576,-3 3-260,-4-3 176,6 13 1,-8-8-122,0 5 0,2 3 260,3-4-171,-3 4-55,6 2-142,-8 0-15,0 0 0,6 10 109,-1 7 1,1 2-93,-6 10 0,0 2 211,0 9 0,-6-2-48,1 9 1,-9-3-117,3 2 0,1-4-40,-1-7 0,1-3-132,-2-3 1,-1-4-419,7-8 0,-1-1 76,1-5-866,4 5 875,-6-14 1,6 5-135,-4-7 1,5-7 73,-5-5 0,2-3 71,-2-3 1,4-5 154,-4 0 0,5-5 354,1 4 220,0 1-340,0 6 475,0 0-407,7 7 0,-3 3 541,8 7-435,-9 0 1,5 1 285,-8 5-134,8-4-238,-6 6 0,5-6-547,-7 4 254,0-5-142,0 15 0,-1-7 117,-5 9 0,2-1-76,-8 0 0,1 3-117,-6 3 1,-1-2-215,1 8 1,0-6 213,-1 5 0,7-6 31,-1 1 1,1 2-10,-6-2 0,-1 0 67,1-6 0,5-2 578,1-3 1,-1 3-222,-5-3 0,0-3 91,-1 3 0,3-6 97,4 5 1,-5-7 203,5 2 1,1-4-74,-1-2 0,5 0 706,-6 0-647,8 0-205,-3 0 1,9-8-576,3-3 1,5-11 242,7-1 1,8-7-126,4 1 1,4 2 27,1-2 1,1 8-91,0-2 0,-3 6 140,-3 5 0,2 4 260,-8 8 0,0 0 258,-6 0 1,-5 2-173,-1 4 0,-7 0 193,2 11 0,-4-3-96,-2 9 1,0-2 433,0 2 0,-6-4-356,0 4 1,0-4-200,6-1 0,0-7-174,0 1 0,0-7-276,0 7 1,2-8-208,4 2 1,10-6 306,7-6 0,5-4-136,-5-7 1,8-2 62,-2-4 1,-2 3-89,2-3 0,-8 6 105,2 6 1,-10-3 120,-1 8 0,-6-5-112,5 5 311,-7 0-55,4 6 0,-10 0-84,-4 0 0,2 0-2,-7 0 0,-7 8-9,-5 3 0,-7 5 140,1 1 1,-4 8-15,-1 4 1,-1-2 82,0 2 0,1-6-115,-1 6 1,2-6-20,5 5 1,-5-5-99,4 6 0,-3-8 107,-3 2 0,6 2-619,0-1 0,2-1 264,-1-6 1,-3-6-364,8 1 0,0-6 94,5 5 0,1-5-686,0 6 801,0-9 0,1 7-116,5-4 58,-5-4 36,14 5 46,-5-7 185,7 0 1,7 0 308,5 0 0,3-7 90,3-5 0,5 3 242,0-3 1,7 6 384,-1-5 0,4 7-400,1-2 1,-3 4 186,4 2 1,-3 2-161,15 4 1,-7 2 445,6 3 0,0 4-338,6-3 1,-8 3-10,-3 3 1,1-3-201,-2-3 0,1 1-195,-7-7 1,1 5-182,-1-5 1,1 0-373,-1-6 0,1 0-284,0 0 0,-1 0 369,1 0 0,-1-8-2997,1-3 3340,0-12 0,7-4 0,2-8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8019,'-10'9'3476,"2"-1"-3464,8-8 1,8 0 110,4 0 0,5 0 288,6 0 0,2 0-172,4 0 0,1 0 28,-7 0 1,6 0-670,-6 0 1,-5 0 300,-7 0 1,-7 8-614,2 3 1,-4 6 282,-2 7 0,-14-3 86,-3 7 0,-12 1 179,0 6 0,-1-1 219,1 1 0,0-6 497,12 0 0,-3-8-14,15 2 0,-1-10-266,6-1 1,2-3-39,4 3 0,11-4-598,12-8 0,5 0 293,7 0 0,-1-2-425,12-4 1,-4-4 163,10-7 334,-5 0 0,-1-8 0,0-2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1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7939,'17'0'1865,"1"0"0,1 0-936,4 0-563,-4 0 0,14-6-332,-4 1 1,3-9 28,3 3 1,-3 3-370,-3 2 1,2 2 235,-8-1 70,0 3 0,-6-6 0,1 8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242 312 9958,'12'0'1208,"-1"0"-1023,1 0 0,11-2-66,0-4 0,6-4-1050,-6-7 670,7 0 0,-10-6-249,3 0 1,-4 0 343,-2 5 0,-1 1-541,-5 0 0,-3 0 272,-8-1 1,0 1 275,0 0 0,-2 1-27,-4 5 396,-3-5 1,-9 13-110,1-9 65,7 8 1,1-4 654,3 8-248,4 0-400,-6 0-51,8 8 1,-2 2-193,-3 7 1,3 0 89,-4 1 0,2 1 126,-2 4 0,3-2-56,-9 8 1,6 0-8,-5 5 0,5 5 12,-6-5 0,9 5 173,-3-10 1,4 1-295,2-1 1,0 2 258,0-8-552,0 0 133,8-6 0,1-7-42,8-4 0,-5-4 96,0-2 1,-1 0 19,6 0 0,-5-8 111,-1-4 0,-1 3-87,2-3 0,-3 3 763,-3-3-509,-4-3 0,7 7 808,-3-4-666,-4 5 1,8 14 188,-4 5 0,-3 9-118,9 2 1,-6 8-81,5-2 1,-5 3-340,5 3 0,-5-6 123,6 0 0,-8-8-496,1 2 1,-3-4 234,-2-2 0,0-5-918,0-1 446,0-7 361,0 12 1,-2-14 110,-3 3 1,-5-5 307,-7-5 1,-1-5 534,1-7 0,6-3-384,-1-3 1,8 4 255,-2-4 1,5 4-152,1 2 0,0-1-125,0 1 1,1 2-65,5 3 1,4-3-123,7 3 0,0 5 66,1 1-365,-1-4 1,0 6-877,1-7 552,-9 7-954,-1-4 1051,-8 8 0,-8 2-285,-3 4 1,-12 4 265,-6 7 1,-12 2 104,-5 4 0,4-4 226,2 4 0,-3-3 164,3-3 1,-6 0 199,6 0 0,1-1-256,10-5 1,-1 5 558,7-5 0,-1-1-298,7 1 0,0-5 245,0 6 0,5-7 337,1 7-228,7 0 1,-4 5-156,8 0 1,2-2-138,4-3 1,-2 3 226,7-3 0,1 3-157,5 3 0,2-3 118,4-4 1,2 5-75,4-5 1,4-3-124,-5-2 1,7-4-135,5-2 1,-1 0-87,7 0 1,0 0-359,6 0 1,2-14-608,3-3 0,5-6-1491,7 0 1,0 2 2392,0-8 0,1 0 0,-1-5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3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8034,'-9'0'2174,"1"-8"-1917,8 6 1,6-7 391,-1 3 1,9 4-366,-3-4 1,11 4-129,1 2 1,2 0-587,-2 0 0,2 0 254,3 0 0,-3 0-48,-7 0 0,-1 2 137,0 4 0,-7 9-138,-4 9 0,-4 6 131,-2-1 1,0 11 251,0 7 0,-8 1-56,-4-2 0,-3 2 218,-2-8 0,5 2-106,1-1 1,7-5-46,-2 5 1,-2-11-267,3-1 0,-1-8 94,6 2 1,0-3-366,0-3 0,0-6-279,0 1-169,0-8 584,0 3 0,6-14 92,-1-5 1,3-9 15,-2-2 0,-2-8-33,7 2 0,1-1-43,5 1 1,2-4 68,4 4 1,-2-1-112,8 1 0,-6 10 197,6 7 1,-6 8 229,6-2 0,-8 6 33,2 6 1,-4 6 338,-1 11 0,-7-4-75,1 4 0,-8 2-196,1-2 0,-3 2 81,-2-2 0,-5-4-22,-1 4 1,-8-3-392,3-3 0,-10-6-47,-2 1 0,0-8-330,5 2 316,1-4 1,0-2 61,-1 0 1,9-10 1,3-7 0,4-3-9,2-8 0,0 5 174,0-6 1,0 8-74,0-2 0,8 9 111,3 3 0,5 7 109,1-2-21,0 4 0,1 2-123,-1 0 0,-6 6-26,1 0 1,-8 7 594,2-1-412,-5 3 1,-1 2-364,0 0 1,0-5 97,0 0 1,-1-7-1231,-5 7 628,4-8 1,-12 5-233,9-3 1,-9-4 352,3 4 1,-5-4-119,-1-2 0,-2 0 198,-4 0 0,-4 0 154,-8 0 0,1 0 188,-1 0 0,0 0-58,1 0 0,-1 0 382,1 0 0,5 7-107,0 5 1,6-3 109,-6 3 0,8 0 22,-2 5 1,4 0 225,1 0 0,1 1-132,0-1 1,5 0-99,1 1 1,5-1 71,-5 0 1,7-5-122,-2-1 0,4 1 365,2 5 1,2-2-72,4-3 1,9 3 8,8-3 0,16 3-103,1 3 1,10-3 163,7-4 0,7 3-632,11-8 1,-2 5-91,8-5 0,-8 0-788,2-6 0,-4 0 577,-2 0 1,0 0-1766,0 0 0,-7-2 19,-5-4 2061,-11-4 0,-3 1 0,-9-1 0,1-3 0,-1-6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7897,'10'0'1729,"-2"0"1,-6 8-59,3 3-1241,5-3 1,7 1-18,1-3 0,-7-4 132,1 4 0,-1-4-1463,6-2 828,1 0 0,-3 2-2719,-3 3 2214,3-3 1,-13 8-446,4-4 0,-4 3 1040,-2 9 0,-8 7 0,-2 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62 156 8043,'-27'-52'0,"2"8"0,15 17 0,10 4 0,10 14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7897,'0'17'905,"0"0"-574,0-7-1,0 5 147,0-13 1,0 14-92,0-5 0,0-1 282,0 1 1,0-5-234,0 5 1,0 1 60,0 5 0,0-5-172,0-1 0,0-5-226,0 6 0,2-7 20,3 7-272,-3-8 1,8 3-645,-4-7 522,-4 0-24,5 0-107,-7 0 1555,0 0-1188,8 0 1,-4 0-312,7 0 1,-3-7-346,9-5 0,4-3 388,14-2 0,0-1-1409,-1 1 1,7 0 821,-1-1 0,0 3 895,-5 4 0,-2-3-3,-5 8 1,-8 1 42,-9 5 0,-7 7 582,2 5 1,-4 3 861,-2 2 1,-2 1 82,-4-1 1,4 0-642,-4 1 0,-1-1 1131,1 0-971,-8-7-914,12 5-677,-5-13 0,20 6-642,4-8 1,18-14 919,0-3-3216,11-4 2239,6-4 0,1 6-52,5-4 1,-10 9 760,-2 3 1,-9 7 494,-3-2 0,-1 4 0,-10 2 0,-6 8 313,-5 3 1,-8 7 372,2 5 1,-6-4 718,-6 4 1,-2-4-528,-3-2 0,-11-1 329,5-5 1,-4 3 506,4-8-1206,-1 7 1,1-11-650,0 4 1,5-6 151,1-6 1,7-4-1585,-2-7 0,4 0 477,2-1 1096,0-7 0,0-9 0,0-10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4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7986,'-9'0'2273,"1"0"1,10 0-1628,4 0 0,3 1 29,9 5 1,-1-4-263,0 4 0,6-2-115,0 2 0,2-5-45,-2 5 0,-9-4-415,3-2 1,-5 2-98,-1 4 0,3-2-257,-9 7 0,1-5 201,-6 6 1,-2-1-293,-4 6 0,-3 1 575,-8-1 0,-3 0-88,-3 0 0,10 1 432,-4-1 0,5 0-195,0 1 1,3-1 595,3 0 1,4-5-302,-4-1 0,12-5-74,6 6 0,3-9-394,2 3 1,8-4-420,4-2 0,4 0-365,1 0 1,-1-8 407,-4-3 1,2-4 431,-8-3 0,7-7 0,-3-2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25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50 381 7908,'-7'-12'384,"-5"1"1,4 5 0,3-6-628,-5 8 219,8-11 1,-4 5 63,12-7 0,6 0-1,11 0 0,4-6 122,7-1 1,8-4-124,5 5 1,2-2-20,3 2 1,6 3 46,0-3 1,1 4-28,-1 2 1,1 7 150,5 4 1,1-1-101,-7 1 1,5 0-39,-5 6 0,5 2-60,-5 4 0,-6 3 3,-6 9 0,-6-1-121,6 0 0,-9 6 92,-3 0 1,-7 10 175,-9 2 0,-3 1-5,-3 10 1,-5-5 202,-7 5 0,-2 0-186,-3 6 1,-11-6 59,-7 0 0,-6-2-11,6 2 0,-8 2-4,3-7 0,-5-1-44,-2-5 1,-7-3 16,-4-3 1,2 2 166,-2-8 1,0 0-115,-6-6 1,-6-1 144,0-5 1,1-3 11,5-8 1,0 0 14,0 0 1,2-14-277,4-3 0,-2-14 110,8-3 0,1-8-194,10-10 0,4-2 64,8-4 1,8-3-764,3-8 1,12 7 385,5 4 1,12 5-1171,6 1 1,6 4 55,5 7 1323,-4 1 1,14 13 0,-5-7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519 173 7777,'0'-9'-209,"0"-1"941,0 4-6,0 4-161,0-13 0,0 11 0,0-7-22,0 7-300,0-12 1,0 7 0,0-8 0,0 5 375,0 0-180,0 9-103,0-13 1,0 12 235,0-7-24,0 7-196,-7-4-149,-3 8 1,-7 0-74,-1 0 1,7 0-135,-1 0 0,1 2-76,-6 4 1,-1-2-32,1 7 0,-2 1-37,-4 5 0,4-5 58,-5-1 0,3 3 161,-2 9 0,4-4 34,-4 4 1,2-2 151,-2 2 1,4-2-44,-4 8 1,3-6 217,3 6 1,0 0-75,-1 5 1,3 7-120,4-1 0,-3 2-16,8-1 0,1-3 19,5 8 0,0-7-174,0 1 0,1-5-81,5-6 0,2 1-189,3-7 1,5 0-9,-5-5 1,10-3-89,3-3 1,1-3-369,-2-3 0,2-4 329,3 4 0,5-12-130,-4-6 1,4-5 92,1-6 0,3 2-270,3-8 0,-5 0 164,-1-5 0,1-1 15,-6 0 0,-4 7 262,-2-1 1,-4 8 157,-2-2 1,-7 9-75,-5 3-202,5 7 685,-8-4 0,6 10-216,-8 4 1,5 9 859,1 8 0,0 8-275,-6-2 0,2 2-13,4-3 0,-4 5-400,3-4 0,-3-4-193,-2-2-800,8 4 0,-4-8 444,7 4 0,-7-9-1113,2-3 585,4-7-2337,-9 4 2074,15-8 1,-14-2 222,4-4 1,-5 2 796,-1-7 0,-7-1 0,-3-5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1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7881,'9'-9'0,"-1"-1"3033,-8 4-1001,0 4-1252,0-5 0,2 7-343,4 0 1,9 0-93,8 0 0,8 0-410,-2 0 72,11 0 50,4-8 1,2 4-787,0-8 1,0 3 428,6-3 1,-2-1-1544,-4 7 1,4 0 1842,-4 6 0,4 0 0,2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277 294 8419,'12'0'605,"-1"0"0,3 0-702,9 0 0,2 0 644,4 0 0,9-5-351,-3-1 1,3-8-137,-3 3 0,-1 1-196,1-1 1,-2-1-354,-5-5 0,-1 0 227,-4-1 0,-5 1-29,-1 0 1,-2 5-433,-9 1 448,0-1 1,-6 1-248,0-1 417,-8 1 1,-1-7 231,-9 1 1,1 7-136,0 5 0,-1-3 620,1 2-276,0 0-145,0 6 0,5 0 108,0 0-158,9 0-95,-5 0 1,8 2-95,0 4 1,0-2 204,0 8 0,0-7-115,0 7 0,-2-1 129,-4 7 0,4 7-128,-3 3 0,-3-1 288,2 2 0,-5 0-57,5 6 1,-2-1 1,2 1 1,4-1-181,-3 1 1,3-2-123,2-5 1,0-3-165,0-7 1,2-1 98,3 0 0,-1-7-15,8-4 0,-1-4 62,7-2 1,-7 0-114,1 0 1,-3-2 112,3-4 0,1 2-4,-7-8 1,8 7 13,-3-7 42,-3 1 1,1-7 22,-3 1 1,-4 6-53,4-1 55,-4 8-43,-2-11 429,0 13 35,7-6 61,-5 8-315,6 0 0,-2 8 103,0 3 1,-1 11-85,-5 1 1,0 2-50,0-2 0,0 2-142,0 3 0,0 3 126,0-8 0,0 6-292,0-6 1,0 0-279,0-6 160,-7 1 0,3-3 183,-8-3 1,8-3 65,-1-3 134,-5-4 1,6 6-111,-7-8 0,5 0 253,-6 0 0,9-2-48,-3-4 1,2 2-49,-2-7 0,4 5-121,-4-6-150,5 1 0,1-7 56,0 1 1,1 0-185,5 0 1,4-6 113,7-1 0,0 1 60,1 6 0,-1 0 135,0 0 1,1 1-90,-1 5 204,0-5 0,-5 12-58,-1-7-459,-7 7-134,4-4-582,-8 8 459,0 0 0,-8 0 206,-3 0 1,-5 2-351,-1 4 1,-2-4 330,-4 4 0,1 1 161,-6-1 1,1 0 168,-2-6 0,2 2 203,4 4 0,2-4-110,-8 3 0,8 3 156,-2-2 0,-4 7 606,-2-1 1,2 1-333,-2-1 1,6 3 219,-6-3 1,1 3-193,-7 2 0,2 1-61,5-1 0,-5-2-169,4-3 0,4 3 13,2-3 1,2 3 22,-2 2 0,11-5-82,1-1 1,1-5-81,4 6 1,1-7 93,5 7 0,9 0-144,9 5 1,7-6 88,9 1 1,7-3-74,-1 3 1,14 1 0,-2-7 0,9 0-133,-3-6 0,7 0 43,-2 0 1,-1 0-122,1 0 1,-1-6-569,1 0 0,1-5 355,-13 5 1,9-7-606,-14 1 1,8-3-26,-8-2 0,-2 1-216,2 5 0,-7-5 562,1 5 1,-3-5 602,-3-1 0,1-8 0,-1-2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70 9944,'0'-10'1621,"14"2"-2196,3 8 0,4 0 271,-4 0 311,8 0 1,-3-5-120,6-1 1,1-2 182,6 2 0,-3 4-658,-3-3 0,2-3 295,-8 2 1,0 0-106,-6 6 0,-5 0-405,0 0 657,-9 0 155,5 0 0,-10 0 240,-4 0 0,3 6 988,-9 0-941,0 7 0,-3-3 390,4 7 0,-3 1-242,8-1 1,-5 6-53,5 0 0,-2 10-75,3 1 0,1 3-83,-8 9 0,8 0-50,-1 6 1,-3-6-59,2 0 0,-5-2-96,5 2 1,0-3-291,6-9 1,0-5-820,0 0 532,0-8-108,0 4 71,0-8 285,0-7 0,0-10 53,0-12 1,6-11-145,0-5 1,5-7 99,-5-5 0,7-3-20,-1-3 0,3 2 232,3 4 0,-1 9-60,0-4 1,0 12 103,1 0 0,-1 6-131,0 5 1,6 5 356,0 7 0,2 0 126,-2 0 0,-3 2 153,3 3 0,-4 5 130,-2 7 0,-1 1-267,-5-1 1,-3-6 18,-8 1 0,0-1-12,0 7 1,0-1-335,0 0 1,-2-5 173,-4-1 0,2-5-492,-7 6 1,-1-8 107,-5 1 0,2-1-28,3 2 0,-3-4 110,3 4 1,-1-12 79,1-6 1,3 3 6,3-3 1,4 1-56,-4-7 256,12 1 0,3 2 49,9 3 1,-1-1 63,0 7 1,1 0 261,-1 6-113,0 0 1,-1 2-43,-5 4 1,3-2 121,-9 7 0,1-5 247,-6 6-527,0-1 0,-2 6-869,-4 1 592,5-9 1,-9 5-1799,4-9 483,4 1-195,-13 2 1104,5-6 0,-7 6-455,0-8 666,-1 0 1,1 0 18,0 0 1,-1 0-66,1 0 1,0 1 50,0 5 1,-1-4-91,1 4 0,-6 4 280,0 1 1,-6-1 46,6 1 0,-8-1 0,2 1 0,3 3 0,-3-8 0,2 5 34,-2-5 1,-2 0-97,8-6 1,-2 5 949,2 1-469,4 0 1,-6-6 146,8 0 1,5-6 185,1 0-263,7 1-311,-4-3 210,8 6-485,0-13 68,0 13-186,0-14 110,0 14 1,0-7-94,0 3 147,0 4-73,0-6 1,-2 8-39,-4 0 148,5-7-156,-7 5 1,8-8 80,0 4 0,-2 5 228,-4-5-20,4 4 235,-5-6-227,7 6 0,-6-7 402,0 3 556,0 4-377,6-6-237,-7 8 1,3 0-105,-8 0 0,6 0-213,-5 0 0,5 0-33,-5 0 1,5 8-152,-6 3 1,8 5 151,-1 1 1,-3 0-26,2 1 1,-1-1 72,1 0 1,4 1-46,-4-1 0,4 0 92,2 0 1,0-5 17,0 0-83,0-1 0,8 6-43,3 1 1,-1-7-11,2 1 0,-1-1 84,6 7 1,6-7-37,0 1 1,8-1 57,-2 6 0,-2 1 175,2-1 1,5 0 165,7 1 1,7-7-180,-2 1 0,6-9-17,5 3 0,-1-4-233,8-2 0,5-6-639,6 1 1,0-9 79,-6 3 1,0-10-365,0-3 1,-6 1-1833,1 6 0,-8-6 2638,1 0 0,-3 0 0,-2 6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4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7983,'10'0'1697,"-2"0"1,-3 2-1399,1 3-245,8 5 1,-10 7 321,7 1 0,-5 1 192,5 4 1,-7-2-516,2 8 1,-2-6 32,2 6 1,-5-6-319,5 6 0,-2-8 257,2 2 0,-4-4-2195,4-2 232,3 1-227,-7-9 1115,6-1 1050,-8-8 0,0-8 0,0-3 0,0-5 0,0-1 0,0-8 0,0-4 0,0-5 0,0-7 0,2 3 0,3-8 0,5 7 0,7-1 0,1 4 0,-1 1 0,0 8-75,1 4 0,-1 4 87,0 1 1,-5 1 183,-1 0 1,-1 0-92,1-1 1,3 7 276,-8-1 0,5 6-66,-5-5 0,5 5 160,-5-5 0,2 7-115,-2-2 0,-3-2 425,9 3-419,-8-1-266,11-2 20,-5 6 144,7-5-503,0 7 121,-7 0-33,5 0 231,-13 0 94,6 0-140,-8 0 1,0 1 55,0 5 1,0-4 52,0 14-43,0-7-30,8 8 1,-6 1-20,3-1 0,-3-5 24,-2-1 0,6 1 9,0 5 1,1 0 38,-1 0 1,-2 7 14,8-1 1,-7 7-59,7-1 1,-6 10 5,5 1 0,-5 8 194,5-2 1,-5 4-95,6 2 1,-3 2-33,3 3 0,1-3-166,-7 4 1,6-6-208,-7-6 1,3 2 123,-2-8 1,-4-1-146,4-11 1,-3 3-121,3-8 1,-4 0 111,4-5 1,-4-7-232,-2 1 137,0-9-350,0 13 324,0-14 1,-2 0-120,-4-8 1,2-8 173,-7 3 0,1-4-106,-1-3 0,-5-5-125,5 0 0,1-2 543,-2 2 0,1-4 0,-14-7 0,-2-1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7935,'-11'0'1567,"-1"0"-1153,8 0 1,-5 0-81,3 0-16,4 0 0,-6-2 637,8-4-146,0 4-287,0-5-815,0 7 336,0 7 1,6-3-412,0 8 1,1-7-203,-1 7 53,-4-1 301,14 7 1,-13-1-480,9 0 664,-8 1 0,5-1-87,-3 0 0,-4-5 311,4-1-191,-4 1 187,-2 5 0,0 0 225,0 1-37,0-9-262,0 7 0,0-13 325,0 9-489,0-8 1,0 5 227,0-3-423,0-4 0,5 8 97,1-5 0,10-3-38,1 4 0,6-4-41,6-2 1,3 0-100,-3 0 1,-4 0 152,-2 0 1,-3 0 150,-3 0 1,-6 0 723,1 0-549,-8 0 0,-6 8 582,-16 3 1,-1 5-340,-10 1 1,1 0 86,-7 1 0,0 5 23,1 0 1,5 0-13,0-6 1,8-2-413,-2-3 0,4 1 49,2-7 0,5 6-657,0-7 424,9 9-463,-5-5 1,6 7 12,-4-5 29,4 5 446,-5-7 894,-1 9-420,-2-1 0,-7-2 1186,0-3-737,-1 3 1,1-13 178,0 4-248,7 4-267,-5-9-465,13 7 0,-6-6 63,8 4 1,8-4-91,4 3 1,9-1 94,2 2 1,7-4-100,-1 4 0,6-4 86,5-2 1,-1 0-4,7 0 0,-8-2-22,3-4 1,1 2 28,-2-7 0,8 5-345,-2-6 1,4 7-232,2-7 1,-6 2-346,0-1 1,-5-3 43,5 9 0,-8-1-585,3 6 1,-11 0-122,-1 0 0,-8 0 748,2 0 1,-9 2-623,-3 4 1352,-7-4 0,4 21 0,-8-4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6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7905,'0'-17'-1347,"8"0"1138,3 0 1,-1 5 318,2 0 1,-1 3 153,6-3 1,-5-1 821,-1 7-278,1 0 1,5 6-285,1 0 1,-1 0 237,0 0 0,-5 2-300,-1 4 0,1-2 157,5 7 1,-5-5 113,-1 6-563,1-8 0,3 5 211,-3-3-1309,-5-4 733,1 6 1,-6-7-1161,4 5 0,-3-4 692,3 4 1,-4 4-1612,4 1 2274,-12 4 0,-3 10 0,-9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7838,'18'0'1318,"-9"0"-1021,7 7 0,-7-3 399,8 8-409,-7-8 0,4 5 482,-9-3-580,1-4 1,-6 13-123,0-3 1,-2-3 94,-4 3 1,-5 5-547,-12 6 0,2 2 112,-8-2 1,8 2-40,-2 4 0,5 2 440,7-8 0,3 8-105,8-3 0,2-1 148,4 2 1,9-8-56,8 2 1,8-3 46,-2-3 0,3-6 20,3 1 1,-2-3 480,-4 3 1,-5 1 409,-6-7-485,-9 8 0,-5-7-306,-15 5 1,-3 1-75,-15-7 1,-5 6-982,-6-7 0,-7 1 512,7-6 0,0 0-485,5 0 1,8 0 743,4 0 0,4 0 0,2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8135,'0'-17'372,"0"8"-693,0-7 83,0 7 188,0-1 165,0 2-208,0 8-201,0 0 422,0 16 1,0-3-98,0 16 1,-2 7 215,-4 10 1,4 12 45,-3 6 1,1 12 83,-2 11 1,4 13-517,-1-46 1,0 1 0,2 4-1,0 1 308,1 1 1,0-1 0,1 4 0,0 1-128,2 4 1,0 1 0,0 1-1,2 0-86,0-2 0,1 0 1,2 5-1,0 0-44,-3-5 1,1 0 0,1 2 0,2-1 56,-1-4 0,1 0 0,-1-2 0,1-1-159,-1-5 1,1-1 0,2-1 0,1-2-98,-1-4 1,2-2-1,15 38 15,-5-11 1,8-4 242,-2-1 1,4-3 8,1-4 0,3-1-77,3-5 0,-2-3 28,9 4 0,-1-1-273,6-5 0,-6 4 100,0-10 0,-8-2 242,3 2 0,-5-7 0,-1 1 0,-1-3 0,1-3 0,-1 1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7905,'0'17'-8,"8"-7"1,-6 5-150,4-3-98,3-4 0,-7 1 497,4-3 0,-4-2 509,-2 7 0,0 1-44,0 5 0,0 0-263,0 1 1,0 1 124,0 4 1,0-2-154,0 8 1,0-8 8,0 2 1,0 2-27,0-2 0,0 0 27,0-5 0,2-1-251,4 0 1,-4 0-15,3 1 0,-3-1-121,-2 0 0,0-5 76,0-1 1,0-5-158,0 6 1,2-8 67,4 1 1,-4-1-161,4 2-94,-4-4-79,-2 6-16,0-8 1,2-2 144,3-4 1,-3 2-841,4-8 684,4 1 0,-3-6-92,5-1 0,1-1 76,-7-4 0,7 4-421,-1-4 0,1-4 6,-1-2 1,3-5 763,-3-7 0,3-3 0,3-8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7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7906,'10'-8'57,"-2"6"990,-1-5 68,-5 7-402,6 0 0,-6 0-41,4 0-455,-5 7 1,9 1-113,-4 4 1,-4 3 83,4-4 0,-3 5-82,3 1 0,-4 2 90,4 4 1,-4-3 200,-2 3-261,-8-4 1,6-2-135,-4 0 1,3-7-32,-3-4-371,4-4 137,-6-2 1,10-2 140,4-4 1,3-6-591,9-11 1,-1 2 253,0-8 0,6 12 84,0-6 0,0 15 300,-5-3 0,5 1 392,0 5 1,-6-1 1405,-5 6-1332,-1 7 0,5 3 196,-5 7 1,-3-5-164,-8-1 1,0 1 112,0 5 0,0-5 98,0-1-1104,0 1 1,-8 5-293,-3 0 0,1 1-788,-2-1 0,-5 0-1534,-6 1 3081,0-1 0,-2 8 0,-2 2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7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7906,'7'10'-340,"-3"-1"238,8-3 0,-7-4 601,7 4 1,-6-4-151,5-2 0,-5 0 303,6 0 1,-7-6-136,7 0 1,-1-1 461,7 1-715,-1 4 1,6-6-28,0 8 1,0 0-89,-6 0 0,1 2 68,-1 4 0,-2 3-124,-3 9 0,1-1 73,-7 0 1,0 1-106,-6-1 1,0 6-36,0 0 1,-8 0-77,-3-6 1,-5 6 65,-1 0 0,-2 2-170,-4-1 1,2-5-83,-8 4 1,6-4 111,-6-2 1,0-1-382,-6-5 0,7 3 200,-1-9 0,0 1-758,-6-6 0,7 0 182,-1 0 1,6-2-628,-6-3 1508,0-5 0,2-7 0,2-1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7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7906,'27'-10'193,"-4"4"0,2 4 351,-2 2 1,5 2-76,-4 4 1,6-2 188,-1 7 0,4 3 739,1 9 0,7-2-677,-1 8 1,0-8 286,-5 2 0,5 2-589,1-2 1,-1 0-453,-5-6 1,5 1-93,0-1 1,6-2-333,-5-3 0,7-4-481,-2-8 1,-2 0 938,2 0 0,0-8 0,6-2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52 7942,'17'-17'0,"-8"7"0,7-3 108,-5 7 0,-1 0 271,1 6 0,-5 0 48,6 0 1,-8 4 195,1 8 0,-3 1 281,-2 16 1,0 0-338,0 5 1,-7 1-168,-5-1 0,-3 1-141,-3 0 1,-1-1-187,-4 1 1,4-1-165,-4 1 1,4-6-259,1 0 0,1-8 85,0 2 1,-6-10-402,0-1 1,0-8 182,5 1 1,7-3 50,-1-2 1,3-2 40,-3-3 0,-3-7 49,3-11 1,5 2 40,1-8 0,4 6 167,2-6 1,4 8 151,7-2 0,3 4-18,14 1 0,3 7 140,10-1 1,3 9 185,8-3 1,1 4-195,5 2 1,-2-2-6,7-4 0,-13 4-71,2-4 0,-6 5-3,0 1 1,-9 0-259,-8 0-451,-8 0 74,4 0-310,-16 0 481,-1 0 1,-18 5 54,-7 1 0,-2 8 147,-10-3 1,6 4 207,-6 3 0,2-1 53,-2 0 0,-1 1 204,7-1 0,0 2 312,5 4 1,3-2-169,3 8 0,-1-6 276,7 6 0,-5 0-96,5 5 0,-6 3-161,7 3 0,-7-1 172,6 7 0,-7-6-161,1 6 0,3-5-371,-3 5 1,6-6-294,-5 6 0,1-7-338,-1 1 0,-3-4 104,9-1 1,-7-8-1533,6-4 1329,-7-4 0,9-9-269,-8-4 532,9-4 1,-5-4 171,8-4 1,0 2 234,0-8 0,-8-7 0,-1-8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8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7942,'10'-8'0,"-1"6"0,-3-4 415,-4 4 1,8 2-76,-5 0 0,-1 0 156,8 0 0,-6 0-58,5 0 0,-5 0-61,5 0 1,-1 8-117,2 4 1,1 3-14,-7 2 0,5 8 197,-5 4 0,0 4-85,-6 1 1,0 1 42,0-1 0,-2 3-59,-4 3 0,2-3-296,-7 3 1,1 1-270,-1-7 1,1 5-321,4-11 1,4-1 273,-3 2 0,1-10-177,-2-1 1,4-1-1555,-4-6 793,4-3-281,2 0 995,0-8 1,0-2-118,0-4 1,-2-3 607,-3-9 0,-5-7 0,-7-2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7931,'0'-18'414,"8"1"0,2 0-18,7-1 1,0 1-309,0 0 0,7 5 3,-1 1 1,0 7 42,-6-2 1,0 4-126,1 2 1,-7 0-233,1 0 1,-9 8 21,3 3 0,-4 5 117,-2 1 0,0 0 353,0 1 1,0-1-101,0 0 0,-6 1 620,1-1 1,-1-6 310,6 1-47,-8-8-853,6 3 0,2-7-286,12 0 1,5-1-1220,6-5 0,4-6 1305,8-11 0,7 4 0,2-6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9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7888,'10'0'2022,"-2"8"0,-6 2-1753,3 7 1,-3-6 243,4 1 1,2-6-114,-3 5 0,3-5 414,-2 6-793,-4-9 1,7 11-1016,-3-8-611,-4-1-43,14-5-1064,-15 0 1988,15 0 1,-7-2-15,9-3 738,-9-5 0,14-7 0,-3-1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3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7888,'17'0'-565,"1"0"0,-7 8 1358,1 4 1,-9-3-275,3 3 1,-2-7-63,2 7 1,-4-6 130,3 5-46,-3-7 1,-4 10-164,-3-9 0,1 3-289,-8-2 1,1 1-128,-6 5 0,-3 3-288,-3-3 0,2 3-24,-8 3 1,2 5 198,-1 0 0,-3 5-495,8-4 1,0 4 211,5-5 0,9 0 397,3-5-13,4-1 1,4 0 134,4 1 1,3-9-164,9-3 0,7-4-6,4-2 0,1 0-48,-1 0 0,-2 0 82,-4 0 1,-10 0 118,5 0 0,-11 0-169,5 0 403,-8 0 1,2 2 144,-12 4-155,-4 3 1,-13 9-205,0-1 0,-6 0-8,6 0 0,-6 1-122,6-1 1,-5 0 89,4 1 1,1-1-126,6 0 0,0 0 37,0 1 1,5 5 225,0 0 0,7 0-79,-7-6 0,8 0-43,-1 1 0,3-7-67,2 1 0,0-1 21,0 7 1,5-7-151,1 1 0,8-8 109,-3 1 1,5-3-121,1-2 0,0 0 4,0 0 1,6-7-134,1-5 1,4-3-99,-5-3 1,0 7-56,-5-1 1,-1-3 104,0-2 0,-1-4-449,-5 9 597,5 4-8,-14-7 0,3 13 465,-10-4 0,1 10 45,-8 2 1,1 7 244,-7-1 1,1 3-186,0 2 1,-1 1 242,1-1 1,2 0-285,3 1 0,-3 1 31,3 4 0,3-4-557,-3 4 0,6-5 184,-5-7 1,7 4-898,-2-3 1,4-2 483,2 1 1,-5-5-1557,-1 5 1532,0-7 1,12 6 475,0-4 1,7-4-64,-1 3 1,5 3 160,6-2 0,4-1 694,7-5 1,1 2-424,0 4 1,-3-4 291,-3 4 0,2-4-196,-8-2 0,6 0-249,-6 0 1,0-2-122,-6-4 1,-5 4-141,-1-4 0,-1-3 235,1-3-238,-3 5 0,0-9 0,1 7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7910,'0'-9'695,"-1"1"-521,-5 8 0,4-2-215,-4-4 20,4 4 481,10-5 0,1 7 697,9 0 1,7 0-580,4 0 0,5 0-180,6 0 1,5 0-439,7 0 0,-1 0 103,1 0 0,-2 0-4,-4 0 0,-3 0-150,-9 0 1,-7 0-742,-4 0-67,-4 0-798,-1 0 740,-9 0 0,-9 0 367,-11 0 0,-12 0-410,-6 0 1000,-4 7 0,-1 3 0,-1 7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7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52 7962,'-37'-7'1295,"-3"-5"0,1-1-897,-7 1-1509,8 4 666,3 16 0,4 2 406,8 7 0,6 0-54,5 1 0,3 5 210,-3 0 0,3 5-7,3-4 0,4 4-7,-4-5 1,6 2-145,6-2 0,4-3 11,7 3 0,0-4 2,1-2 1,-1 0 88,0 1 1,0-7-66,1 1-30,-1-8 0,0 3 188,1-7-103,-9 8 184,7-6 1,-15 4 62,5-12-188,-4-4 1,-2-7 223,0 0-27,0-1 1,-8 1-247,-3 0 0,3 5 240,3 1-2132,-5 7 1831,8-4 0,-6 8 0,8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0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7032,'0'-12'865,"0"0"-381,0 9 0,0-7 256,0 4 42,0 4 433,0-5-631,0 14 0,0 3 103,0 7 1,0 1-591,0-1 0,-2 0 90,-4 0 0,4 1-472,-3-1 360,3 0-1041,2 1 1,0-7-1058,0 1-527,7-9 2550,3 5 0,7-23 0,1-4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0 7910,'-16'8'1523,"5"4"1,-5 9-1847,5 2 0,1 6-89,-1-6 1,7 2 1252,-2-2 1,-4-4-383,-1 4 0,-10 4 923,-2 2-648,-8 3-616,4 3 1,-8 0-298,1-1 0,-3 7-388,-3-1 0,2 6 326,-9-6 0,9 1 51,-2-7 0,3-5 66,3 0 0,1-2 3,4 2 0,2-4 89,4-8 1,4 0 134,-4 0 1,9-1-127,3-5 129,7 5 1,-4-12-339,8 7-52,0-7 1,16 2-39,7-12 0,7-4 99,5-7 1,9-2-500,8-4 1,2-2 218,9-4 0,-5-2 76,5 8 1,-1 0 353,1 6 1,-3 1 272,-8 5 1,-2-2 13,-4 7 0,2 0-199,-8 6 1,-7 8 737,-10 3 1,-4 5-316,-2 1 0,-7 0 116,-4 0 1,-4 1-133,-2-1 0,-2 6-437,-4 0 1,-4 0-257,-7-6 0,-6 1-317,0-1 1,-6-5 25,6-1 1,-8-1 263,3 1 1,1 3-1115,-2-9 1412,0 1 0,-6-6 0,1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9538,'0'-10'569,"0"-5"-54,0 13 1,0-4-128,0 12 0,6 11 51,0 12 1,5 6-158,-5 5 1,6 4-155,-6 8 1,-1 2 115,-5 3 1,-2-3-1056,-3 4 0,1-4 251,-8-2 560,8-1 0,-11 1 0,5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7864,'10'-8'1051,"5"7"-669,-3-5 1,-1 4 29,6 2 1,-3 0-63,9 0 0,-8 0 29,3 0 0,-5 0-220,10 0 1,-9 0-101,-3 0 1,1 6 30,5-1 0,-5 11 122,-1 1 1,-7 2 194,2 10 1,1 0-83,-1 6 0,0-1 130,-6 1 0,-2 5-43,-4 0 1,2 7-46,-7-7 1,5 0-265,-5-5 1,1-3-186,-2-3 1,-3 4-547,3-4 0,3-4 459,-3-2 0,7-10-829,-7-1 0,6-8 455,-5 1 0,5-3-384,-6-2 0,7-2-50,-7-3 977,8-5 0,-11-15 0,5-2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7894,'18'0'631,"-1"0"0,0 0-167,0 0 0,1-2-9,-1-3 0,0 3-179,1-4 0,-1 4 413,0 2 1,-5 2-189,-1 4 1,-1-2-67,1 7 1,3-5-196,-8 5 0,1 1-44,-1 5 0,-4 0-109,4 1 0,-4 7 156,-2 4 0,-6-3 6,0 3 1,-13 0-34,2 6 0,-6-1-130,-1 1 0,3 5-69,-7 1 1,4-1-37,-4-5 1,8-3 88,3-3 1,0 2-161,5-8 1,5 0-53,1-6 1,2-5 27,-2-1-452,4-7 125,-5 4 216,7-8 1,2 0-92,3 0 1,3-8-105,4-3 0,9 1-9,-4-2 1,12 1-98,0-6 1,3-1 144,3 1 0,-1 2 96,1 3 1,0-1 182,-1 7 1,-7 0-77,-4 6 0,-4 0 336,-1 0 513,-1 0-11,-7 0 0,-3 8-214,-7 3 1,-2 5 332,-3 1 0,-5 0-221,-7 1 1,-6-1-132,0 0 1,-2 0-292,2 1 1,3-1 40,-3 0 0,-2-5-537,2-1 0,-2-1 14,2 2 1,6-3-216,0-3 0,-1-4-147,7 4-300,3-5-1310,0-1 1655,8 0 0,8 0 63,4 0 0,-3 0 182,3 0 0,-6 0 461,5 0 673,-7 0 1,4 8 0,-8-4-428,0 8 0,-10-7 397,-7 7 1,-1-6 562,-5 5 0,-2-1-509,2 1 1,-6 3 518,6-9-866,0 9 1,6-10 44,0 7-280,7-7 1,2 6 13,8-4 0,8-3 179,4 9 31,11-8-220,4 3 0,15-7-133,4 0 0,4 0 66,2 0 1,0 0-151,0 0 0,-10-5 49,-8-1 1,-1 0-159,-10 6 1,0 0-340,-5 0-414,-9 0-660,-1 0-31,-8 0 0,-2 0-1658,-4 0 3266,-3 0 0,-16-8 0,-2-1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2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7900,'0'17'2692,"0"0"1,8-5-1936,4-1 0,-3 1-189,3 5 1,-3-5 242,3-1 1,-3-1 191,-3 1-1242,-4 5 0,8-9 216,-5 5-458,-3 3 95,6-13 0,-8 8-1416,0-5 185,0-3-877,0 6 1100,0 0 0,0-4 1394,0 7 0,15 1 0,5 5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7893,'-11'0'560,"-1"0"-567,9 0-306,-5 0 0,10 0 309,4 0 232,-4 0-266,13 0 109,-13 8 1,5-4-659,-7 7 428,0-7 0,-1 9-33,-5-7 1,2 6 268,-8-7 0,7 3 216,-7-2 0,6-2 52,-5 7 0,1-5-151,-1 6 1,1-1 640,4 6 1,-3 1-266,-9-1 1,1 8 529,0 4 0,-6-2-255,0 2 1,0-1 77,5 7 1,-1-6-501,-4 0 1,6-3-152,0 3 0,-1-2-329,7-4 1,3-4 92,2 5 1,2-5-543,-1-2 1,3-5 421,-4-1 0,4-5-637,2 5 0,2-7-234,4 2 266,-4-4 514,5-2 841,-7 0 4114,0 0-4686,-7 0 314,5 8-142,-6-6-278,8 13 0,-2-11 191,-4 7-244,4-7-180,-5 4-416,7-1 265,0-5 166,0 6 1,2-10-535,3-4 0,5-3 296,7-9 1,1 1-334,-1 0 0,6 0 307,0-1 0,8-5 80,-2 0 0,-2 6 244,1 5 0,-5 9 209,6-3 1,-8-2-116,2 2 0,-3 1 62,-3 5 1,-6 1 472,1 5 1,-8-2-229,2 8 1,-5-7 170,-1 7 0,0-6-131,0 5 0,-7-1-461,-5 1 1,-3 3-83,-2-8 0,-1 5-100,1-5 0,-6 5 154,0-5 1,0 0-13,6-6 0,5 6 481,1-1 1,5 1-56,-6-6 169,8 0 0,-3 2-169,7 4 1,2-4 1242,3 4-927,5-5 0,7-1-25,1 0 1,-1 0 88,0 0-347,0 0-266,1 0 172,-9 0-1980,7 0 1404,-14 0 1,5 2-1413,-7 4 0,0-2 588,0 8 0,-2-1 1265,-3 6 0,-13 1 0,-9-1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7893,'-8'10'595,"7"-2"988,-15-8-1312,14 0-125,-5 0 1,7-2 1274,0-4-516,0 4-724,0-6 306,0 8 4509,0 0-4543,7 8-262,-5-6 1,8 6 137,-4-8-22,-5 0-126,15 0 0,-12 0-263,7 0 0,-5 0 91,6 0 1,-7 0-326,7 0 0,-1 0 171,7 0 1,1-2-34,4-4 0,2 2-113,4-7-192,3 7 242,-12-4 1,6 2 98,-2 1 0,-5-1 216,4 6 1,-10 0 263,-1 0 0,-1 0-172,7 0 1,-3 2 85,-3 3 1,3-3-92,-4 4 0,5 2-92,1-2 0,6 5 13,0-5 1,2 2-192,-2-3 1,2-3 41,4 4 1,2-4-161,-8-2 0,8-6 455,-3 0 1,-1-1-72,2 1 0,-8 4 449,2-4 1,-3-1 99,-3 1-123,0 0 328,-7 6 93,-3 0-395,-7 0-116,0 0-242,0 8 0,0-4 205,0 7-219,0-7 0,0 6 192,0-5-361,0-3 34,0 6-240,0-8-1626,0 0 0,-2-8 909,-3-3 1,-7-5 854,-11-1 0,-11-8 0,-11-2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6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8124,'10'-7'-356,"-4"-5"-75,3 4 1,1-5 442,7 7 0,-5-5-69,-1 5 455,1 0-266,5-2 1,-5 7 346,-1-5 1,-5 4-121,6 2 0,-7 0 394,7 0-53,-8 0-141,11 0 1,-11 2-230,7 4 1,-7-3-62,2 9 0,-4-6-338,-2 5 0,6-5 123,0 5 1,-1-5-78,-5 6 1,-2-1-144,-3 7 0,1-7-231,-8 1 0,1-1 213,-7 6 1,1-5-27,0 0 1,0-7 1088,-1 7-402,9-8 194,1 11 1,23-7-256,8 3 1,8 5 35,4-5 0,1-1-154,5 1 0,-5 1-224,4 5 1,-5 0-392,-6 1 0,-4-1 236,-8 0 1,-2 1-696,-3-1 1,-4 2 397,-8 4 1,0-4-553,0 4 0,-14-3 331,-3-3 0,-6 0-11,0 0 0,-4-1 84,-8-5 0,1 3-263,-1-8 789,-7-1 0,-2-5 0,-8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47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122 347 8344,'0'-18'192,"0"1"1,1-4 386,5 4 0,-2-6-477,8 5 1,1 1 5,10-6 0,2-2 105,4 2-1,4 0 0,-1 6-27,9-1 0,7-3-160,-2 4 1,4-4-194,2 9 0,5 4 164,1 3 0,1 3-70,-1 2 0,-4 2-19,4 3 0,-7 5-42,-4 7 1,1 6 34,-8 0 1,6 6 35,-6-6 0,1 8 100,-7-2 0,3 9 134,3 3 1,-3 1-25,3-2 1,-5-3-69,-7 3 1,5 4 117,-4 2 0,-4 4-113,-2 2 0,-6-6-148,-5 1 0,1-7 161,-7 6 0,0-8 0,-6 3 0,0-7 27,0-5 0,-8 4 95,-3-4 0,-5 3-61,-1 3 0,-8-2-63,-4-5 0,-9 9 123,-3-8 1,-7 7-70,2-7 0,-4-4 221,-2-2 0,0 2-2,1-2 0,-3-6 69,-4-5 1,8-8-151,-7 2 1,5-4 154,-12-2 0,7 0-104,-7 0 0,7-8-89,-7-4 0,8-5 60,-1-6 1,-3-4-31,3-8 1,-1-1-246,6-4 1,8 1-98,3-7 0,7 0-108,5-6 1,4-6 165,8 1 0,7-1 79,4 6 0,5 0-483,1 1 0,0 4 128,0 1 0,3 6-1372,9-6 1,1 2 684,16-2 1,2-4 968,9 3 0,4-3 0,8-1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8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7920,'-18'0'-178,"-7"0"1,6 0 318,-4 0 0,-2 0 192,2 0 0,-2 0-118,2 0 1,4 9 155,-4 9 0,5 1-61,7 10 1,-4-1 96,3 7 1,4 5-249,3 1 1,-3-1 35,2-5 1,0-7-148,6 1 0,8-8-10,4 3 1,3-7-152,2-6 1,6 3 106,0-8 1,6-1-122,-6-5 1,6-9-3,-6-9 1,6-1-91,-6-10 1,0 6 8,-6-6 1,-1 1 138,-5-7 0,-3 0-63,-8 1 1,0 1-58,0 4 0,-6-1-179,0 7 0,-7 5-19,1 7 0,3 7 389,-3-2 0,1 12 0,-7 4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3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8621,'-8'-10'3826,"6"2"-3118,-5 8-49,7 0-81,0 0-65,7 0-276,3 0 0,7 0 35,1 0 1,-1 0-236,0 0 1,1 0 26,-1 0 0,-6 0 43,1 0-450,-1 0-87,7 0 1,-7 0-446,1 0 349,-8 0 234,3 0 168,-7 8 0,0-4 346,0 8 0,0 1-17,0 10 1,0-2 2,0 8 0,0 2 11,0 9 0,-2-3 125,-3 3 0,1 2-130,-8-1 0,6-1-56,-5-6 0,1 1-452,-1 0 0,-3-1 194,9 1 0,-7-6-775,6-1 0,-1-6-414,1 1-79,4-4 14,-6-2-423,8-7 537,0-3 1240,-7-7 0,-11-15 0,-9-4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3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8301,'9'0'917,"7"0"1,-12 6-1440,7 0 1,-5 2 505,6-3 0,-3-1 1065,3 8 1,3-7-498,-3 7 1,3-6 140,2 5 0,1-1-1225,-1 1 0,-6 5 311,1-5 1,-1-1-1374,7 1 833,-1 1 287,-7-2-108,5 5 0,-11-7-535,7 3 81,-7-3 1036,4-8 0,-8 0 0,0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4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8301,'11'-8'660,"1"-4"0,-6 5-1031,5 1 1,1-2 36,5 2 0,0-5 1355,1 5 1,5-5-357,0 5 0,7-6-228,-1 7 1,-2-7-490,2 6 0,-2-1-478,2 1 0,1 4-318,-7-4 1,1 2 29,-7-1 447,0 3 1,-5-8 55,-1 4 1,-7 2-111,2-7 0,-4 5 66,-2-5 1,-2-1 337,-4-5 0,-2-1 83,-3 1 0,-5-6 1,5 0 0,-4 0 242,-3 6-54,1-1 626,0 1-624,-1 0 0,7 7 636,-1 4-301,8 5-480,-3 1 1,1 1 6,0 5 0,0 6-144,6 11 1,0 6 129,0 11 1,6 6-6,0 12 0,6-3 133,-7 9 1,3 5-151,-2 6 0,-4 0 11,3-6 1,-3 0-48,-2 0 0,6-1-129,0-5 1,0-5 51,-6-12 1,2 2-242,3-8 1,-3-5 34,4-6 0,-4-8 131,-2 2 0,0-10-578,0-1 394,-8-8 1,-1 3 354,-9-7 1,1-7 64,0-5 0,-6-5 201,0-6 0,2-2 96,9-4 1,-3 2 358,3 4 1,4 2-113,3-8 1,1 6-176,-2-6 0,4 6 200,-4-6 0,12 6-224,6-6 1,3 3-781,2-3 0,6-2-319,0 8 1,10-8-658,2 2 0,5 4 1284,6 2 0,12-4 0,-4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4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8296,'8'-17'2044,"-6"-1"-1611,6 9-132,-8 1 318,0 8-642,-8 0 109,-9 8 1,-4 3-127,-8 12 0,0-2-291,-6 8 1,1 0 7,-1 6 0,3-3 170,3-3 1,4-4-82,7-8 1,3 1-206,4-1 161,3 0 0,10 1 91,4-1 1,5 0 92,12 0 1,-2 1 22,8-1 1,-2 2 175,2 4 1,-2-3 505,-4 3 1,-6-4-309,0-2 0,-1 0 293,-11 1 0,1-1-209,-6 0 0,0 1-121,0-1 0,0 0-104,0 0 0,0 1-251,0-1 1,0-5-50,0-1-340,0 1 1,-2-3-813,-3-3 562,3-4-71,-6-2 0,8-8 50,0-3 749,0-12 0,8-4 0,1-8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8281,'0'-12'960,"0"1"0,2 7-313,4-2 1,-2 4-92,7 2 1,-5 0-211,6 0 0,-1 0 144,6 0 1,1 2-440,-1 4 1,0-2-758,1 7 225,-1 1 1,0 5-552,0 1 0,-7 5-357,-4 0 1,-4 6 8,-2-6 1380,-8 7 0,-2-3 0,-7 8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8281,'-7'10'0,"5"5"325,-6-5 0,14 1-55,0 1 1,9-8 194,2 1 1,0-3-191,7-2 0,2 0-50,3 0 1,2 0-298,-2 0 1,3-5-470,-3-1 0,-4-2-10,-2 2 0,-3 3 330,-3-9 0,0 6 221,0-5 0,-7-1 0,-2-5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8281,'-15'17'456,"3"1"1,5 1-63,7 4 1,0-2-259,0 8 0,0-6 150,0 6 1,0-6-133,0 6 0,0-6-182,0 6 0,0-3-350,0 3 1,0 4 74,0-4 1,0-2-238,0 2 0,-6-8 251,0 2 1,-6-4-381,7-2 889,-9-7 0,10-2-186,-7-8 1656,7 0-1052,-4 0 1,10 0 57,4 0 0,6 0-319,11 0 1,-2-2-117,8-4 1,-1 2-918,7-8 1,7 3 260,4-3 395,-3-3 0,7 5 0,-6-7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8291,'10'0'782,"5"0"1,-5 0 294,7 0 1,0 6-259,0-1 0,1 1 325,-1-6 0,0 0-434,1 0-681,-1 0 0,0 2-537,0 4 429,-7-4 0,0 5-1164,-5-7 1,-3 8 820,4 4 1,-6 3-1217,-6 2 1,-3 6 576,-9 0 1,-5 6 515,0-6 1,-5 6 544,4-6 0,1 0 0,6-6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6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8291,'0'10'-81,"0"5"0,7-13 572,5 4 1,-1-4-163,7-2 0,-5 0 181,10 0 1,-4-2-96,-1-4 1,-7 4 482,1-4-310,-1 4-130,-1 2-310,-3 0-286,-7 0 0,-1 8-338,-5 4 1,-10 3 300,-7 2 0,0 1-222,6-1 1,0-2 121,-1-3 1,9 3 10,3-3 1,4-3 58,2 3 1,0-6 97,0 5 1,8-7 78,3 2 0,10-4 181,3-2 0,4 5 115,-5 1 1,0 0 43,-5-6-223,-1 0 1,-5 0-17,-1 0 1,-7 2-276,2 4 1,-12 3 56,-6 8 0,-11 1-196,-5-1 0,-5 6 110,-2 0 0,-1 0 114,-5-5 1,5-1 214,-4 0 1,3 0-136,2 1 1,7-3 103,-1-3-197,8 3 598,-4-5-267,15-1 0,4 5-132,12-9 1,6 1 19,11-6 0,4 0-2,7 0 0,8-8-140,5-3 0,1 1 92,-2-1 0,-2 1 8,-4-1 0,-5-5-91,-1 5 0,-1 3-10,-10 2 0,0-1-189,-5 1-106,-1 0 0,-6 6-74,1 0 54,-8 0 1,1 2 353,-10 4 1,1-2-63,-8 7 0,1-1 115,-6 1 1,-3 5 29,-3-5 0,4 5 175,-4 1 0,4-6-138,1 1 0,7-6 378,-1 5-208,1 1-158,-6 5 1,7-5-111,4-1 67,4-7 0,4 9-143,4-7 1,-2 6-13,7-7 71,1 9 1,-1-6 81,1 3 0,-8-1 235,2-5 131,-5 5 1,-8 7-114,-5 1 0,-3-1-30,-2 0 1,-3 6-10,-3 0 1,4 0 125,-4-5 0,6 5-116,5 0 1,-1 0-98,7-6 1,0 6-46,6 0 1,0 0-271,0-5 1,2-1-230,4 0 1,2-5 235,3-1 1,5 1-64,-5 5 0,4-7 100,3-5 0,-1 3-166,0-2 1,6 0 85,0-6 0,0 0 42,-5 0 0,-1 0-175,0 0 25,1 0 0,-1-6-18,0 0 0,-5-5-65,-1 5-352,-7-8 366,4 5 0,-8-3 832,0 1-43,0 7 0,2-6 1339,4 5-260,-5 3-155,15-14 0,-5 12-744,12-7 1,-1 7-175,6-2 0,1-1-377,6 1 1,-1-6 106,1 7 1,0-1-1248,-1 6 0,6 0-445,1 0 0,-3 2 1496,-9 3 0,-12 5 0,-9 7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8378,'0'-17'-6,"6"-1"335,0 1 1,0 5 60,-6 1-400,0 7 319,0-11-288,0 13 0,-6-14 179,0 5 0,-2 1-90,3-1 0,3 5-183,-4-6 0,-4 9 139,-1-3 1,1 4-67,-1 2 0,-1 0 93,-5 0 0,0 13 12,-1 5 1,1 10 36,0 1 0,-3 10 136,-3 1 1,6 0 132,0-5 1,1-2-136,11-4 0,-1 1-182,6-7 115,0 0 0,2-7-310,4-5 1,9-3-118,8-8 1,8 0-355,-2 0 0,5-10 38,7-7 1,-5-2-357,4-10 1,-5 8 362,-6-2 1,-4-2 103,-8 2 1,-5 5 698,-1 7-398,-7-1 266,4 3 1,-8 9 318,0 11 1,0 5 488,0 1 1,0 2-391,0 4 0,0-2 222,0 8 1,0-8-308,0 2 0,0-3-180,0-3 0,2 0-342,3 1 1,5-7 126,7 1 0,1-3-1276,-1 3 0,6-3 1194,0-3 0,15-4 0,-1 6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3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7953,'0'-17'-447,"0"0"1,2 5 50,4 1 0,11 5 352,12-6 0,5 6 227,7-5 1,1 5 0,8-3 278,2 1 0,-4-4-38,9 7 0,3-1-138,-2 6 0,9 0-188,2 0 0,8 0-296,9 0 0,3 0 125,3 0 0,-42 0 1,2 0-116,2 0 1,1 0-1,3 0 1,0 0 107,-4 0 0,1 0 1,3 0-1,-1 0-150,-2 0 1,0 0-1,3-3 1,1 0 99,-1 0 1,-1 0 0,0 0 0,0 1-26,1 1 0,-1 2 0,-4-1 0,0 0 99,-1 0 1,0 0-1,-1 0 1,-1 0 134,43 0 0,-1 0-138,-6 0 1,-7 0 320,-4 0 1,2 1-122,-2 5 1,-6-4 65,-6 4 0,-7-4-125,2-2 0,1 6 18,-1-1 0,0 1-102,-7-6 1,1 2-150,0 4 0,-6-4 392,0 4 0,-5-5-209,5-1 1,-10 0 115,-1 0 0,0 0-119,-7 0 0,3 0 180,-2 0 0,4 0-185,-5 0 0,5 0 0,2 0 0,-6 0-128,-1 0 1,-1 0 147,2 0 1,2 0-15,-8 0 1,0 0 24,-6 0 1,1 0 89,-1 0 1,-6-5 622,1-1-281,-8 0 411,3 6-259,-7-8-445,0 7-260,0-7 0,0 6-767,0-4 833,0 4 0,-15-5 0,-4 7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7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10927,'0'17'-113,"0"0"0,-2-5-582,-4 0 0,4-1 695,-4 6 0,-3 1 0,-1-1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8143,'0'-17'2142,"0"7"-1907,8 2-194,-6 8 1,11 10 328,-7 7 1,6 2 580,-7 10 1,7 0-153,-6 6-492,-1 7 0,-3-4-130,4 8 1,-4-5-98,4 5 1,-4-8-414,-2 3 0,0-5 269,0-1 0,0-3-823,0-3 0,-2-4-68,-4-8-817,4 1 1182,-6-9 1,10-1 322,4-8 0,0-10 85,11-7 1,-1 0-30,12-6 0,1-2 350,6 2 1,1 5-153,5 7 1,-7 7 781,1-2 0,-3 4-383,-8 2 0,-1 8 625,-6 4 1,-6 3-262,1 2 1,-8 1-124,2-1 1,-6 6-309,-6 0 1,-4 2-209,-7-2 0,-8-4-286,-4 4 1,-9-3 207,-3-3 0,1-2-328,5-3 1,1-5 150,-1-7 0,6 0-340,1 0 0,6-7 46,-1-5 0,4-3-673,2-2 607,7-1 504,10 1 0,18-8 0,8-2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8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8243,'0'-9'8543,"8"1"-5897,-6 8-1539,5 8-1088,-7-6 1,-2 5 340,-3-7-360,3 0 0,-21 16 0,3 3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364 294 8092,'0'-29'183,"0"0"0,0 3-122,0-3 1,0-2 490,0 8 0,-8-6-150,-3 6 0,-7 0 105,-5 6 0,-2 1 4,-3 5 0,-5 3 38,4 8 0,-4 8-235,-1 3 0,1 7-63,4 5 0,4 4-15,8 7 0,7 6 14,5 1 1,3-1-99,2-5 1,2 1 82,3 5 1,13-5-392,11 4 0,11-9-559,6-2 0,6-8-2026,6 2 2518,3-4 1,8-1 0,0-1-1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8317,'-8'-9'413,"-9"-7"0,-2 14-65,-4-3 0,-4 3-530,-2 2 1,-6 0 177,-5 0 1,2 7 22,-9 5 0,3 11 255,-2 6 1,-2 4 103,8 1 1,7 1 104,10-1 1,0 7-141,6-1 1,3 0-16,14-5 1,0-1-66,0 1 0,10-6 50,7 0 0,10-8-219,13 2 0,-1-6-222,7-5 1,4 1 75,2-7 1,7 0-306,-13-6 1,6 0-1171,-11 0 1,-1 0 1526,-5 0 0,-1 0 0,1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10256,'8'-9'-113,"8"1"-976,7 8 1,7-2 931,-1-4 1,4 4 607,1-3 1,7-5 224,-1-1 1,0 3-336,-5 2 1,5 4-1044,1 2 1,-7 0 701,-5 0 0,-8 0 0,4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85 173 8150,'-18'-17'536,"1"0"1,6 9-1328,-1 8 1,8 2 1166,-2 9-240,4 9 1,1 6 264,-5 9 1,4 7 417,-4 4 0,6 6-243,6 6 0,-2 1-205,7 5 0,-5 1-433,6-7 0,-3-1 115,3-5 1,3-6 4,-3 1 0,1-11 106,-1-1 0,3-3 104,-4-9-151,5 0 1,1-7 33,0-5 0,1-3 281,-1-8 0,0-8-92,1-3 1,5-12-226,0-6 0,7-6 78,-1-5 1,-2-6-139,2-12 1,2-3 44,9-8 1,-3-6-344,3 0 0,-2-2 173,3 2 0,-11 10-137,5-5 0,-12 20-792,0 4 0,-6 8 479,-5 3 0,1 8-1004,-7 4 341,0 12-446,-6 3 1629,0 8 0,0 0 0,0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19:5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69 8253,'-17'-17'0,"0"0"225,-1-1 0,1 9 407,0 3 1,-6 4-445,0 2 0,-8 0 24,2 0 0,-6 2-93,-5 4 1,2 11 81,-8 12 0,5 13 33,-5 10 0,2 8-65,-2 9 0,3 0 118,9 0 0,7 0-168,4 0 0,6-1-192,5-5 0,4 0-116,8-11 1,2 2 165,4-14 0,11-1-861,12-10 0,4-6 400,1-12 0,9 3-1196,3-8 1680,11-1 0,-1-5 0,4-4 0,-6-7 0,-6-8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502 190 8229,'6'-28'146,"0"-1"0,-1 8 218,-5-2 1,0 3 13,0 3 1,-7 2-135,-5 3 0,-3-1 74,-3 7 0,-1 0-93,-4 6 1,2 0-205,-8 0 0,0 16-11,-5 7 0,-7 7-135,1 5 1,0 7 140,5 4 0,1 10 56,-1 2 1,8 5 365,4-5 0,6 5-159,5-5 1,5-6 194,7-6 0,0-8-158,0 3 1,7-5-142,5-1 1,5-8-144,6-4 1,-2-4-338,8-2 0,0-7-143,5-5 1,1-3 277,0-2 0,-1-7-899,1-5 0,-3-3 468,-3-2 1,-4-1-49,-7 1 1,-1-6 324,0 0 0,-7-6 406,-4 6 0,-5 6 420,-1 5 327,0 8 0,-1-3-492,-5 7 0,4 7 245,-4 5 0,-2 3 218,3 2 0,-1 7-248,6-1 0,0 2-394,0-2 1,0-4-290,0 4 0,6-4-359,-1-2 0,7 1 231,-6-1 1,-1-5-1069,-5-1-1459,0-7 1920,0 4 1,-7-8 865,-5 0 0,-11-8 0,-4-2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8208,'-6'-27'1496,"0"4"-377,1 12-885,5-5 1,2 14 12,3-3 1,5 3 281,7 2 0,1 0-64,-1 0 0,8-2-151,4-4 1,3 4-111,3-4 1,1 4-179,5 2 0,-5 0-693,5 0 1,-1 0 398,-5 0 0,3 0-1368,-9 0 1,2 0 1635,-3 0 0,5-7 0,-6-3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46.27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848 70 15994,'8'-17'-1662,"-7"5"-653,5 1 1241,-4 7 1404,-2-11-431,0 13 1,-8-6-18,-3 8 0,-6 2 200,-6 4 1,-4 3-214,-8 9 0,-7 1 284,-4 4 1,1-2 90,-1 8 0,0-6 63,-6 6 0,6-2-66,0 1 1,0 5 187,-6-4 1,6 2-352,0-3 0,8 5-140,-3-4 0,12-4-86,6-2 0,4-4-151,2-2 1,7 1 11,4-1 0,4 0-277,2 1 0,14-7 139,3 1 0,10-3 138,-4 3 0,8 1 91,-2-7 0,3 6 43,3-7 0,0 7 179,-1-6 0,-5 5-71,0-5 1,-8 5 281,2-5 1,-10 6 31,-1-6-179,-8 7 0,4-3-135,-8 7 1,-2 0 109,-4 0 0,-4 3-158,-7 3 1,-8-4 59,-4 4 0,2-4-62,-2-1 0,1-1 86,-7 0 0,6-5 3,0-1 0,8 1 22,-2 5 0,6-5 1,5-1 1,5 1-285,7 5 1,0 0 38,0 0 1,7 1-75,5-1 0,11 6 123,6 0 0,-2 0 44,1-5 0,1-1 31,6 0 0,-2 4 128,-5-3 0,3 3-87,-8-10 1,0 5 159,-5 1 0,-9 0 122,-3 0 0,-4 1-24,-2-1 1,0 0 25,0 1 1,-10 5-187,-7 0 0,0 0-10,-6-6 0,-4 0 8,-2 1 1,2-1-8,-2 0 1,6 1 16,-6-1 1,10-6-3,2 1-138,-1-8 1,15 9 149,-9-7-187,8 7 0,4-5 17,12 4 0,3 3-76,2-3 0,6-3 128,1 3 1,4-1-20,-5 6 0,8 1 56,-2-1 0,2 0 14,-2 1 0,3-1 122,-3 0 1,-4-5-96,-2-1 1,2 7 54,-2 5 1,0 2-62,-6-2 0,-7-2 2,-4 8 0,-4-6 2,-2 6 1,0-3-2,0 3 0,-10 6-88,-7-1 0,0 1-12,-7 5 1,0-9 69,0-2 1,1-6-3,6 6 0,6-8-140,-1 2 0,8-4 189,-2-2 0,5 1 124,1-1 1,1-2-139,5-3 0,-2 3 102,8-3 1,-3 9-55,3 2 0,3 2 127,-3-2 1,3-2 59,2 8 0,-1-6-85,-5 6 1,5 0-257,-5 5 1,-3-5 86,-2 0 0,-5-2-71,-1 2 1,0 1 54,0-6 0,-7 4-34,-5-5 0,-3 0 4,-2-5 1,-1-7 34,1 1 1,5-3-407,1 3 0,5-2 423,-5-5 0,7-3 0,-4 6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8208,'9'-10'-22,"1"3"-175,-4 7 1,-2 1 669,7 5 0,1 10 1097,5 7 1,0 9 1319,1 3-2009,-1 7 1,0 10-56,0 0 0,1 0 27,-1 0 0,-2 0-665,-3-1 0,-4-4 90,-8-1 1,-10-2-1549,-7 2 1,-16 10 426,-13-4 578,-19 3 1,26-21-1,-1 0 1,-8 1-1,0 1 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7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50 8129,'-17'-15'0,"0"5"1033,-1-7 1,1 9-715,0 14 1,0-2-387,-1 8-44,1-1 1,-2 1-160,-4-1 0,2 6 270,-8 7 0,0 6 0,-6-3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8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658 173 8170,'0'-17'412,"-2"-6"171,-4 0 0,-4 0-335,-7 6-174,0 7 0,-1-5 257,1 3 1,0-1 131,0 1 0,-8 5-257,-4 7 0,2 0 0,-2 0 1,0 1-191,-5 5 1,5 4 105,0 7 1,0 14 80,-5 3 1,-1 13-91,0-1 0,7 6 215,-1 5 1,6-1-142,-6 7 1,10-7 174,1 2 1,3-4-201,9-3 0,0-6-87,6-5 1,0-4-400,0-1 1,8-8 238,4-4 1,9-4-747,2-2 0,8-7 217,-3-4 0,7-4-17,5-2 0,3-2-11,3-4 1,-4-9-84,-7-8 0,-3 0 357,-3 5 0,2-1 263,-8-4 1,0 4 393,-6-4 0,-1 9-274,-5 3 475,5 7 0,-13-4 110,9 8 1,-8 2 562,1 4 0,3 4-455,-2 7 1,0 0 85,-6 0 1,5 6-398,1 1 1,0-1-274,-6-6 0,0 6-994,0 0 0,0 2 385,0-2-300,0-4 0,0 6-1034,0-7 439,0-1 1,-6-6 1379,0 1 0,-15-8 0,2 3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8170,'-17'0'1158,"8"-8"232,1-2 0,16-5-394,3 3 0,12-1-409,6 7 1,6 0 215,5 6 0,4 0-834,8 0 1,-6 0-759,0 0 1,0 8 788,6 4 0,8 11 0,1 4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0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8209,'8'-25'0,"-1"6"140,5-5 0,9 5 222,-4 2 1,6 7 471,0 5 1,4 3-208,8 2 0,-6 2 11,-1 3 0,-6 7-31,1 11 0,-6 2-164,-6 4 1,3 3-503,-8-3 1,-1-2 12,-5 2 1,6-2-5,0 2 1,0 1-151,-6-7 1,0 1-1320,0-7 194,0 0 247,0 0 1,2-7 386,3-4 0,5-14 225,7-9 0,3-8 123,3-10 0,0-1 138,11-5 1,-3 7 116,9-1 1,5 1-22,1 5 0,4 6 150,1 5 1,-6 3 118,-5 9 1,-5 1 271,-7 5 0,3 0 58,-8 0 0,-2 7-196,-9 5 0,-4-1-78,-8 7 1,0-5-140,0 10 0,-16 4-7,-7 2 1,-10 3-60,-7 3 0,-4 5-221,-8 1 1,2 5 113,4-6 1,-4-1-63,4-11 0,6-3 484,5-7 1,2-7-137,10 1 0,6-8 461,5 1-420,9-3 0,5-4-142,15-3 0,10-5-55,13-7 0,-2-1-254,9 1 1,-7-2 98,6-4 1,-7 2-223,1-8 0,-6 8-239,-5-2 1,-4-2 204,-7 2 1,-9-8-54,-3 2 0,-4 2 40,-2-2 0,-2 1 390,-4-7 0,-3 0 0,-9 1 0,1-1 0,0-7 0,-1 11-58,1-3 0,6 5-32,-1 0 0,2-2 456,-1 8 0,-3 0-143,9 6 1,-1 5 219,6 1-164,-8-1 0,6 1 316,-3-1-106,3 8-228,9-3 1,-3 14-44,8 5 1,-8 11 126,1 6 1,3 7 105,-2 10 1,-1 4-86,-5 20 0,0-3 28,0 13 1,-1 1-287,-5 6 1,-4 5 118,-7 0 0,5 2-239,1-2 0,1-11-305,-1 0 0,-3-8-92,8-4 0,1-9-459,5-8 1,0-10 132,0-13 0,5-4 265,1-8 0,8-8-942,-3-3 1412,5-12 0,9-19 0,1-11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0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208 224 8352,'17'-8'302,"1"4"89,-1-7 1,0 7 74,1-2 1,5 4 456,0 2 1,7 0-321,-1 0 0,6 0-10,5 0 0,-3 0-385,3 0 1,-3 2 53,-3 4 0,1-4-641,-1 4 0,-5-5-686,0-1 11,-8 0 1,4 0-178,-8 0-770,-7 0 1447,-2 0 0,-8-7 64,0-5 0,-2 1 304,-4-7 0,-2 5 186,-3-10 0,-3 2 30,9-2 0,-7 9 380,6-3 36,-7 3 1,5 3 328,-3-1-60,-5 9 1,12-3-329,-7 12 0,1 3 61,-1 8 0,-5 8 165,5 4 0,-6 6-161,-7 5 1,3-1-109,-7 7 1,-1 0-190,-6 6 1,-1 7-204,-5 5 0,3-3-40,-8 3 0,7-7-340,-1 7 0,0-11 195,5-1 1,-2-7-89,14-11 1,0-1-616,6-4 0,0-4 414,-1-8 1,7-7-300,-1-5 0,7-3 257,-7-2 0,8-2 564,-1-3 0,3-7 0,2-11 0,7-4 0,3-8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0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8253,'11'-16'1155,"1"5"0,-8 5-683,2 12 0,-4 3-34,-2 9 0,0 5 91,0 0 0,-6 7-35,0-1 0,-6 4 209,7 2 1,-3 1-830,2 4 0,2-3 166,-7 3 0,7-3-923,-2-3 0,4 1 25,2 0 1,0-9-443,0-3 0,2-5 599,4-7 0,-2-3 10,7-8 0,3-2 691,9-4 0,4-19 0,7-11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8244,'27'0'601,"-4"0"1,-2 0 307,2 0 0,-4 6-321,4 0 0,4 7 162,2-1 1,-2 3-248,2 3 0,-8 5-23,2 0 1,-4 5-253,-1-4 1,-1 6-227,0-1 0,-7 4-642,-4 1 1,-5 1 543,-1-1 0,-7 1-902,-5 0 1,-5-3 451,-6-3 1,2-6-252,-8-11 0,8-5 329,-2-7 0,4-2 373,1-3 0,3-7 153,3-11 0,5 2 493,7-8 0,2 8-67,3-2 0,7-2 522,11 2 1,0 6-408,12 5 1,-5 6-120,11-5 0,-3 7-407,2-2 1,3 4-641,3 2 0,-2 2 567,-4 4 0,5 11 0,6 10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1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53 243 8807,'0'-18'366,"0"7"187,0-1 0,7 8-70,5-1 0,5 3 277,6 2 0,12-2-128,11-4 1,6 4 65,5-4 0,7-1-543,11 1 1,-10 0-430,4 6 0,-11 0 151,-1 0 1,-12-6-404,-11 1-2466,1-1 1306,-16 6 420,-2 0 1,-9-2 720,-8-4 1,-8 2 544,-3-7 0,-5-1 0,-1-5 0,-6 5 0,0 1 0,6-1 0,5-5 0,3 5 0,-3 1-130,-3 7 42,5-4 1642,0 8-904,-5 0 1,7 8 99,-3 4 0,1 9-223,5 2 0,-3 2-86,-4-2 1,-3-2-2,3 8 0,-9 2-194,-2 9 0,-8 2 104,3 4 1,-7 6-74,-5 0 0,1 2-252,-7 9-925,8-7 666,-5 4 1,5-9-287,3 1 0,-1-2 266,13-4 1,0-11-154,6-12 1,1-4-349,5-1 0,1-9-820,4-3 1097,4-4 0,-5-4-127,7-4 0,2-5 848,3-12 1,5-12 0,7-9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1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8195,'10'-7'2797,"-2"5"-2481,-8-6 0,0 10-23,0 4 1,-2 3 108,-4 9 1,4 1 246,-4 4 1,4 2-210,2 4 0,-2 9-444,-3-3 1,3 3 82,-4-3 0,2 5-726,-2 0 0,4 1 423,-3-7 0,3-1 245,2-4 1,0 1-777,0-6 1,0-1-2762,0-6 1790,0-8 1726,0 7 0,0-14 0,0 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47.55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1453 87 10458,'17'-8'-291,"-5"4"55,-1-7 0,-5 7 318,5-2 1,-5-2 322,6 3-141,-8-9 0,9 10 7,-7-7 0,1 7 50,-1-2-50,-4 4-388,6 2 121,-8 0 0,-2 0-241,-4 0 0,-4 2 76,-7 4 0,-8 4-169,-4 7 1,-9 2 25,-2 4 0,-14-2 27,2 8 1,-2-8 52,8 2 1,4-4 165,7-1 0,2-7 97,5 1 1,3-6-72,7 5 0,3-5 170,3 5 1,5-5-55,7 6-129,0-1 0,0 7-198,0-1 1,2 0 140,3 0 0,3 1-88,4-1 1,3 0 124,-3 1 0,3-1-4,2 0 1,1 0 54,-1 1 0,-6-1 187,1 0 0,-6-5-33,5-1 0,-7 1-106,2 5 1,-6 0 131,-6 1 0,-9-1-94,-8 0 0,-14 6-150,3 0 1,-13 1 84,1-7 1,-4 6-17,-2 0 0,6 0 61,0-6 1,14-1-6,-3-5 0,12 5-35,0-5 1,9 4 3,3 3 0,7-7-133,-2 1 1,4-1 102,2 7 0,8 5-161,4 0 0,3 2 61,2-2 1,2-4 37,5 4 1,-3-2 36,7 2 0,-6-4-9,1 5 1,2-5 160,-2-2 1,0 6-90,-6 0 1,-5 6 67,-1-6 0,-5 2-91,5-2 1,-7-2 61,2 8 1,-12-6-40,-5 6 0,-7-6 1,-5 6 1,0 0 5,-11 5 0,1-5-6,-13 0 1,2-6-3,-2 6 1,-2-2-5,7 1 1,1-1-33,5-4 1,6-1 31,1 6 0,12-7-137,-1 3 0,5 1 16,1-2 0,3 5-88,8-5 0,0 6 118,0-6 1,6 2-16,0-2 1,9-3-4,2 3 1,1 2 6,5-2 1,2 0 97,-2-6 0,8 6-82,-3 0 0,-1 6 118,2-6 0,-8 0-49,2-6 1,-5 3 9,-7 3 0,3-4 18,-9 4 1,-1-4 15,-10-2 0,-11 3 205,-12 3 1,-5 2-65,-7 3 0,-3 3 16,-8-8 0,8 6-56,4-6 1,5 6-139,6-6 1,1 0 29,10-6 1,-1 1 4,13-1 0,1 0-11,5 1 1,0-1-173,0 0 1,7 0 32,5 1 1,1-1 107,-1 0 0,3 1-31,-3-1 0,3 0 152,2 1 0,1 1 232,-1 4 0,-2 2-185,-3 4 1,-5 1-40,-7-7 0,0 8-110,0-2 0,-9 4-183,-8 1 0,-8 1-66,-10-1 0,0 3 100,1 3 1,-8-3-265,-5 3 1,5-5-24,2-7 415,3-3 0,3-7 0,-1-1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8195,'25'-7'459,"4"-5"1,3-3 681,3-3 1,1 1-628,5 0 1,-5 5-92,5 1 0,-5 1-362,-1-1 1,-6-5-216,-1 5 1,-6 3 277,1 2-1651,-4-3 1108,-2 7 0,-5-8-809,-1 4 1,-7 3 663,2-9 0,-4 6-18,-2-5 0,-8 1 582,-4-1 0,-3 3 0,-2 8 0,-2 0 68,-4 0 0,1 8 16,-6 3 0,6 10 831,-1 2 0,4 8-398,2-2 1,0-2 229,-1 2 1,9-1-210,3 7 0,4-6-77,2 0 1,2-2-92,4 1 0,3-3 38,9-7 0,7-1-39,3 0-703,13 1 316,3-9 1,8 1-1083,0-4 0,0-5 632,-1 5 0,7-6 468,0-6 0,-1-3 0,-5-8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537 294 8097,'0'-9'1782,"7"1"0,5 8-555,11 0 1,4 0-596,7 0 0,1-2-126,0-4 1,5 4-409,0-3 0,-1-3-440,-11 2 1,3-5-73,-8 5 1,0-8-445,-5 3 0,-3 1-153,-3-1-81,-5-1 0,-7-5 470,0 0 1,-6-1 177,1 1 0,-9 0 361,3-1 0,1 1 77,-1 0 1,-1 7 151,-5 4 1,5-1-66,1 1 1,5 0 254,-6 6 1,9 2-50,-3 4-68,-4 3-79,8 16 1,-11-3 18,7 6 1,-2 1-64,3 6 0,1 5 190,-8 1 0,3 7-27,-3-2 1,-1 4 14,7 2 0,-2-6-168,2 0 1,4-8 14,-3 3 1,3-7 101,2-5-454,0 4 179,0-14 1,2 4-105,3-12 1,5 3 82,7-8 0,-5-1-217,-1-5 0,7-9 16,5-9 1,0-1 25,-6-10 0,0 6 257,1-5 1,-3 5 175,-3-6 1,1 13-99,-7-1 1,2 9 346,-3-3 122,-3 7 0,8 4-209,-4 11 0,-4 11 465,3 1 0,-3 7-416,-2-1 1,0 10-351,0 1 0,0 0 256,0-5-1462,-7 0 861,5-1 0,-12 1 42,8-1 1,-5-7-654,5-4-469,-7 4 314,3-8 1303,0-1 69,-5-11 1,13-22 402,-4-8 1,6-6-249,6 0 0,4-3 312,7 3 1,0-2-221,1 2 0,-1 2 75,0 4 0,0 10-219,1-4 0,-7 5 180,1 0-539,-1-3 18,-1 13-537,5-5-548,-13 7 692,6 0 1,-16 1-368,-3 5 1,-12 4-156,-6 7 1,-11 0-620,-7 1 1,-4-1-95,-7 0 862,4 1 332,-21 7 1,12-6 175,-12 4 1,6-4 162,5-2 1,-1-3 234,7 3 0,3-7-101,8 13 0,-1-8 74,8 8 1,5-4 361,7-1 0,8 5 871,3 0 1,7 0 432,10-6-988,0 0-458,8 1 0,17-3 409,16-3 1,10 1-258,13-7 0,7 0-29,15-6 0,7 0-603,-1 0 1,0 0 106,-5 0 1,-9 0-120,-3 0 1,-9 0-497,-3 0 0,-7 0-1271,1 0 1,-5 0 880,-6 0 0,-3 0-763,-9 0 1,3-2 1738,3-4 0,-9 4 0,3-4 0,-3 4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3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8222,'0'-17'1338,"0"0"0,1 5-563,5 1 1,4 7-85,7-2 1,10 4-197,8 2 1,1 0 45,10 0 1,-2 0-397,3 0 0,-3 0-489,-4 0 1,-9 0-119,3 0 0,-9 0-489,4 0 1,-13 0-999,1 0 1234,-4 0 0,-3-2-180,-4-4 1,-4 3 77,-2-9 622,0 8 8,-8-11 1,-2 11 130,-7-7 1,0 5 189,-1-6 0,-1 8-22,-4-1 0,4 8 404,-4 3 0,4 15-24,1 2 1,7 10-188,-1 7 1,7 10 461,-7 8 0,6 13-157,-5-2 0,7 4 10,-2-3 0,-2-1-499,3 0 1,-1-8-304,6-3 0,0-12-35,0-6 1,0 1-342,0-7 0,0-3 85,0-14 0,0 1-42,0-1-176,0-7 1,-8-5 284,-3-10 1,-10-11 260,-3-7 1,1-9 320,6-3 0,0-2 634,0-9 1,7 8-357,4-2 0,4 3 284,2 2 0,0 7 848,0-1 0,8 6-778,3-6 1,5 8-163,1-2 1,8-2-365,4 2 0,4 0-482,1 5 1,1 1-252,-1 0 0,1-1-537,0 1 1,-1 0 418,1 0 0,-1 1-478,1 5 1,-2-5-521,-5 5 0,-1-3 290,-4 3 1277,4-12 0,8 4 0,-1-16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87 8299,'0'-18'343,"2"1"165,4 0 0,3 5 774,8 1 0,1 7-468,-1-2-390,0 4 123,-7 2-699,5 0 1,-11 2 182,8 4 1,-8 3-837,1 9 0,-9 7 220,-1 3 1,-9 5-133,3 2 1,-10 1 401,-2 5 1,-6-5-90,6 4 1,-2-3 90,2-2 0,9-3 322,-3-3 0,5-2 103,1-4 1,3-4-105,8 4 239,0-4 0,2-1-97,4-1 1,3-5 18,9-1 1,-3-5-6,-3 5-87,3 1-13,-13 5 1,6 1-5,-8-1 1,-2 0 159,-4 0 0,-4 3-109,-7 3 1,-6-4-65,0 4 0,0-4 4,6-2 0,-1 7 1,1-1 1,5 0-36,1-6 1,7 0-148,-2 1 1,6-3 72,6-4 1,2 5-164,3-5 0,5 5 26,-5 1 1,5-2 90,1-3 1,-6 3 242,1-3 1,-6 3 15,5 2 27,-7 1 0,4-1 57,-8 0 0,-8 1 357,-3-1 0,-3 0-169,3 0 0,-5 1 162,5-1 0,-3 0-173,3 1 1,-3-1-168,8 0 1,1 1-85,5-1 0,2 0 42,3 0 0,5 1-15,7-1 0,2 0-60,5 1 1,-3-1-208,7 0 0,1-1-48,6-5 0,-2 3-184,-5-9 0,-1 7-722,-4-6 0,-3 5-24,3-5-685,-4 0 732,-2-6 1005,0 0 0,1-16 0,-1-3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4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 8185,'-7'9'0,"5"3"54,-4-1 1,-2 1 12,2 11 1,1 2 469,5-2 0,-2 2 1059,-4-2 0,-4-2-845,-7 8 1,0-6-302,0 6 1,-8 0-609,-4 5 0,-4-1-357,-2-4 1,-1 3-692,-4-3 1,1-6 569,-7-5 0,2-3-394,-2-9 0,-2-2 735,7-10 0,3-6 233,9-11 0,-2-4 744,8-7 1,8-3-534,9-3 1,4 9 522,2-3 0,16 3 72,7-4 0,15 8 521,8 4 0,12 10-713,5 1 0,5 3-345,1-3 0,6 4-568,0 8 0,0 0 407,-6 0 0,-2 0-497,-4 0 1,-3 6 325,-8 0 1,-6 7 124,0-1 0,-2 1 0,2 3 0,-5 1 0,-5 8 0,-1 6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5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329 260 8144,'0'-17'2065,"0"5"-568,0 1-637,0-1 1,6-5-532,0 0 1,-1 0-475,-5-1 1,0 7 99,0-1 1,0 1-174,0-7 1,-2 7-797,-3-1 0,-5 1 527,-7-7 1,3 7-60,-3-1 0,4 9 292,-10-3 0,3 4 304,3 2 0,0 0 93,-1 0 1,-5 9 555,0 9 0,0 5-333,6 6 0,-4 3 274,4-3 0,-5 4 327,11 1 1,3-1-364,2-4 1,5 2-201,1-8 1,7 0-498,5-6 1,3 0-402,2 1 0,6-9-25,1-3 0,6 2-737,-1-3 0,4-1 542,1-9 0,1-5-219,0-7 0,-9-1 304,-3 1 1,-3 0 204,-3-1 1,0 3 1293,1 4 476,-9-5 1173,7 14-1807,-15-5 0,7 14 420,-8 5 1,0 3-263,0 2 1,0 1-41,0-1 0,0 0-773,0 1 0,2 1 50,4 4 1,2-4-2777,3 4 1249,4-4 0,-5-1 1420,7-1 0,1 0 0,-1 1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8197,'-15'2'5383,"4"3"-3726,3 5 384,8 7-1458,0 1-60,0-1-2258,0 0 1,0-5-1028,0-1 2762,8-7 0,1 4 0,8-8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13691,'0'17'841,"0"8"-332,0 4 0,0 4 245,0 1 0,0 7-261,0-1 0,0 8-157,0-2 1,-5 0-312,-1 6 1,-8-10-243,3 10 1,1-9-243,-1 3 1,-1-8-75,-5 3 0,0-7-635,-1-5 0,3-4-74,3-8 0,-1-5-155,7-1 1255,0-7 1,6 2-89,0-12 0,10-4-168,7-7 0,3 0 357,8 0 0,1-1 233,6 1 0,5 7 122,0 5 1,-5 3 536,-6 2 0,-8 7 1119,2 5 1,-6 3-898,-5 3 0,-4 5 868,-8 0 0,-2 7-941,-4-1 0,-4-2-340,-7 2 0,-10-6-502,-8 6 1,-1-8-531,-10 2 1,7-4-361,-1-1 0,-2-7-750,1 1 1,1-9-4789,6 3 6270,7-4 0,-14-2 0,5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6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191 225 8448,'0'-27'2234,"0"2"-1675,0 8 0,2-1-324,4 1 1,3 6-357,9-1 0,1 1 149,4-7 0,-2 7 5,8-1 1,-2 3-25,2-3 1,3-1-3,-3 7 1,-2 0-50,2 6 0,-8 0-130,2 0 1,-4 2 148,-1 4 0,-9-2-68,-3 7 1,2 1 254,-3 5 1,-1 2-118,-9 4 1,1 4 235,-8 8 1,-1-1-17,-10 1 0,2 7 3,-8 4 0,6 4-49,-6 2 0,2 6 130,-2-1 0,-5 9-169,-1-3 1,2 2-236,-1-1 1,-1 1-338,6-7 0,-1 5 214,1-5 1,-2-2-439,8-10 1,6-4 162,5-7 1,6-9-525,-5-2 455,7-5 0,-4-8-207,8 1 1,0-10 203,0-2 1,0-8-324,0-9 846,0-8 0,-7-2 0,-3-8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7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8270,'9'-7'2171,"7"5"0,-7-6-1577,9 8 1,-1 0-102,0 0 1,3 2 17,3 4 1,-4-2-398,4 7 0,-2 1-255,2 5 0,-2 0-158,8 1 1,-6-1-559,6 0 0,-6 0-674,6 1 1,-2-3 679,1-3 0,3-5 47,-8-7 0,8 0 59,-2 0 745,-4-7 0,8-11 0,-7-9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0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1849 8000,'-17'0'-702,"5"6"509,1 0-81,7 0 1,-6-6 101,5 0 193,3 7 46,-14-5 0,9 8 19,-5-4 0,-3-4 144,3 3 0,3-3-93,-3-2 1,0 0 176,-5 0 1,6 0-80,-1 0-151,1 0-337,-7 0 1,9-2 156,3-3 0,-2 1-50,2-8 0,1 6 129,5-5-23,0-1 223,0-5 65,0 0 0,0 5-107,0 1 1,0 5 152,0-6 0,0 7-44,0-7 1,0 6-107,0-5 0,0-1-37,0-5 0,0-2-13,0-4 1,0 4-28,0-5 0,5-2 24,1-3 0,0-4-4,-6-2 1,6 3-46,0 3 1,1-4-14,-1 5 0,-4-5-95,4-2 1,-2-5 89,1 0 0,-3-3-84,4 3 0,2 2 15,-3-9 0,3 1-108,-2-6 0,2 1 129,3-1 0,-1 0-18,-5 0 1,-1 2 77,8 4 1,-3-2 7,3 7 1,3 1 63,-3 5 0,3 1-61,3-1 1,-1 3 124,0 3 1,6-4-113,0 4 0,6 2 5,-6-1 1,6 5 60,-6-6 0,8 6 15,-2-6 1,-3 8-51,3-2 1,-6 3-19,6 3 0,-6 2-34,6 3 1,-8-1 35,2 7 1,2-2-121,-2 3 1,0 3 39,-5-4 0,5 6-63,0 6 0,0-2 48,-6 7 1,-2 1-16,-3 5 1,1 0-74,-7 0 0,6 1 103,-6-1 1,-1 2-25,-5 4 0,0-2-23,0 8 0,-7-6-6,-5 6 0,1-6 50,-7 6 0,5-6 0,-10 6 1,2-8 29,-2 2 0,1 2 101,-6-2 1,5-6-78,-6-5 0,6-1 18,-6 7 0,8-7 3,-2 1 1,-2-8-26,2 1 1,0-3 79,5-2 1,1 0-186,0 0-108,-1-7 0,3 3-590,3-8-98,5 8 0,14-3 336,5 7 0,13 0-648,10 0 1171,-1 0 0,24-8 0,-4-2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7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8303,'27'-8'31,"4"6"46,-8-3 1,6 3 734,-6 2 1,0 2-246,-6 3 0,1 3 118,-1 4 1,-2 3-161,-3-3 0,1 3-192,-7 2 1,6 0-459,-7 1 0,7-7-477,-6 1 0,1-3-516,-1 3 1118,4 3 0,15-13 0,2 6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7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8297,'10'-27'0,"3"2"328,-7 8 1,2 2 1373,-3 3-817,-3 5-762,6 7 1,-8 7 168,0 5 1,-2 11-5,-4 6 1,-3 5 56,-9 7 1,-5 3-282,0 8 1,-7 5-208,1 1 0,2 2-79,-2-3 1,8-3-350,-2 4 1,6-12 296,5-6 0,-3-5-32,3-7 0,3 3-436,-3-8 1,6 0-329,-5-5-403,7-1 753,-4-7 720,8-3 0,-8-14 0,-1-3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7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8297,'19'-15'0,"4"3"0,-4-1 511,4 7 1,-1 0 750,1 6 1,-2 2-399,8 4 1,5 4-352,7 7 0,-1 6-6,-6 0 1,3 8-289,3-2 1,-3-3-342,3 3 1,-5-2 35,-6 2 1,3 4-116,-3-5 0,-4-3-405,-2-1 0,-4 1-801,-1-2 0,-7 0-1877,1-6 3284,-8 0 0,-4 0 0,-10 1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12105,'17'0'940,"0"0"-1376,0 0 1,-5 2-14,0 4 1,-1-4-129,6 4-328,-7 3 0,3 1 29,-7 7 876,0 1 0,-6-1 0,0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8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8559,'18'0'1232,"-1"-6"-1073,0 0 1,2-7-361,5 1 1,-3 3-48,7-3 0,-6 8 205,1-1 0,-4 3-55,-2 2 0,0 0-54,1 0-384,-1 0 469,0 0 0,-7 2-372,-4 3 442,-4-3 1,-2 14-2,0-5 0,-2-1-491,-4 1 232,-4 1 106,-7 13 0,-6-6-43,0 4 0,-6 2 165,6-2 0,-2 0 127,2-6 0,10 1 81,-5-1 1,7-5 354,-1-1 0,5 1 212,7 5 1,0 0-359,0 0 0,0-5 455,0 0 1,5-1-318,1 6 1,6-5-32,-7-1 1,3-5 192,-2 6-441,-4-8 1,7 9 12,-3-7-270,-4 0 85,6 1-298,-8-5-83,0 6 144,0-8-216,0 0 1,2-6-109,3 0 0,-1-5-280,8 5 0,5-7 214,6 1 1,8-3-213,-2-3 0,9 1 393,2 0 1,7 1 306,-7 5 1,6-3 77,-6 9 0,-5-1-116,-6 6 1,-8 0 429,2 0 0,-10 6-7,-1-1 0,-8 9 229,2-3 1,-4 7-242,-2 5 1,-10-2 50,-7 8 1,-3-2 103,-8 1 1,5 3-107,-6-8 0,9 0 169,3-5 0,2-7-105,9 1 0,0-7 16,6 7-139,0-8-253,0 11 1,10-13-141,7 4 0,8-4-143,10-2 0,-1-2-514,1-4 0,5 2 272,1-7 1,1-1 478,-2-5 0,4 0 0,8-1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8214,'0'-18'0,"-7"1"-34,-5 0 1,4 7 250,-7-5 0,3 13-117,-11-4 0,2 4 196,-8 2 1,1 2 25,-7 4 0,0 4-45,1 7 0,5 2 117,0 4 1,8 4-192,-2 8 0,6-1-28,5 1 0,5-1-183,7 1 1,0 0 160,0-1 0,7-5-538,5 0 0,11-8 239,6 2 1,11-6-602,6-5 0,6 1 164,6-7 1,11-2 582,11-10 0,5-19 0,1-11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1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8273,'10'0'754,"5"0"94,-3 0 0,3 0 322,2 0-766,1 0 1,-1 0 130,0 0 1,-5 0 90,-1 0 1,1 0-734,5 0 0,-5 0 168,-1 0 0,-5 6-427,5-1 1,-5 3-161,6-2 0,-7-2-492,7 7 0,-8-5 358,2 5 0,-5 1-476,-1 5 1,0 1 1135,0-1 0,-7 8 0,-3 2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0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8212,'0'10'-270,"0"-3"473,0-7 1,0 2 441,0 4 0,6-2 85,0 8 1,-1-7 186,-5 7-473,8-1 1,-6 7-115,4-1 1,2 0-327,-3 1 0,3-7-108,-2 1 1,-4-7-290,3 7-185,-3-8-813,6 11 326,-6-13 708,6 6 0,-3-16-699,1-4 698,8-3 1,-11-2 368,9 0 1,-6 7 84,5 4 1,-7 2 359,2-1 1,-2 3 205,2-4-191,-5 4 0,9 8 88,-4-1-273,-4 9 1,7-6-457,-3 3 0,-2 3-171,7-9 0,1 1-265,5-6 0,8 0 136,4 0 1,11-9-363,7-9 0,3-5 832,1-6 0,1 4 0,0 8 0,-6 0 195,0-1 0,-13 9 8,2 3 3014,-12 4-1852,2 2 0,-10 2 1758,-3 4-1641,-5-4-750,-7 13 0,0-11-32,0 8-599,-7-9 0,-3 5-547,-7-8 1,5 0 331,1 0 0,-1-6-1585,-5 1 0,-1-7 13,1 6 0,4-1 1686,-5 1 0,5-4 0,-12-7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8299,'27'-18'-304,"-2"1"-69,-8 0 1,-5-1 1055,-1 1 0,-5 6-136,5-1 1,-5 6 434,6-5-617,-8 7 0,11-4-32,-4 8 0,-3 8-4,-2 3 0,2 5 31,-3 1 1,1 2-58,-6 4 1,6-3-49,0 3 0,-1 2-126,-5-2 1,0 6-133,0-6 1,0 2-252,0-2 1,0-4 24,0 4 1,0-10-1006,0-1 567,0-1-174,0-1 657,0-2-122,0-8-22,0 0 0,2-8 57,4-4 0,-2 3-174,7-3 0,1 1 164,5-6 0,1-1-95,-1 1 0,0 2 288,0 3 1,1-1 153,-1 7 185,0 0 1,-5 6-104,-1 0 107,-7 0 312,4 0-166,-8 8 1,0 1-99,0 9 1,-8-7 29,-3 1 1,-3-1-192,3 7 1,-3-1 19,9 0 1,-7-5 255,6-1-107,0 1-302,6 5-14,0 0-128,8 1 1,2-7 207,7 1 1,-5-9 19,-1 3-85,1-4 1,-1-2-18,1 0-94,-8 0 0,9 2 59,-7 4-670,0-4 371,-6 5 1,0-5-301,0 4 208,0-4-206,-8 13 182,-2-5 122,-7 7 0,0-1 296,-1-5 0,1 5-100,0-5 0,-1 4 740,1 3 0,0-1 20,0 0 1,5 3 303,1 3 0,1 2-317,-2 3 1,5 5 242,7-4 1,0 2-312,0-2 1,0 3-153,0-3 0,7-4-22,5-2 0,3 2-65,3-2 1,-1-2-359,0-9 1,0 1-9,1-7 0,-1 5 3,0-5 0,1 0-33,-1-6 0,0 0-760,1 0 588,-1-8 0,0-1-3,0-9 0,-5 1-378,-1 0 1,-1-8 228,2-4 0,1-4-348,-7-1 0,7-12 137,-1 0 0,-3-8-9,3 8 1,-6-4 14,5-2 1,1 4 623,5-4 0,0 4 0,1-12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1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8228,'17'-27'1155,"1"8"254,-1 7 0,-6 8-923,1-1 0,-2 1-29,1-2-273,4 4 0,-5-6 81,7 8 0,-5 0-573,-1 0 108,1 0 1,5 6-179,1 0 0,-7 7 270,1-1 1,-3 9-221,3 2 0,1 2 177,-7-2 0,5-4 32,-5 4 0,2 2 497,-2-2 1,-4 0-182,3-5 0,-3 5 273,-2 0-210,0 0-242,0-6 1,0 6-201,0 0 1,-2 0 88,-3-5 0,-5 5-205,-7 0 0,-1 0-83,1-6 1,-6 0-326,0 1 0,-8-7 173,2 1 0,-1-8 71,1 1 0,-4-3 363,4-2 1,-1 0 37,1 0 0,4 0-7,8 0 0,-1-5 62,1-1 1,7-2 435,5 2-304,3 4 4,2-5 0,15 1-70,8 0 0,10-5-69,7 5 0,0-8 88,12 3 1,-4 1-65,10-1 0,-10 5 1,-2-6 0,-5 9-104,5-3 0,-14 4 2,3 2 0,-12 2 3,0 4 0,-6-3-174,-5 9 0,-4 0 174,-8 5 1,0 0-1,0 0 1,-2 3 198,-4 3 0,-10-2-81,-7 8 1,-2-6 56,2 6 1,4-1-46,-4 7 1,-2-1 170,2 1 1,-6 2-86,6 3 0,0-4 119,6 5 0,5-5 109,1-1 1,7-6-61,-2 0 0,4-8 53,2 2 0,8-4 30,3-2 1,5-5-76,1-1 1,2-7-50,4 2 1,-1-4-15,6-2 0,-1-8-69,2-3 0,2 1-270,-8-2 1,0 1 80,-6-6 1,-1-3 111,-5-3 0,3 4-132,-9-4 1,1 4 8,-6 2 1,-2-3-149,-4-3 0,-5 6 143,-12 0 0,2-1-48,-8 7 0,0 3-282,-6 2 1,3 5-531,3 1 1,-2 5-154,8 1 0,6 6-176,5-7 1217,9 9 0,18-5 0,14 9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468 312 8000,'-16'-29'0,"5"1"0,-3 1-361,8-2 0,1-2 19,5 8 1,-6-2 1112,0 2 1,0 4-333,6-4 0,0 9-306,0 3 0,-2 5-32,-3-6-8,3 9-203,-14-5 1,7 16 109,-8 3 0,-1 10-47,1 2 0,-8 8 95,-4-2 0,2 9 98,-2 3 1,3 7-120,-3-2 0,-2 4-32,8 2 1,0-1-5,6 1 1,-1-7-90,1-5 0,7 2-184,5-1 0,3-7 94,2-5 1,2-8-291,3 2 1,13-6-33,10-5 510,13-4 0,3-8 0,8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86 8224,'8'-26'148,"-6"1"0,7 9 810,-3 5-229,-4 3 111,6 8-496,-8 0 1,0 2-81,0 4 1,0 3-156,0 9 0,-14 7 21,-3 3 1,-12 5-202,0 2 0,-4 7-45,-1 4 1,-3-2-364,-3 2 1,11-9 151,0-3 1,8-1-135,4-10 0,7 2 117,5-2 1,3-9 10,2 3 0,7-6 162,5 1 0,5 1 81,6-7 1,-4 6 191,5-6 1,-5 5 17,-2-5 1,-2 7 257,-3-1 0,1-3-123,-7 3 1,0 1 40,-6 10 1,0-1 263,0 6 1,-8-5-195,-3 6 1,1-2-293,-1 2 1,5 2 66,-6-8 0,8 6-204,-1-6 0,3 5 168,2-4 0,0 4-114,0-5 1,5 0 66,1-5 0,6 5-29,-6 0 0,-1 2-10,-5-2 1,6-2 46,0 8 0,0-8-180,-6 2 94,0 4 1,0-8-161,0 4 147,0-11-43,-8 3 64,6-13 0,-11 4-1,7-12 0,-2 2-291,2-7 1,4-3 96,-3-9 1,3-4-924,2-7 520,0-9-35,7-1 1,3-10 644,7-3 0,8-5 0,2-7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8136,'17'-8'302,"-5"-2"38,-1-7 0,6 7 351,7 5 0,4-3 713,-5 2 1,6 0-881,-6 6 1,2 0-44,-2 0-436,-3 0 0,5 0 246,-8 0-1257,-8 8 731,-1 2 1,-8 7 55,0 0 1,0 3 19,0 3 0,-15 4-344,-8 7 0,-8 6 169,-4 1 1,1-3 319,-1-9 1,1 2 193,-1-8 1,8 0 374,4-6 1,10-1 116,1-5 488,8 4-693,-3-5 108,14 0-224,3-3 0,13-7 81,0 0 0,13 0-183,-1 0 1,9-5-227,-3-1 1,5-6 77,-6 7 0,-1-7-447,-11 6 1,1-1 8,-12 1 1,5 4-718,-11-4 336,-3 4 0,-2 10-688,-12 3 0,-4 11 1406,-7 1 0,-16 15 0,-3-1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8136,'18'0'1457,"-1"0"-912,0 0 0,1 0-114,-1 0 1,-6 0 529,1 0-284,0 0 0,5 0 215,0 0-251,-7 0-916,-3 7 1,-7 3 249,0 7 0,0-5-110,0-1 0,-1 1-83,-5 5 1,-4 0-424,-7 1 0,-6 5 403,0 0 1,0 0-167,5-6 0,7 1 684,-1-1 0,8 0 90,-1 0 1,3 1 342,2-1 0,0 0-346,0 1 1,7-7 31,5 1 0,3-7-150,3 7 1,1-8-392,4 2 1,-4 1-186,4-1 0,2 0-836,-2-6 0,6 0-736,-6 0 0,2 0 1899,-2 0 0,-4 7 0,6 3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23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12280,'-11'6'1405,"-1"0"-793,8 7 1,-3-3-373,7 7 0,0-5-338,0-1 1,1-5 120,5 6 0,6-9-174,11 3 1,-2-4-493,8-2 0,-8 0 314,2 0 0,-4-6 40,-2 1 1,1-9 9,-1 3 0,-7-5 347,-5-1 1,-3 0 21,-2-1 0,0-1 186,0-4 1,-7 4 59,-5-4 0,-3 5 300,-3 7 0,-1-3-740,-4 9 0,4-1 219,-4 6 1,4 0-116,1 0 0,9 0 0,1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2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1332 8268,'0'-10'-529,"0"-5"0,0 11 516,0-7 1,0 5 376,0-6 290,0 9-283,8-13-322,-6 14 82,13-13-216,-5 13 195,7-6 1,-1 6 92,-5-3 97,5 3-123,-7-6 41,8 8-40,1 0-110,-1 0 1,0 0 2,1 0 0,-1 0-107,0 0 0,-5 6 53,-1 0 0,3 1-27,9-1 0,-4-4-21,4 4 1,-4 1 62,-1-1 1,-1 2-11,0-2 1,0-5 28,1 5 0,-1-4 10,0-2 1,1 6-39,-1 0 1,2-1 2,4-5 0,-4 2 16,4 4 1,-3-4-7,-3 4 0,2-4 13,4-2 1,-4 6-9,5-1 0,-5 1 9,-2-6 1,0 2-17,1 4 0,5-4-24,0 3 0,0-3-15,-6-2 1,6 0-6,0 0 0,8 6-20,-2 0 0,-2 0-15,1-6 1,1 0-23,6 0 0,-6 0 62,0 0 1,-3 0-12,3 0 0,2 0-3,-8 0 0,8 0 25,-2 0 1,-2 0-25,1 0 1,-1 0 2,2 0 1,2 0-42,-8 0 0,8 0-89,-3 0 1,-1 0 107,2 0 0,-6 0-2,6 0 0,-6 0 12,6 0 1,-2 0-22,2 0 1,1 0 92,-7 0 1,8 0-55,-2 0 1,2 0 12,-2 0 0,3 0-45,-3 0 0,0 5 6,5 1 0,-3 0-55,10-6 0,-3 0 63,2 0 0,-3 0-19,3 0 0,2 2 4,-1 4 1,-1-4 37,-5 3 0,1-3-4,5-2 1,-5 0 5,4 0 0,-3 0-23,-2 0 1,-1 2 8,1 4 0,5-4-20,0 4 0,7-5 21,-7-1 0,6 0 31,-6 0 0,3-1-16,-3-5 1,-4 4 1,5-4 0,1 2-41,-2-1 1,1 3 1,-7-4 1,1 2-22,0-2 0,-3 4-4,-3-3 1,4-3-93,-4 2 0,3-2 107,3 3 0,-1 3-35,1-4 0,-2-2 76,-5 3 0,3-1 3,-8 6 0,6-6-5,-6 0 0,6-1 102,-6 1 1,6 4-68,-6-4 0,2-2 9,-2 3 1,-4-7 27,4 6 0,-4-5-52,-1 5 1,-1-5 56,0 5 1,-5-6-12,-1 6 117,1-7 1,3 3-40,-3-7 0,1 0-32,-7 0 1,2 5-72,-3 0 0,-3 1 6,4-6 0,2-1-214,-2 1 1,1 0 149,-1-1 1,-4 1-162,4 0 1,1 0 47,-1-1 128,0 1 1,-4 0 28,4-1 0,-4 1 336,3 0-313,-3 0 1,-2-1 29,0 1 0,0 0 89,0-1 0,0 1-42,0 0 1,0-1-37,0 1 1,0 0-34,0 0 0,-2-1-13,-3 1 0,1 0-10,-8-1 1,6 1-7,-5 0 1,-1 0-50,-5-1 0,0 1-134,-1 0 1,-1-1-62,-4 1 0,2 6 58,-8-1 1,6 0 4,-6-5 0,6 0 138,-6 0 0,8-1 14,-2 1 1,-2 0-30,2-1 0,-2 1 85,2 0 1,4 0-4,-4-1 0,-4 1 173,-2 0 0,2 1-86,-2 5 1,1-5-84,-7 5 1,-1-3-143,-5 3 1,5-3 70,-5 9 1,-1-7-20,2 6 0,-6-1-13,5 1 1,-5 4-149,6-4 1,-6-1 142,5 1 0,-7 0 5,2 6 0,-4-6 99,-2 1 0,6-1-91,0 6 0,6 0 110,-6 0 0,1-2-57,-1-4 0,-4 4 16,4-4 0,-2 4 52,2 2 1,-4 0 4,4 0 0,-4 0-39,-2 0 1,2 0 1,4 0 1,-2 0-56,8 0 0,-8 6 39,2 0 1,3 6-47,3-7 0,-2 9 59,1-3 0,-5-1-7,6 1 1,-8 1-34,2 5 0,-4 1 6,-2-1 1,0 2 11,0 4 1,2-4 7,4 4 0,-2-3-13,8-3 0,-6 0 6,5 0 1,1 7-44,5-1 1,-1 0 37,-5-6 0,3 8-24,-8 4 0,6-2 20,-7 1 1,3 1-1,-2 6 1,-4-1 61,4 1 0,4 0 149,1-1 0,5 1 42,1-1 1,1 1-124,-1 0 1,6-1 22,1 1 1,6-1-25,-1 1 1,-2 5 124,2 1 1,-6 7-165,6-2 1,0 4 18,6 2 0,2-6-37,3 0 0,3-6-104,3 6 0,4-9 158,-4-3 0,4 1-38,2-6 1,0-2 15,0 1 0,6-4-59,0 4 0,7-7-99,-1 3 0,3-5-10,2-2 0,1 0-222,-1 1 0,8-7-61,4 1 0,3-7-380,3 7 1,1-8 716,5 2 0,11 3 0,9 1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3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1799 7706,'0'-17'-563,"8"0"1,-6 5 665,4 1 1,1 5 9,-1-6 0,2 8 57,-2-1-70,3-5 0,9 2-174,-1-3 0,0 1 134,0 5 0,8 1-143,4-8 1,4 6 77,2-5 1,-1 5-14,1-5 0,5 1 22,0-2 1,8-3-19,-1 4 1,8-5-57,3-1 1,13 0 1,-2-1 1,6 1-23,0 0 1,-2-6-186,8 0 1,-1-2 229,7 2 1,1 1-52,5-6 1,-3 5 44,-41 8 1,0 1-1,0 2 1,0 1 26,3-4 1,0 1-1,-2 0 1,0 1 0,1-1 0,1-1 1,1-1-1,0-1-169,4 3 0,1 0 0,2-2 0,-1 1 167,-1 1 0,0-1 0,-1-1 1,1-1 53,2 3 1,1 0 0,-3 0-1,1 1-46,4-2 0,1 1 0,1 0 0,1-1 63,0-2 1,0-1 0,3 1 0,1 0-1,1-1 1,2 1 0,0 0 0,0 0-13,2-1 1,0 1-1,-5 3 1,0 1-30,-4 2 0,0-1 0,1 0 0,-1-1-247,3 2 1,0-1 0,-2 0 0,-1 1 297,0 2 1,1 1-1,-5-1 1,0-1 0,2-2 1,-1 0 0,2 3 0,1-1 31,0-1 1,0-1-1,0 0 1,-1-1-36,2 2 1,-1-1 0,-4 0-1,-1-1-80,-1 1 1,1 1 0,2 2 0,1-1 33,-4-1 1,1-1 0,-2 1 0,1 1-135,-2-2 0,-1 1 0,-7 2 0,0 0 150,48-8 0,0 0-145,0 5 1,-4-3 84,-2-2 0,-5 5-14,-7 1 0,9 1 53,-8-2 0,1-1-27,-7 7 0,-4-5 82,4 5 1,-2-8 9,2 3 1,4-3 155,7 3 0,-7-3-226,-4 9 0,-4-3-85,-2 2 0,-7 2 301,-5-7 1,-5 7-210,-6-2 1,-3-1 943,-9 1-890,-7 0 259,-9-2 1,-34 6-617,-18-3 298,-20 3 0,-8 9 0,-7 3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4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70 8273,'8'-17'397,"-7"7"-788,7-5 186,-8 13-117,0-14 431,0 15-6,0-7 0,-8 8-16,-3 0 0,-6 2-13,-6 4 1,0 5-122,-12 12 1,4 4 108,-9 8 0,-2-5-66,1 5 0,-1-10 119,2 10 0,5-7 77,0 1 1,9-4-57,8-8 0,7-5 19,-1 0 0,8-7-108,-1 7 0,3-6 57,2 5 0,13-7 177,4 2 0,12 1-143,0-1 0,4 0-171,1-6 1,9 6-105,3-1 1,4 1-231,2-6 0,7 2 76,4 4 0,3-2 291,-3 7 0,4 1 0,-5 5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5.24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226 33 17732,'9'-2'722,"-3"-4"-1058,-4 4 0,-2-7-1391,0 3 1161,0 4 1,0-4 203,0 12 1,-6 4-75,0 7 0,-7 0 389,1 0 0,3 1-305,-3-1 1,6 6 33,-5 0 0,7 8 63,-2-2 1,-1 3 835,1 3-180,-8 0-203,12-1 1,-13 8-52,4 5 0,-5 1-232,-1-2 0,5 2-194,1-8 1,1 0 163,-1-5 1,3-2-631,8-4 153,-8-5 260,6-6 93,-5-9-83,7-1 0,6-10 197,-1-4 0,9-3 144,-3-9 1,5-14 0,1-5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5.63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692 18 16031,'0'-10'-2415,"0"2"1,0 10 1444,0 4 1,-8-2 1229,-3 7 0,-7 1-119,-5 5 1,-4 6-41,-7 0 0,-3 0 21,-3-5 1,3 5-47,-3 0 0,4 0-224,1-6 0,0 0 435,1 1 1,-1-7 151,1 1 0,5-8-317,0 1 0,6-1 0,-6 2 0,8-4-46,-2 4 1,4-4-85,1-2-58,9 0-128,1-8 0,16 4 97,3-7 1,5 7 199,1-2 1,6-2 13,0 2 0,0 1 159,-6 5 0,1 7-239,-1 5 0,-5 5 102,-1 6 0,-1 4-196,1 8 1,5-1 200,-5 1 0,-1 0-309,1-1 0,1 1 31,5-1 1,0-7-411,1-4 0,1-4-17,4-1 1,2-7 104,4 1 1,9-8 556,-3 1 84,3-10 0,4-5 0,3-7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5.99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381 0 18638,'-17'0'-2231,"0"0"1466,-1 0 0,-5 2 745,0 4 1,-7 6-87,1 11 0,-4 4-103,-2 7 0,7 1 80,-1-1 0,8 7 179,-2-1 0,5 0-412,7-5 1,-3 0 20,9-1 1,-1 1-66,6-1 1,2-5 34,4 0 1,-3-8-341,9 2 0,-1-9 645,7-3 1,7 1 0,2 5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363 139 8000,'0'-25'155,"0"6"231,0-4-384,0 3-13,0 3 0,-7 2 339,-5 3 0,3 4-82,-3 8 0,0 0-62,-5 0 1,0 8-110,0 4 1,-1 5-109,1 6 0,-6 12 93,0 11 1,-2 4-129,2 2 1,2 5 123,-8 1 1,8 1-5,-2-1 1,9-10 64,3 4 0,7-12-84,-2 1 0,4-11-54,2-1 1,6-8 37,0 2 0,13-5-106,-2-7 0,4-3 51,-3-8 1,5 0-184,0 0 0,6-10-46,-6-7 0,0-2 70,-6-10 0,0 6 146,1-6 1,-3 2-52,-3-2 0,1-1 93,-7 7 1,-1 5 84,-5 7 438,0 7-366,0-4 1,0 16 105,0 3 1,-5 5 41,-1 1 0,0 8-56,6 4 1,-6-2-288,1 2 0,-1-6 115,6 6 1,0-6-205,0 5 0,2-6-199,4 1 0,-4-4-814,3-2 264,-3-7-438,-2 5 533,0-13 790,0-2 0,8-10 0,1-7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6.45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571 87 13401,'0'-17'-1820,"-1"2"1181,-5 3 1,-4-1 395,-7 7 1,-2-6 218,-4 6 1,1 1-83,-6 5 1,1 2 227,-2 3 1,-4 3-99,4 4 0,-1 3 125,1-3 0,-2 3 111,8 2 0,-6 8 104,6 4 0,0-2-186,6 2 0,0 0-75,-1 5 1,1 1-112,0-1 1,5 1-59,1-1 1,7-5-172,-2 0 1,-2-2 37,3 2 0,-1 2-21,6-8 1,0 0 100,0-6 1,0-5-150,0-1 0,7-7 187,5 2 1,3-4 10,3-2 0,1-2 153,4-4 1,-2-4-5,8-7 0,-8 2 93,2 3 1,-4-3 17,-1 3 0,-1-1 401,0 1-141,0 5-222,1-1 158,-1 6 12,-7 2 0,-3 10-472,-7 7 0,0 0 19,0 0 0,0 3-110,0 3 1,0-4-164,0 4 0,0-4-96,0-2 0,0 1 132,0-1 0,0-5-1012,0-1 37,0-7 566,0 11 698,0-13 1,0-2 0,0-9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6.65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52 12206,'-10'-8'-1216,"3"5"866,7-9 1,0 6 493,0-5 0,7 7 255,5-2 1,3 4-163,3 2 0,-1 0-18,0 0 0,2 0-10,4 0 0,-1 0-172,6 0 1,-5 8-96,6 3 1,-8-1-683,3 2 1,-5-1 752,-2 6 1,0 8-1,1 2 1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6.91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1 18511,'17'0'-399,"1"2"319,-1 3-50,0 5 0,6 9-54,0 4 0,6 0 120,-6 12 0,0-4-151,-6 9 0,-1 2 114,-5-1 0,-3 5-663,-8-6 1,-4 2-104,-7-1 0,-9 1-92,-14 4 1,-6-4 465,-1-7 1,-7-1 521,2 1 0,-4-8 1,-2-2-1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7.36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174 1 18695,'17'0'-218,"-6"0"-74,1 0 0,0 0 1090,5 0-436,0 0 1,6 0-59,0 0 0,6 0-144,-6 0 1,2 2-70,-2 4 1,-4-3-242,4 9 0,-3-8-102,-3 2 0,0 3 17,0 3 1,-5-3-769,0 3 509,-9-1 1,5 7-284,-8-1 0,-2-5 156,-4-1 1,-11 1 335,-12 5 0,-9 0 45,-3 0 1,-7 3-67,2 3 1,-4-4-126,-1 4 0,6-4 50,5-1 0,3-1 461,3 0 0,-1 8 0,1 2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37.54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1 260 13836,'0'10'-1032,"0"-3"1,2-7 913,4 0 208,3-7 1,14-3 326,0-7 1,8-1-83,-2 1 1,4 0 300,1-1 0,8-1-560,4-4 1,-1 6-576,1 0 1,-6-1 110,6 7 1,-7-5 365,1-1 0,4 0 0,0 0 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43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69 312 8284,'0'-17'-605,"2"5"749,4 1 0,-4 5-215,4-5 70,-4 7 0,0-10-584,3 8 169,-3-7 251,6 3 1,-6-7 149,4 0 0,-4 5-12,3 1 1,-3 5 2,-2-6 0,0 7-2,0-7 61,0 8 57,0-11 0,0 11 423,0-7-337,0 7 0,-2-6 439,-3 4-457,3 4 0,-8-5 144,4 7 333,4-8-108,-5 6-346,7-6-218,0 8-398,0 0 364,0-7 187,0 5 98,0-14 25,0 15-34,0-7-104,0 8 1,0 8-141,0 3 0,0 6 122,0 6 0,0 6-8,0 12 0,0 1 115,0 4 1,-6 6 199,0 0 1,-5-6-201,5 6 1,-6-10-44,7 4 1,-7-9-56,6-3 1,-1-1 85,1-10 1,4 0-103,-4-6 78,4 1-233,2-1 169,0-7-62,0-3 1,2-7-8,4 0 1,-2-7-142,7-5 0,-5-3-978,6-3 0,-3-7 1096,3-3 0,11-13 0,-4-3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0:49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0 396 8037,'0'-17'-463,"0"0"-549,8 7 739,-6-5 383,5 13 1,-5-12-101,4 8 1,-4-1 336,4 1 207,-4 4-347,-2-6 0,2 6-36,3-3-92,-3 3 38,6-6 0,-6 8 153,4 0 48,-4 0-211,5 0 1,-5-2-53,4-4 0,-2 4 11,7-3 1,-5 3 13,6 2 0,-7-2-18,7-4 1,-1 4 0,7-4 0,5 3-35,0-3 0,0 4-27,-6-4 1,2 2 34,4-1 0,-3 3 16,3-4 1,-4 4 37,-2 2 1,1 0-76,-1 0 1,-6 0-4,1 0 1,1 2-22,10 4 0,-3-4-6,3 3 0,2-3 14,-2-2 1,7 0-12,-1 0 1,4 0-1,2 0 1,5-2 13,0-3 0,6 3 10,-5-4 1,5 4-24,-6 2 1,4-6 1,-9 0 0,9 1-15,-9 5 0,-3 0-5,-3 0 0,-2 0 9,2 0 1,4 0-7,-5 0 0,5 0-7,2 0 1,-3 0 13,-3 0 0,11 0-46,1 0 1,1 0 40,4 0 1,-2-2-2,3-4 1,2 2 26,-2-7 1,-3 7 0,2-2 0,-8-2 24,3 3 1,-5-7 8,-1 6 0,-3 0 81,-3 6 1,4 0-61,-4 0 1,-2 0-51,1 0 0,-4 0-28,4 0 0,1 0-4,6 0 0,-1 0 4,1 0 0,7 0-13,4 0 1,-3 0 23,-3 0 1,2 0-15,-1 0 0,-1-1 74,-6-5 0,1 4-61,0-4 1,-7 4 79,1 2 1,-2 0-29,2 0 0,4 0 11,-4 0 1,1 0-49,-1 0 1,6 0 0,-1 0 0,1 0-6,5 0 0,-3 0-6,-3 0 1,1 0-122,-1 0 0,-1 0 121,-4 0 0,2 0-38,-8 0 1,6 0 2,-6 0 0,2 0-6,-2 0 0,-2 0 40,8 0 1,-1 0-4,7 0 1,-4 0 1,3 0 1,-3 0 3,9 0 0,-1 0-45,1 0 0,-1 0 33,7 0 0,-14 0 25,3 0 1,-4 0-9,3 0 0,-1 0 5,-4 0 1,2 0-10,-8 0 1,5 0-2,-4 0 1,4 0-35,-5 0 1,8 0 0,-2 0 0,-2 0 2,2 0 1,-6 0 21,6 0 0,-3 0 7,3 0 0,4 0 3,-4 0 1,-2 0 5,1 0 1,1 0-10,6 0 0,-6 0 2,0 0 1,-6 0 14,5 0 1,-6 0 4,1 0 1,2 0 4,-2 0 1,0 0-19,-6 0 1,6 0 136,0 0 0,0 0-68,-6 0 0,7 0 9,-1 0 1,0 0-44,-6 0 1,0 0 11,1 0 0,-1 0 79,0 0-76,8 0 1,-6 0 70,4 0 1,-3 0-68,-3 0 0,0 0-10,0 0 1,-5 0 14,0 0 1,-1 0-5,6 0 0,1 0 65,-1 0 0,0 0 17,0 0 1,7 0-90,-1 0 1,0 0-1,-6 0 1,2 0-116,4 0 1,-4 0 122,5 0 1,-5 0 99,-2 0 1,-5-6-26,-1 1 0,1-1-3,5 6 0,-6 0-1,1 0 0,-8-2 434,2-4-327,3 4 0,-1-7-5,3 3 1,-1 4-184,-4-4 1,1 2 277,5-1-392,3 3 81,-5-14 21,7 14 1,-5-5-80,-1 7-291,-7-8-251,4 6 0,-12-4 585,-8 12 0,-38 11 0,-23 10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06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2110 8025,'-8'-17'-108,"6"7"0,-5 1-99,7 3 1,2 2 71,3-7 0,-1 7-67,8-2 236,-1-4 0,1 7-53,-1-9 1,-5 6-16,6-5 0,-7 7 82,7-2 1,-6-1-141,5 1 478,-7 0-110,4 6 98,-1 0-218,-5 0 20,14 0-181,-7 0 1,9 0 90,-1 0 0,0 0-147,1 0 0,-1 6 78,0 0 0,2-1-57,4-5 0,-1 6 23,6 0 1,-1 5 0,2-5 0,4 8 15,-4-3 1,1-1-3,-1 1 0,4-5-15,-4 6 0,3-7 22,3 7 1,1-8-16,5 1 0,-3-3 12,8-2 1,-5 0 87,5 0 0,-6-2-61,6-3 0,-5 3 8,5-4 0,-8 4 15,2 2 0,-3-6 7,-2 1 1,-1-1-30,1 6 1,-1 0-5,1 0 0,-1 0-120,1 0 0,-6 2 124,0 3 0,0-3-195,5 4 0,1-4 79,-1-2 1,3 0 44,3 0 0,-3 0-5,3 0 1,2-6 0,-1 1 0,-1-7 87,-5 6 1,-1-5-79,1 5 0,-1-6 154,1 7 1,-2-7-78,-5 6 1,5-5 48,-4 5 0,4-5-74,1 5 1,1-8 5,-1 3 1,1 1 60,-1-1 1,1 7-5,0-2 0,-7-2-98,1 3 0,0-1 53,6 6 0,-6-6-153,-1 0 1,-1 1 82,2 5 0,2 0-68,-8 0 0,2 0 43,-2 0 0,-4 0-124,4 0 1,2 0 67,-2 0 0,2 0-114,-2 0 0,-2 0 113,8 0 0,-6 0 3,6 0 0,-6 0 164,6 0 1,0 1-97,5 5 1,-5-4 89,0 4 0,6-4-34,5-2 0,6 2 156,-6 3 0,10-3-103,2 4 0,0-4 88,6-2 0,-4 0-115,-3 0 0,7 0 2,0 0 1,7 0-40,-2 0 0,5 0 34,1 0 0,0-6-106,0 1 0,0-3 98,1 2 0,-1 4-6,0-4 0,0-1-21,0 1 1,-5-6-2,-1 7 0,-1-1 77,1 6 0,2-6-52,-7 0 1,2-1 112,-3 1 1,-3 4-113,4-4 1,1 4 74,-1 2 1,1 0-95,-1 0 1,4 0 8,7 0 1,-6 0-43,0 0 1,7 0-5,5 0 0,5-2-68,-5-3 1,8 1-137,-2-8 0,3 8 98,3-1 0,-9-3 107,-3 2 0,-4-5-39,-1 5 0,-1-6 152,0 7 1,-8-7 174,-3 6 1,2-1-157,-3 1 1,7 4-23,-7-4 1,1 4-110,-6 2 0,7 0 92,5 0 0,-3 0-85,3 0 0,-9 0 184,3 0 0,2-5-131,-3-1 1,7 0-86,-7 6 1,-5-6-160,-6 0 0,-2-1 236,3 1 1,1 2 336,-8-7 1,0 7-351,-5-2 1,0-2 134,-1 3 0,3-3-131,3 2 1,-4 2 30,5-7 1,-5 7-129,-1-2 0,-1-3 65,1-3 1,0 2-17,-1-1 1,1 1 62,-1-1 0,-7-5-3,-4 5 1,-3-5 57,-3-1 1,0 0-80,0 0 0,1-1 145,-1 1 0,0 0-67,1-1 1,-1-1-89,0-4 1,1 4 14,-1-4 0,0 4-11,0 1 1,1 1-3,-1 0 0,0-1-12,1 1 0,-7-6 1,1 0 0,-9-2 13,3 2 0,2 4 4,-2-4 1,-1-2-1,-5 2 0,0-6 211,0 6 1,0-2-20,0 2 0,0 4-17,0-4 0,-5 3-179,-1 3 0,-8 6-127,3-1 1,-4 0 26,-3-5 0,-5 0 95,0 0 0,-8-1-239,3 1 0,-7 4 36,-5-5 0,3 5 14,-3-10 0,-2 2 148,1-2 0,-5 1 10,6-6 1,-6 6 2,5-1 1,-1-3 16,2-3 0,9-4 297,-4-2 0,5 7-82,-5-1 1,-2 2 57,-3-2 1,4-2-43,-5 8 1,5-6-232,1 6 1,-1 0 58,-5 6 0,3 6-175,-8-1 0,-2 2 152,-10-1 1,6-3-144,0 9 0,0-3-50,6 2 0,-4 4 99,-1-4 0,-1 5-27,0 1 1,0 0 51,0 0 1,0 0 107,0 0 0,0 0-54,0 0 0,1 0 19,-1 0 1,-2 0-37,-4 0 1,6 1-5,1 5 0,-7-4 22,6 4 1,-4-4-13,4-2 1,2 0 146,4 0 0,-4 0-91,4 0 1,-2 0 94,2 0 1,-4 0-122,4 0 1,-4 0 8,-2 0 1,6 0-13,0 0 1,0 0-5,-6 0 0,0 0-59,0 0 1,-5 2 76,-1 4 1,-5-5-71,5 5 0,-2-2 39,3 2 1,3-2-24,-4 7 0,10-7 6,2 2 0,0 2 2,-6-3 1,0 7-6,0-6 1,0 5-5,1-5 1,-1 2 26,0-3 1,-6-1-13,1 8 0,-3-7 11,2 7 1,4-8-12,-3 2 0,-3 1 12,3-1 1,-1 6 1,6-7 0,0 7 4,0-6 0,0-1-5,1-5 1,4 6-2,1 0 0,0 2 61,-6-3 0,1-3-58,-1 4 0,0 2 45,0-3 1,0 3-43,0-2 0,6-4 3,0 4 0,2 1-8,-2-1 1,-2 0-6,7-6 1,-5 6-23,6-1 0,-6 1-10,5-6 1,-1 6 16,2 0 1,3-1 9,-3-5 0,3 0 52,3 0 1,-7 0-51,1 0 1,0 0 89,5 0 1,2 0-23,5 0 0,-5 0 13,4 0 1,2-5-45,-2-1 1,2 0-3,-1 6 1,1-6 96,4 1 0,3-3-79,-3 2 0,2 2 83,-2-7 0,4 7-74,-4-2 0,4-2 9,1 3 0,-1-7 5,-4 6 1,4-1 6,-4 1 1,9 4-60,3-4 0,1 2-26,-1-1 0,-5 3-87,5-4 136,-5-4 1,-1 7 2,0-9 0,0 8-39,-1-2 0,1 3 6,0-3 1,5 4-42,1-4 1,-1 4-9,-5 2 1,0 0-16,-1 0 1,1 0-153,0 0 1,-1 0 123,1 0 1,-6 6 31,0 0 1,0 0 43,6-6 1,-1 0 3,1 0 0,-6 5 1,0 1 1,0 2-47,6-3 1,-1-3 9,1 4 0,-6 2 43,0-2 0,0 1 9,6-1 0,-3-2 10,-3 7 0,4-7-44,-4 2 0,2 4-25,-2 1 1,4-1 21,-4 1 0,-2-5 3,1 6 1,-6-3 17,1 3 1,2 1 3,-2-7 1,2 5-3,-2-5 1,-1 2-1,7-2 0,-6-2 3,6 7 0,-6-5-10,6 5 1,-6-1 24,6 2 1,-6 1 13,6-7 0,-6 5 2,6-5 1,-2 2 10,2-3 1,4-3 5,-4 4 1,4 2 6,1-2 1,-5 1 7,0-1 1,0-4-25,6 4 1,0-2 0,-1 1 0,1-3-66,0 4 0,5 2 59,1-3-4,-1 1-94,-5 2-21,0-6 43,-1 13 1,1-11-14,0 8 0,5-7 37,1 7 1,-1-6-12,-5 5 124,0-7 1,-1 9-37,1-7 1,0 6 91,-1-6-134,1 7 1,0-5 13,0 3 1,-1 3-14,1-9 0,5 9 1,1-3 1,-1 5-27,-5 1 0,0 0 31,-1 1 1,7-5-85,-1 4 0,1-3 62,-6 9 1,5-4-4,1-2 1,1 1 28,-2-1 0,-1 0 3,7 1 1,-1-1 6,1 0 0,4 0 7,-4 1 1,2 1 78,-2 4 1,5-4-86,-5 4 0,4-2-51,2 2 0,0-1 15,0 6 1,0-1-6,0 2 0,2 4-21,4-4 0,-5 1-12,5-1 1,2 4 26,-2-4 1,7 1-13,-1-1 0,-3 4 2,3-4 0,-1 3 9,7 3 1,-3 0 90,-3-1 0,3 1-81,-4-1 0,3-5 126,-3 0 1,5 0-23,-5 5 1,3-1 66,-3-4 1,5 4-90,-5-5 0,-1 3 16,1-2 1,1 2 40,5-8 1,-5 6-56,-1-6 1,6 2-53,7-2 0,8-4-14,3 4 0,1-6-13,10-5 1,2 1-3,10-7 0,-2 0-11,7-6 0,1 0-182,5 0 1,-2 0-315,-4 0 1,5-2-852,-5-4 0,-3 4 1349,-3-4 0,-18 4 0,-7 2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09.54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87 15185,'0'-9'-2616,"7"-7"2579,-5 15 767,14-15-370,-7 14-53,9-13 1,-1 13-2,0-4 0,0 4-93,1 2 1,-1-5 3,0-1 1,3 0 80,3 6 1,3 0-34,9 0 1,0 0-255,-1 0 0,1 0-36,-1 0 0,3 0-207,3 0 0,-3 0 111,3 0 0,-3 0-92,-3 0 0,-1 0-53,-4 0 0,1 0-204,-7 0 1,-1 2-462,-11 4 7,5-4 149,-15 5 214,7 1 1,-17 0 570,-9 3 24,1 5 1,-23-7-1,3 8 1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09.7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1 138 8571,'0'-17'0,"0"6"-346,0-1 285,0 1 1,7-1 309,5 0 0,5 7-139,6-7 0,-2 8-28,8-1 0,8-3 92,9 2 0,4 0 153,2 6 1,5-5-428,1-1 0,5 0 85,-5 6 1,0 0-238,-7 0-221,1 0 200,-7 0 0,-3 0-215,-8 0 1,-7 0 94,-4 0 0,-3 0 393,-3 0 0,0 8 0,0 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1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8639,'7'-10'1036,"3"2"-525,7 8 1,6-6-338,0 1 0,6-1-362,-6 6 1,6 0-342,-6 0 0,6 0 324,-6 0 1,6 0-113,-6 0 0,6 0 84,-6 0 1,5 0-1070,-4 0 1302,6-8 0,-3-1 0,8-9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0.09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70 16671,'0'-27'-1536,"7"2"0,3 15 2073,7 5 1,3 3-276,3 2 1,4 0 72,7 0 0,-3 2-217,3 3 1,-1 5 31,13 7 1,-5 1-97,5-1 1,-2 6-311,2 0 0,-2 2 364,-3-2 0,-5-4-340,4 4 0,-3-2 14,-3 2 0,-9-3-94,-7 3 0,-3-4-69,-9-2 0,0 6 118,-6 0 0,-10 6 193,-7-6 0,-8 8 116,-10-2 0,-9 3-55,-8 3 1,-6 0-20,-5-1 1,-4 1-365,3-1 0,5-5 535,1 0-143,4 0 0,4 2 0,4-4 0,6-4 0,3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0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51 8582,'9'-18'-347,"-1"1"245,-8 7 1,0 5 73,0 10 0,0-1-80,0 8 1,0 1 467,0 10 1,-8 4-137,-3 8 1,1 5 189,-1 1 0,-1 7-233,-5-2 1,-1 4-60,1 2 1,0-6-31,0 0 0,-5-2-20,5 2 0,-4 2-2,9-8 0,3-5-376,-3-6 1,8-8-146,-1 2 1,3-4-16,2-1-497,0-9 538,0-1 1,6-10 424,-1-4 0,16-3 0,-1-9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0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87 8582,'17'-18'113,"4"1"-1,-3 0 374,3-1-192,-19 9-1101,5 1 546,-7 8 0,-13 2 233,-4 4 0,-14 3-28,-4 9 1,-7 5-4,-10 0 0,2 6-29,4-6 0,-10 6-2,5-6 0,-3 5 73,8-5 1,-2-5-59,7-7 0,1-7 173,5 2 0,8 2-121,4-3 0,4 1-19,2-6-163,7 0-296,3 0 386,7 0 1,7 0-174,5 0 0,-3 6 346,3 0 0,-1 1-121,7-1 1,-1-4 444,0 4 0,1 1-124,-1-1 0,0 6 52,0-6 0,-1 7 69,-5-2 0,5-1 244,-5 2 0,3-1-166,-3 6 0,5-5 55,-5 0 0,4-3-599,3 3 0,-1 3 123,0-3 0,3 1-299,3-1 1,-2 3-190,8-4 1,-2-1-449,1 2 0,7-9 900,-1 3 0,9 4 0,9-1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1.21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416 156 14091,'0'-27'-2624,"0"2"2090,0 8 0,0 0 359,0 0 0,-2 5 269,-4 0 1,2 7-3,-7-7 1,5 8 104,-5-1 0,-1 3-149,-5 2 1,-3 9-123,-3 9 0,-3 7 198,-9 9 1,0 8 122,1 5 1,-1 2-40,1 3 1,7 0-71,4 0 0,3 0-71,3 0 0,8-2-276,3-4 1,4-4-25,2-7 1,2-6-208,4-1 1,3-6 116,8 1 0,3-6-138,3-6 1,-2 3 16,8-8 469,-1-1 1,15-5 0,1 0-1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1.68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519 173 10170,'18'-23'-298,"-1"0"1,-8-6-629,-3 6 968,-4 0 1,-2 6-61,0 0 1,-8 7-166,-3 4 1,-6 4 223,-6 2 1,-4 0 61,-8 0 1,0 2-36,1 4 1,-1 5 139,1 13 1,-1-3-141,1 7 1,1 7 2,4 5 1,-4 3 376,5-3 0,1 4-126,-2 8 1,10 0-159,1 0 0,3-6-146,9 0 1,0-6-161,6 7 1,0-9 106,0 2 1,8-11-193,4-6 0,3-4 226,2-1 1,6-3-116,0-3 0,8 1-151,-2-7 0,2 0 121,-2-6 0,3-8-191,-3-4 1,4-3 5,1-2 0,-1-8 177,-4-4 1,2-4 67,-8-1 1,0 7-5,-6 4 1,-7 3 372,-5 3 1045,5 8-686,-8 1 0,6 10-293,-8 4 0,-2 3 189,-4 8 1,4 7-242,-4-1 1,2 5-417,-1-5 0,3 6 129,-4-6 1,-2 6-224,2-6 0,1 2-211,5-2 1,0-3-607,0 3 1,-2-6-699,-4-6 1727,4 5 1,-13-14-1,5 5 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1.87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35 8694,'-12'-2'242,"1"-4"-101,7 4-42,-4-5 0,16 1 314,4 0 0,5 0 215,6 6 0,4 0-171,7 0 1,1 0-206,0 0 0,5 0-752,0 0 1,-5 2 121,-6 4 0,-2 2-74,1 3 0,-3 5 353,-7-5 0,-1 3 97,0-3 1,1 12 0,-1-4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2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0 8580,'18'0'-313,"1"2"-226,4 4 0,-4 4 756,4 7 0,2 8 883,-2 4 1,0 5-514,-5 7 1,-1-3 186,0 8 0,-7-5-867,-4 5 0,-6 0 84,-6 6 1,-13 0-315,-16-1 1,-3 1-217,-14 0 0,4-6-2217,-10 0 2756,4-7 0,2-5 0,0-9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2.45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174 18 14576,'11'-2'-252,"1"-4"340,-1 4 1,6-6 171,1 8 1,5 2 443,0 4 0,0-4-143,-6 4 0,6 1 136,0-1 1,2 6-314,-2-7 0,-3 7-276,3-6 0,2 7-322,-2-1 1,-6-3-217,-6 3 129,1-1 1,-2 7 162,-5-1 1,-5 0-191,-5 0 0,-13 1 64,-11-1 0,-9 0-164,-2 1 1,-8-1-150,2 0 0,-10 2 222,-2 4 1,6-1-1904,6 6 2272,0-6 0,2 10 0,2-5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2.63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0 346 11082,'10'-17'-770,"-1"7"664,-3 4 0,6-1 84,11 1 1,3-6 1827,9 7 1,0-9-900,-1 3 1,5-7 16,7-5 1,-6 4-334,12-4 1,-4 4-899,4 1 61,0 1 1,5 0 0,-1 2-903,-6 3 1,-6-1 278,-9 7 1,-2-6-1979,-5 6 2830,5-7 1,-14 3 0,6-7-1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12.97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35 12946,'17'-8'-604,"-5"4"384,-1-7 0,1 7 748,5-2-158,8 4 1,0 2 184,4 0 0,3 2-88,-3 4 0,-2-2 78,2 7 0,-2 1-306,2 5 1,1 2-253,-7 4 0,1-4 156,-7 4 0,-8 2-232,-3-1 0,-4 6-345,-2-1 1,-17 4 264,-12 1 1,-6 1-480,-11-1 0,2 5 365,-2-4 1,6-3 213,11-9 1,0-4 181,12 5 0,1-7 414,11-6 1,5 3-179,0-8 0,9 5 175,14-5 0,18 0 204,10-6 1,17 0-225,7 0 0,3-2-1743,15-4 0,-5-2 928,-2-3 0,-5-5-3134,0 5 3445,-8-5 0,4 3 0,-8 0 0,0-1 0,0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3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7767,'26'0'1387,"-8"0"0,-9 0-763,-3 0 0,-4 7 382,4 5 0,-4 3-547,-2 3 0,-8-7-421,-3 1 1,-11-1-363,-1 6 0,-7-7-668,1-4 0,-4-4-2015,-2-2 3007,9 0 0,-7 0 0,6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8000,'17'8'-206,"0"3"1,0 6 1464,1 7 1,-1-1-517,0 11 0,1-3-282,-1 9 1,-6-3-114,1-3 1,-8 1-217,2 0 1,-5 1-360,-1 4 1,0-3-494,0 3 1,-7-1 69,-5 1 1,-11-5 649,-6-1 0,-3 1 0,-3-8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36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8233,'18'0'-843,"-1"0"0,0 0 843,1 0 0,-9 0 0,7-2 0,-5-4 0,4 4 0,1-7-351,-5 3 0,-1 4 249,-4-4 206,-4 4 0,7 2-97,-3 0 0,-4-2 28,4-3 0,-2 3 69,1-4 36,-3 4 0,8 2 159,-4 0-237,-4 0 205,13 0 1,-5-6-54,7 1 1,0-1 49,0 6 1,3 0-189,3 0 0,-2-6 7,8 0 0,-6 1-17,6 5 1,-1-2-2,7-4 1,-1 4-10,1-4 1,-6 4-112,0 2 0,0 0 60,5 0 1,1 0 31,-1 0 1,1 0 7,-1 0 1,1 0-35,0 0 0,7 0-4,4 0 1,4 0 12,2 0 1,-6 0 0,0 0 0,-6 0-92,7 0 0,-7 0 90,6 0 0,-8 2-72,3 4 1,-5-4 58,-1 4 0,1-4 66,5-2 1,-5 1-68,5 5 1,1-4 3,-2 4 0,6-4-2,-5-2 0,5 6 4,-6-1 1,6 3-72,-5-2 1,5-4 70,-6 3 0,8 3-115,-2-2 0,-3 5 95,-3-5 1,2 0-42,-1-6 0,5 6 32,-6-1 0,2 3 3,-1-2 1,-5-4 13,4 4 0,-3-4 5,-2-2 1,5 1 27,0 5 0,-1-4-37,-11 4 0,5-4 132,-4-2 0,-2 0-117,2 0 0,-8 0 126,2 0 0,-4 0-68,-2 0 1,1 0 6,-1 0 0,-5 0 4,-1 0 0,-5 0 104,5 0-287,-7 0 213,4 0-288,-8 0 1,0-2 69,0-4-738,0 4 120,0-5 727,0 7 0,-8-8 0,-1-2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36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8095,'9'-8'-78,"-1"6"153,-8-13-394,0 13 298,8-6 0,1 8 73,9 0 0,-1 0 64,0 0 0,6-6-187,0 1 0,8-1 38,-2 6 1,4 0 37,1 0 0,3 0 22,3 0 0,-2 0-98,9 0 0,-1 0 31,6 0 0,1 0 64,5 0 0,4 0-39,7 0 0,0 0-36,0 0 0,6 0-135,0 0 1,0 0 102,-6 0 1,2 0-168,4 0 1,-4 0 269,4 0 0,-10 0-1,-1 0 0,-3 0 189,3 0 0,1 0-81,-7 0 1,1 0 39,-1 0 0,-6 0-64,0 0 1,0 2 149,-6 3 1,-2-3-68,2 4 1,-8-4-92,3-2 1,-5 6 120,-1 0 1,-3 1-310,-3-1 1,4-4 51,-4 4 0,-4-4 97,-2-2 0,2 5-153,-2 1 0,0 0 59,-6-6 1,1 0 165,-1 0 1,0 0-74,0 0 1,-5 0 248,-1 0-138,1 0 24,-2 0-177,-3 0 156,-7 0-930,0 0 761,-7 0 0,-11 0 0,-9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1:44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1661 7869,'27'0'-61,"-4"0"1,-4 0-82,-2 0 62,8 0 1,-3 2-41,6 4 0,-5 1 104,6 5 0,0 3-116,6-3 0,7-3 20,4 3 141,-4-8 0,14 9 10,-4-7 0,4 0-2,-4-6 1,-1 5-15,1 1 0,6 2-7,0-2 1,1-3 120,-1 9 1,-4-2-93,3 1 1,5 3-23,1-9 1,-1 9 38,1-3 1,-5-3 4,5-2 1,1-4-25,5-2 0,0 0 2,0 0 0,6 0-66,0 0 1,6 0-93,-6 0 0,-1 0 108,-4 0 1,-1 0 21,0 0 1,6 0-7,0 0 0,2 0-2,-2 0 0,-4-6-6,4 0 1,-4-2-16,-2 3 1,0 3-1,0-4 1,0 2-60,1-2 1,-1 3 75,0-9 0,0 6-74,0-5 1,-7-1 22,-5-5 0,3 5 37,-2 1 0,-1-1 34,-5-5 1,0 0 7,0-1 0,0 1-29,0 0 1,-4 0 7,4-1 0,-10-1-21,10-4 0,0 2 19,0-8 1,9 0-178,-9-5 1,-2 5 96,-4 0 1,0 0-1,6-5 0,-8 5 203,-3 0 0,-7 8-156,-5-2 0,2-2 68,-8 2 1,-2 0 77,-10 5 0,5 1-42,-5 0 1,-1-1-69,1 1 1,-5-6 41,6 0 0,-8-2-51,1 2 0,3-2-2,-2-4 0,0-3-39,-6 3 1,0-4-15,0-2 0,0-5 11,0 0 1,-8-6-19,-4 5 1,-3-5-82,-2 6 0,-8-1 100,-4 7 1,-4 1 58,-1 4 1,-9-1-61,-3 7 0,-4 1-75,-2 11 0,6-2 55,0 7 1,0-6 2,-6 6 0,0-5 21,0 5 0,-5-5-7,-1 5 0,0-8 80,7 3 1,-7 1-80,0-1 0,-7 5 97,2-6 0,1 3-80,-1-3 1,5-3 79,-5 3 1,3 3-35,-9-3 1,9 1-4,-9-7 1,6 3 1,-1 4 0,-3-5 4,4 5 1,1 1 62,-1-1 0,5 5-71,-5-6 0,-1 8 28,-5-1 0,0 3-165,0 2 0,-2 0 102,-4 0 1,4 0 17,-4 0 1,-2 2-7,2 3 1,-6-1 8,6 8 0,-5-6-1,5 5 0,-8 1-25,2 5 1,-3 0 20,-3 0 0,9 1 20,3-1 1,-8 6-17,2 0 1,-1 8 103,7-2 1,4-2-46,-4 1 1,-2 1 8,2 6 1,-6-6 11,6 0 0,0-1 105,6 7 1,0 5-116,0 1 1,0 1 3,-1-2 0,3-3-145,4 3 0,3 2 130,8-1 1,1 5 9,-1-6 0,7 1 13,5-7 0,11 3-9,6 3 1,4-2 30,2 9 1,7-7 132,4 6 0,4 6-129,2 6 0,0-1-3,0-5 1,10 2-238,7 3 1,3-3 1,8 4 0,9-4-17,9-2 0,6-6-102,5 0 0,9-6 248,15 6 0,7-2 0,-37-20 0,2-1 0,0-1 0,1 0 0,3 1 0,2 2 0,2 2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02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7954,'10'0'-694,"-3"0"1,-5 0 250,4 0 443,-4 0 0,13 0 0,-13 0 0,14 0 0,-7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8189,'0'-17'538,"0"0"0,2-1-81,3 1 1,-1 2-307,8 3 1,-6-1 328,5 7 1,1-6 258,5 7 0,0-1-13,1 6 1,-1 0-116,0 0 1,2 0-300,4 0 0,-3 0-52,3 0 1,-4 2-450,-2 4 1,0-3 86,1 9 1,-1-6-129,0 5-156,1 1 1,-3 5-678,-3 0 0,1-5 259,-7-1 1,-1 1-556,-5 5 0,0 6-281,0 0 1640,0 0 0,-15 2 0,-4 2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104 226 8189,'-23'5'269,"0"1"505,0 8-468,5-12-141,9 13 161,1-13-49,8 6 1,6-6-373,0 3 163,7-3 0,-3 8-110,7-4 1,-2-3-103,-3 9 1,3-6-220,-3 5 0,-3-1 122,3 1 0,-3 5-57,3-5 1,1 5 150,-7 1 0,0 0 156,-6 1 0,0-1 151,0 0 0,0 0-98,0 1 0,0-1 485,0 0 1,-6 1-152,0-1 0,1-6 396,5 1-610,0-1 1,0 1-311,0 0-53,0-9-243,0 5 0,9-10 86,9-4 1,3-5 47,13-12 0,-1-4-342,13-8 1,6-7 195,6-4 1,1-10-132,-1-1 0,-2 5 502,7 6 1,-7 1 239,1-1 1,-5 6-116,-6 11 1,2 4 173,-7 8 0,-1 1 539,-5 5 0,-7-3-336,1 9 0,-8-1-94,2 6 0,-3 8-246,-3 3 1,-2 5-131,-3 1 0,1 2 194,-7 4 0,0 4-267,-6 8 1,-2 1 86,-4 4 0,2-3 9,-7 3 1,5 3 142,-5-3 1,7-2-108,-2-9 0,4 2 38,2-8 0,0 0-92,0-6 16,0 1 1,8-3-35,3-4 1,5-3-167,1-8 0,2 0 99,4 0 0,-4-6-137,4 1 1,-3-9 150,-3 3 1,-2-10-149,-3-3 0,1 1-221,-7 6 1,0 0 448,-6 0 1,0 5 328,0 0 1,-2 3 131,-4-3 0,2-1 437,-7 7 1,7-2-386,-2 3 0,4 1 838,2-8-781,0 1 0,10-7-201,7 1 1,2 0-309,10 0 1,-2-1-191,2 1 0,4 0-200,-5-1 0,5 7 99,2-1 1,-1 7-290,1-7 0,-1 8-787,1-2 0,0-1 589,-1 1 0,3 0-683,3 6 1419,-4 0 0,7 0 0,-9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2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8189,'-1'10'1193,"-5"-4"1,2 1-324,-8-1-1382,9 0 414,-5 2 1,8-5-27,0 9 1,-6-6-2026,0 5 1624,1 1 0,5 5-40,0 0 0,0 1 565,0-1 0,0 0 0,0 1 0,0-1 0,0 0 58,0 0 212,0 1 0,1-7 209,5 1 1,-2-8 2055,8 1-1756,-9-3 0,13-2-686,-5 0 0,-1 6 26,2 0-119,-1 7 0,6-3 0,1 7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8270,'0'-10'1500,"0"2"0,-2 8-1131,-4 0 1,4 2-176,-3 4 1,3 4-61,2 7 0,0-4-426,0 5 1,-6-5 215,0 10 0,0-2-224,6 2 1,0-3 196,0 3 1,0-4-648,0-2 0,-5 1-453,-1-1-77,0 0 316,6 0 964,0 1 0,0-9 0,-8 7 0,-1-7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3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87 309 8111,'-18'-7'-58,"1"-5"0,2-3-115,3-2 0,-1 5 227,7 0 1,0 1 20,6-6 1,2-1-129,4 1 1,9 0 69,8-1 0,8 1 134,-2 0 0,11 0-126,6-1 1,4 1 128,2 0 0,6 7-67,-1 4 1,7-1 9,-6 1 0,7 2-90,-2 10 0,-3 3 2,-3 9 0,-3 5-89,-2 0 1,-8 8 129,-3-3 1,-7 5-167,-5 2 1,0-1 67,-12 1 0,2 1 1,-13 5 1,0-5 39,-6 5 0,-4-3-2,-7 2 0,-3-3 50,-15 3 1,1-5 130,-7-6 1,-7 1-16,-4-7 1,-4 0-113,-2-5 0,-6-7 197,0 1 1,1-8-47,5 1 1,0-10 61,0-7 1,8-9-204,4-2 1,5-14-230,6 3 0,0-5 55,12 5 0,-2-1-197,13 1 0,0 5-1364,6 0 1680,8 0 0,9 2 0,10 2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3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8124,'9'0'471,"-1"0"163,-8 0 0,10 0-834,7 0 0,2 0 65,10 0 1,2 0 389,9 0 0,-2 0-94,8 0 0,1 0 72,4 0 0,-2 0-177,2 0 0,-3 0-5,10 0 0,-4 0-37,-2 0 1,-2 0-234,-4 0 0,-4 0-280,-7 0 1,-3 6 233,-3 0 1,2 5-876,-8-5 759,0 7 1,-8-3 380,-3 7 0,-4 1 0,-8-1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2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8008,'-9'0'1302,"1"0"-752,8 0 0,8 0 32,3 0 1,1 2-272,5 4 0,-4-4-65,11 3 0,1-3-638,-2-2 0,2 6 287,-2 0 1,-2 2-1966,8-3 2070,-8-3 0,11 14 0,-5-7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35 8124,'-27'10'-408,"-6"-3"-100,14-7 857,2-7 0,17 3-198,11-8 1,12 8 380,6-1 0,13-3-26,10 2 0,2 0 218,9 6 0,1 0-380,5 0 1,0 0-167,0 0 0,-2 0-173,-3 0 0,1 0 2,-7 0 0,-2 0-439,-10 0 0,-4 0 239,-7 0 0,-3 0-238,-3 0 1,2 2-132,-8 4 0,0-4-1108,-6 4 1670,0-4 0,1-10 0,-1-2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4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8124,'-15'-2'512,"3"-4"0,3 4-256,3-4 0,6 4-929,0 2 0,10 0-122,13 0 2021,4 0-833,7 0 1,1 2 45,-1 4 1,9 4 243,3 7 1,4 0-193,2 1 0,-1 5-194,1 0 0,0 7-103,0-1 0,-2 2 88,-4-2 1,-4 3-226,-7-3 0,-8 4-75,-4 2 0,-6-7-43,-5 1 0,-6 2-99,-12 9 1,-11-1-205,-12 7 0,-10 0-527,-1 6-534,-8-8 1243,-4 6 1,-9-6-1071,-9 8 0,-1 0 1252,-4 0 0,0-2 0,-7-4 0,-1-6 0,2-3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8226,'11'-2'285,"1"-4"1,-6 4 464,5-3 1,1 3-242,5 2 1,0 0 482,1 0-953,-1 0 88,0 0 1,-5 2-286,-1 3 0,-7 5-68,2 7 1,-6 6-259,-6 0 1,2 6 183,-7-6 1,-1 6-179,-5-6 1,0 6 226,-1-6 0,9 0 81,3-6 1,-2 1 354,2-1 0,8-2-111,10-3 0,9 1 553,2-7 1,6 6-276,-6-7 0,8 7 423,-2-6 1,-4 1 286,-2-1-111,-4-4-854,-2 13 1,-7-5 94,-4 7 1,-12 1-897,-6-1 1,-11 2 425,-6 4 1,-3-4-1023,-3 4 1,-1-3 67,-5-3 1232,5 0 0,-14 8 0,6 2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2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33 329 8266,'-12'-8'308,"1"-3"1,7 1-319,-2-1 0,6 5-347,6-6 0,2 1 273,3-7 1,10 1-21,-3 0 1,8 0 405,-2-1-223,6 1 0,-3 0 43,8-1 0,1 1 4,5 0 1,1 0 34,4-1 1,4 7-68,-4-1 1,4 3 41,2-3 1,-4 4 10,4 8 1,-10 0-229,10 0 0,-6 0 49,0 0 1,2 0 55,-7 0 0,5 6-11,-6 0 1,0 5-102,-5-5 0,0 8 125,-1-3 1,1-1-12,-1 1 0,1 1 53,0 5 0,-7 2-53,1 4 0,0-3 150,6 3 0,-1 2-139,1-2 0,-6 6 6,-1-6 0,-5 7-9,6-1 0,-8-4-8,2-2 0,-5 2 161,-7-2 1,5 6-88,-5-6 1,-1 0 98,1-6 0,-7 7-71,2-1 1,-4 5-81,-2-5 0,0 6-2,0-6 0,-6 6-80,0-6 1,-7 8 60,1-2 1,-5-2-117,-6 1 1,2-1-24,-8 2 1,6 2 122,-6-8 0,0 6-72,-5-6 0,-1 0 54,1-6 0,-7 2-3,1 5 0,-2-9 8,1 8 0,-1-13 1,-4 7 1,-8-6 46,8 1 1,-12-2 98,12-5 1,-8-3 17,8 4 1,-9-4 38,-3-2 0,0-6-13,6 0 0,6-7-101,0 1 0,8-9-57,-3-2 1,5-8-22,1 3 1,1-5-150,-1-2 1,8-5 162,4 0-370,4-8 213,-6 3 0,12-1-80,-5 0 0,5 2 167,-5-2 1,3-2-181,4 8 0,-3-5 75,8 11 1,-5-3-882,5 14 1032,0-8 0,-1 12 0,-3-6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0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8070,'-10'0'568,"0"0"-363,5 0 52,3 0-67,-6 0-35,0 0-20,6 0 0,-5 1 142,7 5-17,0-4-17,0 13-101,0-5 1,2 2-36,3-1 1,-1-7-97,8 2 0,-7 1 70,7-1 0,-6 0-14,5-6 1,-5 0-13,6 0 0,-7 0 38,7 0-56,-1 0 1,7-2 32,-1-4 0,-5 4-153,-1-3 1,-5-5 133,5-2 0,-5 3-70,6-3 0,-9 7 13,3-7 0,-4 1-16,-2-7 1,0 7 161,0-1 242,0 1 512,0-7-605,-8 1 1,5 2 91,-9 3 0,2 3-2,-1 3-82,-4 4-323,5-6-851,-7 8 261,-1 0 0,7 0-1807,-1 0 2423,8 8 0,-19 1 0,4 9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2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6654,'0'-10'3233,"0"3"-2565,0-1-63,0 6-461,0-6 32,0 8 43,7 8 0,1 8-17,3 7 1,-3 7 38,-8-1 0,0 4-9,0 1 0,0 3-182,0 3 0,0-3 113,0 3 0,-6-3-183,1-3 1,-3-1-124,2-4 0,4 1-281,-3-6 0,3-1 39,2-6 1,0-6-939,0 1-178,0-8 1074,0 3 0,0-8-266,0-5 0,0-4 693,0-7 0,0-8 0,0-2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3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8291,'17'-25'0,"-1"4"201,-5-8 0,4 6 398,-3-6 0,9 6-103,2-6 1,6 8-195,-6-2 1,8 4 19,-2 1 0,3 1-34,3 0 0,1 1-356,5 5 1,-5-2-48,5 7 0,-5-6-16,-1 6 0,-7 1-24,1 5 0,-6 0-677,6 0 447,-8 0 1,4 5-166,-7 1 447,-9 8 1,1-5-37,-4 9 1,-5-7 186,5 1 0,-4-7-39,-2 7 97,0-1-119,8 7 45,-6-1-56,5 0 0,-1 1 16,0-1 0,0-6 21,-6 1 1,2-1-39,3 7 0,-3 1 79,4 4 1,-4-2-14,-2 8 1,0 0 125,0 5 0,0 3-69,0 3 1,0 6 157,0 12 1,0-2-24,0 7 0,0 1-136,0 5 0,0-2 295,0-4 1,-2 3-71,-4-9 0,4 7-143,-3-7 0,3-1-95,2-10 1,0-3-150,0-9 1,2-1 45,3-4 0,-3-4-164,4-8 1,-2-2-142,2-3 216,-4 3-162,5-13 0,-7 4 43,0-12 1,-2-4-659,-3-7 0,-5-8 105,-7-4 0,-8-3-763,-4-3 1543,-4-7 0,-1-2 0,-1-8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3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8202,'-10'0'1409,"3"-2"-934,7-4 0,7-4-208,5-7 0,11 0-26,6-1 1,3 1 15,3 0 0,0 0-331,-1-1 1,1 3 116,-1 3 0,-7-1-923,-4 7 1,0-2 172,-5 3-1357,3 3 1454,-19-6 0,5 6 610,-7-4 0,0 3 0,0-9 0,0 6 0,0-5-484,-7 7 484,5-12 0,-8 15 1360,4-5-1009,4 4 1,-7 2 781,3 0 0,4 2-290,-4 4 1,-3 3-232,-3 8 0,3 3-265,-3 3 0,2 2-92,-1 4 1,-4 3-757,3-3 0,-1 4 374,1 1 0,-1-5-928,7 0 1,-6-8 532,7 2 1,-1-4-1470,6-1 569,-8-9 1182,6-1 0,-4-8 287,12 0 0,6 0-68,11 0 1,4-8 627,7-3 0,1 1-376,-1-1 1,-1 5 680,-4-6 1,2 8-359,-8-1 0,0 3 180,-6 2-571,-7 0 1,-3 2-392,-7 3 0,-2 7-230,-3 11 0,-5 4 458,-7 8 0,-16-1 0,-3 1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3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16 121 8202,'-8'10'0,"6"-1"1038,-3-3 0,10-4-376,7 4 0,3-10 149,3-2 0,6-7-303,5 1 0,2 3-121,-2-3 1,4 1-141,-5-7 0,5 7-442,2-1 1,-1 8-453,1-1 1,-1-3 646,1 2 0,7-7 0,2 3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8135,'0'-25'447,"0"6"-177,0-4 0,0 9 303,0 3 0,0-1-302,0-5 1,0 5 51,0 1-399,0 7 184,0-4 0,0 10-281,0 4 1,-2 5 151,-4 12 0,3 6 181,-9 12 0,2 3 7,-1 8 1,-4 5-24,3 1 1,-1 5 138,1-5 0,-3 2-107,3-3 0,3-5-347,-3 0 0,8-2 137,-2-10 0,5-5-672,1-6 1,1-8 30,5 2-402,4-4 1,9-3 1076,4-5 0,4-11 0,8-10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2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9150,'-10'0'3230,"4"0"-3637,12 0 1,9-2 533,9-4 1,12 2 99,-1-7 1,5 5-501,0-6 1,5 9 266,6-3 6,1 4 0,8 2 0,1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4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35 8135,'20'-7'2289,"-9"-5"-924,1 5-1794,-10-1 274,5 8 1,-9 0-65,-3 0 0,-7 8 62,-11 3 0,-4 10-177,-8 2 0,1 8 33,-1-2 0,-5-2-253,0 2 0,-7-6 158,7 5 1,-6-6-25,6 1 0,1-10 399,10-1 1,-1-7-84,7 7 0,0-8 145,5 2 427,9-5-15,1-1 0,10 0 30,4 0 1,5-5-185,12-1 1,-2 0 295,8 6 1,0 2-181,6 4 1,-1-2 331,1 7 1,-6 1-258,-1 5 1,-5 6-157,6 0 1,-8 2-293,3-2 0,-5-2-233,-2 8 0,0-8-1081,1 2 0,5-3 249,0-3 1023,7 0 0,-3-7 0,8-3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5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8205,'0'-17'-310,"0"0"1,0 5-1084,0 1 1393,0-1 0,-2-3 0,-4 3 0,2-1-102,-8 7 249,9 0 1,-13 6-23,5 0 1,-5 4-13,-1 8 0,0 1 20,-1 16 0,-5 0 144,0 5 0,-7 9 17,1 3 0,4 0-29,2 6 1,-2-6-7,2 6 1,5 0-323,7-6 0,7-2-386,-2 2 1,4-8 41,2 3 0,8-10-254,4-3 0,5-7 661,6 3 0,-4-13 0,14 4 0,-6-5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5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8193,'9'-18'-952,"-1"-7"1,-8 6 724,0-4 1,-2 12 174,-4 5 1,1 4 51,-13 2 0,5 0 0,-10 0 0,-2 2 64,2 4 1,-2 3-2,2 9 0,2 5 113,-8 0 1,8 7-48,-2-1 1,1 4 337,-1 1-312,4 9 1,-4-7 330,12 5-247,-5 3 1,8-8 254,-3 5 1,3-5-99,8-1 0,0-3-490,0-3 1,2-2-306,4-4 52,4-4 0,7 6 99,0-7 0,0-9-137,1-3 0,1-4-9,4-2 1,-2 0 19,8 0 1,-8-8 373,2-3 0,2-5 0,-2-1 0,0 0 0,-7 0 408,-5-1 589,-3 9 63,-8 1-90,0 8 1,0 2-248,0 4 0,0-3 256,0 9-882,0 0 1,0 5 20,0 0 0,0-5-713,0-1 0,0-5-153,0 5 1,2-7-2067,4 2 1559,-5 4 1255,7-8 0,-8 5 0,-8-14 0,-1-3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5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8176,'-10'0'-1895,"2"-8"2037,16-2 1,2-5 2038,7 3-925,0 5-489,1-1 1,6 6 255,5-4 1,2 4-483,-2 2 0,2 2-66,-8 4 0,2-2-812,-2 7 0,-4 1 298,4 5 0,-4 1-1643,-2-1 0,-5 0 459,0 0 1223,-1 1 0,6-1 0,1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8149,'17'0'472,"1"0"-377,-1 0 1,0 2 1957,1 4 0,-1 4-962,0 7 0,0 2 414,1 4 1,-7-2-766,1 8 1,-3 0-456,3 6 0,-4 1-488,-8 4 1,-2 1-624,-4 11 1,-6 9-1924,-11 14 0,-4-6-119,-7-5 2868,-1-9 0,-7 5 0,-2-8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6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8125,'10'0'905,"5"0"217,-3 0 1,5 0-147,6 0 1,-4 0-434,4 0 1,2 6 185,-2 0 1,6-1-246,-6-5 0,6 0-105,-6 0 0,6 6-284,-6 0 1,0 2-187,-6-3 1,1 3 49,-1 4 1,-8 3-194,-3-4 0,-4 5 42,-2 1 0,0 0 45,0 1 0,-9 1-86,-9 4 0,-1-4 0,-10 4 0,0-2-166,-5 2 1,-1-3-400,1 3 1,-7 4-591,1 1 1,-8-1 1387,2 2 0,-4 0 0,-2 6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7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10486,'8'-9'1096,"9"-1"-1298,12 4 0,5-3 10,7-9 1,-1-1 1380,12-4 1,-10 2-487,10-8 0,-4 0-284,4-5 0,2 5-308,4 0 0,-5 6-181,5-6 1,-6 8-1267,-6-2 0,-2 6 780,-4 5 0,-9-1 556,4 7 0,-12-7 0,2 3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7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8142,'0'-10'2894,"8"1"-2952,3 3 0,7 4 466,5-4 0,-4 4 365,4 2 1,2 2-160,-2 4 0,6-2-193,-6 7 0,0 1-560,-6 5 1,-5 6 196,-1 0 1,-7 10-309,2 2 1,-6 1-178,-6 10 1,-9-7-560,-8 1 0,-6-2 522,6 3 0,-8-7 122,2 1 0,4-2 1122,2-10 1,4 2-510,2-2 1,7-10 1473,4 4-1230,5-3 0,2-4-24,5-5 0,10 3-274,7-2 1,9-1-369,3-5 1,1-5-435,11-1 0,-1-6-874,6 7 0,-3-3-1727,-2 2 3186,3 4 0,1-5 0,11 7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7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8122,'17'0'2100,"1"0"-386,-1 8 1,0-6-565,0 4 1,-5-2-201,-1 1 1,-7-1-983,2 8 1,-12 3 31,-5 14 0,-28 7 0,-7 16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9971,'2'-10'173,"4"4"0,-2 5 113,7 1 1,-5-2-82,6-4 0,-1 4-131,6-4 0,8 4 28,4 2 1,-2 0 94,2 0 0,0 0-219,5 0 0,3 0 36,3 0 0,-1-2 270,7-3 1,-6 3-206,6-4 0,-7 4-120,1 2 1,-4 0-26,-1 0 0,-2 0-279,-4 0 1,1 0-24,-7 0 1,0 0 160,-5 0 1,-7 0-1049,1 0 158,-8 0 441,3 8 0,-9 1 656,-3 9 0,-13 6 0,-9 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3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10044,'18'-10'1800,"-1"3"1,0 7-1645,0 0 0,1 0-250,-1 0 0,0 7-449,1 5 0,-9-3 392,-3 3 1,-4 1-620,-2 10 0,0-3 248,0 3 1,-10 2-108,-7-2 1,-2 2 381,-10-2 0,6-2 351,-6 8 0,8-14 136,-2 2 0,9-3 515,3 3 0,7-5 320,-2-1-745,4-7 0,16 10-121,3-9 1,12 1-339,0-6 0,9 0-517,3 0 0,7-2 646,-2-4 0,4-3 0,2-9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9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8021,'-10'0'117,"2"0"93,24 0 1,3 0 229,16 0 0,-7 0 138,1 0 0,6 0-179,5 0 0,8 0-95,-2 0 1,4 0-96,2 0 0,2-2-161,4-3 0,-3 3 7,9-4 0,-11 2-225,-1-2 1,-2 4 62,-9-3 1,-1 1-137,-5-2 0,-3 4-427,-3-4 0,-4 4 285,-8 2 1,-5 0-652,-1 0 202,-7 0 539,4 0 0,-10 0-78,-4 0 373,-3 0 0,-16 8 0,-2 2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49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8153,'-5'-17'560,"-1"-1"0,0 7-298,6-1 1,0 7-385,0-7 1,2 6 199,4-5 1,3 5 150,9-6 1,1 9 12,4-3 0,4 4 0,8 2 0,-1 2 88,1 4 0,5 3-91,0 9 0,7 5-137,-7 0 1,6 7 23,-6-1 1,3 4 128,-3 1 0,-4 1-49,5 0 1,-7-1 22,-5 1 0,2-1-70,-8 1 1,0 0-91,-6-1 1,-7 1-79,-4-1 1,-4 1 101,-2-1 1,-2 1-572,-4 0 1,-11 5 124,-12 0 1,-6 1-74,-5-7 0,-2 1 11,-4-1 1,-3-1-284,9-4 0,-2 2-1176,2-8 1874,3 0 0,-5 2 0,7 2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0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848 295 7909,'0'-18'-475,"-2"3"526,-4 3 1,4-3 285,-4 4 1,4-5-460,2-1 46,0 0 0,0-6 85,0-1 0,0 1-95,0 6 1,0 0 263,0 0 0,-6 5-141,1 0 1,-9 3 166,3-3 1,-5 5-99,-1 7 1,-8 0-46,-4 0 0,2 0 12,-1 0 1,-1 5-19,-6 1 0,1 8-38,-1-3 0,2 5-9,4 1 0,-3 0-18,3 0 0,-2 3 51,2 3 0,-1 2 201,7 3 0,-8 7-74,2 0 0,2-1 42,-2 7 0,2 1 17,-1-2 0,1 8 152,4-2 0,9-1-94,-3 1 0,5-6 105,1 6 0,3-7-404,8 1 1,0-6 169,0-5 0,6-2-207,0-4 1,7-4 58,-1 5 1,3-7-231,2-6 0,6 3-71,0-8 1,8 1-201,-2-1 0,-2-4 94,2 4 1,0-10-63,5-2 0,3-7 48,3 1 0,-3-3 53,3-3 0,-4-5 185,-1 0 0,0-5-79,-1 4 1,-5 1 365,0 6 1,-8 0 209,2 0 1,-6 5 747,-5 0-298,3 9 648,-13-5-933,6 8 0,-8 8-10,0 3 1,0 5-39,0 1 1,-6 2-157,0 4 0,0-4-170,6 4 1,-1-3-135,-5-3 1,4 0-230,-4 0 0,4 1-62,2-1 1,0-5-366,0-1 1,0-5-110,0 5 191,0-7 1,0 6-1150,0-4 631,0-4 5,0 5 1108,0-7 0,-8-7 0,-1-3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0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8024,'-18'-18'1901,"9"9"-1560,1 1 0,16 8 178,3 0 1,10 0 320,2 0 0,0 0-315,-5 0 0,5 0-89,0 0 0,6 0-525,-6 0 0,2 0 146,-2 0 0,4 0-1319,7 0 1,-5 0 356,0 0 905,-8 0 0,12 0 0,-6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1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12534,'17'0'1233,"0"0"1,1 0-853,-1 0 0,2 0 162,4 0-271,4-8 0,2 6-112,0-4 0,-8 3-199,2-3 0,2 4-792,-2-4 0,0 2 548,-6-1 0,1 3-655,-1-4 1,-6 4-117,1 2 1054,-8 0 0,4 8 0,-8 1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1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241 226 8136,'15'-18'616,"-3"1"197,-5 0 0,-1-1-460,0 1 0,2 0-113,-3 0 1,-3-1 146,4 1 0,-4 5-108,-2 1 0,-2 1 83,-4-1 0,4 1-194,-3 4 0,-5 5-184,-1-5 0,-7 4 143,-5 2 0,2 9 81,-8 9 0,0 1 149,-5 10 0,1 0-185,4 5 1,4 1 443,8-1 0,7-3-169,5 4 1,5-10-557,5 9 0,15-5-340,14 0 0,12 2-543,18-8 0,1-2 649,16-10 85,0 5 0,-31-15 1,1 0-1,2 3 1,0-1-1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3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17 8116,'-17'-9'248,"0"1"-231,-1 8 1,1 0 429,0 0 1,0 0-145,-1 0 0,-5 2-412,0 4 0,-8 3 151,3 9 0,1 1 75,-2 4 1,0 4 68,-6 7 1,-1 7 226,-4-1 1,3 14 217,-3-2 0,5 9-240,6-3 0,-1 5 139,7-5 0,-1 0-72,7-6 0,8-3-51,3-2 0,6 1-379,6-8 1,5-5-233,12-7 0,-2-6-77,8 1 1,-2-4-357,2-2 0,5-7-255,1-5 0,1-3 402,11-2 0,-7-2-118,6-3 0,0-11 68,6-7 0,-8-2 96,-3 2 0,-5 2 281,-1-8 1,-8 8 184,-4-2 1,-10 6 371,-1 5 918,-9-3 6,5 13 0,-10-6-636,-4 8 0,-1 8-66,-5 3 1,-1 5-121,7 1 1,-5 0-288,5 1 1,-6 5-147,6 0 0,-5 0-189,5-6 1,0 0-570,6 1-1036,0-1-137,0 0 703,0-7-811,0-2 1375,8-8 1,-6-8 600,4-4 0,-4-3 0,-2-2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8110,'-11'-2'592,"-1"-4"-141,8 4 0,-3-13 602,7 3 1,7 3-380,5-3 0,9 2 151,2-1 0,8-3-104,-2 9 0,3-3-290,3 2 1,-1 4-271,1-3 0,0 3-737,-1 2 1,1 5-952,-1 1 1,1 8 1526,0-3 0,-1 5 0,1 1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18 8190,'-18'0'2188,"9"0"0,9 0-1869,11 0 1,5 0-13,1 0 1,0 0-90,0 0 0,6 0 3,1 0 1,-1-2-131,-6-4 1,6 4-207,0-4 1,2 4-1506,-2 2 1,-4 0 1619,4 0 0,4 0 0,0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328 208 7972,'15'-27'502,"-3"4"0,-3 0-165,-3 6 0,-4-4-291,4 9 1,-4-3 110,-2-3 1,-2 3-111,-4 4 0,-6-3 243,-11 8 0,2 1 28,-8 5 0,0 1-207,-5 5 1,-1 4 111,1 7 1,-1 8 163,1 4 1,7 4-167,4 1 0,5 1 213,7-1 1,5 1-174,12 0 0,15 5-74,19 0 1,14 1-456,21-7 0,4-7-2455,7-4 2723,8-4 0,2 6 0,-44-11 0,0-1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3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8103,'-18'-18'336,"1"1"0,7 6 328,5-1-263,3 1-2,2-7 0,7 7-78,5-1 0,3 8-28,3-1 0,14 3-239,9 2 0,10 2 109,13 3 1,-1-1-131,12 8 0,2-6-201,-2 5 1,6-7 47,-6 2 0,0 1-155,-6-1 0,0 2-442,0-2 1,-9-3 358,-9 9 358,1-8 0,-15 11 0,5-5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5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8276,'19'-8'674,"4"-2"1,-13 1-195,7 3 1,-5 4-215,-1 2-38,1 0 1,5 8 148,0 3 0,-7 5-187,-4 1 0,1 0-163,-1 1 1,0 5-18,-6 0 0,-6 6-193,0-6 1,-7 5 149,1-5 1,-3 2-147,-2-2 1,-6 2-244,0 4 0,-8 2 161,2-8 1,-4 0-44,-1-6 1,-3-5 187,-3-1 1,5-7 139,1 2 1,1 2-84,10-2 0,-6-1-21,6-5 9,0 0 0,8-2 24,3-3 0,5 1-235,7-8 1,7 6 131,5-5 1,9 1 58,2-1 0,13-5 88,-1 5 0,11-4 131,0-3 1,4 1-51,2 0 1,2-1 169,4 1 1,-7 0 358,1-1 1,-2 7 8,-9-1 1,-7 9-292,-5-3 1,-8 4 38,2 2 1,-9 0 245,-3 0-1288,-7 0-1745,4 0 1586,-8 0 444,0 8 1,-2-5-4,-4 9 0,-4-6 55,-7 5 0,0-1 464,0 1 1,3 5-149,-3-5 0,3 5 354,-9 1 0,4 2-31,2 4 1,-1-2 84,1 8 1,0 8-97,0 9 1,-6 11-20,-1 7 1,-4 5-59,5 6 0,-8 4 84,2 7 1,2 1-396,-2-1 0,10-15 126,2-7 0,1-11-223,11-6 0,-1-7 20,6-11 0,0-10-81,0-8 76,0-7 1,8-4-135,3-11 0,4-10-143,3-2 0,-1-8 330,0 2 1,-1-4-934,-5-1 1063,5-1 0,-7-7 0,9-2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8147,'10'-8'819,"-2"-2"1,-6-5-619,3 3 1,5-1-236,7 7 200,1-7 0,-1 11 317,0-4-84,0 4 0,1 16-95,-1 3 0,-5 12 52,-1 0 1,-1 3 7,1 3 1,-3 5-39,-8 0 1,0 1-153,0-7 1,-2 3-120,-4 3 1,2-5-417,-7-1 0,-1-1 236,-5-10 1,5 4-599,1-10 1,5 4 371,-5-9 1,7-2-823,-2 1 557,-4-7 0,7 4-84,-9-8 0,6 0 220,-5 0 1,5 0 23,-6 0 0,1-2 456,-6-4 0,-8-4 0,-2-7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8147,'5'-18'110,"1"1"1,2 2 309,-2 3 1,-3-3-44,9 3 0,-6-1-90,5 1 0,-7-3 541,2 3-587,3 5 0,-7-3 210,4 4-316,-4 4 0,-2-3-235,0 10 0,0 5 110,0 7 0,-6 1-215,1-1 1,-7-5 28,6-1 76,0-7-83,-1 4 1,7-8 102,0 0 0,7-2-497,11-4 0,-1 2 16,0-7-973,8-1 1534,2-5 0,8-8 0,-1-2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6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87 259 8147,'17'-17'1212,"-5"0"-758,-1 0 0,-7-1-331,2 1 0,1 0 54,-1-1 1,6 7 709,-7-1-232,1 9-303,-6-5-75,0 8-316,0 0 117,0 8-49,8-7 0,-6 15-551,4-5 0,1-1 270,-1 2 0,6-7-251,-7 7 0,9-6 121,-3 5 0,-1-7-430,1 2 556,1 3 1,3-5 72,-3 8 1,1-7 61,-7 7 1,0 1-56,-6 10 0,-8-1 189,-3 6 1,-5 1-26,-1 6 0,-2-1 193,-4 1 1,2 0 123,-8-1 1,8 7 138,-2-1 0,3 2-152,3-1 1,0 3 32,-1 8 0,3-1-95,4 1 1,-3 0-37,8 0 1,-5-2-189,5-4 0,0 2 102,6-7 0,0-7-105,0-5 0,0-2 110,0 2 0,2-4 322,4-8-281,-4-7 1,8 3 188,-5-7-51,-3 0 1,12-14-62,-9-4 0,9-11-272,-3-6 1,7-3 78,5-3 0,-2-7-641,8-4 0,0-12 44,5-5 1,3-6-205,3-6 1,-4 2 153,5-8 0,-5 8 50,-1-2 0,5-4-334,1-1 0,5 5 893,-6 5 0,0 9 0,1 5 0,-1 4 0,-1 8 0,-3 6 0,-1 3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8147,'27'-33'-958,"-4"4"1,-4 4 1110,-1 8 1,-1 5 556,0 1 0,1 7 1,-3-4 440,-4 1-491,5 5 368,-7-6-697,9 8 0,-1 6 56,0-1 0,-5 9-146,-1-3 1,-1 11-116,1 1 1,5 0 23,-5-6 0,5 6-98,1 0 1,-5 2 310,-1-2-893,-7-4 370,11 14 0,-13-14-288,4 4 0,-4-2 207,-2 2 1,-2-3 43,-4 3 1,-5 2 112,-12-2 1,2 6 63,-8-6 1,2 5-74,-2-4 1,-2 4 20,8-5 0,-6 0-44,6-5 0,2-7-476,10 1 72,-5-8 154,14 3-74,-5-7 1,20-7 104,4-5 1,12 3 131,0-3 0,4 6 40,1-5 0,7 7 129,-1-2 0,-7 4 37,-10 2 0,-4 6 358,-2 0 0,-1 7 236,-5-1 1,-3 5-271,-8 6 0,-10-2 1,-7 8 0,-2 2-147,-10 9 0,0-3-320,-6 3 1,1-2 171,-1 3 0,1-3-104,-1 8 1,6-7 128,0 1 0,8-3-47,-2-3 0,10 1 212,1-1 0,8-1-145,-1-4 0,5-4 85,5-8 1,5 0-85,7 1 0,8-9 132,4-3 1,4-4-38,1-2 1,1-2-29,0-4 1,5-3-75,0-9 0,-1-5-176,-10 0 1,-3 0 86,-3 6 1,-9-6 95,3 0 0,-11-2-205,0 2 0,-4 4 97,-2-5 0,-10 5 86,-7 2 0,-8 2-4,-10 3 1,-1 2 133,-5 5 0,5 3-528,-4-4 0,11 6-1252,6 6 1593,3 3 0,3 9 0,0-1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8155,'8'-17'0,"-6"-6"1133,4 0-303,-5 7-797,-1 9-123,0 7 61,0 0 0,-9 13 120,-8 5 0,-8 10-317,-10 1 0,-2 4-20,-3 1 0,2 1-30,-8 0 1,7 5 82,-1 0 1,5-5-180,6-6 1,6-2 155,12 1 1,-3-3-354,9-7 485,-1-1 0,8 0-50,4 1 0,3-7 217,8 1 1,1-7 85,-1 7 1,0-1 115,1 7 0,-7-1 20,1 0 0,-7 8 212,7 4 0,-8-2-221,2 2 1,-5 0-108,-1 5 1,0-5 163,0 0 1,0 0 21,0 5 0,0 1-568,0 0 0,-1-1 169,-5 1 1,4-1-130,-4 1 0,4-6 49,2-1 0,0-1 100,0 2 0,0-4 62,0-8 1,0 1 74,0-1 212,0 0-236,0 1 390,0-9-78,0-1-276,0-8 0,0-2-85,0-4 1,0 2 59,0-7-25,0 7-32,0-11-756,0 5 327,0-7-177,-8-1 0,7 1 1,-5 0 0,6-2-171,6-4 0,3 0 130,8-12 583,8 4 0,2-26 0,8 3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8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33 190 8094,'18'-27'0,"-9"2"766,-3 8 70,-4 0 1,6 0 137,3-1 1,6 7-418,6-1 0,-3 6-691,3-5 94,-4 7-211,-2-11 135,-7 13-50,-2-6 1,-8 12-91,0 7 1,0 3 14,0 15 1,-8 1-302,-4 11 1,-9-5-25,-2 5 0,-6-5 151,6-1 0,0-3 792,6-3 1,0-4-155,-1-8 1,7 1 265,-1-1-187,8-7 1,-1 3 227,10-7 0,7 0-103,11-6 1,-2 0-61,8 0 0,-6 0-333,6 0 1,-6 0 51,6 0 0,-2 0-1508,1 0 872,-3 0 0,-9 2-74,-5 3 1,-3 5 6,-8 7 0,-8 8-1013,-3 4 1630,-5 4 0,-9 9 0,-1 2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8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8094,'-15'27'85,"3"-4"92,5-4 0,7-8 196,0 1 1,2-8 183,3 2 0,7-5 23,11-1 1,4 0-161,8 0 1,-7 0-115,1 0 1,-2 0-71,2 0 0,2 0-201,-8 0 1,0 0-209,-6 0-190,0 8 1,-7 2 168,-4 7 1,-4 2-256,-2 4 0,-8-3 315,-4 3 1,-9-2 124,-2 2 1,0-6 689,6 0 0,5 1-338,1-7 0,7-1 475,-2 1-396,4-7 1,10 10-22,3-9 0,13 1-427,4-6 0,7 0-443,5 0 0,3-2-192,3-4 0,4 3-1997,-4-9 2658,4 8 0,2-11 0,-1 5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8065,'-9'8'4956,"-1"-5"-3841,4 9 0,3-1-910,-9 7 0,0-7-205,-5 1 0,-8 7 0,-2 8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8192,'7'-17'905,"-5"-8"0,12 11-217,-9-3 1,9 10-80,-3-5 0,5 8-103,1-2 0,-5 4 62,-1 2 0,1 0 275,5 0-342,0 0 0,1 0-987,-1 0 1,-6 2 395,1 4 1,-8-2-1264,2 8 0,-5 7 286,-1 10 0,-1 3 1067,-5 3 0,-4 7 0,-7 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8027,'9'-8'0,"5"4"455,-8-7 0,1 7 354,-1-2-167,-4-3-74,6 7 259,-8-6 223,0 8-628,0 8 0,0 1-164,0 9 0,0 1-222,0 4 1,0-4-130,0 4 1,0 2-231,0-2 1,0 0-8,0-5 1,0-1-1448,0 0 528,0-7-448,0 5 1294,0-13 1,7 4 144,5-12 0,3-5-57,3-12 0,1 1 186,4-6 0,-4 1 127,4-2 0,2 4 193,-2 8 1,0 5 166,-6 1 1,1 7 493,-1-2 1,0 6-454,1 6 1,-9 3 276,-3 9 1,-4-1-164,-2 0 1,0 6-205,0 0 1,0 8-276,0-2 1,0-2-226,0 2 0,0-6-305,0 5 1,2-4 495,4 4 0,3-7 0,9 4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8192,'-23'17'0,"0"1"0,0-1 115,6 0 0,5-7 698,1-5-382,7 5 0,-6-8 164,5 4 210,3-4-147,-6-2-598,16-8 1,1 6 58,9-4 0,-7 4-37,1 2 0,-6 0 12,5 0 0,-5 2-221,5 4 0,-5 4 167,6 7 1,-9 8-24,3 4 0,-4 3 290,-2 3 1,0 5-134,0 1 1,-2-1 92,-4-5 0,5-3-65,-5-3 0,4 2 275,2-8-187,0 0-361,0-6-228,0-7 219,0 5 1,2-15-204,4 0 1,-3-7 123,9-11 0,-6-7-265,5-3 1,1-7-126,5-5 1,6-5-342,0-6 0,2-3 164,-2-4 726,4-3 0,15-16 0,3-2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8192,'10'-8'0,"5"-1"0,-11-1 2425,8 4-390,-8-3 139,3 7-1790,-7-6 1,-2 8-166,-3 0 1,3 2-686,-4 4 464,-4 3 1,3 9-97,-5-1 1,2 2 138,5 4 1,3-4-582,-4 5 1,2-5 186,-2-2 1,4-5-261,-3-1 445,3 1 0,4 3 260,3-3 1,-1-5 20,8-7 0,-1 0-148,7 0 0,-1 0-323,0 0 307,1 0 0,-1-6-444,0 1 1,-5-1-595,-1 6 326,-7 8 0,4 3 277,-8 12 1,-8 4 178,-4 8 1,-9-1 182,-2 1 1,-6-1-77,6 1 0,-7 2 461,1 3 1,6-4-253,6 5 1,-1-5 849,7-1 0,3-1-168,2 1 1,6-2 104,6-5 0,4 5-350,7-4 1,0 4 11,0 1 0,1-5-185,-1 0 0,-2-6-28,-3 6 1,1-6-194,-7 6 1,0-2 83,-6 1 0,-2 5-598,-4-4 1,-3 4 61,-9 1 0,-1 1-133,-4-1 1,2-5 210,-8 0 1,0-8-28,-5 2 1,5-6 174,0-5 0,8-4-32,-2-8 0,4 0 370,1 0 1,3-2-79,3-4 1,5-4 274,7-7 1,7 0-61,5-1 0,5 1 59,6 0 1,4 7 59,8 4 0,-1 5 211,1 1 0,0 0-165,-1 0 0,1 0-66,-1 0 1,-7 1-398,-4 5 1,-3 2 97,-3 3 1,0 5-1053,0-5 0,-5 3-1129,-1-3 420,1 5 0,5-12 1660,1 7 0,-1-7 0,0 4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0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8159,'18'-7'0,"-9"-3"0,7 0 473,-5 5 0,-1 3 712,1 2 1,-5 0 281,6 0 1,-9 2-728,3 3 1,-4-1-207,-2 8 0,0-1-420,0 7 0,0-7-870,0 1-184,8-1-888,-6 6-1948,5 1 1793,-7-9 563,8-1 1420,-6-8 0,13-8 0,-5-1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0 6823,'10'8'-668,"-2"2"1809,-8 7 1,0-6-272,0 1 1,-8 5-161,-3 6 0,1 6-270,-2-6 0,-5 14-156,-6-3 0,-8 12-445,2 0 1,-3 4 216,-3 2 0,-1 6-44,-5 0 0,-1 5-65,-4-5 1,2-1-304,3-5 1,5-8 170,-4-3 0,5-5 122,6-1 0,-2-8 119,8-4 1,0-12 446,6-5-234,0-4-183,7-2 1,2-2-59,8-4 0,4-5 15,8-12 0,9 2-908,19-8 0,-1 6 59,7-6 1,0 6-248,6-6 0,0 10 597,0 1 0,-6 3 248,0 9 1,-6 1 366,6 5 0,-9 2-227,-3 3 0,-5 5 923,-6 7 0,-9 6-449,3 0 0,-11 6 1088,0-6 1,-5 6-600,-1-6 1,0 6-379,0-6 1,-7 6-339,-5-6 1,-3 0-309,-2-6 1,-1 0 71,1 1 0,-6-9 254,0-3 1,0-4-199,6-2 0,5-2-78,0-4 0,7-11 110,-7-12 0,8-5-212,-1-7 1,5-1-254,5-4 0,11-2-168,7 8 1,6-3-519,-6 3 1,7 9 158,-1-3 1,4 5-30,1 0 990,1 4 0,7 8 0,3-1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1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416 122 8159,'10'-18'0,"3"1"0,-7 0 0,1 2 744,-1 3 0,-2-1 372,8 7-150,-9-8-672,5 12-274,-8-5 0,-6 22 143,1 8 1,-15 8-61,3 3 0,-6 11-82,0 7 1,-4 7 14,-8 10 1,1 10-532,-1 8 1,-5-1 424,20-40 1,0 0 0,-19 35-512,10-6 0,-1-12 291,7-5 1,5-6 14,7-6 0,5-6 110,-6-11 0,9-4-52,-3-8 1,4-5-223,2-1 249,0-7 0,0 2-6,0-12 196,8-3 0,1-16 0,8-2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8246,'35'-9'0,"1"1"37,5 8 1,-3 0-38,8 0 0,-7 0 1111,1 0 0,-5 8-378,-7 3 0,-5 6-185,-11 6 0,1-3-144,-7 3 1,0-2 50,-6 2 1,-10-2-435,-7 8 0,-2-6 74,-10 6 0,-2-6-311,-9 6 0,-4-8 76,-8 2 0,2-4-213,4-2 1,-2 1-395,7-1 0,9-8 747,9-3 0,3 4 0,3-1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1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8052,'-7'-15'-60,"-5"3"0,-5 5 488,-6 7 0,2 0-49,-8 0 0,6 9 823,-6 8 1,0 3-285,-6 9 0,9-6 3,3 5 0,3-5-722,3 6 1,2 0-370,3 6 0,4-6-1277,8-1 1,0-5 464,0 6 982,8-8 0,9 4 0,10-7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225 433 8163,'12'-8'2,"-1"-4"1,-1-3-44,1-2 1,9-1 1023,-9 1 0,8-6-395,-7 0 0,3-6-243,3 6 1,-7-6-256,1 6 0,-8-7-217,1 1 1,-5-2 142,-5 2 1,-1 4-111,-12 8 1,5 2-104,-10 3 1,-2 4 132,2 8 0,-6 0-29,6 0 1,-8 8-28,2 4 0,5 5 425,0 6 0,-1-4 10,2 4 1,0 4 68,6 2 1,6-2-135,-1 2 1,8-8 116,-2 2 0,4-4-326,2-2 0,0 1-279,0-1 1,8-6-110,4 1 1,9-8 243,2 2 0,8-5-1157,-3-1 1,5 0 333,2 0 1,-3-5 72,-3-1 1,-4-8 395,-8 3 872,1 3-64,-9-7 386,-1 13 1153,-8-6 0,-2 14-792,-4 0 0,4 7 115,-3-1 0,1 3-213,-2 2-830,4 1 0,-6-1-252,8 0 0,2-5-425,4-1 0,4-7 280,7 2 1,0 2-319,1-3 0,1 1-2752,4-6 3297,-4 0 0,14 0 0,-6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2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8163,'0'17'353,"0"1"1,2-1 334,4 0 1,-4 1 15,4-1 0,1-6 962,-1 1 1,2-6-502,-2 5-431,-4-7-1316,5 11-1872,-7-13 2017,8 6 437,1-8 0,9 0 0,-1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2.8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243 87 13120,'-18'-16'-1740,"3"5"1312,4-12 0,3 9 3237,8 3-207,0 7-203,0-4-1708,0 8 0,0 2 327,0 4 0,0 5-564,0 12 0,-6-1 65,0 6 0,-5 1 20,5 6 1,-2 5-274,3 1 1,1-1 99,-8-6 0,1 1 96,-7 0 0,7-7-2537,-1 1 0,3-8 1082,-3 2 1,5-3-1770,7-3 988,-8-7 1393,6-3 1,-4-7 118,12 0 1,4-7 332,7-5 1,6 2-372,0-1 0,2 5-212,-2-5 1,-4 7 889,4-2 1,-4 4-341,-1 2 0,-3 2 1460,-3 4 1,-5 3-583,-7 9 1,0 1 304,0 4 0,0-2-162,0 8 1,-7-8 694,-5 2 1,-9 2-899,-2-2 0,0 0-216,6-5 0,-6-3-1221,-1-4 0,1-1 635,6-4 0,0-4-3293,0 3 2006,-1-3 1,3-9-596,3-5 1,5-3 227,7-2 1,0-8-1581,0-4 3113,7-4 0,11-9 0,9-2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8034,'10'-17'628,"-1"2"-65,-3 3-282,-4-3 1,7 11 39,-3-8-146,-4 8 0,8-3 5,-4 7 177,-5 0-365,7 7 0,-8 3 55,0 7 1,0 3 83,0 3 1,-2-2 62,-4 8 1,-3-1 9,-8 7 1,-1 2-113,1 3 0,-2 4 44,-4 8 1,3 2-56,-3 3 0,2-1-153,-2 8 1,10-7-295,-5 7 0,7-14 193,-1 1 0,-1-10-131,7-1 1,0-5 112,6-6 1,0 3 82,0-3 0,0-4 42,0-2 1,0-4-3,0-1 1,0-1 97,0 0 0,-1 0 258,-5 1 1,4-7 446,-4 1-94,4-8 181,2 11-138,0-13-354,0 6 1,2-6-42,4 3 1,3-3 8,9 4 1,-1 2-113,0-3 0,6 7 44,0-6 1,8 5-467,-2-5 1,4 6 164,1-7 1,1 7-1029,-1-6 1,7 7 175,-1-1 923,8 3 0,-4 2 0,8 1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3.09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190 1 13120,'20'0'694,"3"0"0,-4 0 79,4 0 1,2 6-175,-2-1 0,6 9 545,-6-3 1,4 10-648,-10 2 0,4 8 815,-9-2 1,-5 4-517,-1 1 0,-4 1-32,-2-1 1,-8 1-251,-3 0 0,-12 1-321,-6 4 1,-11-1-748,-6 7 1,-6 0-2818,-6 6 3262,-3 0 1,-9 0 0,1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450 295 8421,'8'-17'-66,"-6"-8"0,5 5-226,-7-3 323,8 4 1,-4 0 666,7-4-379,-7 4 1,10-6 6,-9 7 0,3 3 203,-2 3-240,-4-3 173,13 5 213,-13-7-250,6 8-188,-8 1-124,7 8 0,-5 15-210,4 8 0,-4 10 75,-2 7 0,2 1 144,4 11 0,-4-10-406,3 10 0,-3-10 93,-2 4 1,6-11-45,0 5 0,1-15-56,-1 4 1,-4-8-68,4-4 0,2-5 37,-3-1 182,1-7 1,-6 2 62,0-12 0,0-3 184,0-9 1,0-7-399,0-4 1,0-5 119,0-6 0,-6 1 38,1-7 0,-1 6-32,6-6 0,0 5-8,0-5 0,6 10 127,-1 1 0,9 8-24,-3 10 0,-1 5 78,1 1-115,1 7 1,3-2 388,-3 12 1,-2-2-100,-5 7 1,-3 1 276,4 5 0,-4 2-140,-2 4 1,-6 2-18,0 4 0,-5 4-210,5-4 0,-7 3 62,1 3 0,2-1-453,-1 1 1,5 0 182,-5-1 0,1 1-660,-1-1 1,1-7 343,4-4 0,4-3-329,-4-3 231,5-8 455,1-1-99,0-8 1,0-8 122,0-3 1,5-4 65,1-3 1,6-5-47,-7 0 1,9-6 220,-3 6 1,-1 0-45,1 6 1,-5 0 384,6-1 0,-8 7 489,1-1 319,-3 8-537,-2-3 233,0 7-944,0 0 0,0 7 85,0 5 1,-2 9-509,-3 2 1,-5 8 262,-7-2 0,5 3-620,1 3 0,-1 5 247,-5 1 0,-2 1 18,-4-2 0,3-3 30,-3 3 1,2-3-110,-2-3 1,4-1 542,-4-4 1,-2-4-70,2-8 0,-6 0 194,6 1 0,-6-7-104,6 1 1,0-3 69,6 3 0,-1 3-62,1-3 0,0-5 15,0-1-55,7 4-72,-5-8 8,13 5 10,-6-7 0,10-7 33,4-5 1,-1-3-20,13-3 1,-5 1 106,10 0 0,-4 0-53,-1-1 0,5 3 101,0 3 1,0 5-7,-6 7 1,0 0 193,1 0 1,-7 0-1,1 0 1,-3 7-6,3 5 0,-2 9 17,-5 2 0,-3 8-98,4-2 1,-4-2-191,-2 1 1,0-5 45,0 6 0,0-8 98,0 2-81,8-3-291,-6-3-169,13-7 166,-6-3 0,9-7-120,-1 0 1,0-13 103,1-4 1,1-10-71,4 4 1,-4-8 49,4 2 1,-9 4-62,-3 2 362,-7-4 0,4 8 357,-8-4 0,0 9 1241,0 3-1250,0 7 1,-8-4 141,-3 8 0,-5 0-126,-1 0 0,0 8-284,-1 4 1,-5 9-176,0 2 0,-8 2-339,3-2 0,-3-2-61,2 8 0,-4 0-517,5 5 1,-11 1-67,-1-1 1,-1-5 443,7 0 1,-1-8 46,1 2 1,7-6 242,4-5 0,3-4 136,3-8 8,0 7 0,5-5 160,1 4-65,7-4 456,-4-2 586,8 0-793,8 0 1,4 0 202,11 0 0,-2 8-130,8 3 1,-1 4 473,7 3 0,7-3-6,4-3 1,6 1 205,6-7 0,11 5-409,12-5 1,3-2-244,3-10 1,1 2-208,4-7 1,-11 7 65,0-2 0,-8 4-1432,-4 2 1,-8-5 830,-3-1 0,-10-2-2854,-2 2 3265,-7 4 0,3-9 0,-8-1 0,1-7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4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70 8254,'12'2'1653,"-1"4"0,1-4-828,5 4-512,1 3 0,5-7-194,0 4 1,6-4 79,-6-2 1,7 0-386,-1 0 0,-2 0-152,2 0 0,-6 0-411,6 0 1,-8-6 305,2 0 1,-10 0-1186,-1 6 1242,-8-7 1,3 3 53,-7-8 0,-1 3 217,-5-3-9,-4-3 0,-7 11 375,0-7 1,5 7-10,1-2 1,5 4 471,-6 2-508,8 0 0,-9 8-99,7 3 0,-2 5-71,3 1 0,3 8 30,-4 4 0,2-2 95,-2 1 0,4 1-102,-3 6 1,3-1 12,2 1 0,0-2-46,0-5 0,0 3 7,0-8 0,2 0-6,3-5 1,-1-3-7,8-4 0,-1-1-333,7-4 0,-1-4 82,0 4 0,1-12-50,-1-6 0,0-3 52,0-2 0,-1-1 177,-5 1 0,3 0 150,-8-1 0,-1 7 690,-5-1-444,8 9 36,-6-5-338,6 8 0,-8 8 110,0 3 0,0 4 107,0 3 1,0 5-71,0 0 0,0 2 75,0-2 0,0 2-174,0 4 0,0 1-197,0-7 1,0 6 136,0-6 1,5 6-135,1-6 1,0 0-262,-6-5 0,0-7 9,0 1 157,0-1 0,0 1-86,0-1 775,0-7-291,-8 4 0,6-10 3,-3-4 1,1 2-13,-2-7 0,4-1 137,-4-5 0,4-2-42,2-4 0,8 3-56,4-3 0,1 2-190,-1-2 0,3 4 264,-4-4-9,5 4 0,-1 1 131,-3 1-63,-5 7-381,-7 3-531,0 7-665,0 0 0,-7 13 615,-5 5 1,-11 5-620,-6 0 1,0-2 497,-5 8 1,3-8 323,-9 2 1,1 2 395,-1-2 0,2 0 0,-9-6 0,7-1 44,-6-5 1,6 4-45,-6-3 0,5 1 778,-5-1 1,10 1-386,1-7 0,0 6 718,7-7 1,3 7-399,2-6 1,9 1-144,3-1 1,7-2-253,-2 8 1,4-7-261,2 7 0,8-3 299,3 3 1,10 3 230,2-3 1,16 3-4,1 3 0,2-3-171,5-4 0,-1 3-307,6-8 0,-2 5 153,-4-5 1,2 6-112,-8-7 0,6 3-96,-5-2 0,7-4-225,-2 3 1,4-3-237,1-2 1,3-2-705,4-3 1,-2-3-663,7-4 1,-5-9 831,5 4 0,-1-4 942,1 4 0,4-16 0,-5-4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5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8041,'-9'-18'1618,"3"1"-1284,4 7 1,6-3-425,7 7 0,1-1 2,11 1 0,-4 4 315,-2-4 1,3 4-26,3 2 1,-4 0-137,4 0 0,-4 0-188,-2 0 1,1 2-220,-1 4 0,-6-4 113,1 4 0,-6 3 130,5 3 1,-7-3 102,2 3 0,-4 1-124,-2 10 0,0-2 325,0 8 0,0 6 35,0 5 0,-6 8 20,0-2 0,-1 0-112,1 6 0,4-4-56,-4 10 1,2-4-218,-1-2 1,3 0 132,-4-1 1,4-6-303,2-5 0,-2-5 57,-4-7 1,4-3 45,-3-7 0,3-7 64,2 1 41,0-8 1,0-1-31,0-14 0,5-3 24,1-14 0,8-9-79,-3-9 0,6 2 117,6-2 0,-3 0-213,3-6 1,4 8 82,1 3 1,3 7 232,-2 5 0,-2 6 209,-4 11 0,-4 4 379,4 8 0,-4 0-154,-1 0 1,-3 2 377,-3 4 0,1-2-188,-7 8 1,0 1-235,-6 10 0,0-4-305,0 4 1,0-2 77,0 3 1,-6-5-671,0 4 0,-7-4-583,1-2-836,-3 1 923,-3-1-229,1-8 794,0-1 0,7-16 143,5-3 0,-3-10 313,2-2 1,0 0-150,6 5 1,2 7 635,4-1 0,-2 7 496,7-7 372,-7 8-1017,12-3 0,-14 14 66,3 5 0,-3 3 209,-2 2 1,0 1-265,0-1 1,0 6-193,0 0 0,-6 0 20,1-6 0,-3 1-696,2-1 0,4 0-63,-3 1 0,-3-7-427,2 1 0,-2-8 504,3 1 0,1-1-114,-8 2 1,7-4-167,-7 4 1,-1-6 285,-11-6 1,3 2 90,-7-8 0,4 3 94,-4-3 1,-1 3 374,-6 3 1,1 4 96,-1-4 1,2 4 124,5 2 0,-5 2-243,4 4 0,-4 4 105,-1 7 1,-1 0 32,1 1 1,-1 5-64,0 0 1,9 5 49,3-4 1,5-1-71,7-6 1,-3 0 494,8 0 0,3-1-96,8-5 1,5 3 68,7-8 0,6 7-48,0-1 0,10 1 195,2-1 1,1 1 98,10-7 1,0 7-361,6-1 0,0-5-337,0-1 0,0 2-225,0-2 0,4-1-285,-5-5 1,5 2 161,-10 4 0,4-4-113,2 4 0,-6-4-565,0-2 1,-5 0-1079,5 0 1,-6 0 1923,6 0 0,-7 0 0,3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8032,'-17'0'1809,"-1"0"1,9 2 2344,3 3 1,10 5-3826,2 7 0,-3 12-329,-8 11 0,-20 20 0,-12 19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8126,'-10'-8'-263,"3"4"45,7-7 203,0 7 0,0-11-120,0 3 244,0 4 1,2-7-214,3 4 1,-1 3 113,8 2 1,-7-2-59,7 3 310,-8-9 246,3 12-285,-7-5 249,0 7 85,0 0 0,-5 7-617,-1 5 1,0-3 87,6 3 0,-2 5 10,-3 6 0,3 10-31,-4 2 1,4 7 442,2 10 0,0 0-140,0-1 0,0 1 257,0 0 0,0 8-155,0 3 1,0-3-358,0-3 0,2 1-126,4-6 1,-4-4-126,3-13 1,-3-3 174,-2-3 0,0-4-124,0-8 355,0 1-301,0-9 603,0-1-135,0-8-569,0 0-97,8 0 0,-6-2-1064,4-4 900,3-3 1,1-9-760,7 1 1212,-7 0 0,13-8 0,-4-2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8193,'8'-29'0,"4"0"0,3 8 271,2-2 1,10 2-88,8-2 0,1 2 208,10-8 1,-7 8-135,1-2 1,2 9-184,-1 3 1,-1 7-52,-5-2 1,-1 4-156,1 2 0,-6 0-51,-1 0 0,-6 0 162,1 0-79,4 8 1,-8-4 111,4 7 0,-10-1 36,-1 2 1,-8 3 2,1-4 1,3 5 30,-2 1 0,5-5-106,-5-1 1,2 1-108,-2 5 0,-3 0-58,9 1 1,-8-1 111,2 0 1,1 0 18,-1 1 0,6-1 3,-7 0 0,7 1 38,-6-1 1,1 6 27,-1 0 0,-4 2 188,4-2 1,-4-2-64,-2 8 0,5-6 120,1 6 0,0 0 58,-6 5 1,2-3-76,4 4 0,-4-3 159,3 14 0,3 1-66,-2 4 0,2 9 89,-3 3 0,-3 5-12,4 1 1,-4 0-35,-2 0 0,2 0-137,4 1 1,-5-11-227,5-7 0,-2-2 28,2-10 1,-4 1 220,4-7 0,-3-1-80,3-4 0,-4-4 188,4-8 378,-4 0-343,-2 1 1,0-7-134,0 1 0,-2-9-94,-4 3 1,2-4-247,-7-2 0,-1 0-499,-5 0 1,0 0 339,-1 0 1,-7-2-279,-4-4 1,-3 3 225,-3-9 0,-1 6-1403,-5-5 0,1-3 1682,-12-9 0,4-11 0,-11-11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2:59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8278,'0'-18'-17,"2"7"738,3-1 44,-3 8 184,6-11-598,-8 13-140,8-5-368,-6 7 0,5 13 96,-7 4 1,0 6-232,0 0 1,-2 2 68,-3 4 1,1 2 154,-8-8 0,3 0 137,-3-6 1,2-1 303,5-5-411,3 5-40,-6-14-967,8 5 771,0-7 0,8-2-63,3-3 0,7-5 100,5-7 0,-4 5 211,4 1 1,2 5 73,-2-6 0,0 8 228,-6-1 0,-5 3-21,-1 2 217,-7 0 8,12 0 1,-14 7 182,3 5-264,-3 3 0,-4 3-146,-3-1 0,1 0-210,-8 0 0,6 1 102,-5-1 0,-1 0-117,-5 1 1,6 3-18,-1-4 0,0 4-177,-5-9 0,0 3-160,0 2 0,-1-1 158,1-5 0,0 3-92,-1-8 1,1 5 118,0-5 0,0 0-155,-1-6 0,7 0-27,-1 0 1,6 0-123,-5 0 23,7 0-187,-4 0 566,8 0 1,2-8-141,4-4 0,4 5 402,7 1 0,0-2-177,1 2 0,-1-5 435,0 5 1,0 0-219,1 6 1,-1 0-54,0 0 1,-5 0-76,-1 0 0,1 6-62,5 0 1,-5 7-329,-1-1 199,-7 3 1,4 3-128,-8-1 1,0 0 94,0 0 1,0 1-17,0-1 0,-2-5 76,-4-1 0,2-5 29,-7 5 1,5-5 44,-6 6 1,7-8 361,-7 1-11,8 5-349,-3-8 1,7 7-76,0-3 103,0-4-46,0 6 0,5-6-29,1 4 1,2-5-17,-2 5 0,3-4-11,8-2 0,-5 0-22,0 0 8,-1 0 46,6 0 246,-7 0-197,-2 0 0,-8 8 199,0 3 1,0 5 7,0 1 1,-8 0 149,-4 1 1,-1-1-176,1 0 1,-1-5-42,7-1 0,0-5-755,6 6 408,0-9 16,0 13 1,8-14 15,4 3 0,3-3-80,2-2 1,1 0-6,-1 0 1,2 0-83,4 0 229,-4 0 0,6 0-109,-7 0 269,-9 0-97,-1 0 1,-8 8 151,0 4 0,-10 3-112,-7 2 0,-2 6 334,-10 0 1,6 6 96,-6-6 1,8 0 278,-2-5 0,4-3-254,1-4 1,7 3 38,-1-8 1,9 1-488,-3-1 30,4-4 1,10 6 144,3-8 1,12 0-120,6 0 0,4-2-242,1-4 0,3-2-435,3-3 1,-1-3-737,7 9 0,-6-7 1307,6 6 0,-7-7 0,3 3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33 8079,'-8'-17'4851,"6"8"1,-13 3-6075,3 12 1,-5 13 1222,-6 15 0,-19 9 0,-12 8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329 431 8282,'0'-17'0,"0"-6"-2,0-1 0,0 1 110,0 6 76,7 0 0,-5-6 145,4 0 0,-4 0-64,-2 5 1,0 1-194,0 0 1,-8-1 128,-3 1 1,1 0-241,-1 0 0,-1-1 93,-5 1 0,0 0 161,-1-1 1,3 7-228,3-1 1,-3 9 101,4-3 1,1-2-276,-2 2 0,1 2 83,-6 10 0,-1-2 10,1 8 1,0 5 81,-1 6 0,7 8 363,-1-2 0,7 3-93,-7 3 1,8-6-72,-2-1 1,-1 1-38,1 6 1,0-3 170,6-3 0,0 2-414,0-8 0,2 0 135,4-6 1,2 1-414,3-1 1,4-7 193,-3-5 1,3-3-368,3-2 1,5 0 142,0 0 1,2-7-52,-2-5 0,-4-3 128,4-3 0,2 3 82,-2 4 0,0-3 865,-6 8-534,1-7 1,-1 11 962,0-4 0,-5 10-542,-1 2 1,-5 7 228,6-1 0,-7 1-70,7-1 0,-6 3-37,5-3 1,-5-3-360,6 3 0,-3-6-239,3 5-314,3-7 1,-5 9-696,7-7 0,0 0-838,1-6 0,1 0 1811,4 0 0,4-15 0,7-5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5:5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35 7991,'-2'-9'252,"-3"3"0,3 2 454,-4-2-178,4 4-90,2-5 140,0 7-28,-8 0-71,6 0 1,-5 0-1029,7 0 490,0 0 0,0 7 25,0 5 0,0 9 113,0 2 1,-2 8-184,-4-2 0,-2 3 61,-3 3 0,-4 5 36,3 0 0,2 7 1,-1-7 0,5 6 0,-5-6 0,5 8 15,-6-1 1,6 3 20,-5 1 1,7-4-48,-2-1 0,3-6 31,-3 6 0,4-2-129,-4 2 1,2-1 31,-2-5 0,5-5 28,-5-1 0,4 1 80,2-6 0,0-3 78,0 3 0,0-6-59,0 6 1,2-8-43,4 2 1,-5-3 22,5-3 17,-4 0-38,6 0 1,-6-5 110,4-1-9,-5-7 324,-1 4 518,0-8 277,0 0-399,0-8-301,0 6 1,-7-11-108,-5 7 0,-3 0-6,-2 6 1,-8 0-530,-4 0 1,-6 0-543,-5 0 0,-6 8 659,-12 4 0,-3 11 0,-9 4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8196,'0'11'2277,"0"1"1,0 0-1620,0 5 1,6-6 401,0 1-980,0-1 1,-6 7 13,0-1 1,0-5-677,0-1 0,2 1 351,3 5 231,-3-8 0,14 7 0,-7-7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8057,'0'-17'0,"0"6"1650,0-1-429,0 8-312,8-3-570,-6 7 0,5 2 109,-7 3 0,0 5-78,0 7 1,0 8 207,0 4 0,-2 6-248,-3 5-263,3 4 0,-14 10-106,5 4 0,3-7-325,2 1 1,-1-4 93,1-13 1,0 3 92,6-9-275,0 4 1,0-6 131,0-4 0,0-10-95,0-1 165,0-8 227,0 3-216,0-7 149,0 0 0,8 0-251,3 0 38,-3-7 236,7 5 1,-5-14-378,7 5 1,6-5 67,0-1 0,8 0 505,-2 0 1,2 5 211,-3 1 1,5 1 314,-4-2 1,-2 5-259,2 7 0,-8 2 331,2 3 1,-6 5 725,-5 7 0,1 1-707,-7-1 0,0 6-81,-6 0 0,-2 6-203,-4-6 1,-9 8-432,-8-3 0,-8-3-84,2-2 1,-4-3-105,-1-3 0,-1-2 29,1-3 0,5-4-176,0-8 0,2 0-1299,-2 0 0,-2-2 668,8-4 0,2-11 933,10-12 0,3-19 0,8-6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8186,'10'0'589,"-3"0"0,1 0-224,4 0 0,3 0 194,2 0 1,8-2 17,4-3 0,6 3-178,5-4 1,12-4 30,11-1 0,5-3-181,1 3 1,6-4-198,0 3 0,-2-1 36,-10 1 1,-5 4-215,-12 8 0,-6 0-1577,-11 0 1350,-4 0 0,-10 2-1031,-3 4 932,-4 4 1,-14 7-496,0 0 0,-7-5 391,1-1 1,-3-5-326,-3 6 881,1-9 0,-8 5 0,-2-8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2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 8186,'-17'0'1286,"7"0"12,-5 0-888,13 0 0,-8 0 545,5 0-595,3 0 1,-14 13 12,5 4 1,-5 14-54,-1 4 0,-6 7 0,0 10 0,-13 13-195,1 4 0,-5 6-122,-1 0 0,-1 4-542,-4 7 1,-4 1 339,4-1 0,4-13-679,1-3 1,7-21 244,5-2 0,-2-11-734,8-7 206,0 4-190,6-14 389,7-2 408,2-9 554,8-16 0,8-2 0,2-7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2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9788,'-9'2'1678,"3"4"0,-2 3-1104,3 8 1,-7 7 23,6-1 0,-1 7-469,1-1 0,4 6 85,-4 5 0,4-3-1082,2 3 1,2-4 593,4-1 1,-2-2-1265,7-4 0,-1 1 420,1-7 1,5-5-728,-5-7 1845,-3-7 0,7 11 0,-5-5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0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8186,'17'-7'1091,"1"-5"1,9-3-439,7-2 1,8-1-298,10 1 1,2 0-165,4-1 1,-10 1-106,4 0 1,-6 7 99,0 4 0,-10-1-165,-7 1 1,-8-2-691,2 2 0,-3 5 516,-3-5 0,-2 2-1663,-3-2 540,3 4 642,-13-13 0,4 11 171,-12-7 1,-4 1 254,-7-2 1,-2 3 266,-4 3 0,4 4 19,-4-4 1,2 4 720,-3 2 1,5 0-67,-4 0 26,4 8 1,4 7-127,3 9 1,-1 6 14,7-1 1,-2 4-182,2 1 0,4 7 4,-3-1 0,3 6-172,2-5 1,7 5-16,5-6 0,5 2-706,6-1 0,-2-5 340,8 4 1,-2-9-1042,2-2 0,9-8 599,-3 2 0,5-11-1862,1-6 2385,3-5 0,16-1 0,1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4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225 277 8134,'0'-17'-7,"0"-1"1,0 1 198,0 0 237,0-1-275,0-7 1,0 6 472,0-4-279,0 4-170,0 2 1,0-1-47,0 1 1,0 6 14,0-1 1,0 6-30,0-5 160,0 7-327,0-4 1,0 10 48,0 4 1,-5 13-88,-1 16 1,-8 15 264,3 13 0,1 10 152,-1 2 1,-1 8-438,-5-3 0,0-1 215,-1 2 0,7-8-243,-1 2 0,9-4-162,-3-2 0,4-15-205,2-8 1,0-10-256,0-7 221,8-4 1,-5-15-240,9-4 375,-8-4 0,3-10 236,-7-4 1,0-3 169,0-2 0,-5-6-111,-1 0 1,-8-8-103,3 2 0,-3-6 207,3-5 0,-12-4 0,4-8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5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8134,'7'-18'332,"3"-5"41,7 0 0,8-2-354,4 2 0,13 2-50,10-8 0,10 8 719,13-2 0,0 6-512,-1 5 0,1 5-35,-11 7 0,-12 1 12,-6 5 1,-8 4-136,-3 7 1,-10 8 24,-8 4 1,-7 6-196,-10 5 0,-8 4-239,-4 8 1,-16 4 207,-7-4 0,-5 7-278,-1-13 0,-1 6 160,-4-12 1,4-7 300,7-10 0,1-2 0,-1 2 0,0 4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5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8200,'-8'-18'1034,"-3"1"-632,-5 7 1,-1 3-129,0 7 1,-1 0-329,1 0 0,0 0 1139,-1 0-659,9 7 1,-7 5-45,5 11 1,-2-2-255,1 8 1,4 0-391,8 5 1,0 1 245,0 0 1,2-1-889,4 1 1,4-3 283,7-3 1,0 2-52,0-8 1,3 6 670,3-6 0,4 0 0,7-6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5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173 364 10422,'2'-12'438,"4"1"1,2 5-333,3-6 1,3 1 200,-8-7 1,7 1-163,-1 0 0,-5-6-121,-1 0 0,-4 0-18,-2 5 1,0-1-242,0-4 1,0 4-186,0-4 0,-6 4 234,0 1 1,-7 3-17,1 3 1,-3-1 94,-2 7 0,3 0-179,-3 6 1,4 10 227,-11 7 1,5 3 4,2 8 1,0-5 139,-1 6 1,3-6 263,3 6 1,-1-6 78,7 6 0,0-8-139,6 2 0,0-4-216,0-1 1,0-1-116,0 0 1,8-7-226,4-4 1,3 1-24,2-1 0,3 0-400,3-6 1,4-8 223,7-3 1,1-5-254,-1-1 0,-7 0 271,-4-1 0,2 7 446,-2-1 0,-5 7 348,-7-7 480,1 8 1147,-3-3-1316,-1 7 0,-2 7 415,-1 5 0,1 3-515,-6 2 0,2 1-139,4-1 0,-4 0-288,4 1 0,1-1 65,-1 0 0,6 0-978,-7 1 0,9-7-131,-3 1 0,7-3 912,5 3 0,4-4 0,7-8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7942,'0'-10'2297,"0"2"-1367,0 8 0,6 2 29,-1 4 1,3-2-212,-2 7 0,1-5-303,5 6 1,3-7-45,-3 7-235,-4-8 0,7 5-7,-3-3 1,3-4-95,2 4 0,0-4-54,1-2 1,-1 0-263,0 0 0,1 0-972,-1 0 827,-7 0 1,5-6-1585,-4 0 861,5 0-169,1 6 487,-7 0-705,-3 0 761,-7 0 745,0 0 0,-15 16 0,-4 3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5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8175,'0'17'868,"0"0"-29,0 0 0,0-5-514,0 0 1,0-7 163,0 7 0,0-6 145,0 5 1,0-5-9,0 5-2204,0 1 1,0 5 1577,0 1 0,8-1 0,2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8134,'8'-10'-479,"-4"-3"586,7 7 0,-5-2 1232,6 2-865,-9 4 0,11-7 415,-8 3-166,-1 4 204,-5-5-719,8 7-32,-6 0 0,6 1-47,-8 5 0,0-2 122,0 8 0,5-1 103,1 6 0,0 8-59,-6 4 0,0 4 47,0 1 1,2 7-247,4-1 1,-4 6-90,3-5 1,-3-1-403,-2-5 0,0-3 285,0-3 1,0 2-174,0-8 0,0 0 115,0-6 0,0-5-262,0-1-69,0-7 159,0 4 872,0-8-379,0 0 0,0-8-194,0-3 1,0-7 51,0-5 0,0 4-106,0-4 0,8 4 87,3 1 1,5 3-5,1 4 1,0-3 85,1 8 0,-7 1 290,1 5 105,-1 0 1,1 0-199,-1 0 0,-7 7-19,2 5 0,-4 3-88,-2 2 0,-2 1-903,-4-1 0,2 0 221,-7 1 0,-1-1-78,-5 0 0,5 0-80,1 1 0,5-9-1742,-5-3 2418,7-4 0,-4-2 0,8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6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8090,'12'0'379,"-1"0"0,1 2 416,5 4 0,8 4 29,4 7 341,4 0-698,-7 1 0,5 1 262,-8 4 0,0-4 159,-5 4 0,-1-2-189,0 2 1,-5-3-363,-1 3 0,-7 3-1224,2 3 1,-6 6 616,-6 5 0,-9 4-1275,-8 8 1545,-16 0 0,3 8 0,-16 1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7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8075,'-9'-8'2442,"1"-1"0,10-1-2983,4 4 376,11 4 0,10 2 38,7 0 1,7 0 180,-1 0 0,0 2-238,-5 4 1,-2-2-21,-4 7 1,1-5 4,-7 6 1,-5-7 162,-7 7 0,-7 0-47,2 5 1,-4 8 236,-2 4 1,0-1 32,0 7 0,-2-4 124,-4 9 0,2-1-62,-7 1 0,-1-2 25,-5 8 1,0-5-146,-1 5 1,-1-6-225,-4 6 0,4 0 63,-4 6 0,2 0-195,-3 0 1,5-2-560,-4-4 0,10-4 350,1-7 0,3-2-281,-3-4 0,-1-4-315,7-8 516,-8 0 0,11-7 516,-9-5 0,1 5 0,-7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8081,'0'-19'6593,"2"3"-6721,4 16 0,-2 0 195,8 0 1338,-9 0-949,13 0 1,-12 0-177,7 0 0,-5 0-389,5 0 0,-5 8-430,6 4 0,-1 3-905,7 2 1,-1 6 536,0 0 1,0 1-596,1-7 0,-1-8 700,0-3 0,1 2 802,-1-2 0,8-8 0,2-8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8081,'17'0'1572,"1"0"-1218,-1 0 0,0 0 962,0 0 1,-5 2-536,0 4 1,-1-2-253,6 8 0,1-7-712,-1 7 0,-2-6-656,-3 5 1,1 1 838,-7 5 0,7 8 0,-3 2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8213,'10'0'3199,"-2"0"-2459,-8 0 0,0 8-757,0 3 1,-8 12 236,-4 6 0,-3 4 197,-2 2 1,-6 5-719,0 0 1,-6 8 202,6-2 0,-6 2-270,6-1 1,0 2 237,5-2 1,1-7-851,0-5 1,5-3 190,1-9 0,7 0-891,-2-5 746,4-9 934,2 7 0,0-14 0,8-10 0,2-11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8180,'17'10'3977,"0"-3"-2912,1-7 0,-1 2-868,0 4 0,8-4 78,4 4 435,4-4-375,1-2 0,1 5-130,-1 1 0,1 2-171,0-2 0,-7-3-201,1 9 1,-8-6 182,2 5 1,-3-1-1047,-3 1 0,-6 5 383,1-5 0,-8 5-844,2 1 0,-5 2-113,-1 4 384,-7-4 731,-3 6 1,-7-7 488,0-1 0,-8 8 0,-2 2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8619,'17'0'1034,"1"0"-1602,-1 0 0,0 0 4006,0 0-2451,1 0 0,-1 0-600,0 0-1102,-7 0-323,-2 0 1,-8 2 283,0 3 1,0 5-1720,0 7 2473,-8 0 0,-9 8 0,-10 2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8151,'7'12'1151,"5"0"0,3-9-1074,2 3 1,8-12 27,4-5 0,4 1-28,2-1 0,-7 5 100,1-6 0,-8 7-187,2-7 0,-3 8-39,-3-1 1,-6 3-150,1 2 1,-8 2-15,2 3 0,-5 5-535,-1 7 1,-9 0 51,-8 1 1,-3 5 262,-8 0 0,4 0 330,-4-6 1,6 1-162,-1-1 0,4-2 757,2-3 0,5 3 118,1-3-223,7 3 0,-4 2 86,8 1 1,0-1 392,0 0 0,0-5 56,0-1 1,2 1-358,4 5 1,-4-5-325,4-1 1,1-5-80,-1 5 0,2-5-38,-2 6-229,-4-8-710,5 11 153,-7-13-34,8 6 0,-4-8 92,7 0 1,3-8 153,9-4 0,2-3 103,4-2 0,3-1 98,-3 1 0,4 7 202,1 5 0,-7-3 150,-4 2 0,-4 0 292,-1 6 0,-9 2-74,-3 4 1,-4 4 288,-2 7 0,-2 0-99,-4 1 0,-9 5-143,-8 0 1,0 0 36,6-6 56,-1 0-14,1 1-348,7-9-288,3-1 1,14-8 170,5 0 1,5 0 104,6 0 1,4-6-948,8 0 0,5-5 438,0 5 1,9-5-2437,-3 5 2856,-4 0 0,0-2 0,-7-1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5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7942,'0'10'1997,"8"-3"-366,2-7-716,7 0-550,0 8 0,6-6-100,0 4 0,6-4-299,-6-2 1,8-2-351,-2-4 1,3 4-122,3-4 1,2-1 329,3 1 0,-9-6 175,3 7 0,-3-9 0,4 4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9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327 172 8093,'0'-27'0,"-2"2"1843,-4 8-1164,5-1 0,-13 1 765,8 0-986,-7-1 1,3 7-334,-7-1 1,0 9 91,-1-3 1,-5 8 78,0 9 1,-7 3-84,1 15 1,-2-1-1,2 7 1,4 0 47,8-1 0,7 1-30,4-1 0,6 1-96,6-1 0,10-1 123,7-4 1,9 2-606,3-8 1,7 0-290,10-6 1,0-2-569,0-3 0,5 1 583,1-7 621,7 8 0,-3-12 0,7 5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1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1 240 10411,'11'12'-140,"1"-1"745,-8-7-313,4 11 1,-3-11 15,1 8 0,2-6 80,-2 5 0,3-7-196,8 2 0,3-4-113,3-2 1,-2 0-250,8 0 0,-6-8 156,6-4 1,-8-3-279,2-2 0,-6-6 294,-5 0 0,-5-2 263,-7 2 1,-2 2-121,-3-8 1,-7 2 281,-11-2 1,4 4 83,-4 8 0,3 5 499,3 1 1,0 7-2201,0-2 1,1 6 1189,5 6 0,-20 11 0,2 10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38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8182,'-10'-18'104,"3"1"-40,7 0 466,0-1 329,0 1-244,7 0 232,-5 0-185,6 7-264,-8 2 345,0 8 1428,0 0-1921,8 0 1,-4 0 249,7 0-325,1 0 1,5 0-181,0 0 0,-5 0-49,-1 0 192,1 0-571,5 0 1,0 6 219,1 0 1,-7 5-588,1-5 552,-8 8 0,3-5 165,-7 8 0,0 1 13,0-1 0,-7 2 9,-5 4 0,-5-2 22,-6 8 1,2-6 152,-8 6 1,13-8 240,-1 2-208,4-3 0,-3-3-309,5 0 1,3-5 124,8-1 1,2-5-116,4 5 1,-2-5 135,7 6 1,3-6-11,9 5 0,-4-5 53,4 5 1,-4-5 160,-2 6 1,-1-7-188,-5 7 1,3-6 124,-8 5 0,5-5-29,-5 6 1,0-7-39,-6 7 1,-2-1 35,-4 7 0,2-7-35,-7 1 1,-1-7-157,-5 7 1,-1-8-218,1 2 0,0-4-339,0-2 0,-1 0-662,1 0 0,-6-2 576,0-4 0,-2-4 738,2-7 0,4-8 0,-6-2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3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87 554 8182,'-11'-19'-88,"-1"-4"0,3 2-11,-3-8 1,-1 8 128,7-2 0,-6 2 155,7-2 1,-1 4-6,6-5 1,0 5 248,0 2-206,0 0 1,2-1-26,3 1 1,5 0-134,7 0 1,8-1 67,4 1 0,4 0-185,1-1 109,9 1 0,-5-6-43,8 0 1,0 6 57,6 5 1,-6 3-18,0-3 0,1 4 1,4 8 0,1-5 9,0-1 0,-6 0-136,0 6 128,1 0 0,-1 6-27,0 0 1,-2 7-87,2-1 1,-2 5-55,-3 6 0,-5-2 89,5 8 1,-5 0-3,-1 5 0,-7 1 20,1-1 0,-8-1 85,2-4 0,2 4-20,-2-5 1,-1 11 135,-11 1 0,5 0-104,-5-5 1,-3 2 27,-2 3 1,-5-4-19,-1 5 0,-3 1 97,-9-2 1,-5 8-112,-12-1 0,-11 8 14,-1 3 1,-1-2-134,-4-10 0,-6 2 161,-6-8 1,-7 1 96,2-7 1,-5-7-166,-1-4 0,-6-4-62,0-1 1,0-9 236,6-3 0,0-8-111,0-10 0,7-7 148,5-15 0,5-7-104,6 1 1,3-8-210,9 2 1,9 4-145,8 1 0,7 5-95,10 1 0,0 1-96,0-1 0,10 0-329,7 1 1,8-1 29,9 1 0,7-1 213,-1 0 1,6 7-445,-5-1 0,7 8 902,-2-2 0,4 3 0,2 3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3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8137,'-9'0'1334,"1"0"-1548,8 0 121,0 0 299,8 0 1,1 0 270,9 0 0,7 0 8,3 0 1,5 0-102,2 0 1,1 0-343,5 0 0,5 0 119,11 0 0,-1 0-218,7 0 0,-5-2-18,6-4 1,-7 3-5,7-9 0,-9 6-74,3-5 0,-12 7-275,-6-2 0,-3 4 28,-2 2 0,-3-2 130,-3-3 1,-4 3-98,-8-4 1,-5 4-227,-1 2 249,-7 0 1,4 2-142,-8 4 299,0-4 1,-10 13-115,-7-4 1,-2 5 299,-10 1 0,-8 0 0,-7 1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39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8137,'-27'6'0,"4"0"0,3-1 1027,3-5-801,7 0-781,3 0 1,9 2 436,3 4 1,5-4 296,7 4 1,3-4 116,3-2 0,5 0-74,13 0 1,-1 0 62,12 0 1,-2 0-119,13 0 1,1-2-6,5-4 1,0 2-37,0-7 1,0 7-183,1-2 1,-7-2 45,0 3 0,-13-1-214,2 6 0,-6 0-99,1 0 1,-5 0 112,-8 0 0,-5 0-30,0 0 1,-8 0 93,2 0 0,-9 0-132,-3 0 0,-5 0-395,6 0 244,-9 0 1,5-2 234,-8-4 1,-2 4 193,-4-4 0,-11-11 0,-10-2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39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8137,'-12'0'528,"1"0"0,5 0 121,-5 0-326,7 0 1,-2 0-211,12 0 1,9 2-94,8 4 1,8-3 358,-2 9 1,9-2-102,3 1 1,12 4-43,-1-3 1,10 3-88,-5 3 1,1-3-259,-6-3 0,4 3 5,-5-4 0,3 5 6,-13 1 0,-3 0 173,-9 1 1,-2-1-55,-4 0-253,-12 1 175,5 7 1,-20 0-181,-8 3 1,-9-1 86,-19-4 1,-6-2-648,-12 8 0,-1-2 165,-5 2 0,-1 4-65,7-5 1,8-3 314,10-2 0,13-9 382,10-3 0,7-7 0,10 4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8137,'8'-17'0,"-5"5"349,9 1 221,-8 7 239,3-11-212,-7 13 232,8-6 216,-6 8-654,6 0 0,-2 8 276,-1 3 0,1 5-184,-6 1 1,0 6-64,0 0 0,0 0-344,0-6 1,0 6-175,0 0 0,0 6-75,0-6 0,0 6-240,0-6 0,0 0-2274,0-5 1248,0-1 1439,0 0 0,-8-7 0,-1-3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8129,'0'-12'-52,"0"1"93,0 7 0,0-5-155,0 3 0,0 2 130,0-8 1,1 7 71,5-7 0,-4 6 236,4-5 22,4 7-247,-1-11 0,8 7-132,1-4 1,-1-1 119,0 7 1,1-7-138,-1 1 1,2 3 81,4-3 0,-2 1 52,8-7 1,-6 7-50,6-1 1,0 3 25,5-3 0,1-1-83,0 7 1,-1-6 15,1 7 1,-1-3-14,1 2 0,-2 4-3,-5-4 0,3 4-12,-8 2 0,6 0-14,-6 0 0,0 6 47,-6 0 1,1 6 68,-1-7 0,0 9-67,1-3 1,-1-1 20,0 1 0,0-1-18,1 2 0,-3 3 6,-3-4 0,3 5-8,-3 1 0,-3 0-4,3 1 0,-1-5-52,7 4 1,-7-3 58,1 9 1,-7-4 78,7-2 1,-6 1-85,5-1 1,-7 0 127,2 1 1,-4 1-3,-2 4 0,0-4 114,0 4 0,0-2-208,0 2 0,0-3 17,0 3 1,0-4-173,0-2 1,0 0 65,0 1 1,0-1 19,0 0 1,-8 1 45,-4-1 1,3 0-25,-3 0 0,1-5 51,-6 0 0,-1-1 110,1 6 0,-2 1 3,-4-1 1,3 0-67,-3 1 0,4-1 103,2 0 1,0-2-66,-1-3 1,1-2-6,0-5 1,-1-3-12,1 4 0,-6-4 95,0-2 1,0 2-77,6 4 1,-3-4-9,-3 3 1,4-3 70,-4-2 1,2 0 18,-2 0 1,4 0-80,-4 0 1,3 0 6,3 0 1,-6-2-26,0-3 1,0 1 30,6-8 1,-3 6-123,-3-5 1,2-1 105,-8-5 0,8 0-24,-2 0 0,-2-1 40,2 1 0,0 0 6,6-1 1,-6 1 87,0 0 0,0-1-67,5 1 1,1-6 144,0 0 0,7 0-94,4 6 1,-1-2-434,1-5 1,0-2-324,6-9 1,8-2-463,3-3 1,13 0 498,4-12 501,5-4 0,9-21 0,2-1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86 8002,'10'-1'-88,"-5"-5"246,-3 4-204,-2-6 596,0 1-361,8-3 0,-4 0 707,7 5-201,-7-5 133,12 8-464,-14-13 1,7 13 369,-3-4 191,-4 4-131,6 2 40,-8 0-493,-8 8 1,-4 3-332,-11 12 0,2-2-60,-8 8 0,6-6-49,-6 6 1,8-6 208,-2 6 1,2-8-159,-2 2 0,10-4-206,-5-1 1,11-7-758,-5 1-603,8-8 689,-3 11 34,7-13 564,7 6 1,3-6 266,7 3 0,0-1 74,1 8 0,-1-7 261,0 7 0,1-1 46,-1 7 0,-6 1 450,1 4 0,-8-2 286,2 8 0,1-6-425,-1 6 1,0-6-95,-6 6 0,0-6-170,0 6 0,0-8-351,0 2 0,0-10-226,0-1 1,0-6-1168,0 5-1920,0-7 2405,0 4 1,7-8-380,5 0 1,3-10 602,3-7 1,-1-2 666,0-10 0,1-8 0,-1-7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3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7789,'0'-18'1151,"0"1"1,0 6-634,0-1 0,2 8-178,4-2 1,-2 4 4,7 2 0,1 0 93,5 0 1,0 0 17,1 0 1,-5 8 242,4 4 0,-3 11-308,9 6 1,4 11-148,2 6 0,3 16-298,3 1 0,-6 14 96,0-8 0,5 10-821,7-4 1,5-2-74,-6-10 1,6 0-618,-6-11 0,7 4 666,-7-10 1,-7-4 9,-10-1 1,-4-12-33,-2-6 825,0-4 0,-7-9 0,-2-3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5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12421,'-8'18'1040,"4"5"-414,-7 0-466,-1 8 0,-5-10-200,0 7 1,-5-1-334,5 2 1,-4-4 162,10-8 1,1 1-109,-2-1 0,9-5-2069,-3-1 1005,4-7 1382,10 4 0,9-24 0,10-3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8013,'10'0'2449,"-3"2"-1733,-7 4 0,2-3-216,4 9 1,-4-6 92,4 5 213,3-7 1,1 9-439,7-7 0,-5 6-389,-1-6 0,1 5-1571,5-5 1389,1 0 1,-1-1-1046,0 1 1,-2 2 532,-3-2 1,-2-3-120,-5 9 1,-3-1 251,4 7 1,-10 5 137,-2 0 1,-9 8 443,-2-3 0,0 5 0,-7 2 0,5-6-30,2-1 1,0-7-57,-1 3 0,3-5 714,3-2 0,3-2-56,3-3-22,4 3 1,-6-11 574,8 8 317,0-8-966,0 3 1,8-7-126,4 0 0,-3 0-496,3 0 0,-1-6 193,7 1 1,5-13-235,0 7 1,0-8 212,-6 7 0,0-1-902,1 1 0,-7 4-125,1 8 342,-8 0 0,3 2 402,-7 4 0,0 10 399,0 7 0,-7 2 443,-5-2 1,-3 2-373,-3 3 0,1-3 175,0-7 1,1-1-112,5 0 1,1-1 1476,5-5-606,3 5-581,-6-15-427,8 15 1,8-14-130,3 4 0,5-5-399,1-1 1,6 0 289,0 0 0,2 0-375,-2 0 0,-2 0 221,8 0 1,-8 0-1143,2 0 1,2 0 50,-2 0 1342,0 0 0,2-7 0,2-3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6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8104,'-11'-6'2012,"-1"0"-1328,8 0-171,-3 6-428,7 0 573,0 0-506,7 0 0,3 0-509,7 0 0,1-2 48,-1-3-203,0 3 1,0-6 14,1 8-265,-9 0 580,-1 0 1,-8 10 75,0 7 1,-8 2-15,-3 10 0,-5 0 177,-1 5 0,0 3 454,0 3 1,-1-1-228,1 7 1,0-2 82,-1 2 0,7 2-114,-1-8 0,8 3-256,-1-3 0,-3-5-15,2-1 1,0-1-266,6-10 1,0 0-4,0-6-76,0-7-156,0-2 338,0-8 1,0-4-127,0-8 0,2-1 36,4-16 1,-2 0-232,8-6 1,-1-1 117,6-4 0,1-3 383,-1-3 0,0-2 0,1 8 0,-1 7 0,0 10 0,0 4 0,1 2 0,-9 5 0,-3 1 435,4 7-62,-8-4 815,5 8-359,-7 0-63,0 0-387,0 8 0,-6 1-114,1 9 0,-1 7-136,6 3 0,0 7 63,0 5 1,0 6 133,0 12 1,0-2-118,0 7 1,0 8-42,0 10 1,-2-4-136,-4-2 1,4 4-34,-3 1 1,-3 3-75,2-2 1,-5-6-347,5-12 1,-6-11-386,7-12 0,-1-3-38,6-3 157,0-7 21,-8-2 412,6-15 0,-7-6-45,3-16 0,4-3-22,-4-20 0,4 2 12,2-13 308,0-7 0,0-9 0,0-7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312 105 7857,'-17'0'1487,"5"0"-977,1 0 0,-1 0 38,-5 0 0,0 5-182,0 1 0,-3 8 45,-3-3 0,2 5 3,-8 1 1,8 0-39,-2 0 1,4 1-258,2-1-348,-1 0-1905,9 1 1690,1-1 1,10-8-438,4-3 1,11-8 357,12-9 0,5-3 12,7-14 0,3-1 90,8-6 0,2-1 193,3-5 0,5 11 27,7-5 0,0 14 316,0 3 1,-7 9 548,-5 9 1,-5 0-390,-6 0 0,-5 8 307,-12 3 0,-4 4-215,-8 3 0,-8-1 836,-3 0 0,-4 3-517,-2 3 0,0-4-201,0 4 0,-8-2-567,-3 2 0,-12-4-352,-6 4 1,2 0-229,-2-5 0,0 3 410,-5-10 0,-1-3 28,1-2 1,5-4-83,0-2 0,10-8 668,2-3 0,1 1-162,10-2 1,1 1 77,5-6 1,7 7-221,5 4 1,11-1-196,6 1 0,0 0 32,5 6 1,-3 2 118,9 4 0,-3-4-489,-3 3 1,-7 3 155,-4-2 1,2 5-509,-2-5 0,0 6 827,-5-7 0,-9 9 0,-1-5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295 139 7899,'-18'-17'306,"1"-1"1,6 1-70,-1 0 1,6 5-133,-5 1 57,7-1 1,-9 1 468,7-1-69,-8 8-151,5-3 1,-9 7-141,1 0 1,6 7-27,-1 5 0,1 11-33,-7 6 1,1 9 26,0 2 1,1 3 272,5-3-107,-5-11-243,14 11 0,-5-15 7,7 4-163,0-4-375,0-8-238,0-7 0,7-2 122,5-8 0,5-2-493,6-4 1,2-9 367,4-9 0,4-6-218,-4 1 0,-2-4 675,1-1 1,-6 7-22,1 4 1,-10 5 49,-1 7 686,-9 3 142,13 8 0,-14 2-42,3 4 0,-3 3 671,-2 9 0,2-1-707,4 0 1,-2 6-125,7 0 1,-5 1-406,6-7 0,-7-2 249,7-3-1050,0 3 393,5-5-301,0-1 0,6-1-2097,0-8 2709,0 0 0,2 0 0,2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7946,'0'10'3571,"6"5"-1857,0-3-1268,0 3-744,1 3-380,-5-1 1,12 0 677,-8 0 0,-1 1 0,-5-1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4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8213,'-8'-17'-37,"7"7"-1959,-7 2 1803,8 8 1,2 0 192,4 0 0,-3 8 672,9 4 1,-8 5-157,1 6 1,3 4 90,-2 7 0,0-3-264,-6 4 1,0-8-133,0 13 0,0-7-138,0 7 0,-6-9-66,0-2 0,-5-1-391,5 7 0,-2-8 221,2-4 1,5-4-218,-5-2 0,4-5-84,2 0 210,0-9 101,0 5 203,0-16 1,0-7-161,0-8 1,8-2 44,3 2 1,6 2-168,6-8 0,-1 10 123,6 1 0,1 3 44,6 9 1,-6 1 187,-1 5 0,-5 1 277,6 5 1,-8 6-157,2 11 1,-5-4 73,-7 4 0,-1-4 93,-4-1 0,-4-1 352,3 0 0,-5 0-526,-5 1 1,1-1 9,-8 0 0,-1-1-323,-10-5 1,3 3 40,-3-9 1,-2 1 39,2-6 1,-5 0-266,5 0 0,-2-2-324,1-3 0,5-1 157,-4-12 427,12 5 0,-5-27 0,7 3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0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8053,'-8'-10'1030,"-1"3"0,-3 7-99,1 0 0,-1 7-392,-5 5 1,0 3-177,-1 3 1,-5-1-659,0 0 0,-6 0-1685,6 1 1980,0-1 0,6 8 0,0 2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295 122 8172,'-18'-8'249,"1"-1"1,0-9 425,-1 1-348,1 8 0,6-5-152,-1 8 0,6-5-225,-5 5 1,1-2 403,-1 3 0,-5 3-66,5-4 0,1 4 67,-1 2 1,5 8-48,-6 3-252,1 12 109,1-4 1,-5 14 165,3-4 60,5 4-123,-1 1 0,6-1-20,-4-4 0,4 1-15,-3-7 0,3 1-585,2-7 217,0 0 144,0-7 1,5-1-1169,1-3 608,8-4 140,-5 6 0,9-12-244,-1-8 1,0-1 263,0-16 0,3 6-103,3-6 1,-4 6 176,4-6 0,-10 8 288,-1-2 1,-2 10 246,1 1 0,-1 8-215,-5-1 0,-3 5 744,4 5 1,2 5-173,-2 7 1,1 2 90,-1 4 1,-4 2-104,4 4 1,1 2 116,-1-8 0,6 6-294,-7-6 1,3 0 78,-2-6-1460,3 1 554,9-9-67,-1 7 1,0-15-532,1 5 0,1-6 427,4-6 0,-4-3-287,4-8 1,-2 1 898,2 5 0,-3-5 0,5 7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8006,'17'0'0,"-5"0"1638,-1 0-507,-7 0 690,4 0-1072,-8 0 1,-6 7 122,0 5 1,-1-2-1086,1 1 0,-2 1 213,-3 5 0,-5 8 0,7 2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2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8054,'0'-12'-500,"0"0"1708,0 9-521,0-5-398,0 8 1,2 8 157,3 3 0,-3 12 298,4 6 0,2 11-181,-3 6 1,1 4 53,-6 2 0,0-6-166,0 1 1,0-3-159,0 2 1,-2 2-355,-3-8 1,3 1 145,-4-7 1,2-5-430,-2 0 1,4-8-349,-3 2-594,3-4 700,2-1-11,0-9 173,0-1 296,0-31 1,7 4-655,5-16 306,11 0 222,4 8 1,7 1 60,1 3 1,0 11 135,-1 6 0,1 4 222,-1 2 1,-7 8 97,-4 4 1,-4 3 425,-1 2 0,-9 6-364,-3 0 0,-4 8 184,-2-2 0,-4-2-125,-7 2 0,-1-8-93,-11 2 0,-2 0-255,2-6 0,-2 2-205,2-13-389,4 8 1,-6-14 251,8 0 1,5-8-332,1-9 1,7-8-822,-2-4 0,6-6 1457,6-5 0,3-12 0,9-10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7874,'18'0'2274,"-1"0"-2242,0 0 1,-5 0 34,-1 0 0,-5 0 482,5 0 0,1 0 316,5 0 0,1 5-365,-1 1 0,0 2-155,0-2-158,1-5 1,-1 13-143,0-8 0,1 5-211,-1-5 1,0 2 63,1-3 1,-1-3-442,0 4-1986,-7 4 1669,-3-1 1,-7 9 859,0-1 0,0 8 0,0 2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10057,'12'0'850,"-1"0"0,1 2-497,5 3 69,0-3 0,1 12 381,-1-9 0,0 7-392,0-6 0,1 1-200,-1-1 1,0-4-1516,1 4 1148,-1-4 1,0 0-2869,0 3 1651,-7-3 1373,-2 6 0,-8 7 0,0 5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8056,'0'25'505,"0"4"0,-5 4 733,-1 1 0,0 1-820,6-1 0,0-1-270,0-4 1,0 2-38,0-8 1,2 0-183,4-6 0,-4 0-588,4 1 375,-5-9-405,-1 7-672,0-15 704,0 7-298,0-8 955,0 0 0,8-15 0,2-4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3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8031,'9'-17'-785,"-1"0"1143,0 7 0,-5-3 675,9 7 0,-6 0-332,5 6-197,8 0-166,1 0 1,7-6-311,-4 1 43,3-1 22,1 6 1,4 0-221,-8 0 0,6 0 86,-6 0 0,0 0-79,-6 0 323,1 0-607,-1 0 177,-7 8 190,5-6 1,-13 7 131,4-3-3,-4-4 304,-2 13-102,0-5-189,0 7 0,0 0 106,0 1 0,0-1-125,0 0 1,5 1-4,1-1 1,0 2 47,-6 4 0,0 2-8,0 4 1,0 4 155,0-5 0,0 11-96,0 1 0,0 8 225,0-2-51,0 12-341,0 3 0,0 16-149,0 4 1,-2-12-47,-4-5-145,4 7 230,-13-16 0,13 7-153,-4-16 0,4-9-340,2-3 1,-2-1 6,-3-10 0,3 0-131,-4-6 136,4-7 354,-6 5 1,4-15-331,-7 0 0,5-8 157,-5-9 0,-1 0-66,-5 0 0,0-6 460,-1 0 0,-7-8 0,-2 4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3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8635,'0'12'2526,"0"-1"-2031,0-7 780,0 12-971,0-7 0,-6 8-263,0 1 1,1-7 15,5 1-175,0-1 1,0 7 172,0-1 1,-6 0-151,0 0 0,0-5-365,6 0 204,-7-9 306,5 13-40,-6-14 2,8 13 186,0-13 0,0 8-107,0-5 0,-2-1 109,-4 8 30,4-8 21,-5 11-206,7-5 1,0 1 141,0 1-367,-8-9 102,6 5-185,-6-8-169,8 0 161,0 0 44,0-8 0,2-1-64,4-8 1,-2-3-141,7-3 1,1 2-122,5-8 135,1 8 228,-1-4 1,0 8 287,0 0-92,-7-1 295,5 9-7,-5-7 1,7 14-166,1-3 1,-7 3 1,1 2 0,-1 2 72,7 3 0,-3 5 86,-4 7 1,3 6 149,-8 0 1,-1 6-125,-5-6 1,0 2-37,0-2 1,0-2-231,0 8 0,-2-8-204,-3 2 1,-3-3 188,-4-3-100,-3 0 0,7-5 180,-3-1-203,-4-7 1,11 4 419,-8-8 0,8-8-144,-1-3 1,3-10 775,2-3-437,0 1-294,0 6 0,0-6-28,0 0 1,7 0-39,5 6 0,-3 5-148,3 1 1,-6 5-323,5-6 1,1 7-697,5-7 0,-5 8-1235,-1-2 0,6 4 2234,6 2 0,16-7 0,-3-3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4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12204,'0'17'1618,"-2"0"-1352,-4 1 0,-9-1 1,-10 2-191,-2 4 1,0-3-331,-2 3 0,-3 2-2,3-2 1,-4 0-286,-1-6 1,7-5 311,4-1 0,4-7-16,1 2 0,7-4 125,-1-2-33,8 0 1,-3-8 115,7-4 0,0 3-105,0-3 1,7 6 75,5-5 0,9 1-20,2-1 0,10-3-122,1 9 1,9-7 120,9 6 0,-1 1-32,1 5 0,-6 0 69,0 0 0,-7 0-77,1 0 0,-3 0 175,-3 0 0,-7 0-13,-4 0 0,-3 0 181,-3 0-98,-8 0 166,7 0-146,-14 0 106,5 0 0,-12 1-52,-1 5 1,-8-2-119,3 8 1,-4 5 93,-3 6 78,1 8-163,-8-4 0,6 13 310,-4 0-194,3 16 1,-3-8-29,0 15-193,0 1 0,4-1 218,-4 1-1070,4 7 583,-14-8 1,14 12 126,-4-11-639,4-13 533,1 7 154,1-21 0,6-3-435,-1-11 1,8-4-419,-2-1-193,5-9 633,1-1 1,0-12 547,0-7-19,0-9 0,7-14 0,3-1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4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7929,'10'-12'265,"-4"1"1,3 7-216,3-2 0,-3-2 201,3 3 1,-6-1 288,5 6 0,1 0-114,5 0 0,0 8 128,1 3 1,-1 4-236,0 3 0,-5-1 19,-1 0 1,-5 1-77,6-1 0,-9 0-43,3 0 1,-4 1-503,-2-1 0,0 0-96,0 1 0,-6-1-393,1 0 0,-9 1 350,3-1 1,-5 0-869,-1 0 674,0 1 0,-1-9-122,1-3 0,6-4 308,-1-2 210,8-8 110,-4-9 0,8-2 110,0-4 0,0 4 0,0 1 163,8 1 1,-4 0-121,8-1 1,-3 7 453,3-1 409,3 8 870,-13-3 278,6 7-1040,-8 0-601,0 0 0,-2 6 724,-4-1 1,-2 9-444,-3-3 0,-5-3 337,5-2-833,3 3-602,-7-7-251,13 14 0,-4-14-784,12 3 1,5-5 1438,12-5 0,4-13 0,8-9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6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11698,'0'17'1615,"0"1"0,0-1-1201,0 0 0,0-5-444,0-1 0,6 1-374,-1 5 1,3-5-816,-2-1 0,-2-1 675,7 1 0,-1 5-809,1-5 507,5-3 316,-7 0 1,9-3-230,-1 1 0,-2 2 514,-3-3 0,-5-1 400,-7 8 0,0-6-254,0 5 923,0 1 0,-7 11-380,-5 0 1446,-3 8-816,-2-5-518,-1 1-64,1 6 0,0-8 479,-1 4-796,9 3 1,-5-5-144,9 8 1,-3-6-3,2 0 0,4-1-421,-4 7 431,4-8 0,2 6-360,0-7 0,6 3 55,0 0 62,0-8-17,-6 12-1,0-14 32,7 6 567,-5-8-257,6-7-1,-8 5 299,0-5-81,0 0-265,0-3 111,0-7-605,8 0 262,-6-7 1,13-11-639,-3-11 553,11-3 1,0-18-82,11-8-1526,-3-7-784,19-20 2233,-14 5 0,-11 29 1,0 0 111,-1 2 0,-1 0 1,-2 2-1,0 2 22,19-42 1,2 8 267,-1 10 0,-1 10-25,-5 7 0,-3 13-8,-3 10 0,-2 8 141,-4-2 0,-9 12-141,3 5 1475,-4 4 906,5 2-1739,-9 0 1,1 0 535,-4 0 0,-3 2-702,9 4 1,0-2-105,5 7 1,-6-5-154,1 5 0,-1-1-97,7 2 0,-3 3-301,-3-4 161,3 5 94,-13 1 1,11 0-499,-7 1 127,0-1 169,-6 8 0,0-6-93,0 4 0,-8 2 153,-3-2 1,-5 8 100,-1-2 1,5-4-29,1-2 1,1-4 16,-1-2-268,-5 1 31,7-1-55,-1-7-269,3-3 253,-1 1 145,6-6 9,-13 6 0,11-8 176,-8 0 0,6 0 439,-5 0-193,7 0 223,-11-8 298,13 6-394,-6-6-349,8 8 1,2 0-493,4 0 390,3 0-263,16 0 0,-4 0-480,8 0 1,4 0 409,2 0 0,7 6-152,-13 0 1,-1 7-318,-10-1 449,-9-5 418,-1 9 0,-8-1 361,0 8-302,-8 0-147,-1 2 0,-10 2 1295,-4 8-659,-4-1 74,-8 1 1,2 0 506,5-1 0,-3 6-479,8 1 1,2-7-64,9-5 1,-1-2-277,7 2 0,0 2-150,6-8 1,8 0-233,3-6 0,7-2-62,5-3 0,4 1-362,7-7 510,1 0-225,-1-6 0,7 0-306,-1 0 0,6-8 205,-6-3 0,-1-5-88,-10-1 0,-4 0 198,-8 0 1,-2-1 238,-3 1 0,-4 0 1014,-8-1-526,-8 9-383,-2-7 0,-15 13 624,-4-9-386,-3 8-126,-3-4 1,1 8 141,-1 0 1,2 0-384,5 0 0,-3 2-485,8 4 0,5-2-3032,7 8 3503,-1-9 0,3 13 0,1-7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6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7911,'0'-9'2535,"0"-7"-2791,0 14 187,0-5 161,0 7 0,-6 2 80,1 3 0,-9 11-148,3 7 0,-7 7-297,-5-1 1,4 6-566,-4 5 479,4 4 167,2 8 1,1 2-113,5 4 1,-3-4 8,8 3 1,1-3-21,5-2 1,0 0 120,0 0 0,0-6 147,0 0 0,0-8 340,0 3-134,0-5-129,0-1 1,0-3 359,0-3-210,0 4 63,-8-14 1,4 8 119,-7-4 0,7-10-40,-2 5 1,2-7 38,-2 1 0,5-3 38,-5-3-367,4-4 25,2 6-125,0-8 167,0 0 1,0-8-143,0-3 1,2-7 71,4-5 1,-3 2-330,9-8 0,-1-1-99,7-11 1,-1 3-264,0-8 1,8-2 660,4-10 0,11-4 0,5-7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7911,'8'-9'627,"2"-7"1,1 15-374,1-5 1,-1-2 61,7 2 1,5-1 700,0 1-496,0 4 428,-6-6-202,0 1 1,1 5-369,-1-4 1,-6 4-288,1 2 1,-6 0-317,5 0-768,-7 0 93,12 8 494,-15 1 296,7 9 1,-10 1-2072,-4 4 875,-3-4 592,-8 14 0,-3-6 23,-3 7 0,2 1 690,-8-1 0,14 1 0,-2 0 0,3-7 0,-3 1 0,7-6 0,5 6 0,1-8-201,-2 2 92,4-3 0,-6-9 717,8 1 768,0-1-577,0-1 313,8-3-540,2-7-268,-1 0 0,1 0-61,-4 0 1,-3 0-107,9 0 0,-6 0-51,5 0 90,-7 0-188,11 8 0,-13-4-959,4 7 424,4 1 285,-8 5 1,3 1-100,-10-1 0,1 6 282,-8 0 1,3 6 258,-3-6 1,-1 6-95,7-6 0,-6 2 200,7-2 1,-1-4-3,6 4 1,0-4 171,0-1 0,0-1 401,0 0-579,0-7 0,8 3 0,1-5 341,1 1 112,5-5 307,-5 12-614,-1-14 1,-1 7 724,-8-3-34,0-4 1,0 8-497,0-5 0,-2-1-96,-4 8-306,4-9-882,-13 13-220,13-7 0,-6 9 503,8-1 1,10 0-289,7 1 0,16-1 173,13 0 497,12-7 0,11-2 0,10-8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7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7824,'-10'0'5546,"2"0"-5719,8 0 35,0 0 0,8 7 0,2 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7874,'0'10'889,"0"-3"-418,0-7-98,0 0 258,7 0 0,5 0-268,11 0 0,-2 0-266,8 0 1,0 0-262,5 0 144,1 0 0,-1 2 90,1 4 1,-6 4-28,0 7 1,-10 0-7,-2 1 1,-1 1-250,-11 4 0,1-2-26,-6 8 0,-2-2-278,-4 2 1,-3 3 50,-9-3 0,-1 2 76,-4-2 1,4-4-85,-4-8 1,9 0-216,3 0 2,-1-7 686,3-2 0,-7-24 0,7-3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7824,'-27'17'0,"2"-7"5108,8-5-3274,0 5-2473,7-8 597,2 5 0,8-7 42,0-7 0,8-10 0,2-10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8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191 173 8079,'0'-17'797,"8"0"-654,-6 0 0,5 5-94,-7 1 0,6-1 244,0-5 1,0 5 145,-6 1 1,1 1-141,5-1 1,-4 1 560,4 4-530,-4 4 139,-2-5-343,0 7 1,0 7 53,0 5 1,0 5 25,0 6 1,-6 12 92,0 11 0,-7 6 76,1 5 1,-9-3-122,-2 4 0,0-4 16,6-3 1,0-1-260,-1-3 0,1-5 90,0-8 1,5-7-148,1-4 0,7-3-577,-2-3-756,-4 0 251,8 0-851,-5-7 1424,7-2 0,2-10-45,3-4 1,3-5-474,4-13 563,3 5 196,-5-13 0,7-1-73,0-7 1,6-1 195,0 7 1,2-3 190,-2-3 0,4 3 0,8-5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3:59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8079,'17'-6'-21,"1"1"1,-7-1-40,1 6 738,-8 0 607,3 0-439,-7 8-426,-7 1 0,-3 8-281,-7 1 1,-3-1 35,-3 0 0,4 1-373,-4-1 277,-4 0-229,8 8 0,-14-6-146,4 4 1,-3-1 85,-3 1 0,1-6-134,-1 0 0,0 1 200,1-7 1,5-3 208,0-2 1,8-5 7,-2-1 0,4 0-78,2 0 352,7 0-448,2 0-183,8 0 1,10 0 231,7 0 1,2 0 27,10 0 0,0 6-10,6 0 1,-3 7-46,-3-1 0,4 3 118,-4 3 1,-4-3-108,-2-3 1,-4 3 143,-2-4 0,6 5-241,0 1 1,2-5-206,-2-1 1,-2-7 174,8 2 195,8-4 0,7-10 0,8-2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8111,'9'-8'37,"-1"7"107,-8-15 1,0 12 10,0-7 1,0 5 81,0-5 1,0 5 118,0-6 0,0 6-124,0-5 1,0 5 169,0-5-71,0 7 0,0-6 272,0 4-368,0 5 0,-2-7 30,-4 8 0,-9 9-61,-8 9 34,-8 7-60,-4 25 0,-3-2 522,-8 15-1686,7 1 1128,-10 5 1,18-6 59,-4 1 0,14-15-237,4 3 1,7-11-461,10-1 1,2-3-133,4-3 0,13-1-749,16-4 1,9-4 494,13-8 881,5-7 0,7-3 0,0-7 0,0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502 174 8068,'0'-18'514,"-6"1"-271,0 0 1,-2 5-16,3 1 0,1-1 69,-8-5 0,8 5 0,-1 1 1,-3 5-189,2-6 1,-5 7 138,5-7 0,-2 8-307,2-1 0,3 3-34,-9 2 67,1 0 0,-7 0 186,1 0 1,-6 7 13,0 5 0,-6 11-21,6 6 1,-8 3 94,2 3 0,-3 7 99,-3 4 1,8-1-47,4 1 0,4-6-304,2 6 1,1-9-124,5-3 0,3 1-260,8-6 0,2-4 85,4-2 1,3-4-141,9-2 1,1-1 165,4-5 1,-4 2-78,4-7 0,2 0-171,-2-6 150,0 0 113,-5 0 0,-1 0 238,0 0 0,0-2-73,1-4 0,-1-1 24,0-5 1,-5-3 1,-1 3 0,-5-1 136,6 1 0,-7-3-152,7 3 76,-8 5 0,5-7 474,-3 8-174,-4 1 174,6 5-273,-1 0 1,-3 0 72,8 0 1,-6 5 132,5 1-255,-7 8 1,6-5-39,-5 9 1,-3-7-137,4 1 0,-4-7-1031,-2 7 514,8-1-1108,-6 7 1656,5-1 0,-22 0 0,-4 1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2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68 8132,'-2'-15'166,"-3"3"1017,3-3-86,-6 13 170,0-13-977,6 13 1,2-4-58,12 12 0,5 1-42,6 5 1,4 3-143,8-3 1,1 1-661,5-1 0,-5 1 433,5-7 1,-5 7-2327,-1-1 2504,-1-4 0,1 7 0,-1-5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2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8040,'11'2'-51,"1"4"1,-6-2 352,5 7 0,1 3 460,5 9 0,0-2-121,1 8 0,3 5 139,-4 7 1,4 1-245,-9-2 0,-5-3-25,-1 3 0,-4-1-877,-2 1 0,-2-3 277,-4 3 1,-5 4-506,-12 2 0,-6 0 594,-11 6 0,-5-4 0,-7 12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8078,'-9'-8'-1179,"1"7"326,8-7 2362,0 8-236,0-8-588,0 6 1,2-5 235,4 7-444,-5 0 0,9 0 193,-4 0-249,-4 7 1,13-5 445,-3 4-390,3 4-180,2-9 1,2 9 139,5-4 1,1-2-221,3 7 1,11-5-221,-5 6 0,5-3 143,-5 3 0,-1 1-77,-4-7 1,-2 7 14,-4-1 1,-10-3-265,5 3 0,-7-6-18,1 5 0,-5-5 76,-7 6 0,0-7 525,0 7 1,-2-6-18,-3 5 0,-5-1-37,-7 1 1,-10 5-218,-8-5 0,-1 3-183,-10-3 1,1 5-333,-1-5 1,-2 4-837,8 3 0,0-1-1114,5 0 0,2 6 2339,5 0 0,3 8 0,7-4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8048,'-9'0'1970,"1"0"-1591,8 0 1,0-2 914,0-4-41,0 4 1,8-7-453,3 3 1,12 2-349,6-7 0,6 5-411,5-6 1,10 1-133,8-6 1,1-1-100,-1 1 0,1 0-344,5-1 0,1 1-832,-7 0 0,5 0 1365,-5-1 0,-1-7 0,-5-2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0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7970,'2'-10'558,"4"4"1,-2-1-410,7 1 1,-5-2 568,5 2 404,-7 5-143,12-7 237,-14 8-254,5 0-388,-7 0 0,0 2-64,0 4 1,0 3-154,0 8 0,0 8 55,0 4 0,0 12-52,0 5 0,-6 11 70,1 7 1,-1-3-274,6 3 0,0 7-274,0 9 0,0-1-890,0 2 1,6-2-1026,-1 1 1,1-3 2031,-6-8 0,8 8 0,2 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7874,'2'-16'-53,"4"5"53,-4 3 841,5 8 0,-7 2-76,0 4 0,-9 3 102,-9 9 1,-1 7-626,-10 3 1,1 3-307,-7-2 1,0 4-211,1-5 1,5 3 257,0-2 1,14 2 15,-3-8 0,5 0 0,-4-6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4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8046,'0'-10'21,"0"1"108,0 3 1,0 2-107,0-8 450,0 9-89,0-13-251,0 7 88,8-9 1,-5 7 250,9-1 199,-8 8 407,4-3-14,-8 7 772,0 0 1,0 7-1342,0 5 1,5 3-158,1 3 1,6-1-107,-7 0 0,7 0-87,-6 1 0,7-1-165,-1 0 1,-3 1 54,3-1 1,-1-6-155,7 1 0,-7-2-703,1 1 384,-9 5 311,13-15 1,-12 7-603,7-8-86,-7 8-365,4-6 22,-8 5-241,0-7-1509,0 0 1877,0-7 0,6-9 34,-1-7 997,9-7 0,-5-5 0,9-9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4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8046,'12'-12'-108,"-1"1"906,1 7-133,5-11-83,-7 13-291,-2-6 0,-3 10 663,1 4-562,0-4 1,-6 7 78,0-3 0,0 4 75,0 7 0,-2 0-314,-4 1 0,2 1-228,-7 4 0,-3 4-209,-9 7 1,4 1 269,-4-1 0,-4 3-1010,-2 3 0,-1-3 242,1 3 0,-4-5-102,4-6 0,4 1 459,2-7 1,10-1 260,1-11 0,8 4-131,-1-3 1,3-2 41,2 1 134,0-7 1,9 9 40,9-7 1,1 0 258,10-6 1,-1-6-31,7 0 0,0-7 75,-1 1 0,1-1-89,-1 1 1,-5-3 74,0 4 1,-8 3-220,2 2 1,-9 4-208,-3 2-246,-7 0 187,4 0 113,-8 0 0,-2 4-722,-4 8 1,-5 7 42,-13 15 760,-2 9 0,-17 1 0,-1 8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8046,'-11'10'77,"-1"-4"1,8-3 416,-2 3-414,5-4 0,10 4-15,8-12 0,8-4 115,10-7 1,13 0 12,4 0 1,17-6-296,0-1 0,4 1 76,-4 6 1,1-4-1566,-1 4 1246,-8-12 53,-1 25 0,-10-19-215,-4 11 0,-6 3 507,-11-3 0,4 8 0,-6-3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4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7487,'-8'9'-1259,"4"-1"2412,-7-8 1,5 0-442,-5 0 0,-1 8-172,-5 3 1,-6 5-96,0 1 1,-8 6-155,2 0 0,2 8-121,-2-2 0,6 9-107,-5 2 0,6 7-44,-1-7 0,10 6-298,1-6 1,9 1-1346,-3-7 853,4-7 457,2 6 1,0-14-513,0 4 0,0-9-371,0-3 794,0-7 1,2 4 402,4-8 0,3-8 0,8-9 0,1-10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5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8046,'7'-10'0,"-5"1"407,4 3 181,3 4 1,-7 2-106,4 12 0,-4 3 104,-2 2 0,0 8 113,0 4 0,0-2-285,0 2 1,-6 0-425,1 5 0,-1-5-31,6 0 1,-6-8-163,0 2-275,1-4-1111,5-1 1023,0-9 0,1-1-294,5-8 0,4-10 203,7-7 0,0-8 227,1-10 0,5 3 368,0 3 1,8-2-92,-3 8 1,-1 2 76,2 9 1,-8 5 110,2 7 0,-4 0 64,-1 0 1,-1 2 307,0 3 1,-7 5-217,-4 7 1,-4 1 34,-2-1 0,0 0-105,0 0 0,-2 3-58,-4 3 0,-4-4 124,-7 4 0,6-6 423,-1-5 69,0 3 478,-5-5-632,8-1-216,1-1-1413,8-8 551,8 0 436,9-8 1,10-1-795,7-8 910,1-1 0,7-14 0,2-5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5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8036,'-8'-10'1426,"6"-5"-1447,-6 13 25,8-6 1,0 10 222,0 4 1,0 11 134,0 12 0,0 5-122,0 7 0,0 3-1,0 8 1,-2-2 7,-3-4 1,3 2 14,-4-8 0,2 6-223,-2-5 1,4-1-296,-3-5 1,3-6-307,2-1 1,0-6 90,0 1 1,6-10-481,-1-1 1,9-9 348,-3 3 602,5-4 0,1-17 0,0-4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5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8036,'10'0'771,"-2"0"-498,-8 0 657,0 0-662,-8 0 0,4 0 168,-7 0-630,7 0 0,-12 6-432,5 0 1,-4 13 302,-3-2 1,1 6 22,0 0 0,-6 2-198,0 4 0,-6 2 296,6-8 1,0 0 228,5-6 0,1-1 21,0-5 1,5 3 319,1-9 1,5 7-27,-6-6-138,9 7 0,-11-9 455,8 8-391,1-9 1,5 13 324,0-5-306,0-3-46,0 7 0,7-7 353,5 4 1,3 3-81,2-3 1,1-3 61,-1 3 0,2-3-271,4 3 0,-2 1-145,8-7 1,-2 2-600,2-3 0,4-3 363,-5 4 0,5-4-3000,2-2 3076,-1 0 0,9 0 0,1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6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36 7976,'-17'-10'378,"0"-5"377,-1 13-566,1-6 407,0 8 1,-1 0-86,1 0 0,0 0 52,0 0 0,-1 13-288,1 5 1,-2 16-207,-4 1 1,9 11 3,-3 0 1,5 8-242,1-2 1,3 3-528,8-8 1,2-5 422,4-2 0,5-3-1023,13-3 1,4-1 1294,13-4 0,11-4 0,9-8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6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380 104 8033,'-17'-17'374,"0"-1"0,2 7 336,3-1 0,-1 6-300,7-5 0,-8 5-199,3-5 0,1 7-38,-1-2 0,-1 4-9,-5 2 1,0 2-144,-1 4 1,1 5-277,0 12 1,-1 4 279,1 8 1,-4 5 108,4 1 1,-8 7 141,13-2 1,-7-2-140,7 2 1,5-8 294,1 3 1,4-5-208,2-1 1,0-8-305,0-4 1,0-4-142,0-2 1,8-1-454,3-5 1,10 3-404,2-9 1,8 1 504,-2-6 1,-2-9-90,2-9 0,0-1 153,5-10 0,-5 8 150,0-2 1,-8 4 383,2 2 0,-10 1-48,-1 5 689,-8 3 9,3 8 0,-7 2 836,0 4 0,0 3-694,0 9 0,0-1-227,0 0 0,0 0-318,0 1 1,0-1-395,0 0 0,0-5 325,0-1-1638,0-7 797,0 4 0,0 0 0,2-7-2229,4 5 2865,-4-4 0,6-2 0,-8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8033,'-18'0'0,"1"0"2334,0 7-920,7-5 245,3 6-908,7-8-678,0 0 0,7 0-275,5 0 0,11 0-84,6 0 0,3 0 206,3 0 0,1 0-2124,5 0 1005,-5 0 1199,7 0 0,-9-8 0,1-1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6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7868,'-10'0'822,"3"7"-750,7 5 0,0 3 440,0 3 1,0 5-265,0 0 0,0 6 34,0-6 1,-2 7-102,-4-1 1,4-2-1196,-4 2 1,4-6 26,2 6 0,0-8 987,0 2 0,8-4 0,2-2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 9251,'0'-10'922,"8"10"0,3 12-413,5 3 0,1 8 104,0 0 1,0 8 355,1-2 0,-7 4-439,1 1 1,-8-1-266,1-4 0,-3 1-404,-2-6 1,0 6-475,0-1 0,-7-2 269,-5 2 0,-11 0-383,-6 5 1,-3 7-269,-3-1 0,0-5 995,1-7 0,-8 1 0,-3 6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9356,'18'0'1716,"-1"0"-1470,8 0 0,-6 0-12,4 0 0,2 0-229,-2 0 0,2 0-268,-2 0 0,-4 0-155,4 0 0,-3 0-1340,-3 0 1758,0 0 0,-7 0 0,-3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8011,'-9'0'2749,"1"0"-2694,31 0 1,-7 0-458,18 0 0,-9 0 382,4 0 1,-2 0 268,2 0 1,3 0-471,-3 0 0,-2 0-452,2 0 0,0 0 673,5 0 0,1-7 0,-1-3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8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8473,'-10'-10'1533,"3"2"-659,7 8-538,0 0 1,0 8 785,0 3 0,0 12-259,0 6 1,0 10-12,0 1 1,0 8-430,0-2 0,0 4-220,0 2 1,0 0-231,0 0 1,-2 5-331,-4 1 1,4 2 356,-4-3 0,4-3 0,2 6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8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7929,'-18'0'2068,"1"0"-1326,7 0 1,-3 2-700,7 4 1,-9-2-16,-2 7 1,-8 1-29,-10 5 0,-23 8 0,-5 2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8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7977,'-10'-2'0,"4"-4"-1121,4 4 1121,2-13 0,0 13 0,0-6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8269,'2'-9'430,"4"3"-390,-4-4 118,13 8 1,-11-7 264,7 3 0,-5 4 36,6-4 1,-1 4 27,6 2 1,7-5-174,-1-1 0,7 0-35,-1 6 0,4 0-115,1 0 1,1 0-125,0 0 0,5 0 11,0 0 0,8-6 137,-2 0 0,-1 1-714,1 5 202,-8-8-28,4 6 1,-13-6-402,0 8 1,-8 0-385,2 0-673,-11 0 519,-5 0 925,-7 0 1,-13 2 365,-4 4 0,-20 4 0,1 7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7977,'-9'10'197,"-7"-2"970,14-8-932,-5 0 1,14 2-85,5 3 0,9-3-161,2 4 1,10-4 93,1-2 1,9 0 205,8 0 0,1 0-193,0 0 0,0-2-138,0-4 1,6 4 24,-1-3 1,7 3-164,-7 2 0,1 0 102,-6 0 0,-2 0-111,-4 0 1,-6 0-845,-11 0 462,-4 0 92,-8 0-719,-7 0 1197,-2-8 0,-8-2 0,0-7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1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7977,'-2'-17'-248,"-4"0"1444,4 7-430,-5-5-48,7 13-424,0-6 0,7 2-6,5 0 0,3 1 100,3 5 0,7 0-51,3 0 318,5 0-311,2 0 0,5 7-30,0 5 1,8 5-65,-2 6 0,-1 4-7,1 8 0,-8-1 19,3 1 1,-5 5-15,-1 1 1,-8 5 146,-4-6 0,-12 6 196,-5-5 1,-8 7-75,-10-2 1,-9-2-128,-19 2 1,-14 2-1051,-15 10 0,28-28 0,-3-1 261,-4 3 1,-2 0 0,-1 1 0,-1 1-931,-3-2 1,0-1-1,3 2 1,0 0 1328,1-1 0,-1-1 0,0-3 0,0 0 0,3-2 0,0 0 0,-2 2 0,0-1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34 151 7992,'-8'-16'2602,"-1"-1"-1174,0 0-1035,1 8-224,8 1 1,8 8-37,3 0 0,9 0 74,3 0 1,12 0 0,-2 0 0,12-5 7,-1-1 0,12-7-28,5 2 0,-1 2-101,1-2 0,-7 7-295,2-1 0,-6 3-426,-6 2 1,-5 0 360,-11 0 0,-4 5-1106,-7 1 373,0-1-6,-8 3 584,-2-6 1,-14 5 73,-4-7 1,-4 0 16,-2 0 0,1-2-147,-1-3 1,4 1 484,-4-7 0,4 0 0,-11-6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7941,'17'-17'10,"1"8"1,5 1 165,0 8 0,0 0 155,-6 0 0,0-6-69,1 0 85,-1 1-292,0 5 1,1 0-214,-1 0 276,0 0 1,1 0-185,-1 0 0,-6 2 59,1 3-90,-1-3 0,5 14 45,-5-5 0,-1-1-23,-4 1 1,-4-5 94,3 6-19,-3-1 0,4 6 94,0 1 1,0-7-69,-6 1-6,0-1 27,0 7-84,0-1 86,7 0-59,-5 0 0,6 1 9,-8-1-2,0-7 1,6 5 18,-1-3 1,1-3-8,-6 3 1,0-7 28,0 7-29,8-1 0,-6 7 81,4-1 1,-3 0-75,3 1 0,-4-1 23,4 0 1,-2 1-24,1-1 0,-1 2-2,8 4 1,-6 4 31,5 8 1,-5 1 5,5 4 0,-7-1 120,2 7 0,2 0-132,-3 6 1,1 0-236,-6 0 0,0-6 79,0 0 0,0-8 174,0 3 0,0-5-191,0-1 0,0-3-197,0-3 1,0 2 475,0-8 0,0 6-69,0-6 1,0 0 197,0-6 0,-2 1-98,-3-1 0,1-2 186,-8-3-174,8 3 1,-11-13-103,3 4 0,-3-4-177,-2-2 1,3 0-297,-3 0 0,2-8-526,-14-3 0,2-7 432,-2-5 0,-4-11 479,5-12 0,-5-12 0,-2-4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903 49 7992,'-2'-15'-569,"-4"4"0,3 1 823,-8 5 1,5 3 694,-5-4 1,2 6-192,-3 6 0,-2 3-292,2 8 1,-2 5 268,-3 0 0,-5 14-218,-1-3 0,-6 10 0,1-4 1,-6 15-100,-5 1 0,-3 10 113,-8 8 1,-2 3-585,24-35 0,0 1 1,-24 40-32,-4-4 0,4 4-943,2-4 1,8-4 670,3-2 0,5-5-1227,6-6 0,4-11-559,7-11 669,8-11 959,2-11 0,9-24-260,3-16 774,4-6 0,1-12 0,-3-2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0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99 7992,'5'-19'148,"1"-3"0,0 9 720,-6-4-112,7 4-478,-5 4 0,11 3 68,-8 12 1,8 5 100,-1 11 0,-3 6 211,2 11 1,-5 6-221,5 10 0,-8-1-37,3 7 0,-4 1-372,-2 5 0,0-2-264,0-4 1,0 0-1572,0-11 935,7 4 635,-5-26 0,13 3-489,-4-14 0,4-8-31,2-3 0,7-6 756,4-6 0,3-18 0,3-11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7992,'19'-15'504,"3"4"1,-2 3 160,8 8 1,0 0-69,5 0 0,1 13 106,-1 4-336,1 11-99,-1-2 1,-1 7 659,-5 1-407,5 7-224,-14 1 0,5 14 119,-12 0 0,2-2-459,-8-10 1,1 3-335,-6-8 0,-2-1 161,-3-4 0,-5-8-227,-6-4 0,3-3 66,-4-3 0,4-6 121,-9-5 1,3-3-52,2-2 0,-1-4 305,-4-7 0,5-5 267,0-12 0,2-4-67,10 4 0,-1 2 135,6-1 1,4 6-196,7-1 1,2 3-74,15 3 1,0-1-866,5 0 375,0 8 273,1-6 0,1 8-930,4-5 1,-4 3 85,4 4 996,-3 3 0,-3-13 0,1 6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1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434 118 7900,'-33'0'-15,"0"0"0,7 0-42,3 0 152,5 0 1,1 5 792,0 1-354,8 0 1,0-6 619,3 0-735,4 7 0,4-5 25,15 3 1,7 3-47,9-3 1,10 3 124,7-3 0,8-3-501,9 4 0,-8-4-315,-3-2 0,-1 0-305,-4 0 1,-5 0-213,-13 0-1040,-7 0 1375,-2 0 0,-16 0-88,-8 0 1,-8-6 9,-8 1 1,-8-1 168,-4 6 1,2-7 149,-2-5 1,8-1 233,-3 2 0,5-5 0,1-1 0,2 6 0,4-6 0,-2 4 0,7-4 0,1 6 163,5 0 191,0 7 829,0-3-580,0 14-314,0 3 0,-2 8 1258,-4 5-676,5 2-521,-14 9 0,5 7 814,-6 3-565,-8 5-234,-2 8 1,-13 1 101,0 3 0,-8 4-471,3-4 1,-3 10 97,3 1 1,-3-1-204,8-10 0,-5 8-439,5-8 1,7-5-525,10-12 0,3-14 209,3-2 1,6-8-1134,5-3 1452,3-8 0,2-3 7,0-12 1,0-11 536,0-11 0,7-11 0,3-3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34 7910,'0'-11'232,"0"0"1371,0 7-1067,0-3 1,-1 9-230,-5 3 0,4 5-90,-3 6 1,1 9 192,-2 2 1,3 5 61,-8 1 1,5 6 24,-5 0 1,7 2-339,-1-2 1,1-4-201,-2 4 0,4-3-599,-3-3 0,3 0 446,2 1 0,0-8-1480,0-4 844,0-3 225,0-3-155,0 1 1,2-8 32,3-3 1,5-12 726,6-5 0,1-11 0,0-4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2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0 217 8270,'17'-9'809,"-1"2"-574,1 7 1,2 0 53,3 0 1,4-6-282,7 0 1,1-5-111,-1 6 0,1-8-190,-1 2 1,-7-6 119,-4-5 1,-3 3-115,-2-3 1,-8 9-85,-4 2 83,-3 0 1,-4-4 288,-3 4 1,-6 3-97,-12 8 0,-1 0 359,-4 0 1,-3 8 268,3 3 0,2 5 522,-2 7 1,8 5-261,-2 10 1,5-2 399,6 3 1,3-4-647,8-2 0,0-1-65,0-4 0,8 3-505,3-3 1,4-4 77,1-1 0,7-7-266,-1-5 0,8 2-293,-2-7 0,3 0-590,2-6 0,1-2 138,-1-4 0,1-3-1815,-1-8 2768,-7 0 0,13 1 0,-4-1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2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0 301 7943,'0'-16'627,"2"6"793,4 5-1064,3 3 1,15 11-75,4 8 1,2 2-41,-2 8 1,1 1-29,-6 6 1,-1 5 132,-5 0 1,-8 0-57,-4-6 0,-3 6-207,-2 0 1,-2-2 80,-3-9 0,3 2-121,-4-8 1,-1 0 182,1-5-200,1 0 1,7-8 152,3-3 0,10-6-56,7-6 1,14-11-175,-3-11 0,4-11 51,-3-5 0,6-6-308,5-6 1,-4-3-100,-2-8 0,-11 2-19,-6 4 0,-5-3 215,-6 9 0,-4 1-45,-7 9 0,-2 6-113,-3 12 0,-4 4-108,-8 12 0,-2 4-193,-3 7 0,3 0 209,-3 0 1,4 13 515,1 3 0,0 20 0,0-1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2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435 68 8005,'-26'-17'342,"-5"0"0,12 6 541,-3 0 0,3 7-449,3-1 1,-1 3-157,0 2 0,1 0-87,-1 0 0,-2 9 50,-3 8 0,2 1 379,-8 10 1,2 2-163,-2 9 0,-2 4-38,8 7 0,2 5-239,8 1 0,5 5-78,7-5 1,2-2-169,3-10 1,7-3-397,10-7 0,4-3-555,7-3 1,1-6 482,-1-10 1,0-5-107,1-7 1,-3 0-95,-3 0 0,-4 0-169,-7 0 1,-2-7 901,-4-5 0,-3-2 0,-8-3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3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34 8005,'-21'-11'1518,"4"0"-993,12 7 1,-1-3 377,12 7 0,11 1-534,10 5 1,5-4-162,1 3 1,6 3-255,0-3 1,8 1 109,-3-6 1,-1 0-221,2 0 0,-8 0-380,2 0 0,-6 0-1523,-5 0 2059,3 0 0,-5 0 0,8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3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34 167 8045,'-5'-17'312,"-1"1"1,-1 6 1288,1 5-582,4 3-726,-5 2 1,12 2-307,1 3 0,5 12 348,-5 11 1,-1 11 308,-5 5 0,6 18-214,-1 5 1,1 5 15,-6 0 0,0-3-355,0 3 1,0-3-210,0-2 1,0-10 87,0-6 0,2-3 129,3-9 1,-1-6-134,7-5 1,0-9-5,6-3 0,0-1-19,0-9 0,7-1-12,3-5 0,5-14-124,1-9 0,6-8 149,0-8 1,8-11 50,-3-12 1,-1-5-1179,2-5 942,-1-4 215,6-8 1,0 1-28,1-1 1,-9 10 35,-3 7 1,-11 10 184,-6 12 0,-5 4-279,-6 8 1,-3 5-111,-8 0 0,0 13-30,0-1 1,0 8-232,0-3 1,-2 7-449,-4-1 0,2 3-387,-7 2 1308,8 7 0,-12 10 0,5 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8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7989,'9'0'0,"-1"0"657,-8 0 73,0 0 104,0 8-446,0-6-191,0 13 1,-6-11-35,1 8 1,-7-7-125,6 7 1,-5-6 59,5 5-582,-7 1 214,3 5-225,0 0 266,-5 1-87,13-9 179,-6-1 25,8-1 151,0-5-14,0 6 1,8-8-105,4 0 1,1-2-102,-1-4 1,3 3 96,-4-9 1,5 6-36,1-5 1,-5 7 253,-1-2-70,1 4 1,3 0 1,-3-3 1,3 3-77,-4-4 0,-1 4 182,2 2 0,-9 2 95,3 4-202,-4-4 1,-2 7 163,0-3 1,0 4-134,0 7-49,0 0 0,-2 0-106,-4 1 18,-3-1 0,-8 6-10,-1 0 0,5 0 44,-4-6 0,3 1-174,-9-1 1,4 0 39,1 1 1,1-3 6,0-3 99,0 3 1,5-13-122,1 4-3,-1-5 79,-5-1-10,-1 0-305,9 0 338,1-7 1,8-3-118,0-7 0,8 5 84,3 1 0,-1 5 105,2-5-108,-1 7 0,6-10 300,1 8-143,-1 1 1,0 5-42,0 0 0,-5 0 103,0 0 0,-9 2 14,3 3-66,-4-3 1,-2 14-37,0-5 1,0-1-133,0 1 0,-2 1 76,-4 5 0,3-5-117,-9-1 0,0 1 72,-5 5 1,2 0 32,3 1 1,-1-7 293,7 1 0,-5-7 51,5 7-320,0-8 327,6 4-122,0-1-105,0-5-37,8 6 1,-4-8-118,7 0 1,6 0-207,6 0 0,6 0-210,-6 0 294,0 0 1,0-2-181,0-4 0,1 4 115,-7-4 0,-6 5 118,1 1 1,-8 1-64,2 5 1,-5-2 310,-1 8 0,-9 1-100,-8 10 1,-3-4 78,-9 4 0,3 2 165,-3-2 0,-2 0 684,8-5-41,-8-1-475,12 0 79,-6 1-654,15-9 125,3-1 58,7-8 1,2 0-364,3 0 1,11 0 202,7 0 0,8-2-206,-3-4 0,5 2-27,2-7 1,-3 5-123,-3-5 1,2 7 202,-8-2 0,0-2 83,-6 3 0,-5-1 585,-1 6-352,-7 0 0,2 6 579,-12-1 0,-3 9-338,-9-3 0,-1 5 157,-4 1 0,-4 2 37,-7 4 0,1-4 192,4 4 1,-2-3 623,8-3-507,0 0-915,6 1 160,7-1 1,5-6-96,10 1 0,13-8 125,10 2 1,-1-5-860,2-1 1,6-1 90,5-5 702,8-4 0,-4-23 0,8-3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400 117 8026,'0'-24'0,"0"5"0,0 1 850,0 7-254,0-1 46,0 3-200,0-6 1,-2 13-194,-4-3 0,-3 3-1,-8 2 1,-5 9-60,0 8 0,-14 11-67,3 16 1,-6 10 125,0 19 0,4 3-273,-4 7 0,9-1 32,2-4 1,13-4-46,-1-7 0,10-8-44,0-3 1,12-6-69,5-5 1,6-4-346,5-8 1,4-7 81,7-4 1,1-5-316,-1-6 0,8 2-278,4-7 1,1-8 74,-1-9 931,3-4 0,-7-6 0,7 1 0,-2-4 0,1-13 0,-3-12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619 17 8010,'-17'-7'0,"1"5"307,-1-3 0,-2 3 482,-3 2 1,3 0-428,-3 0 1,2 2-265,-3 3 1,-4 12 341,-12 11 0,3 5-142,-3 6 1,-1 6 131,1 10 0,-6 5-108,6 7 1,2 3-171,9-3 1,0 2 2,12-14 1,-3 1-181,13-6 1,1-7-71,5-4 1,13-6-298,4-5 0,7-6-15,3-11 1,1-3 195,11-8 1,-2-2-381,2-4 1,-1-8 97,6-9 1,-3-6-278,-2 1 1,-2 2 432,-15-2 1,1 6 171,-7-6 0,-5 7 224,1-1 610,-9 4-175,5 8 0,-10 5-303,-4 10 0,-1 12 745,-4 11 1,-2-2-344,7 2 1,-5-2-148,5 1 1,-1 3-314,1-8 0,5 6-503,-5-5 59,4-1 0,2-5-1182,0-1 115,0-6 518,0-3 860,0-7 0,-7-15 0,-3-3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4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10079,'2'11'865,"4"0"1,-2-5-557,7 5 1,2-2 125,9 2 0,4 2-116,7-7 1,1-1 120,-1-5 0,6 0-249,0 0 0,8-2-257,-3-3 0,3 1-388,-3-7 0,2 5-7,-7-5 0,0 2-597,-5-2 0,-8 2 306,-4 3 1,-5 2-1247,-6-7 1998,4 0 0,-13-6 0,5 1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1 7995,'9'0'0,"1"1"724,-5 5 1,-1 9 50,7 7 1,-5 10 199,5 1 1,-6 10-371,7 12 0,-9 3 73,3 3 1,-4 4 98,-2-4 1,-6-3 332,1-2 0,-8 1-568,1-1 0,-2-6-170,-3-5 0,0-8-1592,0 2 0,-7 5-137,-3 6 0,-12 1-2552,-6 4 3707,-3-3 1,-25-2 0,-5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5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15 8113,'-16'-7'4018,"-1"5"-4460,0-3 93,1 10 0,-3 4 178,-3 8 1,-6 0 266,-11 0 1,2 5-639,-8 0 1,8 6 541,-2-6 0,-3 1 0,-1-7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6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566 132 8006,'15'-16'-1420,"-4"-1"1136,-3 0 0,-8 6 644,0 0 1,0 5 78,0-5 1,0 6 41,0-6 0,-8 5-279,-3-5 0,-4 7-169,-1-1 1,-8 5 107,-4 5 0,-6 6-139,-5 12 1,-2 3 6,-3 7 0,-4 8 77,3 3 1,-1 10 114,1 2 1,4 1-81,8-1 0,7-8-2,4 8 0,9-13-68,1 7 1,9-11-93,-3 0 0,12-4-37,5-1 1,9-8 57,3-4 1,6-4-405,-1-1 1,4-8 187,1-3 0,6-4-193,0-2 1,6-8 32,-6-3 0,3-9-62,-8-2 0,1-8 176,-13 2 1,1 2 281,-7-2 0,-1 2 39,-4-2 0,-3 4-39,-8 8 1031,0 6-798,0 3 1,0 11 354,0 7 1,0 7-89,0 16 1,0-1 19,0 0 0,0 3-223,0 3 0,5-4-35,1 4 0,1-9-192,-1-2 1,1-2-203,4 1 1,4-3 204,-4-7 0,-1-2-786,1-4 0,-8-2-2796,3-3 3087,3-4 1,-7 3 421,4-10 0,-12-4 0,-3-8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8006,'0'-9'-1517,"0"-6"2403,0 13 1,2-11-321,3 8 1,7-1 118,10 6 0,2 0-261,4 0 1,3 0-177,-3 0 0,9 6-235,2-1 1,2 6-285,-2-5 0,-2 7-1125,8-2 0,-8-2 260,2 2 1136,-4 1 0,-1 4 0,-1 1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6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8188,'0'-9'177,"1"1"337,5 8-276,3 0 0,14-5 110,-1-1 1,7 1 241,-1 5 1,6 0-809,5 0 1,-4 0 169,4 0 0,-4 0-1219,-1 0 1,-6 0 559,-1 0 1,-8 1-41,-2 5 747,-8 3 0,-2 8 0,3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6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1 318 8114,'0'-9'0,"7"1"34,4 8 1,4 0 212,2 0 0,-4 6 190,3-1 1,-8 8-177,8-2 1,-3 6-30,4 5 0,-8-3-355,-3 3 0,-4 4 164,-2 2 0,0 4-150,0 1 0,-2-5 51,-4 0 0,5-2-275,-5 2 0,-1-4-57,1-8 191,0 1 283,14 0 0,7-10 229,7-7 0,10-7-75,1-10 1,0-7-56,6-4 1,2-9-38,-2-2 1,0-7-111,-5 1 0,-3-5-138,-3-6 0,-4 8 27,-7-8 0,-8 14-173,-3-8 1,-6 11 58,-6 0 1,-3 11-113,-8 5 0,-1 5-21,-5 1 0,5 8 55,-5 3 1,5 4-457,1 2 1,6 2 722,0 4 0,7 3 0,-3 15 0,7 2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402 1 6943,'9'7'2645,"0"-3"-2224,-3 7 1,-2-7-22,7 2-212,0 3 0,6-7-18,-1 3 1,1-3-130,0-2 1,-1 6-355,1-1 0,0 1 292,0-6 0,-6 0-803,0 0 229,0 0-36,-2 0 490,-1 7 1,-8 2 253,0 8 0,-8 0-138,-3 0 1,-4 7 44,-1 4 0,-3 3 81,-3 3 1,1 5-46,-7 0 1,1 13-119,-7-2 0,1 3-63,-1-2 0,1-1-253,0 0 1,-1 0 150,1 0 0,-1-2-124,1-3 0,1-1 31,4-10 1,4 1 319,8-13 0,1 6 0,4-5 0,-4-9 0,11-1 0,-7-7 0,7-1 0,-3-12 0,7-2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9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7848,'17'0'955,"-7"0"-564,5 0 0,-5 0 507,7 0-389,0 8-147,1-6 1,-3 7 54,-4-3 1,5-2-165,-5 7 1,3-5-42,-3 6 0,3-7-335,-8 7-267,7-8 0,-9 9-125,7-7 1,-7 2-1656,2-3 2170,-4-3 0,-2 14 0,0-7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8049,'-9'0'270,"2"0"1,8 0 728,5 0 840,-4 8-1262,13 1 1,-12 8-102,9-1 1,-7-1-238,6-4 1,-7 4-232,2-4 1,1-2-337,-1 3-217,7-1 1,-4 0-1019,8 0 0,-6-5 737,0 5 0,0-8 826,6 3 0,-1-4 0,1-2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8049,'0'10'372,"0"5"733,0-4-371,0-4 216,0 1-884,0-1-539,0-5-2133,0 5 2606,0-7 0,8 0 0,1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8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0 151 8390,'0'-17'0,"2"6"-320,4 0 209,-4 0 1,7-6 444,-4 0 0,-3 6-17,4 0 0,-4 6 191,-2-7 1,2 9-151,3-3 1,-3 2 291,4-1-164,-5 3 0,1-5 258,4 7 271,-4 0-323,5 0-110,-7 7 1,0 2-76,0 8 1,0 0-171,0-1 1,0 1-155,0 0 0,0-1-206,0 1 0,0 0-104,0 0 1,6-1-450,-1 1 0,8 0-999,-2-1 1,-1-4 745,1-1 1,-6-8-620,7 3 1,-1-4 142,5-2 1305,1 0 0,0-8 0,-1-1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7794,'17'0'515,"0"-1"285,-1-5 0,9 4-142,2-3 0,5 1-167,1-2 0,8 4-338,4-3 0,1-3-299,-1 3 0,3-1-459,-3 6 1,-5-5 135,-1-1 1,-5-1-1489,-6 1 989,-4 4 968,-8-13 0,-14 6 0,-4-8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39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702 51 8537,'-26'-10'-87,"-3"-3"116,6 8 362,-6-8 77,3 11 66,0-6-1,1 8-500,16 0 0,0 8 170,3 3 1,4 6-413,-3 5 1,1 6 32,-1 11 1,-3-2 61,-3 8 0,-2-1 64,8 6 0,-7-5-119,7-1 1,-1-8 119,6-3 1,-5-1-7,-1-10 1,1 0-139,5-5 192,7-8 1,2-1-195,8-8 1,0-2 121,-1-4 1,-1 2-17,-4-7 0,4 0 116,-4-6 0,-3 1 28,-3-1 8,5-7 1,-9 5 468,5-3 74,-4 11-383,-2-4 0,0 15 49,0 0 0,0 7-91,0 10 0,0 7 41,0 4 0,5 4-54,1 1 1,0 1-8,-6-1 0,0 0-35,0 1 0,0-1-135,0 1 0,0-1-248,0 0 1,0-7 104,0-3 0,0-5-915,0-1 753,0-8 1,-2 4 19,-4-7 0,2-2 304,-7-10 0,6-3 208,-6-8 0,5-5-145,-5-1 0,5-4 163,-5 4 0,7-5 559,-1 6 0,3 0-294,2 5 1,2 2 131,3 4 0,5 2-207,6 3 1,3 4-117,3-3 1,4 3-199,8 2 0,-6 0-216,-1 0 0,-4 0 46,5 0 1,-8 0-221,2 0 0,-9 0-2407,-2 0 1951,-7 0 0,2 7-622,-12 5 0,-11 2 569,-10 3 1,-11-2 786,-1-4 0,-1 2-197,1-7 0,-2-1 197,-4-5 0,-1-5 0,7-1 0,0-12 0,5 1 0,1-4 138,0 5 1,1 5 7,4-1 0,2 7 674,4-6 1,3 7-156,-3-1 1,9 3 731,2 2-928,0 0 0,-4 7-112,4 4 0,-4 4-96,4 2 0,2 1-18,-3 5 1,7-3 227,-6 8 0,7 0-120,-2 5 0,5 1 151,1-1 1,1 0-121,5 1 0,3-3-77,8-3 0,7 2-106,4-8 0,7 0 17,10-5 1,-3-2-87,9-4 1,6-2-258,-1-3 1,1-4-800,5 3 1,-7-5 521,7-5 1,-3 1-1193,2-7 0,2 7 181,-7-1 1,-6-3 1414,-5 3 0,-8-8 0,4 3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40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418 151 8417,'-17'-24'0,"6"5"376,0-3 0,7 9 600,-1 2-303,3-1 0,4-2-351,3 2 1,5-1-236,6 8 1,3-1 29,3 6 1,-3 0-190,3 0 0,2 0-456,-2 0 310,1 0 0,-7 8-7,1 3 0,-8-2 152,-3 2 1,-4 6-15,-2 5 0,-8 8 110,-3-2 0,-4 11 188,-1 5 1,-1 5-57,0 1 0,-5 0 235,0 0 0,-1 0-387,7 0 0,1 0 67,4 0 1,-2-5-289,7 0 0,-5-8-113,5 2 0,-5-6-220,6-5 0,-1-4 169,6-7 1,0-6-692,0 0 1008,0-7-125,0 3 0,0-14 261,0-4 1,0-12-49,0-4 0,8-5 10,3-1 0,5-6-129,7 0 0,3-2-131,7 2 0,-5 9 112,0-3 0,0 5-65,5 0 0,-7 4 249,-4 7 1,-3 2-214,-2 4 661,-1-4 1,1 13 18,0-3-109,-1 3 0,1 8 76,0-1 1,-6 8 235,0-2 0,-7 10-223,1 1 1,-3 2 5,-2-2 1,0 2-337,0 4 1,-2 4-234,-3-4 0,-4-2-41,-8 2 0,0-8 119,0 2 0,1-5-736,-1-6 1,6 2 164,0-7 0,0-1 117,-6-5 0,6-7 177,0-4 1,7-12 111,-2-4 0,4-5 290,2-1 0,0 7-80,0 3 1,2 5 32,4 1 1,-2 2 36,7 4 60,0 4 1,4 9 143,-4 3 1,-2 4 172,-3 8 0,-4 0-7,3-1 0,-5 3 221,-5 3 0,-3-1-472,-3 7 0,-4-8 28,4 2 1,2-3-403,-2-2 257,7-1-1646,-4-6 578,8-3 480,0-7 1,8-7 65,3-5 1,-2-8-29,2-2 0,-7-6 131,2 6 0,1-1-191,-1 7 307,-1-1 0,-12 2 15,-4 4 1,-12 5-159,-4 12 1,-7 9 162,-5 7 1,-3 6 188,-9-6 1,1 8-258,0-2 1,0 9-30,0 2 1,2-2 216,3-9 1,10-4-129,7-7 0,8-3 408,-3-2 0,10-3 80,2-4 488,7-3-415,-10 6 0,12-10 783,-4-4-185,4 4-408,2-5 1,2 7-65,4 0 1,5 0-125,11 0 1,6 6 131,11-1 0,4 3-124,7-3 0,-6-1 118,1 7 0,-1-5-260,7 5 1,-1-8-408,0 3 1,-2-4 86,-3-2 1,3 0-228,-4 0 1,-1 0-1577,2 0 0,-1 0 829,6 0 1,-1 0-532,-5 0 0,1 0 1539,-12 0 0,4 7 0,-11 3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40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 12126,'-12'0'2089,"1"0"1,2 1-741,-2 5 1,-4 3-619,4 8 1,-4 0-167,-2-1 0,6 1-623,0 0 0,5 0-693,-5-1 1,8 1 372,-3 0 1,2-1-1032,-1 1 1409,3 0 0,-13-1 0,6 1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48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84 8282,'-9'-8'-335,"1"7"0,6-12 425,-3 7 0,3-1 754,-4 1 117,5 4-304,1-13-405,0 13 0,1-11-125,5 8 1,5-1-6,11 6 1,-1 0 130,7 0 1,0 8 0,5 3 1,8-2-120,3 2 0,6 0-134,6 6 0,-2 0-367,7-1 1,-1-6 194,1-5 1,4 3-364,-4-3 0,-1 1 185,1-6 0,-7 2-42,1 3 0,-10-3-49,-6 4 1,-9-3-101,-3 3 1,-12-2-260,2 7 799,-11 0 0,-3 6-190,-14-1 1,-4 3 189,-18 3 0,3-3 0,-18 12 0,5-5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48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15 151 8282,'-7'-17'-219,"5"6"-77,-3 0 0,5 5 408,5-5 0,-1 7-39,7-1 0,6 3 95,5 2 1,8 0 25,-2 0 0,9 0 140,2 0 1,7 5-181,-1 1 0,5-1-49,5-5 0,-1 6-52,8 0 0,3-1-102,1-5 0,5-2-176,-10-3 1,10-3 100,1-3 0,-1-4-61,-10 4 1,-4 2-169,-6-2 0,-9 7-179,-3-2 1,-5-1 163,-7 1 0,-2-1 368,-9 1 0,1 5 0,0-7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4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84 8434,'0'-22'100,"0"0"-155,0 0 8,0 12 1,8 3 133,3 7 0,6 0 64,5 0 1,4 7-108,7 4 1,1 6 377,-1 5 0,8-1-36,4 7 0,-3-2-21,3 1 1,-3 5-249,3-4 1,1-2 26,-7 2 0,0-2 24,-5 2 1,-3 1 5,-3-6 1,-4-1-245,-7-6 1,0 7 117,-1-1 0,-6 0-150,-5-5 0,-3 5 0,-2 1 0,-2 6 4,-3-1 0,-6-2 49,-12 2 1,-12 5-174,-15 6 0,-4 2 93,-13-2 0,4-2-447,-9 8 1,-3-6 575,3 5 0,-6-3 0,6 6 0,1-1 0,3-1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4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7848,'-8'9'717,"6"7"-253,-13-7 106,13 9-589,-6-1 1,6-2 115,-3-3 1,3 3 1393,-4-3-735,4 3-192,2 2-293,0 1 0,0-7-71,0 1 0,6-1-122,0 7 0,1-7-380,-1 1 1,-2-7 198,7 7-1416,-7-8 810,12 4 151,-14-1 0,7-5-202,-3 4 200,-4-4 629,6-2 0,-8-2-128,0-4 1,7 2 6,5-7 0,3-1-45,2-5 1,1 2 93,-1 3 0,2-3-19,4 3 0,-4 4 100,5 3 87,-5-5 1,-2 8 256,0-4 1,-5 4 1060,-1 2-1071,-7 8 0,10-4 733,-9 8-740,1-9 0,-4 11-632,4-8 0,-2-1 204,7-5 1,-3 0-288,9 0 1,-1-2-138,12-3 1,3-5-444,10-7 0,-3-1 452,8 1 1,-8 2 61,3 3 0,-7 5 846,-5 7 0,-4 0-344,-7 0 1,-3 7 982,-4 5 1,-3 3-515,-8 2 0,0-5 224,0 0 0,-8-3-270,-3 3 1,-4 3-32,-3-3-990,1-5 1,0 1 333,-1-8-1512,1 0 0,0-8 377,-1-3 1273,9-5 0,-7-1 0,7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485 318 8430,'28'-34'-44,"-1"1"1,-6 2-91,1 3 0,-9 4 208,-2 7-70,-7 8 0,5-6-3,-3 4 1,-4 1-1,3-1 0,-5 2 102,-5-2 0,1-4 162,-7 4 0,5-2 46,-5 2 0,0-2-171,-6 7 1,1 0-204,-1 6 1,-2 0 116,-3 0 0,2 8-137,-8 3 0,0 11 106,-6 6 0,1 11-177,0 6 1,-6 5 153,0 5 1,0 5-12,5 7 1,1 5-307,-1 1 646,8-9-319,2 1 0,9-5 160,4 7 1,-2-8-73,8-3 1,-1-4-31,6-2 1,8-7-79,3-4 1,9-6-220,2-5 1,8-10 86,-2-6 1,5-9-173,6 3 0,4-8 96,7-9 0,0-2-118,0-15 0,-1 0 138,-5-5 1,-5 1 38,-11 4 0,2-3 110,-8 3 0,0 4 53,-5 1 1,-8 10 604,-3 2-446,3 8-155,-7-5 0,5 16 955,-7 3 1,0 5-384,0 7 0,0 3-320,0 7 0,0-5-184,0 0 0,0 0-368,0 5 1,2-5-85,4 0 1,-4-8-446,3 2 0,3-3 274,-3-2 547,8-8 0,-11 6 0,6-6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1 101 8428,'0'-16'729,"0"4"209,0 1 1,2 6-516,3-6 1,-1 1-402,7-1 1,2-2-96,9 8 0,4-1-435,8 6 1,-1 0-131,0 0 0,8 0 638,4 0 0,3 0 0,2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2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8420,'16'0'0,"1"-5"676,0-1 0,1 0-131,5 6 0,10 0 190,12 0 1,-3 0-461,3 0 0,-1 0-344,6 0 0,-1 0-1029,-5 0 1,-1 0 178,-4 0 919,-4 0 0,13 8 0,-5 1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1 251 8416,'7'-25'626,"-5"7"-350,3-4 1,-1 3 630,2 2-516,-4 1 1,5 5 132,-7-1-340,0 9-450,0-5 1,0 18 211,0 6 0,0 8-190,0 10 0,0 7 13,0 3 0,0 4-22,0 3 0,2-7 126,3 1 1,5-8-2,6 2 0,7-6 63,-1-5 0,6-4 158,-6-7 1,8-2 60,-2-4 0,1-4-109,-1-7 1,4 0-54,-4 0 0,3-13 29,2-3 0,-7-12 9,-3 0 1,1-11-1,-2-6 1,-5-5-24,-6-5 1,-2 1 4,2-8 0,-3 10-4,-8 2 0,0 4-327,0 13 0,-2-3-94,-4 14 413,-3 7 0,-15 0 0,-2 6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3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1 184 8493,'17'0'0,"-1"0"730,1 0 1,7 0-227,4 0 1,5 0 382,6 0-519,4 0 0,7-5-76,0-1 1,6-5-163,0 5 0,-1-5-720,-4 6 0,-9-8 356,-3 2 1,0 1-779,-5-1 1,1 2 393,-13-2 0,0-2-437,-5 7 428,0-7-176,0 4 846,-8-8-133,-2 8 348,-7 2-202,-7 7 310,-2 0 170,-8 0 123,0 0-335,8 0-103,-6 0 0,11 1 93,-7 5-17,7-4 1,-5 7-221,4-3 1,1 3 89,-7 8 0,0 1-153,-6 4 0,-2 6 38,-3 11 1,2-3-24,-8 3 0,0 3 36,-5 3 0,-1 1-6,1-1 1,5-4 71,0-8 0,2 0 190,-2 1 0,4-8-37,7-4 0,1-3 123,-1-3-309,8 1 0,-1-8 79,5-3-86,3 3 0,-4-7 39,12 4 0,3-5-31,8-1 0,7-5-6,4-1 1,11-7-7,5 2 0,-1 2-428,2-2 0,-1 0 179,6-6 0,-1 0-784,-5 1 0,-1 4 230,-4 1 0,-9 2-54,3-2 0,-5-4 193,0 4 1,-4 2 576,-7-3 0,-1 1 0,1-5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4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 8781,'9'7'1477,"0"-3"-919,-3 7 0,-4-5-134,3 5 1,3-6 119,-3 7 1,1-7-138,-6 6 1,5-5 577,1 5-1274,-1 0 1,-5 6 240,0 0 0,-1 1-1180,-5 4 0,-3 4 375,-8 8 1,-7-1-848,-4 1 1700,-3 6 0,-10-4 0,-2 5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18 466 8419,'-10'0'1609,"3"0"0,11-5-1628,7-1 1,7-9-29,16-2 1,7-1 214,3-10 1,4 6-150,3-6 1,1 0-170,3-5 1,-8-1-254,3 1 1,-9 7-558,3 4 1,-12-3 397,1 3 0,-11-2-1002,1 2 1564,-12 3 0,-4-5 0,-9 15 0,-3 3 0,-4 12 108,-8 5 1,6 9 134,0 3 1,1 6 188,-1-1 0,-2 9 435,8 2 1,-1 0-301,6-5 0,0-1 130,0 1 1,7-8-182,5-4 0,4 2-192,7-2 0,3-1-522,7-10 0,8 2-246,3-8 1,6 1-570,6-6 1,-2-4 1012,7-7 0,1-8 0,4-14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32 8587,'17'-7'27,"0"-1"-48,0-3 1,5 5-110,0 12 1,2 9 366,-2 7 0,-3 8 66,3-2 1,-3 3 536,-2 3 0,-8-1-638,-4 0 1,-3 1-102,-2-1 0,-9 3-456,-8 2 1,1-2-90,-7 3 0,-1-4-77,2-2 1,-6-7 248,6-3 0,-6-7-37,6-4 0,-6-5 170,6-7 1,-6-2-124,5-3 1,1-7 385,5-10 1,1 2-119,-1-8 1,8 6 107,3-6 1,4 5-93,2-4 1,8 6-51,3-1 0,11 9 118,6 2 0,4 5-34,1-5 1,0 7 249,1-1 1,1 5-106,4 5 1,-4 5 282,4 6 1,-9 3-131,-2 3 1,-8 4-113,3 8 0,-10 1-95,-2 4 1,-8 4 14,3 7 0,-4 2 43,-2 3 0,-8 5-66,-3 7 1,-2-1-230,2 1 0,-4 0 69,4 0 1,2-8-369,-2-3 0,7-4 182,-2-2 0,-1-2-538,1-3 0,-1-6 204,1-11 0,5-4-440,-5-7 981,-3-1 0,7-6 0,-6-3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0 168 8340,'9'-33'0,"6"-1"1675,-4 1-924,4 7 1,4 3 316,3 12 0,-3 4-748,3 7 1,-2 2-392,3 3 0,-7-1-1337,1 7 0,-2 6 735,-10 5 0,1 10 673,-6 1 0,0 8 0,0 9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600 84 8513,'7'-26'-15,"-5"2"1231,3 7-456,-3 8-43,-2 2-424,0 7 0,0 2 255,0 3 1,-7 12-191,-4 11 0,-11 3-341,-6 3 0,-4 5-210,-1 0 0,-6 7-494,0-1 1,-8 1 260,3-1 1,1 1-349,-1-7 0,6-8 339,-1-8 0,6-5-121,5-1 1,4-8 352,7-3 1,1-8-44,-1-9 1,8-2 142,3-15 1,12-2-107,5-9 1,18 2 354,10-7 1,15 5 160,8-6 1,8 14 162,2-3 1,1 12-179,-6 0 1,-2 3-8,-4 2 0,0 8 62,-11 3 1,2-1-140,-13 1 0,-5 1-125,-6 5 0,-8 0-14,2 0-515,-11 0 252,-3 7-84,-8 3 0,-2 6 155,-4 1 1,-5 2 25,-11 3 1,-4-2 101,-7 8 0,3 7-95,-4 10 0,10 5 368,-9 6 0,3 3 9,-3 8 1,5 4-219,0 7 0,6-2-26,-6 7 0,8 1-181,-3-6 1,5-10 40,1-1 1,8-11-244,3 0 0,4-14-330,2-8 141,0-1-297,0-14 392,8-3 1,1-21 433,8-12 0,-1-18 0,1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0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9650,'17'-2'1193,"0"-3"0,-3 3-326,3-4-527,-4 4 0,12 2 10,-7 0 1,-1 0 5,0 0 0,0 0-297,1 0 1,1 0-172,4 0 0,-4-2-1112,4-4 889,-4 4 0,-1-5-939,-1 7 556,0 0-392,1 0 179,-1 0 1103,-7 0-224,-3 0 474,-7 0 0,-2 0-116,-3 0 1,1 0 100,-8 0 1,6 6 41,-5-1-289,-1 9 0,-5-5-1082,0 9 0,-1 1 453,1 4 1,0-2-697,0 8 1,1-2 674,5 2 0,-5 1 490,5-7 0,3 6 121,2-6 1,4 0 82,2-5 0,0-1 395,0 0-473,0 0 1428,0 1-295,0-9-775,0-1 1,2-8 54,4 0-603,-4 0 0,13-8-31,-3-3 1,1-5-31,-1-1 0,3 0-467,-3 0 0,3-6 278,2-1 1,-1 1 206,-5 6 1,3 6-173,-8-1-91,7 8 582,-11-3 1009,6 7-152,-8 0 0,0 7-445,0 5 0,0 3-142,0 2 0,-8 8-149,-4 4 0,3-2-246,-3 2 1,8-2 114,-1 2 1,3 1-533,2-7 0,0 6-199,0-6 1,7 0-481,5-5 1,3-7 207,3 1 0,-1-8 319,0 1 1,2-5-336,5-5 1,-5 1 325,4-8 1,-10 1 490,-1-7 0,-1-7 0,7-1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6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67 8271,'17'-16'94,"-3"-1"-47,-2 0 0,2 8 534,-2 3 0,8 4 41,2 2 0,2 8-51,-1 3 0,-5 9-59,4 3 0,-3 6 6,-2-1 0,-2 4-378,-4 1 0,-4 2-281,-7 4 1,0-3 74,0 3 1,-2 2-76,-3-2 1,-3 0-810,-3-6 0,-4-5 467,4 0 0,-4-8-527,-1 2 0,-1-3 191,0-2 1,-5-6 279,0 0 0,-2-9 539,1-2 0,5-8 0,-14-16 0,6-2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84 8271,'8'-26'0,"-6"1"1200,3 9 117,5 6-50,-9 3-282,7 7-349,-8 0 0,-6 7-207,1 5 1,-8 2 96,2 3 0,1 0-992,-1 0 0,7 1 326,-1 4 1,12-5-974,10 0 0,7-2 38,10-10 1,6 6-1640,5-5 2714,11 0 0,-4-6 0,5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6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8374,'7'-24'0,"2"5"0,14 2 1245,-1 12-741,7 3 1,-1 4 146,11 3 0,4 5-5,7 6 0,2 7-198,4-1 1,-4 0 20,3-5 0,-3 2-1043,-1 3 0,-9-4 461,-3 5 0,-5-5-338,-6-1 0,-4 0-294,-8-1 0,-6 7-1926,-5-1 2671,-10 8 0,-20 3 0,-10 10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6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0 8374,'-31'28'1098,"3"0"1,4-6-699,7 6 1,6 0 195,0 5 0,7 1-447,-2-1 1,5 0 70,1 1 0,7-1-1147,4 1 1,4-7 106,2 1 0,-1-7-221,1 1 1,0-9 1040,-1-2 0,1-7 0,0 3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7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1 101 8337,'16'0'0,"8"0"0,4 0 0,19-6 781,8 1 1,12-8-213,11 1 1,6 3-779,10-2 1,3 2 409,-8-2 1,6-2-102,-6 7 0,0 0 72,-6 6 0,-1 0-175,-4 0 0,-9 13 228,-8 4 1,-15 11-317,-1 0 1,-10 3-127,-7 3 0,-4-1 109,-7 1 0,-8-1 199,-3 1 1,-6-1-160,-6 0 0,-11-1 117,-10-4 0,-5 1-402,-1-6 1,-8 1-353,-4-2 1,-9-9 240,-1 4 1,-8-6 463,1 0 0,-3-3 0,-1-8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7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0 8264,'17'0'568,"-2"8"239,-4 3 0,2 4-524,-8 1 0,1 7-334,-6-1 1,-2 8-9,-3-3 1,-7 5-267,-10 1 1,4-1-531,-5-4 0,7 1 118,4-6 737,5-1 0,0-13 0,-3-1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7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1 8264,'9'11'711,"-3"0"0,-4 0 185,-2 6 1,-2-1-318,-4 1 1,-3 2-108,-8 3 0,-5-2-389,0 8 1,-6-2-214,6 2 1,-1-4-880,7-7 0,5 0 575,-1-1 1,9-5-2179,-3 1 2612,4-9 0,10 5 0,1-8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17 8936,'9'-9'2798,"6"1"1,-12 10-2301,9 4 0,-9 3-294,3 8 1,-6 1-204,-6 5 1,-3-1-522,-8 11 1,-7-3-912,-4 9 0,4-4 907,2-1 524,3-1 0,-5 1 0,-2-1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8258,'17'8'376,"0"1"0,5 8-115,0-1 0,1 1-1887,-7 0 1626,1-8 0,0 6 0,-1-6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9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8323,'0'-9'225,"6"3"-14,-1 12 1,8-4 384,-2 3 0,4 5-556,2 1 1,-6 2 101,0-2 1,-5 4-837,5-4 0,-6-2 112,7 2 582,-9 0 0,5 13 0,-8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35 7836,'-18'-8'703,"1"-3"1,0 3 975,0 2 1,5 4-1081,1 2 1,5 0-281,-6 0 1,6 0 177,-5 0 0,-2 8-89,-11 3 0,3 5 238,-8 1 0,1 6-218,-7 0 0,-1 8-706,-5-2 1,5 3-223,-5 3 0,5 0-482,1-1 0,6 1 439,1-1 1,7 1-413,-3 0 1,13-1-1811,5 1 2765,4-1 0,18 1 0,3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0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7911,'-25'0'1071,"6"0"1,-6 0-601,8 0 1,5 0-53,1 0 1,5 0 141,-6 0 0,9 2 313,-3 4 1,-2 3 117,2 8-607,1 1 1,5 9 507,0 7 0,2 1-370,3 5 0,-1 2-23,8-1 1,-7 1-219,7-2 1,5-5-825,6 0 1,8-3 424,-2-9 1,4 0-972,1-5 0,8-3 649,5-3 0,3-5-721,1-7 0,3 0-457,4 0 0,-1-9-476,13-9 1916,-5-7 0,12-9 0,-8-1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67 8450,'-2'-16'-449,"-4"-1"113,4 8 843,-5-6 1123,-1 13-1812,7-6 1,-9 18 69,5 6 0,3 9-876,-4 8 988,4 0 0,10 8 0,1 2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25 8531,'17'-7'335,"0"-3"1,-2 3 410,-4 7 0,-4 9-305,-7 14 1,-9 10-168,-8 11 0,-7 5-616,-9 1 202,-1 0 0,-1-2 54,-4-3 0,4 3 37,-4-3 1,3-3-149,3 3 0,7-10 107,4-1 1,5-8-683,6-10 484,3 1 1,18-10 352,6-7 1,10-9-79,13-13 1,12 1 253,10-6 1,9 4-195,3-5 0,5 10 69,-6 1 1,1 6-80,-7 5 1,-3 5 150,-7-5 0,-8 4-422,-14 2 0,-10 8 135,-7 3 0,-8 4-699,-9 1 0,-2 3 798,-3 3 0,-20 4 0,-10 8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4:58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8416,'0'10'0,"0"4"521,0-2 1,0 2 748,0 3 0,6 2-77,0 3-639,7-3-194,-12 5 1,7 0-556,-8 4 0,0-2-411,0 1 1,0-4-767,0 5 1,2-1 1371,3 7 0,-3 7 0,6 1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0 301 8380,'0'-22'0,"0"-1"0,10 7 814,6 4-537,1 9 0,16-7-123,1 5 1,5 1-153,5-7 0,8 0-85,-7-6 0,5 0-200,-11 1 0,-2 1-162,-9 4 1,2-4 176,-8 4 1,0 1-1160,-5-1 1427,0 0 0,-8-5 0,-2-1 0,-7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1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834 1 8380,'-24'0'-650,"-4"0"1,2 2 913,-2 3 1,8 5-45,-3 6 1,-1 9-21,2 2 1,1 7-50,10 5 1,-2-4-20,8 4 1,-6 2 115,5-2 0,1 5 13,5-5 0,0 6-174,0-6 0,0 0-159,0-6 1,5-5 231,1 0 1,7-8-20,-2 3 1,-2-12-245,2-6 1,0-3-214,6-2 1,-6-7-290,0-4 0,-1-4 368,1-2 1,2-5 187,-8 0 0,6-6 5,-5 5 0,0 1 104,-6 5 0,5 6 487,1 0-327,-1 7 0,-5 6 46,0 15 1,0 9 3,0 13 1,0-2 45,0 8 1,0-3-247,0 3 1,0 1-12,0-7 1,0 6 17,0-6 1,0 0-126,0-6 0,0-5-466,0 0 339,-7-8 1,3 3-231,-7-12 393,0-4 0,-4-9 238,4-3 0,-2-10-19,7-7 1,1-8 391,5 2 0,2-9-209,3-2 0,6 2 91,12 9 1,-3 2 91,8 4 0,-6 9-103,6-4 0,-6 6-503,6 0 0,-7-2-325,1 7-279,-4 1 197,-1 5-264,-8 0-267,-1 0 29,-23 7 1,2 2 84,-15 8 1,0 0 308,-5-1 0,-1-1 441,1-4 1,-8 4 200,-3-4 0,-3-1 113,3 1 1,-5-2-151,5 2 0,-4 6 115,-3 0 0,1 1 179,0 10 0,8-6 390,3 6 1,3 0 12,3 6 0,-1 4-231,1 1 0,7 0-333,4-5 1,9-1 99,2 1 1,7-8-26,-2-4 0,14-5 90,8-6 0,10-4 102,13-7 1,8-2-281,14-3 0,0-1-62,12-10 1,3 3-865,2-10 0,2-1 291,-2 2 0,0 0-788,-12 5 0,-1 0 403,-9 0 0,-11 1 15,-1-1 1,-3 6 122,-8 0 1,5-2-28,-11-10 1,-2 3 731,-3-8 0,4 0 0,0-5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418 201 8363,'26'-24'0,"-2"3"374,-7-6 1,-1 12-49,1-2 0,0 4 185,0-4 0,-1 2-188,1 4 1,-6-2 326,0 8-529,0-8 1,6 11 2,0-4 0,-6 4-632,0 2 0,-5 2 290,5 4 1,-2 11 6,2 10 1,-3 7 19,-8 5 1,-2 4-35,-4 7 1,3 2 133,-9 3 1,1-1 167,-5 7 1,-3-5-73,-3 5 1,9-9 304,-4-2 0,4-1-71,-4-10 0,6 0-193,0-6 1,7-7-104,-1-4 1,3-3-104,2-2-555,0-8 544,0-2 0,7-14 43,4-4 1,4-6-25,2-5 0,0-10-195,-1-7 1,9-2 7,2 2 1,5 4 175,1-4 0,-1 11 133,-4 6 1,7 11 4,-7 5 0,7 4 188,-7 2 0,-4 8 7,-2 3 1,-3 11 273,-2 6 1,-6 2-93,0-2 1,-7 3 116,1-3 1,-3 4-243,-2 1 1,-7-5 59,-4 0 0,1-8-616,-1 2 0,0 1 84,-6-7 0,6 3-98,0-13 0,0-1 132,-6-5 1,6-9-81,0-8 0,5-7 208,-5-9 0,6-1 8,-7 1 1,9-1 167,-3 1 1,4 7-98,2 4 1,0 3 391,0 2 1,2 8 172,4 4-247,-4 3 1,11 9-44,-8 4 0,1 4 147,-6 2 1,0 0-272,0-1 0,0 7 37,0-1 1,0 0-233,0-5-111,0-1 420,7 1-1240,-5 0 176,5 0-241,-7-8 659,0-2 1,-7-7-34,-4 0 1,-4-2 79,-2-3 0,-1 1 50,-5-7 0,-3 5 261,-7-5 0,0 2-39,-1-2 1,-5 3 141,0 8 0,-7 0 56,1 0 1,3 2 269,-3 4 0,6 5-79,-5 11 0,-1-3 142,-5 3 0,5 2-158,1-1 1,7 4-12,-2-4 1,7 5 118,10-6 1,1 0-15,16-5 1,-1-6 343,6 0 0,17 0-78,11 6 1,11-2 124,11-4 1,9 4-291,8-4 0,13-4-17,9-1 0,6-4-479,-6-2 1,2 0 51,-2 0 0,-6 0-852,1 0 0,-8 2 598,-9 3 1,0-3-1915,0 4 0,-8-5 502,-3-1 0,-4 0-1064,-2 0 2672,-8-7 0,3 0 0,-4-5 0,3 7 0,1 3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100 351 8192,'-7'-9'2198,"5"11"-2286,-3 15 0,1-1-6,-2 7 0,3 3 1448,-8 2-564,-1-4-527,3 7 1,-4-5-97,8 8 0,-7-1-127,7 0 0,-1 1-242,6-1 1,0-5-395,0 0-173,8-8 1,1 3 579,8-12 0,-6-4-328,0-7 1,0-7-445,6-4 1,-6-12 538,0-4 1,2-12 187,9-6 0,-1-3 303,7-2 1,-1 7 9,7 4 1,9 6 124,7 5 1,4 4 312,12 7 1,-1 2-47,13 4 1,-7-2-177,1 7 1,-7 1 259,-9 5 1,-2 0-153,-15 0 0,-6 0-115,-5 0 1,-10 2-239,-1 3 0,-8 4-284,-9 8 1,-1 2-11,-5 3 1,-11-2-246,-10 8 0,-12 0-224,-6 6 0,-3-7 309,-2 1 1,-6-7 467,0 1 0,6-5 84,6-6 1,14 2 235,2-8 1,9 3 475,8-3-58,4-3 1,16 6-179,8-8 1,7-6-130,9 0 1,8-7-594,4 2 1,-4-9 124,-2-2 1,-2-1-705,2 7 1,-10-7 210,5 1 0,-12-2-115,0 2 1,-10 1 32,-7-7 0,-3-1-248,-2-10 0,-7 2 429,-5-8 1,-4 1 254,-7-7 0,-3 9 411,-7 3 0,1 5-249,5 6 1,-3 6 417,8 11 1,-6 4 2,6 7 1,-1 0 261,7 0 1,-1 13-301,0 3 0,6 20-16,0 3 1,7 7-120,-1 4 0,3 6-21,2-1 1,9 7 347,8-7 1,7 1-171,9-6 0,3-1-129,2-5 0,5 2-334,7-7 1,0 0-379,1-5 0,-1-1-302,0 1 0,0-8-2036,0-4 2567,0-3 1,8-3 0,1 1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15 8276,'0'-9'7063,"0"3"-6318,0 12 1,0 5-281,0 11 0,-9 1-1335,-8 10 0,-9-1 870,-13 12 0,-11 1 0,-9 5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3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8461,'19'-15'-5,"3"4"0,4 4 813,8 7-507,-1 0 1,1 1 952,-1 5 0,-5 5-654,0 11 1,-6-1-358,6 7 1,-13-6-400,1 6 1,-5-8-572,1 2 1,1 3 415,-8-3 1,1 8-264,-6-3 1,-8 3-1647,-3-2 2220,-4 4 0,-16 1 0,-5 10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34 218 8365,'-11'9'753,"0"-3"-107,7-5-589,-3-1 188,7 0 38,7 0 1,-3 0 92,7 0 1,-5 0-34,5 0 1,-7 8-178,1 3 97,5 11-33,-9 4 1,7 8-264,-8-1 0,0 1-83,0-1 0,0 0-94,0 1 1,0-6 143,0-1 0,0-6-85,0 1-96,0-3-127,0-3 186,0-6 134,0-3 1,5-14-158,1-4 1,7-6 108,-2-5 0,-2-4-116,2-8 1,1 1 29,4-1 1,-5-1-194,1-4 0,1 2-73,9-8 1,-2-1-736,8-10 1189,7-3 0,8-15 0,7-2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7877,'-10'0'1514,"2"0"0,28-6-1698,3 1 1,11-7 908,-5 6-590,-4-7 1,8 9-444,-4-7 154,-4 7 1,1-4-1037,-2 8 530,-5 0 193,6 0 1,-16 2 108,-3 4 1,-8 9-109,-9 8 1,-3 8 290,-15-2 0,-1 11 340,-11 6 1,7-2 228,-1 2 0,1 3 550,5 8 1,4-9 49,2 4 1,3-6-439,3 0 0,6 2-238,-1-7 0,8-7-84,-2-5 0,5-8-589,1 2 0,0-3-29,0-3 1,1-8-1107,5-3 627,4-4 1,9-10 351,4-3 1,-2-12-71,8-6 1,-6-4 237,6-1 0,-2-1 343,2 1 0,3-1 0,-3 0 0,-4 9 62,-2 2 0,-4 13 373,-1 5 522,-1 4 171,0 2 0,-7 8-512,-4 3 0,-4 1 154,-2 5 0,0-3-309,0 9 1,0-4-252,0-2 1,-2 3 3,-4 3 0,2-4-417,-7 4 0,1-10-8,-2-1 1,-3-3-247,4 3 0,1 1 145,-2-7 1,1 0-305,-6-6 0,5 0 201,0 0 1,7-6 7,-7 0 0,8-7 353,-1 1 0,-3-3-41,2-2 1,0-1 853,6 1-450,0 8 1330,0-7-265,0 14 0,-2 2-637,-3 12 0,-3 3-203,-4 2 0,-3 7-168,4-1 1,1 0-135,-2-6 0,7 0 197,-7 1-1414,8-1-60,-3 0 140,7-7 0,2-3-488,3-7 934,5 0 0,7-9 27,0-8 0,1-3 20,-1-9 0,8 1 93,4-7 0,2 0-65,-3 1 1,11-6 213,-5-1 0,5 1-14,-5 5 1,3 3 176,3 3-26,-3 4 1,3 7 112,-11 1 1,2 2-116,-8 3 0,0-1 487,-6 7 0,0 0-233,1 6 1,-1 0 253,0 0 1,-5 0-144,-1 0 0,-5 0-88,6 0 0,-7 0 314,7 0-167,-8 8 1,4 2-87,-8 7 0,0 0 64,0 0 1,-2 3-315,-4 3 0,-4-4 119,-7 4 0,0 2-606,-1-2 1,1 0 109,0-6-144,-1 1 1,1-7-150,0 1-97,7-8 339,-5 3 325,13-7 981,-6 0-501,8 0 412,0 0 1,0 8-367,0 4 1,0 3 512,0 2 0,0 2-411,0 4 0,0-3-207,0 3 1,6-4-315,0-2 0,7 1-221,-1-1 1,3-6-379,2 1 0,-3-6 391,3 5 0,-3-7-829,9 2 1,6-6 400,5-6 1,3-4-919,9-7 1,-2 0 550,2 0 1,8-1-266,-8 1 1211,8 0 0,-10-1 0,8 1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3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1 134 8365,'22'-24'0,"0"-4"0,6 6 651,-6 5 0,1 2 908,-7 10 1,1-7-619,0 7 1,-1-1-395,1 6 1,0 0-183,0 0 0,-1 6-271,1-1 1,-6 3-194,0-3 0,-2 5-103,3 6 0,-5 1-360,-7 0 1,0 0-248,0-1 1,0 8 347,0 4 1,-7 4 79,-5 1 0,-8 1 40,-2-1 1,0-1 222,5-5 1,6 3-161,0-8 615,7 8-271,-4-11 1,8 10-17,0-6 0,0 1-83,0-2 0,8-3-409,3 3 0,-2-4 130,2-1 0,1 0-16,4 0 1,-5-1-56,1 1 0,-9 2-103,3 3 1,-4-2 299,-2 8 0,-10 0 109,-6 5 0,-1 1 25,-5-1 0,3 1 374,2-1 1,6 0 420,0 1 1,7-1-406,-1 1 0,16 5 150,6 0 0,11 0 58,-1-6 1,5 4 217,1-3 1,-1 3-307,-4-9 1,1 3-206,-6 3 1,-3-1-233,-9 0 1,-3 1-352,-8-1 1,-2-5-634,-4 0 0,-9 0 541,-7 5 1,-8-7-148,3-4 0,-5-5 119,-1-6 1,-1 2-20,1-7 0,-1-8 274,1-9 1,7-4 401,4-2 1,5 1-6,6-1 1,3 0 352,8 0 1,8 8-302,3 4 0,6 3-23,5 2 1,2 7 214,4 4-129,4 4-222,-6 2 1,13 0-239,-1-1 0,1 1-22,-5 0 0,-1 1-302,1 4 0,-1-1 63,1 7 404,-1-8 0,0 4 0,1-7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652 185 8201,'0'-34'-107,"-2"1"107,-4-1 0,-3 8 93,-8 4-82,1 11 0,-3-2 783,-3 7 0,-4 1-260,-8 5 0,-6 7-389,-5 4 1,2 6 46,-1 5 1,5-1-184,-6 7 1,8 5 154,-2 6 0,6 7 12,5-1 0,2-2 26,4 1 1,5-1-17,0 1 1,2-3 41,10-7 0,-1-1-49,6 0 1,0-7-48,0-3 1,2-7 29,4-4 0,-3 1-125,9-8 1,-7 6 72,6-5 1,-5-1-148,5-5 0,-5 0 29,5 0 1,-2-7-202,2-4 0,-2 2 27,-3-3 0,-4 1 121,3-5 1,-3 4-180,-2 1-98,0 0 85,0-6 0,0 6 71,0 0 1,-2 8-127,-3-3 16,3 4 1,-13 2-290,4 0 0,2 0-388,-2 0 0,5 0-224,-5 0 270,7 0 923,-3 0 0,7-7 0,0-3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1 134 8370,'0'-16'0,"0"-1"1039,0 0-566,0 0 1,5 1 1378,1-1-710,7 8 190,-4-6-315,8 13-571,0-5 0,-6 8-520,0 5 1,-7 3-496,1 8 1,3 0-92,-3-1 0,3 9-921,-3 2 0,4-1 1581,8 2 0,0 0 0,-1 6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5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903 32 8307,'-17'-8'6,"0"-1"1,1 0 192,-1 3 0,0 10-128,1 1 1,-1 3-303,0-3 1,-1 5 516,-5 6 0,3 3-59,-8 3 0,2 12 354,-2 10 0,-2 8-31,8 9 0,-6 3-11,6 14 1,-6-6-374,6 6 0,-2-11 15,2 5 1,-4-7-165,-8 7 1,6-10-268,0-7 0,6-8-164,-6-3 0,8-8 260,-2-3 0,3-7-509,2-9 1,1-6 170,-1 0 1,0-7 18,1 1 1,-3-12 173,-3-10 1,9-1 410,-4-10 1,4 0-199,-4-5 1,8-6 223,3 0 0,5 0 214,1 5 1,1 1-182,5-1 0,5 8 87,11 4 1,6 0-132,11 5 0,6-3-122,10 9 0,7-4-119,10-2 0,12 6-606,10 0 1,-1 1 421,2-1 1,-10 4-74,-1 7 1,-8 0 17,-9 0 1,-15 7 69,-8 4 0,-10 12 707,-12 5 0,-2 5 187,-14 6 1,-1 4 485,-5 7 0,-7 0-446,-4 0 1,-11 0 258,-6 0 0,-4 0-181,-1 0-253,-1 1-392,1-9 1,0 5-384,-1-8 0,3-8 286,3-9 1,-2-9-177,8-1 1,0-9 122,5 3 1,8-14 62,3-8 0,4-8 231,2-10 0,8-7 473,3-3 1,9-4-370,2-3 1,12 9 67,-6 3 0,7 4-569,-7 1 0,3 8 187,3 4 0,-8 9-659,-4 2 0,-3 7-188,-3-2 0,1 5-555,0 1 1,-8 7 493,-4 4 890,-3 11 0,-2 4 0,0 8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6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500 234 8239,'26'-33'0,"-4"0"0,-11-1 0,-5 1-11,-4 7 120,-2 2 1,0 7 210,0 0 1,-8 8 299,-3 3 0,-11 5-266,-6 1 0,-5 14-257,-6 9 1,2 6-49,-8 5 1,6 12 139,-5 4 1,6 6 11,-1 0 0,4 3-97,2 8 1,1 0 132,4 0 0,4-8-52,8-3 0,6-6 55,5-6 0,5-3-106,5-7 0,6-8-186,12-4 1,4 0-339,12-5 0,2 1 247,4-12 1,9 0-242,-4-6 0,9-8 45,-3-3 0,3-4-522,-9-2 0,-3 1 463,-14-1 1,-1-5-84,-4-1 1,0-4 564,-12 4-183,5 1 232,-20 5 1,7 10-120,-8 7 0,-2 9 770,-4 13 1,3 3-175,-8 2 1,7 5 88,-2-4 1,-1 2-385,1-3 1,1 5-82,5-4 0,0-4-877,0-2 1,2 2 403,3-1 1,-3-1-393,4-5 1,1-6-58,-1 0 688,-1-7 0,-5 10 0,0-4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9930,'18'-1'998,"4"-5"0,-1 4-599,7-3 1,0 1-74,5-2 1,-3 5-163,3-5 0,-3 4 118,9 2 0,-4 0-1084,-2 0 1,1 8-55,-1 3 1,1 9-1469,-1 2 2324,-7 8 0,6-4 0,-6 7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6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8239,'9'16'2172,"-3"1"1,-5 5-1098,-1 0 1,0 8-428,0-2 0,0 4-220,0 1 1,0 0-339,0 1 0,0-1-168,0 1 0,0-7-345,0 1 1,0-2-628,0 2 0,0-4-2257,0-7 3307,0 0 0,15-1 0,4 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6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17 8246,'0'-10'3396,"0"3"1,5 9-2715,1 3 1,-1-1-167,-5 7 1,0 0-474,0 6 1,-9 0-365,-8 0 0,1 5-3406,-7 0 3727,5 8 0,-6-4 0,-2 7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6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619 283 8428,'0'-41'0,"0"-3"0,-6 5 216,1 5 0,-8 3 426,2 9 1,1-1-343,-1 7 1,-5 1-75,-7 4 0,-8 5-120,-3 12 0,-1 10 125,-9 12 1,-1 6-121,-5 4 1,5 11 89,1 6 1,7 7 137,-2-7 0,9 9-44,2-3 0,8-2 349,-3 2 0,12-12-228,6 1 1,3-6 26,2 1 0,2-4-927,3-8 1,10-1 395,7-4 1,8-4-1026,-2-8 0,3-1 593,3-4 0,7-3-439,3-8 0,5-8-98,1-3 1,-2-9-856,-3-2 1912,-5-8 0,-6 4 0,-1-8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66 8362,'0'-17'0,"0"1"0,0-1 498,0 8 0,0 3-55,0 12 1,-7 5 157,-4 11 0,-4 4-3,-2 7 0,2 1-20,4-1 1,-2 6-192,8 0 1,-7 2-64,7-2 0,-1-4-349,6 4 1,-5-4-342,-1-1 0,1-6-873,5 0 1,0-8 649,0 2 1,0-9-837,0-2 1425,0-7 0,0 4 0,0-8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2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12031,'-8'9'3136,"6"7"-4868,-6-14 402,8 5 647,8-7 0,-4 6-142,7 0 1,-5 0 216,6-6 608,-8 7 0,11 3 0,-5 7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7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51 8428,'-10'-8'1439,"-4"-1"1,14 0-954,0 3 1,9 4-140,13 2 0,2-1 146,4-5 0,9 4-149,-3-3 0,5 3 194,0 2 0,-2 0-574,7 0 1,-7 0-557,2 0 0,-3 7 48,-3 4 1,-1 4-812,-4 2 1,-6 1-1379,-11 5 2733,4-5 0,-6 14 0,8-6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0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8375,'24'7'0,"-5"-3"1206,3 7 1,2-7-489,-2 1 0,8 3 548,-2-3 0,-4 6-713,-2-5 1,-3 1-369,-2-1 1,-6 1-151,0 4 1,-7 4-360,1-4 0,-5 6 79,-5 5 0,-5-3 299,-6 3 1,-1-3-411,0-2 0,0-1-308,1 1 1700,6 0-578,3-1 38,14 1-256,10-8 0,13 4-752,14-7 0,10 5 512,19-5 0,10 7 0,10-4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84 101 8238,'0'-17'232,"0"6"652,0 0-540,0 7 31,0-11 246,0 13-311,7-5 1,3 7-38,6 0 1,3 0-8,3 0 0,-3 0-51,3 0 1,4 0-40,2 0 0,3 0-135,3 0 1,-3-2 0,-3-4 1,4 4-320,-4-3 0,-2 3-454,2 2 1,-8 0 403,2 0 0,-3-2-597,-3-3 281,-6 3-56,5-6 1,-14 10 257,5 4 0,-12-3 182,-5 9 0,-4-1 82,-1 5 1,-6 1 154,-1 0 1,-6 5 55,1 0 1,2 1-1,-2-7 0,2 3 88,-2 3 0,4-3 131,7 3 0,-3-3 183,3-3 0,-3 1-111,8 0 1,5 5 40,2 0 0,-3 2-101,3-1 0,-1 1-77,6 4 0,0 3-104,0-3 1,0 4-194,0 1 0,0 1-6,0-1 0,0-2 80,0-3 0,0 2-531,0-8 12,0 1 290,0-7 213,0-6 1,0-5 5,0-10 0,0-7-245,0-10 1,6 2 90,-1-8 1,6-6-249,-5-5 0,7 1 447,-2 4 0,-2 1 0,2-1 0,0 3 0,6 3 0,-2 4 0,-4 7 0,2 0-21,-7 1 1,1-1 123,-1 0 546,-4 0-73,5 1 307,-7 7-55,0 1-875,0 8 0,0 2 89,0 4 0,0 5-13,0 11 1,0 4 61,0 7 0,0 8-152,0 4 1,0 5 140,0 6 0,0 3-33,0 8 0,0 0 97,0-1 1,0 1-50,0 0 1,-6 0-153,1 0 1,-6 0 71,5-1 1,-5-6-141,5-5 0,-5-4 113,6-7 0,-3-5-31,3-11-132,3 4 162,-13-14-135,13 6 1,-7-15 58,3-3 1,3-6-156,-9-6 1,9-3-17,-3-7 0,-1-9-181,1-2 1,1-7 190,5-5 1,0 2-80,0-8 1,0 3 328,0-3 0,0-1 0,0 7 0,5 0-29,1 5 1,7-5 28,-2 0 0,-2 6 339,2 5 0,-7 2 40,2-2 0,-5-1 220,-1 6 1,0-1-252,0 2 1,-1 3 107,-5-3 0,4 9 453,-3 2-552,-5 7 0,7-3-296,-9 7-71,1 0 1,-11 13-123,0 4 0,-2 12 141,1 5 1,5-1-76,-4 6 0,-3-4 22,3-1 1,2-6-6,9-1-261,-4-6-445,13 3-268,-6-7 731,8-8 1,13-9-195,4-11 0,13-11 89,3-6 0,3-4-36,8-1 1,8-3 432,9-2 0,6 2-118,6-3 0,-5 4 251,5 2 0,3 7-131,2 3 0,-4 7 702,-2 4 0,-7-1-341,-9 8 0,-2-1 356,-15 6 0,0 6-210,-6-1 1,-9 8-134,-7-1 1,-2 8-244,-10 2 1,1 2-259,-6-1 0,-7-3-158,-5 8 1,-10-2 99,-6 2 0,-5 2-304,-6-8 1,4-2 188,-4-9 0,3 2 61,3-7 0,1-1 133,5-5 0,-3-7 7,8-4 0,7-4 42,9-2 0,4 1 182,2-1 0,13 0-29,4 1 0,11 6-61,0 5 1,11 3 195,5 2-250,5 0 23,-7 0 0,7 0-7,-5 0 1,-3 7-32,-2 4 1,-4 2-116,-1-1 1,-1 6 125,0-7-707,-7 15 728,6-22 0,1 18 0,10-13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452 335 8264,'0'-17'-80,"7"-7"125,3 5 1,1-5-322,0 8 1,-7-1-60,1 0 1,-3 0 108,-2 1 0,-2-7 116,-3 1 0,-5 0 277,-6 5 1,-3-3 7,-3 3 1,1-3 38,-6 9 1,4 3-147,-5 3 1,2 3 61,-1 2 1,-5 0 39,4 0 1,2 2-61,-2 3 1,8 4 57,-2 8 0,1 2-44,-1 3 1,3-2 68,-3 8 1,9-2-56,2 2 1,7 2 6,-1-8 0,3 2-53,2-2 1,0-3 22,0 3 0,2-9-384,3-2 0,-1-1 119,7 1 1,2-4-41,9-7 0,-1 0 30,7 0 1,-6-2-291,6-3 1,-2-4 216,2-8 1,3 0 125,-3 0 1,-4 3 247,-2 2 0,-3 5 414,-2 7 0,-1 0 168,1 0 1,-6 0-333,0 0 1,-1 7 914,1 5 1,4 8-701,-4 2 0,4 6-543,1-6 1,7 1-454,-1-7 1,2 7-1701,-2-1 2090,4 0 0,8-13 0,-1-1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201 217 8300,'11'-16'-599,"0"-1"0,-2 0 460,3 0 1,-3 1 138,-4-1 0,-3 0 177,4 1 0,-4 4-17,-2 1 1,0 6 114,0-6 0,-2 5-88,-4-5 1,3 7 196,-9-1 1,7-3-183,-6 3 0,0-1-44,-6 6 0,0 2-213,0 3 0,-5 12 155,0 11 1,0 4-60,5 1 0,-4 6 83,5 0 1,-5 5-35,10-5 1,4 6-36,1-6 1,4 0 1,2-6 1,10-1 63,6-4-330,1 3 123,15-12 1,-6 3-298,7-11 0,2 2 181,4-7 1,-2 5 132,8-5 0,-8-1 69,2-5 0,4 0 0,-1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34 8300,'-17'0'-73,"8"0"-94,1 0-43,8 0 1,10 0 1200,6 0 1,3-6-387,9 0 1,2-1-162,9 1 1,3 5-736,8-5 1,0 4-1533,1 2 1823,-9 8 0,14 1 0,-4 8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0 232 8404,'0'-24'0,"0"6"0,0-12 664,0 8-470,0-1 0,2 7 268,4-1 1,-4 0-153,3 0 0,3 6 148,-3 0 0,3 6 270,-3-7-547,-3 9 1,13-3-62,-4 12 1,-2 7-144,3 15 1,-7 7 182,6 15 1,-5 6-10,5-1 1,-7 8-152,1-1 1,-3 3 122,-2 2 0,6-1-201,-1 1 0,3-9 40,-3-8 0,-1-2-114,7-9 1,-5-6 217,5-5-82,0-7 0,6 1 81,-1-11 0,1-3 92,0-8 0,-1-2 144,1-4 1,2-9-55,3-7 0,-2-10-261,8-1 1,0-2-92,6-10 1,-1-1-243,0-10 0,3 2 210,3-7 0,-4-2-166,4-9 1,-4 8 150,-1-2 1,-8 12-19,-4 4 1,-4 7-205,-1 10 1,-2 1 162,-4 4 1,-3 10-2413,-8 6 2623,0 9 0,0 10 0,0 12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 8448,'-17'-9'0,"0"2"134,1 7 0,-1 0 370,0 0 0,-7 9-660,-4 8 1,-5 1 150,-6 10 0,4 6-45,-4 5 1,3 9 179,3 2 1,1 2 206,5 9 0,-3 0-205,8 6 1,1-2-110,10-3 0,4 1-275,7-8 0,0-1-159,0-9 1,9-4-385,8-8 0,9-2 795,13-3 0,3-11 0,8-10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67 8387,'-9'-17'-139,"-6"0"69,4 1 1,1 6 125,-1 5 1,0 3-40,-6 2 1,1 0-75,-1 0 0,-5 7 57,-1 5 0,-1 2-2,2 3 1,3 7 21,-3 4 0,-4 4 2,-2 1 0,2 8 148,-2 4 0,6 1 263,-6-2 1,6 10 285,-6-4 0,8-1-276,-3-5 1,5-7-49,1 2 1,8 0-143,3-5 0,5 1-143,1-13 1,1 1-35,5-7 0,5-1-337,11-4 0,4-3-25,8-8 1,-1 0-404,1 0 1,5-8-180,0-3 0,1-4 353,-1-1 0,-3-7 87,3 1 0,-10-2 175,-1 2 1,-7 9 328,1-4 1,-9 6 306,-2 0 1168,-7 3-856,3 8 0,-7 2 604,0 4 0,-5 5-707,-1 11 0,-1-2-178,1 8 0,4-5-379,-3 4 0,3-4-306,2 5 0,2-8-341,3 2 0,-1 2 7,7-1 1,-2-7-2164,2-4 2768,4-1 0,-5 5 0,6 1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0 135 8338,'0'-17'964,"0"0"1,8 0-484,3 1 1,4 1 21,2 4 1,5-2-51,0 7 1,8-5 207,-2 5 0,3 1-473,3 5 1,-7 0 104,1 0 0,-2 2-1171,2 3 1,2 5 357,-8 6 520,8 1 0,-4 7 0,7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7813,'0'18'2000,"0"-1"0,0 0-1133,0 0 390,-8 1-370,6-9-573,-6-1-250,16-8-64,-6 0 0,21-15 0,-4-5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5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9429,'10'8'3923,"-1"1"-3329,-3 8 0,-5 0-245,5-1 1,-4 1-479,-2 0 1,0-1-471,0 1 0,-6 0 388,1 0 0,-1-1-219,6 1 0,-2-2-2551,-3-4 2981,3 4 0,-13-13 0,6 5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6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17 8329,'17'-9'148,"-1"3"0,1 4 225,0 2 0,5 8 164,0 3 1,6 11 613,-6 6 0,1 3 78,-7 3 0,1 7-569,0 3 0,-8 4-703,-3 3 1,-6 1-578,-6 3 1,-11 5-669,-10 6 0,-12 3 941,-6 4-10,-3-5 1,-10 6-1,-1-7 1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6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10 8443,'0'-10'3016,"-5"18"-2737,-1 14 0,-7 4-8,2 7 0,-4-1-2544,-1 13 2273,6-8 0,-12 11 0,3-5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7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84 8274,'0'-16'2320,"0"-8"-1903,0 13 0,0-6-251,0 11-107,7 4 44,-5-5 0,11 9-76,-8 3 0,1 5 109,-6 6 0,0 3 118,0 3 1,0 6-186,0 11 0,0 4-21,0 7 1,-6 6-193,1-1 1,-8 6 83,2-5 0,3-8 47,3-9 0,1 0 48,-1-5 1,3 1-145,-4-13 1,4 1-43,2-7 1,0-5 13,0 1-65,0-9 172,0 5 3,0-8-545,0 0-14,0-8 348,0-1 1,8-8-104,3 1 1,9-7 50,2 1 1,8 0 186,-2 5 0,4-5-10,1 0 0,0 5 159,1 6 1,-3 7 88,-3-2 0,2 5 508,-8 1 0,0 0 428,-5 0 1,-2 7-462,-4 4 0,2 4-64,-7 2 1,-1-1-123,-5 1 1,0 5-464,0 1 1,-3 4 0,-9-4 0,1 5 49,-11-6 1,-4 6-65,-2-6 1,-3 0-402,-3-5 0,3-2 75,3-4 1,-2-4-222,8-7 0,-6 0-332,6 0 0,-1-7 383,7-4 0,6-11 549,5-6 0,3-4 0,2-1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7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84 8250,'-6'-17'903,"1"0"-518,-8 0-118,3 1 1,-6 6-140,-1 5 1,-5 3 43,-1 2 0,-6 7 62,1 5 1,-2 10 42,2 6 1,-3 11-17,3 5 1,2 4 0,-2 3 0,9-3-21,3-4 1,1 3-66,9-8 1,3 0 71,8-6 1,6-1-456,12-4 0,-3 1-134,8-6 0,5-7-356,6-5 0,2-7 139,-2 2 0,-4-4-455,4-2 0,-3 0 1013,-3 0 0,0-8 0,1-1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7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34 8250,'-16'0'1506,"-1"0"-2022,8 0 0,10-2 674,16-3 0,2 3 627,9-4 0,1 2-639,10-1 1,-2 3-300,8-4 0,-8 5-591,2 1 0,2 1 744,-2 5 0,0 3 0,-6 8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0 385 8320,'0'-26'0,"0"-4"187,0 8 1,0 5 1008,0 6-310,8 7-587,-6-3 1,11 11-61,-8 7 0,1 9 64,-6 19 1,5 4 88,1 7 1,-1 2-172,-5 4 1,0-4-172,0 3 1,0 1 91,0-6 1,6 4-184,0-10 1,1-3-179,-1-2 0,-3-3 159,8-3 0,-5-7-42,5-4 1,-5-5-21,5-6 1,0-4-78,6-7 1,-6 0 227,0 0 1,6-13 189,5-3 1,2-14-185,-2-3 1,2-3-16,4-8 1,6-3-112,-1-8 0,2-3 126,10-3 0,-1-10-248,7 5 0,-1-12 198,0 0 0,0 3-133,0 3 1,-2 11-29,-3 5 1,-6 13-225,-11 10 1,1 7-952,-6 9-785,-1 8 2136,-5 2 0,-8 14 0,-2 2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567 200 8211,'0'-32'173,"0"4"0,0 4-1319,0 7 704,0 1 1,0-1 1072,0 0 0,-7 6-161,-5 0 1,-2 5-2,-3-5 0,-7 7-344,-4-1 0,-4 10-80,-1 7 0,-6 10 58,0 6 0,-2 5-3,2 6 0,4 6 85,-4 10 1,4 3-66,1 3 1,6 4-42,1-4 1,12 3-212,-2-3 1,11 2-322,1-7 1,12-8-17,10-9 0,7 2-897,9-2 1366,8-8 0,9-7 0,10-7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9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919 100 8207,'-26'-22'584,"4"0"0,3 1-493,2 10 1,-1 2-230,-4 4 0,-3 3 141,-2-4 1,-7 4-84,1 2 1,-3 4-77,-8 7 0,5 2 130,-6 15 1,6 2 124,-5 9 1,-1 3 48,-5 8 0,6 8 129,-1 3 1,8-1-226,-2 1 0,4-2 233,1 3 1,3 1 14,3-8 0,6-1 88,10-9 1,5 1-327,7-7 1,0-5 96,0-7 1,9-6-289,8 1 1,2-5-179,8-6 0,1 2-187,6-8 1,7 1 183,3-6 1,4-9-203,2-8 1,1-2-71,-1-8 1,-6 4-133,1-4 0,-10 1 714,-1-2 0,-3-2 0,-9 8 0,-5 1 114,-6 10 0,-5 2 316,5 3 65,-7 4 1,1-3 173,-10 10 1,-3 1 641,-3 11 0,-4-8-718,4 13 0,-2-7-371,2 7 1,2-3-645,3-2 0,4-1 365,-3 1 1,3 0-2236,2 0 710,0-1 1582,0 1 0,7 0 0,3-1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1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68 8207,'-9'0'1325,"3"-2"-1022,12-4 1,3 3 1119,8-8 1,7 5-612,4-5 1,4 5-300,1-5 0,6 7-550,0-1 0,0 3-461,-6 2 1,-1 0-156,-4 0 0,-2 9-2145,-4 8 2798,-3 7 0,5 9 0,-8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7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8030,'0'-10'1309,"0"3"-710,0 7-114,0 0 55,0-8-11,0 6 0,0-6-102,0 8-55,0-7 69,0 5-193,0-6 1,-7 8-194,-5 0 1,2 0-49,-1 0 1,-1 0-37,-5 0 1,0 2 70,-1 4 0,1-4-109,0 4 1,-6 3 117,0 3 0,-2-3-146,2 3 0,4-1 55,-5 7 0,0 1 79,0 4 1,-6-2 0,1 8 1,2 2 64,-2 9 0,8-2 11,-2 8 0,4-3 42,1 9 0,3-10 198,4 10 0,-3-6-210,8 0 0,1-2-40,5-3 1,0-11-122,0 5-42,7-12 173,-5 2 0,14-4-290,-5-4 0,4 4-72,3-9 1,5-2-61,0 1 0,2-7 35,-2 2 1,4-4-91,7-2 1,-5-2 83,0-4 1,-2-4-14,2-7 0,3 0-157,-3-1 20,-4-6 275,0 4 1,-2-5 23,0 8 0,0 6-41,-5-1 1,-1 2 108,0-1 1,1-3 1,-1 9 1,-6-1 196,1 6 1,-6 0-107,5 0 109,-7 0 1,4 2 1081,-8 4-910,7 3 1,-5 8 392,4 1 0,-4-1-251,-2 0 0,0 1-185,0-1 0,0 0-326,0 0 0,0-5-365,0 0 0,6-1-182,0 6-423,-1-7-530,3 5 1,-4-11 33,7 8 1521,-7-8 0,4 3 0,-8-7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0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8250,'17'-8'660,"0"7"209,0-5 0,-1 2 225,1-1-646,7 3 1,-5-6-342,3 8 0,-9 2 41,-2 4 0,-7-2-289,1 7 1,-3 0-259,-2 6 0,-2-1-369,-3 1 0,-10 5 474,-7 1 1,-1-1-135,7-5 0,-1-1 349,0 1 1,6 0 948,0-1 74,7-6-756,-3 4 0,14-12 881,4 4 0,6-4-523,5-2 0,3 0-356,2 0 0,5 0-535,-4 0 1,3-6-786,3 1 0,-6-3 768,-1 3 362,1 3 0,6-13 0,-1 6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0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34 8203,'19'-16'838,"3"6"228,-11 5 0,10 3-472,1 2 1,7 7 36,-1 5 0,-4 4 390,-1 6 1,-5 1-419,-1 10 0,-2-3 184,-4 9 1,-4 4-817,-7 1 0,-14 10-789,-9 2 1,-16 14 96,-11 3 0,21-33 1,-1 1 460,-5 4 1,-3-1 0,-2-1 0,-3 0-1,-4 2 1,1 1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60 8231,'-25'-31'1963,"-8"18"0,0-2-618,-1 26-1345,8 11 0,-5 12 0,-5 8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3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1555 8378,'10'-25'-313,"-5"-2"0,-3-5-20,-2-1 1,0-1 47,0 1 1,0 5 694,0 0-230,0 0 1,0 0-112,0 1 0,0 1-55,0-2 0,2-4 5,4 4 0,1-1-11,4 1 1,4-4-3,-4 4 0,4 2-1,2-1 1,-1 1 3,1-2 1,2 4-61,3 7 0,2 0-5,4 0 1,5-5-6,1 0 1,7-8-102,9 2 0,7-3 63,5-3 1,2-5 47,3 0 1,2-7-94,3 1 1,-1 3 165,7-3 1,0 6-149,5-5 1,1 5 179,-1-6 1,-5 8 32,0-2 1,-2 6 28,2 5 0,-1 4-83,-5 7 1,-1 2-12,6 4 1,-10 2 47,6 3 1,-6 4-143,10-3 0,-4 3 121,5 2 1,0 5-256,5 1 1,-1 7 69,-4-2 1,-2 6 55,-4 5 0,-3-2-14,4 8 1,-5 0-100,-1 6 1,-8-1 227,-3 0 1,-2 6-105,2 0 0,-12 8 142,1-3 1,-3 5-68,-3 1 1,-1 5 20,-11 1 1,5 7 41,-4-2 1,3 4 11,3 2 0,-8 6-30,-4-1 1,2 8-194,-2-2 0,1 11 103,-7 6 0,-1 1-67,-4-1 1,-6-45 0,-2 0 63,-3 0 0,0 0 0,0 47 45,0-44 1,0 0 0,-1-3 0,0 0-29,-1 5 1,-2 1 0,1-1-1,-3 0-3,-1 0 0,-3 1 1,-1 0-1,-2 0-2,0-1 1,-2 1 0,0-1-1,-1 1-4,0 5 0,-1 1 0,-3 1 0,-1 0-1,-1 1 1,-1 0 0,-1 2 0,-2 0-91,-2 1 0,0 0 1,2-5-1,-2 0 106,-2-3 0,-1-1 0,1-1 1,-1-1 38,-2-5 0,-1-2 0,-2 6 0,-2-2-36,-1-5 0,0-1 0,-1 1 0,0-2-29,1-3 0,0-2 1,-2 0-1,0 0 59,3-2 1,-1 0-1,-4-2 1,-2 0 6,1-3 1,-1-1 0,-2-3 0,-1-1-22,4-1 0,-1 0 0,-2-3 1,0 0-3,-42 19 1,41-22-1,-1-3-57,2-2 0,-1 0 0,-4 0 1,-1-1 36,-3 1 1,0-1 0,0-2 0,-1-2 1,1 0 0,1-1 0,-4-2 0,1 0 4,-1 0 0,1-1 1,-1 0-1,1-1-5,-3-1 0,-1-1 1,3-1-1,-1-1 6,2-2 0,-1-2 1,1-2-1,0-1 15,-1-1 0,1-1 0,1-2 0,0-1 0,1 0 0,-1 0 0,0-1 0,1-1 0,2 1 0,0 0 0,2-1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1054 4177 8212,'-44'-25'-395,"-1"0"0,1 0 0,-1 0 1,1-2-1,1-2 648,-35-26 1,38 22 0,0-1-408,-32-27 0,36 24 0,1-1 68,-26-29 0,-2-9 188,7 4 1,2-8-14,10 2 1,-3-4-33,8-1 1,6-1-12,5 1 1,8-6-131,-3 0 0,12-2 110,6 2 0,3-4-58,1 43 1,2 0 0,4-3-1,3 0 28,-1 0 1,2 0 0,5-3 0,2 1-80,0 2 0,2 0 0,0-3 0,3 0-13,0 3 0,2 1 0,4-5 0,0 0-160,-2 1 0,0 1 0,5 1 0,1 0 248,0 1 0,0 0 0,1 0 0,1-1-3,0 1 1,0 0 0,1 0 0,1 0 108,1 3-1,0 0 1,1 2 0,1 1-69,0 0 1,2 0 0,0 3 0,0 0 52,-5 0 0,2-1 0,5 3 1,1 1-38,-1 1 1,0 2-1,1-2 1,-1 2 102,-3 4 1,0 1 0,-1-2 0,0 1 3,35-21 0,1 1-111,4 9 0,-9 10-140,-8 7 0,-2 10-598,3 1 697,3 8 0,-12 9 0,9 3 0,1 8 0,2 8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4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0 134 8095,'19'-26'0,"3"4"0,-3-4 0,12 0 0,-5-8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851 301 8095,'17'-27'-146,"-1"-1"1,-4 7-279,-1-1 1,0 2 326,6-3 1,-3 10 315,-2-3 0,1 3-244,-8-4-42,1 0 0,-6 1 401,0-1 0,-2 6-174,-4 0 1,-3 1 328,-8-1 1,-7 4-203,-4 7 0,-5 2-87,-6 3 0,-4 6-116,-7 12 1,0 3-162,0 7 1,0 6 162,0 0 0,-6 15-183,0 1 0,0 3 208,6 3 0,0 1-12,0 4 0,2 1 171,3 0 0,6-2-11,11-4 0,4 1-72,8-12 1,6 2-52,5-13 0,5 0-121,5-6 1,12-7 11,11-4 1,11-3-272,5-2 0,5-8-226,1-4 0,13-3 211,4-2 0,5-9-67,1-8 0,-5-1-31,5-10 1,-8 7-149,-10-1 1,5-2 279,-16 2 1,6-1 372,-11 7 1,-2-1-146,-9 0 1,2 8 231,-8 3 0,1 5 78,-7 1 1,-1 1-149,-4 5 0,2 5 94,-7 11 0,-1-1 32,-5 7 0,0 0 117,0 5 0,0 6-256,0 0 0,0 2-12,0-2 0,0-2-306,0 7 1,0-6-463,0 1 1,2 1-308,4-1 1,-4-7 934,3-10 0,5-3 0,-1-3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18 117 8224,'0'-24'0,"-6"0"2935,0-4-2124,1 11 0,7 4-559,3 8 0,12-1-157,11 6 1,11 0-262,5 0 0,5 0-29,1 0 1,5 0-250,1 0 1,2 2-125,-3 4 1,-3-3-540,4 8 0,-6-5 1107,-5 5 0,3 0 0,-5 6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8224,'9'-7'1353,"0"5"278,-3-4 1,-4 6-725,3 6 0,3 11 112,-3 11 1,1 11-722,-6 5 1,0 6-331,0 6 1,0 3 31,0 8 0,-15 15 0,-4 3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8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84 8237,'0'-17'-438,"0"1"1,0 5 546,0-1 1,-2 9 283,-3-3 0,3 2 107,-4-1-140,-3 3-292,7-5 1,-7 7 88,3 0-43,4 0-72,-5 0 1,7 7 198,0 4 1,-6 4-139,1 2 1,-6 1 358,5 5 1,1-3 43,5 8 1,0-2 26,0 2 1,0 3-290,0-3 1,7-4-108,4-2 0,4-3 31,2-2 0,7-6-198,4 0 1,3-7 60,3 1 1,-1-5 88,1-5 1,-1-5-286,0-6 0,-5-3-68,0-3 0,-9 3-36,-3-3 1,-1-2 68,-9 2 0,-1-3-58,-5 3 0,-7-2 127,-4-4 0,-10 4 11,-1 7 0,-8 1 58,2-1 0,-3 8-51,-2 3 0,1 12-880,4 5 1,-2 6 41,8 5 951,0 4 0,5 7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7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7942,'-17'0'396,"6"0"-158,-1 0 1110,0 0-305,3 0-154,1 0-670,8 0 1,2 0-116,4 0 0,9 0 13,8 0 0,10 0-195,2 0 0,-1 0-349,7 0 1,-3-6 288,2 0 0,-3 1-1863,3 5 2001,4 0 0,1 0 0,6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2407 8104,'-16'-24'-255,"6"3"-64,5-7 0,-3 6 327,3-6 0,-1 0 15,6-5 0,0 0-38,0-1 1,6-7 33,-1-3 1,8-6 122,-2-6 0,1-5-11,4-12 0,-3 3-57,10-8 1,1 0 134,-2-6 1,8 6 87,-3 0 0,9 0-246,8-5 1,-19 38-1,2 1-287,6-1 0,1 1 0,1-2 1,1 1 85,2 0 0,2 1 1,-1 1-1,1 0-125,7-2 1,1 1 0,-4 4 0,-1 0 225,2 1 1,-1 0 0,-3 4 0,-2 0 45,0-2 1,0 1-1,0 4 1,0 1-135,3 0 0,0 1 0,36-18 109,0-2 1,-13 16 312,1 1 1,-4 11-168,-1-1 0,2 7-7,-7 4 1,5 5-166,-5 7 0,5 0 110,-5 0 1,5 0-93,-5 0 1,5 0 53,-5 0 1,5 7-6,-5 5 0,1 2 20,-1 3 1,3 0 137,8 0 0,-6 5-80,0 0 0,-7 10 170,2 1 0,2 2-141,-3 10 0,-5-1-12,-5 7 0,-2-1-33,1 0 1,4 7-63,-3 5 1,-2-3-165,1 2 1,-7-5 136,2 5 1,2 0-167,-2 6 1,-2 0 118,-9 0 0,2 5 16,-8 1 0,-5 5 110,-6-6 1,-7 8-108,1-2 1,-3 9 143,-2 2 0,-5-38 0,-3 0-113,1-1 0,-3 1 1,-3 1-1,-1 0-18,0-2 0,0 0 1,-5-1-1,-1 0 1,-2-2 1,-1 1-1,-1 4 1,0 0-12,-1-2 1,0 0 0,0-4 0,0-1 177,-25 38 0,1-5-103,5 0 1,-3 2 63,8-7 1,-13 5-117,2-6 0,-5 2 204,-1-1 1,2-5-144,-7 5 0,7 1-127,-2-2 0,1 1 174,4-6 1,-8-2-15,9-4 0,-11-5 452,-1-12 0,-1 2-443,2-7 0,-10 6 183,5-6 1,-3-2-110,8-9 0,-2 2-215,7-8 0,0 0 72,6-5 0,-6-8 92,1-3 0,-7-4-105,7-2 1,-8 0-172,1 0 0,-3-8 135,-1-3 1,-1-9-6,0-3 0,-2-12 19,-3 2 1,3-12-3,-3 1 1,1-12 295,-1-5 0,3-4 20,-3-2 0,9-2 31,1-3 0,10 1-230,2-7 0,2-7-114,28 38 1,1-1 0,0-1-1,1-2-38,3-2 0,2 0 0,0 1 1,2-2 35,1-4 1,3-1 0,3 2 0,1-1-39,1-5 0,4-2 0,4-1 1,5-1 9,4-3 0,3 0 1,-1 4-1,3 1-98,4 3 1,2 1 0,0 1 0,2 1-74,5 0 0,1 1 0,-1 3 1,1 1-87,-1 0 1,1 2 0,-1 5 0,0 1-61,1 3 1,-1 3 0,32-33-395,-4 18 1,3 8-396,-9 19 1152,-7 4 0,-7 9 0,-7 4 0,-1 4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7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569 235 8566,'28'-32'-328,"0"4"167,-8 4 0,10 7 490,-8 1 1,-2-1 552,-8 0 0,1 6-662,-8 0 1,1 6 51,-6-7 0,0 7-199,0-6 1,-2 5 40,-4-5 0,-3 7-113,-8-1 1,-7 3 22,-4 2 0,0 2-272,-5 3 0,2 6 113,-14 12 1,0 5-41,-5 10 1,0 7 439,0 11 1,-6 3-365,1 8 0,-1 5 423,6 1 0,9 3-88,8-9 0,8 3-184,14-9 1,4 3-38,7-3 1,4-5-325,7-12 0,7-5 143,16-11 1,7 0-231,3-12 1,6 3-9,6-13 0,0-3 118,10-8 1,-2-6-41,8-12 1,-3 3 129,-3-8 0,-6 2 220,-4-2 0,-6-1 348,-6 6 0,-5-5-31,-11 6 0,-4 5 170,-7 6-206,0 8-150,-8-5 1,-4 23-35,-10 7 0,-6 8 125,-12 3 1,5 6-160,-4 0 1,-2 8-93,1-3 1,-5 5-112,6 1 0,0-6-273,5 1 0,8-10-333,3-2 114,-3 1 0,7-16 69,-3 5 1,5-12 99,5-6 0,4-5 157,8-5 0,-6 1 282,0-7 0,-1 0 0,1-6 0,4-7 0,-6-2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7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17 116 8457,'-7'-25'0,"5"7"0,-3-4 0,3 9 1109,2 1 1,13 7-446,3-6 0,14 7-410,3-2 0,8 6-257,9 6 0,-3 3-421,3 8 0,-4 0-203,10-1 1,-10 1-726,-1 0 0,-8-2 165,2-4 1187,-4 4 0,-1-13 0,-1 5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7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8457,'17'15'671,"0"-4"0,1-2-78,5-3 1,1-3 49,4 8 0,5-5-481,0 5 1,-5-5-381,6 5 1,-7-2-163,1 2-483,-4 4 120,-7-6 1,-9 8 379,-8 0 1,-15 0 30,-13-1 1,-6 7 68,-5-1 0,-3 7 607,-8-1 0,1-2 329,5 2 0,3-7 684,8 1 1,8 2-725,9-2 0,6 6-9,10-6 1,8 6-925,3-5 1,11 4 270,6-4 1,4-1-1401,1-5 1,8-8 337,4-4 0,5-3 1091,5-2 0,5 0 0,7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2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0 149 8309,'17'0'491,"0"0"-308,7 0 1,-5 0 157,3 0 1,2 7 400,-2 5 1,1 8-733,-7 2 1,-1 10 9,-4 1 1,-3 2 302,-8 10 0,-8-2-76,-3 1 0,0 5 71,-6-5 1,10 4-121,-10 2 1,12-7 4,-1-4 1,4-4 18,2-1 1,8-3-40,3-3 0,5-5 357,7-12 1,3-4-101,7-7 1,2-2-321,4-3 1,4-6 81,7-12 1,0-6-160,0-16 0,1-1 19,-1-16 1,-6 3-346,1-2 0,-8-10-250,2 4 0,-9-3-147,-3 3 1,-14 8 120,-1 3 0,-9 11 162,-3 6 0,-7 11-390,-4 6 0,-13 11 787,-10 5 0,1 10 0,-6 2 0,3-1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101 235 8264,'2'-11'-278,"3"-1"1,-3 7 331,4-6-181,-4 0 135,-2-6 1,0 6 174,0 0-91,7-1 1,-5-4-136,3-1 1,-1 6 200,2 0-259,-4 0 96,5-6 38,-7 0 0,-2 6 10,-3 0 1,1 7-1,-7-1 1,0 3 65,-6 2 1,0 0 107,0 0 0,6 0 355,0 0-377,7 0 0,-5 2-203,4 3 0,3-1 164,-4 7 0,4 0 22,2 6 0,0 0 32,0-1 0,-5 7 165,-1-1 1,1 2-160,5-2 0,1-3-10,5 3 0,-2-3-81,7-3 0,2-1 118,9-4 0,-1 2-320,6-7 1,-4-1-97,5-5 0,-2 0-114,1 0 0,3-5 140,-8-1 0,1-12-28,-7 1 1,-1-3 39,-4 3 1,-3-7-99,-8-4 0,0 2 412,0-2 0,-6 8-54,1-3 0,-10 5 102,-2 1 0,0 2-340,-5 4 1,-4 4-491,-2 7 1,2 2 135,-2 3 1,2 12 466,-1 11 0,-5 3 0,6 3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184 251 8404,'0'-17'217,"0"1"0,6 5 892,-1 0-736,8-1 0,-3-4-127,6-1 1,-5 2 61,1 4 0,-9-4 12,3 4-246,3-4-58,-7-2-497,5 1-18,-7-1 0,-1 2 11,-5 4 0,2 4-178,-7 7 363,0 0 1,-8 1 339,-3 5 1,4 0-37,-5 10 0,5-3 419,1 10 1,0 1-58,1-2 1,-1 2 184,0-2 0,0-3-167,1 3 1,6-1 75,5 1 0,-3-9-400,3 4 0,-1-4 88,6 3 0,2-5-228,4 1 1,3-9-180,8 3 0,1-4-229,5-2 0,3-2 70,7-4 1,0 3-293,1-9 1,5 1 256,0-5 0,0 1-88,-6 4 1,-1-2 420,-4 7 0,1 0-216,-6 6 1479,-1 0 1,-7 2 136,-4 4 1,2 5 588,-8 11 1,3-3-804,-3 3 0,-3-1 111,4 1 0,1-4-799,-1 5 1,5 1-323,-5-2 0,7 0-450,-2-5 1,3-2 335,3-4 1,2 4-3303,3-4 3363,4 4 0,15 2 0,2-1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3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201 201 8544,'-12'-26'274,"1"4"1,6 5 501,-6 6 1,5 3-356,-5 8 0,2 2-140,-3 4 0,-8 9-65,3 7 0,-3 6 87,3-6 0,2 6 1,4-6 1,-2 2-81,8-1 1,-1-10-42,6 3 1,2-5-148,4 1 0,10 1 122,12-8 0,6-1-349,4-10 0,5-3 133,7-8 1,-7 1-356,-4-1 1,-4-5 31,-1-1 155,-8 1 89,-2-2 0,-15 4-77,-3-8 0,-5 5 68,-1-4 0,0 1-189,0-2 1,-9 4 89,-7 7 1,-1 2-194,-5 4 0,-4 3 104,-2 8 1,2 2-154,-2 4 0,7-2-66,-1 7 0,9 0-610,2 6 1163,7-1 0,4 1 0,10 0 0,6-1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4.6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165 117 11806,'-9'-26'-762,"3"4"0,5 4 888,1 1 928,0 8-1033,0-6 123,7 13 307,2-6 1,2 8-164,1 0 0,-7 10-112,6 6 0,-7 3-10,2 9 1,1 0-212,-1 5 0,-1 0 179,-5 1 0,0-1-147,0 1 0,-5-1 222,-1 1 0,-5-3-211,5-3 1,-7 4 38,2-5 1,-2 3 126,2-2 1,-4-2-169,4-4 1,2-3 9,-2 3 1,7-9-162,-2-2 0,-1 0 125,1 6 1,1-6-56,5 0 5,0-7 1,-6 5 36,1-3 167,-1-4 20,6 5 280,0-7 1,-2 0 465,-3 0-547,3-7 1,-6 3-215,8-7-316,0 7 1,-5-5-326,-1 3 375,1 4-392,5-5 181,0 7-92,0-7 354,0 5 3,0-6 1,0 6 76,0-3 57,0 3 1,2-7-6,3 3 0,-1 4 23,7-3 0,-7 1-269,1-2 130,5 5 0,-1-9 136,8 5 50,-1 3 0,1-11-21,0 7 1,1 1 63,4 5 0,-3 0 48,3 0 0,-3 0-101,-2 0 1,-6 0-32,0 0 1,0 2-112,6 3 1,-2-1 414,-4 7 103,4 0 1,-8 6-210,4 0 1,-2-1-9,-3 1 0,-4 0-200,3-1 0,-3-4-16,-2-1 1,0 0-194,0 6 1,-7-6 274,-4 0 1,-4-2-150,-2 2 0,-1 2 162,-5-7 0,5 5-58,-5-6 0,-1 1 73,2-6 0,-6 0 104,6 0 1,-2-2-85,2-3 0,3-5-69,-3-6 0,3-1-609,2 0 1,3-5 66,2 0 1,-1-2-1396,8 1 0,1 5 1761,10-5 1,3 5 0,8 1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5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284 182 8261,'-7'-16'97,"5"-8"0,-5 5 50,7-3 746,0 3-78,0 2-506,0 1-655,0-1 362,0 8 1,-2 1 120,-4 8 0,-3 2 58,-8 4 0,-1 5-73,-5 11 0,3 4-7,-8 8 0,8-3 27,-3-3 1,5 4-17,1-5 1,0 3-1,1-2 1,6 2 35,5-8 0,-3-5-81,3-6 0,-1-6 41,6 6 0,2-7-139,4 2 1,3-4 28,8-2 1,1-2-163,5-4 0,-3-3 50,8-8 0,-8 0-200,3 1 1,-5-3 162,-1-3 0,-8 1 17,-3-6 1,-4-1 20,-2-6 0,0 3-2,0 3 0,-8-2 100,-3 8 0,-4 0-128,-2 5 1,6 2-87,0 4 0,6 5-244,-7 12 0,9 5 459,-3 11 0,12 12 0,3 9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8171,'17'8'1700,"0"-4"-1102,1 7-353,-1-7 0,0 4-185,1-8 0,-1 0-197,0 0 1,6 0-148,0 0 0,0 0-379,-5 0 1,5 0-220,0 0 0,-6 0 88,-6 0 794,-7 0 0,4 15 0,-8 5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8422,'2'-16'-218,"3"-1"1,-1 8-375,7 3 1,-5 4 827,5 2 1,0 0-27,6 0 1,-1 0-173,1 0 0,0 8 3,0 3 1,-6 4 6,0 1 0,2 7 12,9-1 1,-3 2 102,3-2 1,4-1-74,2 7 0,3-6 33,3 6 1,-1-1-95,1 7 1,5-6 47,0 0 1,7-1-161,-2 7 1,-1-1 119,2 1 0,-8 1-8,2 4 0,-2-4 70,2 4 0,-4-2 159,4 2 0,-4-3-156,-1 3 1,1-4 114,4-2 1,-4 1-317,4-1 1,-3 0 195,-3 1 0,0-3-172,1-3 1,-6 2 176,0-8 1,-6 2 215,6-1 1,-8-5-198,2 4 0,-3-3 180,-2-2 0,-1 1-142,1 5 1,0-5 27,0 4 1,5-3-290,0-2 1,0-1 128,-5 1 0,2 0-93,3 0 0,-4-1 11,5 1 0,1 0-85,-2-1 1,0 1 115,-5 0 0,0-1 124,0 1 1,-1-4 56,1 4 0,-2-4-137,-4 9 0,4-1-129,-4 1 1,4-2 114,1 8 1,1 0-20,0 5 1,1-5 1,5 0 0,-5-8-16,5 3 1,-5-3 45,-1 2 0,5-3-21,0 3 0,1-1 17,-7 1 0,1-2 36,0 8 0,-1-7 128,1 1 1,-2 4-74,-4 2 0,4-2-87,-4 2 0,-2-2-16,3 1 1,-7 5 2,6-4 0,0 2-22,6-3 0,-4 5-17,4-4 0,-4 1 133,9-1 1,-3-2 139,-3-3 1,1-5-1,0 4 1,0 3-112,-1-3 0,-1 6 208,-4-6 0,4 2-98,-4-2 1,-3-1-222,-3 7 0,3-6 66,-3 6 0,1-8-154,-6 2 1,0-3 361,0-2-189,0-1 0,2 1-99,3 0 1,-3-6 41,4 0 0,-3-5-7,3 5 1,-4-6-57,3 7 1,3-7-290,-3 6-108,8-7-558,-3 3-1814,6-7 1527,-6 0 1259,-3 0 0,0-7 0,3-2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1638 8289,'0'-11'623,"0"0"0,2 7-256,3-1-168,5 3 1,12 2 122,0 0-131,1 0 1,1-6-11,4 1 1,-2-1-118,1 6 0,7-2-43,5-3 1,0 1-100,-6-7 1,6 5-43,0-5 1,6 5 122,-6-5 0,5 2-100,-5-2 0,6-2 51,-6 7 1,2-7 31,-2 2 0,-4 2-47,4-2 1,-2 1-143,2-1 1,-2-4 142,8 4 0,-1-5-97,6-7 1,0 3 102,1-8 1,4 6-5,1-6 0,5 2 113,-5-2 0,5-3-79,-5 3 0,-1-4 16,-4-1 1,-1 5 38,0 0 0,0 2 92,0-2 1,0-1-34,0 6 0,6-5 8,0 6 0,-1-2-106,-4 2 0,-1 3 40,0-3 1,0 1-59,0-1 0,4 4-3,-4-5 0,9 3-21,-9-2 1,6 3 114,0-3 0,-4 3 3,4 3 1,-6-7 304,-6 1 0,4 0-107,-3 5 0,-4 0 93,-2 1 1,-4-1-52,-1 0 0,-1 6-74,0 0 1,-1 0-11,-4-6 0,1 0-34,-6 1 0,5 1-16,-6 4 1,6-8-184,-6 8 1,2-8 147,-2 8 0,-3-4 9,3-1 0,-3-1-137,-3 0 1,3 1 114,3-1 0,-9 2-45,4 4 1,-4-4 187,4 4-138,-1-4 0,-1-2 25,-4 1 1,-1 5 2,-5-1 0,-3 7-275,4-6 229,-4 7-554,5-11 211,-5 13-529,5-5-912,-7 7 140,0 0 1,0 7 523,0 4 1,0 1 1006,0 4 0,0-3 0,0 11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201 535 8287,'-17'-13'0,"0"-4"0,6-3 1078,0 3 0,7 0-517,-1 1 1,-3 5-365,3-1 0,-3 9 186,3-3-567,3 4 187,-13 2 0,6 8 251,-8 3 1,0 4 7,1 1 0,1 1-106,4 0 1,3 0-43,8-1 0,2 7-253,4-1 0,5-2 123,11-9 1,4 2-94,8-7 0,-1 0 116,0-6 1,3 0-250,3 0 1,-4-8 91,4-3 0,-4-9 55,-1-3 1,-8-6-6,-4 1 0,0 2 44,-5-2 0,1 0 19,-12-5 0,0-6-342,-6 0 0,0-2-430,0 2 1,-10 4 236,-6-4 0,-1 3-708,-5 3 1280,-4 7 0,0-6 0,-8 6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8.34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769 194 10258,'0'-25'-521,"0"7"325,0-6 1,8 7 102,3 0 0,-2 6 349,2 0-130,-7 0 1,5 0 11,-3 0 0,-4 5 161,3-5 1,-3 5 948,-2-5-822,0 8 0,-13 3-368,-4 11 0,-20 22-90,-7 17 0,-14 17-60,23-24 0,-2 3 1,-5 10-1,0 3-452,-5 7 1,0 2-1,-5 9 1,0 4 542,-2 1 0,2 3 0,16-24 0,1 1 0,0 0 0,2 0 1,-1 0-1,1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3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518 150 8469,'0'-24'0,"0"-4"0,0 4 288,0 2 0,0 9 44,0 2 1,0 5 555,0-5-907,8 7-383,-6-3 0,5 22 328,-7 7 1,-7 23 129,-4 10 0,-17 23-21,-6 11 0,12-36 1,-2 2-325,-1 6 0,0 1 0,0 0 0,0 2 112,-3 5 0,0 1 0,2 0 0,2-1-78,1-2 0,1 0 255,-2 9 0,0 0 0,-1-4 0,0 1 0,-5 11 0,0-1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1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1 8358,'-17'0'-2009,"1"0"1522,-1 0 487,0 0 0,1 5 0,-1 1 0,0-1 0,6-3 10,0 4 0,5-4 172,-5 3 387,8-3-179,-12-2-148,13 0-348,-6 0 1,8 2 105,0 3 0,-7-3 0,-2 6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8358,'0'9'0,"-2"-1"14,-4-8 1,4 2 206,-3 3 130,3-3-475,2 5 246,0-7 0,2 0 80,3 0 0,-1-5-133,7-1 0,0 1 186,6 5-222,7-8 110,-5 7 0,7-7-51,-4 8 0,4 0 84,7 0 1,6-5 35,0-1 0,8 0-18,-3 6 0,5-1-99,1-5 0,-2 4 73,-3-3 1,1 3-257,-7 2 1,-2 0 40,-9 0 1,4 0-92,-5 0 0,-3 2-39,-1 3 0,-10-3-221,-2 4 0,-6-5-247,7-1-336,-9 0-95,5 8 658,-8-6 0,-8 7-356,-3-3 774,-4-5 0,-16 14 0,-5-6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61 118 8358,'-16'0'-504,"-1"0"335,8 0 1,-4-2 125,7-4 0,6 3 161,6-9 1,9 9 380,1-3 0,3 2-154,9-1 0,0 3 129,5-4 1,8 5-200,3 1 1,5 0-54,1 0 0,7 0-199,5 0 0,-3 0 120,2 0 0,-5 0-103,5 0 0,-5 0-176,5 0 0,-9 0-342,-2 0 0,-1 0 79,-10 0 1,-2 0-149,-10 0 1,3-2 102,-8-4 0,1 4-52,-7-3 0,-4-3-136,-1 3 632,-8-8 0,5 4 0,-8-8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2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34 118 8358,'-5'-17'411,"-1"0"0,-5 6 150,6 0-288,-1 0 106,6-6-336,7 1 1,3 6 12,6 5 0,1 3 87,0 2 1,7 7-19,4 4 0,5 4 85,6 2 0,4 7-43,7 4 1,2 3-65,4 3 1,-3-1 134,9 1 0,-8-6-67,1-1 1,-10 1 6,-6 6 1,-4-3-146,-2-3 1,-7 2 79,-3-8 1,-7 8-194,-4-2 0,-5 3 57,-7 3 1,-7-1-57,-5 0 0,-12 6-103,-9 0 0,-2 8-173,-10-3 1,-7-1-53,-9 2 0,3-8-158,3 2 1,-3 2 564,2-3 0,1 1 0,5-5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3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1 268 8338,'2'-9'137,"3"3"390,-3 4-387,13 2 0,-8 2-178,5 4 1,1 3 9,-8 8 57,1 0 0,-6 7 65,0 4 1,0 1-23,0-1 1,0 7 212,0-7 0,5 6-145,1-12 1,-1 6 116,-5-6 1,2 0-19,4-5 0,-2 0-247,7-1 1,-6-4 94,6-1 0,-5-8 38,5 3 0,0 1 47,6-1 1,0 0-17,-1-6 1,3-2-102,3-4 0,-1-3 58,7-8 1,-6 0-144,6 1 0,-8-7 85,2 1 0,-3-8-109,-2 3 1,-3-7 17,-2-5 0,1 2 16,-8-7 1,1-1-58,-6-5 1,0 5-157,0 1 1,0 7 141,0-2 1,0 9 50,0 2 0,0 8-1357,0-3 541,0 12-416,0 4 1272,0 7 0,0 0 0,0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8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7939,'-9'8'525,"1"-6"847,8 13-1106,0-5 1,8 0-341,3-5 0,5-3-97,1-2 1,8 6 172,4 0 1,3-1-820,3-5 0,1-1 817,5-5 0,-5-4 0,7-7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4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8476,'-9'-8'2115,"2"7"1,14-7-1346,4 8-456,12-7 1,-3 5 107,8-4 0,5 4-68,6 2 0,8 0-250,-3 0 1,3 0-191,-3 0 1,3 0-296,-8 0 1,0 0-169,-6 0 1,-7 2-627,-4 4 0,-3-4-333,-3 3 352,-6 5 0,-3-7-239,-7 8 1395,0-7 0,-15 11 0,-3-6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618 50 8386,'0'-16'0,"0"5"0,0-1 1025,0 9 0,-2-5 331,-3 8-963,3 0 0,-7 0-172,3 0 1,2 8-88,-7 3 0,6 4 54,-6 1 0,5 9-208,-5 2 0,0 12 49,-6 6 1,0 3 116,1 2 1,-3 2-402,-3 4 1,-4 0 85,-8 10 1,1-8-1146,-1 9 1080,1-4 0,0 2-715,-1-4 633,8-3 0,-3-10-143,6-3 1,-5-5-76,6-6 1,2-3 52,9-3 1,-4-9-424,4-8 286,3-7 618,-7 3 0,13-14 0,-5-3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4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82 8346,'0'-16'2438,"0"-1"-740,0 0-1019,0 8 0,0 0 275,0 3-497,0 4 1,0-3-443,0 10 0,5-1 105,1 7 0,0 6-371,-6 5 0,0 10 264,0 1 0,5 2-926,1 10 1,-1-8 167,-5 2 0,0 2-222,0-2 1,0-2 183,0-9 16,0 3 381,0-12 0,0 5-838,0-7 475,0-1 749,8-6 0,1-3 0,8-7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1 235 8328,'11'0'1010,"0"0"0,-5 0-369,5 0 1,6 0-684,5 0 0,6 0 89,-6 0 1,8 0 193,-2 0 1,3 0 73,3 0 0,-1 0-116,0 0 0,1-6-493,-1 1 1,-5-7 217,0 7 0,-6-8-1126,6 2 896,-8-4 0,3-2 16,-12 1 1,-4-3 105,-7-3 1,0 3 38,0-3 1,-2 5 208,-3 6 0,-4-2 513,-8 7 0,-2 1 245,-3 5 1,3 2-359,-3 3 0,4 10-120,1 7 0,6 8-31,0-2 0,7 0-194,-2 5 1,5-5 53,1 5 1,9 1-142,8-6 1,7 1-290,9-1 0,8 2-471,3-8 1,7-5-1965,4-6 2692,5-7 0,6 11 0,1-6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34 8350,'11'-15'213,"0"4"0,-5 4 1512,5 7-1523,-8 0 1,10 7-133,-7 4 0,0 10 46,-6 1 0,-2 7-49,-4-1 1,-3 4-139,-8 1 0,6 1 0,0-1 1,2-1-213,-3-4 0,5-4-162,7-8 22,0 1 0,2-6 179,3 0 0,12-7 60,11 2 1,9-12 74,2-5 1,13-4-74,-2-2 0,4 1 112,-4-1 1,-7 6-3,-4 0 1,-11 7 178,-6-2 1,-3 5 52,-3 1 102,-7 7 0,-3 2 37,-12 8 0,-5 2-122,-11 3 0,0-2 79,-12 8 1,3 2-1,-14 9 1,6-4-207,-5 4 0,5 4-54,-6 1 1,6 5-228,-5 1 0,5 2 131,-6 3 0,6-3-203,-5 4 0,8 1 73,3-1 0,1-8 127,10-9 1,0-5 133,5-6 1,2 1-141,4-6 386,4-1-64,7-5 0,7-2 75,4-4 0,12-4 26,4-7 1,7 0 188,5 0 1,3 0-50,9 0 0,-1 0-57,0 0 1,2 0 24,4 0 1,1 0-4,4 0 0,-3 7-404,-8 5 0,-5 2-125,-1 3 0,-7-2-135,2-4 0,-9 4 153,-2-4 1,-8 2-103,2-2 1,-3 2-643,-2-7 0,-6 5-90,0-5-1576,-7 7 2502,3-12 0,-7 7 0,0-8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728 67 8694,'0'-17'774,"2"6"-638,4 0 0,-2 7-126,7-1 1,0-3 1019,6 3 1,-1-1-362,1 6 0,0 0 34,-1 0 1,7 2-203,-1 4 1,6 5-444,-6 11 1,0-1 10,-5 6 1,-8 7-77,-3 5 1,-4 7-206,-2-1 1,-10 9-582,-6 1 0,-8 1 104,-10-6 1,1-2-546,-1-3 0,-5-4 340,0-8 1,-7-5 349,1 0 1,-3-13 62,-2 1 1,0-10 480,0 0 0,-6-6 0,0-6 0,1-9 0,5-7 0,1-8 0,5 2 0,3-1 53,8 1 0,7-2-22,3 8 0,7 5 28,4 6 532,-2 0 366,12 2 1,2 1-429,11 8 0,4-5-21,1-1 0,9 0-58,2 6 0,12 0 34,6 0 1,3 0-379,2 0 1,-1 0 41,-5 0 0,10 0-625,-4 0 0,2 0 314,-7 0 0,1 0-345,-7 0 1,0 0-78,-6 0 0,-1-5-385,-4-1 1,-6-7 334,-11 2 0,2-4 635,-7-1 0,-8-9 0,-7-1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84 8350,'-11'-17'-1806,"2"1"1062,1-1 2250,3 8 1,-1-1 769,1 5-132,-1 3-1197,6-6-667,0 8 1,6 8-126,-1 3 1,6 4-109,-5 2 0,5 7-1091,-5 3 1,5 7 755,-6 5 0,3-2-1151,-3 8 1439,-3-1 0,6-1 0,-8-2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10082,'8'-10'1778,"3"5"0,4 1-1162,2-2 0,7 5 36,3-5 0,5-1-197,1 1 0,3 0-888,3 6 0,-4 0 37,4 0 1,2 0-182,-2 0 1,-2 8 576,-9 3 0,3 4 0,-5 2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8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99 8359,'0'-17'473,"0"0"1,0 0 1885,0 1-1477,8 6-576,1 3 0,2 5-153,0-3 0,-5 3 126,5-4 0,-2 6-318,2 6 0,4-3 111,-4 9 0,-1-7-332,1 6 1,6 0-69,5 6 0,2-6-435,-2 0 0,-3-1 310,3 1 1,2 2 52,-1-8 0,-1 7 234,-6-7 0,-1 8-64,-4-2 0,-1-1 488,-5 1 1,-3 0-159,4 6 1,-10 5 413,-2 0 1,-8 2-155,-3-2 1,-7 3 18,-10 2 0,-1 5-41,-4-4 0,2 2-95,-8-3 0,3 3-177,-3-8 1,4 1 115,8-7 1,1 1-443,5 0 1,-3-2-157,8-4 1,-1 2-345,7-8 0,-1 1-280,0-6 238,8 0 0,1-2 279,8-4 1,0 1-58,0-12 0,13 4 418,4-9 0,11 3 162,0 3 0,3-1 156,3 0 0,1 1-280,4-1 1,-4 6 1104,4 0 1,2 7-298,-2-2 0,-2 4 68,-9 2 0,2 0-304,-8 0 0,0 2 14,-5 4 1,-6 3-464,0 8 1,-7 0 125,2-1 0,-5 3-598,-1 3 0,0-3 69,0 3 0,-7 2-141,-4-2 1,-6 2 191,-5-1 0,2-3 25,-8 8 1,0-8 127,-6 3 0,-5 1 20,0-2 1,-1 6 240,1-6 1,3 1-132,-3-7 0,6 1 372,5 0 0,-2-1-153,8 1 1,5-6 496,6 0-423,8-7 1,4 9-131,16-7 1,7-3 425,10-8 0,8 1-178,9-7 1,4-6 51,6-5 0,3 0-99,-9 5 0,1 0-427,-6 1 1,-2-1 128,-3 0 0,-4 6-681,-8 0 1,-7 7-208,-4-1 41,-10-5 473,-5 8 1,-9-7-121,-3 4 1,-5 3 109,-6-4 0,-9 4 13,-2 2 1,1 0 409,-2 0 1,5 0 24,-4 0 0,6 2 43,-1 4-120,3-4 145,3 12-67,6-4 0,3 6 197,7 1 0,0 0 329,0 0 0,2 7-257,3 3 1,-1 5 499,7 1 0,-7 8-287,2 4 0,-5 3-299,-1 2 0,0 2-101,0 4 1,-1-6-188,-5 0 1,2 0-43,-7-5 0,7-10-423,-1-2 1,-3-5-221,3 0 1,-8-6 328,2-10 0,1-5-226,-1-7 0,0 0 145,-6 0 0,-1-4-28,-4-7 0,1-2 509,-7-15 0,0-7 0,-5-8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8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1 8249,'-17'1'0,"0"5"0,1-4 884,-1 3 236,8-3 0,-4 0-610,7 4 0,0-3-210,6 9 1,0-1-841,0 5 1,0-5 443,0 1 1,10-1-2092,6 5 2187,9 1 0,15 0 0,3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7936,'-18'-8'277,"1"6"-256,0-6 1,-1 8 9,1 0 1,6 0 165,-1 0 0,2 8 275,-1 4 1,-3 3-177,9 2 0,-3 8-81,2 4 0,4 9-9,-3 3 0,3 13-32,2-2 1,0-3-279,0-2 1,0-7-202,0 6 1,0-8-235,0 3 1,0-10 89,0-3 1,7-6-404,5 1 0,3-4 451,2-2 1,7-7 400,-1-5 0,7-10 0,-3-5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8249,'20'9'1363,"-3"-3"-681,-4-4 4323,-4-2-2788,-1 0-2073,-8 0 0,0 1-937,0 5 0,0-2 793,0 7 0,0 0 0,0 6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177 1 8223,'10'0'1553,"-1"7"-732,-4 4 0,-3 12-302,4 5 0,-4 5-39,-2 6 0,0 4-294,0 7 1,-4-4-324,-7 4 0,0-3 104,-12 8 0,3-3-180,-2-2 1,3-5-829,-3 0 0,3-8 540,3 2 0,1-11-1635,4-6 802,-4-4 1334,13-8 0,9-18 0,12-10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8223,'26'-5'0,"-4"-1"0,-3 1 976,-3 5 0,-4 0-372,-1 0 0,-6 1 626,6 5 0,-5-2-673,5 7 0,-5-6-451,5 7-69,-7-1 1,8 5-195,-6 1 0,7-6-1068,-2 0 0,-2-1 825,3 1 1,-7 2-2315,6-8 2714,0 1 0,6-6 0,0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0 9273,'-9'2'1235,"3"4"0,4-3-1388,2 9 1,0 4 715,0 7 1,0 6-206,0-1 0,-5 6-192,-1 5 0,-13 3-40,3 8 1,-5 6-1016,5 0 0,-1-1 479,0-4 1,2-1 277,4 0 1,-2-9 116,8-8 15,-1 0 0,6-14 0,0 5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49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8293,'28'-9'850,"0"3"0,-6 4-144,6 2 1,-5 0-3,4 0 1,-4 0-87,4 0 0,-6 0 44,1 0 1,-5 2-1592,-6 4 0,2 3 393,-7 8 536,7 7 0,-4-5 0,8 5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418 234 8339,'0'-18'-9,"0"-4"1,0 3-706,0-3 1,-2 3 513,-4 2 0,3-1 618,-8-4 1,-1 3-153,-4-3 1,-1 9 196,0 2 1,-5 7-45,0-2 1,-2 4-188,1 2 1,-1 10 31,-4 6 1,2 14-67,4 9 1,2 8 215,-8-3 1,7 4 46,-1 3 1,4-7 17,1 1 0,8-8-233,3 2 1,4-4-196,2-2 0,4-7-112,7-3 1,6-7 119,11-4 1,9-5-604,-4-7 0,12-7 310,-1-5 0,3-4-911,-3-7 1,3-3 325,-8-7 0,0 0 55,-6-1 0,-7 3 481,-4 3 0,-3-2 413,-3 8 0,-4 1 412,-1 10-572,-8 4 1154,5 7 0,-10 9-509,-4 8 0,-1 7 615,-4 9 1,-2 1-490,7-1 1,1 1-277,5-1 0,0-5-260,0 0 1,2-2-157,3 2 1,10 1-909,7-7 0,8-1 589,-2-10 0,5 2-1391,6-7 0,2-1 1661,4-5 0,10 0 0,-3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1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34 8268,'0'-17'0,"8"8"1275,3 3 1,6 4-395,5 2 1,2 0-161,4 0 0,-2 8-398,-4 3 1,-5-2-295,0 2 0,-3 1-453,-8 4 0,0 7 323,-6-1 0,0 7-957,0-1 0,-10 4 635,-6 1 1,-3-1-302,-9-4 0,6 1 316,-6-6 0,8-1-160,-3-5 545,12-1 332,4 1 0,9-8 28,3-3 1,6 1-146,12-1 1,3-1 3,7-5 0,-5 0-99,0 0 0,-8 0-152,2 0 0,-3 0 116,-2 0-197,-8 8 41,-2-6 0,-7 18-46,0-3 0,-13 11 19,-3 0 1,-14 9-121,-3 2 0,-8 7 103,-9-1 0,5 1 319,1-1 0,1-5-109,-2-6 0,4-1 179,8 1 0,7-6 61,4-1 0,5-6 89,6 1 0,3-9-3,8-2-614,8 0 345,9-1 0,9-3-236,7-7 0,0-2 155,1-3 1,7-5-534,3-6 1,-3-1 194,-2 0 1,-4 1-88,-1-1 0,-8 2-251,-4 4 99,-11-4 658,4 13 1,-15-5 518,0 7 0,-13 2 615,-9 3 1,-8 6-607,2 12 0,-2-3 289,3 8 0,-1-8-353,11 3 1,-1 1-374,12-2 1,-5 0-183,5-5 0,3 0-290,8-1 0,6-5-197,12 1 1,-1-9-565,11 3 1,4-6-1057,13-6 1,1-5 2069,-1-11 0,7-12 0,3-8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8268,'2'-9'1044,"4"3"1558,-5 5-675,7 1-1030,-16 0-506,6 7 0,-5-3 1042,7 7-961,-7 0 1,5 6 539,-4-1-1297,4-6-1603,2 5 1142,0-14 1,8 7-796,3-8 1,9-2-2017,3-4 3557,6-10 0,-3-10 0,8-8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117 100 8268,'0'-16'0,"0"-1"360,0 0 0,0 6 10,0 0 0,0 5 592,0-5-295,0 8-52,0-5-560,0 8 1,0 13 124,0 4 0,0 18-340,0 4 0,0 15 133,0 7 1,0 21 93,0 13 0,0-46 0,0 2-126,0 4 0,0 1 1,0-1-1,-2 0 212,0 5 1,-1 2 0,1 2 0,0 0-508,-3 8 1,-1 1-1,1 1 1,-1-1 126,-2-3 0,-1-1 0,1 1 0,-1-1-154,1-1 0,0-2 1,2-4-1,2-2 14,1-3 1,1-2 0,0 43-1651,2-20 2017,0-4 0,-6-5 0,1-8 0,-1-7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 8268,'9'-17'0,"0"2"713,-3 4 0,-2 4-182,7 7 0,-6 0-12,7 0 0,-9 7-8,3 4 4,3 11-178,-7 4 0,5 15-68,-7 4 1,-1 9-17,-5 1 0,4 8-11,-3-1 0,1 1 27,-2-2 1,3 2-437,-9-7 1,9 5 225,-3-5 1,-1-2-473,1-10 0,-7-3 109,2-8 132,4-7 0,-3-1-60,5-9 1,3-5-264,-4 1 267,4-9 1,2 3-6,0-12 1,0-3 110,0-8 1,2-1-210,4-5 0,3-3 67,8-7 0,7 5-330,4 0 1,9 2 183,2-1 1,7 4 226,-1 12 0,-2-2 98,1 8 1,-9-1 339,-1 6 0,-3 2 134,-8 3 1,-7 5 585,-4 6 1,-9 1 156,3 0 1,-6 5-451,-6 0 1,-3 6-699,-8-6 1,-1 6 71,-5-5 0,-1-1-151,-4-5 1,-1-3-163,6-2 1,-4-5-300,4-7 1,-5 0-93,6 0 1,0-7-1393,5-5 2040,1-10 0,-9-11 0,-1-10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7936,'10'0'932,"-2"0"1,-8 7-1026,0 5 1,0 3 53,0 3 0,0 1 144,0 4 1,0 4 68,0 7 0,1 3-96,5 3 0,-4-1-198,4 7 0,2-6 136,-3 6 1,3-13-127,-2 1 1,-2-5-21,7 0 1,-5-6 166,5-11 1,1 1-156,5-7 0,-5 0-1,-1-6 1,1-2-68,5-4 1,2-9 115,4-8 1,-1-8 4,6 2 1,-5-9 20,6-3 0,-6-7 3,6 2 1,-2-4-50,2-2 0,2 2 27,-8 4 0,2-2 204,-2 8 0,-10 5-19,4 6 1,-5 8-90,0-2 1,-5 10-402,-7 1-510,8 8 255,-6-3 623,6 7 0,-1 15 0,3 4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8173,'2'-17'729,"4"1"1,-2 5 1018,7-1 1,0 9-405,6-3-930,-1 4 1,7 2 20,-1 0 0,0 0 474,-5 0-948,0 8 0,-1 1-424,1 8 1,-8 1-192,-3 5 0,-4 1 559,-2 4 1,0 5-1922,0 0 1,-2 1 2015,-4 5 0,-3-4 0,-8-2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8173,'-17'10'665,"6"-1"219,0-3 1,7-3 170,-2 8-168,5-7-357,1 11 0,0-11 926,0 7-989,0 0 1,0 6-137,0-1 0,0 1-598,0 0 0,0-6-307,0 0-384,7 0 908,-5 6-951,5 0 322,-7-8 216,0-2 150,8-7 437,-6 8-166,5-6 394,-7 5 0,2-7-239,3 0 0,-1 6-236,7-1 0,0 1-350,6-6 0,9 0-764,7 0 0,6 0 535,6 0 0,9-2-183,-4-4 1,2-1 884,-8-4 0,-3-2 0,-7 7 0,-3 1 366,-3 5 0,-4 0 599,-7 0 0,-8 2 3046,-3 3-1234,3-3 1199,-7 5-2349,5 1-371,-7-6-1181,0 5 1,8-7 108,3 0 0,4-5-1520,1-1 0,7-7 199,-1 2 0,6-4-496,-6-2 1,6 8 823,-6 3 0,6-1 143,-6 1 0,-5 1 97,-6 5 601,-7 7 0,3 3 711,-7 6 0,0 1-576,0 0 0,0-1 250,0 1 0,-1 0-93,-5 0-852,4-1 240,-13-6-847,13-3 1135,-5-7 0,7-15 0,0-3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4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0 134 8534,'11'-17'-36,"0"1"1,-7-7 1245,2 1-191,-5 7 708,7 0-666,-6 6 316,5 0-519,-7 1-1439,0 8 517,0 8 0,0 8-27,0 12 0,0 4-113,0 1 0,8 6 0,3 0 0,-2 0 74,2-5 1,-2-3-565,3-3 0,8 4 216,-3-5 1,-1-2-224,1-3 1,-4-4 171,9-1 1,-3 0 8,-2 0 1,-3-6-136,-2 0 119,2-8 421,-4 12-97,-1-5 1,-2 6 760,-7 1 0,0 0-336,0-1 0,-5 9 925,-1 2 0,-7 5-239,2 1 1,-2 1 106,2-1 0,-2 1-445,7-1 0,-5 0-49,6 1 1,-1-3-344,6-3-69,0 4 1,8-14-21,3 5 0,4-5-263,1-1 0,7 0 68,-1-1 0,2-6-278,-2-5 0,-3-3-357,3-2 546,4 0 0,-7 0-32,3 0 1,-3-7-83,-3-4 0,-5-4 203,0-2 1,-5-2-25,5-3 1,-7-4-401,1-7 1,-3-1 146,-2 1 0,-5-8 392,-1-4 0,-14-3 0,1-2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1 150 8382,'0'-9'712,"0"0"809,0 3-999,0 4 0,2-7-177,3 4 1,6 3-178,12-4 0,3-1 113,7 1 0,2-7-445,4 2 1,2-4 160,4-2 1,1 6-55,-7 0 1,0 7-144,-6-1 0,-7 3-185,-3 2 0,-5 0 178,-1 0 1,-2 2-11,-4 3 1,-4-1 552,-7 7 1,0 0-143,0 6 0,0 5 28,0 1 1,-5 5-20,-1-6 0,-7 6 24,2-6 1,-9 8-202,-3-3 1,1-1-145,5 2 1,1-7 60,-1 1 0,0 2-222,1-2 1,4 1-37,1-7 1,8-4-131,-3-1 6,4-8 132,2 5 327,0-8 0,8 0 138,3 0 0,4-2 257,1-4 0,1 3-209,0-8 1,-1-1 2,1-4 1,-6 5-524,0-1 0,1 9 314,4-3 0,-6 4 0,-3 2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5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0 110 8164,'0'-17'871,"0"0"-113,0 1 391,0 6-749,0-5 1,2 14-103,3-5 1,-1 6-26,7 6 1,-5 3-76,5 8 1,-2 5-25,2 0 1,4 8-107,-4-2 1,-1 3 104,1 3 0,-7-1-175,1 0 0,-3 1-303,-2-1 0,0-5 171,0 0 0,0-13-70,0 1 0,0-8 51,0 3 1,2-7 413,3 1 0,-3-5 65,4-5 0,-2-5 78,1-6 1,-1-10-144,7-8 0,-5 1 60,5-6 0,0-2-207,6 2 1,-1 0 48,1 6 0,-6-1-435,0 1 1,-2 7 208,3 4 0,1 9-943,-8 2 1,6 5-1156,-5-5-789,-1 7 2040,-5 4 910,-7 17 0,-2 9 0,-8 7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6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1170 8164,'-26'0'735,"2"7"-228,7-5 13,1 6 0,7-7-98,3 5 0,2 3-216,-1 8 1,3 0 216,-4-1 1,4 9 266,2 2 1,0 5-236,0 1 0,6 1-130,0-1 1,5-1-385,-6-4 0,8 1 111,-2-6 1,2 4-288,-2-4 1,4-3 150,-4-9-238,4 4 0,2-13 137,0 4 1,-1-5 7,1-1 1,0-13-159,0-3 224,7-20 47,-6 9 0,14-27-551,-4 4 1,-2-19 235,1-3 1,1-10-696,6-7 1,-1-2 774,-16 44 1,0-1-1,-1-4 1,-1 0 19,-1 2 1,0 0 0,2 1-1,0 1-16,11-41 0,-1 6 66,2 5 1,-7 0 290,1 11 0,-2 6-5,3 16 0,-10 6 678,3 11 0,-3-1-428,4 6 1,-8 7 1912,-3 5-733,3 7-295,-7-4-29,13 8-1123,-13 0 1,11 8 56,-8 3 1,3 6-87,-3 5 0,-1-3-430,7 3 0,-2 2 232,3-2 1,2 6-276,-2-6 1,2 6 176,3-6 1,0 1 6,-1-7 0,1 1 114,0 0 1,0 0 178,-1-1 0,1 1-65,0 0 1,-2-1 205,-4 1 0,-4 2 37,-7 3 0,0-2-132,0 8 0,0-5-115,0 4 1,-9 1 34,-8 6 0,0 1-107,-5 4 1,-2-4 22,2 4 1,-6-9-177,6-2 1,-6-8 149,6 2 0,-8 1 39,2-7 1,2 3 137,-2-14 0,6 7-92,-6-7 1,8 1 19,-3-6 1,5-2-21,1-4 1,2 3-254,4-9 0,4 7-364,7-6 211,0 7 1,7-9 245,4 7 0,13-1-25,10 1 1,3-1 434,13-4 0,-4-4-157,10 4 0,-4 2 87,-2-2 0,0 5-42,0-5 1,-5 7 546,0-1 1,-14-3-256,3 3 0,-12-1-70,0 6 0,-3 0-317,-3 0-503,-6 0 204,-3 7 1,-7 3 115,0 6 1,-9 1 21,-8 0 0,0 0 2,-5-1 1,-2 6 247,2 1 0,-2 5 52,1-6 1,5 6 192,-5-6 0,5 8 143,1-2 0,2 3-168,4 3 0,-2-1 42,8 0 1,-7 1-89,7-1 1,-1-1 66,6-4 0,0 1-84,0-6 1,0-1-163,0-5 1,0-1-4,0 1 1,6-6-127,-1 0 73,8-7 0,-9 3-151,7-7 0,0 0 64,6 0 1,-6-1 160,0-5 48,1-3 1,4-8 52,1 0 0,-8 6 250,-3 0 0,-2 5-202,1-5 1,-3 6 463,4-6-608,-5 7 1,-2-5-114,-5 3 0,2 4-197,-7-3 227,0-5 0,-4 7-426,4-9 1,-2 7 185,7-6 1,-1 5-951,1-5 0,5 0 60,-5-6 0,4 0-1224,2 1 2331,8-1 0,8-7 0,10-2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7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93 8186,'0'-16'0,"0"-7"0,0 1 1721,0 7-401,0 8-976,0-1-496,0 6-122,0 10 1,0 10 259,0 16 1,-8 7-361,-3 3 1,-9 10 159,-2 2 0,-6 5-25,5-5 1,-4-1-158,4-5 1,3-9 5,9-7 0,3-3 194,8-8 0,0-7 81,0-5 1,2-7-165,4 2 0,9 1 52,7-1 1,8 1 150,-3-1 1,-1-3 121,2 9 1,-2-1-92,2 5 0,-4 7 151,-7-1 1,-2 6 140,-4-6 1,-4 8 486,-7-2 1,0 3-366,0 3 0,0-3 182,0-3 0,-2 4-100,-3-5 1,3-1-316,-4 2 0,5-6-33,1 6 0,-6-5-195,0 4 0,1-6 94,5 1 1,0-3-336,0-3 218,0 1 1,0 0-299,0 0 649,0-8-240,0 6 228,0-13-37,0 5 56,0-7 1,-2 0-378,-4 0-142,5 0 0,-7-7-675,8-5 487,0-2 1,-2-9-438,-3 1 901,3 0 0,-5-10 0,7-3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8137,'0'-16'0,"0"-1"1042,0 0 235,0 8 1,8 1-711,3 8 0,4 0-266,1 0 0,-4 0-99,-1 0 0,0 0-72,6 0 1,-6 6-242,0 0 1,-6 7-8,7-2 0,-7 5-293,6 7 1,-7 3 128,2 7 0,-5 0-212,-1 1 0,-1-1 66,-5 1 0,2-3 24,-7-3 1,0 2 635,-6-8 1,1-1 19,-1-10 1,6 3 219,0-2 1,5-5-105,-5-1-223,7 3-68,-3-7 35,7 13 110,0-14 0,7 7-162,4-8 1,6 0 622,5 0 1,2-2-106,4-4 0,4 3 74,-4-8 0,-2 5-349,2-5 0,-6 7-293,6-1 0,-8-3-277,2 3 314,-3-1 1,-2 6-902,-1 0 0,-6 2 397,-5 3 0,-3-1-977,-2 7 0,0 2 284,0 10 0,-4 3 83,-7 7 1,-2 2 1066,-15 4 0,-7 4 0,-8 7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8137,'17'0'0,"-1"0"0,7-2 249,-1-4 0,8-1 430,-3-4 1,-1-4 26,2 4 0,-5 1 178,4-1-712,-6 7-233,3-3 1,-9 9-128,-4 3 1,-4 7 174,-7 10 0,-7-2-55,-4 8 1,-6 0-443,-5 5 1,3 1 213,-3-1 1,3-1 369,3-4 0,1-4-188,4-8 904,3 1-412,8 0 1,10-8 135,6-3 1,8-4-197,10-2 1,1-6-17,4 0 0,4-12-583,7 1 1,0-3-167,0 3 1,-5-5-2187,-1-1 2633,1 1 0,5-2 0,0-2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8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32 8240,'0'-10'3826,"-7"-4"-4489,5 12 0,-4-4 915,12 12-139,-4-4 1,7 12 468,-4-2 0,-3 2 729,4 3 1,1 7-876,-1 4 1,1-2-171,-1 2 1,-4-2-553,3 2 1,-3 3 227,-2-3 1,0-4-154,0-1 0,2-5-89,4-1 0,-5-6-1040,5 0 558,-4-7 446,-2 3 1,0-9 286,0-3 0,2-10-94,3-7 0,1-14 170,11 3 0,-4-4-71,9 3 1,4 1 67,2 0 0,-2 7 104,2 3 0,-6 5 349,6 1-372,-8 8 0,4 1 159,-7 8-821,-8 0 1,-1 10 273,-8 6 1,0 8-929,0 10 1,-13 1 150,-4 4 1060,-11 4 0,2 0 0,-7-3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4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7803,'2'-8'973,"-4"-2"1698,-15 1-1815,7 1-636,-5 8 0,7 8 768,-4 3 0,-3 7-405,3 5 1,5-2-190,1 8 1,4 5-211,2 7 1,0 1-153,0-2 1,8-3-295,3 3 1,7-5 258,5-6 0,2 1-641,3-7 1,5-2 354,-4-9 0,4 1-772,1-7 0,7 0 191,-1-6 0,-2-2 80,-9-4 1,2-3 789,-8-9 0,8 1 0,-4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8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7899,'-8'10'1971,"-2"7"341,-7 1 1,7 5-2027,5 5 0,-3-3-978,2-7 0,-5-1-2248,5 0 2940,-8 8 0,5 2 0,-8 8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8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8213,'-9'10'617,"1"-1"-25,8-4 1,11-3 39,12 4 1,5-10 962,16-1 1,-1-1-539,1 6 1,5-6-450,-5 1 0,3-3-421,-3 3 0,4 3 17,-3-4 0,-4 5-1406,-2 1 1,2 0-88,-2 0 0,5 5-2228,-5 1 3517,0 7 0,2-4 0,2 8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8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17 151 8821,'0'-10'2058,"0"1"-2010,0 4 1179,0 3-798,0-6 1,0 16 31,0 3 0,0 4-15,0 1-512,0 1 0,2 0 103,3 0 0,-1-6-143,7 0 1,0-7 0,6 1 1,1-3 125,5-2 0,-5 0-551,5 0 0,1-2 238,-2-3 0,0-5-215,-5-6 0,-8-3 282,-3-3 0,-4 3 247,-2-3 0,0 1-45,0-1 1,-8 4 250,-3-5 0,-9 7 738,-3 4 0,-1-1-447,2 8 0,-2-1-2017,-4 6 1498,-4 15 0,6 4 0,-7 14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5:5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19 7973,'-74'-19'0,"5"19"0,24 33 0,16 19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249 100 8038,'0'-16'1519,"0"-1"-836,0 0 247,0 1 1,2 4-298,4 1 0,3 8-87,8-3 0,-1 4-320,1 2 1,7 0-58,4 0 1,-2 0-118,2 0 0,0 0-290,5 0 0,1 0-177,-1 0 0,-1 2 319,-5 4 0,-2-1-1016,-9 12 0,-1-4 367,-4 9 1,-3 4 153,-8 2 0,-10 4 384,-6 1 1,-3 0 342,-9 1 1,2-3-29,-1-3 1,-3 2 258,8-8 0,-1 0-149,7-5 0,4-2-30,1-4 1,8 4-292,-3-4 61,4-3 1,10 5-134,3-8 0,4 6 177,1-5 1,7-1-44,-1-5 1,8 6-8,-3 0 1,-3 1 3,-1-2 1,-1-1 67,-5 7-48,3 0 0,-12 6 220,3 0 0,-6 0 73,-10-1 0,-6 1 103,-12 0 0,-3 5-178,-7 0 1,-8 8 85,-3-2 1,-5-2-85,-1 2 0,0 0 25,0 5 0,0-5-138,0 0 1,7-2 107,4 1 0,4 3-329,1-8 1,8 1-105,4-7 1,9 1-440,2 0 438,7 0 0,-1-3-58,10-2 1,4-3 92,8-4 1,9-3 52,8 4 1,14-12-121,13-5 1,12-9 109,4-3 1,11-6-269,1 1 1,5-2 420,-4 2 1,-3 4 192,-9 7 0,-11 3 37,-12 2 0,-6 5 601,-10 7-575,0 0 0,-23 2 13,1 3 0,-8 7 24,-9 10 0,-15 4-78,-7 7 0,-9 6-652,-8 0 0,1 8-10,-6-3 0,-1-3-240,-5-2 0,2-4 355,3-1 0,3-6 191,3-1 1,5-8-342,1-2 1,1-6 77,10-6 1,0-3 368,5 4 0,6-10-57,0-1 0,7-8 254,-1 1 0,3-2 78,2-3 1,7 2 225,4 4 0,4-2-236,2 7 0,5 1 136,0 5 0,2 0 324,-1 0 1,-5 7-225,5 4 0,-5 12 298,-1 4 1,-8 7-280,-3 5 1,-4 5 101,-2 12 0,0-2-255,0 7 1,-8-3-334,-3-3 0,2 1 54,-2-11 1,5 1-142,-5-1 1,2-5-114,-3-6 0,-1-6-1331,8-1-613,-8-6 1504,4 3 0,-8-15-1,0-3 0,6-6 163,0-6 1,2-5 490,-2-11 0,-12-11 0,5-10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568 99 8038,'10'-24'0,"-3"5"0,-9-3 3230,-3 11-2091,-5 3 0,-6 3-356,-1-1 1,-7 2-153,-4 10 1,-11 5-999,-6 11 1,-10 6 261,-7 11 0,5-2-1234,1 8 1,12-8 475,5 2 1,11 2 862,6-2 0,3 0 0,2-6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284 366 7986,'23'-41'0,"-1"-3"0,0 3-35,-5 2 1,-1 4-7,1 1 0,-2 3 197,-4 3 1,2 4 737,-7 7-451,-1 0 1,-7 8-162,-3 3 0,-6 6-176,-12 6 0,3 5 119,-8 11 0,0 4 77,-5 8 0,0 7-123,-1 3 1,3 4-3,3 2 0,2 6-146,3 0 1,10 7 98,-3-2 0,5 10-173,-1 1 0,3 1 35,4-7 1,3-4 52,-4-1 1,4-7 19,2 1 0,-2-4 6,-3-7 0,3 4-35,-4-3 1,5-4-117,1-2 1,-6-10 95,1-1 0,-1-2-179,6 2 122,-7-4 86,5-7-662,-6-8 88,8-1 244,0-8 1,6-2-137,-1-4 1,10-10-349,2-12 0,1-6 769,10-5 0,0-3 0,6-9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2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0 234 7986,'17'-16'0,"-6"-1"0,0 0 0,2 0 1821,9 1 1,12 1-853,10 4 0,12-4-236,5 4 1,-3 1-463,-3-1 1,-3 8-379,-1-3 1,-9-1-90,-3 1 1,-9 1-396,-2 5 1,-8 0 61,2 0-915,-3 0-904,-2 0 1297,-8 0 624,-2 0 0,-14-6 15,-4 0 1,-6-5 300,-5 6 1,-4-1 206,-8 6 1,-3-5-61,4-1 0,-4 0 217,9 6 1,2 0 61,-2 0 0,13 6-131,-1 0 0,4 1 280,1-1 0,-2-3-156,8 8 0,-1 1 196,6 4 1,-5 8-7,-1 4 0,0 4 102,6 1 1,0 6-244,0 0 0,-5 8-161,-1-3 1,-7 4-29,2 2 0,2-5-87,-2 0 1,1-8-380,-1 2 1,-4 0 236,4-6 1,-2 2-308,2-12 0,2-1 138,3-5 1,5-6-212,-5 0 451,4-7 0,2 1 249,0-10 0,0-5-523,0-6 1,0-7 94,0 1 1,13-8-646,4 3 0,11-3 355,-1 2 0,11-2-451,1 8 0,5 0 492,-5 5 0,8 8 395,-3 3 1,-3 4-65,-2 2 1,-9 0 236,-3 0 0,-8 2 2061,-2 4-1624,-1 3 0,-14 8 434,4-1 1,-4 1-352,-2 0 1,-2 0-642,-4-1 1,-5 3-268,-11 3 0,1-5-195,-6-1 1,4-1 385,-5-9 1,6 5-456,-6-5-318,8-1 1,-2-7 267,11-3 0,1-3-77,5-3 1,3-4 216,-4 4 1,4 2 834,2-2-93,0 7-76,0-3 1,0 9 318,0 3 1,-7 10 837,-4 7 0,-4 8 429,-2-2 1,2 3-913,4 3 1,4-5-194,7 5 1,2-10-293,3 9 0,6-5-992,12 0 1,5 2-18,11-8 0,7-2-909,15-8 1475,0 2 0,29-12 0,-5 6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5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468 685 8309,'-14'-16'-410,"2"-1"1,3 0 260,4 0 1,3 1 174,-4-1 1,4 0 15,2 1 1,-5-1 0,-1 0 0,1 0-12,5 1 1,0-1-8,0 0 1,1 1 35,5-1 1,-2 0-10,7 1 1,-6-1 50,7 0 0,-1 0-46,5 1 1,1-3-3,0-3 1,0 3-28,-1-3 0,6 2 7,1-3 0,6 5-50,-1-4 1,4-3-12,1 3 1,3-6-24,3 6 1,-4 2 42,4 8 0,-2-1-132,2 8 1,-4-1 130,4 6 0,2 0-52,-2 0 1,0 8 7,-6 3 0,1 4 1,-1 1 0,1 1 44,-1 0 1,-5 1 4,0 5 0,0-3 14,5 8 0,-5-6 14,0 6 1,1 0-29,10 5 1,-3 1-2,3-1 0,-4 2-70,-2 4 1,1-3 16,-1 3 1,-1-4-12,-5-2 0,3-1 114,-8-4 1,1 3-6,-7-3 1,-6 2 152,-5-2 1,-3 3-125,-2-3 0,0 9 45,0 2 1,-13 0-63,-4-5 1,-5 5-75,0 0 1,-4 0-2,-7-6 1,-8 2-16,-4 4 0,-3-4 113,-2 4 1,-2-3-13,-4-3 1,2-1 6,-7-4 1,0 1-121,-6-6 1,0 4 90,0-4 1,2-3 8,4-9 1,-2 2 73,7-7 0,1-1-2,4-5 1,3-2 110,4-3 1,-5-6-138,5-12 1,-4 3 12,-3-8 0,3 0-145,4-5 1,-5 0 125,5-1 0,1-5-115,-1 0 1,8 0 110,3 6 0,1-1-185,10 1 0,0 0 199,5-1 1,2 1-218,4-1 0,4 1-7,7-1 1,1-1-213,5-4 0,11 2-173,11-7 1,12-1 173,11-5 1,6 0-184,10 0 1,7 5 515,4 1 0,6 1 0,5-2 0,-42 25 0,0 1 0,3 2 0,-1-1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6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1 168 8438,'0'-17'-806,"0"0"1,0 6 867,0 0 0,0 0 3,0-6 0,0 6-25,0 0 45,0 7-56,0-11 0,0 11 107,0-7-8,7 8 243,-5-12-250,5 13-385,-7-6 251,0 8 0,0 8-36,0 3 0,2 13 35,4 10 0,-4 1-26,3 9 0,-3 14 81,-2 9 0,0 3 4,0-3 0,0 17-152,0 10 0,0-44 1,0 1 182,0 4 0,0 1 0,2-3 0,2 0-26,-2 2 0,1 1 0,3 0 0,1 0-5,-1 2 0,-1 1 1,2-2-1,1 1-36,0-2 0,1-1 0,-1-1 0,0 0 15,1-4 1,-1 0-1,-2 2 1,-1 0-80,1-2 1,-1 0-1,5 47-116,1-14 1,4-5 116,-4 0 1,-2-15 222,2-2 0,-5-9-163,5-7 1,-5-4 151,5-8 0,-6-5-105,6 0 1,-7-13-12,2 1 695,3-3-1082,-7-3 471,5-3 1,-7-14-194,0-4 0,2-14-509,4-8 0,-3-8-26,9-9 602,-9-7 0,12-10 0,-6-9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7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7963,'0'23'-295,"0"-1"1,8 17 108,3 5 177,11 5 0,-7 16 58,7-4 0,-9 13-470,4 10 1,3 7 496,-14-42 0,-1 2 0,5-1 0,-1 0-44,-3 0 1,-1 0 0,2 6 0,-1 2 132,0 0 0,-1 0 1,3 5-1,-1 1-24,-1-3 0,-1 0 1,0 1-1,-1-1 18,2-3 1,0 1 0,-4 1 0,1 0-48,3-1 1,-1-1 0,-2 2 0,0-1-16,2-6 1,1 0 0,-4 2 0,0-1-33,0-3 0,1-1 0,2 5 1,0 1 7,0-3 1,1 0 0,3 43-66,2-6 0,-7-7 187,1-11 1,-3-1-208,-2-10 1,0-3 73,0-8 0,0-2 28,0-3 1,2-4-259,4-8 1,-5-7-662,5-4 517,-4-3 0,-2-8 223,0 0 1,0-9-254,0-2 0,0-11 399,0-17 0,7-7 0,3-15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9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7934,'0'-12'685,"0"1"-581,8 7 0,2-4 42,7 8 0,6-8 433,0-3-132,8 3 1,-10-5 566,8 7 1,-2-2-853,2 3 1,-3 3-468,-3-4 1,-3 4-255,3 2 1,-4 0-1583,-2 0 2141,1 0 0,-1 8 0,0 1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08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700 218 8169,'17'-23'0,"0"1"0,-6 0-379,0 5 248,-7 0 0,3-5 333,-7 0 1,-7 1 402,-4 10 0,-6-4-246,-5 4 0,-12 4-153,-10 1 0,-5 4-55,-1 2 0,0 2 66,0 4 1,0 5-236,0 11 1,0 6 67,0 11 0,-1 6-111,1 10 1,13 7 155,4 10 0,11-11 18,-1 0 0,12-7 94,6-4 0,5-1-67,5-5 0,8-5 103,15-11 0,2 2-109,14-8 1,14-2-116,9-8 1,12-5-465,5-7 0,11-4 171,-40-1 1,1-1 0,-4 1 0,0-3-145,3-5 1,1-2-1,0 4 1,0 0 417,-1-3 0,1 0 0,1 1 0,-1-2 0,0-1 0,0-1 0,-3 0 0,0 0 0,-2 1 0,0-1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7902,'0'-12'-713,"0"1"1,0 5 1594,0-6-49,0 1-145,0-7-227,0 1 640,0 0-240,0 7 551,0 3-152,7 7 205,-5 0-268,6 0 139,-8 0 1535,0 0-2682,0 7 0,2-3 70,4 8 0,-4-7 27,3 7 0,-1-2 334,2 1-186,-4 4-123,13-5 123,-13 7-404,14 1 0,-12-3 138,7-3 1,-7-3-174,2-3-92,-4-4-112,-2 13-878,7-13 631,-5 6-915,6-8 592,-8 0-834,0 0 1,8 0-1,1 0 1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7901,'0'-12'-272,"0"1"209,8 7-4,-6-11 0,11 11 605,-7-8-130,0 8 123,-6-3-203,0 7 687,0 0 0,0 7-690,0 5 0,5 11 37,1 6 0,0 3-25,-6 3 0,0 5-107,0 1 1,0 5 7,0-6 1,-6 6-9,0-5 1,-1 5-481,1-6 1,4 0-52,-4-5 0,2-6-277,-1 0 0,3-8 224,-4 2 0,4 2-239,2-2 0,0-6-617,0-5 351,0-1-616,0 7 1475,0-9 0,-8-9 0,-1-9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7901,'0'-17'0,"8"1"247,4 5 0,3-5-44,2 5 1,1-5 131,-1-1 1,2 6-80,4-1 0,-2 2-37,8-1 0,-2-3-76,2 9 1,2-7-101,-8 6 0,5 1-76,-4 5 1,4 0 63,-5 0 1,2 0-92,-2 0 1,-3 0 37,3 0-28,-4 0 1,-2 0-4,1 0 0,-7 0 48,1 0 0,-7 0 7,7 0 1,-6 5 4,5 1 94,-7 0 0,6 0-77,-5-1 1,-3 3 133,4-2 1,-4-2 25,-2 7 97,0-7-209,0 11 0,0-11 19,0 8 0,0-6-51,0 5 1,0-5 10,0 5-28,0 1 1,0 5 31,0 1 1,0-7 12,0 1 0,0-1-15,0 6 0,0 1 54,0-1 0,0 0-31,0 1 0,0-1 15,0 0 0,6 6 35,0 0 1,-1 2 105,-5-2 0,6 4-221,0 8 0,5 7 85,-5 4 0,8 4 55,-3 2 0,-1 0-42,1 0 1,-1 9-360,1 8 1,3-7 204,-8 1 0,-1-7 115,-5-4 0,6-2-106,0-4 1,0-4-77,-6-7 1,0-2 203,0-5 0,-2 3-98,-4-8 1,4 0 199,-4-5 0,-1-7-56,1 1 0,-2-7-122,2 7 1,-3-8 8,-9 1 0,1-3-124,0-2 1,0-5-104,-1-1 0,-5-9-411,0-3 1,-6-1-644,6-10 0,-7 6 545,1-6 1,-2-5 710,2-7 0,-11-7 0,3 4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6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7963,'9'-9'-2023,"-1"1"2975,-8 1 210,0 5 292,0-6-744,0 8-221,0 0-385,0 8 0,0-5 17,0 9 57,0-1 0,0 7-691,0-1-185,0-7 117,0 5 0,2-13 266,4 4 1,3-4-81,8-2 1,1-2 141,-1-4 81,0 4 45,1-13 0,-1 13 79,0-4 0,-5 4-226,-1 2 514,1 0 0,-3 8 43,-3 3 1,-4 7 182,-2 5 1,-8-2-190,-3 8 1,-10-2-15,-2 1 0,0 3-133,5-8 1,-5 6 26,0-6 1,0 0-178,6-6 97,0 1 0,-1-3-252,1-3-162,7-5-158,-5-7-9,13 0-251,-6 0 395,8-7 0,0 3 59,0-8 1,0 6-13,0-5 1,8 7 166,4-2 0,-3-1 233,3 1 0,-1 0-290,7 6 693,-9-8-315,7 6 97,-7-5 151,1 7 49,5 0-262,-13 0 1,4 2 35,-12 3 0,-4 5-134,-7 7 1,0 1-121,0-1 100,-1 0 59,1 1 1,0-1 4,-1 0 1,7-5-38,-1-1 0,9-5 151,-3 5-533,4-7 154,2 12-154,0-14 0,8 7 101,3-3 0,4-4-146,3 4 1,-1-4 60,0-2 1,1 0-30,-1 0 0,-6 0 98,1 0-158,-1 0 397,7 0 1,-7 0-56,1 0 1,-8 1 125,1 5 72,-3-4-226,-2 14 0,0-13 201,0 9 0,-2-1 34,-3 7 1,1-7-20,-8 1 5,8-1 28,-11 7-378,13-1 1,-6-6 137,8 1 0,2-8-295,4 2 0,-2-3-44,8 3-128,-1-4 357,6 6 0,-7-6-31,-4 3 175,3-3 1,-7 14 265,4-5 1,-12 3 281,-5-3 1,-5 7-233,-1-1 0,-2 0 424,-4 6 0,4-4-296,-4-1 0,3 5 312,3 0 1,2-6-266,3-5 1,-1-1-115,7 6 1,0-5-173,6 0 1,0-7-125,0 7 0,0-6-620,0 5 514,8-7 0,1 6-793,9-5 0,1-3 410,4 4 0,-2-4-1071,8-2 1,0-8-17,5-3 1474,9-12 0,9-4 0,9-8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7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571 191 7884,'9'-18'0,"-1"1"-269,-8 0 1,-6-1-337,1 1 0,-9 6 576,3-1 1,-5 2 161,-1-1 1,5-4 806,1 3-581,-1 4 1,-5-1 43,0 3 0,-1 4 1,1-4 0,0 4-50,0 2 1,-3 2-127,-3 4 1,4-2-199,-4 7 1,-2 3 65,2 9 0,-2-2-38,2 8 1,4 0 21,-4 5 0,2 7-141,-2-1 1,3 8 261,-3-2 0,4 4-51,2 2 0,5 6-48,1-1 0,7-5 22,-2-6 0,4-7-202,2 1 1,2-3 101,4-3 0,9-7-651,8-4 0,2-4 79,-2-1 0,4-9-151,8-3 0,-1-6 204,1-6 1,0-5-107,-1-12 0,5 1 601,-5-6 0,5 1 0,-11-2 0,-1-2 0,2 8 0,-10 0 0,-1 6 0,-3 5-400,-9 1 770,0 7 1,-6-2 567,0 12 0,0 4-306,0 7 0,0 0 288,0 0 0,0 3-500,0 3 1,5-4-179,1 4 0,0-4-324,-6-2 0,0 1 118,0-1 1,2-5-534,3-1 0,-3-5-657,4 5-778,-4-7 80,-2 12 1425,0-14 0,-8 5 427,-3-7 0,1-2 0,-1-3 0,-1 3 0,-13-21 0,-2 3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7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7884,'-7'-17'0,"5"0"-1075,-4-1 537,4 9 270,2-7 268,0 14 716,0-5-46,0 7 752,0 0-471,8 0 335,1 0-863,16 0 1,-5 0 266,3 0-451,4 0-78,-1 0 0,3 0-166,0 0 1,0 0 114,6 0 1,-1 0-1366,1 0 681,-1 0 433,9-8 0,-7 6-2630,4-4 2771,-3 4 0,5 2 0,2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7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7813,'-10'8'4206,"2"-6"-4758,8 13 292,0-13-238,0 6 1,0-6-665,0 4-692,0-4 1420,0 13 1,0-5 433,0 7 0,0 0 0,0 0 0,0 3 0,0 3 0,0-4 0,0 6 0,0-8 0,0 0 669,0 1 248,0-1 302,0 0-456,0-7-674,0 5-89,0-13 0,8-2 0,2-9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9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6958,'2'-10'-322,"4"4"490,-4-3 510,5 7-176,-7-14 188,0 14-89,0-5-150,0 7-9,0-8 247,0 6 266,0-6-194,0 8-28,0 0-470,0 8 0,0 2 150,0 7 0,0 2-155,0 4 1,0-4 75,0 5-308,0-5 0,0-2-414,0 0-1681,0-7 1079,0 5-1885,0-13 1474,0 6 1401,0-8 0,8 8 0,1 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4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7982,'-9'10'3841,"-7"-3"-3570,14-7-330,-5 0 264,7 0 1643,0 0-2696,7 0 0,5 0 497,11 0 1,-2 0 350,8 0 0,0 0 0,5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7934,'-6'11'365,"0"1"0,0-1 580,6 7 0,0-7-522,0 1 1,-2-7-156,-3 7 1,3 0-63,-4 5 0,4 2 14,2 4 0,0-4-262,0 4 0,0-3-67,0-3 1,2 6-133,4 0 0,-2-6-4,7-5 1,6-1-232,6 7 1,6-7 228,-6 1 1,6-8-50,-6 1 0,6-3-36,-6-2 1,0 0 65,-6 0 0,1 0-42,-1 0 1,0 0-529,1 0 836,-1 0 0,8-7 0,2-3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55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8039,'0'-9'871,"0"-7"-588,0 7-70,0-9 92,7 9-145,-5-7 1,12 13 62,-8-9 1,1 6-2,-1-5 1,-2 7 15,7-2 0,-5 4-11,6 2 1,-7 0 90,7 0 0,-6 0-86,5 0 1,-5 8 271,6 3 1,-3 11-51,3 1 1,1 2-68,-7-2 0,5-4-87,-5 4 1,6-4 109,-6-2 1,-1 1-400,-5-1 0,2-2 102,4-3 1,-4-2-829,4-5 480,-4-3-1719,-2 6 573,0-8-32,0 0 697,-8-8 0,0-1-134,-3-9 1,1 1 139,4 0 1,4-6 258,-3 0 1,5 0 450,5 5 0,-1 1 0,8 0 0,1-1 0,10 1 0,-4 6 0,5-1 0,-5 6 0,-2-5 0,2 7 0,4-2-210,-3-3 276,-3 7 171,-2-6 1,-5 8 579,7 0-489,0 0 321,-7 0-224,5 0 1,-11 0 294,8 0-4,-8 0-383,3 0 141,-7 8-180,0-6 1,0 13 51,0-4-329,-7 12 20,-3-3 1,-7 12-278,-1-3 1,-1 4 210,-4 1 1,-4 1-397,-7 0 0,-1-1 206,0 1 1,1-6-18,-1-1 1,8-6 27,4 1 1,4-6-122,2-6 39,0 5 453,-1-14-7,9 13-247,1-13-96,8 6 111,0-8-37,0 0 281,8 0-208,1 0 1,9 0 34,-1 0 1,6 0-10,0 0 1,6 0 365,-6 0-215,0 0 0,-6 0-10,0 0 0,1 0 336,-1 0-472,-7 0 0,-1 0-254,-3 0 375,-4 0-141,6 0-87,-8 7 0,-2 3 28,-4 7 0,2 1-208,-7-1 1,-1 0-221,-5 0 314,-8 1 1,6-1-81,-5 0-12,-2 1 189,6 7 1,-12-6 114,3 4-1,-4 4 1,-1-6-191,-1 8 328,0-8 30,1 4-273,-1 0 58,8-14 886,-5 12-374,13-13-240,-6 7 510,15 1-334,-5-9-85,13-1 26,-6 0-600,8-6 226,8 5 1,3-7-1,12 0 1,12 0 140,11 0 1,12-7-243,5-5 0,0-9-64,7-2 0,-7-6-28,6 6 1,-2-2-26,-9 2 1,-2 6-104,-10-1 0,-4-3 63,-7 10 0,-6-9-162,-1 9 1,-12 1-127,1-1 337,-11 7 1,0-10 203,-12 9 1,-4-1-61,-7 6 0,-8 0 120,-4 0 1,0 2 32,-5 4 0,3 1 96,-9 5 0,5 1-29,6-7 0,-2 6 418,8-7-369,0 1 172,6 2-115,0-6 10,-1 5-44,9-7 1,-1 6 570,4 0-247,5 0-350,-15 1 1,12 3-127,-7 7-16,-1 1 1,-5 5 8,0 0 0,-6 13 46,0-1 1,-8 5-13,2 0 3,-11-3 1,3 13-73,-3-4 1,3-4 2,3-1 1,5-5 105,0-1-568,8-1 288,-4 1 0,13-8-824,1-4 382,7-4-328,-4-9 288,8-3 1,8-10 642,4-9 0,11-7 0,4-16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6:56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8039,'10'0'221,"5"0"-64,-13 0 0,6 1 411,-8 5-108,0 4 1,0 9-42,0 4 0,-2-4 383,-4 4-343,4 4-399,-5-7 1,-1 12 140,6-13 1,-6 8-122,8-4-40,-7-3 1,5-1-748,-4-8 517,4 1-976,2-3 410,0-1 470,0-8 1,0-2 31,0-4 1,0 3 65,0-9 1,0 1 53,0-7 0,2 1 28,4 0 0,5-1-27,12 1 1,4 6 21,8-1 0,-1 6 116,1-5 1,-1 7-114,1-2 0,4-2 153,-5 3 1,3-1-64,-14 6-69,0 0 66,-6 8 0,-7 1 114,-5 8 1,-10 1 81,-7-1 1,-5 0-41,-6 1 0,2-1 375,-8 0 0,8-1-186,-2-5 0,3 3 733,3-9 1,6 1 317,-1-6-317,8 0-605,-4 0-1025,16 0 493,2 0 1,9-6-666,4 1 1,4-9 495,8 3 1,-1-5-2085,1-1 2332,7 0 0,2-1 0,8 1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105 242 8086,'7'-17'-39,"-5"0"1,8 2 45,-4 3 1,-4-3 246,3 3 0,-3-3 138,-2-3 0,0 7 391,0-1-49,0 1 46,0-6 197,0-1-382,0 1 1,0 5 211,0 1-16,0 7-473,0-4 0,0 16-312,0 4 0,-2 18 175,-3 11 1,1 7 292,-8 4 0,1 7-188,-7 5 1,1-5-43,0-1 1,5-10-110,1-2 0,5-8 100,-6 3 0,9-11-566,-3-1 1,4-8 183,2 2 356,0-3-1730,0-11-2609,0 7 3145,0-14 1,0-2 91,0-12 1,2-11-467,4-6 1359,3-11 0,16-4 0,2-8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598 18 8086,'10'-9'1628,"-2"1"-1184,-8 8 1,-8 0-212,-4 0 0,-3 8-35,-2 3 1,-8 5-215,-4 1 0,-10 8 90,-1 4 0,-6 3-507,6 3 0,-7-8 234,7-4 1,0-4-25,5-2 1,3-1 183,3-5 1,-2-1 214,8-4-228,0-4 37,6 5 1,5-7 350,1 0-2,7 0-425,4 0 0,11 2 88,12 4 1,-4-4 256,5 4 1,0 3-38,0 3 0,4 3 101,-5 2 0,0 1-133,-5-1 0,-1 2 129,0 4 1,-5-4 43,-1 5 1,-5 1-89,6-2 1,-7 0-864,7-6 537,0 0 1,7-1-948,4-5 1,-2-3 82,8-8 0,2-8-1191,9-3 2111,-4-5 0,22-9 0,-4-2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7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34 8125,'-18'-10'653,"7"0"167,-1 5 1,1 3-512,-6-4 0,-1 10-391,1 2 0,-2 7 443,-4-1-239,3 3 1,-12 4 127,3 4 0,-2 6 170,2 11 1,-3 5-251,3 6 0,2 9 39,-2 3 1,8 3-66,-2-3 0,6 2 57,5-7 0,-1 4-171,7-11 1,0 3-309,6-13 1,10-1-582,7-5 1,2-9 118,10-2 1,8-7-1548,9-6 2287,4-3 0,9-8 0,3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7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8023,'-17'-17'401,"-1"0"1,7 1 584,-1 5 0,7-2-848,-7 7 1,6-6 11,-5 6 0,5 1 537,-6 5-488,1 0 0,-6 4-200,-1 7 0,1 4-109,0 20 1,-6 0-149,0 16 1,-2-2 248,2 8 0,3 5 50,-3 1 0,4-1 366,2 1 1,0-9-128,-1-2 0,9-2-117,3-10 0,-2 0-53,2-5 1,1-2-230,5-5 0,7-3-125,5-7 0,-1-1-222,7 0 0,-5-7 86,10-4 1,2-4-204,-2-2 0,8-4-148,-2-8 0,9-1 253,3-16 0,-1 0 139,-5-6 0,-3 3 110,-3 3 0,2 4 260,-8 8 0,-6 5 422,-5 1 47,-8 7 1,3-2 78,-7 12 1,0 3 649,0 9 0,-2 1-121,-3 4 0,3-2-516,-4 8 0,4-8-236,2 2 1,0-4-128,0-1 0,0-1-933,0 0 244,0 1 1,2-7-1284,4 1 279,-4-9-1263,5 5 1171,-7-8 1556,0 0 0,-7-8 0,-3-1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8023,'-17'0'0,"5"0"1894,1 0-1317,7 0 1,-4-2 1174,8-4-1063,0 4 0,0-8 797,0 5-1109,0 3 0,8-12-304,3 8 1,7 1-135,5 5 0,-2-6 144,8 0 0,0 0-955,5 6 1,1 2 468,-1 4 0,1-2-2557,-1 7 2960,1-7 0,0 12 0,-1-7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8616,'17'0'1248,"0"0"1,0 6-836,1 0 1,-1 7 263,0-1 1,6 5-196,0 6 0,0 4 99,-5 8 0,5 1-167,0 5 0,-6-3-219,-5 8 0,-7-5-26,7 5 1,-8-8-122,2 2 0,-6-1-114,-6 1 1,-13 1-454,-16 10 1,-1-3-1126,-11 10 0,-6-4 569,-11-2 1,1 0-187,-6 0 1,11-8 146,-5-4 1114,15-19 0,5 6 0,9-15 0,-1-1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8010,'9'0'2310,"-1"0"-1489,0 0 1,1 0 98,9 0 0,1 6-404,4 0 0,-2 1 117,8-1 0,0-4-181,5 4 0,1-2-384,-1 2 1,1-3-44,-1 9 1,-5-6-110,0 5 1,-8-5 26,2 5 1,-9 1-180,-3 5 1,-7 1 128,2-1 0,-4 0 8,-2 0 0,-8 3 282,-3 3 1,-12-2-70,-6 8 1,-4-6-78,-2 6 1,-7-6 119,-4 5-1373,-4-6 843,6 10 0,-6-11-618,4 8 0,-4-6 991,-2 6 0,0 8 0,0 7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8010,'0'17'16,"0"-5"312,0-1-281,0 1 1,0-1 141,0 1 462,0-8 334,0 3-245,0-7 0,8-7-232,3-5 1,14-3-146,10-3 1,7-5-727,10 0 1,8-7 280,3 1 1,4-4-333,2-1 0,6-1-399,0 0 813,-8 1 0,1-1 0,-7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9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0 7919,'-18'0'3362,"7"6"-3907,-1 0-177,8 0 1531,4-6 1,10 0-352,7 0 0,1 0-166,-1 0 0,6 0-739,0 0 0,6 0-805,-6 0 1,6 0 1251,-6 0 0,8-8 0,-5-2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8005,'12'0'672,"-1"0"0,1 0-244,5 0 0,6 0 285,0 0 0,6 2-232,-6 3 1,6-1 4,-6 8 1,2-6-417,-2 5-36,-4 1 0,0 5-86,-7 0 1,-8 1-282,1-1 1,-3 10 164,-2 7 1,-15 3-90,-8 9 0,-14 4-613,-3 2 1,-8 2 307,2-14 0,4 0 1487,1-5 0,12-8-48,6-4 1,6-4 378,6-2 0,3-5-630,8-1 1,2-5-10,4 6 1,3-8-268,8 1 0,8 3-109,4-2 0,4 0-689,2-6 0,5 0 329,0 0 0,2-8-1969,-1-4 1,-5 3 205,5-3 1882,-5 8 0,-1-3 0,-1 7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0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7833,'18'0'7136,"-9"0"-6646,-1 0 1,-8 2-229,0 4 1,-4-2-788,-7 7 1,-20 3 524,-27 9 0,-26 12 0,31-13 0,0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8050,'18'0'520,"-1"-6"165,0 0 1,1 1-228,-1 5 0,0 0-158,0 0 0,3 0 394,3 0 0,-2 0-217,8 0 0,-8 5 1042,2 1-1153,-4 0 0,-2-6-189,1 0-205,-9 0-678,7 0 311,-14 7 1,5-3 254,-7 8 0,0 1-1128,0 10 1,-2 4 466,-3 8 1,-5 5-445,-7 1 0,-6 5 563,0-6 1,0 6 681,5-6 0,-7 9 0,-2-5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104 675 8050,'-17'18'-1164,"0"-7"1291,0 1 0,5-7 813,0 7 0,9-6-37,-3 5-603,-4 1 0,8 5-27,-3 0 0,3-5-42,2-1 1,7-1-71,5 1 0,5-1 100,6-4 0,6-4-379,11 4 1,-1-14-153,7-9 1,0-3-253,6-8 1,-2 6 263,-4-1 1,-4-2-154,-7 2 1,-8 0-1307,-4 6 685,-12 0 723,-3-1 1,-16 9 308,-3 3 0,-5 4 52,-1 2 1,0 8 110,0 3 1,5 10 164,1 2 0,1 8-2,-2-2 0,-1-2-116,7 2 0,-5 0 287,5 5 1,0 1-154,6-1 1,-2-1-124,-4-4 1,4 2 23,-3-8 1,3 5-415,2-5 0,0 1-106,0-7 0,2-6-107,3 1 1,-3-6-41,4 5-41,-4-7 324,-2 4 0,0-16 3,0-3 0,0-7 200,0-5 1,0-4-138,0-7 0,-6 5 173,1 0 0,-9 8-38,3-2 0,1 4-30,-2 1 0,1 9 72,-6 3 1,-1 4 109,1 2 0,-6 2 246,0 4 0,0 3-186,6 9 1,-6-1 583,-1 0 1,1-5 192,6-1 46,0 1-338,0 5-499,7-7-777,2-3 518,8-7 0,8-7-884,3-5 1,14-17 467,10-5 1,7-12-403,10 0 1,6-4 268,-1-2 0,9-6-232,-3 0 0,6-1 440,6 1 1,-4 2 121,4-7 1,-4 5 51,-1-5 1,-3 9 118,-4 2 0,1 8 292,-12 10 1,-6 7-145,-18 4 1,1 3 1400,-11 3-774,3 7 523,-12 3 44,1 7 838,-2 0-1660,-8 0 0,-6 7-25,0 5 0,0-2-435,6 1 75,0 1 0,-5 5-483,-1 0 0,2-5 288,10-1 0,3-5-300,9 6 1,7-9 15,3 3 0,11-4-132,1-2 0,6 0-105,-5 0 0,-3 0 222,-9 0 0,-4 0-170,-8 0 0,-5 0 167,-1 0 0,-7 2-23,2 4 0,-14 3 74,-9 9 1,-8 7 121,-10 4 0,-3 3 335,3 3 1,-3-1 27,9 1 0,4-6 17,2 0 0,10-2 371,1 1 1,8 5 12,-2-4 1,6-2-242,6 2 0,4-3-19,7 3 0,0 2 72,1-8 0,-1 6-355,0-6 1,1 6-1,-1-6 0,-6 2 54,1-2 1,-8-2 214,2 8 0,-5-6 277,-1 6 0,-7-2-127,-5 1 0,-9 5-100,-2-4 0,0-4-76,6-2 1,-6-4 294,0-2-256,0-7 26,-2 5-305,5-13 0,-5-2-68,8-11 0,6-5 68,-1-1 0,8-2 232,-2-4 1,4 4-75,2-4 1,0 3-148,0 3 0,0 0 97,0 0 1,0 5-221,0 0 1,6 7 31,0-7 0,7 8 100,-1-1 1,-2-3 71,1 2 0,-5 0-3,5 6 1,-5-5-202,6-1 0,-1 0 80,7 6 1,-1-6-1093,0 1 1,2-1 1135,4 6 0,4 0 0,8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554 138 8019,'-8'-17'9,"4"2"-5,-7 3 0,-1-3 239,-5 3 1,0-1 404,0 1 1,-3-1-190,-3 7 1,4-1-92,-4 1 0,4 4 44,1-4 0,1 4-171,0 2 1,-6 6-130,0 0 1,-2 15-1,2 2 1,2 8-174,-8 3 0,6 8 113,-6 5 1,8 3 95,-2 1 0,3 1-137,3 0 0,6-8 55,-1-3 0,8-3-195,-1 3 0,3-11-12,2 5 0,2-12 25,3 0 1,5 2-39,7-2 0,0-6-212,1-5 1,1-6-67,4 5 0,-2-7 126,8 2 1,-2-4 15,2-2 1,3-8 23,-3-4 1,-2-3 89,2-2 0,-8 5-32,2 1 0,-4-1 55,-1-5 0,-1 0 87,0-1 0,-1 7 329,-5-1 746,5 8-620,-7-11 637,1 13-447,5-6-226,-5 16 1,1 2-111,1 7 0,-3 0-86,3 1 1,3-1-54,-3 0 0,-5 0-324,-1 1-341,4-1 0,-6-2 89,7-3-1259,-7 3 1236,4-13 1,-8 8-526,0-4 1020,-8-4 0,-2 5 0,-7-7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8019,'0'-10'1548,"0"1"-819,0 3 179,7 4-120,3-6 1,7 8-288,1 0 0,-1-5-59,0-1 0,1 0-151,-1 6 1,2 0-243,4 0 0,-4 0 86,4 0 1,2 0-920,-2 0 1,8 0-242,-2 0 0,-2 0 1025,2 0 0,7 8 0,8 1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8682,'2'19'1372,"4"4"1,-2-3-904,7 3 1,-1 2 198,1-2-350,5 0 1,-12-6-269,7 0 1,-1 1 127,1-1 0,-1-6-821,-4 1 0,-2-8 201,7 2-1922,-7-5 1135,4-1 196,-8 0 0,0-7 1033,0-5 0,-16-3 0,-3-2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10093,'-15'11'385,"4"1"1,1-1-190,4 6 1,2 8-64,-7 4 1,5 6-43,-5 5 1,-1 4 71,-5 8 1,-3 2-169,-3 4 1,4 3 77,-4 8 0,-2-5-337,2-1 0,-8-5 78,3 5 1,1-11-44,-2 6 1,8-16 12,-2 4 0,-2-7-190,2-5 0,1-5 61,11 0 1,-4-10-248,3-2 674,-3 1-280,-3-17 526,1 7 0,6-8-193,-1 0 0,8-2 44,-2-4 0,5 3-58,1-9-122,0 1 1,7-7-314,5 1 0,5 0 120,6-1 0,4-5-119,8 0 1,7-2 50,4 2 1,-2 6 108,2 0 1,-2 1 13,3 11 0,1-7 90,-8 6 0,6 2 69,-6 10 1,1-2 301,-7 8 1,-1 1 200,-4 10 0,-4-4-220,-8 4 1,-2-2 101,-3 2 0,-4-1-114,-8 6 1,-8-6-14,-4 1 1,-3-4 3,-2-2 1,-6-1-27,0-5 1,-6 2 53,6-7 0,0 0 164,5-6 1,7-8-57,-1-3 0,9-5-170,-3-1 1,6-8-556,6-4 1,5-9 261,12-2 1,4-1-332,8 7 1,5-1-302,0 0 0,8 3-625,-2 3 1,3 4 1301,-3 8 0,-4-8 0,-8-2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4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6457,'0'10'-224,"0"-3"983,0-7 194,0 0-469,-7 0 284,5 0 0,-6 0-266,8 0 252,0-7-187,0 5 211,0-6-175,0 8-84,0 0-222,8 0 1,-5 0 391,9 0-458,-1 8 1,7-4 27,-1 7 1,-3-7-201,3 2 0,-4-2 114,10 1 1,-3-3-412,-3 4 0,2-4-206,4-2 0,2-2-425,4-4 1,2 2 219,-8-7 1,6 5-432,-6-5 0,0 1 409,-6-1 1,-7-5 218,-5 5 0,-3 1-251,-2-1 472,0-1 1,-2-3 354,-3 3 53,-5 4 0,-13 8 76,0 0 0,0 0-10,5 0 0,1 2 297,0 4 1,5-2-152,1 7 1,-1-5-83,-5 6 0,5-1 23,1 7 1,-1 5-62,-5 0 1,6 9 74,-1 3 1,2 1-84,-1 11 1,-3-1-25,9 6 1,-3-6-73,2 0 1,4-2-20,-3 2 1,3-4 35,2-7 0,0-6 25,0 0 1,0-8 330,0 2-337,7-4 0,-3-4-115,8-3 1,-8-3 15,1-3 1,5-4-106,1 4 1,1-6 28,5-6 0,1-5-170,16-12 1,-1-6-1087,13-12 0,0-3 607,6-8 1,8-13 622,3-4 0,-26 29 0,1-1 0,1 2 0,1-1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7964,'-10'0'-160,"2"0"0,10 0-249,4 0 0,-2 0 1559,7 0 1,-5 0-333,6 0 0,-7 0 497,7 0-897,-1 0 1,9 0-73,3 0 1,-4 0-302,4 0 0,4 6 127,2-1 1,1 7-403,-1-6 1,4-1 239,-4-5 1,-4 6-567,-2 0 0,-4 5 146,-2-5 0,-7 2-21,-4-2 0,-4 3 83,-2 9 1,-4-1-87,-8 0 0,-7 8 158,-16 4 0,-9 4 44,-8 1 1,-1-1 315,-11-4 1,8 1-111,-1-7 1,11 1 410,5-7 0,7 0 98,5 0 0,10-5 1120,7-1-863,8-7-482,-3 12 0,14-14 173,5 3 1,5-3-127,6-2 0,12 0-82,11 0 0,4-2 27,2-3 1,2 1-444,3-8 1,-5 1-273,0-7 0,-2 1-386,-10 0 0,1-2 418,-7-4 1,-1 1-116,-4-6 0,1 5-361,-7-6 1,-5-2 362,-7-9 0,-7 1-559,2-7 1105,-12 8 0,-11-12 0,-10 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6:5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7930,'10'17'-2,"5"1"1,-11 9 1639,7 7 1,1 6-547,5 7 1,1-3-259,-1-4 1,-6 10-354,1 8 1,-8-6 43,1-6 0,-3-6-431,-2 6 0,-7-5-462,-5 5-299,-11-8 0,-4 12 667,-7-4 0,-16 12 0,-4 3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4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16 7964,'-18'-8'140,"7"6"766,-1-4 0,9 6-346,-3 6 0,2 6-183,-2 11 0,-3 4-4,-9 7 1,-7 10 187,-4 8 1,-3 8-94,-3 9 1,-1-4-430,-5 4 1,3 3 20,-8 8 1,2-3 135,-2-8 1,3-13-268,9-4 0,5-12-231,0 1 1,10-7-307,2-5 0,1 2-580,10-8-1058,1 0 994,5-6 1,7-7 214,5-4 1159,11-5 0,19-8 0,12-3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7969,'0'10'0,"0"-1"2421,0-3 1,2 4-1424,4 7 0,-4 0-1158,4 1 6,3-9 1,-7 1-592,4-4-583,-4-4 1328,-2 5 0,0 1 0,0 2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7387,'0'-12'672,"0"1"-619,8 7-13,-6-4-194,6 1 77,-8 5 0,0-8 150,0 4-64,-8 4 1,4-5-4,-7 7 89,-1 0 0,0 0-17,1 0 38,7 0-162,-11 0 124,13 0 221,-6 0-132,8 0 463,0 0-52,-8 0-289,7 0 1,-9 0-44,4 0 1,2 0 563,-7 0-184,7 0-370,-11 0 1,11 0 17,-8 0 192,8 0-13,-3 0-115,7 0 2205,0 0-1766,7 7-422,3 3 0,7 5-122,1-3 0,-7 1-84,1-7 1,-7 0 69,7-6 1,-6 0-238,5 0-256,-7 8 1,6-6-1043,-5 3-294,-3-3 1,12 0 771,-8 4 0,1-2-1049,-1 7 0,4 1 1887,7 5 0,0 8 0,0 2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6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6794,'0'11'1750,"0"1"1,-6-1-758,0 7-804,0-1 0,6 0 60,0 1 0,0-7-176,0 1 0,2-9-12,4 3-132,4 4 0,7-8-55,0 3 1,1-3-267,-1-2 1,-6-5 286,1-1 1,-6-6 138,5 7 0,-7-9 395,2 3 1,-4 1-182,-2-2 0,-2 1 595,-4-6-313,-4-1-476,-7 1 0,0 2-649,0 3 1,5 4-2387,0 8 2981,1 0 0,-14 0 0,-2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8316,'0'-17'785,"0"-8"-539,0 6 1,0 0-850,0 7 1,1 7-433,5-7 2789,-4 8-66,6-4 551,0 8-1599,-7 0 0,13 10 64,-8 7 1,1 1-118,-1 5 0,-4 2-183,4-2 1,-4 7-141,-2-1 1,0-2 21,0 2 1,0-6-319,0 6 0,0-8-187,0 2 1,2-4-215,3-1 1,-1-7 165,8 1 0,-1-8-206,7 1 1,5-3-302,0-2 0,7-7 243,-1-5 1,4-5 36,2-6 1,-7 1 82,1-6 1,-2 1 171,2-2 1,0-2 63,-12 8 1,4-2-25,-9 2 1,-5 4-149,-1-4 307,-4 4 1,-2 1 142,0 1 0,-2 7-73,-4 5 0,2 3 180,-7 2 1,5 0-117,-5 0 0,5 0 99,-6 0 0,7 0 38,-7 0 0,2 7 19,-1 5 0,1 5-126,5 6 1,3 4-40,-4 8 1,-2 7 207,2 4 1,-1 10-59,1 2 0,4 7-257,-4-2 1,-1 5 158,1 1 1,-6-2-691,7-4 1,-7-3 159,6-8 1,-5-2-39,5-4 0,-2-6 144,3-11 1,1 2-116,-8-8 387,1 0 0,-7-8-193,1-3 1,0-5 420,-1-7 1,1-1-151,0-5 0,-6 0 222,0-11 0,0 3-107,5-9 0,1 4 22,0 2 1,0-6-56,-1 0 0,9 5 97,3 7 0,4-1 60,2-5-196,0 0 1,0-1-80,0 1 0,8 2 74,3 3 0,5-9-283,1 4 0,10-6 6,7 0 1,9 2 11,8-8 0,17-2-181,7-9 1,9 3 24,-38 17 0,0 0 1,43-17 154,3 3 1,-44 16-1,0 1 72,1 0 0,0-1 1,43-14 67,-5 3 0,-10-2-187,-14 8 0,-3 2 45,-8 10 0,-10-3-12,-8 8 1,-3-1-3,-14 1 1,5 4-114,-11-4-264,-3 4 1009,-1 2-615,-7 0 1,-1-6-75,-5 1 0,-4-1 16,-7 6 0,0-6-324,-1 0 546,-7 1 0,-9-3 0,-10-2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1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35 8160,'-16'-12'125,"5"1"0,1 7 680,4-2-96,4 4-193,-5 2-379,7 0 1,2 2 87,3 4 1,5 5 413,7 12 0,-1 12-188,-5 11 0,5 6-81,-5 6 0,4-3-166,3 9 1,-9-3-107,-3 3 0,2-5-116,-2-7 1,-1-2-320,-5-4 1,0-4-508,0-7 1,-2-2 461,-3-4 1,1 3-273,-8-3 1,1-4 177,-7-2 1,1-11 282,0-7 1,-2-3 100,-4-2 1,3-2 434,-3-3 0,4-5 71,2-7 0,1-1 465,5 1 0,-3 0-40,9 0 1,1 1-330,10 5 0,5 3-321,12 8 0,-2 0 19,8 0 0,0 0-229,6 0 0,-3 0-166,-3 0 0,4 0-311,-5 0 0,-3 0-188,-1 0 1,-5 0-1790,-2 0 2475,-7 8 0,5 1 0,-5 9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8122,'0'-9'2056,"0"-7"-1515,0 14 116,0-5-404,-7 7 1,3 0 468,-8 0-469,8 0 1,-11 5-329,4 1 0,-5 13 116,-1-1 0,-6 5-303,0 0 1,-6 2 120,6 4 0,0-2-274,6-4 78,-1-4 1,9 6-89,3-8-482,4-7 287,2-3 663,8 1 0,1-4 217,9 7 71,-1 1 0,-2 5-106,-3 1 0,1 5 107,-7 0 0,0 2 538,-6-2 1,0 2-357,0 4 0,-2 3-10,-4-3 0,2-4-92,-7-2 1,7 2-537,-2-2 93,-4 0 124,8-6-175,-5 1-921,7-9 427,0-1 81,0-8 176,0 0 0,-6-2 125,0-4 0,1 2-251,5-7 130,0 7-382,0-11 209,0 5 171,7-7 1,-5 5 203,4 1 1,-2 7-303,1-2 369,-3-3 0,6 5-159,-8-8 1,2 6 39,4-5 1,-4 5 70,3-5 1,-1 5-94,2-6 107,-4 1 1,11-7-9,-7 1 0,8-6-35,-3 0 0,6-8-4,7 3 0,4-11 127,13-1 1,-3-6-71,8 5 1,-7 3 141,1 9 0,2 0-95,-1 12 1,-7-2 533,-5 13 0,-8 0 9,2 6 1,-4 0 202,-1 0 1,-3 2 739,-3 4-977,3 3 0,-11 9-394,7-1 1,-7 0 109,2 1 0,-4-1-153,-2 0 1,-6 2-104,0 4 1,-1-3-267,1 3 1,4-2 144,-4 2 0,4-4-88,2 4 0,0 2 49,0-2 1,8 0 109,4-5 1,-3 5 162,3 0 1,-1-2-71,7-10 0,-7 5 123,1-5 1,-7 5-70,7 1 0,-8-6 236,1 1-196,-3 0 0,-9 3 6,-5-4 0,3 5-55,-3-5 1,-5-3 15,-6-2 0,-2 1-13,2-1 0,2 0 10,-8-6 0,8 0 99,-2 0 1,5-2-282,7-4 0,-3 2-255,8-7 1,1 5-173,5-5 197,0 7 0,2-4 204,3 8 0,5 0 20,7 0 1,1 0 182,-1 0 0,0 6-158,0 0 1,-5 7 365,0-1 0,-1-3-86,6 3 1,-5-6 228,-1 5-467,1-7 1,5 4-272,1-8 0,-1 0-174,0 0 0,0-10 216,1-7 1,-1-1-54,0-5 0,1-2 8,-1 2 0,6-6 242,0 6 1,0 0 205,-6 6 0,1 2 366,-1 3 1,-6 4-48,1 8 0,0 0 314,5 0 1,-6 2 223,1 4 0,-3 4 179,3 7-222,-4 0-660,-1 1 0,-3-3-346,8-3-497,-8 3-667,3-13 646,-7 6 0,2-16-653,4-4 1,2-9 130,3-2 1,5-8 507,-5 3 1,4-7 623,3-5 0,-1 3 0,0-3 0,-1-3 0,-5 3 0,5 6-9,-5 5 0,-1 8-30,1-2 1,-5 3 287,6 3 906,-1 0-594,6-1 0,-5 3 256,-1 4-233,-7-5 0,4 12-147,-8-7 1,0 5-314,0-5 0,0 5-15,0-6 1,0 6-259,0-5 88,0 7-393,-8-4-239,6 8 524,-5 0 1,7 2-16,0 4 1,0 4 86,0 7 1,0 2 416,0 4 1,0-2 22,0 8 0,-6-8 18,0 2 1,0 2-141,6-2 0,-5 0 27,-1-5 1,0-1-472,6 0 1,0 1 162,0-1 0,0-6-576,0 1 1,0-6 310,0 5 1,0-5-1018,0 6 428,0-9 388,0 5 99,0-8 255,0 0 593,0 8-289,0-6 564,8 5-492,-6-7 1,5 2 404,-7 4-325,0-4 0,2 6 141,4-8-222,-4 0 33,6 0-380,-8-8 176,0-2 0,2-5-338,3 4 0,-3-5 142,4 5 0,-4 1-912,-2-2 386,8 1 384,-6-6 0,7 1 74,-3 5 1,-4 1 131,4 4 1,-4 3 234,-2-9 0,0 6-92,0-5 616,0 7-263,0-11 502,0 5-228,0 0 71,0-5-63,0 13 81,0-6-427,0 8 156,0 0-480,0 8 1,0 2 111,0 7 0,0 8 325,0 4 0,0 5-39,0 7 1,0-3-3,0 8 0,0-5-270,0 5 0,-6-8-135,0 2 1,0-3-500,6-2 1,0-9 199,0-3-996,0-3 638,0-3-375,0-7-79,0-3-90,0-7 373,0 0 545,0-7 0,6-3-176,0-7 0,0-8 149,-6-4 0,5-4 311,1-1 0,8-16 0,-5-4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2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8109,'0'-17'223,"0"-1"1,-6 7 44,0-1 798,0 8-192,6-3 128,-7-1-516,5-2 0,-6-1 356,8-1-246,0 8-534,0-3 265,0 7-1066,0 0 1,2 6 582,4-1 1,-4 9 4,3-3 1,-3 5 224,-2 1 1,0 8-64,0 4 0,0 3 70,0 3 1,6 7-32,0 4 0,0 12-84,-6 5 0,0 7 51,0 5 1,5-2-269,1 7 1,0 3 349,-6 9 0,0 4-53,0-44 1,0 0-1,1 0 1,0 0-296,2-1 0,0 1 1,-2 10-1,0 1 256,1 3 0,1 1 0,-1 2 0,-2 0-236,0-2 1,0-1-1,0-5 1,0-1 57,0-5 1,0-1 0,-2 43-474,-3-11 1,-5-7 318,-7-10 0,7-10 36,4-7 1,-1-2 5,1-9 0,-6-9-552,7-9 504,-9-11 1,10-6 330,-7-12 0,7-11 0,-4-10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2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50 121 8003,'-17'-7'0,"7"3"-744,4-8 553,-3 8 6,7-11 0,-4 5 185,12-7 0,3-8 0,9-2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2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8003,'12'-8'0,"-1"-3"-477,1-5 1,-1 1 114,1 3 679,-8-3 0,4 11 300,-8-7 681,0 7-333,0-4-60,0 8-566,0 0 0,0 10-57,0 7 1,5 16 165,1 13 1,0 9-107,-6 3 1,2 15-305,4 2 1,-5-6 103,5 0 0,2-9-142,-2 3 1,1-9-269,-1-2 1,-4-2-410,4-10 1,-2-7 212,1-10 0,-3-4-268,4-1 1,-2-7-83,2 1 1,-2-9 307,7 3 0,1-12 28,5-5 1,8-14 214,4-10 1,3-9 262,3-14 0,7-11 0,2-9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0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7951,'9'0'4008,"-1"0"-3151,-8 0 0,0 2 118,0 4-702,-8 4 0,-1 5-794,-9-3-1109,1 3 1630,0-13 0,-1 6 0,1-8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3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0 8003,'0'17'2150,"-7"1"-1859,-5-1 1,-3-2-345,-3-3 1,-6 9-192,-5-4 1,-4 6 154,-2 0 1,-7-3 60,-4 3 1,-12 4 132,-5 1 1,2-1-188,-3 2 1,8-2 76,-1 2 1,9-4-37,2-8 0,15-1 337,2-5 443,8-3-690,11-1 42,3-5 1,14 14 114,5-5 1,11 5-57,6 1 1,5 2 268,7 4 1,-3-2-37,8 8 0,-7-8-47,1 2 1,2-1-303,-1 1 1,-7-4-203,-5 4 1,-6-4-647,6-2 0,-8-1 471,2-5 0,-2 3-316,2-9 1,-9 7 13,3-6 645,-4 0 0,12 1 0,2 3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8187,'11'0'324,"1"0"1,0 0 93,5 0 0,8 0 675,4 0 1,-2 2-594,1 3 0,-7-3 145,3 4-742,-5 4 138,-2-1 1,-7 8-548,-5 1 1,-5-1 155,-5 0 0,-5 3-33,-7 3 0,-6-4 376,0 4 0,-2 2 293,2-2 1,5 0 316,1-6 1,2-5-18,9-1 10,0 1 1,10 3-163,7-3 0,3-3-846,15-3 1,0-4-429,5 4 1,8-6 839,5-6 0,10-4 0,5-7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4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8120,'9'0'532,"1"-2"-294,-4-3 1,-2 1 237,7-8 1,1-1-55,5-10 0,8 2-125,4-8 0,13-2-184,10-9 1,9-3-188,14-3 0,-32 19 0,1 1-336,4 2 1,2 1 0,-3-2 0,0 0 105,45-9 1,-45 15-1,0 1 24,46-5 1,-3 8-64,-9 9 1,-6 4 452,-12 2 0,-11 8-183,-12 3 0,-5 13 184,-6 4 1,-12 5 104,-11 2 1,-4-1 221,-2 1 0,-2-1 248,-4 1 0,-10-2-179,-7-5 0,-7 3-239,1-8 0,-4-2-47,-1-9 0,-3 1-490,-3-7 1,3 0 96,-3-6 0,-2-2-65,1-4 1,1-3-10,5-9 1,7-9-195,-1-7 0,8-8-27,-3-10 1,13-12-243,5 1 1,4-6 312,2 11 1,8 2 142,3 10 0,3 6 131,-3 11 1,5 4 49,-5 8 193,12 7 0,-3 2 78,3 8 0,-6 8 395,-5 4 0,1 3 364,-7 2 0,1 3-412,-1 3 1,-4-2 278,4 8 1,-4-1-293,-2 7 1,0 0-158,0-1 1,2 1-141,3-1 1,-3 1-581,4-1 0,-4-1-208,-2-4 0,0-4-565,0-8 0,0 1-1181,0-1 1565,0-8 1,-8-1 556,-3-8 1,-4 0-76,-3 0 0,-7 0 145,-4 0 1,-1 0 105,1 0 0,-4 0 0,4 0 0,-11 0 0,-4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4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105 122 8096,'-18'-17'-453,"1"-1"0,2 1 630,3 0 1391,-3-1-475,5 1-110,1 8-561,1 1 1,14 21 130,-1 5 0,9 10 74,-3 1 0,7 12-163,5 5 0,-2 4 121,8 2 1,-1-6-226,7 0 0,5-2-310,1 2 0,7-4-348,-2-7 0,6-8-571,5-4 0,5-12-978,7-5 0,0-6 879,0-6 0,1-11 695,-1-12 1,0-3-1,0-3 1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553 156 7990,'0'-17'0,"0"7"688,0 3 1,0 9-176,0 3 0,0 7 1,0 11 0,0 4-241,0 7 1,0 1-38,0 0 0,0-1-133,0 1 0,0-3 71,0-3 1,0 2-797,0-8 518,0 0 1,0-11-532,0-1 422,0-7 1,0-4-53,0-12 0,0-5 68,0-6 1,0-10-66,0-7 0,8-8 13,4 2 0,9-10 120,2-1 0,2 7 159,-2 9 0,-4 7-92,4 5 1,-4 6 74,-1 11 0,-7 5-9,1 7 295,-8 0-228,3 7 1,-7 3 329,0 7-222,0 8 1,-5 0 291,-1 4 0,-8 4-181,3-5 1,-5 3-159,-1-2 1,2 2 53,3-8 1,-3 6-390,3-6 1,3 0-126,-3-6 162,8 0 0,-5-1-111,3-5-145,4-3 428,-6-8 0,8-8-88,0-3 0,0-7 46,0-5 0,8 4-17,4-4 1,-3 6 214,3 5 0,-7-1 12,7 7-141,-8 0 1,9 14 88,-7 4 1,0 9 162,-6 2 0,-2 9-48,-4 3 1,-3 1-92,-9 11 1,-1-7-287,-4 6 0,2-8 100,-8 3 1,6 1-305,-6-2 0,2 1 135,-2-7 1,-1-5 20,7 0 1,0-8-122,5 2 78,1-4 370,0-1 0,5-3-33,1-3-71,7-5-46,-4-7 0,10 6 22,4 0 0,-2 0 86,7-6 0,-5-8 116,5-4 1,1-9-149,5-2 0,-1-2 86,-5 2 0,3 10 447,-9-5-129,9 5-467,-5-4 0,9 9 128,-1 8 1,0 8 40,1 9 0,-7 8 13,1 4 0,-3 3 81,3 3-171,3 0 0,-7 5-124,3 0 10,5 1 0,-7-14 31,9-4 0,-1-4 73,0-2 1,8-2-290,4-3 0,4-4 85,1-8 1,7-8-12,-1-4 1,6-9-31,-6-2 1,-1-6-58,-10 6 1,-4 2 83,-8 10 63,-7-5 135,-3 14 1,-9-5-81,-3 7 1,-13 15 73,-11 8 0,-11 10-66,-6 7 0,-4-1 25,-2 7 0,2-8 38,4 3-416,4-5 496,0-1 0,7-8-189,0-4 1,3-4-129,9-2 0,-2-2-212,2-3 0,3 1 163,-3-7 1,2 0-33,-2-6 1,2 0 97,-8 0 0,6-6 190,-6 0 0,8-7-181,-2 1 0,-2-3 44,2-2 0,0 5-61,6 1 0,-1 5 15,1-6 1,6 9 346,-1-3 0,1 4-98,-7 2 1,3 2 18,3 4 0,-3 1 55,3 5 816,5 3-534,-1-5 1,10 5 118,4-3 1,13 3 67,16-3 1,9 3 817,13 2-1033,13 1 1,10-1-230,13 0 0,-3-5 48,8-1 1,-8-1-196,2 1 1,-3 3-121,-3-8 1,-1 1-269,-5-1 0,-5-4-1597,-11 4 1337,3-4 1,-19-4-237,4-4 1,-6 2-488,0-7 0,-4-1 1328,-7-5 0,-6-2 0,0-5 0,0-2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18 187 8005,'-10'8'726,"4"3"1,4 5 76,2 1-481,0 0 1,2 1 400,4-1 1,4 0-260,7 0 1,8-1-345,4-5 0,4-3 52,1-8 0,6-4-768,1-7 0,-1-3 161,-5-15 1,-3 2-164,-3-1 1,-6-5 286,-11 4 0,-4 4-64,-8 2 1,0-2-16,0 2 1,-8 0-371,-4 6 1018,-3-1 0,-2 3-179,-1 4 1,1 7 639,0 15 0,-6 8-137,0 16 0,0 7 111,5 4 1,9 4-318,3 2 0,4-2-15,2-4 1,0 2-281,0-7 0,12-1 114,-1-5 0,8-7-577,-7 1 1,3-10 242,2-1 0,-1-7-643,-5-5 0,5-4 301,-5 4 1,7-18 81,5-5 1,-2-12-183,8 0 1,1-5-779,11-7 1359,3-3 0,8-15 0,0-3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8005,'-17'0'1994,"-1"0"-1545,1 0 0,6 0 1224,-1 0-939,8 0-760,-3 0 1,14 0 42,5 0 1,5 0-250,6 0 1,4 0 480,8 0 1,-1 0-2,1 0 0,5 0-278,0 0 0,-1 0 91,-10 0 0,1 2-159,-7 4 1,-1-2-245,-11 7 1,-3 6-222,-8 6 1,-4 8 173,-8-2 0,-9 9-244,-19 3 1,-10 7 411,-8-2 0,-5 2-82,5-2 1,8-6 1307,10-11 0,4 2-587,1-8 1,14 0 69,4-6 0,11-5-224,0-1 0,6-7-204,6 2 1,5 2 146,12-2 1,4-5-48,8-12 0,7-1-102,4-11 0,4-2 28,2 2 0,0-7-553,0 1 0,-6-4 183,0-2 0,-13 7-83,1-1 0,-5-2-12,0-9 1,-6 3-139,-11-3 0,-5-2 71,-7 1 1,-2 1-127,-3 5 0,-11 1-7,-7-1 1,-13 8 159,1 4 1,-9 4 418,3 2 0,-3 5 0,10 1 0,3 7-290,14-2 382,-1 4 1,7 2 169,-1 0 209,8 0 523,-3 0 59,7 0 0,-2 10-401,-4 7 0,-4 10-52,-7 13 1,0 4-162,0 8 0,-6 8 29,-1 3 0,-6 10-185,1 2 1,4 4-241,2-10 0,4 2-176,1-13 0,1 5-392,0-5 0,7-6-487,4-6 0,4-13 499,2 1 1,0-11-26,0 0 0,0-9 80,0-3 0,14-7 458,3 2 0,27-20 0,3-5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8005,'62'8'875,"-3"7"-482,-7 8 0,-7 2 162,-5-2 0,-4 2-117,-1 4 1,-8 4 696,-4-5 1,-12-1-508,-5 2 0,-4-2-219,-2 2 0,0-4-594,0-8 0,0 0-495,0 1 1,-2-9 49,-4-3 1,-3-4 332,-8-2 297,-1 0 0,-7 0 0,-2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27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8631,'-9'2'2949,"3"4"-1883,-4 3 1,8 8-954,-4 1-75,5-1 1,2-5-31,5-1 1,4-7-173,7 2 1,2-4-235,4-2 1,-1-8 221,6-4 0,-5-9-102,6-2 1,-8 0 69,2 6 1,-9 0 359,-3-1 0,-7 1 160,2 0 1,-4 5 958,-2 1-819,-8-1 1,-1 2 278,-9 5 0,-1 3 183,-4 2 1,4 0-391,-4 0 1,4 7-923,1 5 0,3-2 335,3 1 1,-1-5 62,7 5 0,0 1 0,6 5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8096,'0'-10'-589,"0"1"1399,0 3 8,0 4 0,2-6-19,4 8 1,-2 0-64,7 0 0,-5 0-130,5 0 0,1 2-63,5 4 0,0 4-165,1 7 0,-7 0 351,1 0 0,-1 3-80,7 3 1,-7-4 7,1 4 1,-7 2-343,7-2 0,-8 0-111,2-6 1,-3-1-114,3-5-475,-4 5-267,6-7 529,-8 1-2798,0-2 421,0-8-246,0 0 1822,0-8 0,6 4-272,-1-8 0,9-1 421,-3-10 774,5 4 0,1-14 0,0 6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7878,'0'-10'-337,"0"3"663,0 7-134,0 0-165,7 0-3,-5 0-25,6 0 0,-6 0-7,4 0 182,-4 0 25,5 0 170,-7 0-193,8 0 189,-6 0-171,5 0-68,-7 0-12,0 0-253,0-8 197,0 6-44,0-6 254,0 8 1822,0 0-2092,0-7 208,0 5-242,0-6 64,0 8 455,0 0-130,-7 0-146,5 0-53,-6 0-60,8 0-366,0 0 317,0-8-30,0 6-5,0-5 184,0 7 622,0 0-785,0 7 1,0 3 144,0 7 0,0 1 27,0-1 1,0 6-63,0 0 0,0 6 103,0-6 0,0 6-72,0-6 0,0 6-22,0-6 1,0 7-91,0-1 0,0-2-117,0 2 1,2-8 91,4 2 0,-4 2-157,4-2 1,-5 0 28,-1-6 114,0 1-60,0-1 81,0 0 0,2-1 200,4-5-204,-4-3 24,6 0-74,-8-6 86,0 5-40,0-7 804,0 0-716,0 8-256,7-6 202,-5 5-209,6-7 166,-8 0 97,0 0 175,0 8-200,0-6-56,0 6 1,2-8-148,4 0 196,-4 0-275,5 0 221,-7 0 411,0 0-109,0 7-279,0-5-16,0 6 42,0-8-145,0 0-111,8 0 175,-6 0 1,8 0-23,-5 0 0,5-2 50,7-4 1,-3-3 126,3-9 1,-2 1-7,14 0 0,-2-8-204,2-4 1,9-4-258,-3-1 1,0-3 166,-1-3 0,-1 2-102,13-9 1,-6 1-7,6-6 0,-5 1-195,5-1 1,-8 2 251,3 4 0,-11 3 30,-1 9 1,-10 7 384,-1 4 1,-1 6 316,-6 5-38,-3-3 0,0 11-6,-8-8 224,0 8-55,0-3-25,0 7-7385,0 0 5357,0 7 1,2 3 1387,4 7 0,3 8 0,8 2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0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8096,'17'-17'231,"-2"5"143,-3 1 1,-3 5 127,-3-6 29,-4 8 552,6-3-263,-8 7 374,0 0 1,-6 7-970,0 5 0,-5-2-290,5 1 0,-8 6-396,3 6 1,-4 2-39,-3-2 0,-5 10 324,0 7 1,-8 1-1026,3-7 1,-5 7 423,-2-1 1,6 0 165,1-5 0,7-8 36,-3-4 597,-2 4 1,6-8-129,-3 4 0,12-9 73,5-3 140,4-7 291,2 4 1,8-3 398,3 1 1,5 0-392,1-6 0,8 0 278,4 0 0,2 0-213,-3 0 0,5-2-107,-4-4 1,2 4-167,-3-3 1,3 1-122,-8-2 1,6 4-194,-6-4-858,0 4-1084,-6 2 1530,1 0 1,-9 2-472,-3 4 1,-14 6 997,-9 11 0,-8 11 0,-9 10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8356,'9'0'387,"9"0"1,14 0-82,-3 0 1,6-2-64,5-4 1,4 4-145,8-4 0,0-1 7,0 1 0,0-6-349,0 7 0,0-3 8,0 2 0,-3 2 26,-2-7 1,1 5-46,-8-6 0,-5 7-271,-7-7 1,-8 6-342,-3-5 866,0-1 0,-15-5 0,6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 8096,'-12'2'503,"1"3"0,5-1-85,-5 8 0,5-6-178,-6 5 1,7-5 98,-7 5 0,0 1-30,-5 5 1,0 6-117,0 0 1,-3 8-57,-3-2 1,-4 6-166,-7 5 0,-1-2 93,1 8 1,5-7-95,0 1 0,8-5-261,-2-6 0,9 1-910,3-7 251,7 0 177,-11-5 0,13-7 131,-4 1 0,6-8-89,6 1 730,3-3 0,9-9 0,-1-5 0,6 3 0,0-3 0,0 0 0,-6-5 0,8 0 0,2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1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8096,'11'0'-528,"1"0"1373,-8 0-176,3 0 0,-7 7 266,0 5-385,8 3 0,-6 8 36,4 0 1,-4 0 107,-2-5 0,0-1-345,0 0 0,0 1-261,0-1 0,0 0-521,0 0 0,0-5 252,0-1-420,0-7 458,0 12-2065,0-14 949,0 5 259,0-7 288,0 0 501,7 0 0,-3-2-88,8-3 0,-1-7-96,7-11 0,7 4 212,3-4 0,11 2 183,1-2 0,8 3-74,-2-3 0,4 4 190,2 2 0,-6-1 85,0 1 0,-7 6-37,1-1 0,-11 8 519,-6-1-401,-4 3 0,-9 4-61,-4 3 1,-4 5-25,-2 7 0,-10 0-58,-7 1 0,-3-1-4,-8 0 1,-1 6 137,-6 0 0,1 1 209,-1-7 1,6 0 136,0 0 0,10-5 370,2-1 1,2-5 134,9 6-737,0-8 1,6 5-424,0-3 0,8-4 123,3 4 1,6-4-342,7-2 0,-3 0-223,8 0 0,-1 0-534,7 0 0,0-8 38,-1-4 1,1-1 972,-1 1 0,1-11 0,-1 4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589 121 8021,'-6'-11'234,"0"-1"-118,-7 8 1,9-9 142,-8 7 0,6-5 32,-5 5 17,-1-8 0,-5 5 46,0-9 1,5 9 21,1 3 0,5 4-188,-6 2 1,1 0-13,-6 0 1,5 0-128,1 0 1,-1 0-232,-5 0 1,-1 8 71,1 3 1,0 5 141,0 1 0,-6 6 282,-1 0 1,-4 14-110,5-3 0,-6 7 255,6-1 0,-6 4-99,6 8 1,-4 0 24,10 0 1,-4-6-99,9 0 1,4-8-92,3 3 0,3-5-607,2-1 1,0-8 276,0-4 1,7 0-522,5-6 0,3 4 337,2-9 0,1-4-131,-1-3 0,2-3 69,4-2 1,-2-2-31,8-3 0,-6-5-9,6-7 0,0-6 27,6-1 1,-7-4 152,1 5 0,-2-6 9,2 6 0,-4 0 186,-8 5 1,1 3-315,-1 3 660,0-3 0,0 13-106,1-4 0,-7 10 64,1 2 1,-3 7 114,3-1 0,1 9 383,-7 2 1,6 2-55,-7-2 0,7-2-209,-6 8 1,1-8-458,-1 2 0,-4-3-165,4-3-79,-4 0-179,-2 0 0,0-5-1583,0 0 528,0-9 345,0 5 0,-2-10 1094,-4-4 0,-4-3 0,-7-9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2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8021,'-7'-17'0,"3"6"115,-8-1 343,8 8 382,-11-11-166,13 13 0,-6-8 666,8 5-503,0 3-424,0-6 1,8 8-56,4 0 0,3 0 96,2 0 1,3 0-194,3 0 0,-2 0-156,8 0 1,-3 0-153,3 0 1,4-6-317,-4 1 0,3-3-1570,3 2 1,0 4 1932,-1-4 0,8-3 0,3-1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3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8106,'0'-10'1590,"0"-5"295,0 13-659,0-6-700,0 8 0,2 0-217,3 0 0,5 0-224,7 0 1,1 0 50,-1 0 0,0 0-138,1 0 1,5 0-27,0 0 0,5 0-284,-4 0 1,1 0-714,-2 0 772,-4 0 1,6 0 5,-8 0 0,-5 2 78,-1 4 1,-7-2 112,2 7 1,-4-5 91,-2 5 0,0 1 223,0 5 1,-2 8 47,-4 4 1,2 4-88,-7 1 1,-1 9-7,-5 3 1,-1 2-84,1-2 0,0 4 26,0-4 1,-1-2-121,1 2 1,0-7-158,-1 1 1,3-4-61,4-1 0,-3-2-282,8-4 1,-7 1-310,1-7 1,5 6 348,1-6 1,-2 0-188,2-5 0,-5-1-294,5 0-467,-7 0 1370,3-7 0,-7-2 0,-1-8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3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8102,'10'-8'1169,"-2"6"-355,-8-5-197,7 7 0,-3 0-206,8 0 1,-6 0-60,5 0 0,-5 0 108,5 0 1,-5 0-140,6 0 0,-7 5 183,7 1 0,-8 8-183,2-3 0,1-1-377,-1 1-334,0 1-858,-6 5 473,7 0 0,-5-5 384,4-1 0,-2-7-1111,2 2 1,-2-4 86,7-2 1415,8-8 0,8-1 0,8-9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8102,'34'0'256,"1"0"0,-6 2-102,0 4 0,-8-2 530,2 7 1,-4-7 134,-2 2 69,1 3-126,-9-7-103,7 6-185,-14 0-982,5-6 508,-7 5 0,-7 9 0,-3 3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8077,'8'-9'0,"-6"-1"342,3 4 747,-3 4-847,6-5-177,-6 7 0,7 0 543,-3 0 221,-4 7-680,14 3 1,-9 7 99,5 0 0,-5 1-187,-7-1 0,6 6 60,0 0 0,0 2 68,-6-2 0,0-4-200,0 4 1,0 2-452,0-2 0,-6-5 29,0-7-160,0 1 479,6-3 154,-7-1-109,5-8-41,-6 0 63,8-8 1,0-1-55,0-8 0,0-3 34,0-3 1,0 4-113,0-4 1,0-2 123,0 2-451,8-8 276,1 12 1,3-6 38,-1 8 0,-1-1 5,2 1 0,3 0 168,-3 0 0,-5 5-4,-1 1 1,2 5 296,-3-6-151,1 8 137,2-3 569,-6 7-210,5 0-255,-7 0 0,2 0-76,4 0 1,-4 2-64,4 3 1,-4 7-92,-2 11 0,0-2-1,0 8 0,0-2-127,0 2 123,0 3-69,0-5 1,-2 6-86,-4-4 1,2 1 67,-7-7 1,1 6-165,-1-6 1,-3 0 52,8-5-360,-7-1-888,3 0 390,1-7 424,1-2 1,8-16 170,0-4 0,0 3 88,0-3 1,0 1 215,0-7 1,2 9 773,4 3-614,-4-4 1,7 9 149,-3-5 984,-4 4-830,13 10 1,-13 1-23,4 8 0,-4 1-175,-2-1 0,0 0-224,0 1 1,-8 7 308,-3 3-887,-5 5 433,-1 2 0,-6 1-43,0 5 0,-6-5-82,6 4 1,-6-3-341,6-3 1,-6 1 224,6 0 0,0-7 120,6 1 1,0-10-31,-1-1 675,9-1-210,1-15-50,0 13 406,6-13-227,-5 6-151,7-8 0,2-10-472,3-7 155,13-8 99,1-9 0,19-1-301,-3 0 0,9 1 212,-4-1 1,1 3 104,-7 3 1,-1 9 48,-4 9 1,2 7 176,-8-2 0,-6 6 562,-5 6 1,-9 4-347,3 7 0,-4 6 642,-2 0 1,0 8-397,0-2 1,-6 3-105,1 3 1,-7 0-216,6-1 0,-5-5-245,5 0 0,0-8 99,6 2 0,0-10-89,0-1-618,0-8 0,2 3 292,4-7 1,5-7-439,12-5 0,-1-11 234,6-6 0,5-3-259,2-3 1,9 1 241,-10-1 1,-1 8-247,-4 4 276,-8-4 186,4 8 730,-15-6-448,-3 15 0,-9 3 75,-3 7 0,-5 7-20,-7 5 0,-6 3-116,0 2-44,-8 8 65,-4 2 1,-1 8-16,-5 0 0,5-1 49,1 1 0,-5-1-29,0 1 1,-1-6 56,7 0 1,-3-8-111,-3 2 0,7-4 148,-7-2 0,13-1 10,-8-5-654,5-3 336,-5-1 0,8-5-24,4 4 0,-2-4-161,2-2 0,2-8-546,9-3 228,-3-5 1,13-1-149,-4 0 850,4 0 0,10 5-60,4 1 1,-3 7 192,3-2 149,-1 4 1,7 2 18,-1 0 58,0 8 1,0-1 133,1 5 0,5 3 380,0-3 0,8 3 123,-3 2 1,9 1-429,9-1 1,0-5-68,12-1 1,3-1 149,3 1-1213,3 5 738,-6-14 0,7 11-55,-5-7 0,-5 5-141,-6-5 0,-2 2-93,-10-2 0,0-3-394,-5 9 1,5-8-1352,1 2 0,-1-5 147,-6-1 1711,9 0 0,-1-5 0,4-1 0,-4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7847,'-10'-8'-1288,"3"6"773,-1-5 434,6 7 0,-4-6 300,12 0 137,4 0 0,7 1-27,0-1 0,6 0 221,0 6 1,2-2-364,-2-4 1,-1 4-320,6-3 1,-5 3-1231,6 2 720,-8 0 464,4 0 0,-7 0-36,-1 0 1,-2 2 155,-3 3 1,1 5 57,-7 7 0,-8 8 0,-7 2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6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8233,'-11'0'-646,"-1"0"605,9 0 1,-7-2 334,4-3 18,4 3-111,-5-14 1,7 13-62,0-9 0,-2 8 580,-4-2-40,4-3 197,-6 7-57,8-14 209,0 15-363,0-7-39,0 8 84,0 0-662,0 8 0,0-5-201,0 9 1,0-6-217,0 5-131,8-7 0,-4 10 155,7-9 0,1 1-235,5-6 1,2 0 578,4 0 0,4-15 0,8-5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9750,'17'0'76,"1"0"232,-1 0 1,0 0-1,0 0 1,-5 0-220,-1 0 1,-1-2 162,2-3 1,1 1-219,-7-8 0,5 6-191,-5-5 1,6-1-317,-7-5 1,1 0 215,-6-1 1,0 1-202,0 0 1,0 0 228,0-1 0,-6 1-109,1 0 737,-9-1-318,5 1 0,-3 8 99,1 3 0,5 4 43,-6 2 0,8 8 70,-1 3 1,-3 10 44,2 2 0,-5 8 91,5-2 0,-6 3-22,7 3 0,-7 0 86,6-1 1,-1-1-56,1-4 1,4 1-138,-4-6 1,4-1-152,2-6 1,2 0 2,4 0 1,-2-5-70,7 0-117,1-9 0,5 5-321,0-8 1,6 0-64,1 0 0,4-13-347,-5-5 0,8-9-422,-2 4 0,4-13 495,1 1 0,1-5 12,-1 0 0,1-3 131,0-3 0,-1-2 548,1 8 0,7-8 0,2 4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11689,'18'-9'843,"-1"3"0,2 2-814,4-2 0,4 5-114,8-5 1,5 4-251,0 2 1,1 0 113,-7 0 1,-7 0-155,-4 0 0,-4 8 89,-1 3 0,-9 4-114,-3 3 0,-6 7 43,-6 4 1,-11 1-13,-12-1 0,-5 4 315,-7-4 0,-5 9-7,-11 2 1,-3 1 69,-3-7 0,-3 1 99,9-1 1,-1-5 336,6 0 0,8-10-166,4-1 0,11-3 71,6-9 1,11 1 805,6-1-749,4-4 1,6 6-306,8-8 0,7 0 5,16 0 1,7 0-66,4 0 0,10-2-56,1-4 0,9-3-327,-3-9 0,-1 1 93,1 0 0,-7-3 52,1-3 0,-5 4-300,-6-4 1,-3 4 154,-9 2 1,-7-6-282,-4-1 1,-11 1 74,-7 6 0,-3-6-97,-2 0 0,-7-8 644,-5 2 0,-19-3 0,-5-3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8101,'-6'18'945,"0"-1"1,-1 2-484,1 4 0,2-2-165,-7 8 0,5 0 604,-6 5 0,-1 3-251,-10 3 0,4 3-98,-4 3 1,-2 2-331,1-8 1,1 6-158,6-5 0,2-1-174,3-6 0,-1-1-381,7-4 1,-6 2-2178,7-8 2009,-1 0 0,8-8-813,4-3 1,5-5 145,12-7 1325,-4 0 0,14 0 0,-6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8101,'33'19'0,"-4"4"0,-4-4 1393,-8 4 0,0-3-446,1-3 0,-3 0-224,-4 0 0,3-5-194,-8 0 1,5-7 651,-5 7-862,0-8-567,-6 3-1042,7-7 1,-5-2 464,4-3 825,-4-5 0,6-7 0,1-1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7:5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7966,'11'23'804,"1"0"0,-8-6 2745,1-5 115,-3-8-2788,-2 11 0,-15-13-1191,-8 4 315,-15 4 0,-22 7 0,-11 10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08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8062,'0'-17'0,"0"6"-72,0-1 0,0 1-163,0-7 0,6 7 407,0-1 1,0 1 939,-6-7-103,7 9-641,-5-7 1,8 14-70,-4-3-100,-4-5 214,5 8 279,-7-6-133,0 8 6505,0 0-6748,0 8 1,0-4 17,0 8 1,-6-1 115,1 6 0,-1 6 67,6 0 0,-2 6-134,-4-6 0,2 8-32,-7-2 0,7-2-161,-2 2 0,-1-8-116,1 2 1,0 2 133,6-2-283,0 0 0,-6-6-125,1 1-743,-1-9-363,6 6 633,0-13 58,0 6 214,0-8-353,0 0-225,7 0 523,-5 0 1,8 0-49,-4 0 0,-2 0 56,7 0 0,-5 0-122,5 0 1,1-6-316,5 1 451,1-9 158,-1 5 1,0-9-560,0 1 359,-7 0 100,5-1 1,-5 1 92,7 0 0,-5 7-39,-1 4 230,-7-3-55,12 7 272,-14-6 0,5 10 127,-7 4 0,0 3-129,0 9 1,-2-1 624,-3 0 0,-5 3-63,-7 3 1,-1-4 173,1 4 0,-6 2-314,0-2 0,-8 8 50,2-3 0,2 5-302,-1 2 0,-1-3-212,-6-3 1,8 2-87,4-8 31,4 8 45,2-12 1,1 0-1105,5-7 452,3-8-734,8 3-48,0 1 1,2-8 636,4 0 1,5-8-38,12-9 0,-1 0 402,6-1 0,-1-1 245,2-4 0,-2 10 532,-4-5-237,-4 13-219,-1-11 1540,-3 14-658,-13-5 0,6 14 560,-8 5 1,0 3-637,0 2 1,0 1-32,0-1 0,-6-5 106,0-1-316,0 1-820,-1 5 177,5-7 204,-6-3-2071,8-7 916,8-7 197,9-3 1,4-15-726,8-4 0,4-4 1023,1-1 1,8 7 335,-13 4 0,6 6 161,-12 5 0,6 4 313,-6 8 604,0 0 1,-8 8-595,-3 4 0,-3-3 1250,-3 3 0,-4-1-442,4 7 1,-4-1-397,-2 0 0,0-5-58,0-1-575,0-7 1,0 6-333,0-5 1,2-5-596,3 0 0,5-7-1004,7-11 0,1-6 851,-1-5 0,0-4-80,0-2 1,1 3 683,-1 3 1,0 6 554,1 11-154,-1 5 1,0 7 154,1 0 1,-7 7 173,1 5 1,-7 3 607,7 3 1,-8-1 1446,1 0-1184,-3 0 111,-2 1-873,0-1-97,0 0-625,0-7 1,2-2-578,4-8 0,-2-2 507,7-4 1,1-6-398,5-11 0,1-5-103,-1-13 0,0 3 904,0-8 0,1-8 0,-1-8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08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8062,'0'-54'72,"0"-4"0,6 24 174,0-1 0,7 6-89,-1 6 0,5 4-136,6-4 0,-4 10 76,4 1 1,-6 1-99,-5-7 1,3 7 181,-3-1-13,-4 8 84,-1-11 416,1 13-234,-6-6 135,6 8-3,-8-7 186,0 5-255,0-6 0,-2 8-48,-4 0-420,4 0 147,-6 0-289,8 0 146,0 0-69,0 8 0,0-4 19,0 7 1,0-5 37,0 5 109,0 1 1,0 5-51,0 1 0,0 1 123,0 4 0,0 4-60,0 7 0,0 1 200,0-1-226,0 9-17,0 1 0,0 14-116,0-1-113,0 9 22,0-5 1,0 14 135,0 0 0,0 9-327,0 3 1,0 3 157,0-38 1,0 0-1,0 1 1,-2 2-286,-1 5 0,1 1 1,1-2-1,0 1 5,-2-2 0,0-1 1,1-2-1,0 0-654,-4 43 547,4-12 189,-5-9 1,7-16-2,0-3-39,0-12 192,0-11 0,0-5-82,0-6-420,0-9 468,0-7 0,2-24 220,3-7 0,5-15 0,7-6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0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7946,'0'-17'-1175,"0"0"1087,-7-1 1,5 7 166,-4-1 540,4 1 108,2-6 0,8 7-227,3 4 0,5-1-24,1 1 1,6 0 969,0 6-716,8 8-160,-12-6 0,6 7 1086,-8-3-916,1-4-368,-1 13-621,0-13 1,-7 8-1485,-4-4 1310,-4-4 0,-2 7-403,0-3 0,-8 5 826,-4 12 0,-18 4 0,-7 8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17 605 7946,'-9'0'115,"3"6"-34,12 0 0,5-2 193,12-10 1,-2-2 655,8-3 0,-2-5-465,2 5 0,4 1 30,-5-1 0,-1 5-326,2-5 0,-8 1-241,2-2 1,-3-1-559,-3 7 387,0-7 208,-7 11 0,-1-8-723,-3 4 412,-4 4-210,6-13-483,-8 13 414,-8-13 186,6 13 84,-6-6 348,8 8 436,0 8-323,0 2 1,0 9 757,0 4-423,0-4-234,0 14 126,0-14 0,-5 14 313,-1-5 1,-2 5-223,3 2 1,1-1 101,-8 1 1,8-6-135,-1-1 1,3-5-177,2 6 1,0-8-530,0 3 211,0-5-76,0-2 0,0 0-782,0 1 598,0-9-234,0-1 331,0-8 0,0-2-78,0-4 1,0-9-39,0-8 0,0-8 47,0 2 1,-2-3-146,-4-3 289,4 8 124,-6-6 0,3 8 184,-1-3-98,-8 3-15,12 0 1,-7 11 129,3-3 0,2 5 151,-7 1 0,-1 3 466,-5 8 0,0 0 186,-1 0 0,1 0-384,0 0 0,-6 8 752,0 3-634,0 5-325,5 1 0,1 0-85,0 1 1,5-1 68,1 0-171,7 0-202,-4 1 0,10-9-329,4-3 0,5-4-100,12-2-150,12-15 365,9 3 0,10-20-743,4 3 504,-5-4 58,15-2 1,-9 1-143,5-1 1,1 1 166,-7-1 1,-1 1 17,-5-1 0,-2 0 52,-4 1 1,2-1-181,-7 1 0,-7-1 195,-5 0 0,-6 7 88,6-1 0,-14 2 373,2-2-122,-11 4 85,10 8 1,-14 5 268,3 1-412,-3 7 872,-2-4 253,0 8 0,-2 0-331,-3 0 1,1 0 210,-8 0 1,6 2-302,-5 4 1,7-2-234,-2 7 1,4-5-797,2 6 296,0-9-4,0 5 0,10-8-53,7 0 1,2 0-98,10 0 0,6-8-458,5-3 1,6 1 317,-5-1 0,-7 7-278,-5-2 200,-8 4 584,4 2 0,-15 2 22,-4 4 1,-5 3-152,-1 9 0,0 5-284,0 0 1,-7 8-21,-5-3 0,-3 3-308,-2-2 1,-1 4 275,1-4 1,5 3-26,1 3 0,1-3 343,-1-3 1,-3 4 492,9-4 0,-1 3 249,6 3-458,0 0 92,0-9 1,0 13 413,0-5 1,0-1-353,0-4 0,0-2 9,0 2 0,0 1-249,0-7 1,-2 2-190,-4-1 1,2-5-305,-7 4 194,7-12 98,-11 5 1,5-9 354,-7 5-311,-1-4 305,1-8 0,0-2 354,0-4 0,-1-11-4,1-12 1,5-4 301,1-1 0,9-9-438,2-3 1,10-2 48,13 2 1,9 4-675,9 7 1,5 8 120,-6 4 1,2 2-524,-1-2 385,-5 11-438,6-11 0,-13 20-706,0-9 1,-2 8-16,2-2 1,-4 5-898,-8 1 0,0 1 966,1 5 1182,-1 4 0,0-1 0,1-1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3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7847,'-17'7'-859,"8"3"1,9 1 858,11 1 0,4-8 0,3 2 0,1-5 0,4-1 0,-2 0 0,8 0 0,0-7 0,5 5 0,9-14 0,1 7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1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727 104 8080,'0'-17'0,"0"-1"754,0 9 1,-8-5-30,-3 9 0,-5-7 27,-1 6 0,-8-5-261,-4 5 1,-3 0-16,-3 6 0,0 0-379,1 0 0,-7 0 77,1 0 1,-2 8-130,1 4 6,5 11-8,-6 3 0,7 9 67,1 0 1,1 7 221,4 4 1,-2 6-149,8 6 1,0-3 72,6 9 1,7-11 353,5-1 1,3 0 92,2-6-470,7-3-44,11-1 1,8-9-806,9-5 351,7-3-178,-5-7 0,19-9-522,-5-3 1,3-6 460,-8-6 0,4-5-253,-4-12 0,2-4-29,-1-8 0,-5 6-148,-8 1 1,-7-1 697,-4-6 1,-3 1 43,-3 7 0,-7 2 1041,-5 7-470,-3 9 458,-2-7 11,0 14 1,0 2-330,0 12 0,-2 9 295,-3 2 1,3 8-216,-4-2 0,2 2-294,-2-3 0,4 3-768,-3-8 290,3 8 210,2-12 0,0 6-1516,0-8 795,0 1 19,0-1 1,0-6-1595,0 1 1007,0-8 727,0 11 1,-8-13-183,-4 4 318,-3-4 1,-8-2 167,0 0 0,-2-8-27,2-3 0,4-7 112,-4-5 146,-4 4-127,15-14 0,-11 14 48,12-4 166,3-4 1,-6 8 80,9-4 0,-1 4 216,6 1 1,6 7 514,-1-1 0,7 7 740,-6-7 0,5 6-782,-5-5 0,6 5 368,-7-5 0,9 7-485,-3-2 0,5 2-165,1-2 1,0 4-341,1-3 0,5 3-301,0 2 1,9-6-455,3 0 1,5 0-1906,6 6 2414,12 0 0,-12-7 0,14-3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2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8068,'-18'0'0,"1"0"0,0 0 0,5 0 800,1 0 1,7 2 1102,-2 4 1,2 3-1177,-2 9 1,4-1-281,-3 0 1,-3 2 219,2 4 0,-5-3-475,5 3 1,-6 2-412,7-2 1,-7 6-83,6-6 1,-5 5-367,5-4 1,0-7 324,6-6 0,-2-5-632,-3 6 517,3-9 64,-6 5 109,8-16 1,8-1 133,3-8-149,5-8 32,9 5 1,-4-10-157,8 7 1,1-8 25,11 2 1,-3 4-216,8 2 1,0-2 172,6 2 1,8-2 136,3 2 0,4 4 98,3-4 0,-3 9-44,-4 3 0,1 7 321,-12-2 0,-6 4-47,-18 2 122,-3 0 1,-17 10 71,-8 7 1,-17 2 257,-18 10 1,-3 0-288,-14 5 0,-4 9 53,-13 3 1,-8 2-1732,-4-2 1479,5 4 91,-1-14 1,4 11-398,4-13 614,3-3 175,30-14 0,-3-1 1131,16-5-1323,8-3 1,11-8-354,16 0 0,7-2 849,15-4 1,14-4-786,4-7 1,6-2-880,0-4 1150,-5 4-362,7-14 1,-8 8-1131,0-4 644,-8 4 130,-2 0 0,-15 4-117,-4-8 0,-11 6 173,-7-6 1,-3 3 136,-2-3 1,-7-4 83,-5 4 1,-3-3 175,-3-3 0,1-2 87,0-3-76,0 4 86,7 1 1,-5 4 656,3 8-478,4 0-15,1 6 1,7 0 183,0-1 0,0 7-164,0-1 0,0 6 572,0-5-288,0 7 436,0-4-536,0 16 1,-2 11 777,-4 16-564,-4 7-570,-7 25 0,-6 8 277,11-27 1,1 2-1,-1 0 1,1 0-269,2 8 1,1 0 0,0-4 0,0 1-252,2 2 0,1 1 1,-2 3-1,0-1-231,4 4 0,1-1 0,-2-3 0,0-1-213,1-3 1,0-2 576,1 44 0,1-46 0,0 0 0,7 40 0,-2-9 0,-2-9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8043,'0'-18'2048,"0"9"-1437,0 1 276,0 8-296,0 0 0,0 8-47,0 3 0,0 12 146,0 6 1,0-2-213,0 2 1,5 0-187,1 5 0,0 1-178,-6 0 0,0-7-127,0 1 1,2-8-240,4 2 1,-4-3-241,3-3-666,-3 0 871,-2-7 1,0-4-81,0-12 1,8-6-118,4-11 1,-1-6 121,6-11 1,-3-4-187,9-8 0,4 6 112,2 0 1,5 2 189,7-3 1,-3 13 120,8 11 1,-8 11 181,3 7 0,-7 3 514,-5 2 1,0 13-409,-12 4 0,3 12 547,-15 0-274,1 4-268,-6 1 0,-2-5 436,-4 0 1,3-2-298,-9 2 1,1-4-304,-7-8 0,1-2 95,0-3 1,5-5-230,1-7 0,5 0 56,-6 0 1,8-7-108,-1-5 0,3-11-777,2-6 396,0-11 329,0-4 0,2-8-156,3 0 1,-1-4 72,8 4 1,-6-7 121,5 13 1,-1-6 54,1 12 0,5 5 172,-5 6 0,-1 6-161,1-6 0,-1 8 99,1-2 0,3 4 222,-8 2-98,7-1-47,-11 9 0,8-5 422,-5 8-215,-3-7-2,14 11 1,-12-11 58,7 7 1,-5-2-45,5 2 0,1 4 67,5-3 1,-5 3-15,-1 2-189,8 7 60,1-5 0,5 16 364,-8-1-383,8 8-18,-6 10 1,14 7 468,-4 4-143,3 4-471,3 9 1,-6 5 200,-1 11 0,-1-2 97,2 8 0,2-7-37,-8 7 0,-2 0-78,-9 5 0,1-5 28,-7 0 1,0-14-419,-6 2 1,0-13 168,0-4 1,0-4-463,0-14 1,0 3-473,0-14-432,0 0 902,0-6 0,0-9-210,0-8 1,0-13 59,0-11 1,5-10-1205,1-6 1846,8-5 0,-12-22 0,5 6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3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534 278 8020,'10'0'2817,"-2"1"-1675,-8 5 0,-2-2 58,-4 8 0,-4-3-499,-7 3 1,-8 5 119,-4 0 1,-5 3-450,-7 8 1,3-7-349,-8 3 1,0 1-276,-6-2 0,8-2-526,3-10 0,7-3-1577,5-8 1288,4 0 614,8-15 1,7-9-1435,4-22 1,10-15 241,2-20 1365,7-11 0,-11 41 1,-2-2-1,4-3 1,0-1-1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3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8020,'37'-50'0,"3"4"0,-3 3 374,3 9 1,-1 7-10,1 4 0,-4 11 683,5 7 0,-10 3-61,-3 2 79,-7 0-619,4 7 0,-7 3 204,-1 7 1,-5 1 142,-1-1 0,-5 0-1332,5 0 321,1 1 199,-2-1 1,3 0-3016,-7 1 3033,7 7 0,-3-6 0,7 6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3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8160,'-44'-8'252,"2"6"0,7-5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50 552 8067,'-17'0'-446,"7"0"-497,-5 0 1377,13 0 0,-4 0-9,12 0 1,6 0 196,11 0 1,2 0-101,3 0 1,5 0 67,-4 0 0,4-8-474,1-4 1,1 3-294,-1-3 0,-5-5-25,0-6 1,-8 0-329,2 6 1,-9-6-27,-3 0 0,-7-6 86,2 6 0,-6 0-191,-6 5 1,-2 1 327,-3 0 1,-5-1 167,5 1 0,-4 6 219,-3-1 0,1 8 6,0-2 1,5 6 181,1 6 0,5 6-141,-6 11 0,9 6 660,-3 11 1,2 2-182,-2 4 1,4 4 277,-4-4 1,5 2-232,1-1 1,1-3 38,5-4 0,-4-9-363,4 3 0,2-5-265,-3 0 0,3-4 64,-2-8 1,-2-1-230,7-5 0,1-3-1086,5-8 554,0 0 471,1-8 1,-1-3-1391,0-12 651,0-4 277,8-8 0,-5-7-354,3-4 0,4-6 1004,1-6 0,-1 3 0,2-9 0,6 10 0,5 2-663,0 8 663,3 10 0,-5 7 0,8 4 0,-7 11 0,1 6 0,-3 5 0,-3 1 0,1 1 0,-1 5 0,-5-2 0,0 8 0,-8-7-113,2 7 566,4-1 1,-4 1 449,0-1 1,0-5-421,-11 6 0,-3-8 515,3 1-587,-8-3 1,3 0-1010,-7 4 298,0-4 1,-2 15-235,-3 0 0,-13 8 296,-10 10 0,-7 2-269,-5 3 1,1-6 213,-7 1 0,2 4 43,-2-11 1,5 7 785,13-12 0,-3 0-172,8-6 1,6-5 351,5-1 0,8-5-416,-2 6 0,6-8-145,6 1 0,11-3 34,12-2 1,12-7-127,5-5 1,9-5-948,3-6 0,-2 2 462,-10-8 0,2 6-968,-8-6 724,-7 0 489,0-6 1,-16 1 176,0-1 0,-1 1 0,-11-1 0,1-1 0,-6-5 0,-8 5 0,-3-5 0,-4 5 0,-3 1 0,1 6 0,0 1 0,-1 6 0,1-1 0,0 6 0,0 6 0,7-5 0,-5 7 0,5-1 0,-5 4 0,3 12 0,-3 6 0,3 11 0,3 3 0,-3 9 0,6 7 255,-5 4 0,-1 6 421,-5 6 0,0-2 677,-1 7-1098,1 1 86,0-3 1,-1 6-816,1-3 258,0-5-28,7 1 0,3-8-282,7 0 1,0-8 185,0-4 1,3-11-925,9-6 1264,7-4 0,0-9 0,-3-3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4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8067,'52'0'-292,"-1"0"1,-6 0-366,-5 0 1,-5 2 963,-7 3 0,-3-1 622,-7 8 1,-9-1-62,-3 6 0,-4 1 419,-2-1 1,-2 0-1141,-4 1 0,-3 5-39,-9 0 0,-5 0-3525,0-6 3417,-8 8 0,-3-6 0,-10 6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5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8069,'17'0'0,"6"2"2472,0 3-1598,0 5 1,-6 7 1606,1 1-1699,-9-1 1,5-6-233,-8 1 0,5-1-104,-5 7 0,7-7-384,-1 1 0,-3-6-375,3 5 0,-6-5-1292,5 5 0,-5-7 493,6 2-2397,-9 4 3509,5-1 0,-8 8 0,0 1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8069,'0'10'324,"0"-2"0,0-6 1338,0 3 571,-7-3-1603,5 14 0,-12-7 297,9 8 1,-1 1-305,6-1 1,0 6-91,0 0 0,0 2-224,0-2 1,0-4-43,0 5 0,0-5-152,0-2 1,2-5-214,3-1 1,-3-5-597,4 5 587,-4-7-744,-2 4 555,0-8 1,0-2-15,0-4 1,0 0-138,0-11 0,0 2-181,0-14 1,2 6 59,4-6 1,9 0-195,8-5 1,8 5 253,-2 0 0,2 10 139,-3 2 1,5 7 730,-4 10 0,-4 0-138,-2 0 0,-4 8 53,-2 3 1,-1 4 283,-5 3 1,-3 1 820,-8 4 1,0-4 493,0 4-874,0-3 0,0-3-839,0 0 31,0-7-863,0 5 335,15-13 1,5-2 0,16-13-1134,4-9 0,12-4 629,12-9 1,1 2-554,-2 4 1,1 6 1033,-12 12 1,2 3 485,-14 8 1,-2 0 1110,-9 0-810,-4 8-380,-8 1 1,-7 3 566,-4 0 0,-4-1 345,-2 6 1,-4 1 692,-8-1 1,-1 0-950,-16 1 0,0-7-209,-5 1 0,-1-9-18,0 3-1129,1-4 549,7-2 0,-4-2-989,8-4 0,0 3 722,6-9 1,5 1-802,1-7 0,7-7-249,-2-4 1,12-3 1417,5-3 0,5-7 0,1-2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7950,'10'-10'-524,"-2"1"210,-8 3 1403,0 4-187,0-6-70,7 8-465,-5 0-232,6 0 1,-6 0 57,4 0 0,3 4-5,9 8 0,-1 1 231,0 16-208,8 8-52,-6 7 1,14 2 188,-4 0-162,-4 8-18,7-8 1,-12 12 22,3-12 1,-4-4-106,-2-2 0,-5-3-161,-1-3 0,-7-1 230,2-4-516,4 4 292,-9-14 1,9 6-1527,-4-8 726,-4-7 225,5 5-1505,1-13 2149,2 6 0,7-8 0,0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121 412 8136,'0'10'1675,"0"-1"329,0-3 0,2-2-10,4 7-1434,11-7 0,4 10-112,8-9 0,-6 3-11,6-2 1,-6-4-249,6 4 0,0-12-104,5-6 1,-1-3-728,-4-2 1,2-3 471,-8-3 0,0-2-1102,-6-3 1,-7-5 164,-5 4 1,-3-4 95,-2-1 1,-9-1 647,-9 1 1,1-1 155,-6 0 1,6 9 4,5 2 418,-3 5 350,5 10 1,-5 5-293,3 15 0,3 10 384,3 20 0,2 5-223,-7 12 0,7 5-33,-2 12 1,2 4-283,-2 7 0,4 1 480,-3-1 0,-5-7-189,-1-4 0,1-4-72,-2-2 0,7-7-192,-7-5 0,8-5 52,-1-6 1,3-5-871,2-13 427,0 5-547,0-14-399,0 6 275,0-15-261,0-2 591,0-32 1,0-4-204,0-24 0,-6 0-120,0 0 1,-2-6 372,3 1 1,1 1 375,-8 10 19,8 4 306,-3 15 0,1 8 193,0 7 1,-1 8-210,1-2 0,2 12 96,-8 6 0,1 11 1660,-6 6 0,-6 3-773,-1 3 0,1-1 239,6 1 0,2-2-677,3-5 0,-1 5-262,7-4 1,0-4-623,6-2-451,0-4 0,2-3 439,4-5 0,11-3-129,12-8 1,6-14-267,5-3 0,2-14-954,4-3 1,4-9 204,-4-8 0,2-11 680,-1-7 0,3 0 136,-4-6 1,-2 6 401,2 5 1,-8 8 203,3 16 0,-5 2-192,-1 15 1,-3 7 48,-3 11 1,-4 5 246,-7 5 0,-9 7 595,-3 11 1,-4 4 636,-2 7 0,-2 7-596,-4-1 0,-2 6 269,-3-5 0,-4-1-206,3-6-451,-3 9-155,5-14 1,-3 11-209,7-11 1,-6-2-234,7 1 1,-1-6-1504,6 1 1387,0-4 1,0-8-600,0 1 0,2-10 316,4-2 1,3-12-90,8-17 1,1-1-44,-1-16 287,8-8-19,2-8 0,7-13 256,1 0 0,0 2 116,-1 10 1,7-2-93,-1 7 0,8 8-47,-2 10 0,-2 5 305,2 6 1,-7 6-88,1 12 1,-9 3 377,-2 8 1,-8 0 192,2 0 6,-4 8-262,-2 1 0,-1 9 288,-5-1 1,-1 2-311,-4 4 1,-4 4 57,3 8 0,-3 1 57,-2 5 0,0 9-54,0 7 1,0 1 34,0-6 0,0-6-96,0 0 1,0-8 116,0 3 1,-2-7-196,-3-5 0,1 2-207,-8-8 0,6 2-47,-5-2 0,-6-4-329,-6 4 0,-8-4-590,2-1 1,2-9 477,-2-3 0,8 2 144,-2-2 1,4-3 123,2-8 1,7-13 220,4-10 1,4-3-56,2 2 1,14-2 537,3 8 0,14 0-69,3 6 0,1 7 382,5 4 0,-9 4 81,-2 2 0,-2 0-355,2 0 1,-4 8-108,-8 4 0,-6 1-349,1-1 0,-8 3-281,2-3 0,1 3-573,-1 2 1,0 2-2506,-6 5 3263,0 2 0,0 9 0,0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45 275 8171,'-12'0'1204,"1"0"-267,7 0 685,-4 0-272,1 0 191,5 0-903,9 0 0,5 0 74,11 0 0,6 0 197,5 0 1,3 0-352,9 0 0,2 0-634,10 0 1,-4-8-385,3-3 0,-3-5-437,-2-1 0,-8 0 185,-4-1 0,-11 1-826,-6 0 1,-4 0 620,-1-1 0,-9 1-1,-3 0 1,-4-1-97,-2 1 0,-10 0 437,-7 0 1,-2 7 576,-10 4 0,0 8 0,-5 10 0,-1 1-114,1 16 0,5 0 357,0 5 1,8 3 279,-2 3 1,4-3-180,1 3 1,1-3 338,0-3 0,5 1 836,1-1 1,-1-5-729,-5 0 1,-1-2-114,1 2 0,0 3-180,0-3 0,5-4-2025,1-2 1021,-1 4 1,0-8-506,1 4-412,7-11-265,-4-4 0,8-10 1688,0-4 0,16-11 0,3-10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8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7887,'42'0'-710,"0"8"1033,4 4 1,-3 9 701,-9 2 0,-1 8-242,-4-3 0,1 5 299,-7 2 0,-5-6-511,-7-1 1,-5-5-206,6 6 0,-9-8-2604,3 2 1569,-4-3 669,-2-3 0,8-7 0,1-3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8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8234,'12'-6'0,"-1"0"0,-5 0 436,5 6 1,3 4 410,9 8 0,-4 3 856,4 20 0,2-3-666,-2 15 1,0-1 280,-6 6 0,-7-3-505,-4-2 1,-4 1-349,-2-8 1,0 6-393,0-6 1,-2 3 51,-4-3 0,-4-5-995,-7-1 1,-8 1 27,-4-6 1,-3-4-517,-3-2 1,1-6 439,-1-5 1,0 1-283,1-7 1,7-2 1109,4-10 0,6-11 9,5-12 0,-1-4 75,7-2 0,2 3 262,10 3 0,3-2 369,9 8 0,1 0-207,4 6 0,4 5 332,7 1 0,7 7-541,-1-2 0,0 4-351,-5 2 0,0 0-361,-1 0 1,1 0 330,-1 0 0,-1 0 172,-4 0 0,4 8 0,-7 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8.9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1 20260,'-17'0'1683,"-1"0"0,9 9-2416,3 9 1,-2 3 330,3 13 1,-1-3 616,6 9 0,-6 3-194,0-3 1,-5 6-85,5-5 0,-8 1-112,3-2 0,3-3-938,2 3 1,-1-3-717,1-3 1,0 1 1066,6-1 1,0-7-1199,0-4 1,0-9 922,0-3 1,8-7-352,3 2 1388,-3-4 0,15-10 0,-4-2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19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8200,'7'-25'-616,"3"4"-78,7-8 0,-3 6 1657,3-5 1,-4 6-317,10-1 1,4 2-94,2-2 0,0 4-158,6-4 1,-5 4-86,11 1 0,3-3-99,2 4 0,-2-4-15,2 9 0,-7 5-4,1 1 1,-3 4-139,-3 2 1,-7 0 36,-4 0 0,-4 0 191,-1 0 31,-1 0-282,0 8 1,-5-5-191,-1 9 0,-5-2 141,6 1 1,-7 3-92,7-9 1,-6 9 27,5-3 0,-5 3-166,5-3 1,-5 5 79,6-5 0,-8 5 95,1 1 0,-1-2 97,2-3 0,-4 3-92,4-3 1,-4-3 147,-2 3 0,0-6 27,0 5 0,0-5 87,0 5 0,0-5-165,0 6 0,0-7 15,0 7-169,0-1 0,-2 7 96,-4-1 1,4-5-14,-4-1 0,4 3 38,2 9 1,0-4-13,0 4 0,0-2 48,0 2 1,0-2 20,0 8 0,0-2 25,0 2 1,0 3 138,0-3 1,0 10 121,0 1 0,0 8-94,0-2 1,0 4 50,0 2 0,0 2-86,0 3 1,0 5 240,0 7 1,0 0 120,0 0 1,-7 1 58,-5-1 0,-3 0-138,-3 0 1,3-2-173,3-3 1,-3-3-485,4-3 1,-5-10 218,-1 4 1,0-6-303,-1 0 0,3-6 56,3-11 0,3-4-477,3-7-299,4-9 95,-13-1 1,11-22 51,-8-3 0,-1-14-573,-10-3 1,2-5 1389,-8-13 0,-8-3 0,-7-14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0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371 104 8021,'10'-17'0,"-2"5"285,-8 1 0,2 5 47,3-5 0,-1 5 671,8-6-259,-8 9 98,3-5 8,1 0-127,-6 6-509,6-5 0,-8 8-176,0 5 1,-2-2 93,-4 8 0,-2-1-181,-3 6 1,-10 1 72,3-1 0,-3 0 40,4 1 1,5-1-543,1 0-147,7-7 118,-11 5 0,15-13 86,0 4 0,9-4-118,14-2 1,-2-2 143,8-4 0,0 2 8,6-7 1,-1 5-58,1-6 0,-6 9 146,-1-3 0,-6 4 466,1 2 1,-10 0 100,-1 0 1,-9 2 947,3 4-330,-4 3-84,-2 8 0,-2 1 62,-4-1-406,-3 0 1,-8 1-277,-1-1 0,1 0 23,0 1 0,-6 1-464,0 4 0,-6-4 15,6 4 0,-8-4-209,2-1 1,-4-3 285,-1-4 1,7 3-61,4-8 0,-2 5 72,2-5 89,0 0 0,5-6-93,1 0 1,6 0 19,-1 0-321,8-8 298,-3-2 1,1-1 23,0-1 0,2 7 93,10-7 1,-2 6-24,7-5 0,7 5 10,5-5 1,7 7 13,-1-2 0,4-2 342,2 2 0,-7 1-139,1 5 1,-8 0 200,2 0 1,-3 0-78,-3 0 0,-6 0 384,1 0-277,-8 0-194,3 7 1,-14 3-463,-5 7 1,-5-1-59,-6-5 1,2 5-125,-8-5 1,0 4 185,-5 3 0,-1-3 121,0-3 1,8 1 36,4-7 364,4 7-331,10-3 1,3 1-16,12 1 1,5-6 99,12 5 0,-2-7 5,8 2 0,0-2 24,6 1 0,-9-3-58,-3 4 1,2 2 212,-1-2-142,-1 7 0,-8-9-26,-4 7 1,-3-5 51,-8 6 0,-8-7 27,-3 7 1,-6 0-88,-6 5 1,-4 0-14,-8 0 0,-5-1-131,-1-5 0,1 3 94,5-8 1,9 5-154,3-5 0,5 2-146,7-3 96,3-3 1,10 12 96,4-9 0,9 3 14,8-2 0,6-4 114,-6 4 0,0 1 210,-6-1 1,1 6 877,-1-7-509,-7 9 280,-3-5 0,-16 9-256,-9-1 0,-7 0-72,-9 1 0,-7-7-70,1 1 0,0-3 164,5 3 1,10-3 286,8-3-419,0-4 1,22 11-903,1-7 1,25 0 317,15-6 0,12 0-1116,11 0 1,2-6 257,4 0 1,-10 1-228,4 5 1,-3-8-840,3-4 2020,0-3 0,-4 2 0,-3-5 0,-5-7 0,1-5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1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8122,'-10'-8'0,"5"-3"0,1 3 1308,-2 2-65,4-4 157,-6 9-407,8-7-533,0 8 0,8 2 163,4 4 1,3-3 20,2 9 1,1 5 423,-1 6-518,0 8-241,0-12 1,1 12-19,-1-8 0,0 2-116,1-2 1,-7-4-111,1 4 0,-3-3-91,3-3 1,1-6-365,-7 1 0,6-6-2071,-7 5 1136,1-7-729,2 4 996,-6-8 158,5 0-247,-7 0 1,0-8 115,0-3 1031,0-5 0,-7-9 0,-3-2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2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35 8122,'10'-8'139,"-1"0"276,-3-3 266,-4 3 1024,6 8-979,-8 0 0,0 2-235,0 4 1,0 5-29,0 12 1,-2 6-264,-4 12 0,-4 3-63,-7 8 1,-2 5 250,-4 1-548,4 7 39,-14-3 0,6 7-56,-8 0 0,1-2 155,-1-3 1,1 9-321,-1-4 0,1 2 141,-1-8 1,0 3 19,1-9 1,-1 1-14,1-6 0,1 0-59,4 0 1,4-10 25,8-7 1,-6-9-65,0-8 0,0-3 257,5-3-49,1-5 0,0-7 139,-1 0 139,9 0-287,-6-7 0,13 3-16,-4-8 0,4 1-33,2-7 1,2-1 9,4-4 0,11 2-2,12-8 0,3 0-39,3-5 1,5-7-50,1 1 0,9 0-97,1 5 1,1 1 63,6-1 1,-4 8 146,-2 4 1,1 6 200,5 5 0,-4 5 37,4 7 0,-5 3 289,-1 9 1,-8-1-63,-3 12 0,-5 14 217,-1 9 1,-8 4-186,-4 8 1,-6-10-41,-5-2 0,-5-8-106,-7 3 1,0-11-29,0-1 0,-5-8-118,-1 2 1,-10-11 58,-1-6 1,0 1-134,-6-1 1,4-2 241,1-10 1,1-11 168,0-12 1,1-4-26,5-1 1,1-8-201,4-5 1,6 3-227,0-2 1,4 8-267,14-3 0,-5 5-459,10 1 0,2 8 34,-2 4 1,8 4-728,-2 2 0,3 7 514,3 4 920,0 5 0,-1-7 0,1-2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692 191 8185,'0'-35'0,"-8"2"830,-3 5 1,1 3-278,-1 7 1,-1 3-269,-5 3 1,-6-1-87,0 7 0,-8 1-16,2 5 1,-5 1 74,-7 5 0,3 6-1,-8 11 1,5 6-131,-5 11 0,8 4-163,-2 8 1,5 8 147,6 3 0,-2 4-143,8 2 1,-4 4 464,10-3 0,-2 1-138,13-14 1,0 1-244,6-6 0,0-8-47,0-4 1,8-5-248,4-6 0,9-4 129,2-8 0,8-2-51,-3-3 0,5-4-122,2-8 0,1-2-171,5-4 0,-5-9-390,4-8 0,-3-8 385,-3 2 0,-5-4 244,0-1 1,-10 7 147,-1 4 1,-3 4 476,-9 1-108,7 1 388,-11 7 301,6 3 1,-8 14-466,0 5 1,2 9 184,3 2 0,-3 6-342,4-6 0,2 6-363,-2-6 1,-1 0-164,-5-6 0,6 1-1052,0-1 574,0-8-541,1 7-880,-5-14 1007,6 5 514,-8-14 1,-6 3 536,0-8 0,-7-7 0,3-8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4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7791,'-18'9'5932,"1"7"-3559,0-5-1715,7 12 1,-5 4 245,3 8 1,-3-7 106,-2 1 0,-8-2 599,-4 2 0,-2 2-799,2-8-652,-3 0 0,12-6-1073,-3 0 0,10-5 914,1-1 0,1-7 0,-6 4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3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18 8979,'-10'-10'2105,"-5"3"0,11 9-1733,-8 3 0,1 5 207,-7 7 1,-7 1-356,-3-1 0,-7 8-7,-5 4 1,1 3-570,-7 3 0,2 5-208,-2 1 0,0-1-659,11-5 0,-1-1 518,13 1 1,1-3 700,11-3 0,-4 4 0,5-6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2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11542,'25'0'2045,"4"0"0,5-2-1508,7-4 1,-3 2-97,8-7 0,1 5-249,4-6 0,-4 9-71,-1-3 0,-6-2-1689,6 2 1,-7-5 410,1 5 1157,-4 0 0,-1-1 0,0-3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8271,'0'-10'3157,"0"3"-2951,0 7 0,8 0 252,3 0 1,5 0 80,1 0 0,0 0 231,1 0 0,-1 0-391,0 0 0,1 0-297,-1 0 0,-6 0-143,1 0-751,-1 0-103,7 0 777,-9 0 0,-1 1-1295,-8 5 1,-2 4 265,-4 7 0,-3 8-842,-9 4 2009,1 4 0,-8 1 0,-2 1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3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8817,'6'11'1294,"-1"1"1,3-6-662,-2 5 1,-2 1-236,7 5 0,-7 0 30,2 1 0,2-1-283,-3 0 1,7 1 393,-6-1-557,-1 0-185,3 0 15,-6 1 1,6-7-4,-8 1-129,0-8 233,0 3 108,0-7 0,-2-7-387,-4-5 0,4 3 124,-4-3 0,4 0-914,2-5 597,0 0 1,8 1-195,4 5 0,9-2 307,2 7 0,6 0 176,-6 6 0,2 0 57,-2 0 1,-4 2 178,4 4 0,-4 1 541,-1 5 1,-7 1-350,1-7 0,-9 8 1979,3-3-746,-4-3-24,-2 7-888,0-13-596,8 6 0,1-16 66,9-3 1,7-13-215,4-4 1,13-11-658,10-1 1,5 0 373,7 5 1,3 8-13,-4 4-246,-3 11 851,-1 5 0,-12 14 406,-1 5 0,-14 5-219,3 6 0,-14-3 124,-4 3 0,-7 2 185,-10-2 0,0 0 545,0-6 1,-4 0-357,-7 1 1,-3-1 83,-15 0 1,4-1-1138,-9-5 0,9-3-111,-10-8 0,10 0-348,-4 0 0,8-8 280,-2-3 0,12-13-388,5-4 1,-2-7 889,3-5 0,6-12 0,9-10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4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52 120 8084,'-17'0'3088,"2"8"-1582,3 3-1125,4-3 1,14 7 59,0-3 1,9 1-388,3-1 0,1 1 130,10-7 1,-3 0-165,3-6 1,4 0-136,-4 0 0,3-10-321,3-7 0,-2 0-20,-4-6 1,-6 3-446,-12 3 1,3 0 322,-9 0 1,-1-1-141,-10 1 0,-3 5 224,-9 1 0,1 5 133,0-5 0,-6 7 324,0-2 0,0 6 138,5 6 1,1 9 181,0 8 1,1 8 5,5-2 0,1 3 314,5 3 1,3 2-21,-4 3 0,4-4 222,2 5 1,2-5 513,4-1-618,-4-8-372,13 5 0,-7-12-59,3 3 1,5 0-129,-5-6 1,4 4-162,3-9 1,-1-5 65,0-1 0,1-4-209,-1-2-114,0 0-533,8-8 569,-6-9 0,8-4-1023,-4-8 540,4-7 423,8-9 1,5-12-2332,1-1 2327,-1-7 0,2-4 1,2-10-1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4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50 8084,'0'10'2615,"0"-2"-1874,8-8 1,1 0-367,9 0 0,-1 0-139,0 0 0,6-2-108,0-4 1,6-2-175,-6-3 0,2-3-99,-2 9 1,-3-3 114,3 2-773,-4 4 0,-4-4 244,-3 12 1,-7 10-61,-10 7 1,-7 13 258,-11-1 1,-11 11 44,-13 0 0,-4 6 88,-7 6 1,12-12 108,0 0 0,7-10 906,5-7 0,12-4-416,5-8 0,10-5 1579,-5-1-1381,8-7 1,6 4-201,15-8 0,3 0-246,8 0 1,3 0-210,9 0 1,-3-2 109,3-4 1,-3 2-180,-3-7 0,-5 5-478,0-5 205,-8-1 258,4 2 1,-8-5-221,1 4 1,-3-5 48,-3-1 0,3 0 26,-3-1 1,-5-5 70,-1 0 0,-4-6-175,-2 6 0,-2-7 150,-4 1 0,-3 2-69,-9-2 0,-5 8-113,0-2 1,-7 2 162,1-2 0,-4 3 287,-2-3 0,1 4 0,-1 2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5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8084,'-16'-11'0,"5"-1"141,5-1-41,4-3 1,2 5 349,0-1 1,-6 7 307,1-7 1198,-1 8-1357,6-3 0,0 8-106,0 5 0,0 10 2,0 7 0,6 9 164,-1 3 0,1 7-195,-6 10 0,-2 0-142,-4 0 1,-1 5-222,-5 1 0,-3 0-186,3-6 0,-3-2-673,-2-4 0,5-4 494,1-7 0,5-1-1134,-6 1 1,8-6-1070,-1-1 1067,3-7 1,11 3 781,9-13 0,9-5 208,13-12 0,2-2 410,4-3 0,2 3 0,-7 8 0,-3 2-32,-9 4 1,-4 3 31,-8 9 0,-5 5 1199,-1 0 1,-7 6-218,2-6 1,-4 0 276,-2-6 0,-2 0-430,-4 1 1,4-1-118,-4 0 0,3 1-789,-3-1 1,4-6-722,-4 1 0,2-8 798,-1 2 0,3 3 0,-6 1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25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8191,'-9'0'2051,"1"0"0,6 0-2501,-4 0 0,2 2 1582,-7 4 1,5-2-459,-5 7 1,7 1 838,-2 5-1172,-4 1 1,8-1-330,-3 0 0,8-5 54,3-1 1,8-7-283,-3 2 1,7-4-194,5-2 0,-4-2 261,4-4 1,-4-4 293,-2-7 1,-7 6-240,-4-1 1,-4 1 329,-2-7 0,0 1-33,0 0 0,-10-1 30,-7 1 0,-2 6-104,-10-1 1,6 6-39,-6-5 0,6 7-3585,-6-2 3493,8 4 0,-20 2 0,5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4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121 157 8219,'2'-12'0,"4"0"-895,-4 9 626,6-13 0,-8 12 262,0-7 1,0 5 102,0-5 438,7 7-383,-5-12 1,6 13 15,-8-9 182,0 8 36,0-11-287,0 13 1,0-8 76,0 4-60,-8 5-6,6-7 0,-7 8-20,3 0 0,2 0 38,-7 0 0,5 0 13,-6 0 1,6 6 6,-5-1 0,1 9 109,-1-3 0,-3 5-89,9 1 1,-7-4 126,6 5 1,-1-5 12,1 10 0,4-2-83,-4 2 0,4-3 1,2 3 1,0-4 90,0-2-170,8 1 1,2-3-9,7-4 1,0 3-151,0-8 1,8-1 66,4-5 1,-2 0-186,2 0 1,-2-1-242,2-5 0,1 2 197,-7-8 1,1 1-304,-7-6 175,0-1 1,-2 1-100,-3 0 1,-6-1-68,-12 1 1,-4 6-192,-7-1 0,-8 6 59,-4-5 1,-3 7 599,-3-2 0,-15 12 0,-4 4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4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0 691 7730,'10'0'18,"5"0"1,-5 0 95,7 0 0,-5 0 69,-1 0 1,1 0-76,5 0 0,2 0 1,4 0 0,-2 0-22,8 0 0,0 0-26,6 0 0,-7-2 26,1-4 1,6 4 0,5-4 1,6 5-205,-5 1 1,5 0 123,-6 0 1,6 0-117,-5 0 1,5 0 82,-6 0 0,8-2 42,-2-4 1,4 4-27,2-4 0,2 4 6,3 2 0,5-6-11,7 1 0,0-1 16,0 6 1,1 0-66,-1 0 0,0 0-43,0 0 0,0 0-52,0 0 0,1 0 46,-1 0 0,0 0-55,0 0 1,-2 6 84,-3-1 1,3 1-3,-4-6 1,5 2 66,1 4 1,0-4 13,0 4 0,0-4 74,1-2 0,-7 0-72,0 0 1,3 1 195,9 5 0,-2-4-2,7 4 0,1-4-111,6-2 0,7 0-48,4 0 1,-48-1 0,2 0-132,0-2 1,-1 0-1,47 1 25,0-4 0,0 5-63,-46 0 0,0 2 1,-1-1-1,0 0-321,47 0 1,-46 0 0,0 0 326,0 0 0,-1 0 0,0-1 0,0 0 200,1-2 0,0 0 0,3 1 0,-1 0-71,-2-4 0,0 0 0,2 4 0,0 1 31,-2-2 1,0 0-1,-1-1 1,-1 0 17,48-2 0,-47 3 1,-2 1 235,44 2 0,5 0-122,-6 0 0,6 0-43,-6 0 0,8 0-70,-2 0 0,0-6-2,-46 3 0,0 0 0,-3 0 0,2 0-87,3 3 0,1 0 0,-2 0 0,0 0-8,-1 0 1,0 0-1,-1 0 1,1 0 18,0 0 1,0 0 0,0 0-1,0 0-11,0 0 0,0 0 1,0 0-1,1 0-23,2 0 1,0 0 0,45 0 43,-48 0 0,-1 0 1,44 0-10,3 0 1,0-5 35,-46 2 0,-1 0 0,45-3-42,-3 6 0,-1 0 90,-6 0 0,10 0-30,-9 0 1,3 0 11,-3 0 1,-1 0-8,1 0 1,1 0-1,4 0 0,-3 0-25,3 0 1,2 0-1,-2 0 0,8 0-75,-2 0 1,-2 0 77,2 0 0,0 0-72,-46 0 0,0 0 0,0 1 0,0 0 1,0 2 1,-1 0-1,47-1-48,0 3 0,0-3 97,-46-2 1,0 0 0,48 0 3,-48 0 1,0 0 0,46 0 5,-46 0 1,0 0 0,0 0 0,-1 0 80,47 0 0,-47 0 1,0 0-18,1 0 0,0 0 0,0 0 0,0 0-60,0 0 1,-1 0 0,1 0 0,-2 0 42,48 0 0,-47 0 0,0 0-32,47 0 0,-47-2 0,0-1-5,1 0 0,0 0 1,46-3-11,0 6 1,0 0-6,-47 0 1,1 0 0,0-2 0,-2-2 2,48-1 1,-47 1 0,0 2 10,47 2 0,2 0-75,-2 0 1,2 0 65,-8 0 1,2-6-151,-1 0 0,-3 0 84,8 6 1,-6 0-27,6 0 1,-8 0 44,3 0 1,-5 0 3,-1 0 1,-1 0 24,0 0 0,-7 0-98,-4 0 1,-4 0 104,-2 0 1,1 0-22,-1 0 1,0 0-1,0 0 1,-5 0 43,-1 0 1,-2 0-5,3 0 0,-3 0 127,-3 0 1,-4-5 25,3-1 1,-5 0 66,-6 6 1,2 0-195,-7 0 1,5-6 297,-6 1 1,1-1-293,-7 6 0,-5-2 83,0-4 1,-8 4-125,2-4 1,-6 3-13,-5-3 144,3 4-65,-5-6 0,5 6-80,-3-3 1,3 3 52,-3-4-152,3 4 1,2 2 132,1 0 1,-7 0-162,1 0 1,-7-2 14,7-4 53,-8 4 215,11-13 0,-13 11 250,4-7 0,-4 5 9,-2-6 41,0 9-140,0-13-140,0 7 1,0-3-243,0 0-15,0 9-278,7-5 194,-5 8-243,6 0 9,-8 0 302,0 0 1,-8 0 28,-3 0 0,-5 6 453,-1-1 1,0 9 30,0-3 1,1 5 198,5 1 1,-5 0-243,5 1 1,3 5-4,2 0 1,4 2-199,2-2 1,4-2 18,8 8 1,1-8-313,16 2 0,-2-6 84,2-5 1,9 1-374,-3-7 0,-3 0 105,-3-6 0,0-2-37,6-4 0,-7-5 113,1-12 0,-8 1 67,3-6 0,-7-7 632,-6-5 0,3-14-223,-8 2 1,-1-4 243,-5 4 0,-7-3-213,-5 3 1,-11-2 40,-6 14 0,-5 1-412,-7 10 0,-3 6-591,-8 12 0,-5 5 471,-1 12 229,-7 3 0,3 16 0,-7 2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46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36 173 8241,'0'-10'-1246,"0"3"1183,0-1 109,0-1 1,0-3 19,0 0 1,1 9 129,5-3-81,-4-4 1,6 6 61,-8-7-130,0 7 0,2-6 205,4 5 25,-5 3 172,7-6-183,-8 8-99,-8 0 0,5 0-43,-9 0 1,8 2 14,-2 4 0,-1 3 125,1 9 0,0-1-135,6 0 0,-6 1 98,1-1 0,-1 0-48,6 0 0,2 1-6,4-1 0,3-2-49,9-3 0,-1 1 23,0-7 1,2 0-46,4-6 1,2 0-11,4 0 0,4-8-72,-4-3 0,1-5 47,-1-1 0,-4 0-404,-7-1 0,-3-5 42,-4 0 1,-3 0-117,-8 6 1,-2-2 53,-4-4 0,-9 9-125,-8-3 0,-8 5 48,2 1 0,-3 3-378,-3 8 812,8 8 0,-5 1 0,5 9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9062,'-9'0'1124,"1"8"-868,8 1 1,0 10 29,0 4 1,0-1 150,0 6 1,0 1-140,0 6 0,0-1-18,0 1 1,6-6-101,0 0-110,7-1 94,-11-1 0,13 0-20,-3-4-164,3-3-76,3-3 0,5-2-321,0-3 1,5-5 143,-4-1 1,6-4-139,-1-2 0,2-2 137,-2-4 1,1-3-21,-7-9 0,6 5 327,-6-4 87,0 3-216,-5-18 0,-1 5 92,0-8 103,1 1 9,-1-1 1,-2 0 248,-3 1 0,1-5 42,-7 5 1,5-3 231,-5 14 1,0-6 462,-6 6-256,0 0 1,0 6 407,0 0-633,0 7 9,-8-5 14,6 13-262,-13-14-276,13 15-167,-13-7 1,11 8-463,-8 0-288,9 0 0,-7 0-1220,4 0-160,4 0 1,-7 8 2198,3 3 0,4 4 0,-6 3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4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8361,'0'-10'-7,"0"1"-206,0 3-211,0 4 586,-8-6-10,6 8 0,-8-6 117,5 1-121,3-1 0,-8 6 265,4 0-211,4 0 0,-7 0 251,3 0-306,4 0 0,-11 2-14,7 4 1,-6-3 205,7 9 1,-7-1-99,6 7 1,1-1 77,5 0 0,-6 1 110,0-1 31,0 0-328,14 1 1,2-3 11,7-4 0,0-3-7,0-8 0,6 0-165,0 0 1,8-2 5,-2-4 0,-2-3-197,2-8 0,-6-1-58,6 1 0,-10 0 87,-2-1 0,-1 1-142,-11 0 1,1-6-23,-6 0 0,-2-2-23,-4 2 1,-3 3 115,-9-3 0,-5 6 36,0 6 1,-2-3-477,2 8 701,-4 1 0,-7 20 0,-1 4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49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8225,'10'-10'-1642,"-3"3"2322,1-1-284,2-2 0,1-1 54,1-1-327,-9 9 0,5-7 150,-8 4-174,0 4 197,0-5-447,8 7 105,-6 0-6,5-8 352,-7 6-23,0-6 13,0 8-114,0 0 0,-5 8 99,-1 3 1,0-1-78,6 2 0,-6-1 244,1 6 0,-1 1-50,6-1 1,2 0-131,4 1 1,-3-1 6,9 0 0,-1-5-3,7-1 1,5-7-203,0 2 0,8-4-276,-3-2 0,-1 0 23,2 0 0,-2-8 88,2-3 1,-2-3-1129,-4 3 775,-4-12 1,4 5-17,-11-11 1,-7 4 95,-10 8 1,1 0-47,-8 0 0,-5-1 208,-6 1 0,-8 7-44,2 5 1,2 3 255,-1 2 0,6 7 0,-2 3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0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7925,'9'-7'-408,"1"5"368,-4-4 1,-4 2-130,4-2 298,3 5-48,-7-7-392,13 8 307,-13-8 0,8 6-113,-4-4 61,-4 5-57,5 1 198,-7 0 0,2 0 319,4 0-3,-4 0 383,6-8 51,-8 6-119,0-6 46,0 1-359,0 5-382,0-6 1,-2 8 155,-4 0-228,4 0 1,-6 8 230,8 3 0,0-1 148,0 1 1,-2 1 1,-3 5 0,3 0-122,-4 1 0,4-1 167,2 0 0,6-5-74,0-1 0,7-5-82,-1 6 0,5-8-22,6 1 1,-2-3-126,8-2 1,-2 0 50,2 0 1,9-7-239,-3-5 0,-3 2-1,-3-1 1,-8-1 80,2-5 0,-4 0-401,-1-1 0,-7 7 65,1-1 0,-8 1-96,1-6 0,-8-1-60,-3 1 1,-15 7-268,-2 5 1,-10 3 132,-7 2 661,-5 7 0,-22 11 0,-4 9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8194,'0'-9'-2014,"0"1"2014,0 8 0,0 0-229,-8 0 480,6 0 343,-6-8-400,8 6-138,0-5 0,-2 7 32,-3 0-20,3 0 0,-6-2 119,8-4-42,0 4-152,0-6 94,0 8-21,0 0 140,0 8 35,0-6 0,-2 11-19,-4-7 1,4 8-140,-3-3 0,3 6 156,2 6 1,0 2-57,0 4 1,0 10-35,0-5 1,0 12-44,0 1 0,0 4-91,0 7 1,0-2 39,0 7 1,0-1-16,0 1 1,0 4-32,0-3 1,0 1 53,0-2 0,0 3 226,0-9 1,0 7-82,0-7 0,0 3 30,0-2 0,0-5-115,0 5 1,0-4 14,0-2 1,-2 5-30,-4 1 1,4-4 9,-4-2 0,4-10-129,2 10 1,0-4 58,0 4 1,0-8-39,0-4 1,0-3 50,0-3 1,2 1-3,4 0 1,-4-1-102,4 1 0,-2-1-179,1 1 1,-3-6 118,4 0 0,-4-6-290,-2 6-199,8-8 1,-6 4 253,3-8 0,-3-6-1498,-2 1 883,8-8 951,-6 11 0,13-13 0,-5 6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8014,'-17'0'1039,"-1"0"-164,1 0-538,0 0 1,5-2 308,1-4-181,7 4 1,-6-5-94,5 7 0,3 2-76,-4 3 0,4 5-15,2 7 0,-6 1 134,0-1 1,1 6-320,5 0 1,2 6 87,3-6 1,5 0-230,7-6 1,2 1 10,5-1 0,2-2-9,9-3 0,0-5-128,-1-7 0,1 0-272,-1 0 1,7-1 70,-1-5 0,0-4-228,-5-7 1,-8-6 168,-4 0 0,-4-6 85,-2 6 1,-7-6-82,-4 6 0,-4-6 102,-2 6 1,-10 0 233,-7 6 0,-2 1-80,-10 5 1,0 3 159,-6 8 0,1 2-260,-1 4 1,8 4 270,4 7 0,-4 8 0,0 2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7956,'0'-17'0,"0"5"-423,0 1 0,2 5 330,4-5 0,3 1 344,8-2 0,3-3-85,3 4 1,4 1 141,7-2 0,1 7-119,-1-7 0,3 6 145,3-5 1,-1 7-239,7-2-49,0-3 0,6 7 30,0-4 0,5 4-150,1 2 1,7 0 15,-1 0 0,3 0 101,2 0 1,0-2-153,0-4 0,1 4-141,-1-3 1,2-5 235,4-2 0,-4 5 16,4 1 0,4-2 5,1 3 1,3-7-57,-2 6 1,1-5-120,-7 5 1,12-2 24,-7 3 0,7 3 74,-12-4 0,4 4-206,-10 2 0,8-6 111,-14 0 1,8 1 109,-8 5 0,-1-6-46,1 0 0,-5 0 191,5 6 1,-5 0-166,5 0 0,-7-5 29,2-1 0,1 0-79,-1 6 1,5 0 95,-5 0 1,-6 0-131,-6 0 1,-2 0 91,2 0 0,-3 0 53,-9 0 0,1-2 37,-1-4 1,-5 4 316,0-3 0,-14 3-137,3 2 348,-12-8 750,1 6-895,-7-6 1,-7 8-51,-5 0 1,-5 0-167,-6 0 0,1 0-143,-6 0 0,7 8 233,-3 4 1,-1-3 115,2 3 1,0-1-141,6 7 0,0-1-39,0 0 1,5 1 66,0-1 1,9 0 223,-3 0-480,4 1 2,2-1 0,8-2 1,3-3 1,5-4 30,1-8 1,6-2-116,0-4 0,8-4 39,-3-7 1,-1 0-83,2-1 0,-2-5-260,2 0 1,2-6 135,-8 6 0,-2-7-261,-10 1 1,3-4 182,-8-1 1,-1-3-9,-5-3 0,-9 3 170,-9-3 1,1 5 24,-6 6 1,-2 4-180,2 8 0,0 0-105,6 0 1,1 5 392,5 1 0,-12-1 0,4-5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70 277 8159,'0'-17'-511,"0"5"-638,0 1 890,0-1 459,0-5 1,0 5-293,0 1 0,0 5 131,0-6 0,0 7-85,0-7 0,6 6 143,0-5 1,-1-1 6,-5-5 1,6 6 133,0-1 29,0 0 0,-6-5-28,0 0 1,0 5 555,0 1-111,0 7-272,0-4-479,0 8 98,-8 0-22,6 0 1,-7 0 59,3 0-276,4 0 172,-6 8 1,8 2 61,0 7 0,0 6 161,0 0 1,0 8-97,0-2 0,0-3 110,0 3 0,0 8-87,0 9 0,0 4 124,0 2 1,0 5-144,0 1 1,0 9-97,0 2 0,-6-7 62,1 1 0,-1-1-172,6-5 0,0 3 293,0-2 0,0-5-117,0 5 0,0-4 80,0-2 1,0 0-33,0 0 1,0-1 10,0 1 0,0 0-3,0 0 0,0-6 31,0 0 0,0-2-118,0 3 1,0 3-19,0-4 1,0 4-106,0 2 0,0-6 79,0 0 1,0-2-80,0 2 1,0 2 16,0-8 1,0 1 13,0-7 0,0 1 97,0 0 0,0-7-2,0 1 0,0-2 37,0 2 1,0 2 144,0-8 1,0 6 36,0-6 0,-2 5-123,-4-5 0,4 6 130,-4-6 1,-1 2-89,1-2 1,-2-3-230,3 3 0,3-4 122,-4-2 0,4 0-122,2 1 0,0-7-36,0 1 1,0-6-621,0 5 308,8-7 1,-5 9-69,9-7-1483,-8 0 1952,11-6 0,-5 0 0,7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8389,'0'-12'-246,"0"1"1,0 5 358,0-6 0,0 7-37,0-7 1,0 6-19,0-5 98,0 7 1,0-6 333,0 5-245,0 3 0,0-8 25,0 4 6,0 4-258,0-5 1,-2 7 163,-4 0-271,4 0 0,-7 2-6,3 3 1,2 7 110,-8 11 0,7-4 79,-7 4 1,8 2 17,-1-2 1,-3 6-17,2-6 0,0 2 149,6-2 1,0-4-73,0 5 0,2 1-57,4-2 1,-2 0-151,7-6 1,1-2 132,5-3 1,1 1-20,-1-7 1,0 6-61,0-7 0,1 1-16,-1-6 1,0 0-42,1 0 0,-1-6-5,0 1 1,-7-9-173,-4 3 0,1-5 72,-1-1 1,0-6-365,-6 0 1,-6-8 150,0 2 1,-11-1 15,5 1 1,-13-2 119,8 8 1,-4-6 48,4 6 1,5 6-160,1 5 0,5 8-330,-6-1 658,9 3 0,-13 2 0,7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8389,'-17'0'-458,"-1"0"-736,1 0 1208,8-8 1,1-2 739,8-7 1,-2 5-1,-4 1-460,4 7 1,-5-6-628,7 5 210,0 3-64,0-6 136,0 8 1,0 2-89,0 4 0,0-2 110,0 7 1,0-3-54,0 9 1,0-3 116,0 9 0,0 4 4,0 1 0,0 7 24,0 5 1,0 5-45,0 6 0,0 9 70,0 3 1,-2 7 19,-4 4 1,4-2-126,-4 3 1,4-4 105,2-2 1,0 0-4,0 0 0,-2 2 16,-3 4 0,3-6 120,-4 0 1,4 1-84,2-7 1,0-1-52,0 1 1,6-7 31,-1 1 1,1-1 35,-6 2 1,6-10-3,0 4 1,0-4-69,-6 4 0,5-6-20,1 0 1,0-2 91,-6 2-273,0-4 218,8 1 1,-7-13-151,5 5 1,2-4 101,-2 3 0,-1-7-87,-5-4 0,0 2 56,0-2 1,6 0 7,0-5-3,0-1 0,-6 0-2,0 0 0,0-5 34,0 0 1,0-7 93,0 7 105,0-8-152,0 11 58,0-13-150,0 13-12,0-13 1,0 8-55,0-4-307,0-4 145,0 5-13,0-7 0,2 6-1057,3 0 517,-3 0-216,6-6 1,-6-2 979,4-4 0,3-4 0,9-7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7355,'0'-10'1118,"0"2"-695,0 8 91,0 0 1,0 8-146,0 4 1,0 3 10,0 2 1,0 2 2,0 4 1,0 4-57,0 8 0,0-6 100,0 0 0,0-1-216,0 7 1,0-6-148,0 0 0,0-2-239,0 1 0,0-3 202,0-7 1,6-1-986,-1 0 277,9 1-129,-5-1 259,9-8 0,-1-1-1127,0-8 1678,1 0 0,-1-8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7993,'-10'-9'-499,"3"-1"431,7 4 182,7 4 0,-3-7 116,8 3 1,-7 4 220,7-4-78,0 5 73,-3 1 26,7 0-262,-7 0 165,1 0 149,5 0-163,-13 0-231,6 0 239,-8 0-294,0 7-436,0-5 175,-8 6 104,6-8 101,-13 0-90,13 0-115,-14 0 1,15-2 152,-5-4 1,12 2 0,5-7 0,2 5 78,-1-6 1,3 9 80,-3-3 168,3 4 12,3 2-224,-9 0 89,7 0-99,-15 0-355,7 0-466,-8 0 510,0 0 238,0 8 0,8 1 0,1 9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8:59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53 8267,'-10'-18'-615,"8"7"1040,8-1 0,9 9-48,3-3 1,1 4-43,10 2 0,-3 0-133,3 0 0,4 0-51,-4 0 0,3 0-71,3 0 1,0 6-188,-1-1 0,1 7 7,-1-6 1,3 5 160,3-5 1,-1 5-259,7-5 0,-6 0 30,6-6 1,0 6-21,6 0 0,2-1-12,4-5 1,-5 6-25,5 0 1,-4 5 147,-2-5 0,5 6-7,1-7 1,0 7 40,-6-6 1,7 1 7,5-1 1,-3-4 127,2 4 0,-1 2-92,1-3 0,3 3 86,-9-2 0,1-4-39,-6 3 0,5-3 6,1-2 0,2 0 7,-3 0 0,-3 0 26,4 0 1,-4 0 12,-3 0 0,-1 0 153,-3 0 0,1 0-14,-8 0 1,6 0-157,-6 0 1,6 0-157,-5 0 0,5 0 86,-6 0 1,6 6-186,-5 0 1,5 0 125,-6-6 1,3 0 19,-3 0 0,-7 2-16,7 3 0,-13-3 3,7 4 1,-9-4 160,4-2 0,-6 0-93,6 0 0,-8 0 112,2 0 0,-4 0 51,-1 0-139,-1 0 0,0 0-35,1 0 0,-1 0 19,0 0-177,1 0 0,-1 0 99,0 0 0,-5 0-75,-1 0 89,-7 0 76,4 0-41,-8 0-58,0 0 1,-8 0-15,-4 0 0,3-2 242,-3-4-181,1 4 1,-6-5 442,-1 7-121,9-8-111,-7 6-52,14-6-65,-5 8 0,7 2 109,0 4 1,0 4 150,0 7 1,2 6-38,3 0 1,5 8 173,7-2 1,1-2-343,-1 1 37,0-7-9,0 4 1,1-7-346,-1-1 0,0-7 72,1-5 1,-3-1-10,-4 2 31,5-4 0,-8 4-239,3-12 1,2-4-2,-7-7 0,0-2 18,-6-4 332,0 4 0,-6-8 0,-1 6-5,-3-3 0,0-4-15,-1 5 1,-5 0-114,5 5 0,1 1-137,-1 0 1,5 7-791,-6 4-173,1 4 0,-4 10 403,3 4 795,4 3 0,8 2 0,0 1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00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243 260 8267,'-16'-2'-865,"5"-3"1147,3-5 1,2-13-112,1 0 0,-1 0 32,6 6 1,0-1 483,0 1-45,0-8 1,0 6 61,0-4-251,-8 3-85,6 3-258,-5 8-264,7 1 155,0 8 1,0 2 31,0 4 0,0 3-89,0 8-100,0 8 264,0 2-112,0 8 1,0 7 0,0 2-284,0 8 300,0 0-82,0 0 1,0 8 84,0 3 0,0 2 145,0-1 1,0 3-134,0-4 1,-2 3-44,-4-3 0,4 2 81,-4-7 0,4 6 8,2-7 0,0 7 32,0-7 1,0-1 9,0-10 0,0 4-20,0-4 0,0-2 113,0 2 1,6-5-215,0 5 1,0-6 31,-6 6 0,2-7-76,3 1 0,-3-3 57,4-3 0,-4 1-26,-2-1 1,0 1 19,0 0 0,0-7-22,0 1 1,0-6 152,0 6 1,0-6-115,0 6 1,0-8 130,0 2 0,0 2-99,0-2 1,0 2 27,0-2 1,-6-4-92,0 5 1,1-5-166,5-2 1,0 0 218,0 1 1,0-1-25,0 0 1,0-5 98,0-1 0,-2-1-116,-4 1 0,4 5 553,-4-5-265,4 5 1,0 1 362,-3 0-575,3 1 0,-8-1-163,4 0 1,4 0 95,-3 1 1,3-7-284,2 1 66,0-1 238,0 7 147,0-1 0,0 0-134,0 0 0,-2-5 757,-4 0-521,4-1 0,-5 6 21,7 1 1,-2-1-243,-4 0 1,4-5-181,-4-1 0,-2 1 19,3 5 241,-1 0-194,-2 1 0,6-1 59,-3 0 0,-3-5 261,2-1-10,0-7-222,6 12 0,-5-13 25,-1 9 0,0-6-8,6 5 1,-2-5 18,-4 6 1,4-7-368,-3 7 1,3-6-16,2 5-1292,0-7 757,0 11-2039,0-13 2887,0 6 0,7 0 0,3 1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03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8263,'7'-17'0,"-3"1"34,8 5 1,-6 1-392,5 4-906,1 4 1263,5-13 0,-8 5 0,-1-7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0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8263,'-11'0'-375,"-1"0"442,8 0-114,-11-8 0,11 7 40,-7-5 263,7-4-76,-4 8-283,8-13 191,0 13-319,0-6-16,0 8 234,0 0 51,0 8 1,0 2 6,0 7 1,0 2 113,0 4 1,0-2-49,0 8 0,0 0 120,0 5 0,0 3-78,0 3 0,0-1-52,0 7 0,0-6 52,0 6 0,0-5-55,0 5 0,0 0-3,0 6 1,-6 0 7,0 0 1,1 5 0,5 1 0,0 0 45,0-7 1,-2 3-3,-4 4 0,4-4-85,-4 3 0,4 3 51,2-3 1,0 3-132,0-2 1,0 3 45,0 8 0,0-7-14,0-5 0,2 3 119,4-2 0,-4-3 9,4-8 0,1 1-1,-1-8 0,0 6 146,-6-6 1,6 1-153,0-7 1,-1 1 2,-5-1 0,0 1 57,0 0 0,0-3 52,0-3 0,0 4 98,0-4 0,-5-2-177,-1 1 0,-6-1-4,6 2 0,-5 2-67,5-8 1,-5 0-159,5-6 1,0 6-47,6 0 1,-6-5 53,1-7-19,-1 1 56,6 5 55,0 0 0,0-5 44,0-1 73,0-7-483,0 4-40,0-8-2755,0 0 2014,0-8 0,7-1-961,5-9 2069,-4 1 0,7-8 0,-5-2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0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122 294 8150,'0'-17'11,"0"5"81,0 1 1,6 5-176,-1-6 0,1 1 91,-6-6 1,6 5 256,0 1 1,-1-1 0,-5-5 1,0 5 535,0 1-576,0-1 0,0 1 234,0-1-501,0 8 124,0-3 0,-1 7-168,-5 0 0,-4 7 49,-7 5 1,0 3 194,-1 2 0,3-5 85,3-1 1,-3 1 211,3 5 1,3 1-196,-3-1 1,8 0 78,-1 0 1,3 1-106,2-1 0,0 0 42,0 1 1,2-7-262,3 1 0,5-8 157,7 1 1,1-3-151,-1-2 1,8-2-68,4-3 1,2-11-48,-3-7 1,5-2 80,-4 2 1,2 4-56,-3-4 0,3-2-136,-8 2 1,-2 0-99,-9 5 1,-3 1 9,-3 0 0,-4 0 85,4-1 1,-12 1-86,-5 0 0,-7 5-12,-5 1 0,-4 7-92,-7-2 1,-3 4-71,-3 2 463,11 8 0,-11 1 0,13 9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19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1 709 8037,'0'-11'-656,"0"-1"246,0 8 556,0-11 0,2 7 94,4-3-34,-5-5-84,7 7-72,-8-8 1,0 5 88,0 0-5,0 9-54,0-13 0,0 12 3,0-7 0,2 5-119,4-5 0,-2 5 93,7-6 1,-5 7-167,6-7 1,-1 6-4,6-5 1,1 7-129,-1-2 1,2-2 135,4 3 1,-2-3-74,8 2 1,0 2 83,6-7 0,-7 7-28,1-2 1,0-1 180,6 1 1,-7-6-85,1 6 1,0-5 123,6 5 1,-1-5-24,1 5 1,-1-6-40,1 7 1,2-7-13,3 6 1,-2-7-3,8 1 1,-1-1-31,1 1 0,4-3 16,-4 3 0,4-1 89,2 1 1,0-3-90,-1 4 0,-4 1 78,-1-2 0,0 3-86,6-3 1,-1-1 3,1 7 0,6-5 9,0 5 1,-5-6-4,-1 7 0,-4-7-76,10 6 0,-4-5 80,-2 5 0,2-6-51,3 7 1,-3-7 28,4 6 0,-5 1-24,-1 5 1,0-6 4,0 0 0,0 0 1,0 6 1,0 0 6,0 0 1,1 0-2,5 0 1,-4 0 17,3 0 1,-5 0-3,-6 0 0,4 0 16,-4 0 1,-3 0-24,-3 0 0,-1 0 23,1 0 0,-2 6-53,8 0 1,-5 0-2,5-6 1,0 5-26,6 1 1,-6 2-15,0-2 1,0-3 68,6 9 1,-6-8-4,0 2 0,-7 1 83,1-1 0,-3 2-95,-3-3 1,-5-1 126,0 8 1,-6-6-56,6 5 0,-2 1-24,1 5 1,3 0-44,-8 1 1,8-7-14,-2 1 0,4-1-26,1 6 0,1-1 61,-1-5 0,1 5-17,-1-5 0,-5 5-1,0 1 0,-2-6 62,2 1 0,2-1-35,-8 7 1,0-1 8,-6 0 0,0 1 12,1-1 1,-1-6 7,0 1 0,0-1-14,1 7 1,-7-1-10,1 0 1,-6 1-12,5-1 1,-5 6 12,5 0 1,-5 2-25,6-2 0,-9-2-50,3 8 1,2-8-10,-2 2 1,-1 4 17,-5 2 1,0-2-91,0 2 0,6-8 101,0 2 0,0-4-4,-6-2 1,6 1 120,-1-1 1,7 0-78,-6 1 0,5-1 47,-5 0-34,7 0 0,-3 1 3,7-1 0,-5 0-24,-1 1 1,-7-1-18,2 0 1,2 1-25,-3-1 1,1 0 39,-6 0 1,0 1 246,0-1-248,0 0 1,-2 1 129,-4-1 1,3 0-86,-9 0 0,8-5 20,-2-1 1,-1 1-40,1 5 0,-6 1-20,7-1 0,-7 0-43,6 0 0,-1-5 75,1 0 1,-2-1-42,-3 6 0,-5 1 12,5-1 0,-5 0-47,-1 1 0,0 5 35,0 0 1,-3 0 2,-3-6 1,4 0 24,-4 1 0,-2-1 1,2 0 1,-8 0 3,2 1 0,-1-1 4,1 0 0,-4 1-26,4-1 0,-3 0 11,-3 1 1,-1-1-167,-5 0 0,3 0 40,-8 1 1,0-7 34,-6 1 0,6-1 99,0 7 1,-6-7-5,-6 1 1,0-3 25,6 3 0,-1 3 148,-5-3 0,4-3-27,-3 3 0,3-6-119,2 5 1,-2-5-98,-4 5 1,5 1-22,-5 5 1,2 1-210,-1-1 0,1-6 181,-7 1 1,7-6-69,-2 5 0,4-7 106,2 2 1,1-2-25,-1 1 0,-6-3 147,0 4 0,1-4-86,5-2 1,0 2 124,0 4 0,-2-4-6,-3 3 1,5-3-22,0-2 0,0 0-66,6 0 1,-4 0-6,-2 0 0,0 0-4,0 0 1,-1 0 9,-5 0 1,4 0 121,-4 0 0,-1 0-113,1 0 1,1-6 144,5 1 0,0-1-70,0 6 1,6-6-25,0 0 0,11-5-66,-5 5 0,13-5-2,-8 5 0,10-8 29,-3 3 0,4 1-21,-4-1 0,5-1 56,-6-5 0,6 0-46,-6-1 1,2 3 89,-2 3 0,-3-3-111,3 4 1,2 1 10,-2-2 0,8 7 13,-2-7 1,2 6 0,-2-5 1,3 5-122,-3-5 1,10 5 114,1-6 0,1 3-72,-7-3 0,7-3 42,-1 3 1,3-3 140,-3-2 0,-1-1-73,7 1 0,-5 0 124,5-1 0,-2 1-126,2 0 0,3-1 19,-9 1 0,8 0-39,-2 0 0,3-1-26,-3 1 0,4 5-205,-4 1 194,-4-1 0,7-3-83,-9 4 1,6-5 74,-5 5 53,7-5 1,-9-1-28,7 0 0,0-1 13,6 1 0,-2 0 20,-4-1 0,4 1-28,-3 0 0,3 0 22,2-1 0,-6-5-6,0 0 0,0 0-63,6 6 1,-5 0 46,-1-1 0,-2 1-8,2 0 0,4-1 0,-3 1 1,3 0 1,-4 0-27,0-1 0,1 7 24,5-1 1,0 1 43,0-7-45,0 1 1,-6 0 144,0-1 0,0 1-55,6 0 0,0 0-37,0-1 0,0 1-19,0 0 1,0-1 10,0 1 0,2-2-61,4-4 0,-4 4 60,4-4 0,1 1 76,-1-1 0,2 4-82,-3-4 1,-1-2 62,8 2 0,-8 0-36,1 6 1,3-6 9,-2 0 1,5 0-26,-5 5 0,6 1 9,-6 0 0,5-1-106,-5 1 0,5 6 100,-5-1 1,6 0-203,-7-5 1,3 6 72,-2-1-588,-4 8 20,5-11 219,1 13 0,-6-4 417,4 12 0,-4 4 0,-2 7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27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4496 7902,'0'-17'-158,"0"0"1,0-1-436,0 1 336,0 0 1,0-1 130,0 1 0,2 6 193,4-1 0,-4 6 57,3-5-4,-3-1 2,-2-5-52,8 0 1,-6-1-123,4 1 1,-4 6 131,-2-1-133,7 1 1,-5-7 74,4 1-22,-4 0 0,4-1-19,-1 1 0,1 0-5,-6 0 0,2-7 16,4 1 1,-4-2 6,4 2 0,-3-2 48,3-3 1,-4-5-42,4 4 1,-4-4 68,-2-1 1,6-1-67,-1 1 1,7-7 3,-6 1 1,1 0-10,-1 5 0,-2 0-6,7 1 1,-7-1-1,2 1 0,2 5-7,-2 0 0,5 0-19,-5-5 1,1-3 29,-1-3 0,-2 3-13,8-3 1,-9 1 15,3-1 1,2 4 2,-2-5 1,5-1 46,-5 2 1,2-1 8,-3 7 0,-1-3-57,8-3 0,-3 3 2,3-3 1,3 5-33,-3 7 1,1-5 40,-1 4 0,1 2 9,-7-2 0,6 8-9,-7-2 1,7 4-1,-6 2 0,1-1 31,-1 1 0,-4 0 11,4 0 0,1-1 23,-1 1 0,2 0 11,-2-1 0,-4 1-106,3 0 1,3-1 61,-2 1 0,5 0-51,-5 0 0,8-3-4,-3-3 1,4 2-95,3-8 0,-1 6 39,0-6 1,3 3-21,3-3 0,-4-4 72,4 4 1,2 2-22,-2-1 1,0-1 121,-6-6 1,2 6-73,5 0 1,-5 6 83,4-5 0,-10 5-57,-1-6 0,-1 6 25,7-6 0,-1 8-37,0-2 0,-5-2-24,-1 2 0,1-6-4,5 6 1,-2-6-23,-3 6 1,3-8-30,-3 2 1,3 2 50,3-1 0,1-1-55,4-6 0,-4 6 39,4 1 1,-4 1-3,-1-2 1,5-4 56,0 4 0,0 2 5,-6-1 1,6 1-48,0-2 0,2-4 3,-2 4 1,-2-1 222,8 1 0,-6-4-46,6 4 0,-2 2-122,2-1 1,3 1-64,-3-2 0,4-2-3,1 8 0,-5-6-2,0 6 0,-6-6-142,6 6 0,-8 0 125,2 6 0,-4 0-22,-1-1 1,-1 1 25,0 0 1,-5 1-10,-1 5 1,-5-3 138,6 9 1,-7-7-93,7 6 1,-2-1 15,1 1 1,4 4-30,-3-4 1,3 4 2,3 2 1,5-5-9,0-1 1,6-2-7,-6 2 0,7 3 49,-1-9 0,4 2-39,1-1 1,1-5 40,0 5 1,-3 1-31,-3-1 1,2 7 6,-8-2 1,6-1-13,-6 1 1,6-2 1,-6 2 0,0 4-3,-6-3 1,6 3-7,0 2 1,2 0-37,-2 0 0,4-6 36,8 0 1,-1-2-23,1 3 1,7 1 2,4-8 1,4 3-6,2-3 1,0-3 15,0 3 1,-2-1-2,-4 1 1,2-1 10,-8 7 1,1-2 0,-7 3 0,-5 3 32,0-4 0,-6 4-37,6 2 1,-8 0-3,2 0 1,2 8-39,-2 3 1,6-1-88,-6 1 0,6 1 53,-6 5 1,7-1-19,-1-5 1,4-1 46,2-4 0,1-3-13,4 9 0,-1-6 68,7 5 1,-6-7-67,6 2 1,-5 1 117,5-1 1,-2 8-35,2-3 0,-2-1 18,-3 1 0,-5-5-14,5 6 0,-5-3 11,-1 3 0,5 3 33,0-3 1,1-3 11,-7 3 0,1-3-72,-1 3 1,7 1 20,-1-7 1,1 8-82,-7-3 0,3-1 12,3 1 0,-4-5-14,5 6 0,1-7 34,-2 7 1,3-6-24,-3 5 0,-3-1 18,3 1 1,-5 3-9,-7-8 1,5 7 26,-4-2 0,-2-1-18,2 2 1,-6-3 9,5 3 0,-6 3-40,1-3 0,2 3-2,-2 2 0,5-1 15,-4-5 0,4 5-8,-5-5 1,6 4-2,-6 3 1,2-1-4,-2 0 0,-3-1 65,3-5 1,-4 5-55,-2-5 0,0 5 65,1 1 0,-1-6-65,0 1 1,1-1 3,-1 7 0,-6-1 1,1 0 0,-1-1-3,7-5 0,-1 10 28,0-3 1,1 3-3,-1-4 1,0 0 19,0 1 0,1 5-35,-1 0 0,0 0 40,1-6 1,-1 2-26,0 4 1,1-3 9,-1 3 43,0-4 0,-1-2 2,-5 0 0,-1 1 96,-5-1-62,-3 0 0,12 1-64,-8-1 1,-1 0 12,-5 1 0,2 1-131,4 4 0,-4-4 63,4 4 1,1-4-144,-1-1 1,2 1 179,-2 4 0,1-4-11,5 4 0,3-4-15,-3-1 0,3 1 14,2 4 1,-5-2-4,-1 8 0,-5-8-11,6 2 0,-8-2 139,1 2 0,-3-4-35,-2 4 0,0 2-30,0-1 1,0 6-103,0-1 0,0-2 6,0 2 1,0 0-3,0 5 1,6 1-17,0-1 1,0 1 88,-6 0 0,0-1-45,0 1 0,5-1 10,1 1 0,0 0-29,-6-1 1,2 1 22,4-1 1,-5 1 65,5-1 1,-4 1 114,-2 0 1,0-1-110,0 1 0,0-6-4,0-1 1,0 1-98,0 6 0,0-6 55,0-1 1,0 1-195,0 6 1,2-1 155,4 1 0,-4 0 142,3-1 1,-3 1-199,-2-1 1,0-1 8,0-4 0,0 2 155,0-8 0,0 6 170,0-6 0,0 2-17,0-2 0,0-2-123,0 8 0,0-8 12,0 2 1,-5 2-37,-1-2 0,0 2-17,6-2 0,0-4 11,0 4 1,0-2 13,0 2 1,-6-4-71,1 5 1,-1-3-17,6 2 1,0-2 99,0 8 0,0-8-47,0 2 0,-6 2 19,0-2 1,-5 6-50,5-6 1,-7 6-3,1-6 1,-3 2-41,-3-2 0,1 4-1,0 7 0,-1 1-75,1-1 0,-2-5 111,-4 0 0,4 0-64,-4 5 1,3-5 47,3 0 0,0-2-63,0 2 1,1 2 38,5-8 1,-5 2 6,5-2 1,-5-2 12,-1 8 1,0-8 14,-1 2 1,-5-2-24,0 2 0,-7-4-12,1 4 1,2 2-30,-2-2 1,-5 8 56,-7-2 1,-1-2-145,2 2 1,3-3 165,-3 3 0,-3 2 152,3-8 1,-6 6-126,6-6 0,-1 2-11,7-2 0,-1-4-14,0 4 0,-5-3 17,0-3 0,-1 0 9,7 0 0,-1-1-10,1-5 1,-7 5-101,1-5 1,-2 5 47,1 1 0,5-6-98,-5 1 0,3-6 104,-2 5 0,1-5-7,-7 5 0,6-5-138,-6 6 0,5-3 123,-5 3 1,2 3-132,-2-3 1,-10 3 71,4 2 1,2-5 62,4 0 0,0-3 9,-6 3 0,0 1-1,1-7 1,-1 0 21,0-6 1,6 5 17,0 1 1,-1 0 16,-4-6 1,-1 0-48,0 0 1,0 0 17,0 0 0,0 0-9,0 0 1,-5 2-32,-1 4 0,-2 1-52,3 5 0,3 1-127,-4-7 0,5 6 114,1-7 0,0 7 16,0-6 1,2 5 72,4-5 1,-4 0-5,4-6 0,0 2 59,-6 3 0,9-3-57,-8 4 0,3-4 43,-4-2 0,0 0-49,0 0 0,0-2 9,0-4 1,6 2-5,0-7 1,2 7-10,-2-2 1,-2 4 132,7 2 1,-5 0-128,6 0 1,-8 0 180,2 0 1,-4 0-101,-2 0 1,6 0 163,0 0 1,5 0-137,-5 0 1,8 0-59,-3 0 1,7 0 8,5 0 1,-2 0-25,8 0 0,-6 0-119,6 0 1,-2-5 95,2-1 0,4-6-86,-4 7 0,4-7 43,1 6 0,-1-5 36,-4 5 0,4-6-8,-4 7 1,2-9 6,-2 3 0,2 1 3,-8-1 1,8 5 3,-2-6 0,1 8 22,-1-1 1,4 1 3,-4-2 1,10 4-36,1-4 1,1 3 13,-7-3 0,7 4 2,-1-4 1,6-2-4,-5 3 0,-1-9 2,-5 3 1,6 1 1,-1-1 1,0-1-7,-5-5 1,0 1 10,0 5 0,-1-5 7,1 5 1,0-4 8,-1-3 1,1 7-22,0-1 1,0 6-94,-1-5 1,7 5 36,-1-5 0,8 5-48,-1-6 43,-5 1 0,6-6-17,-7-1 1,7 7 14,-2-1 0,-2 1 9,3-7 1,-7 1 49,6 0 0,-5 5-48,5 1 1,-6-1 58,7-5 1,-9 1-38,3 5 1,1-2 3,-1 7 14,-1-8-8,-5 5-1,-1-9 0,3 7 3,4-1-6,-5 9 0,12-11-4,-7 8 28,7-7 1,-6 5 5,5-3 1,1-3 39,-8 8-44,8-7 5,-11 3-67,5-7 0,-1 0 49,-1-1 0,9 7-135,-3-1 1,-2 7 75,2-7 0,-5 6 24,5-5 1,-2 1 33,3-1 1,3 1 26,-4 4-28,-4 4 1,6-11 225,-7 7-110,7-7 1,-6 9-98,5-8 0,3 7-31,-4-7 1,2 6 41,-2-5 0,4 5-40,-3-6 1,1 7 1,-2-7-11,4 1 0,-6-1 20,8 1 0,0 5-3,0-6-50,-7 8 48,5-11 0,-6 11-8,8-7 1,0 5 19,0-6 61,0 9-27,0-13 8,0 14-67,0-13 3,0 13 0,0-8-83,0 5 106,0 3-27,8-6 1,-6 6 8,4-4-32,-5 4 36,-1-5-1,8 7 1,-6-2-3,4-4 1,-4 4 0,-2-7-108,0 3 0,2 4 96,3-4-183,-3-4 0,8 7 49,-4-9 1,-2 8-1486,7-2 1627,1 5 0,5-7 0,0-2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36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3268 5828 7685,'-17'0'0,"6"0"-130,-1 0 1,6 0-17,-5 0 47,-1 0 0,-5 0 169,0 0 0,-1 0 45,1 0 0,6 0 45,-1 0 1,1 0-65,-7 0 1,1 0 30,0 0 0,-1 0-70,1 0 1,6 0-21,-1 0 0,0 0 34,-5 0 1,0 0-22,0 0 0,-6 0-38,-1 0 1,-4 0-111,5 0 1,-8 2-22,2 4 1,-4-4 87,-1 4 0,-7-3 23,1 3 1,0-4 0,5 4 1,-1-4 121,-5-2 1,3 0-17,-8 0 1,0-6-20,-6 0 0,0-5 3,0 5 0,2-7 18,4 1 0,-2-3-162,8-3 1,-7-1 80,7-4 0,0 2-268,5-8 0,1 6 34,-1-6 0,0-5-81,1-7 1,-1 1 178,1 5 0,-7 1 36,1-1 1,-2 1 32,1-1 1,3 0 168,-8 1 0,0-1-2,-6 1 0,2-1-107,4 0 1,-4 1-6,4-1 1,1 6 4,-1 1 1,2-3 2,-2-9 0,2 1-24,3-7 1,9 6-29,-9-6 1,15-1 18,-9-4 1,6-1 8,0 0 0,-3 0 111,3 0 1,2 6-68,-2 0 1,6 5 87,-6-5 0,6 6-66,-6-6 0,2 2-31,-1-2 1,-3-2-12,8 7 1,0-5-11,5 6 0,1-1 1,0 7 1,2-1-85,3 1 1,-1-1-29,7 0 0,-6 1 55,6-1 0,-1 1-41,1-1 1,4 1 38,-4-1 1,-1 0-2,1 1 0,0-7-8,6 1 1,-6-2 4,1 1 0,-3 5 101,2-4 1,2 3-86,-7 2 1,5 1 47,-5-1 1,5 1-35,-6-1 0,6 1-16,-5-1 1,7-2 23,-2-3 0,4 4 2,2-5 0,-5-1-22,-1 2 1,0-6-7,6 5 0,0-5-25,0 6 0,0-6-13,0 5 0,0 1 111,0 5 0,0-1-66,0-5 0,0 5 0,0-4 0,6 3 21,0 2 0,1-5 0,-1 0 1,-2-1 24,7 7 1,1-7 4,5 1 0,1 6 36,-1 5 0,0 0 11,0-6 0,3 1-47,3-1 1,4 6-9,7 1 0,-5-1 3,0-6 1,0 6-53,5 0 0,7 1-7,-1-7 0,0 2 45,-5 5 1,-1-9-9,1 8 0,0-7 13,-1 7 1,1-2-16,-1 2 0,-5-3 39,0 3 0,0 4-33,5 2 0,1-2 51,0 2 1,-1 0-36,1 5 0,-1-5 6,1 0 0,5-6-44,1 6 1,7-5-5,-2 5 0,-2-6-5,2 6 1,-2-6-11,2 6 1,2-8 41,-7 2 0,5 2-16,-6-1 1,4 1 140,-9-2 0,9-2-26,-9 8 1,5-6 82,1 6 1,-5-6-126,4 6 1,5-2 18,1 2 1,9 4-22,3-4 1,0-2-1,-6 2 1,1 0-56,5 6 1,-4 1 55,3 5 1,-3-5-131,-2 5 1,0-5 70,0-1 0,6 2-8,-1 3 0,-1-3 32,-10 3 1,4 3-3,-4-3 0,4 6-3,2-5 1,0 7-1,0-2 0,2 4-64,3 2 0,-1-5 63,7-1 0,-1 0-111,1 6 0,3-6 100,-9 0 0,7 1-7,-7 5 0,-1-2 54,-10-4 1,8 4 4,-8-4 0,8 4 6,-8 2 1,0 0-50,6 0 1,-4 0 40,10 0 1,-5 0-15,-1 0 0,-4 0-49,4 0 0,-6 0-2,6 0 1,-6 6-7,-5 0 1,-5 0-1,4-6 1,-1 5-14,1 1 1,-3 2 27,3-2 0,-3-4-4,-3 3 0,-5 3 23,0-2 0,-2 7-21,2-1 0,1-3-10,-7 3 1,8-1 3,-2 7 1,-2-1-1,2 0 1,-6 1-13,6-1 0,-1 0-4,7 1 0,-6 5 28,0 0 0,-6 0-11,5-6 0,-6 0 68,1 1 1,2-1-69,-2 0 1,0 6 141,-6 0 0,0 2-49,1-2 1,-1-2-28,0 8 1,-3-6-35,3 6 0,-4-6 10,10 6 0,-3 0-38,-3 5 1,-6-5-23,1 0 1,3-2-73,3 2 1,3 2 104,-10-8 0,3 2-2,-3-2 0,3-4 46,-8 4 0,1 2 10,-1-2 1,-4 6-20,4-6 1,-4 6 9,-2-6 1,2 6-22,3-6 1,-3 2 6,4-2 0,2-2-48,-3 8 1,1-8 48,-6 2 0,6 2-66,0-2 0,-1 6 37,-5-6 1,0 7-5,0-1 1,0-2 14,0 2 1,0-2 1,0 2 0,0 3-5,0-3 1,-5-2 3,-1 2 0,0 0-15,6 5 0,0-1 12,0-4 1,0 3 19,0-3 1,0 4-24,0 2 0,0-1-3,0 1 1,-2 1-9,-3 5 0,3-5-1,-4 4 0,4 3-40,2-3 1,0 0 46,0-5 1,0 0 0,0-1 0,0-1-6,0-4 0,0 3 70,0-3 1,-2 4-66,-4 1 0,4-1 4,-3-4 0,3 9 21,2-3 1,0 3 4,0-3 0,-2-1 5,-4 1 0,4 2-15,-4 3 0,4-4 1,2 5 0,-5 1-4,-1-2 1,0 3-34,6-3 0,-6-3 22,0 3 1,-1-4-2,1-1 0,4 0 3,-4-1 1,-1 1-1,1-1 0,-6 1 8,7 0 0,-7-1 3,6 1 0,-5-1 17,5 1 0,-7-1-23,1 1 1,2 2 6,-1 3 0,1-2 12,-1 8 0,-5-7 1,5 1 1,-5 2-5,-1-1 1,0 5 3,0-6 0,-1 3-63,1-3 1,2-4 47,3 5 0,-3-5-49,3-1 1,-3-1 43,-2 1 1,-1-2-18,1-4 0,0 3 26,-1-3 0,3-2-3,3 2 1,-9-2 12,4 1 0,-4 3 11,4-8 0,-6 8-9,0-2 0,-2-2 3,1 2 1,5-1-26,-4 7 1,-2-6 13,2 0 0,-6-3 44,6 3 1,-2 2-73,2-8 1,4 6-9,-4-6 0,-2 0-37,2-6 0,-2 1-7,2-1 0,4 0 18,-4 1 1,3-3-82,3-4 0,-6 5 140,0-5 1,-2-1-53,2 1 0,2-5 84,-8 6 1,6-6-45,-6 5 1,0-5 21,-5 5 1,-1-1-87,1 1 0,5 5 12,0-5 1,0-1-94,-5 2 1,-1-1 121,0 6 0,1 1-34,-1-1 0,1 0 5,-1 1 0,0-7 53,1 1 1,-1-3-19,1 3 0,-1 3 14,0-3 0,7-5-3,-1-1 1,0 2 10,-6-3 0,1 3-29,-1-2 0,1-2 1,-1 7 0,1-1 11,-1 1 1,0 5-8,1-5 0,-3 3 75,-3-3 1,3 5-82,-3-5 1,2 5 2,-3 1 0,5-2-29,-5-3 1,7 1-6,5-7 1,-4 6 44,5-7 1,3 1-11,1-6 0,-1 2-2,2 4 1,-5-4-10,5 3 0,-1-3-37,7-2 1,-2-5 52,-4-1 1,4-2 6,-4 2 1,3 4-1,3-3 1,0-3-2,0 2 1,-6 0-8,-1 6 1,-4 0 1,5 0 1,-6 0 171,6 0 0,-2 0-95,2 0 1,3 0 113,-3 0 0,4 0-113,2 0 0,0 0-8,-1 0-63,1 0 1,0 0-124,-1 0 0,7 0 80,-1 0 1,7 0 52,-7 0 1,6 0-47,-5 0 1,5-1 8,-6-5 1,7 4 210,-7-4 1,6 2 33,-5-1 0,5 3 52,-5-4 0,5 4-7,-6 2-35,8 0-152,-11 0 180,13 0-743,-6 0 311,8 0 171,0 0 0,8-8 0,2-1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39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796 571 7917,'9'-11'0,"-3"-1"-486,4 8 1,-7-5 252,9 3 0,-2 2 227,1-8 4,4 9 7,-5-13 1,5 12 10,-3-7 50,-4 7-28,-1-4 1,1 6 59,4-3-86,3 3 1,-7-8-5,3 4 0,5 4 29,-5-3-21,4-5 0,3 2 53,-1-3-36,0-4 1,1 11-19,-1-8 0,2 6 4,4-5 0,-4 5-79,4-5 0,4 5 71,2-6 0,4 1-9,1-7 0,-5 7 48,0-1 0,0 3 4,5-3 1,-1-1-20,-4 7 0,4-7 7,-5 1 1,3 4-42,-2 3 0,7-5 9,-7-2 1,14 5-77,-9 1 0,7-2 84,-1 3 1,-2-7-97,8 6 1,-5-5 53,5 5 0,-2-6-16,2 7 0,-4-3 59,-7 2 0,0 4 18,-1-3 1,1 3 32,-1 2 0,-1-6-52,-4 0 0,4 0 13,-5 6 1,-1 0-10,2 0 0,0 0-20,5 0 1,1 0-1,0 0 1,1 0-8,5 0 0,-5-5-30,4-1 1,-3 0-12,-3 6 1,1 0 23,0 0 1,-1-6-8,1 1 0,-3-1 19,-3 6 1,4 0-7,-4 0 1,-4 0 28,-2 0 1,2-6-13,-2 0 1,8 0 3,-3 6 1,-1 0-4,2 0 1,-6 0 5,6 0 0,-6 0-6,6 0 0,-6 0 0,6 0 0,-8 0 0,2 0 1,-4 0-3,-2 0 1,7 6 38,-1 0 0,0 0-38,-6-6 0,6 0 1,0 0 1,6 0-3,-6 0 1,6 0-1,-6 0 0,6 2 28,-6 3 0,2-3 1,-2 4 1,-10-4 19,4-2 0,-3 6-39,3 0 0,-1 7 22,-5-1 0,4-3-11,-3 3 0,3-1-76,3 7 1,-1-1 14,0 0 1,2-2-13,5-3 1,-5 1 42,4-7 0,2 6-13,-2-6 0,0 5 18,-6-5 0,0 1-19,1-1 1,-1-2 206,0 8-91,1-9 1,-1 13-19,0-5 1,-7-1-32,-4 1 1,1-5 4,-1 6 1,6-1-40,-7 7 1,7-1 33,-6 0 0,5 0-108,-5 1 1,7-3 90,-1-3 0,1 3-170,-1-3 167,3 3 0,-7 2-7,3 1 0,-3-7 38,-8 1 0,0-1 116,0 6 1,0 1-107,0-1 0,0 0 5,0 1 0,-6-1-28,1 0 0,-7 6 23,6 0 0,1 0-119,5-5 0,-6-1 45,0 0 1,0 1-14,6-1 1,-2-6 26,-3 1-20,3-1 0,-12 12 25,8 1 0,-1-3 12,1-10 0,2 5 39,-7-5 0,5 4-46,-6 3 1,1-1-25,-6 0 1,5 1-10,0-1 1,1 0-6,-6 1 1,-1-1 18,1 0 0,-6 0-8,0 1 0,0-1-21,6 0 1,-6 1 20,-1-1 0,0 0-9,0 0 1,5-5 8,-4-1 0,4-1 5,2 2 1,-6 3-8,0-3 0,-2 1 0,2-1 0,-4 3 1,-8-4 1,0 5-2,1 1 1,-1 6-82,1 0 0,-7 0 76,1-5 1,0-1-36,5 0 0,-5 0 25,-1 1 0,-1-7-42,2 1 1,3-1 17,-3 7 0,-2-7-8,1 1 0,-7-1 41,2 6 0,-4-1 3,-2-5 1,0 3 19,1-8 1,4 5 14,1-5 1,0 0 40,-6-6 1,0 5-76,1 1 0,-1 0-45,0-6 0,0 6 38,0-1 0,0 1-4,0-6 1,-5 6 3,-1 0 1,-5 1-10,5-1 0,-7-2 13,1 8 0,3-9 4,-3 3 1,1 2 117,-6-2 1,5 1-123,1-1 1,-1-4 134,-5 4 0,8-4-28,3-2 1,4-6-30,3 0 1,-1-5 32,0 5 1,0-8 8,0 3 1,2 1-64,4-1 0,-4-1-15,4-5 1,-4 0 82,-2-1 0,6 1-46,0 0 1,5-6-71,-5 0 1,8 0 42,-2 5 0,3 1 4,2 0 0,7-1 8,-1 1 1,6 0 6,-6 0 1,8-1-1,-2 1 0,4 0-7,1-1 0,1 1-73,0 0 1,-1-1 71,1 1 1,0-2-52,-1-4 0,1 2-14,0-8 0,1 8-18,5-2 1,-4-2 49,3 2 0,2 0-11,-1 5 0,7 1 35,-2 0 0,-1 0-31,1-1 0,0 1 100,6 0 0,0 5-85,0 1 0,2-1 14,4-5 1,-2-1-30,7 1 0,1 0 5,5 0 1,0-1 21,1 1 1,-1-6-2,0 0 0,2 0-110,4 6 0,-1-1 64,6 1 1,-5 0 4,6-1 0,-8 1 6,2 0 1,2 1 27,-1 5 0,0-5 12,0 5 1,-5 1 6,4-1 0,-4 5-2,-2-5 0,1 7 7,-1-2 1,0-2-53,0 2 0,3-1 18,3 1 0,-4 4-40,4-4 1,2-1 47,-2 1 1,8-6-125,-2 7 0,-2-7-21,1 6 1,-1-5-110,2 5 1,4 0 94,-4 6 138,3-7 0,3 5 0,-1-6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2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4220 7836,'-10'-7'-518,"-5"-3"355,5-7 1,1 0 167,3-1 0,4 1-104,2 0 1,0 5 77,0 1 0,0-1 3,0-5 1,0-1 71,0 1 1,0 0-2,0 0 1,0-1 11,0 1 0,0 0 89,0-1 0,-2 1-11,-4 0 0,5-2-87,-5-4 0,4-4-25,2-8 1,6 0 47,-1 1 1,9-8-117,-3-4 1,1-6-33,5-6 1,-9 2-117,9-7 0,-3 1 119,3-1 0,-2-2-65,-3 7 1,1 0 147,-7 6 1,0 3-61,-6 2 0,0-1 113,0 8 1,0-8-102,0 2 0,0 2 129,0-2 0,6-1-87,-1-4 0,3-1-25,-2 0 0,-2-2-6,7-4 1,-5 5-94,5-5 0,-5-4 70,6-1 0,-3 2 18,3-3 0,1 12 13,-7-5 1,6 7-33,-7-8 0,7 4 127,-6 2 1,-1-1-76,-5-5 1,6 4 14,0-4 0,0 8 21,-6-1 1,6 4 8,-1-4 1,7-1-47,-6 6 1,1 1 10,-1-1 1,-2 6-124,7-6 1,-7 7 67,2-1 0,2-2-80,-3 1 0,7 1 56,-6 6 1,1-1 23,-1 0 1,-4 1 50,4-1 0,-4 6 6,-2 1 0,6 4 13,-1-4 0,7 7-50,-6-3 0,5-1 94,-5 2 1,5 0-49,-5 6-18,8 0 0,-5-1-9,9 1 1,-7 0-5,1 0 1,-7 1 11,7 5-11,-1-5 47,7 7 0,-1-3-42,0 1 0,-5 7-5,-1-2 1,1-2 0,5 3 1,-5-1 1,-1 6 0,3-6-1,9 0 0,-4-5-2,4 5 1,-2-6 34,2 7 0,-2-9-2,8 3 1,-8 1 81,2-1 1,-3-1-58,-3-5 0,0 5 99,0 1 0,1 7-46,-1-2-139,0-3 1,1 7 31,-1-4 1,-6 4-7,1 2 1,-6 0 5,5 0 0,-5 0-10,6 0 0,-1 0-249,6 0 195,1 0 0,1 0-25,4 0 1,-4 2 52,4 4 0,-4-4 82,-1 3 1,5-3-8,0-2 0,0 0 120,-6 0 1,0 0-92,1 0 1,-1 0 65,0 0 1,1 0-25,-1 0 0,0 0-40,1 0 0,1 8-135,4 3 1,-4-1 63,4 2 1,-4 1-152,-1 10 0,-3-4 121,-4 4 0,5 2-27,-5-2 1,3 0 14,-3-5 1,5 5-33,-5 0 0,5 0 4,1-6 1,-6-5 24,1-1 0,-2 1 126,1 5 0,3 0-67,-9 1 1,7 1 72,-6 4 0,7-4-81,-1 4 1,-3 4 8,3 2 1,-1-2-4,7 2 0,-1-6-7,0 6 1,-5-1-39,-1 7 0,1-6 39,5 0 0,-5-1 34,-1 7 0,-5 0-42,5-1 0,-5 1 59,6-1 0,-8 1-51,1-1 0,3 1 4,-2 0 0,0-7 17,-6 1 0,1 6-3,5 5 1,-4 1-11,4-7 0,-4 7 6,-2-1 1,0 0-51,0-5 1,0 5 31,0 1 0,0-3-2,0-9 0,6 3 1,-1-3 0,1-2-1,-6 2 0,2-8 52,4 2 1,-4 2 4,3-2 1,-3 2-59,-2-2 1,0-2 18,0 8 0,0 0-72,0 6 0,0-1 71,0 1 1,0-1-36,0 1 1,-2 0 25,-3-1 0,3 1-6,-4-1 0,-2 1 22,3-1 1,-1-1 89,6-4 0,-6 4 25,0-5 1,-5-1-107,5 2 0,-6 0-58,7 6 0,-7-1 73,6 1 1,-7-1-55,1 1 1,3-1-23,-3 1 0,7 0-17,-7-1 0,6 3 8,-5 3 1,5-3-75,-6 3 1,3-4 188,-3-1 1,-3 2-94,3 3 0,-3-4 81,-2 5 1,-1 1-66,1-2 0,0 7 5,0-7 1,-1 2 2,1-2 1,0-3 20,-1 3 0,3-3-41,3-3 0,-3-1 24,4-4 0,1 4-55,-2-5 1,3-1 42,-3 2 1,-5-2-9,0 2 1,-1 2 2,-5-8 1,2 7-1,-2-1 0,4-2 6,-4 2 1,-2-6-6,2 6 1,0-8-3,5 2 0,-3-4 5,4-1 1,-8-1-2,14 0 0,-9-2 1,9-3 0,-10 3 8,-2-3 0,0 3-9,5 3 1,-1-7 56,-4 1 0,4-1 4,-4 6 0,-2-5 12,2 0 1,-2-1-90,2 6 1,3-5 1,-3-1 0,-2-1-81,2 2 1,-5 1 66,4-7 1,-1 5 11,2-5 1,4 6 14,-4-7 1,4 1-12,2-6 1,-1 2 29,1 4 0,0-4 81,-1 3 0,1-3-82,0-2 0,0 0 17,-1 0 0,1 0-12,0 0 1,-1-2 7,1-3 1,6 1 23,-1-8 1,1 7 1,-7-7 1,1 1 0,0-7 1,-1 1-44,1 0 1,6-6-2,-1 0 0,2-2 4,-1 1 1,-4 5 2,3-4 1,-3-2-14,-3 2 1,1 0 16,0 6 0,-1 0 30,1-1 0,-2 1 30,-4 0 1,4 1 133,-4 5 0,1-3-117,-1 9 1,4-9 128,-4 3 1,6 1-186,5-2 0,-1 7-64,7-7 1,-2 6-105,3-5 1,3-1 70,-4-5 0,6 2-762,6 3 1,5-9 63,12 4 0,6-12 749,11 0 0,5-4 0,7-1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7929,'-12'0'594,"1"0"-1581,7 0 347,-4 0 473,8 0 1,0-1 67,0-5 293,0 4 1,6-8 262,0 5 0,1 3 453,-1-4-446,-4 4 24,6-6 844,-1 6-633,3-5-346,0 7 0,-1 0 92,-3 0 0,-2 2-203,7 3 1,1 5 0,5 7 0,0 0-124,1 1 1,1-1-219,4 0 0,-4-5-735,4-1 525,4 1-131,-8 5 0,8-5-467,-4-1 0,-9-7-202,3 2-166,-3 4 1275,3-9 0,0 15 0,0-7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4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4462 2370 7879,'0'-10'-255,"0"1"-398,0 3 626,-8 4 1,5-6 64,-9 8 0,1 0-23,-7 0 1,1 0 89,0 0 1,-1 0 168,1 0 0,0 0-141,-1 0 0,1 6 34,0 0 1,0 5-150,-1-5 1,-7 7 93,-3-1 0,-5 3-329,-2 3 0,1 5-6,-1 0 1,-7 0-13,-4-6 0,-4 0 156,-2 1 0,0-1 11,0 0 1,2-1 133,4-5 0,-4 5-77,4-5 0,-4-1 83,-2 1 0,0-5-47,0 6 1,0-7 106,1 7 1,-7-8-49,0 1 1,1 3-24,5-2 0,4 0-45,-4-6 0,4 2-5,-10 3 1,8-3-18,-2 4 0,8-4 28,-13-2 0,7 0-73,-8 0 1,-2-6 58,3 0 0,-9 1-149,3 5 1,-2 0 32,1 0 1,-3-6 26,4 0 0,3-5 103,2 5 0,3-2 0,-3 2 1,4 3 8,-3-9 1,-3 8-60,2-2 1,-5 3 129,5-3 0,-1 4-96,1-4 0,4-2 133,-3 3 1,3-7-70,2 6 1,0-5-31,0 5 1,-2-5-43,-3 5 0,3-2-6,-4 2 1,10 2 47,2-7 0,6-1-15,-6-5 1,13 0 71,-2 0 1,12-1-74,0 1 0,4 0-16,2-1 1,0 3 23,-1 3 1,1-3 8,0 4 1,-1 1-70,1-2 0,0 7-336,0-7 352,-1 8 0,1-9-3,0 7 1,-1-5-387,1 5 0,0-8 123,-1 3 1,7-3 454,-1 3 1,3-5 9,-3 5 0,-3-4-147,3-3 0,5 7-21,1-1 0,-2 1 15,2-7 0,-5 1-14,5 0 1,-2 0-3,3-1 1,1 1-48,-8 0 1,9-3 35,-3-3 1,2 4-32,-2-4 0,4-2-11,-4 2 0,5-2 1,1 2 0,0 2 14,0-8 0,0 8-5,0-2 1,0-2 8,0 2 1,0-8-1,0 2 0,0-3 47,0-3 1,0 0-48,0 1 0,0 1 37,0 4 0,0-3-28,0 3 0,0-2 5,0 2 1,1-3-35,5 3 0,-2-4-101,8-1 1,-1 5 71,6 0 1,1-6 33,-1-5 0,6-2 7,0 1 1,6 5-20,-6-4 1,2-1 85,-2 7 0,-4-5-58,4 10 1,-2-1 9,2 1 0,-3-2 25,3 8 1,2-2-1,-2 2 0,8 4-3,-3-4 0,5-2-18,2 2 0,5-6 43,0 6 0,3-6-38,-3 6 0,-2-6 59,8 6 0,-7 0-47,1 6 0,3-1 3,-3 1 1,6 0-2,-6-1 1,3 1 8,-3 0 1,-4 0 68,5-1 0,3 7-66,2-1 0,-2 1-14,2-7 1,1 7 10,4-1 0,3 3-21,4-3 0,-2-1 9,7 7 0,-5-2-8,5 3 0,-5 3-15,5-4 1,-7 4-5,1 2 1,-3-6 16,-2 0 0,0 1 3,0 5 1,-2 0 90,-4 0 1,4 2-84,-4 3 0,2-3 3,-2 4 1,4 2 3,-4-3 1,4 7-4,2-6 1,6 7-33,-1-1 0,1 3-98,-6 2 0,2 3-15,3 3 1,-3-2 64,4 8 0,-4-2 17,-3 1 1,1 5 2,0-4 0,0 2 34,0-3 0,0 3 4,0-8 0,2 6 19,3-6 0,-3 0-8,4-6 0,-5 3 18,-1 3 0,0-2-41,0 8 1,-2-6 10,-4 6 1,2 5-2,-7 6 1,1 9-26,-2-3 1,-3 2-4,3-2 0,-3 4-11,-3-4 1,1-4-2,-1-2 1,-1 3 41,-4-3 1,3 0-3,-3-5 1,-2 0 84,2-1 1,-8 1-94,2-1 1,-2 1 29,2 0 1,-3-1-17,3 1 0,-4-1 21,-2 1 0,-5-1 1,-1 1 1,-7-6-1,2 0 1,-4-2 52,-2 1 0,0 3 8,0-8 0,-8 8 48,-3-2 1,-11-2-98,-1 2 1,-5-1 17,4 7 0,-4 0 3,5-1 0,-8-5-104,2 0 0,-4-2 59,-1 1 0,-9 3-95,-3-8 1,-4 6 74,-1-6 1,-1 0-19,0-6 0,0 1 172,0-1 0,0-2-95,0-3 1,0 3 171,1-3 0,-1 1-45,0-1 0,2 3 79,4-3 1,-2-3-145,7 3 1,3-8-45,9 1 0,4 3-356,8-2 287,7 0 0,10-14 0,10-2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7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2111 105 8177,'0'-18'87,"0"1"-213,0 0-79,0 0 1,-2 5 985,-4 0-494,4 9 1,-8-5-135,5 8 0,-5 0-54,-7 0 0,0 0 95,-1 0 0,1 0-63,0 0 1,-3 8 13,-3 3 0,-4 6-62,-7 6 1,-6 4-85,-1 8 0,-13 13-67,2 4 1,-11 17-230,0 0 0,27-29 0,-1 1 146,-1-1 1,1 1 0,-2-2 0,1 0 41,0 2 0,1-1 0,1-1 0,1-1 76,-3-1-1,1 1 1,0 3 0,1 1 44,-2-5 0,1 0 1,1 1-1,1-1 97,-3 1 0,1-1 0,-32 34-325,5-1 0,5-3 432,7-4 0,2-3-63,4-8 0,-2 0-59,7-1 1,-5 1 49,6 0 1,-2 0-29,1 0 0,7-2-236,-1-4 1,1 2-26,5-8 0,4-5 359,2-6 1,5-8-477,7 2 262,-4-4 0,13-7-626,-4-1 369,4-7-778,2 4 645,0-8 0,0-2 391,0-4 0,8-11 0,1-10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7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35 8177,'-17'0'273,"-1"0"1,7-6-60,-1 0 1,7 1 183,-7 5 509,8-8-258,-4 6-664,8-6 0,0 10 134,0 4 0,-1 5-105,-5 13 1,2 10-34,-8 12 1,1 4-39,-6 2 1,-6 6-20,-1-1 1,1 1 79,6-6 1,0-6 83,0 0 1,-1-13-52,1 1 0,5-11 310,1 0 0,7-3-61,-2-3 1,-1-5 255,1-1-386,0-7 1,8 6 32,4-5 0,0-3-53,11 4 1,-2-6-4,14-6 1,8-3-99,9-9 0,13-9-281,10-7 1,16-8-247,-37 16 1,2 0 0,5-2 0,1 0-33,4-4 0,1 1 0,2 0 1,1 0 523,8-9 0,0-1 0,2 4 0,0-1 0,10-6 0,1-2 0,1 2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8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43 311 8264,'-27'-7'682,"12"5"212,15-4 0,9 2-650,14-2 0,12 2 35,11-7 1,-2 1-339,2-1 0,4-5 131,2 5 1,8-4-138,-14-3 0,6 1-211,-12 0 1,0-1-280,-5 1 0,-8 2 145,-4 3 0,-4-3-237,-2 3 0,-5 3 353,0-3 0,-9 6 80,3-5 1,-6 5 133,-6-5 1,3 7-102,-9-2 0,0 4 503,-5 2 0,6 0 294,-1 0-160,1 0 1,-7 8-79,1 3 0,0 12 69,-1 6 1,1 4 263,0 1 0,0 9-235,-1 3 1,3 4 19,3 2 1,-1-6-212,7 0 0,0-8-48,6 3 1,0-5-47,0-1 0,2-7-155,4 1 0,4-8 81,7 3 1,0-11-180,1-2 1,-1-7-317,0 2 0,8-4-49,4-2 0,4-10-192,1-7 0,8-10 270,5-13 0,3-6-825,1-12 0,1-3 814,0-9 0,0-6 1,0-3-1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8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87 9039,'19'-2'1066,"4"-3"0,6 1-983,11-8 0,-1 3 361,7-3 1,0-1-139,6 7 1,-1-6-199,1 7 1,-6-1-38,1 6 1,-9 0-190,2 0 0,-9 2-37,-2 3 1,-10-1-324,-2 8 0,-1-1 43,-10 7 1,-3 5 132,-8 0 1,-7 8-86,-11-3 1,-6 5 55,-11 2 0,-4-1 43,-8 1 0,0-1 159,0 1 1,0 0 189,0-1 0,0-1-26,1-4 0,1-3 169,3-2 1,5-5-49,8 4 0,7-10-48,4-1 0,11-6 343,6 5-243,4-7 0,12 9 145,7-7 0,14 0 47,9-6 0,10 0 11,2 0 0,0-8-110,6-3 1,1 1 50,-1-1 1,-2-1-7,-10-5 1,2 1-78,-8 5 1,1-5-551,-7 5 1,-7 1 204,-4-1 0,-4-1-770,-1-5 1,-9 5 29,-3 1 0,-4-3-369,-2-9 0,-4 2 364,-7-8 821,-1 1 0,-28-7 0,3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9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60 8264,'10'-18'0,"-5"1"1622,-3 7-1043,6-5 1,0 15 82,3 0 0,3 4-211,-9 13 1,7 4 126,-6 14 0,-1 1-80,-5 5 1,0 5-113,0 12 0,-7-3-177,-5 9 0,-3 3-1,-2 2 1,-3 10-1803,-3-10 1471,4 12 187,-14-18 1,14 12-854,-4-11 0,-4-5 461,-2-1 0,4-4-569,2-3 1,-2-6 211,2-5 0,0-5-3,6-7 0,6-3-611,-1-7 495,8-1 1,-2-7 1102,12-5 1,11-3 0,10-2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29:49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8247,'34'0'0,"-1"6"614,-4 0 0,-4 0 857,-8-6 1,0 0 704,1 0 1,-1 6-1104,0-1 0,1 3-365,-1-2 1,0-2-247,0 7 0,-5 1-743,0 5 0,-1 8-693,6 4 1,-5 5 973,-1 7 0,1 11 0,5 9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5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8087,'0'-18'-170,"0"7"-255,0-1 481,0 8 0,-1-9 557,-5 7-540,4 0-202,-14 6-534,15 0 434,-7 0 1,2 2 228,0 4 0,-7 4 0,3 7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10856,'12'0'1947,"-1"0"0,1 0-220,5 0-882,0 0 0,3 0-367,3 0 0,-4 0-204,4 0 0,-4 0-225,-1 0 1,-1 2 326,0 3-804,0-3 0,1 6 324,-1-8 1,-5 0-997,-1 0 1,-5 6-976,5 0 772,-7-1 0,6 1 641,-4 0 0,-5 2 41,5-3 0,-4-1-349,-2 8 0,-2-3 373,-4 3 1,3 3 596,-9-3 0,1 11 0,-7 4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6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1 8087,'-17'9'0,"6"5"-99,-1-9 0,6 3 251,-5-2 613,7-4-466,-11 13 1,11-11 209,-8 8 1,8-7-119,-1 7 0,1-6 267,-2 5 1,2 1-110,-7 5 0,1 0 25,-2 1 1,-3-1-194,4 0 1,-3 6-132,3 0 0,-5 6-323,5-6 0,1 0 203,-1-6-592,7 1 446,-4-1-939,8 0 1,2-7 293,4-4 0,5-4 28,12-2 0,4-10-126,8-7 0,-1-6 273,1-6 0,0-2 267,-1 8 0,-1 0-281,-4 6 492,3-1 0,-13 3-171,5 4 532,-13 3-206,-3 8 1,-16 9 48,-3 9 1,-7 1-10,-5 10 0,-2 2-76,-4 9 0,-7-4-235,7 5 1,-7 1 154,7-2 0,-4-5 93,-2-6 1,7 0-84,-1 5 0,2 1 103,-2-1 0,4-7-146,8-4 1,1-3 27,5-3-523,-4 0 363,13 0 0,-4-7-151,12-4 0,3-6 63,9-6 1,7-4 155,3-7 0,7-2-67,5-4 0,-5 4 164,-1-4 0,-1 3 180,-10 3 0,0 6 1027,-5-1-357,-1 8 1,-2-2-371,-3 12 0,-5-2 449,-7 8 1,0 1-347,0 10 1,0-4-61,0 4 0,-5-2-174,-1 2 0,0-3-134,6 3 5,0-4-818,0-2 487,0 1 1,2-9-630,4-3 0,-2 2 393,7-3 1,1-1-382,5-10 0,0-3 229,1-8 0,-1-7 21,0 1 1,0-7 46,1 1 0,-7 4 225,1 2 0,-8 4-90,1 1 306,-3 1 0,-2 6-7,0-1 1,-7 8 180,-5-2 1,-5 12-32,-6 6 1,2 11-77,-8 6 1,-2 3 221,-9 3 1,1 1-100,-7 5 1,6 1 37,-6 4 0,2 2 17,-3-8 0,-1 1-16,8-7 1,0-1-52,5-4 1,6-4-42,0-8 0,14-5-163,-2-1 0,9-7 249,-3 2-502,7-4 0,4-2-19,11 0 0,12-2-234,6-4 0,11 2 353,7-7 0,4 7 213,7-2 0,-4-2 70,4 3 1,-3 1-76,3 10 1,-10-1-87,4 13 0,-4-5 16,4 10 1,-6-4 194,0-1 0,-8-7-88,3 1 0,1-9-1074,-2 3 1,1-4-24,-7-2 1,7-9 989,-1-9 0,8-7 0,-4-9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0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0 6701,'0'10'1712,"-2"3"-1108,-4-7 1,2 8-145,-7-3 0,-1 12 42,-5 6 0,-6 6-54,0 5 0,-8 10 177,2 8 1,-9 7 166,-3-2 0,-5 10-561,6 2 1,-2 0-125,1-6 0,7-7 66,-1-5 1,2 1-238,10-6 1,-6-4 45,6-13-1047,0-1 740,6-7 1,7-2-359,5-8 0,-3-5-1966,2-1 616,0-7 1581,6 4-128,8-16 580,2-9 0,15-10 0,2-8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11190,'17'0'20,"0"0"0,6 0-68,0 0 1,0-6-121,-5 0 1,1-1-452,4 1 1,-4 4 209,4-4 0,-9 4-1502,-3 2 1911,1 0 0,-3 8 0,-1 2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53 416 8010,'-18'19'368,"1"4"1,7-9-128,5 3 0,3-4 25,2 5 0,2-7-50,3 1 1,5-8 152,7 1 1,2-3-235,5-2 1,-3-2 20,7-3 1,1-5-381,6-7 1,-6-2 151,0-5 1,-8 5-467,2-4 0,2-2 182,-2 2 0,-6 2-25,-5 9 0,-9-3 93,3 4 1,-4 1-118,-2-2 339,0 9-128,0-13 0,-8 14 391,-3-3 0,-4 5-120,-3 5 1,1 3 523,0 4 0,5 3-46,1-4 1,5 11 170,-6 1 1,8 0-304,-1-6 1,1 0 106,-2 1 0,4 5-40,-4 0 1,4 0-144,2-6 0,0 0-201,0 1 0,0-1 45,0 0 0,0 0-535,0 1 1,2-7 275,4 1-1044,-4-8 434,6 3 175,-1-7 166,-5 8 1,8-6 190,-4 4 1,-4-12-66,3-6 0,-1-9-61,2-2 0,-2-7 100,7 1 1,-5-4-189,6-2 0,-1-5-112,7 0 0,-1-8-200,0 2 0,0-4 201,1-2 1,7 0 470,3 0 0,5-8 0,2-1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7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7983,'-2'-15'961,"-4"3"-502,4-3 1,-8 13 1463,5-4-940,3 4-516,-6 2 141,8 0 51,0 0-209,0 8-370,0 2 1,0 7 16,0 0 1,6 1-94,-1-1 0,9-6-258,-3 1 1,12-8-634,6 2 0,4-4-303,2-2 1,5-6 502,0 0 0,1-11 282,-7 5 0,-1-5 140,-4 11 0,-4-5 460,-8 5-149,0 0 1,-5 14-64,-1 3 1,-7 5 123,2 1 1,-4 6 471,-2 0 1,-8 2-100,-3-2 0,1-4-148,-2 4 1,1 2-433,-6-2 0,5 0 63,1-5 1,-1-1-181,-5 0 0,1 1-60,5-1 1,-4-6-208,3 1 1,2-8 51,-1 2 86,7-4 759,-11-2-270,13 0 539,-6 0-515,8 0 1,0 1 15,0 5 1,0-2 149,0 8 1,8-1 83,3 6 1,-1 1-18,1-1 0,-5 0-40,6 1 0,-7 5-2,7 0 1,-8 2-102,2-2 0,-5-4-411,-1 4 119,0-4 73,0-1 0,0-7-66,0 1 0,-5-1-146,-1 6 1,-7-5-158,1-1 1,-3-7 162,-3 2 0,7 2-32,-1-3 1,1 1 319,-7-6-259,1 0 100,0-7 1,7 3 6,4-8 0,6 8-366,6-1 1,6-3 69,11 2 1,-2-5 171,8 5 0,-2-6 63,2 7 1,-5-1-15,-6 6 1,-1 0 552,0 0-358,-7 0 1,-2 2 80,-8 3 1,0 5-16,0 7 0,-14 6 397,-3 0 1,-4 6-17,3-6 1,-5 6 136,0-6 0,0 6 73,6-6-386,0 8-124,7-12 1,-3 6 112,7-8 0,0 1-98,6-1 1,2 0-268,4 1 0,-2-7 94,7 1 0,1-9-799,5 3 1,2-4-106,4-2 1,-2 0-451,8 0 1,0-8 278,6-3 0,-1-4-1349,1-3 2347,7-7 0,2-2 0,8-7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7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12671,'-7'10'1875,"5"-2"-2038,-6-8-2200,8 0 2363,0 0 0,0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28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7907,'-6'18'0,"0"-1"0,-6 6 3929,7 0-2476,-1 0-3606,6-6 1065,0-7 1088,8-2 0,1-16 0,9-2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0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8003,'0'-17'2188,"0"-1"-1293,8 9-252,2 1-202,7 8 9,0 0-140,0 0 0,1 0-188,-1 0 0,0 0 331,1 0-506,-1 0 1,0 0 94,1 0 0,-7 0-545,1 0 1,-7 6 187,7 0-383,-8 7 274,11-11 229,-13 13-96,6-13-1376,-8 14 558,7-14 1109,-5 13 0,6 2 0,-8 10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1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7852,'-10'0'-134,"3"-8"134,7 6 3,0-5 224,0 7-168,0 0 525,0-8-355,0-2 1,7-5-155,5 4 1,3-3 36,3 8 1,-1-1-80,0 1 0,0 4 45,1-4 0,-7 4-97,1 2 0,-3 2 175,3 4 190,-4 4-278,-1 7 0,-5 8 406,4 4 1,-4-2-170,-2 1 1,-2 1 131,-4 6 0,2-3-108,-7-3 1,7 2-217,-2-8 0,4 0 7,2-6 0,0-5-346,0-1 70,0-7-640,0 4 260,0-8 1,2-10 257,4-7 0,-2-4-336,7-14 0,1 3 229,5-14 1,1-6-77,-1-6 1,2-5-50,4 5 1,-4-5-301,4 5 638,4 0 1,-8 6-1,6 1 1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7902,'0'-9'1459,"0"1"-634,0 8 22,0 0 67,8 0-308,-6 0-448,13 0 1,-7 2 61,4 4 0,-3-2-182,-3 7 1,-4-5 56,4 5 1,-2-1-38,1 2 46,-3 3 1,6-6-178,-8 9 355,0-1 1,0 0-101,0 1 1,0-1 79,0 0 1,0 1-107,0-1 0,0 0 197,0 0 0,-2-1-105,-4-5 1,4 5-48,-3-5 1,3-1-46,2 1-428,0-7 0,0 4 161,0 0-153,0-7 136,0 7 0,5-10-112,1-4 0,2 3-552,-2-9 215,-4 8 0,7-9-896,-3 7-797,-4 0 602,6 6 1165,-8 0 1,0 2-488,0 4 990,0 4 0,-8 15 0,-2 1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7918,'0'-10'1904,"0"0"-820,0 5-275,0 3 32,0-6-291,0 8-424,0 0 2,8-8 0,-4 6-171,7-3 1,-5 1-214,6-2 270,-1 4-303,6-13 208,1 13 0,-7-6 52,1 8 119,-8 0-21,3 0 1,-1 2 72,0 4 0,0 3 160,-6 9 1,0 1 363,0 4 1,0 2-244,0 4 0,0 1-41,0-6 1,0 1 115,0-2-868,0-4 0,0 6-238,0-8 148,0-7 1,7-1-741,5-3-114,3-4 1,8 0 6,0-8 1,0-7 643,-5 1 0,-1-1-286,0 1 949,-7-3 0,5 5 0,-5-7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7918,'-17'0'925,"5"0"-187,1 0-429,7-8 1,-4-1-82,8-9 0,2 1-112,4 0 0,4 0-35,7-1 1,0 1-161,0 0 0,3-1 33,3 1 0,-4 7-181,4 5 0,-4-3 80,-2 2 1,1 0 125,-1 6 0,-2 8 34,-3 4 1,-4 11-49,-8 6 0,0 3 198,0 3 1,-2 7 49,-4 4 0,-9-2 172,-8 2 0,-2-7-177,1 1 0,3 1-84,-7-7 1,4 5-422,-4-11 0,7-3 179,-3-2 0,5-3-285,2-3 0,0-7 210,-1-5 1,7 3-1870,-1-2 2062,1 0 0,-14-22 0,-2-3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28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7498,'0'-9'1898,"0"1"-1188,0 8 3550,0 0-4130,8 0-136,-6 0 186,6 0 5,-8 8 76,0-6 255,0 13-270,0-5 0,0 7-107,0 0 1,-2-1 43,-4-5 1,-4 5-17,-7-5 0,4 4-92,-5 3 0,5-1 43,-10 0 1,-2 6 9,2 0 0,0 0-186,5-5 0,-3-7 105,4 1 1,-4-3-72,9 3 0,3 1 175,-3-7-305,8 0 0,-3-4-35,7 4-1063,0-4 813,0 5 0,7-7 7,5 0 0,3 0 208,3 0 0,-1 0 209,0 0-21,0 0 1,1 0-94,-1 0 1,-5 0 404,-1 0-54,-7 0-64,11 8 0,-13 2 28,4 7 1,-4-6 20,-2 1 1,-8-1-124,-3 7 0,1-3-30,-1-3 0,-1 3-46,-5-3 0,5-3 46,1 3 1,5-9-475,-6 3 158,9 4-963,-5-8 896,8 5 1,6-5 166,-1 4 0,9-4 133,-3 4 1,-1 2 389,1-3-116,1 9 1,0-5-117,-1 9 1,-7-1 635,2 0 1,-4 1-282,-2-1 1,-6 0 403,0 0 0,-5 1-372,5-1 0,-6 0-162,6 1 0,-1-3-432,1-4 1,4-1 153,-4-4-238,4-4 202,2 5-1878,0-7 739,0 0-1630,8 0 1642,2-7 0,7-5-61,0-11 0,1 2 572,-1-8 0,6-2-382,0-9 958,0 4 0,2-22 0,2 4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7918,'-10'2'176,"4"4"1,10 0 372,2 11 1,9-4-245,3 10 0,-1 2 879,6-2 0,-2 8-508,2-2 0,2 2-11,4-2 1,6 1-578,-1-7 1,7 6-495,5-6 0,6-7-1214,-1-11 1,1-1 435,6 2 1184,3-4 0,-7 13 0,6-5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6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431 208 8013,'10'-17'0,"-1"5"-214,-3 1 275,-4-1 0,11-5-13,-7 0 1,2 1 62,-2 5 0,-5-5 154,5 5 0,-2 1-62,2-1 0,-4 5 219,4-6-171,-5 9 0,-1-7 497,0 4-408,0 4 0,-1-5-26,-5 7 1,2 0-247,-8 0 1,7 0 57,-7 0 1,1 0-142,-7 0 0,1 7-26,0 5 1,-1 3 113,1 2 0,-6 3 23,0 3 0,-8-2-24,2 8 0,-3 5 150,-3 7 1,6 7-115,1-2 0,4 9 150,-4 3 0,7 2-67,-3-3 0,7-3-165,6 4 1,1-6 84,4-6 0,4-4-96,-3-7 1,10-7-57,7 1 0,5-8-295,6 2 1,-2-9-2,8-3 1,2-7 139,9 2 1,-3-6-159,3-6 0,2-5 73,-1-12 1,5-4 16,-6-8 0,2 4 24,-1-3 0,-10 9 57,3-10 0,-5 6 64,0 1 1,-6 3-65,-12 7 479,5 1-216,-14 7 481,5 3-382,-7 7 0,0 7 101,0 5 1,0 5 53,0 6 0,0 2 121,0 4 0,0 2-210,0-8 1,6 6-115,0-6 0,0 6-510,-6-6 0,2 0 116,3-6-680,-3 0 1,12 1 471,-9-1 0,3-6-322,-2 1 1,-4-6-515,4 5 1308,-4-7 0,5 4 0,3-8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6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8013,'0'-17'1352,"0"0"-362,0 7-841,0 2 0,8 8 165,3 0 0,7 0 263,5 0 0,-2 2-258,8 4 0,0-2-82,5 7 1,7-7-362,-1 2 149,8-4 0,-10-2-313,8 0 0,-5 0-680,5 0 1,-8 0 967,3 0 0,-5 8 0,-1 1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10228,'17'0'310,"0"0"0,0 0 100,1 0 0,5 0-120,0 0 1,2 0-110,-2 0 1,-2 0 161,8 0-1129,-8 0 634,12 0 1,-14 0-1886,4 0 1532,4 0 1,-10 2 504,0 4 0,1 3 0,-9 9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7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8020,'-9'0'0,"1"0"-10,8 0-24,0 0 0,8 0 563,3 0 1,6-5-275,6-1 0,-1-2-122,6 2 1,1 3-136,6-9 0,-1 8-1167,1-2 516,0-3 292,-1 7 0,8-13 361,-5 13 0,13-14 0,-6 7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7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8013,'-17'0'139,"-1"0"1,7 0-140,-1 0 0,1 0 0,-6 0 415,-1 0 1,7 0 18,-1 0 0,3 7-26,-3 5 0,-3 11-99,3 6 1,3 5-88,-3 7 1,6 3-98,-5 8 0,7-2 73,-2-4 1,4 4-140,2-4 0,0-4 91,0-2 1,2-3-872,4-2 1,0-9-22,11-2 1,-2-7-1154,14-6 1895,0-3 0,6-8 0,-1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7986,'10'-17'18,"-3"7"1,-7 1 603,0 3 187,0 4-22,0-6-548,0 8 1,6 8 144,0 3 0,-1 7-83,-5 5 1,6 4 16,0 7 0,0 7-93,-6-1 0,0 2-180,0-1 1,2-5-87,3 4 1,-3-9-126,4-2 1,4-8-69,1 2 1,5-4 163,1-1 1,0-9-170,1-3 0,-1-4 11,0-2 1,2-2 342,4-4 0,-3-9-100,3-8 1,4-10 53,1-1 0,-3-3-44,-2-9 0,4-6 24,2-5 1,-4-1-113,-2 6 0,2 2 96,-2 4 0,-2 6-208,-9 11 1,1-2 28,-7 8 1,0 6-984,-6 5-177,0 8-325,0-3 1631,0 7 0,0 0 0,0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10967,'0'17'886,"0"-6"-886,0 1 0,-7-1 0,-3 7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8286,'0'17'1188,"0"1"0,0-1-594,0 0 0,-5 0-186,-1 1 0,0-1-38,6 0 1,-6 1-111,1-1 1,-1 0-350,6 1 1,0-1-35,0 0 1,0-5-288,0-1 201,0-7-295,0 4 223,0-8 486,0 0-178,0-8 1,0-2-217,0-7 0,6 6 66,-1-1 1,3 2-75,-2-1 1,-4 1 99,3 5 1,-1 3-151,2-4 250,-4 4-65,6 2-128,-8 0-2292,0 0 2153,0-8 0,0 4-347,0-7 215,7 7-52,-5-4 513,6 1 0,-8 5 0,0-6 0,0 8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3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7096,'0'-17'-416,"0"5"1482,0 1 63,8 7 89,-6-4-690,13 8 0,-5 0 77,7 0 0,-5 0-17,-1 0 1,1 6-159,5 0 0,-1 1-184,-5-1 0,4-4-27,-3 4 1,5-4-136,6-2 1,-3 0-83,3 0 0,-2 0-190,2 0 0,-4 0-69,4 0 0,-4 0-1063,-1 0-729,-1-8 884,0 6 252,-7-6 0,-3 10 377,-7 4 1,0 4-207,0 7 742,-7 0 0,-11 8 0,-8 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2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8495,'10'0'2090,"-4"2"-1925,-12 4 1,2 1 669,-7 5 0,-1 3-315,-5-3 1,0 9 15,-1 2 1,1 8-213,0-2 1,-1 3-384,1 3 0,0 5 53,0 1 1,-1 5-22,1-6 1,2 2-86,3-1 0,-3-5-375,3 5 1,-1-11-182,1-1 1,-1-8 241,7 2 1,-2-5 36,3-7 0,3-1-129,-4-5 211,-4-3-157,8 6 254,-5-8 0,7-2-75,0-4 0,2-1-256,3-5 0,5-3 8,7 3 1,1-5 169,-1-6 0,6 4 387,0-4 0,6 3-24,-6 3 0,6 0 34,-6 0 0,6 7 21,-6 4 0,5 4 143,-5 2 1,8 0 223,-2 0 0,-2 6 555,2 0 1,-6 7 95,6-1 1,-8 3-503,2 2 0,-2-5-56,2-1 1,-4-1-137,4 2 0,-4 1-135,-1-7 1,-3 2-150,-3-3 0,3-3-219,-3 4 0,-3 2-384,3-3-820,-8 1-786,11 2 925,-13-6 396,6 5 0,-10-1 250,-4 0 0,-4 6 543,-7-7 0,0 9 0,-1-5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0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7927,'-18'0'336,"9"0"1,-1 0-316,4 0 494,5 0-190,-7 0-226,8 0 1,-6 2 185,0 4-152,1 3 1,5 9 78,0-1 1,0 6 66,0 0 1,0 2-29,0-2 1,0 2-43,0 4 0,0 3-132,0-3 0,0 2 105,0-2 0,0 2-222,0-8 1,0 2-72,0-2 34,0-4 1,7 4 74,5-11 1,-1 1-141,7-7 1,-3-1 26,14-5 1,0 0 68,5 0 0,7-7-575,-1-5 0,6 3 278,-6-3 1,1 1-1364,-7-7 1706,-7 9 0,-2-7 0,-8 7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7911,'-17'-17'4038,"8"7"-3953,1-5 1,8 11 170,0-8 1,8 6 239,3-5 0,12 5-262,6-5 0,4 5-168,1-6 1,7 8-417,-1-1 0,0 3 290,-5 2 1,3 0-1136,-3 0 0,1 0-11,-13 0 1206,0 7 0,2 3 0,2 7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8047,'0'-10'3033,"8"5"-2428,3 10 0,11 5 52,1 7 0,7 6 14,-1 0 1,-2 10 165,2 2 1,-8-1-188,2 7-378,4-5 0,-14-1-312,5-1 1,-12 1-372,-1 0 0,-3 1-1234,-2 4 0,-11-1 384,-12 7 1261,-12 0 0,-25 6 0,-1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2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139 174 7990,'10'-17'-142,"-3"7"620,-7-5 141,8 13 1,-4-6 333,7 8-131,-7 0-143,11 0-453,-5 0 0,2 2 20,-1 4 0,-7 3-7,2 9 1,-4-1-207,-2 0 0,2 0-30,3 1 1,-3 5-173,4 0 1,-4 2-48,-2-2 0,0-4-665,0 4 229,0-4 93,0-1 305,0-9-79,0 7 771,0-14-223,0 5 1,0-14-6,0-5 1,0-3-396,0-3 1,2 1 66,4 0 0,-2-6 4,7 0 0,-5 0 67,5 5 1,-5-5-124,6 0 1,-3 0 31,3 6 0,3 0 87,-3-1 1,-3 1-9,3 0 0,-6-1 139,5 1 1,-1 6 37,1-1 1,-1 6-55,-4-5 58,-4 7 1,11-6-3,-7 5 251,-1 3-157,3-6-228,-6 8 0,8 0 221,-5 0-13,-3 0 0,8 8 88,-4 3 1,-4 10-120,3 2 1,-3 8-8,-2-2 0,0 4-43,0 1 0,0-5-112,0 0 1,-5 0-15,-1 5 1,-8-7-228,3-4 1,1-4 105,-1-1 1,5-3-504,-6-3 270,9 3 157,-13-13 1,12 4 210,-7-12 1,7-4-107,-2-7 1,2-6 140,-1 0-104,3 0 1,-6 0 75,8 0 130,0-8 0,6 12 91,0-4-236,7 11 1,-9 4 108,7 8-91,-7 0 1,10 2 216,-9 4 0,1-2-60,-6 7 1,0 1 78,0 5 0,0 1-99,0-1 0,-2 0-266,-3 0 0,1 7-38,-8-1 0,1 5-217,-7-5 0,-5 8 3,0-2 0,-6-2 151,6 2 0,-5 0-234,4 5 1,-6-5 104,1 0 0,4-6 461,2 6 1,-2-6 83,2 6 1,6-8 116,5 2 1,0-4-15,-5-2 111,8 1 209,-7-1-110,14 0-590,-5-7 109,7-3 1,1-8-507,5-5 0,12-10 200,10-7 1,5-7-113,2 1 0,-1 2 156,1-2 0,-1 8 67,1-2 1,-2 9 1095,-5 3-586,-3 7 899,-7-4-911,-1 8 0,-5 6 246,-1 0 0,-7 7 325,2-1-760,-4 3 1,-2 3 59,0-1 1,5-6-129,1 1 0,2-3-151,-2 3 1,-3 1-78,9-7 0,-6 0-126,5-6 1,1 6 131,5 0 1,2-1-89,4-5 0,-2-7 81,8-5 1,-2 2 53,2-1 1,-2 1 26,-4-1 1,-6 1-29,1 4 406,-1 5-238,-15-7 146,5 8 0,-8 0-66,-5 0 1,-6 6-163,-11-1 1,-4 15 49,-7-3 1,-1 4 3,1-4 0,-3 6-10,-3 0 1,3 0-107,-3-5 0,5-1-43,6 0 0,-1-1 61,7-5 1,0 3-196,5-9 0,1 7 55,0-6 0,1 1-801,5-1 336,-5-4 7,7 6 148,-8-8 111,7 0 545,2 0-222,8 0 1497,0 0-1096,8 7 0,-4-3 20,7 8 1,8-6 94,10 5 0,6-5 237,5 5 1,1-7-67,10 2 1,-2-4-179,8-2 1,3-2-417,-3-4 0,1 2 97,-6-7 0,-2 5-221,-4-5 1,-4 5-339,-7-6 1,-1 8-450,1-1 1,-8-3 91,-4 2 1,2 1-1651,-2 5 2451,8 0 0,-12-8 0,6-2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7951,'0'-9'1451,"0"1"-888,0 8 0,0 2 44,0 4 1,6 3 91,0 8 0,-1 6-274,-5 1 0,0 6 72,0-1 1,0 2-108,0-2 1,6 3-691,0-3 1,2-4 9,-3-2 1,-3-4-164,4-1 1,-2-3-155,2-3-56,-4-5 0,7-1 265,-3 0 0,-4-2-6,4-10 1,3-4 266,3-7 1,3-8-63,2-4 1,6 2 120,1-2 1,-1 8 16,-6-2 1,-6 6 158,1 5 76,-1 5 101,7 7 1,-3 7 144,-3 5 1,1 3-221,-7 3 1,5 5 648,-5 0 1,2 6-353,-2-6 1,-4 2-44,3-2 0,3-4-430,-2 4 1,-1-10-1084,-5-1 780,8-1 1,-4 5-364,8-5 1,-1-3 641,6-8 0,1 8 0,-1 1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3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8634,'0'-10'2533,"2"2"-2305,4 8 0,-2 0 449,7 0 1,1 0-236,5 0 1,1 6 25,-1 0 1,2 1-120,4-1 0,-2-4-284,8 4 0,-6 2 74,6-3 1,-8 7-92,2-6 0,-9 5 136,-3-5-341,1 7-204,-3-3 1,-1 7 158,-8 1 1,-8-1-143,-3 0 0,-12 0 143,-6 1 0,-4-1-867,-1 0 1,-7 6 221,1 0 1,0 6 27,5-6 0,0 2 818,1-2 0,-1-3 0,1 5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7952,'0'10'0,"2"-2"272,4-8 0,-4 1 466,4 5 0,3-4-132,3 4 0,3-6-187,2-6 1,8-3-110,4-9 0,6 1-88,5 0 0,4-3-310,8-3 0,0 4-375,0-4 1,-6 4-1359,0 2 1821,-7-1 0,3-7 0,-8-2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3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11562,'18'0'948,"5"6"-736,0 0 0,2-1 49,-2-5 0,-4 6 104,4 0 1,-4 2-677,-1-3 276,-1-3 1,0 8-232,1-4 0,-7 3-388,1 9 1,-9-1-159,3 0 0,-4 2 307,-2 4 1,-8-3 301,-3 3 0,-4-4-56,-3-2 0,1 4 1230,0-3 0,1 3-146,5-10 1,-3-1 317,9 1 1,-1-5-151,6 6-596,0-8 1,7 3-1004,5-7 0,5 6 469,6 0 1,4 0-1338,8-6 1474,15-8 0,-4-9 0,13-10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105 138 7943,'-10'-17'289,"-3"6"126,7-1 1,0 6 162,6-5-426,0-1 0,0 1 177,0-1 0,0 6-116,0-5 0,2 5-34,4-5 1,3 7 68,9-2 1,-1 4-354,0 2 1,6 0 122,0 0 0,0 8 223,-5 3-64,-1 12-149,0 4 1,-1 2-182,-5 0 1,-3 0-164,-8 5 216,0 1 14,-8-1 0,-1 1-197,-9 0 0,1-3 95,0-3 1,-1-4-36,1-8 1,0-1 37,-1-5 0,1-3-104,0-8 1,5 0-198,1 0 281,-1 0 0,-5-2-30,0-4 1,5-3 17,1-9 0,7 7 207,-2-1 1,-2 7-136,3-7-12,-1 8 504,6-4-300,0 8 1,0 14 129,0 3 1,2 6 173,4 0 1,-5 4 305,5 8 0,-4-3 1,-2-3 0,0 4-213,0-4 1,2-2-281,4 2 1,-4-8 113,3 2-58,-3-4-875,-2-2 424,0 1 218,0-9-657,0-1 362,8-1 1,-6-7-591,4 0 516,-4 0-109,-2-23 1,0 10-279,0-16 0,5-7 768,1-10 0,8-4 0,-5-2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5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7943,'17'0'0,"-5"2"1078,-1 4 0,-7-2-504,2 8 0,-4-1-338,-2 6 1,0 1 28,0-1 0,0 0 114,0 1 0,-6-1-12,0 0 1,-2 0-147,3 1 0,3-1-111,-4 0 83,4 1 1,2-1-437,0 0 0,2-7-10,4-4 0,3 1-113,9-1 0,-7 2-171,1-3 1,5-3 253,6 4 1,0-4-502,-6-2 0,-5 6 313,-1 0 1,-5 1-107,6-1 0,-8-2 138,1 7 0,-5 1 62,-5 5 1,-5 0 339,-7 1 0,-8 5-66,-4 0 1,4 8 746,2-3 1,-2-1-530,2 2 0,0 0 354,5 6 0,7-7-171,-1 1 0,3 0 677,-3 6 1,3-3-320,3-3 0,4 2-54,-4-8 1,2 0-304,-1-6 0,3 1-318,-4-1 0,4-6-578,2 1 30,0-8 199,0 11 0,6-15 159,0 0 0,7-6-569,-1-5 0,3-10 245,2 3 0,0-5-262,1 0 1,1 4 352,4-4 0,-4 10 172,4 1 1,-9 6 638,-3-5-437,1 7 178,5-4-63,0 8 1300,-7 0-555,5 0 358,-13 0-259,6 0 93,-8 0 292,0 0-834,0-7 0,0 5-427,0-6 173,0 8-414,0-8 1,2 6 72,4-3 1,-4 5-59,3 5 0,3 1 125,-2 11 1,2 5 54,-3 12 1,-3 3 391,4 3 1,-4 10-148,-2 8 1,0 13 69,0-2 0,-2 4-34,-4-4 0,-1 14-1749,-5 3 0,-5 12 544,-1 0 955,9-4 0,-5-45 0,1 0 0,1 42 0,1-5 0,-5-1 0,-3-5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2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7898,'-8'9'824,"6"-1"1,-8-8-43,5 0-251,3 0-338,-6 0 1,16 0-93,3 0 0,5-2-205,1-4 1,0 4-271,0-3 0,3-3 292,3 2 1,-4-2-696,4 3 564,-4 3 1,-1-6 10,-1 8 0,-6 2 16,1 4 1,-8 3 80,2 9 1,-5 1 127,-1 4 1,-1-2 249,-5 8 1,-4 0 35,-7 5 1,0 1 232,-1-1 0,7-1 270,-1-4 0,6 2-339,-5-8 1,7 0-45,-2-6 0,4-5-280,2-1 0,2-5-210,4 5 0,-2-7 59,7 2 1,7-4-213,5-2 0,2 0-45,-2 0 1,-4 0-282,4 0 0,2-6 109,-2 0 1,-6-7 162,-5 1 0,-2 3 138,1-3 0,-3 1-59,-8-7 0,0 7-18,0-1 1,-8 1 368,-3-6 1,-5 5 557,-1 1 1,0 1 410,-1-2 0,-1-1-503,-4 7 0,4 0-449,-4 6 1,4-2 230,1-3-2246,1 3 1118,7-6 718,3 8 0,7-8 0,0-1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190 329 8053,'12'-11'-445,"-1"-1"371,-7 8 0,6-4 538,-4 8 0,-3-5 21,9-1 1,-6 0 422,5 6-507,-7 0 0,11-2-155,-3-3 1,-2 3 86,1-4 0,-5 4-101,5 2 0,1-2 94,5-4 1,1 4-138,-1-3 0,6 1-130,0-2 0,8-2 126,-2-3 0,1-5-123,-1 5 1,4 1-476,-4-1 0,-3-1 223,3-5 1,-10 5-322,-1 1 0,-3 5 225,-9-5 1,5 5-386,-5-6 92,0 8 412,-6-11 0,-8 11-85,-3-7 96,-5 7 0,-1-10 203,0 9 1,0-1-90,-1 6 0,7 0 139,-1 0 0,6-2-95,-5-4-106,7 4 222,-4-5 329,1 7-334,5 0 0,-6 7-37,8 5 0,-6 3 188,1 2 0,-3 8-60,2 4 0,2 10-122,-7 1 1,1 8 124,-1-2 1,-5 4-5,5 2 1,1-8-107,-1-3 0,7-5-129,-2-1 0,4-9 21,2-2-465,0-5 58,0-2 317,8-7 0,1-3 135,9-7 0,-1-7-86,0-5 0,0-3-69,1-3 1,-1 1 108,0 0 0,1 0 9,-1-1 0,-6 3 82,1 3-109,-8-3 152,4 13-141,-1-6 1,-5 10 262,4 4 0,-4 6-73,-2 11 1,0-2 70,0 8 0,0-1 8,0 7 0,0 2-96,0 3 1,-6-5-64,0-1 1,-1-1-24,1-10 1,4 6-372,-4-6 0,-2 0 67,3-6-155,-1 0 244,-2 1 1,4-9 185,-7-3 0,5-4 49,-5-2 1,5 0 285,-6 0 0,7 0-23,-7 0 0,6-2-18,-5-4 1,7 2-86,-2-7 1,-2 5-47,3-5 1,-1 5-319,6-6 0,2 3 108,4-3 0,9-3-57,8 3 0,2-3-86,-2-2 1,-4-1-9,4 1 0,2 0 28,-2-1 0,0 3-43,-5 4-183,-9-5 235,-1 7-834,-8-9 662,0 9 0,-10 1-271,-7 8 1,-8 0 30,-9 0 0,-3 6-93,-3-1 1,1 9 317,-7-3 1,8 3 286,-3-3 0,7 3 319,5-8 1,-2 5-315,8-5 0,0 7 673,6-1 0,-6-2-393,0 1 1,-2-5 336,2 5 1,3-1-107,-3 1 0,2 5 188,-2-5 1,4 5 274,-4 1-526,4 0 1,3 1-380,5-1 1,3 0 148,8 1 0,2-1 82,4 0 1,3 0-53,9 1 1,1-1-90,4 0 0,12-5 41,11-1 1,6-7-102,5 2 1,5-4-217,7-2 0,6-2-479,0-4 1,3 2-1080,-8-7 0,3 1 835,-10-1 0,-3-5-204,-3 5 0,-5 1 118,-6-1 943,-3 7 0,-9-12 0,1 7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49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52 8051,'0'-9'218,"8"-1"-74,4 4 0,3 4 546,2-3-526,1-5 1,-1 8 72,0-4 1,0 4-125,1 2 0,-1 0-574,0 0 234,1 0 21,-1 0 150,-7 0 0,-3 8 325,-7 4 1,0 3 39,0 2 0,-2 8-4,-3 4 1,-5 9-155,-7 3 1,-1 13 170,1-2 0,-6 9-10,0-3 1,0 5-12,6-5 0,1 3-339,5-9 1,-3 2-59,8-14 1,-5-1-103,5-11 1,0 3 11,6-8 0,0-5-437,0-7 191,0-7 34,0 4 562,0-8 0,8-10-92,4-7 0,-3-2-238,3-10 0,5-2 124,6-9 1,6 3-309,-6-3 1,8 3 15,-2 3 1,1 7 0,-1 4 1,2 11 225,-8 6 1,6 4-66,-6 2 0,0 0 419,-6 0 1,-2 8-203,-3 4 0,-2 3 659,-5 2 0,-3 6-348,4 0 0,-4 1 175,-2-7 0,-2 0-167,-4 0 0,-3 1-62,-9-1 0,1 0-581,0 1 0,0-7 233,-1 1 1,1-9-197,0 3 1,-1-4 109,1-2 0,6 0-14,-1 0 1,8-8 40,-2-3 0,4-10 68,2-2 0,0 0-15,0 5 0,2 1 15,4 0 1,-2 5 30,8 1 0,-7 7-11,7-2 1,-6 4 411,5 2-276,-7 0 1,6 6 927,-5 0-386,-3 7-270,6-3 0,-8 7-106,0 0 0,-2-5-69,-4-1-738,4-7 1,-5 6 119,7-4-345,-8-4 0,4 5 353,-7-7 0,5 2-459,-6 4 1,1-4 253,-7 4 0,1-3 391,0 3 0,-2-4 22,-4 4 1,3-2-29,-3 2 0,-2-5 225,2 5 1,-2 2-111,2-2 0,4 5 383,-4-5 1,-2 2-137,2-3 1,-6-3 314,6 4 1,-2 2-199,2-2 1,4-1 21,-4-5 0,2 2 395,-2 4-187,3-4 0,-5 8 171,8-5 0,6-3-203,-1 4 1,6 2 37,-5-3 1,7 3 211,-2-2 177,4-4-509,2 13 1,0-5-82,0 7 1,2-2-14,4-3 1,4 3-1,7-3 1,2 1-91,4-1 0,4 1 46,8-7 1,9 0-617,8-6 0,7 0 264,10 0 0,8-2-1526,4-4 1,7 2 881,-1-7 0,9 1-372,-10-1 0,1-5 175,-12 5 1,5 3-783,-10 2 1732,3-3 0,-10 7 0,0-4 0,3 4 0,1 2 0,2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8021,'0'-11'-368,"0"-1"820,7 8 1261,-5-4-1144,6 8 1,-8 2-86,0 4 1,0 11 104,0 12 0,0 6-147,0 5 1,0-1-411,0 7 0,0-6 131,0 6 0,-6-7-746,0 1 0,1-9-107,5-2 0,0-3-513,0 3 0,0-2 465,0-4 0,0-9-1096,0 3 1834,0-11 0,0 1 0,0-7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0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8021,'35'-18'29,"-7"-1"131,1-4 0,-6 10 42,6-5 1,-2 5 2,2-4 1,4 1-68,-5 5 1,-3 1 61,-2 4 1,2 4-210,-2-3 1,0 3 50,-5 2 1,-1 0-40,0 0 0,1 0 72,-1 0 0,-6 0 37,1 0-109,0 0 0,5 2 68,0 3 0,-5-3-141,-1 4 0,-5 4 126,5 1 1,-5-1-118,6 1 0,-8-5 61,1 6 1,3-7-5,-2 7 0,5-6 8,-5 5-11,0 1 1,-4 5 87,4 0 1,-5-5-68,5-1 1,-4-5 162,-2 6-119,0-1 210,0 6-226,0 1-20,0-1 1,0 0 4,0 1 1,0-7-7,0 1 0,0-1-86,0 7 0,0-1 90,0 0 1,0 2-74,0 4 1,0-1 53,0 6 0,0-5 24,0 6 1,0 0-18,0 6 0,0 1 7,0 4 1,0 5 43,0 7 1,0-1 7,0 1 0,0 0 154,0 0 0,0 0-106,0 0 0,0 5 109,0 1 0,0 0-76,0-6 0,-6 0-31,1-1 1,-3-5-50,2 1 1,4-11 10,-3-1 0,-3-3-26,2-9 1,0 0-37,6-5 1,-5-1-38,-1 0 1,-2-7 146,2-4-193,4 3 1,-7-9 112,3 0 0,2-2-767,-7-9 1,1-8 234,-1-10 1,-5 2 29,5-2 1,-5-5 4,-1-7 1,0 1-223,-1 5 0,7 1 16,-1-1 1,1 1-101,-7-1 751,1 0 0,0 1 0,0-1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7974,'17'0'1,"1"0"0,-7-2 0,1-4 1,-1 4 589,6-3 0,-5-3-187,0 2 0,-7 0 35,7 6 0,-6 0 281,5 0-545,-7 0-81,4 0-187,-1 0 1,-5 2 93,4 4 0,-4 4-159,-2 7 1,-6-6-2,0 1 0,-1 0 109,1 5 0,4-6-72,-4 1 1,4-6 65,2 5 1,0-5-440,0 5 0,2-7 197,4 2 0,4 2-202,7-2 429,0 7 0,1-5 86,-1 3 0,-6 5 167,1-5 0,-8-1-90,2 1 0,-5 1 83,-1 5 1,0 0 8,0 1 0,-7-3 141,-5-3 0,-3 3-35,-2-4 0,-3 3-136,-3-3 0,2 5-102,-8-5 0,8-3-119,-2-2 1,4-4-35,2-2 0,-1 0-1,1 0-533,7 0 417,3 0 0,7-2-361,0-4 1,4 2 180,7-7 0,1 7 6,11-2 0,-2 4 243,2 2 0,-4 0 175,4 0 1,-4 2 335,-1 4 0,-7-2-230,1 7 1,-8 1 126,1 5 1,-3-6-50,-2 1 1,-6 0 225,1 5 0,-14-2-166,1-3 0,-3 3-114,4-3 0,-6 1-80,0-1 1,2-3-141,9-3 0,-3-4 17,3 4 0,4-2 82,3 1-462,3-3 0,4 8-37,3-4 239,5-5 1,13 13 71,0-8 1,0 7 32,-6-1 1,1-3 71,-1 3 0,0-6 101,1 5 1,-9-5 3,-3 5 1,-4-5-52,-2 6 1,0-7 438,0 7-280,0 0 0,-8 5 19,-3 0 0,-5-2-109,-1-3 1,2 3 13,3-3 0,-3-2-78,3 1 0,5-5-1,1 5-43,4-7 100,2 12-72,8-7 1,1 3 43,8-1 500,1-7 597,-1 11-193,-7-5 1,-3 7-310,-7 1 0,-7-7 215,-5 1 1,-3-1 2091,-3 7-2186,1-1 0,6-2 478,-1-3-826,8 3 0,6-5-1663,16 7 0,14-7-207,14-5 0,16-3-2774,13-2 4237,11-7 0,-34-1 0,0-2 0,0-3 0,0-1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8302,'0'-9'1881,"0"1"1,0 10-1822,0 4 0,0-3 281,0 9 1,0 1-347,0 10 1,0-1-312,0 6 0,-6-1 340,0 2-24,1 4 0,-3-6 0,-2 7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18 8321,'8'-10'525,"4"5"763,3 3 211,2 2-1040,1 0 0,-9 2-290,-3 3 1,2-1 92,-3 8 1,1-1-902,-6 6 0,0 1 19,0-1 1,0-5-1177,0-1 767,0 1 240,0-3 0,8-1 789,3-8 0,10-8 0,2-3 0,6-10 0,-6-2 0,2 1 0,-2 11 0,-3-3-274,3 9 0,-4-1 501,-2 6 0,0 0 484,1 0 0,-7 0 264,1 0-252,-1 8 0,1 1-184,-1 8 1,-7-5-109,2 0 0,-6 1-456,-6 10 0,-11 4 142,-12 8 0,0-1-740,-5 1 1,3-1 207,-9 1 1,3-2-44,3-5 1,-1 3 223,0-8 0,8 0-255,4-6 404,4-7 130,2 5 0,9-13 42,8 4 0,10-4 8,13-2 0,4 0 226,7 0 1,1-6-60,0 1 0,-1-7 35,1 6 1,-8-5-190,-4 5 1,-4 0 64,-2 6-732,-7 0 1,-4 2 274,-12 4 1,-11 11-367,-12 12 0,-6 6 256,-5 5 1,-4-2-128,-8 8 1,6-7 520,-1 1 0,3-5 0,-2-6 0,4 3-37,7-3 1,1 2-105,-1-2 1,8 1 494,4-6 1,4-1-190,2-6 0,7 0 128,4 0 1,6-5-73,6 0 1,6-9 371,11 3 1,9-6-109,9-6 1,9-9 66,1-8 1,3-2-122,10 2 1,-11 4 105,-1-4 1,-2 3-480,-9 3 1,-3 2-398,-9 3 1,2-1-542,-8 7 1,0 0 176,-6 6-794,-7 0 471,-3 0 646,-7 0 1,-9 0 27,-9 0 1,1 0 351,-6 0 0,2 0-4,-2 0 0,4 6-91,-4 0 0,3 7 535,3-1 1,0-3-238,0 3 1,-1-1 654,1 7 0,5-1-283,1 0 1,5 1-37,-5-1 1,5 0-126,-6 0 1,8-5 20,-1 0 0,1-1-1166,-2 6 644,4 1-1480,-5-1 837,7 0-379,0-7-69,0 5 65,0-13 1113,7-2 0,3-9 0,7-9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8305,'10'-7'0,"-3"3"342,-7-8 0,2 7 203,4-7 901,-4 8-926,6-4 1,-6 8-231,3 0 0,-3 2-62,4 4 1,-2 11 32,2 12 0,-4 12 171,3 5 0,-3 6-117,-2 5 1,0 7-118,0 11 0,-6-2 59,1 7 1,-7-5-1205,6 6 1,-7 0 27,1 5 1,3-7-565,-3-4 0,8-14 643,-1-9 1,3-8-922,2-9 1761,-8-8 0,6-2 0,-6-8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8261,'0'-9'-197,"0"3"280,0 12 1,0 3 528,0 8 0,-2 8-156,-4 4 0,-9 6-185,-8 5 1,-8-1-205,2 7 1,-3-6 22,-3 6 1,8-2-217,4 2 0,-2-3-20,2-9 0,0-5-148,6 0 0,5-14-96,1 3-140,7-5-620,-4-3 365,8-3 393,0-7 0,8 0 118,3 0 0,5-2 274,1-3 0,2 1 0,4-8 0,-4 1 0,14-7 0,-6 1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8261,'17'0'902,"7"0"-475,-1 0 0,0 0 68,-6 0 1,8 2-104,4 4 0,-2-2 36,1 7 1,-4-1-251,4 2 0,-5 3 106,6-3 0,-8-3-365,2 3 0,-3-7 133,-3 7 1,-6-8-313,1 2 1,-6-3-249,5 3-75,-7-4 51,4 6-219,-8-8-586,0 0 898,-8 0 0,-2 0 439,-7 0 0,-15 7 0,-5 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7874,'10'0'-81,"-1"0"0,-3 0 472,-4 0-59,13 0 1,-5-6 31,7 0 0,-5 0 157,-1 6 0,1-5 183,5-1 1,0 0-256,1 6 0,-1 0 181,0 0 0,1 0 233,-1 0-469,0 0 1,1 0-273,-1 0 1,-6 6-125,1 0 0,-6-1-706,5-5 0,-7 2 335,2 4-1095,-4-4 1,3 13 638,1-3 0,0-3-109,-6 3 0,-2 0 88,-4 5 850,-3 0 0,-9 8 0,1 2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6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10513,'9'-10'3369,"1"1"-2432,-4 3-335,-4 4-755,13-6-894,-5 8 25,7 0 0,-7 8 603,-5 4 419,-3 3 0,-9 10 0,-3 2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0:5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8261,'0'9'-939,"8"-1"512,4-8 0,11-8 1252,5-3 1,5 1-391,2-1 1,-3 7-188,-3-2 0,2 4-268,-8 2 0,0 0-275,-6 0 1,-7 2 61,-4 4 1,-4 3-225,-2 9 1,-2-1 108,-4 0 0,-6 6 111,-11 0 0,-2 0 328,-3-5 0,-5-3-207,4-3 1,-2 3 405,3-4 662,-5-3 833,14 7-1137,1-13 0,13 8 268,10-4 0,11-4 122,7 3 1,8-3-425,-3-2 1,11 0-109,1 0 0,-5 0-177,-6 0 1,-6 6-572,5 0 1,-6 5-476,1-5 0,-10 8 717,-1-3 0,-9 12 0,5 4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848 156 7879,'-12'-15'-43,"1"4"548,7-5 0,-6 12-128,4-7 0,5 5 45,-5-5 1,4 5 209,2-6-203,0 8-309,0-11 1,-2 7 93,-4-3 1,4 1 427,-4 4 38,5 5-276,-7-7 1,4 8-142,-8 0 0,1 0 27,-6 0 0,5 0-63,1 0 0,-1 0-13,-5 0 1,-1 2-133,1 4 1,-6-5 78,0 5 1,0 2-275,6-2 0,-3 5 33,-3-5 0,4 6-121,-4-7 1,4 7 78,2-6 1,-1 5 85,1-5 0,0 5-39,-1-5 1,1 8 70,0-3 0,0-1-24,-1 1 1,-5 1 26,0 5 0,0 2 197,6 4 0,-2-2-36,-4 8 0,3-6 74,-3 6 1,4 0-116,2 6 1,0 1-17,-1 4 1,7-3 73,-1 3 1,6 3-64,-5-3 1,7 6-129,-2-6 1,4 1 121,2-7 1,0 7-225,0-1 1,0-5-52,0-7 1,6-1-75,0 2 0,7-4 113,-1-8 0,3 1-51,3-1 0,1-2-159,4-3 0,-2-2 93,8-5 0,-2-3-23,1 4 1,5-12 69,-4-5 0,4-5-169,1-1 0,-1-2-16,-4-4 0,3 2 115,-3-8 1,2 8 43,-2-2 0,1-2-5,-6 2 1,-1 0 263,-6 5 0,0 7-110,0-1 0,-5 3 334,0-3 0,-9 2-54,3 5 479,-4 3-268,6-6 5,-6 8 103,5 0-186,1 8 1,-6 1 89,4 9 1,1-1-97,-1 0 0,0-5-227,-6-1 0,0 1 92,0 5 0,0 0-673,0 1 0,2-7 144,4 1 1,-4-6-74,3 5 0,-3-5-766,-2 5-20,0-7 0,6 6-880,0-4 974,0-5 55,-6 7 1042,0-8 0,0-8 0,0-1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0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7888,'-9'-8'3031,"-7"6"-2020,15-13-653,-7 13 1,8-8-12,0 4 1,8 5-143,3-5 0,12 2-35,6-2 0,4 4-347,1-4 0,1 5 182,-1 1 1,-1-2-671,-4-4 1,4 4 379,-5-4 0,-3 4-1017,-2 2 0,2 2 22,-2 4 1280,0-4 0,-5 13 0,-1-5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1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8610,'0'-9'645,"0"-1"-297,0 4 546,0 4-176,0-13-227,0 13-276,0-6 143,0 8 92,0 0-497,0 8 1,0 2 29,0 7 1,0 8 122,0 4 0,0-2 2,0 1 0,0 1 7,0 6 0,0-2-195,0-5 1,2 5 55,4-4 1,2-2-395,3 2 0,5-8 211,-5 2 1,4-10-70,3-1 0,-1-8-194,0 1 479,1-3 1,-1-4 28,0-3 0,-5-5 128,-1-7 0,-1-2 233,1-5 0,3-1-179,-8-3 0,5-5 61,-5 4 1,0-4-30,-6-1 0,2 5 47,3 0 1,-3 8 206,4-2-363,-4 4 13,-2 2-311,0 7 71,0 2-356,0 8-1597,0 0 1,0 8 2036,0 3 0,8 5 0,1 1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7900,'0'-10'2103,"0"2"-1546,0 8 1360,0 0-1419,0 8 0,0 2-150,0 7 1,0 6-77,0 0 0,0 6-273,0-6 1,0 2-334,0-2 1,-2-4 139,-4 4 1,4-3-148,-3-3 1,3-6-1430,2 1 0,0-6 1770,0 5 0,0-7 0,0 4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1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9471,'9'0'1604,"7"0"0,-12 0-1296,7 0 0,1 0-317,5 0 0,0 0-946,1 0 0,-1 0 577,0 0 0,1 0-897,-1 0 0,-8 2 1275,-3 4 0,4 11 0,-1 10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9207,'17'0'2983,"1"0"-2840,-1 0 1,0 0-819,1 0 0,5-6 493,0 0 1,2-5 157,-2 5 1,2-5-578,4 5 0,3-2 601,-3 2 0,4-3 0,1-8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7856,'-18'-18'0,"1"7"273,0-1 0,5 7 434,1-7 1,5 8-123,-6-2-107,8-3-318,-11 7 1,11-6 241,-7 8-387,7 0 1,-6 0 37,4 0 1,5 16-64,-5 7 1,-4 9 274,-1 9 1,1 5 133,-1 11 1,5-3-81,-6 4 1,8-4-117,-1-2 1,3-6-587,2 0 0,7-8 257,5 3 0,3-11-1245,3-1 0,7-8 212,3 2 1159,5-3 0,2-3 0,-1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10280,'0'12'655,"0"-1"0,0-5-106,0 6-289,-8-1 0,4 12-153,-7 0 1,7 6 85,-2-6 0,-2 8-129,2-2 0,-5 9 88,5 2 1,-5 3 196,5-3 0,0-3-210,6 3 1,0-4-4,0-1 1,8-8-108,3-4 1,5-4-213,1-1 0,0-3-113,1-4 0,1 3 203,4-8 0,-4-1-272,4-5 0,2-7 146,-2-5 0,6-3-269,-6-2 1,6-8 135,-6-4 0,2-4 9,-2-2 0,-4-1 52,4-4 1,-4-3 57,-1-3 0,-1-2 387,0 8 1,-7-1-139,-4 7 1,1 5 554,-1 0 1,0 8-314,-6-2 0,0 10 508,0 1 1,-2 6 351,-4-5-571,4 7 1,-5-6-100,7 5-666,-8 3-1695,6-6 1168,-6 8-2043,1 0 2788,5 8 0,-6 9 0,8 10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7874,'0'11'341,"0"1"1,-6-7 202,0 7-218,0-8 17,6 4 0,0-7 757,0 5-584,0-4-88,0 6-467,0-8 0,-1 0 106,-5 0 0,4 2 19,-4 3-410,4-3-626,2 6 602,0-8 0,8 0-278,3 0 0,7-6 192,5 1 1,4-3 96,7 2 0,-1 4 336,-4-4 0,1 5-85,-6 1 1,0 1 91,0 5 0,-7-2 30,0 8 1,-5-1 164,-7 6 1,-3 1-55,4-1 0,-12 2 41,-5 4 1,-5-4-99,-1 5 1,-8 2-53,-4 3 0,2-2-89,-1 2 1,-1-8 82,-6 2 1,8 0 86,4-5 0,0 3-58,6-10 2,-4-3-280,19 7-369,-6-13 363,16 6 0,7-14 124,8 0 0,2-5-31,-2 5 0,-3 0 24,3 6 1,-4 0 324,-2 0 1,0 0 455,1 0-160,-9 8 1,5 2-1,-8 7 1,-1 0 281,-5 0 0,0 1-56,0-1 1,-5-5 134,-1-1-221,0 1-227,6 5-506,0 0-106,0-7-203,0-3 191,8-7 0,1 0-287,9 0 1,-7-7 31,1-5 0,-7 3 155,7-3 1,-6 6-205,5-5 1,-7 5-204,2-5 562,-4 7 1,-2-6-3,0 4 0,-2 4 202,-4-3 0,2 3-80,-7 2 0,-1 0 124,-5 0 1,-6 5-22,0 1 0,-8 6-79,2-6 1,2 7 258,-2-1 1,1 3-75,-7 2 1,0-3 83,1 3 0,1-4 94,4 10 1,-1-9 90,7-3 0,-6 1-155,6 5 0,5-5-64,7-1 1,5-5-41,-5 6-31,7-9 0,-2 13-162,12-5 1,3-1 36,9 1 0,5-5 75,0 6 0,13-8 61,-1 1 1,5 3 83,1-2 0,3 0-148,8-6 1,3 0 27,-3 0 1,4-2-171,-10-4 1,-4 2 135,-1-7 0,1 7-305,-2-2 0,1-2 125,-7 2 0,1-5-829,-1 5 1,-1-5-41,-4 5 0,-2-2-401,-4 2 0,-2 3 507,8-9 835,-8 1 0,4-7 0,-8 1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8001,'-10'-2'166,"5"-4"1175,3 5-420,-6-7 14,6 0 214,-6 6-273,8-5 1,0 9 539,0 3-927,0 5 1,0 13-61,0 0 0,0 0-175,0-6 1,0 6-371,0 0 0,0 1 199,0-7-1032,-7 0 0,5 0 260,-4 1-1216,4-9 0,4 5 549,4-8 0,-2-1 1356,7-5 0,8-7 0,8-3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3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7950,'10'0'2625,"-3"0"-630,-7 0 93,0 0-2413,0 8 1,-7-2-1447,-5 11 1771,-3-4 0,-10 20 0,-2-6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8001,'9'0'292,"-1"0"262,-8 0 0,2 0-144,4 0 1,-2 0 250,7 0 0,1 0-250,5 0 1,0 0 54,1 0 1,1 0-120,4 0 1,-4 0-151,4 0 1,2 2-137,-2 4 0,0-4-179,-5 4 0,-7 1-888,1-1 1,-7 6 580,7-7 1,-8 9-2095,1-3 2519,-3 5 0,-2 1 0,0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8001,'-9'7'2181,"-1"-5"-1639,4 4-688,5-4 0,-9 4 1758,4-1-1054,4 9 0,-7-4-497,3 7 0,4 6 9,-4 0 1,4 2 156,2-2 0,0-4-29,0 4 0,0 2-146,0-2 0,2 0-76,4-5 1,4-7-369,7 1 1,8-3-161,4 3 0,3-4 244,3-8 0,-1 0-325,1 0 1,5-8 240,1-4 1,-3-3-179,-9-2 0,2 5-12,-8 1 1,-6-1-423,-5-5 1004,-9 7 0,5-5 0,-8 5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7986,'12'0'541,"-1"0"1,-1-2-117,1-3 0,5 1-9,-5-8 1,5 3-192,1-3 1,0-1 382,1 7 0,-1-2-310,0 2 0,1 5-297,-1-5 1,0 4-253,0 2 1,1 0-1325,-1 0-920,0 0 2495,1 8 0,-1 1 0,0 8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4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7986,'10'0'2113,"-3"0"1,-5 2-1681,4 3 1,-4-1 914,4 8 0,-4-1-632,-2 6 1,5 7 83,1-1 0,0 0-628,-6-6 0,0 0-551,0 1 0,0-1-1613,0 0 0,2-2 623,4-3 1369,-5 3 0,7-5 0,-8 7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7927,'0'-17'0,"0"5"-421,0 1 0,0 5 214,0-6 0,0 7 504,0-7 1,0 6-30,0-5 0,2 7 84,4-2 1,-2-1 10,7 1 1,-5 0 16,5 6 0,1 0-126,5 0 0,2 2 128,4 4 1,4 11 43,8 12 0,0 7-143,-1 10 1,1 8-17,-1 15 1,-9 6-35,-7 0 0,-9 14-689,-9-3 1,-4-1 305,-7-5 0,-8-7-158,-16 2 0,-13-6-134,-4-5 0,2-5-553,4-7 0,2-7 122,-2-5 1,5-6 41,13-5 831,3-4 0,9-9 0,5-5 0,3-3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16 7983,'-17'-9'811,"0"3"-25,-1 12 1,7 3-661,-1 8 1,-5 1-211,-6-1 1,-2 6-2103,2 0 2186,-4 0 0,-15-5 0,-2-1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6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796 122 7994,'0'-17'-66,"0"-1"2,-7 1 1,-5 0 619,-11-1-427,4 9 0,-12-1 43,8 4 1,-8 5 10,3-5 0,-11 4 184,-1 2 0,-1 6-108,7-1 1,-1 9-68,1-3 0,1 5-7,4 1 0,-3 6-90,3 0 1,-4 8 92,-1-2 1,1 9-20,4 2 0,-4 9 98,5-3 1,3 11-85,2 7 1,5-5 184,7-1 1,3 0-106,8-7 1,8 3-438,3-13 1,12-3-119,6-9 1,13-4-331,10-8 0,0-7 245,6-5 1,1-3-257,-1-2 0,0-7 121,-7-5 1,1-5 104,0-6 1,-8 4-146,-3-4 0,-7 3 169,-5 3 0,0-2 297,-12-4 1,4 5 77,-9 1 384,-4 0-188,-1 7 73,-7 1 1,-2 9 513,-3 11 0,1 5-295,-8 1 0,8 6 108,-1 0 1,3 6-153,2-6 1,0 6-260,0-6 1,0 6-160,0-6 0,0 0-414,0-6 124,7 0 0,-5 1 0,12-7-1393,-8 1 715,-1-9-494,-5 5 1444,0-16 0,-7-1 0,-3-8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7994,'0'-17'2302,"0"7"-1222,0-5-641,8 13 1,2-6 155,7 8 0,6 0-145,0 0 1,8 0-323,-2 0 0,3 0 98,3 0 0,-1 6-1166,1 0 1,5 0 175,1-6 0,5 0 764,-6 0 0,8 0 0,-4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6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7850,'-11'-8'1622,"-1"-3"-687,8 3-331,-3 0-113,7 1-130,0 5 1,7-6-101,5 8 0,5 0-6,6 0 0,4 6-90,8-1 0,-1 9-121,1-3 0,-1 5 56,1 1 1,0-5-172,-1-1 0,-7 1 24,-4 5 0,-4-6 96,-1 1 1,-9-6-131,-3 5 118,-4 1 1,-4 5 451,-4 0 0,-5 1-46,-12-1 1,2 0 80,-8 1 0,2-3-109,-2-4 1,4 5 37,8-5 1,-1-1-246,1 2 1,8-7 2,3 7 1,4-6-483,2 5 0,2-7 248,4 2 0,3-4-804,8-2 1,10 0-172,8 0 0,7-2-524,10-4 1,2-6 530,4-11 991,3 4 0,16-21 0,2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9302,'17'0'1213,"1"0"-375,-1 0 1,0 0-326,0 0 1,1 0-122,-1 0 0,2 0-297,4 0 0,-3 0-215,3 0 1,-6 2-783,-6 3 0,5-3 607,-5 4 0,-3-2-2117,-2 2 2412,-4-4 0,5 21 0,3-4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154 104 7935,'0'-10'1575,"0"-5"-1003,0 13 86,-8-13-356,-1 13 0,-3-6 476,1 8-272,-1 0 0,-5 10-344,0 7 0,5 2 72,1 10 0,5 5 57,-6 7 0,8 5-58,-1-6 1,1 6 160,-2-5 1,4 5-208,-4-6 0,10-5-169,2-6 1,7-8 30,-1 2 1,3-4-172,3-2 1,-1-7-164,0-4 0,6-4 177,0-2 0,8-8-158,-2-4 1,4-11 36,1-5 1,1-7-354,-1-5 0,-1 1 56,-4-7 1,-2 2-124,-4-2 1,-10-4 310,4 4 0,-5 3 184,0 3 1,-5 9 81,-7 2-158,0 8 575,0-4-323,-7 16 0,3 1 97,-8 8 0,8 2-201,-1 4 0,1 1-373,-2 5 0,4 3-397,-4-3-471,4 3 1323,2 3 0,8-1 0,2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7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7935,'17'0'714,"0"0"200,1 0 0,-1 0-395,0 0 0,-5 0 36,-1 0 0,-5 0 328,6 0-322,-9 0-1139,13 0 564,-14 0-571,5 8 0,-9 1 235,-3 9 1,-3-1-138,-4 0 1,-3 0 476,4 1 1,1 1 357,-2 4 0,9-4 18,-3 4 0,4-2-223,2 3 0,6-5 364,-1 4 1,9-6-91,-3-5 0,11 1-521,1-7 0,2 0-551,-2-6 0,-2-2-1805,8-4 2460,-1-4 0,7-7 0,0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8007,'10'0'-999,"-1"-6"2008,-3 1 1,-2-1 296,7 6-875,1-8 1,7 6-108,4-4 1,-4 4 43,5 2 0,-3 0-297,2 0 0,-4 0-182,4 0 1,-2 0-765,2 0 0,-4 0 229,4 0-10,-3 8 0,-5-4 133,-3 8 523,-5-1 0,-7 6 0,0 1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8007,'-10'0'1158,"2"8"-805,8-6 1,8 11 255,4-7 0,5 0-177,6-6 1,-2 0 76,8 0 1,0 0-379,5 0 0,7-2 47,-1-4 0,2 4-1087,-1-4 1,-3 4 908,8 2 0,-7-7 0,3-3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8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7965,'-8'-17'0,"-1"2"2195,-8 3-884,-1 4-1990,1 8 0,0 8 329,-1 4 1,1 5 593,0 6 1,1 10 78,5 7 0,-4 14 73,3-2 0,4 9-408,3-3 0,6-1 19,11-5 1,1-2-674,16-4 1,0-3 355,6-9 1,-1-7-1273,1-4 1582,7-4 0,2-9 0,8-2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8011,'-9'0'696,"-5"2"-528,9 4 1,-1 3-226,6 9 0,-6 7 90,0 3 0,-1 13 119,1 5 0,4 6 553,-4 5 0,4-3-266,2 4 0,0-4-260,0-2 0,6-6-2,0 0 0,7-10-445,-1-1 0,11-2 172,6-10 0,-2-8 7,1-9 1,1-4 109,6-2 0,-1-8-65,1-4 0,5-11-132,1-5 1,-1-5-3,-5-2 1,-1-7 208,1-4 0,-8-4-51,-4-2 1,-4-6 81,-2 1 1,-1-8-65,-5 1 1,-3-1 384,-8 1 0,0 11-114,0 6 1,0 11 34,0 1 0,0 3 53,0 9 1,-2 5-68,-4 7 0,4 5-321,-4-5 1,3 7 222,-3-2-1169,4 4 526,-6 2-221,1 0 1,5 2-185,-4 4 1,-2 5-1391,2 12 2246,1 4 0,5 8 0,0-1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9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7966,'12'0'258,"-1"0"1,-5 0 28,6 0 0,-1 0 1199,7 0-924,-1 0 0,0 0-142,0 0 0,1 0-181,-1 0 0,-5 6-202,-1 0 1,-5 1-205,5-1 1,-5-2-75,6 7 0,-8-5-312,1 6 0,-10-1 307,-7 7 1,-3 5 53,-3 0 1,-5 0 732,0-6 0,0 0-323,6 1 1,1-1 319,5 0 1,3 1 334,8-1-181,0 0 0,8-7-384,3-5 0,5 3-277,1-2 1,8-2-849,4-10 1,-2 2 543,2-7 0,-1-1-1600,7-5 0,-6 5 1873,0 1 0,0-1 0,5-5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0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7966,'12'2'4899,"-1"4"-4182,-7-4 1,4 8-116,-8-5 0,0-1-997,0 8 1,-2-3 394,-4 3 0,-3 11 0,-9-4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8088,'0'-10'1713,"0"-5"0,2 13-1274,4-4 1,-2 5 123,7 1 0,3 0-200,9 0 1,4-6 89,7 0 0,5 0-450,7 6 0,0 0 93,12 0 1,-5-6-477,-1 1 0,-6-1 293,0 6 0,-13 0-841,2 0 1,-12 0-357,0 0 630,-4 0 1,-9 8-213,-5 3 0,-5 1 306,-5 5 0,-9-4 560,-15 10 0,-7 4 0,-16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0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8082,'-7'9'0,"5"1"735,-4-4-386,4-4 1,0 13-55,-4-3 0,5 3 14,-5 2 1,2 2 145,-2 5 0,-2-3-14,-3 7 1,-4 7-129,3 5 0,-3 7-210,-3-7 1,7 6 137,-1-6 0,8 1-149,-1-7 1,3-1 81,2-4 1,2 2-120,3-8 0,5-2-114,7-10 0,3 3-237,3-9 1,4 1-23,7-6 0,1 0-296,-1 0 0,7-7-273,-1-5 1,-5 2 362,-7-1 1,-6 1-355,1-1 1,-6-5 44,-6 5 833,-3 3 0,-16-15 0,-1 4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7908,'2'16'2137,"4"-5"1,4 3-2291,7-9 1,2 1 178,4-6 0,4 0 182,8 0 1,-6 0-4,-1 0 0,1-2-106,6-4 0,-6 3-1090,0-9 0,-1 6 309,7-5 682,-8 7 0,5-12 0,-5 7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8031,'0'-18'1879,"2"9"-1283,3 3 1,5 4-316,7 2 0,8 0-108,4 0 0,-2 0 0,2 0 0,-6 0-262,6 0 1,-8 0 141,2 0 0,-4 0-697,-2 0 503,1 0-1250,-1 0 1,-2 2 1390,-3 4 0,-4 3 0,-8 9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8031,'17'0'1570,"0"0"-1011,1 8 1,-1-6-104,0 4 1,1-4-119,-1-2 1,-6 5-73,1 1 0,-3 2 149,3-2 0,-2-5-358,-5 5 0,-3-2-334,4 2 0,-4-2 122,-2 7-38,-8 1 1,-3 5-4,-12 0 1,3-1 32,-3-5 0,6 5 715,6-5 0,-3-1-302,8 1 0,1-5 149,5 6 0,0-7-171,0 7 1,7-8-268,5 1 1,5 3-261,6-2 1,-2 0-667,8-6 1,-2 0-1,2 0 1,2-6 97,-8 0 867,0-7 0,2 3 0,2-7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1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9092,'12'17'960,"-1"1"0,1 7-485,5 3 0,-6 7 251,1 5 1,-2 4-43,1 8 1,-3 8 189,-8 3 1,0 3-356,0-3 1,-2 2-168,-4-7 1,-5 5-780,-12-5 1,1-6 333,-6-6 1,-3-6-1273,-10 7 1,3-7 291,-8 6 838,-8 0 1,-7 6 0,-9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8612,'-8'17'73,"-1"2"2071,-9 4-1379,-7-4 1,-1 12-928,-9-8 1,0 6 60,1-6 0,-1 6-2583,1-6 2684,-1 0 0,8-6 0,2 1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1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10395,'12'0'338,"-1"0"-468,-7 0 1,17 0-491,-3 0 0,3 0 292,-4 0 0,2 0-488,4 0 816,4 0 0,16 0 0,1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7979,'-9'0'-823,"1"-2"823,8-3 0,15 3 0,4-6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7979,'10'7'2680,"-2"-5"-2403,-8 6-986,0-8 709,-8 0 0,6 0 0,-6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3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707 226 8168,'10'-8'0,"3"-2"590,-7-7 1,6 0-128,-6-1 0,1 1-313,-1 0 1,-4-1 390,4 1 360,-4 0-209,-2 0-400,0-1 1,-2 3-69,-4 3 1,2 5-131,-7 7 1,-1 0 25,-5 0 0,-1 2 112,1 3 1,-8 5-329,-4 7 1,-5 8 26,-7 4 1,-3 17 45,-8 6 1,0 6 141,1-1 1,-1 5-95,0 7 1,6 6 418,0 0 1,7 2-107,-1-2 1,11-10-67,6 4 1,9-11-10,3-1 0,7-5-263,-2-6 0,6-1 95,6-5 1,6-5-625,11-1 0,-2-1 94,8-10 1,5 0-115,7-6 1,5-5 439,-6-1 1,8-7-249,-2 2 0,-2-6-30,2-6 1,-5-3 54,5-9 1,-8-1-3,3-4 1,-5 0 108,-1-12 0,-6 5-15,-1-11 1,-10 11 121,5 1 1,-14 8 194,9-2-206,-13 3 355,3 3 92,0 7 0,-6 10-199,4 12 1,-5 5 390,-1 6 0,0-2-174,0 8 0,0-6-7,0 6 0,0-2-273,0 2 0,0 2-248,0-8 0,2 0-224,4-6 1,-4-5 216,4-1 0,2-5-2291,-3 5 1306,1-7 1184,2 4 0,-6-16 0,5-1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1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11498,'8'-9'511,"-2"-5"620,11 8 0,-2-5-497,14 5 1,8-5-303,9 5 1,4 0-78,2 6 1,5 0-959,1 0 0,7 2-257,-1 4 0,3-2-2269,2 7 3011,0 1 0,-7 5 1,-3 0-1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1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7578,'0'-10'-592,"0"-5"880,7 13-41,-5-14-129,6 14 1,-8-7 189,0 3 326,0 4-295,0-6 0,0 7 131,0-5 262,0 4-228,0-6-87,0 8-16,0 0-63,-8 0-56,6 0-319,-5 0-54,-1 0 0,6 2 131,-4 4 1,-1 3-8,1 9 1,0-1 95,6 0 1,-6 3 9,1 3 1,-1-4-7,6 4 0,0-4 152,0-2 1,0 1-136,0-1 1,0 0 184,0 1-343,0-1 164,0 0 1,6-5-239,-1-1 112,9-7 1,-10 9 44,7-7 1,-5 0-95,6-6 0,-7 0-9,7 0 0,-6 0-133,5 0 150,-7 0 0,11 0-256,-3 0 1,-3-2 85,3-4 1,0-1-572,5-5 1,0-3-386,0 3 554,1-3 1,-1-2 63,0-1 1,-5 1-97,-1 0 0,-5 5 34,6 1 358,-9-1 1,7-3 183,-4 3 1,-4-3-112,4 3 1,-5 3 236,-1-3 1,2 6-42,4-5 1,-4 5 138,4-5 8,-4-1-61,5-5 1,-5 5 126,4 1-25,-4 7 0,-2-6 93,0 4-143,0 5-18,0-7 0,0 6 107,0-4-126,0 4 1,0-7 252,0 3-203,0 4 0,0-8 130,0 5-53,0 3 1,0-8 270,0 4-212,0 4 274,0-5-143,-8 7 22,6 0-192,-5-8-77,7 6-131,-8-6-626,6 8-2047,-6 0 1453,8 0 1134,0 8 0,8 2 0,2 7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7930,'-17'0'1712,"-1"0"1,7 5-1480,-1 1 1,7 8 419,-7-3 1,6 5-204,-5 1 0,-1 0-9,-5 0 0,0 6-428,-1 1 0,7 4-368,-1-5 0,3 0-110,-3-5 0,4 5-1529,8 0-1228,0 0 3222,0-6 0,0-7 0,0-3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8130,'10'0'-813,"-2"2"2179,-8 3 0,1-1-225,5 8-401,-4-1-464,6 7 0,-8-1-149,0 0 0,0 0 83,0 1 0,0 5-150,0 0 0,0 0-268,0-6 0,0 0 15,0 1-178,0-1 0,-2-5-81,-4-1 266,4-7 234,-5 4 82,7-8 1,0-2 9,0-4 1,0-4-54,0-7 1,1-2-22,5-4 1,-2 2 24,8-8 0,-1 2-154,6-2 0,1-2-112,-1 8 1,0-5-349,1 4 1,5 1 152,0 6 1,2 0-400,-2 0 769,-4 7 0,14-5 0,-6 5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2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8314,'-9'0'1099,"1"0"0,10-6-332,4 0 1,3 0-284,9 6 0,-1 0-551,0 0 0,3 0 83,3 0 1,-4 0-931,4 0 0,2 0 317,-2 0 1,-6 2-11,-5 4 0,-3 4 607,3 7 0,-4 0 0,-8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8314,'0'10'1623,"8"-2"-1072,3-8 0,7 0 93,5 0 1,2 0-42,3 0 0,5-2-55,-4-4 0,4 4-507,1-4 0,-5 4-370,0 2 0,0 0-252,5 0 0,-1 0-1631,-4 0 2212,3 0 0,-12-7 0,4-3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7341,'-9'0'929,"1"-7"-590,8 5 171,0-6-705,0 8 80,0 0 172,0-8-149,0 6 213,0-5 0,0 5 60,0-4 260,-7 4-320,5-6 139,-6 8-172,0 0-42,-1 0 1,-3 0 57,1 0-282,7 0 99,-4 0 140,0 0 26,6 0-65,-5 0 98,-1 8 1,0 2-8,-3 7 0,-3 0 173,9 0 0,-9 8-142,3 4 1,-5 10 167,-1 1 0,0 8 204,-1-2 0,1 10-73,0 2 0,-1-1-23,1-5 0,8 0-77,3 0 0,4-2-682,2-4 1,2-4-218,4-7 0,11-1-503,12 1 0,0-8 493,5-4 1,-1-4 565,13-2 0,0 1 0,6-1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8532,'-9'-7'987,"1"5"278,0-6-966,6 8 1,-7 0-207,3 0 0,4 2 24,-4 4-42,-3 3 0,5 14 90,-8 0 1,7 14-235,-7-3 1,6 7 149,-5-1 1,1 2 59,-1 5 0,-5 6 381,5-7 0,-3 2-148,3-7 0,-3-5-81,9 5 0,-7-7-74,6-5 0,1-4-143,5-8 0,0 1 94,0-1 1,2-2-270,3-3 1,5-4 45,7-8 1,0 5 114,1 1 0,-1-2-185,0-10 0,8-3 35,4-9 1,-2-1-139,2-4 0,-2 2-287,2-8 1,3 0-347,-3-5 0,2-7 111,-2 1 0,3-10-430,-3-2 0,-2 0 283,2-5 1,-8-3 894,2 2 0,-6 3 0,-5 8 0,-4-2 0,-1 4 0,3-7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4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9689,'12'0'1980,"-1"0"-1572,-7 0 1,9 8-163,-7 3 0,0 10-223,-6 2 0,0 2 51,0-2 1,0-2-125,0 8 1,0-8 26,0 2 0,0 2-261,0-2 0,0-5 144,0-7 0,0-5-177,0 6 282,0-9-43,0 5 396,0-8 0,0-8-114,0-3 1,2-12-162,4-6 1,3-6-34,9-5 1,1 4-112,4-5 0,-2 5 0,8 1 0,-8 6 65,2 0 0,-4 8-359,-2-2 0,1 10-101,-1 1-1673,0 8 1131,1-3 1038,-1 7 0,-7 7 0,-3 3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8303,'7'9'2366,"-5"7"-962,14-14 1277,-14 5-1950,5 1 0,-7-4-958,0 7 0,0 3 184,0 9 43,0 4 0,-15 15 0,-4 2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4.82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1 10360,'-9'0'1,"1"0"1895,8 0 80,0 0-803,8 0-836,1 0 0,9 0-125,-1 0 1,-4 2-95,5 3 0,-5-3-32,10 4 1,-2-4-131,2-2 0,-3 0-164,3 0 0,-2 0-580,2 0 1,-6 2-813,0 4 0,1-4 707,-7 3 1,-3 5 892,-2 1 0,-4 5 0,-2 1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8576,'-9'0'-408,"1"0"1305,0 0-355,6 0 0,-7 8-230,3 3 0,2-1-163,-7 1 0,-1 1 64,-5 5 1,1 2-26,5 4 1,-5-3 57,5 3 1,-3-4 157,3-2 1,1 0-72,5 1 0,3-1-115,-4 0 0,4 1-140,2-1 0,0 0-4,0 0 1,0-5-216,0 0 0,8-3 131,3 3 0,-1 3-195,1-3 0,3-5 106,9-1 1,-2-4-96,8-2 1,-6 0-28,6 0 1,-2-2 28,1-4 0,3 2-938,-8-7 0,6 5 1130,-6-5 0,0-1 0,-6-5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8583,'-8'-17'3007,"6"6"-728,-4-1 398,4 8-1212,2-11-772,0 13 1,8-6-515,4 8 1,3 0-333,2 0 1,3 0-1446,3 0 1,-4 0 1026,4 0 1,2 8 570,-2 3 0,0 5 0,-6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1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7930,'12'0'0,"-1"0"0,-5 6 319,6 0 1,-3 7 197,3-1 1,3-3 685,-3 3 0,3-3-549,2 3 1,-5 3 46,0-3 0,-1-3-349,6 3 0,-5-1-119,-1 7 1,-1-7-527,2 1 1,-3-3 269,-3 3 0,-4 3-994,4-3 0,-4-3-65,-2 3 0,0-1 1082,0 7 0,-16-1 0,-3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5.7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1 122 9015,'9'0'3456,"1"0"-2645,-4 0 1,-3 0-310,9 0 0,-8 7-164,2 5 1,1 3 29,-1 3 0,0-1-35,-6 0 1,0 6-276,0 0 1,0 6 180,0-6 1,-2 6-460,-4-6 1,-2 0 32,-3-6 0,-3 1-571,9-1 594,-1 0 1,4-7-337,-4-4 293,4-4 375,-5-2 0,14-14 54,5-3 0,5-18-144,6 1 0,-2-11-226,8 5 1,-8-2 248,2 1 1,2 7-10,-2-1 1,-5 6 40,-7 6 1,1 6 131,5 0-925,-7 0 460,5 7 1,-11 0-2357,7 5 1871,-7 3 0,6 4-2042,-4 3 2727,-5 5 0,7 7 0,-8 1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26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8798,'18'0'4,"-1"0"1,0 0-66,1 0 1729,-1 0-1054,0 7 0,6 9-36,0 7 1,0 7 76,-5-1 1,-1 6-111,0 5 1,-5 4 151,-1 8 0,-1 8 99,1 3 0,-3 4-285,-8 3 1,0 14-666,0 8 1,-6-42 0,-1 0-11,-1 2 1,-2 0-1,-1-3 1,-1 0-312,1 0 1,-1 0 0,-1 0 0,-3 0 474,-3 3 0,-2 0 0,0-4 0,-2 0 0,-3-1 0,0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484 122 8059,'-9'0'0,"-1"-6"210,4 0 191,4 0 0,-7 1-14,3-1-39,4 0 188,-6-2-1,8-1 60,0-8 29,0-1 1,0 9-392,0-7 116,0 14 311,0-5-207,-7 7-30,5 0-44,-6 0-306,8 0 1,0 2 115,0 3 0,0-1-94,0 8 1,6-1 54,0 7 0,-1 1-1,-5 4 1,6-2-41,0 8 1,0-6 14,-6 6 1,0-8-13,0 2 1,0 2 1,0-2 0,0 0-88,0-6 1,0 2 68,0 4 0,0-3-102,0 3 0,0-4-92,0-2 0,2-5-24,3-1-75,-3 1 74,6 5 46,-8 0 92,0-7 4,0-2 39,0-8-97,0 0-497,0-8 1,0-2 59,0-7 1,0 0-112,0 0 0,0-3 99,0-3 1,0-2-79,0-4 1,2-3 252,4 3 0,-2-4 36,7-1 0,-5-1 162,5 1 0,-5 5-117,6 0 1,-3 8 207,3-2 0,1 4 227,-7 1 22,7 9 0,-5-1 42,4 4-89,3 4 0,-7-3 118,3 10 1,5 5 228,-5 7 0,-1-3-14,1 3 1,-5-4-163,6 10 1,-9 4 11,3 2 1,-4-2-210,-2 2 1,0-2-156,0 2 1,0 1 122,0-7 1,0 6-135,0-6 0,-2 0-106,-4-5 1,4-1 51,-3 0 0,-3-5-71,2-1-50,1-7 189,-3 4-229,6-8 68,-13 0 1,7-2-229,-4-4 0,5-3 170,7-9 1,-6 1-86,0 0 0,2-6 33,10 0 0,-2 0-125,7 5 1,-5 3 324,6 3-136,-1-3 810,7 13-303,-1-6 47,-8 8 213,-1 0 27,-8 0 404,0 0-657,0 8 0,0 2-50,0 7 0,-2 0-636,-4 1 0,-1 6-186,-5 5 1,-5 6-482,0 5 0,-3-1 490,-8 7 1,5 0-155,-6 6 1,0 5 150,-6 1 0,1 0 98,-1-6 0,2-2 349,5-4 0,-5 2 245,4-8 0,-4 0 363,-1-5 1,-1-2-397,1-5 0,1 3 674,4-8 0,4-5-219,8-7 0,0-7 479,-1 2-745,9-4 1,1-4-297,8-4 1,15-11-577,9-12 1,8-12 352,9-5 0,10-2-163,13 2 1,-5-2 169,-1 8 1,-6 1 67,-6 11 0,0 5 116,-11 11 1,1-1 345,-13 7 1,0 0 27,-5 6 1,-7 6 329,1 0 0,-8 7-103,1-1 0,-3 9 209,-2 2 1,0 6-260,0-6 1,0 2-171,0-2 1,-2-4-145,-3 4 0,3-4-110,-4-2 1,4-5-164,2-1 1,6-5-3,-1 6 0,9-8-330,-3 1 1,11-3 82,1-2 0,5-5-284,-4-1 0,6-10-106,-1-1 1,-2 0 215,2-6 0,-8 4 50,2 1 1,-4 1 92,-2 0 1,-1-1-146,-5 1 154,-3 7 291,-8-5 170,-8 13 1,-7-4-126,-8 12 0,-8 6 342,2 11 1,-3-2-210,-3 8 1,1-2 136,-1 1 0,0 5 48,1-4 0,-7-2 20,1 2 0,2-8-195,9 2 0,-4 2-214,4-2 0,-1 2-67,1-2 1,-4-4-292,4 4 0,4-4-65,2-1 0,4-1-478,2 0-438,-1-7 787,1 5 203,8-13 238,1-2 1,14-9 147,-1-9 1,9 7 254,-3-1 0,11 8 39,1-1 1,7-3 121,-1 2 0,4 0-43,1 6 0,9 0 386,3 0 0,4 6-220,2 0 1,5 2 81,1-3 0,0-3-209,-7 4 1,1-2-141,0 2 0,-2-3-521,-4 9 0,2-8 233,-7 2 0,5-3-1064,-6 3 536,0-4-265,-13 6 0,0-8-2170,-4 0 2997,-3 0 0,-3 0 0,-9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399 243 8189,'0'-18'70,"0"9"1,0-7-21,0 5 1,0-5 43,0-1 0,0 0 241,0 0-276,7-1 53,-5 1 0,6 0 146,-8-1 1,0 7-107,0-1 0,0 7 143,0-7 1,-2 8-88,-4-2 1,-3 5-74,-9 1 0,1 0-39,0 0 0,-2 7 92,-5 5 0,3 9-20,-7 2 0,4 8 26,-4-3 0,1 5-11,-2 2 1,2 1 22,4 5 0,4 1 29,-4 4 0,5 2-18,7-8 1,-3 8-38,9-1 1,-1-5-223,6-2 1,2-3 147,4-3 0,9-1-568,8-4 0,8-6 155,-2-12 1,9 3-15,2-8 0,6-1-2,-5-5 1,-1 0-233,-5 0 1,5-7-103,0-5 0,-5-3 171,-6-3 1,-2-5 83,2 0 156,-4 0-11,-16 6 180,7 0 1,-15-1 66,5 1 844,-4 7-132,-2 3 40,0 7 0,0 4-21,0 7 1,0 1-231,0 11 0,0-4-359,0-2 0,2 6-32,4 0 1,-2 0-142,7-5 0,-5-3-230,5-3 0,-5 3-642,6-4 0,-6-3-530,5-2 1443,-7 4 0,11-9 0,-5 7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2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8144,'-18'-2'1046,"1"-4"-402,0 4 19,-1-6-204,9 8 0,1-1-145,8-5 1,0 2 147,0-8 1,8 7-129,3-7 0,12 1-30,6-7 1,6 1-207,5 0 0,2 5-184,5 1 1,3 7-981,-4-2 1,-2 4 655,2 2 0,-8 8-1143,3 3 1553,-12-3 0,3 15 0,-5-4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3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8094,'2'-9'-689,"3"3"1,-1 4 0,8 2 688,1 0 0,3 0 238,1 0 1,2 0 446,4 0 0,-4 2 224,4 4-450,-3-4-161,-3 13 1,-6-13-266,1 4 0,0 1-291,5-1 1,-6 6-488,1-7 1,-6 7 91,5-6-331,-7 7 984,4-3 0,-1 15 0,3 2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3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8094,'-10'10'-2065,"3"-2"2065,7-8 0,-8 0 0,6 0 0,-6 0 0,8 0 243,0 7 1,6-3 20,0 8 1,2-7 211,-3 7 0,-3-6-101,4 5 0,2-5 31,-2 6 0,5-7 67,-5 7-53,0-1-119,1 7-458,-5-1 0,8-2-1185,-4-3 794,-4-4-869,5-1 956,-7-5 0,6 4 461,0-12 0,5-3 0,-5-9 0,7 1 0,-1 0 0,5-1 0,6 1 0,-3 6 0,3-1 0,-4 8 0,-2-3 0,0 7 0,-1 1 403,-5 5 0,3-2 112,-8 8 1,5-7 648,-5 7-531,7-8-88,-11 11-408,14-13-426,-7 6 1,10-16-505,4-4 1,-1-5 456,6-6 1,-5 4-119,6-4 1,-2 4 203,2 1 1,2 7 168,-8-1 1,6 8 285,-6-1 1,-2 5 842,-10 5-510,5 5 1,-9 7 514,5 1 1,-4-1-412,-8 0 0,0-5 269,0-1-1639,-8 1 423,6-3 5,-13 7 1,11-14-268,-8 3 1,7-3 308,-7-2 258,0 0 0,-5-15 0,0-4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8072,'0'10'2272,"8"3"-1509,3-7-369,5 0-139,1-6 1,6 0 37,0 0 0,8-8-45,-3-4 1,5-3-592,2-2 0,-3-1-105,-3 1 1,-4-6-1253,-8 0 1212,-7 0 1,-2 6-379,-8-1 0,-8 7 447,-3-1 1,-7 8 418,-5-1 0,4-3 0,-4 2 0,-2 0 0,2 6 0,0 0 134,6 0 1,5 2 232,1 4 0,7 4 389,-2 7 0,4 0-266,2 1 0,0 1 204,0 4 0,0 2-245,0 4 0,2 1-27,4-6 1,-2 4 210,7-5-251,1 8-166,-3-12 0,5 6-76,-9-7 1,9-1-35,-3 0 1,-1-5-344,2-1-70,-1-7-111,6 4 1,1-8 165,-1 0 0,0-8-203,0-3 1,-1-7-798,-5-5 1,11-4 51,-5-7 1200,12-9 0,-2-8 0,7-11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4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8072,'9'8'0,"6"-7"0,-3 5 0,3-4 448,3-2 1,-1-2 611,0-4 1,1 3-649,-1-9 1,6 6-30,0-5 1,0 7-892,-6-2 0,1 4-29,-1 2-329,0 0 1,-1 8 259,-5 3 0,-5 5 14,-12 1 0,-4 8 319,-7 4 1,-6 4 125,0 1 0,-8-5 47,3 0 1,1-6 143,-2 6 0,6-8 708,-6 2 1,14-4-410,-3-2 1,7-5 1358,-1-1-961,5-7 1,7 6 397,0-4-913,0-4 0,13 5-41,4-7 0,6-7-154,0-5 0,2 2-239,4-1 0,2-1-1129,-8-5 692,8-8 374,-12 6 1,6-6-415,-8 8 1,-5-1-472,-1 1 573,-7-8 0,4 6-17,-8-4 600,0 4 0,-8 1 0,-2 1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8072,'-10'17'3558,"2"0"-2924,8 1 0,0 5-1,0 0 1,2 7 4,4-1 0,-4 10-87,4 1 1,-4 6 75,-2-6 0,0 7-721,0-7 0,0 6 157,0-6 0,0 3-1057,0-3 0,-6-4 308,0 5 1,-2-5-1053,3-1 0,3-2-476,-4-5 602,4-3 1612,2-15 0,8-2 0,1-8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9400,'18'2'1147,"-1"4"0,-6 2-735,1 3 1,-1 5 68,7-5-359,-1 4 0,-2 3 71,-3-1 1,1 0-645,-7 1 0,0-7 398,-6 1 0,0-1-779,0 6 1,-6 1 153,0-1 0,-7-2-123,1-3 1,-3 1-49,-2-7 561,-1 8 0,1-12-25,0 3 1,5-3 312,1-2 0,7-2-94,-2-3 1,2-5 93,-1-7 0,3-6 121,-4 0 0,6-1 90,6 7 0,-3 2 807,9 3 153,-8-3-497,11 13 2141,-13-6-2075,6 8 0,-16 0 157,-3 0 1,-7 8-344,-5 4 0,2 3-857,-8 2 0,6 2-74,-6 4 0,10-3-686,2 3 1063,0 4 0,7-8 0,-7 6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8072,'15'8'1784,"-3"3"-277,3-3 1125,-5 7-2088,-1-13 0,-1 8 329,-8-4-4019,0-4 1877,0 13 1269,0-5 0,0 7 0,0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8064,'0'10'3426,"0"5"-1118,0-5-1951,0 0-219,0-3-155,0-7 251,0 8-4414,0-6 4180,0 13 0,-8-5 0,-1 7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3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8020,'6'11'-2,"0"1"0,-1 0 3653,-5 5-1141,0 0-361,0 0-1634,0-7-918,0-2 403,0-8 0,0 0 0,0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7880,'0'-17'-90,"0"-1"-44,0 1 1,2 6 195,3-1 1,-1 0 310,8-5-253,-8 0 1,9 0 156,-7-1 1,5 7-153,-5-1 1,2 6 172,-3-5 46,-3 7 193,14-4 61,-14 8-260,5 0 566,-7 0-371,0 8 1,0 2 22,0 7 0,2 0-153,4 1 0,-4 5 20,4 0 1,-4 2-231,-2-2 1,0-4-36,0 4 1,0 2 30,0-2-167,0 0 144,0-6 0,-2 1-430,-4-1 162,4 0-267,-6 1-152,8-1 1,0-6 4,0 1-163,0-8 405,0 3 0,2-14 65,4-5 0,-2-5-945,7-6 505,1-4 343,13 0 0,-4-4-674,8 8 419,-8 0 362,4 6 0,-2 2-166,0 3 298,0 4 285,-6 8 1,-7 8-127,-4 4 1,-4 3 143,-2 2 1,0 1 656,0-1 1,-2 2-418,-4 4 0,2-4 387,-7 4-226,-1 4-407,-5-8 0,0 12-34,-1-8 0,1 2 135,0-2-402,-1-3 103,1 5 0,2-8 202,3 0-302,-3 0 80,5-7-781,1 5 419,1-5 40,0 0-511,6 5 442,-5-13 145,7 6 1,2-7-360,3 5 243,-3-4 58,14 6-48,-14-8 1083,5 0-376,-7 0 1427,0 0-843,0 8 399,0-7-606,-7 7 33,5 0-22,-6-6-401,8 5-234,0-7-502,0 0-377,8-7 1,9-9-1824,12-7 1314,3 0 702,3-2 0,-2 6-604,-4-4 546,-5 4 407,-6 9 1,3 1-7,-4 3 304,4 4 687,-11-6-242,0 16 0,-3-4 1884,-7 7-475,0-7-1003,0 11-124,0-13-1026,0 6-99,0-8 48,0 0 1,8-2-299,3-4 1,5-3-892,1-8 0,0-3 468,1-3 0,1 10-125,4-4 1,-10 5 788,5 0 302,-5 5-142,4 7 1,-5 2 1441,0 3-666,-1 5-241,-1 7 1,-1 1 278,-3-1 1,-4 0 234,4 1 0,-4-7 628,-2 1 0,0-7-568,0 7-730,0-8-2270,0 3 1715,7-7 1,3-2-2491,7-3 1425,-7-13 522,5-1 0,-7-8 885,3 4 0,5-11 0,-7-11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1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7944,'5'-17'-590,"1"-1"1,2-5 732,-2 0 1,-4 0 610,3 6 0,-3 5-110,-2 1 1,0 5 164,0-6 172,0 9-168,0-5 214,0 8 743,0 0-1654,0 8 1,2-5-244,4 9 118,-4-8 60,6 11 1,-8-11-7,0 8 0,0-1-160,0 6 0,0-5-83,0-1 0,5 1 77,1 5 1,0 2-19,-6 4 0,0-1 143,0 6 0,0 1 10,0 6 0,0-1 78,0 1 1,0 7-83,0 4 1,0 12 65,0 5 0,0 5-26,0 1 0,0 4 9,0-4 0,0 16-227,0-10 0,-6 11-540,0-5 1,1 3 248,5 3 1,0-8-260,0-5 1,0-10 68,0-7 0,0-5 185,0-6 0,0-3-91,0-9 1,0-5-12,0 0 0,0-8 566,0 2 0,0-4 0,0-1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2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224 104 7933,'9'-11'275,"-3"-1"-55,-4 1-26,-2 1 164,0-5-3,0 5 0,-2-5 215,-4 3 1,2 4-190,-7 8 1,-1 0 38,-5 0 1,-2 10 255,-4 7-401,4 16-111,-14 11 1,14 18 90,-4 7-1313,4 8 1193,1 9 1,9-3-33,3-8 1,6-4-131,6-19 0,5 1-364,12-12 0,10-3-84,7-9 0,8-4-534,-2-8 0,-1-7-398,1-4 0,0-4 1407,6-2 0,-2 0 0,-4 0 0,-6 0 0,-3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8690,'-10'0'423,"2"0"1,10 0-231,4 0 1,6 2 1033,11 3 0,-2-3-711,8 4 0,-1-4-75,7-2 1,0 0-435,-1 0 0,7 0-331,-1 0 0,-6-6-727,-5 0 1,-8 1 615,2 5 1,-9 0-667,-3 0 470,-7 0 631,4 7 0,-23 11 0,-5 9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8073,'-17'10'1411,"0"-5"-971,-1-3 0,1-2 286,0 0 1,-1 2 144,1 4-461,7 4-147,-5 7 1,6 6 432,-9 0-289,1 8-171,0 3 0,7 3-58,4 3 0,-1-3-23,1-3 1,0-5-114,6 0 1,10-8-5,7 2 0,8-4-257,10-1 0,1-7-486,4 1 466,-3-9 1,13 5-41,-4-8-840,-4-8 0,0 5 69,-7-9 0,-8 6-1026,-4-5 2076,-4-1 0,-1-5 0,-1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2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8015,'0'-17'992,"8"0"0,0 5 923,3 1-1346,12-1-316,-11 2 0,13-3-59,-8 7 1,2-5-436,4 5 0,-4 0-600,4 6 1,-3 0 412,-3 0 1,0 8-164,1 3 1,-7 5-1247,1 1 1837,-1-7 0,6 13 0,1-4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3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8011,'0'12'730,"0"-1"1,0-5 1026,0 5 0,-2-5 1296,-4 6-1595,4-1-806,-13-1 1,13 5-428,-4-3 1,2-3-1903,-1 3-298,3-1 0,-6 7 1975,8-1 0,8 0 0,1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2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7882,'0'-10'556,"0"-5"-228,0 13 153,7-14 0,9 14-21,7-3 1,2 3-68,-2 2 0,4 0-405,7 0 0,1 0 117,-1 0 1,1 0-1026,0 0 1,-3 2 288,-3 3 631,4-3 0,-14 14 0,6-7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7944,'-6'-17'4822,"1"0"-2385,-9 7-1852,12 2-406,-13 8 1,5 0-568,-7 0 1,-2 8-580,-4 4 1,-4 9-2561,-8 2 3527,8 7 0,-5-3 0,5 8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3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7982,'-9'-7'3564,"1"5"-3283,8-6 0,13 10 642,5 4 0,11-4 356,-1 3-658,5-3-355,2-2 1,-1 0 124,1 0-167,-1 0-407,1 0 0,-6 0-392,0 0 1,-8 0-772,2 0-205,-4 8 1,-9-4-1145,-5 7 2695,-3 9 0,-17 7 0,-4 7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3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7982,'-17'0'729,"5"0"-166,1 0 0,5 0 673,-5 0 0,-1 10-531,-5 7 1,5 2 116,1 10 1,-1 0-395,-5 5 1,5 7-178,1-1 1,7 0-43,-2-5 16,4 0-130,10-1 0,2-1-75,7-4 1,2-4-121,4-8 1,-2-2-344,8-3 0,-2 1-76,2-7 1,4 0-579,-5-6 1,-1-6-1208,2 0 1648,-8-7 0,2 3-1233,-11-7 1889,-4 0 0,-8-1 0,0 1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9125,'2'-9'2032,"4"3"0,-2 2-884,8-2 1,-1 3-483,6-9 1,1 2 66,-1-1 0,6-3-585,0 9 0,0-7 42,-6 6 0,3-1-1664,3 1 1,-10 4-199,4-4 0,-3 4 1672,3 2 0,0 8 0,1 2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9675,'8'-12'1767,"3"1"0,5 7 0,3-4-892,4 1 0,-6 3 213,0-8 1,1 8-633,-7-1 1,3 1 295,-3-2-1009,5 4-309,-15-6 1,7 10-640,-8 4 0,0 0 744,0 11 0,-13-3-262,-5 9 0,-8 4 498,2 1 1,1-1 661,6 2 0,0-8-255,0 2 1,7 2 100,4-2 1,6-5 43,6-7 1,5-1 391,13 1 1,2 3-1723,9-8 441,7-1 492,-5-12 0,13-3 70,-4-7 0,12-8 0,3-2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4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10677,'-8'10'1655,"6"5"-1278,-6-5-168,1 7 1,3-6-77,-8 1 0,1-1-333,-6 7 143,-1-1-470,9 0 1,-7-5-1688,5-1 2214,3-7 0,-7 4 0,5-8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5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8262,'18'0'110,"1"0"58,4 0 0,2 0 304,4 0 1,3 0-230,-3 0 1,-2 0 56,2 0 0,-8 0-302,2 0-75,-4 0 184,6-8 0,-11 6-1591,3-3 196,-4 3 462,5 2 0,-1 0 559,0 0 1,-5 2 266,-1 3 0,1-3 0,5 6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5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8089,'17'10'-212,"0"-5"1,8-3 253,4-2 0,-2 0 325,2 0 1,-2 0 2,2 0 1,1 0 85,-7 0 1,8 0 292,-2 0-316,-4 0 1,0 0-179,-8 0 0,-5 0 313,-1 0-1230,-7 0 390,4 0 244,-8 0-1210,8-7 0,-5 5 1238,9-4 0,-1 4 0,7 2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8164,'17'-18'0,"-3"1"0,3 0 0,-2 7 1689,14 4-1068,0 5 1,8 1 300,3 0 1,-4 5-353,5 1 1,1 6 75,-2-7-241,8 1-318,-11 2 1,5-6-52,-7 3 1,-8-3-404,-4-2-880,4 8 89,-8-6-97,-2 6 1,-9-6-841,-8 3 1066,0-3 332,-16 14 697,5-7 0,-22 16 0,6 2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8139,'-2'11'1179,"-4"1"-992,4-1 1,-11 7-106,7-1 1,-6 6 229,7 0 1,-9 8-30,3-2 0,-7 5 280,-5 7-323,4 3-30,-14 8 1,8 1-64,-3 5 1,-1-6 150,11 0 1,-1-8 30,13-9 0,1-3-187,5-3 1,4 2-151,7-8 1,3-6-35,14-5 0,9-8-345,9 1 0,4-3-5,2-2 0,-2 0-95,-4 0 0,2-5-377,-8-1 1,-1-6 123,-11 6 0,-3-7 740,-7 1 0,-9-3 0,-1-2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3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10491,'0'17'1753,"0"2"-1050,0 4 1,-8-1 0,-1 6-685,-1 3 0,-5-2-27,3 5 0,3-3-1121,-3 10 1,8-5 680,-2-1 1,4-7-906,2 1 0,2-2 1353,4 2 0,4-4 0,7-8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6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8085,'10'-17'854,"7"5"107,0 1 1,3 5-270,8-5 0,3 5-294,10-6 0,-3 9-412,8-3 0,-8-2-280,3 2 1,-10 1-324,-3 5 1,-1 0-863,2 0-764,-4 0 2243,-8 7 0,-7 3 0,-2 7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6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8244,'2'16'1316,"3"-5"0,-1 5-602,8-5 0,-8 4-182,1 3 1,3 1-272,-2 4 1,0-4-154,-6 4 1,5 2 88,1-2 0,0 0-60,-6-5 1,0 5-251,0 0 141,-8 0 1,4-6-61,-7 0 0,5-1 79,-5-5 0,5-3 190,-6-8-210,8 0 1,-9-2 22,7-4 0,0-3-6,6-9 0,2-7 13,4-3 1,4-7-127,7-5 0,14 1-50,3-7 1,7 6-90,-1-6 0,-2 7 113,9-1 0,-9 5 64,2 7 1,-11 3-191,-6 7 126,4 1 1,-10 5-45,1 1 1,-7 7-445,-5-2-1,-4 4 1,0 10-1524,-8 4 2107,-7 3 0,3 10 0,-7 2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7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16 7978,'7'-10'1434,"5"4"1,5 12-523,6 5-590,4 13 0,8 2 243,-1 9 1,-5 13 338,0 4 1,-8 11-250,2 1 0,-6-3 225,-5 3 0,-4-3-443,-8 3 1,-8 1-172,-4-7 1,-11 5-366,-6-5 0,-11-1-411,-6-5 0,-6 6-689,-6-1 1,-1-1 205,-5-10 1,5 2-2611,7-7 3603,8-9 0,-4 3 0,7-8 0,3-2 0,2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649 17 8171,'0'-9'967,"0"1"-293,0 8-373,0 0 0,0 10 284,0 7 1,0 8-97,0 9 1,0 7 65,0-1 0,0 2-231,0-1 0,-5 1 20,-1 4 1,0-4-146,6-7 0,-6 0-131,1-1 0,-1-5-402,6 0 1,0-8 305,0 2 1,0-4-1492,0-1 514,0-9 553,0-1 1,6-10 149,-1-4 0,3-11-40,-2-12 1,2-4-4,3-1 0,4-8 138,-3-5 0,-2-8 26,1-3 0,1 8-35,5 10 1,0 5 301,1 6 1,-1 4 137,0 8-112,0 7 0,1 3-82,-1 7 1,-7 7 130,-5 5 1,-3 9 93,-2 2 1,0 6 216,0-6 1,0 8-42,0-2 1,-7-2-127,-5 1 0,-5-5-228,-6 6 1,3-2 72,-3 2 0,-2 2-98,2-8 0,-2 0-29,2-6 0,4-2-213,-4-3 0,10-2-98,1-5 142,8-3 1,-9 4-398,7-12 0,8-5 224,10-12 0,5 3-80,6-3 1,4 2 159,7-2 1,1 10 284,0-5 1,-3 13-89,-3-1 0,-4 4 200,-8 2 29,1 0 1,-9 2 422,-3 4 1,-6 3 231,-6 9 0,-9 5-319,-8 0 0,-6 7-364,6-1 1,-8-2 27,2 2 0,-3-2-127,-3 2 1,6 3-69,0-3 0,3 4-335,-3 1 1,-2-5 87,8 0 0,0-6-262,6 6 0,-1-6 202,1 6 1,5-8 104,1 2 0,7-9 242,-2-3 0,2-1-105,-1 1 120,3 5 19,-6-15 270,8 7-218,-8-8 0,5 0-68,-9 0 0,8-8-173,-2-3 0,4-4 91,2-3 1,0-5-156,0 0-4,8-8 188,9 12 1,3-12-30,3 8 1,4 0 147,1 6 1,3 2 192,-2 3 0,2 4-19,-8 8 0,0 0 143,-6 0 0,0 0 124,1 0 0,-3 8-194,-3 4 1,-5 3 18,-7 2 1,0 6-95,0 0 0,0 2-59,0-1 0,0-3-36,0 7 0,-5-1 27,-1 2 1,-6 2-41,7-8 0,-1 0-2,6-6-181,0 1 0,9-3 34,9-3 0,1-5-50,10-7 0,0 0-48,5 0 0,3-2-199,3-3 0,-4-5 27,5-7 0,-5-1-120,-1 1 1,-8 2 44,-4 3 0,-6-3-473,-5 3 338,3-3 0,-15 0 99,0 3 1,-10-1-48,-13 7 1,-5 0 81,-13 6 1,3 2 95,-8 4 0,-6 3 125,-6 9 0,-5-1 169,5 0 1,-1 2 22,1 4 0,4-3 297,-4 3 0,7-2-111,4 2 0,-3-4-133,4 4 0,4-6 197,2-5 0,1 3-133,-1-3 0,9-2-293,-3 1 1,16-7-359,1 2-788,4-4 789,3-2 0,10-8-279,12-4 1,11 3 306,5-3 0,9 6 69,9-5 1,0 7 601,12-2 0,-2 6 73,1 6 0,5 4 391,7 7 0,-2 2-95,-4 4 1,3-4 583,-9 5 1,3 1-532,-2-2 0,-5 0-12,5-6 1,-6 0-432,-6 0 0,4-5-21,-4 0 1,10-9-836,2 3 0,-1-6-306,-5-6 1,0-3-824,0-9 0,2-1 783,3-4 850,-3 4 0,6-21 0,-8 3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7973,'-34'-17'0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18 223 9059,'17'-9'609,"-5"-5"-591,-1 8 1,1-5 575,5 5 0,6-7 373,0 1 0,14 4-356,-3 3 1,14 3 128,4 2 1,0 0-235,6 0 0,-4 7-142,-3 5 1,-6 5-358,-5 6 0,-5-2 8,-7 8 0,-10 0 24,-13 6 0,-5 1 55,-5 5 1,-7-3-330,-11 8 1,-10 0-85,-7 6 1,-2-2-292,1-4 1,5-9 101,-4-8 0,5-8 179,6 2 1,0-10-273,12-1 0,-4-8 117,9 1 1,5-12-77,1-11 0,4-9-11,2-13 1,10-6-199,7-12 0,8-9 245,10-8 1,-1-6 523,1 6 0,-7 8-360,1 10 0,-6 10 360,6 7 0,-13 6 182,1 5 1,-9 10 33,3 7 20,-7 8 1,4-2 309,-8 12 0,-2-2 617,-4 8 0,-4-1-424,-7 6 0,0 8 290,-1 4 0,-1 4-139,-4 1 0,2 3-369,-8 3 0,0-1-163,-5 7 0,-3-6-458,-3 6 0,3-2-419,-3 3 0,5 1-145,7-8 0,-3 0-928,8-5 0,0-8 740,6-4 852,-1-4 0,1-9 0,0-3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4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8096,'-23'0'111,"0"0"0,-6-6 446,6 0 1,0 0 354,6 6-458,-1 0 1,1 8-80,0 3 1,7 7 171,4 5 1,4 11-70,2 13 0,10 2 144,7 3 0,8 0-149,10 0 1,15 0-214,7 0 0,9-8 223,3-4 0,8-9-454,4-2 0,9-14 10,2 3 1,-40-15-1,0-1-149,46 4 1,-46-5-1,0-2-611,40-5 0,0-3-163,-6-9 0,-3-6-1192,-8-5 1,-4-4-244,-19-2 2319,4 9 0,-18-1 0,1 4 0,-11-6 0,-3-4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1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841 139 7999,'-18'-10'0,"1"-3"484,0 7 0,-1 0 1911,1 6-2018,0 0 0,-6 8-255,0 4 1,-2 3-104,2 2 1,3 8-246,-3 4 1,4 4-934,2 1 1,5-5 569,1 0 0,9 0-286,2 5 1,10-7 500,13-4 0,-2 2 371,8-2 1,-3 8 155,3-2 1,-4-2 89,-7 2 1,-3-2-73,-4 1 1,3 5 252,-8-4 0,-1-2 950,-5 2 1,-5-6-473,-1 6 0,-8-8-82,3 2 0,1-4-444,-1-2-643,7 1 1,-6-7-618,5 1-30,3-9 1,2 3 518,11-12 0,5-11-278,1-12 1,2-5-349,4-7 1,-4 1 518,4-12 0,-3 8 502,-3-14 0,0 6 0,0-11 0,-5 13 0,0-2 0,-1 12 0,6-1 0,6 13 0,0 5 0,2 3-123,-1 3 0,-5 0 106,4 0 1,-2 5 688,2 0 0,-4 9-268,4-3 1,-2-2 491,2 2 0,-1 1-191,6 5 1,-5-2-25,6-4 1,-8 4-275,2-4 1,-3 4-65,-3 2 1,0 0 3,1 0-301,-1 0-959,0 0 554,-7 0 374,-3 0 0,-7-2-897,0-3 0,0 1 176,0-8 0,0 7-67,0-7 0,-1 0 406,-5-5 1,2 0-9,-8 0 258,1-1 0,-1 3 234,1 3 0,5 5 617,-5 7 1,5 0-438,-6 0 1,6 7 751,-5 5 1,7 3-308,-2 3 0,-1 7-102,1 3 1,0 3-173,6-2 0,-6 4-2,1-5 0,-1-1-305,6 2 0,0-6-247,0 6 0,2-8-911,3 2 1,-1-5 609,8-7 0,-1 3 239,7-9 1,-1 1-714,0-6 1,1 0-720,-1 0 0,-6 0 1168,1 0 1,-8 2 451,2 4 1,-5-2 712,-1 7 0,0 1-558,0 5 0,-7 6 1073,-5 0 1,-3 6-515,-2-6 1,5 0 401,1-6 0,1 1-498,-2-1 0,3 0-217,3 0 0,4-5-467,-4-1 1,12-7-301,6 2 0,5-4-102,6-2 0,-2-2-543,8-4 1,-2-1-323,2-5 1,-6 3-269,-12 3 738,5 4 768,-14-6 0,-4 16 231,-16 3 1,-7 7-137,-9 5 0,-9 2 39,-3 4 1,-4 3-255,-1-3 0,-9 9 162,-3 3 1,1 1-504,-1-2 1,-1-5 215,-5 0 1,-6 3-230,0-9 0,0 2 328,6-8 0,-6-4-25,0 4 1,0-4 261,6-2 0,2-7 339,3-4 0,13-4 57,10-2 1,7 5 503,5 1 1,4 0 803,8-6-686,7 0-791,33 0 0,8 0-92,26 0 1,13 0-140,4 0 1,9-6 28,4 0 1,5-7-258,0 1 1,6-1-457,-6 1 1,4-3 348,-9 4 1,-12 1-286,-18-2 1,-12 9-151,-11-3-12,-7-4 0,-17 1 287,-5-9 1,-10 1 265,-7 0 1,-9-1-31,-2 1 1,-8 0-29,2 0 0,4 5 1280,2 1 0,4 7-401,2-2 570,7 4-840,-5 2 0,15 8 509,0 3 0,8 12-134,9 6 0,0 4-28,0 1 0,1 7-201,-1-1 1,-5 6 44,-1-5 0,-7-1-305,2-6 0,-4 1-58,-2 0 0,0-7-210,0 1 0,-2-6 85,-4 6 0,-4-8-770,-7 2 1,-6-3 178,0-3 0,-2-8-135,2-3 0,4-4 505,-4-2 0,1-2 259,-1-4 1,4-11 261,-4-12 1,12 2-238,5-1 1,4 1-128,2-2 0,4-2 976,7 8 0,8-2 1143,16 2 0,9 4-1669,8-4 0,0 4-760,6 1 1,1 1-666,-1 0 1,7 1-2810,-1 5 3592,-5 3 1,8 0-1,-5-1 1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511 1 8020,'0'17'1390,"0"8"-1216,0 10 0,0 9 1244,0 8-929,-7 0 0,-3 7 190,-7 5 1,-3-3 148,-3 3 1,-4-9 126,-7 3 0,-3-4-639,-3-2 1,3-2-460,-3-4 1,4 2 27,1-8 0,2 0-174,5-5 0,-1-2-850,11-4-1685,-3-5-404,12-6 2411,-1-9 0,12-11 817,15-15 0,8-8 0,10-9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1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8020,'2'12'1098,"3"-1"0,3-5 240,4 6 1,9-8-620,-4 1 0,4 3-7,-4-2 1,6 5-967,0-5 237,1 7 1,-7-9-1435,0 8 1,-2-1 464,-3 7 1,-6 1 985,-12 4 0,-19 4 0,-11 7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7880,'35'-18'-226,"-1"1"0,-7 7 226,6-5 681,-6 13-257,0-13-87,5 5 1,-11 1 358,8 3-481,-8-4-101,12 8 1,-14-5-71,4 7 216,-3 0-147,-3 0 0,-6 0 42,1 0 1,-2 1-165,1 5 0,4-4 71,-3 4 1,-2 2-304,1-3 182,-7 9 0,9-10-179,-7 7 113,8 1 1,-7 5 75,5 0 0,-3-5 55,-3-1 1,-4-5 36,4 6 1,-2-3-7,1 3 1,-3 3 101,4-3 0,2-3-72,-2 3 0,1-6 20,-1 5 1,-4-5 185,4 5-212,3 1 0,-7 5 44,4 1 1,-4-1-31,-2 0 1,0 2 35,0 4 1,0-1-36,0 6 1,0-5 1,0 6 1,2 6 32,4 5 1,-4 8 8,3-2 1,3 4 138,-2 2 1,1 6-109,-1-1 1,-4 16 51,4 2 1,-4 6-72,-2 0 0,6-18-139,-1-11 0,1-4-91,-6 4 1,0-4-218,0-8 0,0-1 326,0-16 219,-8 0 1,5-8-584,-9-3 205,8-4 0,-9-10-241,7-4 1,-5-4 139,5-7 0,-8-8-746,3-4 0,-10-4 185,-2-1 0,-8-1-52,2 1 1,-4-7 259,-1 1 602,-1 0 0,1 5 0,-1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1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8003,'17'0'201,"6"0"157,0 0 1,8-2-149,-3-4 1,5 4-119,2-3 1,-3 3 736,-3 2-193,-4 0-81,-8 0-377,-7 7 0,-4 3-70,-12 7 1,-5 2 184,-12 4 1,1-1-1,-6 6 1,-1-5 130,-6 6 0,8-6 182,4 6 0,4-8 255,2 2 0,5 2-310,1-2 1,9 2-122,2-2 1,7-9-221,11 3 0,7-5-19,3-1 0,7 3-235,5-9 1,-3 1-339,3-6 0,3-7 20,-3-5 0,-6-3-442,-5-3 0,-8 1-545,2 0 1,-11-8 570,-6-4 1,-6 2-49,-6-2 0,-6 2 343,-11-2 1,-11 6-241,-12 12 1,-12 3 722,-5 8 0,3 8 0,1 2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2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26 121 8106,'-10'-17'1910,"-5"7"0,15 1-961,0 3 0,15 4-459,14-4 0,5 2 1,7-1 0,3-3 32,8-4 1,-2-1-219,-4 7 1,0-5-686,-11 5 1,1 0-578,-13 6-850,0 0 977,-13 0 0,-6 4-870,-16 7 0,-7 5 1700,-16 18 0,-15 5 0,-4 13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8106,'0'11'-150,"0"1"0,0-7 672,0 7 0,0-6-110,0 5 1,0 1 87,0 5 0,-7 8-84,-5 4 1,-3 11-34,-3 6 0,-5-1-68,0 1 0,0 0 116,6 6 1,0-6 77,-1 0 0,9-8-150,3 3 0,4-11-239,2-1 0,8-8 84,3 2 1,14-3-156,10-3 1,7-7-71,10-5 1,0-3-361,0-2 1,0 0-20,-1 0 0,-1-7-426,-3-5 0,-1-3-384,-12-3 0,3 1 491,-14 0 1,-6-1-238,-5 1 0,-9-2 956,3-4 0,-12-4 0,-3-8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2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8886,'0'-17'1121,"8"2"-631,3 3 0,-1-1 433,1 7 0,7-2-473,5 2 1,2 3-7,-2-9 1,2 8-806,4-2 1,3-1 291,-3 1 0,2 0-1601,-2 6 1,3 0 1669,-3 0 0,4 0 0,1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9763,'8'9'-105,"-3"5"1362,13-8 321,-5 7 0,16-9-804,-12 7 0,4-5 742,-9 6-1313,-4-8 0,5 5-609,-7-3-647,0-4 1,-6 7 723,0-3 0,0-2-508,0 8 1,-2-1-214,-4 6 0,-4 1-1801,-7-1 2851,-8 8 0,-2 2 0,-7 7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3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8079,'-10'9'136,"3"1"-2,7-4 1,0 3 941,0 9 0,0-1-448,0 0 0,-6 1 412,0-1 1,0 6-319,6 0 1,0 0-50,0-6 0,0 1-287,0-1 0,-5 2-176,-1 4 1,0-9-107,6 3 1,0-4-166,0 5 0,0-7-236,0 1 384,0-8-1257,0 3 243,0-7 508,0 0 0,2-7-59,4-5 0,-2 2-140,7-1 1,-5 1-168,5-1 516,-7-5 0,10 13 421,-9-9-223,1 8 896,-6-3-47,0 7 363,0 0-1026,8 0-332,-6 0 1,15 0 82,0 0 0,4-2-218,14-4 1,5-10-916,18-7 0,4 0 516,7 6 1,0 7 458,0 5 1,-9 3 381,-8 2 0,-4 7 405,-14 5 1,-3 9 271,-14 2 0,-7 8 1107,-4-2 1,-6 1-790,-6-1 0,-4-2 249,-7-4 1,0-4 252,-1 5 1,1-7-784,0-6 0,-1 3-422,1-8 1,6-1-780,-1-5-329,8 0 1,-9-7 384,7-5 1,0-11-266,6-6 1,0-3-399,0-3 1,8-7-1253,3-4 1,5-6 350,1-6 1,0 4 1003,1-3 0,-9 11 86,-3 5 815,4 12 0,-8 4 0,5 8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7930,'-17'-8'0,"7"4"1374,4-7-769,-3 7 0,5-10 677,-8 8-393,8 1-108,-3 5-445,7 0 0,7 0 202,5 0 1,5 0-83,6 0 1,4-2-131,8-4 1,7 4-482,4-4 0,0 3-151,6-3 0,-2-4-336,14-7 1,-9 0 307,3-1 1,-12 1-289,-6 0 1,1 7-162,-7 4 0,-3 4-1712,-14 2 2495,1 0 0,-1 8 0,0 2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7952,'2'15'1628,"3"-3"1,-3 3-571,4-3 1,-4 3-493,-2 3 0,0 1 65,0 4 0,-2 4-330,-4 7 0,-3 7-259,-9-1 1,-1 8-141,-4-2 0,4 2-432,-4-2 1,9-5 149,3-13 0,7-3-1459,-2-7-711,-3-1 1834,7-7 1,-4-3 107,12-7 0,3-7 166,9-5 1,-1-5 175,0-6 0,8 4 268,4-5 0,6 5-4,5 2 1,2 0 103,4-1 1,4 7 27,-4-1 0,6 8 423,6-1 1,-4 1-271,3-2 1,-11 4 268,-5-4 0,-5 5-141,-1 1 0,-8 0 25,-4 0 1,-4 0-15,-2 0-624,-7 0 28,-2 7 1,-8 3-417,0 7 0,-10 0-367,-7 1 0,-2 5 464,-10 0 1,2 6 492,-2-6 0,-11 7 0,3-3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7952,'-8'17'361,"6"0"0,-5 1 439,7-1 1,2 0-276,3 0 1,-1 3 143,8 3 1,-6-2-49,5 8 0,-7-2 173,2 1 1,-4 5-519,-2-4 0,0-2-383,0 2 1,2-6-401,3 5 1,-3-4-682,4 4 0,-2-7 1188,2 3 0,-4 2 0,5 1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9629,'-16'-2'1897,"5"-4"-1740,3 4-264,8-5 1,15 7 126,9 0 0,8 5 183,9 1 0,5 0 0,11-6 0,-3 0 232,4 0 0,1-6-648,-1 0 1,0-7-210,-7 1 0,-1-3-220,-3-2 0,-13-2 105,-11-5 0,-4 5-252,-1-4 1,-9 4 327,-3 2 1,-6-1 69,-6 1 1,-5 0 177,-12 0 0,-4-7 213,-8 1 0,-1-2 65,-5 2 0,5 4 153,-5-4 0,11 4 323,1 2 1,8 5 324,-2 1 692,4 7-1104,1-4 0,9 16 26,3 3 1,4 12 90,2 6 1,2 11-159,4 7 1,3 4 280,9 7 0,-1 2-129,0 3 1,6 2-11,0-7 0,6 0-272,-6-6 0,8-3-179,-2-2 1,-4-5-137,-2-8 1,2-7-342,-2-4 1,6-3-1424,-6-3 1002,0-7 463,-6-3 0,0-7-2288,1 0 1267,-1-7 539,0-3 813,0-15 0,8-2 0,2-8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5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12993,'-2'11'7,"-4"1"0,4-6 26,-4 5-522,4-7 1,2 6 61,0-5-280,0-3 0,2 6-244,4-8 564,4 0 1,7-2 116,0-4 0,1 4 247,-1-3 0,-6 3 887,1 2-696,-8 0 0,9 7 391,-7 5 0,0-2-262,-6 1 1,-2 1 175,-4 5 0,2 0-103,-7 0 1,-3 1-104,-9-1 1,4 6-103,-4 0 1,-2 0-230,2-5 1,-6-1-346,6 0 1,0 0 248,6 1 1,-6-7-125,0 1 1,0-8 108,5 1 1,7 3-92,-1-2 1,6 0 13,-5-6 1,7-8-64,-2-4 1,6-3-38,6-2 1,4-1-135,7 1 0,2 0 155,4 0 1,4 5 97,8 0 1,-3 9 283,-3-3 0,4 4-104,-4 2 0,-4 0 660,-2 0-218,4 0-148,-8 0 0,4 8 40,-12 3 1,-3-1 195,-8 1 0,-2-5-194,-4 6 1,-3-1-107,-9 6 0,-1 6-264,-4 1 1,2-1 80,-8-6 0,2 0-7,-1 0 1,3 1 146,7-1 1,1-5 389,0-1-467,7-7 71,-5 4-251,13-1 1,2-5 90,11 4 0,5-4-248,1-2 1,2 0 136,4 0 0,-4-6-76,5 0 0,0 1-35,0 5 1,-1 0-65,-6 0 0,0 0 142,0 0 0,-5 0-159,0 0 362,-9 0 1,5 7-114,-8 5 0,-2-1 209,-4 7 1,-5-5-60,-12 10 1,4-4 22,-4-1 0,3-3 381,3-3 153,0 3-375,-1-5-288,9-1 1,3 5-190,12-9 0,3 1 101,9-6 0,-1 0-53,0 0 0,6 0 18,0 0 0,2 0-164,-2 0 1,-3 0 115,3 0 0,-10 0 267,-1 0 18,-8 0 0,1 8 355,-10 3 1,-7 1 375,-11 5 0,-10-3-375,-7 9 1,-6 2 305,5-2 0,3 0-242,9-6 0,4-5 1393,8-1-1215,0-7-775,7 11 1,6-13-34,16 4 1,3-4-259,20-2 0,-3-8-1079,14-3 1,1-5 739,4-1 1,3-2-902,4-4 1636,-4 4 0,13-14 0,-6 6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7905,'-8'10'1409,"-1"-1"176,-9-3 1,1 4-891,0 7 1,5-6 184,1 1 1,-7-1-321,-5 7 1,-7 5 74,1 0 0,-4 0-601,-1-6 1,5 1 50,0-1 0,8-2-1498,-2-3 1,4 1-1219,1-7 835,9 0 1,1-14 967,8-4 0,2-11-394,4-5 1222,-4-13 0,13-11 0,-5-9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7905,'9'-23'0,"-3"0"0,-2 0 160,2 5 0,-4 7 334,3-1 0,3 7 474,-2-7 367,0 8 457,1-4-335,-5 8 576,14 0-1498,-7 0 1,1 2-149,-4 4 1,1-2-929,-1 8-312,0-1 0,-4 6 691,3 1 162,-3 7 0,14 2 0,-7 7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7978,'-8'-18'1058,"6"7"259,-3-1 1,9 6-963,1-5 0,7 5-435,-6-5 1611,7 7-1025,-11-4 1,6 10-196,-8 4 0,0 3-197,0 9 0,0-1-231,0 0 1,0 1-259,0-1 0,0 0-613,0 0 0,-6 1-571,0-1-1256,0-7 2815,6 5 0,8-13 0,2 6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7961,'-6'-18'759,"1"1"1,-1 0-298,6-1 0,0 1 201,0 0-365,0 0 1,0-1 210,0 1 1,0 6-122,0-1 1,0 6 751,0-5-288,0 7-428,0-4-116,0 8-248,0 0 82,0 8 1,0 1-23,0 9 0,6 7-221,-1 4 0,3 11 47,-2 6 0,-4 6-56,4 6 1,1 9-24,-1 8 1,0 9-399,-6 3 0,2 3 379,1-38 0,-1 0 0,0 42-75,1-43 1,0 2-1,-2-1 1,0 1 33,-1 2 1,0 0 0,0-3 0,0 0-339,0 46 1,0-10-687,0-1 1,0-1 558,0-5 1,0-6-45,0-6 0,0-8 12,0-9 690,0 0 0,-6-2 0,0-4 0,3-6 0,1-3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8935,'12'0'999,"-1"0"1,1 7 0,3 7-476,-3 7 0,1-2 183,-7 4 1,6 2-340,-7-2 1,1 6-133,-6-6 1,-8 8-300,-3-2 1,-6 3 114,-6 3 1,-2 3-515,-4-3 1,-2 9 104,8-9 0,0 1 8,6-7 0,7-2-35,4-4 0,6-4-160,6 4 0,4-2 149,7 2 1,8-3 43,4 3 0,3-6 346,3-5 0,-2 3 29,-5-4 1,3 5 47,-8 1 0,-2 0-52,-9 1 0,-4-1 88,-8 0 0,0 2 54,0 5 1,-8 1 195,-4 3 0,-9 5-142,-2-4 0,0 2 68,6-3 0,1-3-284,5-7 1,3-1 73,8 0 1,2 1-176,4-1 0,5 0-22,13 0 0,2 1-175,9-1 1,0 0 98,-1 1 1,1-1 54,-1 0 0,-7 0 272,-4 1 0,-5 1 237,-7 4 0,-3-4 579,-8 4 1,-2-3-461,-4-3 1,-3 2-29,-9 4 1,-5-4-287,0 4 0,-6-3-299,6-3 1,0-6-271,6 1 0,0-8-1582,-1 2 1158,1-5 0,7-10-1774,5-8 2597,3-8 0,9-25 0,3-4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1:5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7959,'10'0'3327,"5"2"-2665,-3 4 1,11-3 363,5 9 1,3-1-532,-2 7 1,-2-9-64,-4-3 1,-4 2-590,4-2 0,-4 5-1232,-1-5 1389,-1 0 0,8 1 0,2 3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8380,'-10'-17'949,"0"7"1392,5 4-2359,3 4 1,-12 4-928,9 4 0,-9 6-865,3 11 1810,-12-4 0,-4 21 0,-8-3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8285,'9'-7'88,"-3"-5"0,-4-3 351,-2-2-218,8 7 205,-6-5-121,13 5-48,-13 0-129,6 3 921,-8 7-623,7 0 0,1 2-238,3 3 0,3 11 93,-8 7 0,5 8 208,-5-3 0,0 7-261,-6 5 0,0-1-185,0 7 1,0-8-66,0 3 13,0-5 36,0-1 0,0-3-1122,0-3 514,0-4-382,0-7 75,7-1 0,-3-6-291,8 1 390,-8-8 0,3-4 48,-7-12 741,0-3 0,8-2 0,2-1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8275,'11'-8'-137,"1"-3"1,-2-5-369,1-1 0,4 6 444,-3-1 1,3 2 354,3-1 0,-1-4 68,0 3 0,1 4-172,-1 3 0,-6 3 92,1 2 1,-6 0 56,5 0-441,-7 0 279,4 0-4,-1 0 59,-5 0-64,6 7-249,-8 3 1,0 7 118,0 0 1,0 1-97,0-1 1,0 2 153,0 4 1,0-2 103,0 8 1,0 2-98,0 9 1,0-1 94,0 7 1,0 6 13,0 5 0,0 11 276,0 1 1,0 0-299,0 6 0,-6 2-115,0-2 0,-1-2-474,1-10 1,4-5 190,-4-12 1,4 0-23,2-11 1,2 1 128,4-13 1,-2 0 10,7-5 1,-7-7-293,2 1 52,4-9 382,-8 13-122,5-14 1,-7 4-463,0-12 0,0-4 94,0-7 1,-2 0-413,-3-1 850,3-7 0,-21-2 0,3-7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6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53 8119,'-9'-18'180,"1"9"0,6 1 931,-4 8-1590,4-8 190,-5 7 277,7-7 67,0 8-31,0 8 1,0 1-16,0 8 0,0-5-10,0-1 1,0 1 12,0 5 0,0-5 396,0-1-75,0 1-228,0 5 0,2-1-32,3-5 1,-1-3 85,8-8 1,-1 0 113,7 0 1,7 0-136,3 0 1,5 0-59,2 0 1,-8-2-49,-4-4 1,-4 4-131,-2-4 0,-7 6-367,-4 6 0,-5-2 243,-1 8 1,-9 5-2,-8 6 0,-3 0 173,-8-6 0,-1 6 182,-6 0 1,1 0-101,-1-5 1,0 1 322,1 4 0,1-6-170,4 1 1,4-1 334,8-6-282,0 5 13,-1 1-211,9-7 5,1 5 1,10-13-171,4 4 1,-2-4 141,7-2 1,-5 2-107,5 3 1,-5-3-88,6 4-329,-8-4 239,3 6 218,-7-6 1,-2 11-79,-3-7 0,1 1-22,-8-1 1,1-2-147,-7 8 1,-5-7 81,0 7 1,-2-3-75,2 3 1,-4 3 164,-7-3 1,-1 3-24,1 3 0,-1-1 143,0 0 1,3 0-160,3 1 0,2-7 277,4 1 1,10-3 145,-5 3 1,7-2 528,-1-5-223,4-3 113,1 6-120,5-8-147,2 0-248,9 0 0,9 0 28,-1 0 0,2 0-47,4 0 0,-2 0 85,8 0 0,0 0 152,6 0 0,1-6-141,5 0 0,3 1 162,8 5 0,0-2-180,-1-4 1,9 2 16,3-7 1,12-1-128,6-5 1,-4 5 102,-2 1 0,-6 1-386,-6-1 0,-5-5-49,-12 5 0,2 3-187,-7 2 1,-9-2-345,-9 3-377,-4-1 651,-1 6 0,-11 0-96,-7 0 0,-15 2 569,-14 4 0,-11 3 0,-4 9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5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0 7840,'-26'0'0,"-7"0"0,0 0 510,-7 0 1,0 0 0,7 0 33,4 0 0,-2 0-317,8 0 1,0 0-39,6 0 0,0 0 258,-1 0-461,1 0 0,0 6 88,-1 0 1,1 9 239,0 3 1,0-1-127,-1 6 1,-1 4 3,-4 2 0,4 9 43,-4 2 1,-2 8 95,2-1 1,0 3 148,5 1 0,1 1-99,0 0 1,7-2-307,4-4 0,4-3 103,2-9 1,8 1-773,4-1 0,9-7 17,2-4 0,13-5-326,-1-7 1,5-3 447,1-8 1,1 0-46,4 0 0,4-10-146,-4-7 0,-4 0 197,-1-6 0,-5-2 92,-1 1 0,-3-4 133,-3 5 1,-6 0 346,-11 5 570,3 1 704,-13 0-678,6 7 0,-8 4-326,0 12 1,-2 6 653,-4 11 0,4-4-459,-3 4 0,1 2-498,-2-2 0,4 0 251,-4-6-904,4 8 0,2-6-199,0 5-264,0-5-1804,0-2 1956,0-7 1,-2 3 873,-3-7 0,-5 0 0,-7-6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7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53 8222,'0'-18'110,"0"9"1,0-1 542,0 4-107,-8 4-124,-1-5 1,-9 14-283,1 5 0,-2 3 71,-4 3 0,-4 8-236,-8 9 1,1-2-18,-1 1 1,6 1-186,1-6 1,6-4 172,-1-2 0,6-4-296,6-2-66,-5 1 1,16-9 170,0-3 1,8 2-30,9-3 1,8 1 116,4-6 0,4 0 163,1 0 0,-1 2 108,-4 4 0,-2 3 219,-4 9 0,-6-1-19,0 0 1,-1 6 228,-11 0 0,1 0-39,-6-5 1,0-1 315,0 0-697,0 8 0,-2-5-213,-4 3-652,5-12-36,-7-3 38,8-8 1,2-2 318,4-4 421,3-11 0,16-10 0,2-8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8264,'18'0'2125,"-1"0"-1464,0 0 1,0 0 253,1 0-570,7 8 1,-6-5-112,4 9 1,-4-6-22,-2 5 1,-1-5-244,-5 6 1,5-9-355,-5 3 1,-1 4-1126,1 1 0,-7-1 869,2 1 0,-4 1 640,-2 5 0,-8 1 0,-1-1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8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9 156 8240,'-8'10'1047,"8"3"-561,0-7 1,8 0-233,9-6 0,2 0 56,4 0 0,4-2 86,8-4 1,1-4-208,5-7 1,-5 2-107,4 3 1,-5-3-1094,-6 3 0,2-1-451,-8 1 673,0-3 0,-8 11 403,-3-7 1,-5 5-526,-7-6 910,-7 8 0,-3-5 0,-7 3 0,-1 4 0,1-4 0,0 4 0,0 2 0,5 6-98,0 0 80,9 7 352,-5-3 1,8 9 425,0 4 0,0-3-329,0 3 0,0 2 130,0-2 1,0 0-71,0-6 0,0 0 14,0 1 0,0-1-858,0 0 0,0 2 293,0 4 1,-2-3-748,-4 3 1,2-4 226,-7-2 1,-1 0-76,-5 1 1,0-3 395,-1-3 1,1-3-204,0-3 1047,0-4 100,7 6 0,4-8 529,12 0 1,6 0-545,11 0 1,3 0 151,9 0 1,2 0-427,3 0 1,2 0-197,4 0 1,-1-6-381,-5 0 0,-4 0-574,5 6 1,-5 0 753,-1 0 0,7-7 0,2-3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8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9041,'18'-8'1701,"-1"6"-1323,0-4 495,0 4-510,1 2 1,1 6 162,4 0 1,-4 5-121,4-5 1,-2 6-418,2-7 1,-3 7-367,3-6 0,-6 1-516,-5-1 1,3-4 195,-4 4 0,3-2-565,-3 2 0,-3-3 1262,-8 9 0,0-1 0,0 7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8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8285,'-11'6'1073,"-1"-1"1,3 9-383,-3-3 0,4 7-353,8 5 0,0-4-133,0 4 1,0-2-86,0 2 1,0-4 73,0 4 1,6 2-164,0-2 1,5 2-739,-5-2 1,6-3 287,-7 3-707,9-4 1,-4-4 183,7-3 0,-6-5 256,1-7 0,-3-1 686,3-5 0,3-4 0,-5-7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9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8255,'15'-8'0,"-3"-3"0,9 1 257,-4-1 0,14-1 353,4-5 0,7 0-39,10-1 1,1 1-194,5 0 0,-2-1-36,7 1 1,-1 0 114,1-1-1361,4 9 1054,-5-7 1,9 15-97,4-5 0,-6 4-215,0 2 1,-7 0 120,-10 0 0,-2 6-222,-4-1 0,-12 9 150,-11-3 1,-3 5 99,-3 1 0,-8 0 155,-3 1 0,-4-1 341,-2 0 0,-8 6-460,-3 0 1,-6 8-26,-6-2 1,-4-2 14,-8 2 1,1-2-147,-1 1 0,0-1-311,1-4 1,-7-3-268,1 3 1,0-4 267,5-2 0,1-7-254,-1-5 0,0 3 160,1-2 0,-1 0 88,1-6 0,-7-2 448,1-4 0,0-11 0,5-10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9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8209,'0'-9'864,"2"1"-436,3 8-76,-3 0 0,6 2-37,-8 4 0,0 3 353,0 9 1,-2 1-337,-4 4 0,2-2-129,-7 8 1,1-6-714,-1 6 1,-5-2 289,5 1 0,-4 3-186,-3-8 1,7 0-544,-1-5-700,8-1 603,-11 0-214,13-7 1240,-6-3 1,16-12-125,4-1 1,3 0 620,2 6 1,2 0-445,5 0 0,-5 6 447,4 0 0,-6 9 120,-5 2 0,1 1 392,-7 5 1,0-4 201,-6-2 91,0 0-1097,0 1-692,0-1-529,0-7 0,5-5 608,1-10 0,8-7-916,-3-11 1341,4-4 0,3-15 0,-1-2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19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0 8209,'11'0'148,"1"0"1,-6 2 144,5 4 1,-7-2 131,2 7 1,-6 1 533,-6 5 1,-3 3-416,-9 3 0,-7 3-174,-4 9 0,-3 0-457,-3-1 1,1 7-288,-1-1 1,8-2-397,4-9 1,6-4 115,5-8 183,-3 1 0,15-9 300,0-3 0,13-4 229,10-2 1,8-6 50,-2 0 1,6 1-145,5 5 0,-4 0 368,5 0 1,-7 0-216,-5 0 0,2 0-191,-8 0 0,0 2 225,-6 3-152,-7 5 0,5 7 0,-5 1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0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8132,'0'-10'2656,"2"2"-2283,4 8 1,6 6-119,11 0 0,-4 0 197,4-6 1,4 0-132,2 0 0,3 0-180,3 0 0,-2-8-209,-5-4 0,3-1-420,-8 1 1,4-9 37,-10 4 1,4-4-785,-9 4 0,-4-1 193,-3 1 1,-3 0 526,-2-1 0,-5 7 514,-1-1 0,-8 1 0,3-6 0,-4 5 0,-3 0 0,1 9-118,0-3 0,-1 4 118,1 2 0,0 8 131,-1 3 1,1 6 288,0 7 0,5 2 281,1 9 0,7 0-274,-2-1 0,-1 1 361,1-1 1,0 1-224,6 0 1,2-7-63,4 1 0,-2-6-257,7 6 1,-5-8-66,5 2 1,-5-4-101,6-1 0,-1-7-217,6 1 0,-5-8 245,0 1 1,5-5 144,6-5 1,0-5-1489,-6-7 0,6-6 275,0 0 1,2-10 115,-2-2 1,-3-5 173,3-6 0,-2-10-358,2 4 1027,-4-11 0,21 1 0,-3-7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0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8132,'11'10'269,"1"-4"1,-6-2 215,5 1 164,1-3 1,5 6-149,0-8 0,2 2-102,4 4 1,-1-5-207,6 5 1,-1-4-142,2-2 0,2 0-219,-8 0 1,6 0-112,-6 0 1,-2 2-365,-10 4 1,3 3 315,-8 9 0,-1 5-280,-5 0 1,-3 2 235,-9-2 0,-1-2-57,-16 8 1,0-2 417,-6 2 1,-5 3 157,0-3 0,-8 2 175,2-2 0,1 3-28,-1-3 1,8-4 171,-3-2 0,7-4-47,5-1 0,6-7 621,11 1-650,5-8 0,22 3-115,8-7 1,18-9 236,10-9 1,9-1-201,9-10 0,2 1-261,4-7 1,-11 8-41,-1 4 1,-3-2-311,-9 2 0,3 0-37,-13 6 0,-7-1-370,-5 1 0,-8 0 154,2-1 1,-11 1 179,-6 0 0,-5-2-417,-1-4 0,-7 1 217,-5-6 0,-11 5 52,-6-6 0,2 6 288,-1-6 0,6 2 230,-1-2 0,4-4 0,2 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242 243 7928,'10'-8'0,"-2"-2"1330,-8 1-391,0 1-150,-8 0 0,4 6-324,-7-3 1,-1 3 3,-5 2 0,0 7-160,-1 5 0,-1 3-264,-4 3 1,4 1-70,-4 4 1,0-4-278,5 4 1,-3 2-1069,10-2 771,3 0-165,0-5 1,16-3 251,4-4 1,5-3 353,6-8 1,-4 6 47,4 0 0,-4 7 226,-1-1 1,-1-3 203,0 3 0,-7 1 459,-4 10 0,-4-3 342,-2 3 1,0-2-469,0 2 0,0-4-107,0 4 1,-2-6 191,-4-5-1299,4 3 233,-6-5 73,8-1 0,0-3-163,0-12 1,2-5-693,4-12 1,4 0-141,7-12 1,6 3 601,0-15 0,6-1-163,-6-9 0,6-5 452,-6-7 1,7-8-11,-1-3 0,12-5 0,3-1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6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7840,'17'-9'1098,"1"3"0,1-2-394,4 3 0,-2-7-174,8 6 1,0-5-188,5 5 0,-5 0 51,0 6 0,0 0-529,5 0 1,-5 0 141,0 0 0,0 2-995,5 4 0,-5-2 619,0 7 0,-2-5 369,2 6 0,3-1 0,-5 6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8132,'0'17'0,"-5"0"356,-1 1 0,0 5 549,6 0 0,-6 8-355,1-3 0,-3 11-252,2 1 0,2 0 149,-7-5 1,-1 5-197,-5 1 1,2 7-309,3-2 1,-3 4-236,3 2 0,-1 0-580,1 0 0,-3-3 646,3-2-1852,5 3 1329,-9-22 0,14 5-432,-3-16 1181,3 1 0,11-9 0,9-3 0,8-6 0,15-6 0,-1 4-166,12-3 0,-4 3 514,10 2 0,1 2 682,-1 3 1,-2-1-345,-10 8 0,0-3 358,-12 3 1,3 3 41,-14-3 0,0 1-496,-6-1 1,-5 3-1288,-1-3 1,-7 3 269,2 2 427,-4 1 0,-17 7 0,-5 1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1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8298,'25'0'0,"2"0"0,6 2 2147,-4 4-1332,3 4 0,-5 7-377,8 0 0,-8 1-236,-4-1 0,-4 6-942,-2 0 0,-1-4 511,-5-1 1,-3-5-368,-8 10 1,-8-4-78,-3-1 0,-5 1 673,-1 4 0,-8-4 0,-2 6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10 121 8246,'-10'10'1256,"10"-3"-867,12-7 0,11 0 294,6 0 0,-3-5-366,3-1 1,-2-6-51,2 7 0,2-1-206,-8 6 1,0 0 117,-6 0 1,-7 7-709,-4 5 1,-5 5 231,-1 6 1,-1 2 21,-5 4 0,-4 2 235,-7-8 1,0 0 221,-1-6 0,7 1 580,-1-1-491,8-7 0,-1-3-8,10-7 0,7-2 47,11-3 0,4-5-445,7-7 0,3-6-298,3-1 0,5-6-412,6 1 1,1-4 128,0-1 1,0-1 715,0 1 0,7-9 0,3-1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8216,'11'-8'360,"1"-3"0,1 3 361,10 2 1,6 3 767,12-3 0,-5 4-691,4-4 0,1-2-275,-7 3 1,9-3-540,-15 2 0,7 4-518,-12-3 0,0 3-213,-6 2 0,1 0-739,-1 0 0,-7 2 615,-5 3 1,-7 7-1159,-9 11 2029,-1 4 0,-20 7 0,5 1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2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8216,'-17'27'-8,"0"-4"1,5 4-1,0 2 1,9 2 833,-3-3 1,4 5-228,2-4 1,0 2-421,0-3 1,0 5-251,0-4 1,0 4-323,0 1 0,0 1-39,0-1 1,0-1-1168,0-4 1219,0 3-346,0-12 324,0-3 402,8-9 0,-6-8 0,5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2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8174,'33'-18'140,"-4"1"1,2 0 302,-8 0 1,2 1-107,-2 5 0,-4-3-71,4 8 1,-4 1-149,-1 5 0,-1 0 156,0 0 1,-5 0-319,-1 0 0,1 0-28,5 0 0,0 0-28,1 0 1,-7 0 129,1 0 0,-7 0-44,7 0 1,-6 5 26,5 1-156,-7 0 1,4-4 281,-8 4-105,0-4 90,0 13 1,0-11-75,0 7 1,0-5 85,0 6 51,-8-9-94,6 13 1,-11-12 27,7 7 1,0-5-12,6 6 1,-2-7 251,-3 7-273,3-1 0,-6 7 119,8-1 0,0 6-51,0 0 0,0 6 90,0-6 0,0 13-52,0-1 1,0 11 24,0 0 0,2 10 24,4 2 0,-3 9 2,9 2 1,-2 2-44,1 10 0,-1 5 58,-5 7 1,-1-9-801,8-9 1,-6-17 309,5-6 0,-7-6 89,2 0 0,1-6-131,-1-11 1,0 2-848,-6-8 565,0-8 1,-2-1-326,-4-9 1,-3-7-408,-9-9 1,-1-6 1284,-4-6 0,-4-12 0,-7-9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8089,'2'-10'986,"4"4"0,-2 4-338,7 2 0,-5 0-175,6 0 1,-9 2-56,3 4 0,2 4 126,-2 7 1,1 0-353,-1 0 1,-4 1 43,4-1 0,-4 0-209,-2 1 1,2 5-151,3 0 0,-3 0-261,4-6 0,-4 0-249,-2 1-737,0-9 999,0 7 0,2-14-39,4 3 0,-2-16-63,7-7 0,3-8 58,9 2 0,3 0 21,9 0 1,2 5 326,3-4 1,-2 12 394,8 5 0,-7 4 124,1 2 0,-5 13 453,-6 5 0,-4 5-265,-8 0 1,-7-2 410,-5 8 0,-3 0-530,-2 5 1,-2-7-240,-3-4 1,-5-2-536,-7 2 1,-4-9 123,3 3 1,-3-11-99,10 0 1,1-4-43,-2-2 1,9-2-300,-3-4 1,4-6 98,2-11 0,0 0-231,0-11 1,2 1-15,4-13 0,3 7 248,8-1 0,7 4 466,-1 1 0,15 0 0,-1 1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4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17 8212,'17'-9'0,"0"1"2340,1 8-1520,7 0 1,1 0-275,9 0 0,0 0-133,-1 0 0,-5 0-491,0 0 1,-2 0 129,2 0 1,-4 2-533,-8 4 1,-6-4 188,1 3 0,-8 5-7,1 2 0,-5 3-178,-5 2 1,-5 2 53,-7 5 0,-8-3 185,-4 7 0,-4 1 349,-1 6 0,-1-6 352,1 0 1,5-8-263,0 2 0,10-4 248,1-2 1,7-5 61,5-1-351,4-7 0,8 4-50,11-8 1,14 0-233,4 0 0,1 0-72,10 0 1,0 0 101,6 0 1,-8 0 2,-3 0 0,-7 6 38,-5-1 1,-4 9-128,-8-3 1,-7 5 18,-4 1 0,-12 6 50,-5 0 0,-18 8-98,-6-2 0,-5 3-200,-1 3 0,-3-6 120,-8 0 0,0-6-190,1 5 0,-1-4 37,0 4 1,0-5 81,0 6 0,0-6 178,0 6 0,8-6 73,4 6 0,5-8 211,6 2 1,4-4 194,8-1 221,7-1 0,5-2-68,10-3 0,13-3 415,11-3 1,5-4 103,7 4 0,3-6-399,8-6 1,5-2-129,1-3 0,0-4-472,-7 3 1,-6 2-341,-5-1 0,-5 1-10,-7-1 1,-3-3-1310,-7 9 941,-9-9 233,-1 12 1,-10-6 192,-4 8 0,2 0-29,-7 0 1,-1 10 946,-5 7 0,0 3 80,-1 8 1,9-1 441,3 2 1,-2 2-503,3-8 1,-1 6 64,6-6 0,2 6-309,4-6 0,3 0-122,8-6 0,1-5-217,-1-1 1,6-7 91,0 2 1,14-12-752,-3-6 1,10-11-100,-3-5 0,5 1-405,-6-2 1,-1 0 242,-10-6 1,1 1-1334,-7-1 2217,0-7 0,-5-10 0,-1-9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5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8 156 8094,'17'-7'-241,"1"5"1,-1-12 288,0 9 1,2-9 13,4 3 1,-1-5 372,6-1 0,-7 0-143,3-1 0,-5 7 617,-2-1-396,0 8-168,1-3 1,-7 7 433,1 0-426,-8 0 1,3 7-23,-7 5 1,-7 5-6,-5 6 0,-9 4 135,-2 8 1,-6-1-121,6 1 0,0-2-119,6-5 0,5 3-295,1-8 0,7 0 234,-2-5-759,4-1 1,12-2 161,7-3 1,8-5-83,9-7 0,1 0 7,0 0 0,-1 0-298,1 0 1,-3 0 398,-3 0 0,2 0 54,-8 0 629,0 0 0,-7 8-284,-5 4 0,-3 3 674,-8 2 1,-8 3-240,-3 3 0,-5-4-5,-1 4 0,-8-2-94,-4 2 1,2-4-39,-2 4 1,-5-2-434,-7 3 1,1-5 127,5 4 0,1-4-309,-1-2 1,8-5 148,4-1 1,4-7-88,2 2 1,5-6-55,1-6 0,7-3-118,-2-9 0,14 1-1,9 0 1,2-6-75,10 0 0,6 0 363,5 5 1,0 3-44,-5 3 0,0 5 481,-1 7 0,-7 0 84,-4 0-115,-4 0 0,-3 2 96,-5 3 1,-5 5 428,-12 7 1,-9 2-379,-8 5 0,-8-5-140,2 4 1,-9 2-231,-2-2 1,-1 0 107,7-6 0,-1-1-192,0-5 1,9 3 8,2-9 85,5 1 0,8 0-83,-1 0 1,10-1-175,2-5 0,10 0 73,13 0 1,4 0-9,7 0 1,9-5-151,3-1 0,-2-2 74,2 2 1,-7 4 175,1-3 1,-6 3-186,-5 2 448,-4 0-144,-7 7 26,-9 3 1,-15 7-72,-11 1 1,-12 5 158,0 0 1,-3 0-98,-3-6 0,-5-5-51,0-1 0,5-1 67,6 1 1,10-1 120,2-4-103,-1-4 0,18 5-115,0-7 1,10 0-4,13 0 0,12-2-139,11-3 0,4-3-250,2-4 1,-6-1 73,0 7 1,-2 0 91,2 6 1,-4 0 293,-7 0 0,-2 0 114,-5 0 0,-3 2 260,-7 4 0,-7 4-77,1 7 0,-8 0 233,1 1 0,-5-1-165,-5 0 1,1 8 45,-8 4 0,-1 4-414,-10 1 0,2 8 94,-8 5 1,6 10-83,-6 7 1,0 5-300,-6 6 1,1 4-718,-1 7 1,6-13 511,1-4 0,12-17-290,-1 0 1,5-12 238,1 1 1,3-5-132,8-1 0,-6-8 65,1-4 1,-1-4-238,6-2-470,0 0 1352,0-7 0,0 5 0,0-5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5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8051,'10'-27'0,"5"10"1756,-3 11 1,5 4-1107,6 2 0,-2 2 1001,8 4 1,-8-5-1595,2 5 1,2 4-3030,-2 1 2972,0 5 0,2 9 0,2 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3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7810,'-7'9'3995,"-1"7"-2197,-3-5-1027,-5 12-555,7-3 0,-9-1 244,1-8 1,0-1 196,-1 1-657,-7 5 0,-2-7 0,-7 9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8238,'-10'0'2381,"3"0"-1933,7 0 0,1 0 24,5 0 1,4 0 206,7 0 0,6 0-3,0 0 1,14 0-169,-3 0 1,10 0-175,-3 0 1,5-6-154,-6 1 0,1-3-233,-7 2 0,-5 4-221,0-4 1,-8 5-326,2 1 0,-9 0-644,-3 0-158,-7 0 0,9 1-1201,-7 5 2601,0-4 0,-6 14 0,0-7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7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10813,'-2'17'1788,"-3"0"-1453,-5 0 1,-9 3 24,-4 3 1,4-2 42,-5 8 1,-1-2-267,2 1 1,6-1 84,6-4 1,7-3-345,-2 3 34,4-4 0,10-2-85,3 0 1,7-7 38,5-4 1,4 2-100,7-3 1,-1 1 85,-4-6 1,7 6-4,-7 0 0,6-1-378,-12-5 0,0 6 173,-6 0 1,-2 2-778,-3-3 0,1-1-743,-7 8 432,0-1 1443,-6 7 0,0-1 0,0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8229,'9'10'473,"-3"7"1,2 2-23,-3 10 1,7-6 519,-6 6 1,5 6 227,-5 5 1,0 8-574,-6-2 1,0 4-555,0 2 0,0 0-133,0 0 1,0-2-304,0-4 0,0 2-244,0-8 1,0-1-633,0-11 1,6-3 1239,-1-7 0,9-1 0,-5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8260,'0'11'1965,"0"1"1,0-1-1267,0 6 0,0 1 18,0-1 1,0 0-26,0 1-503,0-1 1,0 0-327,0 0 0,0-5-523,0 0 0,0-1-1423,0 6 0,2-1 329,4-5 1754,3-3 0,16-8 0,2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7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8238,'8'9'3398,"3"-3"-2090,5-4 1,1-2-585,0 0 1,-5 0 43,-1 0 0,1 0-722,5 0 0,-5 0-618,-1 0 1,1 2-2664,5 4 1635,-7-4 801,-3 13 799,-7 2 0,-7 10 0,-3 8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8171,'-15'2'2187,"3"3"0,3 3-1342,3 4 0,2 1 80,-8-7 1,7 7-155,-7-1 0,1 3 174,-7 2 0,3 1-505,3-1 0,-1 0-196,7 1 0,0-7-683,6 1 0,0-1-78,0 6 0,10-5-327,7 0 1,10-9 59,14 3 1,3 2-973,8-2 0,5-1 844,1-5 0,0 0 211,-6 0 1,-8 8 538,-4 4 1,-11 3-40,-6 2 1,-6 1 971,-5-1 0,-5 6 104,-7 0 1,-1 2 596,-5-2 1,-6-4-823,-11 4 1,-4 2-54,-7-2 0,-1 0-529,1-5 0,7-1-815,4 0 747,3-7 0,3 5 0,0-5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8172,'12'0'728,"-1"0"1,1-2-108,5-4 0,2 4 266,4-4 1,4 4-103,8 2 0,7-6-276,4 1 0,-2-3 411,2 2 1,-1 4-369,1-3 0,2-3-107,-8 2 0,0-2-473,-5 3 0,-2 3-324,-4-4 0,-4 4-744,-8 2 884,0 0-3679,-7 0 1514,-3 0 67,-22 8 2310,-4-6 0,-23 5 0,-3-7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8890,'-10'-10'5173,"2"3"-3141,8 7-1459,0 0 1,0 7 626,0 5 1,-5 3-548,-1 2 0,0 1-796,6-1 0,0 6-313,0 0 1,0 6-507,0-6 1,0 6 538,0-6 0,0 6-1225,0-6-159,0 0 0,0-6-11,0 0 275,0-7 1356,0-2 0,15-31 0,5-6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9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8172,'0'9'2043,"0"7"0,0-7-1302,0 9 0,0-7 832,0 1-46,0-1-776,0 14-378,0-5 0,-2 5-347,-4-8 0,-3 8 55,-8 4 0,-1 3-846,1 3 1,-8 1 295,-4 5 0,2-3-252,-2 8 0,-5-5-248,-7 5 0,-5-6-827,6 6 0,-2-11 1796,1 5 0,-3-7 0,-8 9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29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8172,'-18'10'1486,"9"-3"0,3-9-135,12-3-735,11 3-134,2-14 1,16 13 226,0-9 0,7 1-207,10-7 0,1 3-185,5 3 0,0-3-123,11 3 1,-6-1-70,7 1 1,-3-1-238,-10 7 0,1-5 142,-6 5 0,-8 0-420,-4 6 1,-9 0-13,-2 0-1033,-8 0 424,4 8 1,-15 1-1604,-4 9 2614,-12-1 0,-19 8 0,-12 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7954,'-10'0'823,"-5"0"0,11 0-183,-7 0 231,7 0 262,-11 0 162,13 0-425,-14 0-56,14 0-590,-5 0-30,14 0 1,3 0 220,7 0 1,6 0-116,0 0 1,8 0 1,-2 0 1,4 0-107,1 0 1,1 0 13,-1 0 1,1-2-13,-1-4 1,7-4-89,-1-7 0,6 2-340,-5 3 0,-3-7 191,-9 7 0,2-7-469,-8 8 1,0-3 48,-6 3-722,-7-5 699,-3 7 0,-7-3-22,0 1 1,-2 5 74,-3-6 1,-5 8 55,-7-1 0,5-3 139,1 2 0,-1-2-2,-5 3 0,5 3-83,1-4 83,-1 4 0,1 2 405,-1 0 0,6-6 36,-5 1 79,7-1-99,-4 6 1,6 0 637,-3 0 38,3 0-575,-6 0 1,2 2 40,1 4 1,-3 3-79,2 8 1,2 5 97,-7 6 1,7 9-44,-2 15 1,-3 7 103,-3 5 0,-3 11-249,-3 5 1,1 3-360,0-2 0,1 1-534,5-7 1,-3-2 434,9-9 1,-1-7-615,6-11 1,0-11 398,0-12 1,0-4-1248,0-1 1144,8-9 0,1-3 19,8-12 1,-5-5 182,0-12 1,-7-4 104,7-8 0,-8-5-58,1-1 0,-3-5 202,-2 6 1,-2-2 179,-3 1 1,1 5-15,-8-5 0,7 7 0,-7 5 0,6-2 27,-5 8 0,5 0 7,-6 6 0,7 7 340,-7 5 1,6 3 1159,-5 2-499,-1 0 1,-7 9-429,-4 9 1,4 1 81,-4 10 1,4-6-232,1 5 1,7 1-90,-1 6 0,3-6-209,-3-1 0,4-6-153,8 1 1,0-4-118,0-2 1,8-7-305,4-4 0,9-5-341,2-1 0,13-15 354,-1-8 1,11-8-283,0-3 0,4-5 146,2 5 1,-8-3 259,-4 14 0,-3 8 221,-2 9 1,-9 4 202,-2 2 0,-7 2 76,-6 4 1,-3 3 326,-8 9 1,0-1 367,0 0 0,0-5 54,0-1-36,0 1-22,0-3-906,-8-1 0,8-10-245,0-4 1,4-11-280,14-12 1,3-5 147,13-7 1,3-10-389,3-13 1,2-5-427,4-6 0,10-4 924,-30 36 1,0 0 0,4 0 0,2 1 61,25-38 0,5 10-39,-10 13 1,9 12 441,-9 11 0,-4 9-108,-8 13 0,-9 5 245,-2 7-63,-8 0 0,-4 7 250,-11 5 1,-4 9 199,-2 2 0,-10 8 18,-7-2 0,0-2-343,-6 1 1,-2-5-36,2 6 1,0-8-191,5 2 1,3-3-70,3-3 0,-1-5-184,7-1 1,2-7 11,10 2 1,6-4-259,11-2 0,4 0-3,7 0 0,5 5 145,7 1 1,-6 0-384,12-6 1,-12 2 196,1 4 1,1-3 193,-2 9 0,-7 1 102,-10 10 0,-6-1 192,-5 6 0,1 1-49,-7 6 0,0 1 173,-6 5 0,-2 1-10,-4 4 1,-3-2-23,-9-3 0,1 3 387,0 8 0,-6 5-232,0 1 1,-6 5 170,6-5 0,-2 5-242,2-5 0,3 4-142,-3-11 0,4-1-151,2-9 0,0-7-230,-1 1 1,1-2-475,0-10 0,5-2 381,1-10 1,-1-3-229,-5-8 0,0-4 187,-1-7 0,1-9-259,0-14 1,-1-8 214,1-5 0,0-4 209,-1-7 0,-5 2 60,0-7 1,-2 9 97,2 2 1,4 2 2,-4 10 0,4 1-40,2 11 1,5 1 54,0 4 1,9 3-14,-3-3 1,4 10-27,2 1 0,0 7 32,0-7 259,0 8-185,0-11 110,0 13 0,6-4 692,-1 12 1,1 3-394,-6 9 0,0 1 630,0 4 1,-7-2-508,-5 8 1,-3-6 410,-3 6 0,-5-6-359,0 6 0,2-8-172,10 2 1,-3-4-269,8-2-329,1 1 0,12-9-954,5-3 0,13-6 733,9-6 1,9-3-902,9-9 0,-6 3 515,0 4 0,-8 3 0,3 8 0,-7 0 156,-5 0 0,-4 2 29,-8 4 0,-7 5 129,-4 12 1,-14 2 424,-9 4 0,-16 11 0,-11-3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8053,'-18'-6'0,"1"1"5377,7-1-2676,3 6-1631,14 0-999,3 0-504,7 0 0,1 0-518,-1 0 0,-6 6 951,1-1 0,7 1 0,8-6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0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8053,'11'5'1740,"1"1"2304,0 8 169,-3-12-2203,-1 5-1566,-8-7 1,0 2-21,0 4-424,-8-4 0,-9 13 0,-10-5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8626,'0'-17'1956,"0"0"-1655,7 7 0,-3-5 50,8 3 0,-1 3 184,7-3 1,5 7-113,0-7 0,7 8 114,-1-2 0,4 4-324,1 2 0,1 8 3,0 4 0,-1 7-174,1 10 0,-3 1 30,-3 17 0,-6-1 118,-11 6 0,-4-1-12,-8 1 0,0 0-150,0 0 1,0-2-42,0-4 1,-6 2-72,0-7 0,-7-1 11,1-6 0,2-7 105,-1-4 0,5-3-407,-5-3 0,1 0 88,-2 1 1,-3-7-74,4 1 0,-5-9-185,-1 3 1,0-4-395,-1-2 1,-1-4 938,-4-7 0,-4-8 0,-7-16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8081,'23'-15'0,"0"3"0,0 5 0,-5 7 0,5 6 717,0-1 0,-2 3-445,-9-2 1,3-2-66,-4 7 0,-3 1-95,-2 5 0,2 2 115,-3 4 0,1 6-190,-6 11 0,0-1 12,0 7 0,0 0 25,0 6 1,-6 0 145,1 0 1,-7 0-6,6-1 0,-5 1-138,5 0 0,-6 0 45,7 0 0,-7-6-12,6 0 1,1-7-12,5 1 1,0-5-75,0-7 0,0-3-214,0-7-72,0-1-436,0-7 487,0-3 0,7-14 103,5-5 0,5-11-504,6-6 0,-2-9 51,8-3 1,2-1-88,9 2 1,-1 3 324,7-3 1,-6 11 279,6 6 1,-7 6-222,1 5 1042,-11 4-619,4 8 0,-14 0 358,4 0 1,-6 8-291,-5 4 1,1 3 767,-7 2 1,0 6-322,-6 0 0,0 2-185,0-1 0,-2 1-311,-4 3 0,-6 5-182,-11-4 1,2-2-6,-8 2 1,1-3-218,-7 3 0,0 2-33,1-8 1,5-2 107,0-9 0,6 1-386,-6-7 1,14 0-334,-2-6-82,3 0 517,5 0 0,1-2-95,8-4 0,8-2 250,3-3 0,10-3 263,2 9 1,0-7-58,-5 6-114,-1 1 945,0 5-396,-7 0 0,-4 7 175,-12 5 0,-4 3-291,-7 2 1,-2 1-67,-4-1 0,1 6-89,-6 0 0,-1 0-6,-6-6 1,8 1 160,4-1 0,4-5-52,2-1 271,7 1 0,2-1 20,8 1 0,14-7-7,3 7 1,12-8-91,0 2 1,11-4-93,6-2 0,-1 0-95,1 0 1,-6 0 14,6 0 0,-9 0-149,-3 0 1,1 0 106,-6 0 0,-4 1-1056,-2 5 1,-4-4-43,-2 4 1,-5-4-463,-1-2 1,-5 6-322,6-1 1,-9 1 1706,5-6 0,-8 0 0,0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8163,'0'-18'3116,"2"9"-1800,4 3-258,3 4 0,9 2 677,-1 0 138,-7 0-1532,5 0 1,-7 2-155,3 4 1,-3-2-1057,-8 7 0,0 1 642,0 5 0,0 2-1394,0 4 0,0-4 821,0 4 0,0-3-2289,0-3 2208,0 0 0,2-1 276,4-5 0,3-3 605,9-8 0,7-8 0,1-1 0,9-9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8163,'17'0'2502,"-7"0"-1723,-2 0 149,-8 0 416,0 0-915,-8 7 0,-2-5-26,-7 4 1,0 4-1085,-1 1 1,-1 5 507,-4 1 0,-2 2-1204,-4 4 0,-3 4 13,3 8 151,-4-1 623,-1 1 0,1 3 120,4-3 1,10 3 380,7-9 1,7-2 340,-7 2 0,8-2 200,-2 2 0,4 1 818,2-7 0,0 0 60,0-5-413,0 7 0,6-6-274,0 4 1,0-10-193,-6-1 0,2-8-362,3 2 1,-3-3-608,4 3 13,-4-4-75,6 6 0,1-16-325,9-3 0,-1-5 366,0-1 1,6 0-5,0-1 1,2 1 314,-2 0 1,-3 5 339,3 1 1,-4 7 324,-2-2 270,0 4 1,-1 4-259,-5 4 0,3-2 933,-8 7-1036,-1 1 1,-5 5-62,0 0 1,0 1-241,0-1 0,-7-2-164,-5-3 0,3 1-893,-3-7 557,8 7-198,-4-11 436,8 14 101,0-14 0,8 5-457,4-7 123,3 8-33,2-6 268,1 13 1,-9-5-101,-3 7 0,-6 2-14,-6 5 368,-11-5-78,-2 13 1,-12-7 750,8 4 0,-8 4-418,2-4 1,2-2 253,-1 1 0,8-5 232,3 6 0,2-8 1800,9 2-1971,0-3 1,6-3-85,0 0 1,0-5-267,0-1 0,8-5-156,3 6 0,7-9 136,5 3 1,-2-4-1,8-2 0,1 0-253,11 0 0,-5-2-390,5-4 1,-3-1-567,2-5 1,-3-1-141,3 7 1,3 0-949,-3 6 1,0 0 827,-5 0 1230,-1 8 0,-7 9 0,-2 10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3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8087,'11'-2'587,"1"-4"0,-7 4 1988,7-3-1247,-8-5 744,4 8-949,-8-13-564,0 13 1,0-4-448,0 12-125,0 3 1,1 9-78,5-1 0,-2-5 4,8-1 0,1-1-274,10 1 0,-2-3 62,8-8 0,-6 0-187,6 0 0,-6-8 206,6-3 0,-8 1 3,2-1 1,-6-1 556,-5-5 1,1-1-210,-7 1 0,0 0 843,-6 0-296,0-8 1,-8 5 484,-3-3 0,-5 10-517,-1 1 0,0 9-11,-1-3 1,1 6-999,0 6 0,-1-1 292,1 13 0,2-5-4297,3 10 4427,-3 4 0,5-8 0,-7 6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33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52 157 8056,'-7'-29'9830,"-5"0"-5543,4 0 1,1 12-4288,7 0 0,-8-1 0,-2 1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8474,'0'-25'731,"0"6"-293,0-4 498,0 3-538,0 3 1,7 2 641,5 3 0,3 4-261,3 8 1,1 0-24,4 0 1,-4 2-293,4 4 1,-2-2-173,2 8 0,-3-3-79,3 3 1,-4 3-156,-2-3 0,0 3-1200,1 2 0,-7 2 654,1 5 0,-8-1-3191,1 11 3679,-10-3 0,-13 27 0,-9-5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3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87 707 8280,'-18'10'1907,"1"-4"-1175,0-4-500,-1-2 518,9 0-479,1 0 0,10 0-175,4 0 1,5 0-33,12 0 1,-3 0-125,3 0 0,-4 7 73,-2 5 1,0 3-218,1 2 1,-3 7 81,-3-1 0,-5 9-60,-7 3 1,0 1 318,0 10 1,-2-5-149,-3 5 1,-3-6 131,-4 6-113,-3-7-88,5 3 0,1-7-132,3-1 0,4-13-36,2-3 4,0-5 0,8-5 28,3-8 1,20-17-139,9-18 0,24-17-46,-28 19 1,3-3 0,9-6 0,2-3-195,4-6 0,1-1 1,7-3-1,1 0 384,3-2 0,1-1 0,3-1 0,2 1-150,0 2 1,0 2-1,-1 2 1,0 2 358,-4 3 0,-1 2 0,-6 5 1,-1 1 36,-6 4 0,-2 1 1,-7 4-1,-2 1 77,27-18 0,-9 13 280,-14 11 0,-9 9 664,-9 3 0,-12 7 745,1-2-633,-4 12 0,-3 5-935,-4 13 1,-4 2 719,-2 9 1,0 2-931,0 3 0,-8 6 149,-3 12 1,-5-5-42,-1 5 1,0-4 11,-1-2 0,7-2 17,-1-4 0,8 2-211,-1-8 0,10-5 122,7-6 1,5-8-364,6 2 0,4-4 62,8-2 0,1-7-99,5-4 1,-3-4-35,8-2 0,-5-8-311,5-4 1,-8-3 172,2-2 1,-11-2-73,-6-5 0,-3-1 378,-3-3 0,-8-3-93,-3 8 1,-4 0 449,-2 6 1,-2-1-9,-4 1 1,3 7 147,-9 5 1,2 1 913,-1-2 115,3 4 0,8-8-450,0 5 1,2 1 114,4-8 1,5 7-728,13-7 1,-3 2 15,7-1 1,3-3-1294,10 9 1,-5-7 221,4 6 1,7 1-1181,4 5 1965,1 0 0,16 7 0,-7 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8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7894,'9'-17'702,"-1"7"72,-8 2 525,0 8-785,0 0 0,-2 8 19,-4 4 1,-3 5 2,-8 6 0,-1-2-139,1 8 0,5-8-139,1 2 1,7 2 173,-2-2-555,4 0 1,12-7-46,7-5 0,10-3-178,14-8 1,5-8-320,11-3 1,-3-12 8,4-6 0,1-4 39,-1-1 1,-8 1 148,-10 4 1,-9 2-126,-2 4 1,-14 4 205,2-4 0,-11 4 158,0 1 0,-4-5 139,-2 0 0,-8 6 189,-3 5 0,-10 9 288,-2-3 1,-2 4-275,1 2 0,5 2 172,-4 4 1,4 11-114,2 12 0,-1-1 371,1 7 1,2-4-181,3 9 1,-1 2 23,7-1 1,0 5-175,6-6 0,-6 1-255,1-7 1,-1-5-587,6 0 1,0-6 377,0 6 0,0-8-250,0 2 0,-2-4 204,-4-2 1,4 1-559,-3-1 0,1-7 415,-2-5 1,2-3 307,-7-2 0,5 0 363,-6 0 39,8 0 113,-11 0-251,13 0 914,-6 8-697,8-6 1,8 6-30,4-8 0,3 0-72,2 0 0,6-6-437,0 0 1,1-6-117,-7 7-108,8-1 294,-6 6 0,-2 2 71,-11 4 0,-4 5 496,-2 12 1,-8-2-199,-3 8 1,-10 0 626,-2 6 1,0-1-132,5 1 0,3-6 58,3-1 0,-1-6-435,7 1 1,0-4-253,6-2 0,8-2-86,4-3 1,11 1 117,5-7 0,5 0-509,2-6 0,5-2 294,0-4 0,1-3-770,-7-9 1,-7 1 298,-4 0 0,-5 0 171,-7-1 0,-3 1 244,-8 0 1,-2-6 363,-4 0 1,-11-1-84,-12 7 1,-4 6-97,-1-1 1,-7 8 358,1-1 1,-6 3-114,6 2 0,5 0-355,6 0 1,2 0-199,-2 0 1,10 2-1126,8 3 477,7-3-587,-11 6 1478,13-8 0,2-8 0,9-1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3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8280,'0'17'4465,"0"-8"-4484,0-1-1643,0-8 776,0 0 886,7 0 0,3 16 0,7 3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8199,'-10'17'0,"1"-5"2086,3 0 0,4-7 60,-4 7-1320,4-8-1040,2 3-320,0-7 1,2 6 533,4 0 0,11 7 0,10-3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4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8315,'0'-10'1946,"0"2"-987,0 1-165,0 5-365,8-14 0,1 14 41,9-3 0,1 3-236,4 2 1,4 0 31,7 0 0,3 6-286,3-1 0,2 3 111,5-2 1,1-4-353,-8 3 0,6-3 184,-6-2 0,-1 2-807,-10 4 0,1-4 249,-7 4 0,-5 1-37,-7-1 0,-7 8 14,2-3 0,-12 10-164,-5 2 0,-7 8 822,-5-2 0,-11 4 0,-11 1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4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8315,'-8'9'0,"6"1"20,-3-4 0,1-3-77,-2 9 0,4-6 299,-4 5 0,4 8-71,2 10 1,0 4 192,0 1-217,0 9 0,0 1 0,0 8-59,0 0 0,0-2 40,0-4 1,0 4 97,0-4 0,0-4-74,0-2 0,6-9 165,0-2 1,7-8-119,-1 2 1,3-9-50,3-3 0,7-7 300,3 2-258,13-4-129,3-10 1,8-3-133,0-13 0,-2 5-143,-4-4 0,-4 0-532,-7 6 1,-7-4-444,1 9 1,-10-3 81,-1-2 1105,-9-1 0,-1 1 0,2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4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8298,'0'-17'-44,"2"0"334,3 0-143,5-1 0,9 1 0,2 0 675,2-1 0,6 1-429,-6 0 0,2 5-145,-2 1 0,-2 7-804,8-2 1,0 4-86,6 2 1,-7 0 640,1 0 0,0 8 0,6 2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8298,'9'0'1093,"-1"2"-194,-8 4 0,0-2-279,0 7 1,0-5 162,0 6 0,0-1-297,0 6 1,0 1 134,0-1 1,-6 0-605,1 1 1,-1 1-687,6 4 1,-6-4-49,0 4 1,1-4-2204,5-1 2920,7-1 0,3 0 0,7 1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8166,'-18'0'3799,"7"0"-3360,-1 0 0,6 0-375,-5 0 1,5 10-65,-5 7 0,-1 8 0,-5 10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5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8409,'2'-10'544,"4"4"0,-2 4 810,7 2 1,3 0 314,9 0-1133,-4-7 1,6 5 37,-8-4 1,0-2-55,1 3 1,5-1-757,0 6 0,0 0 234,-6 0 0,0 0-1125,1 0 0,-1 0 159,0 0 0,-1 7-469,-5 5 1,-3 3 665,-8 3 1,0 1-466,0 4 1236,0-4 0,-8 21 0,-1-3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8265,'-8'9'196,"-2"7"0,-5-7 246,3 9 0,3-1 450,3 0 1,4 2-332,-4 4 1,-1-1 44,1 6 1,-6-1-147,7 2 0,-3 4-158,2-4 1,4-3-141,-4 3 1,4-8-106,2 2 0,8-3 49,4-3 1,3 0-108,2 1 1,6-3-312,0-4 210,8-3 72,-4 0 1,8-6-431,-1 4 1,-1-5 74,-4-1 1,2 0-101,-8 0 0,5 0-983,-5 0-1430,0 0 2898,-5-7 0,-9-3 0,-1-7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8541,'0'-18'774,"2"1"-112,3 0 1,7 3 763,11-3 1,10 5-556,7-5 1,6 2-393,-6 9 1,-5-5-258,-6 5 0,-2 0-552,2 6 1,-2 8-813,-4 3 1,-10 7 1141,4 5 0,-3 3 0,3 9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8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8013,'-27'0'-73,"4"0"0,9-6-32,3 0 0,5 0 236,-6 6 152,9 0 1,-7 0 34,4 0 169,4 0 0,-11 2-196,7 4 1,0-2-126,6 7 0,-5 3 21,-1 9 0,0-2-7,6 8 0,0 0 117,0 5 0,0 1 118,0 0 1,10 1 28,7 4 1,10 3-103,13 3 0,6 2 102,12-8 0,5 1-118,12-7 1,-2-5-624,8 0 0,0-14 189,5 2 0,6-11-111,1 0 0,-1-4-348,-6-2 0,1-8-1716,-1-3 2283,-15-5 0,10-5 0,-12 0 0,-2 0 0,-7-6 0,-10-4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6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8232,'21'0'2424,"-4"0"0,-1-2-1544,7-4 1,-4 3-404,4-9 0,-4 8-1,-2-2-61,1 4-1012,-1 2 124,-7 0 0,-3 10-494,-7 7 0,-2 1 509,-3 5 1,1 4-486,-8 1 0,1-3 395,-7-2 1,3 2 163,3-2 0,5 1 1130,7-7-459,0 0 0,2 0 215,3 1 1,13-9-630,11-3 1,11 2-884,6-2 1010,12-1 0,3 3 0,8 2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8050,'8'-34'0,"3"13"230,12 3 0,6 13-133,11-1 1,3 2 25,3-2 0,9 4-305,-3-3 1,-2 3-176,-4 2 0,-1-6 69,1 0 0,-4 0-39,-7 6 0,-1 0-302,1 0 629,-1 0 0,1 8 0,-1 2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8050,'25'0'478,"2"-6"161,8 0 0,1-1-202,5 1 0,1 2-26,4-8 1,10 3-469,-4-3 79,4-3 0,-5 11 117,1-7 0,-8 7-120,-3-2 0,-10 4-347,-3 2 0,-5 0-1643,6 0 1971,-15 0 0,9 8 0,-14 1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6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8214,'25'-26'0,"2"8"2164,7 12-1577,1 5 0,7 1 742,4 0 1,10 0-687,2 0 1,3 0-701,-9 0 1,4 0-499,-10 0 1,-6 0-614,-5 0 1,-8 5 367,-10 1 1,-2 8-327,-3-3 0,-4 10 1126,-8 2 0,0 16 0,0-3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8193,'-19'0'0,"-4"0"0,10 4 67,-5 7 1,5 9 153,-4 14 0,5 1 339,1-1 1,1 9-129,-2 3 1,-1 2 199,7-2 1,0-2-250,6-4 0,0-9-45,0 4 1,16-6-277,7-1 0,8-3 152,3-7 0,8-3-390,5-3 0,2-3-194,3-3 1,-2-4-345,-4 4 0,-3-6 83,-9-6 1,-1 4-508,-4-4 0,-4-2 1138,-8 3 0,0-9 0,1 5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12 139 7998,'-6'-33'1360,"0"4"1,8 6-749,10 12 1,13 1-1257,9 4 0,1 3 252,5-9 1,2 8 228,-1-2 0,5 4-107,-6 2 270,8 0 0,-4 16 0,8 3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8134,'8'-9'1158,"3"3"1,4 4-119,3 2 0,-1 0 99,0 0 1,1 8-584,-1 3 0,-2 5-2,-3 1 0,1 0-222,-7 0 0,6 6-75,-7 1 0,1 4-599,-6-5 0,0 6 298,0-6 1,0 6-1386,0-6 276,0 0-432,0-5 1240,0-9 1,0-5 153,0-16 0,8-7 82,3-15 1,7-9 344,5-3 0,-2-2 378,8 2 1,-1 4-319,7 7 0,-6 1-36,0-1 0,-1 8-550,7 4 0,-2 4-751,-4 2 0,3 7 560,-3 4 481,-4 12 0,0 11 0,-8 10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8274,'10'-17'91,"-2"0"223,-8-1 1,0 1 686,0 0-225,0 0 179,0-1-718,0 9 0,0 3 16,0 12 1,5 11-146,1 12 82,0 19 1,-6 8-134,0 18 0,2 5-395,4 8 1,-3-1-1086,9 1 0,1-1 1124,10 1 1,20-1 0,-16-43 0,-1 1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49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11086,'18'0'1660,"1"8"-1271,4 3 1,-2 13-162,8 4 0,-2 11 68,2 1 1,-4 8-179,-8-2 1,-7 6-219,-5 6 0,-10-1-285,-7 13 1,-13-3-755,-10 14 0,-7-3-3198,-10 3 4337,0-4 0,-7-8 0,-3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720 10 9239,'17'-9'3003,"-2"9"-3186,-3 11 1,1 10 337,-7 2 0,0 6 98,-6-6 1,0 8-330,0-2 111,0 4 0,-8 1-118,-4 1 1,-1-1-366,2 1 1,-3-8-1202,8-4 803,1-4 425,5-9 1,1-5 74,5-10 1,-2-13 62,8-10 0,-3-7 109,3-5 1,3 1 145,-3-7 1,3 10 72,2 1 1,-1 8 443,-5 10 0,5 1 518,-5 5-525,4 3-175,3 8 0,-9 8-12,-3 3 0,-4 7 345,-2 5 0,-2-2-252,-4 8 0,-3-2-145,-9 1 1,1 5-173,0-4 0,0 2-300,-1-3 1,7-1-281,-1-4 1,1-3 326,-7 3 1,7-10-489,-1-1 106,9-8 229,-5 3 1,10-13 136,4 1 1,3-9 87,8 3 1,1-3 135,-1 3 0,0 3 309,1 8 1,-7 0-124,1 0 1,-9 8-41,3 3 1,-4 10 213,-2 2 0,-8 10-96,-3 2 0,-12 1-180,-6 10 1,2 0-141,-2 6 0,1-6-230,-7 1 1,6-7-14,0 6 1,0 0-218,-5 6 1,-1-6 108,1 0 0,5-5 48,0 5 0,0-14 152,-5 3 1,1-6-86,4 0 1,4-4 616,8-8 0,0-8 277,-1-3 266,9-4-720,1-2 0,23-9-119,8-9 1,16-7-12,7-9 0,10-1 86,1 1 1,1 7 294,-6 4 0,-6 5-64,0 7 0,-13 3 372,1 8-409,-11 0 0,0 8 189,-11 3 0,1 10-184,-7 2 0,0 8-35,-6-2 0,0 2-258,0-2 1,-6 1 64,0-7 1,1 6-154,5-6 1,0 0-61,0-5 1,7-9-71,5-3 1,9-4 16,2-2 1,10-2-169,1-4 1,3-3 57,9-9 0,-8-5-82,3 0 0,-7-2-249,-5 2 0,-4 6-165,-8 0 6,-7-1 385,-2 16 1,-10-5 95,-4 7 0,-11 13 219,-12 4 1,-6 12 209,-5 0 0,2-2-38,-9 2 0,3 0 121,-2 5 1,-2-1 385,8-4 1,-6 3-288,5-3 1,-7-2-389,2 2 1,-4-6 212,-2 6 1,-1-6-702,-5 6 1,4-8 204,-4 2 1,10-6-9,2-5 1,6-3 58,-6-3 1,13-4-546,-1 4 1192,10-4-266,0-10 436,14-2 1,10-1 96,11-1 1,12 8 326,6-1 1,12 3-332,5 2 1,10 2 149,1 3 0,8-1-44,-1 8 1,5-3 181,6 3 1,-4 1-304,4-7 1,4 6-414,2-7 1,-3 9-1247,3-3 1,-14-1 716,2 2 0,-5-1-1724,-1 6 1,-3-5 613,-8-1 1,-6-5 1449,0 6 0,-2-3 0,2 3 0,-5-6 0,-5-4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9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9013,'2'17'1046,"4"1"1,3-1-645,9 0 1,-1 6 159,0 0 1,6 10-57,0 2 1,8-1-41,-2 7 1,4-5-365,1-1 1,1-3-269,-1-3 1,1 2-731,0-8 0,-8-6 605,-4-5 1,-4-3-1193,-2 3 512,-7 3-1087,5-13 2058,-13 6 0,6-8 0,-8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0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52 8625,'2'-9'1123,"3"3"0,7 4-95,11 2 0,0-6 93,12 0 0,-3 1-523,14 5 1,-5 0-121,5 0 0,-12-6-182,7 0 0,-14 0-742,7 6 1,-11 0 0,0 2-522,-11 4 1,-4 4 234,-8 7 1,-10 8-900,-7 4 1,-8 5 421,-10 7 1,1-5 601,-1 4 0,0-5 607,1-6 0,-1 4 0,1-5 0,-1-1 0,0 2 0,7-6 0,-1 6 0,2-6 0,-2 6 0,2-8 13,4 2 0,4-4 147,-4-1 0,4-1 845,1 0 0,3 0-439,3 1 1,-3-1 193,4 0 1,1 2-199,-2 5 1,7 2-70,-7 9 0,8 0-232,-1-1 1,1 3-200,-2 3 0,4-3 68,-4 3 0,10-4-137,2-1 1,7-2 55,-1-4 0,3-5 74,2-6 0,3-9-4,3-3 1,-2 2-124,8-2 0,-2-3-157,1-8 0,5-5-106,-4-7 1,-2-1-386,2 1 1,-8 0 136,2 0 0,-4-3-397,-2-3 0,-7 4 215,-4-4 0,-4 4 231,-2 2 0,-2 5-447,-4 0 826,-4 9 1,-7-5 192,0 8 0,7-2 658,4-4 1310,-3 4-1311,7-13 0,2 11 590,11-7 0,5 1-588,1-2 1,2-1-292,4 7 0,4-1-710,8 1 1,-1 4-482,1-4 0,7 4-1976,4 2 2693,4 0 0,-5 0 0,-3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8310,'17'-10'1034,"0"3"0,1 7-257,-1 0 215,0 0-97,0 0 1,-1 2-664,-5 3 0,3-1-591,-8 8 0,5-7-947,-5 7 0,5-1 736,-5 7 1,0 1-778,-6 4 1347,0-4 0,0 14 0,0-6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8310,'-23'10'582,"0"-4"0,0-5-21,6-1 1,5 6 1584,1 0-821,7 0-754,-11-6 164,13 0-391,-6 0 0,8 2-315,0 3 0,0-1-253,0 8 0,0-1 31,0 7 1,0-7-201,0 1 0,0-1 246,0 7 0,0-7-170,0 1 1,0-1 93,0 6 1,0-5 7,0-1 1,0-5 260,0 6 28,0-8 8,0 3-254,0 1 38,0-6 1,2 6-180,4-8 0,-3 0-26,9 0 1,7-10-277,10-7 0,0-1 130,5-5 0,-3 4 22,10 2 1,-11 0 410,-1-1 0,0 3-130,6 3 1,-9 5 762,-3 7 0,-3 0 129,-3 0 1,-2 2 492,-3 3 1,-3-1-513,-3 8 1134,-4-8-1142,6 11 0,-8-11-109,0 7 0,-2-1 108,-4 1-1347,4 5 240,-5-14 1,7 7-1177,0-3-130,0-4 0,7-8 1121,5-11 0,3-4-524,2 4 784,1-1 1,-3 1-199,-3 0 223,3 7-147,-13 2 235,6 8 1,-10 0-81,-4 0 0,2 6 317,-7 0 0,7 7 0,-12-11 0,7 6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4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243 225 8147,'-17'0'-753,"-1"0"0,7 0 376,-1 0 1,6 0 376,-5 0 0,7 0 0,-11 0 0,11 0 43,-8 0 100,8 0 0,-5 0-14,3 0 0,4-2 510,-4-4-339,4 4 1,1-11 42,-5 7-107,4-7 0,-6 9-28,8-8 0,2 3 109,4-3 0,-2-1 4,7 7 0,-5-6 203,6 7 1,-1-1-215,6 6 0,-5 0-29,-1 0 1,1 2-23,5 4 0,-7 3-15,-4 9 1,1-1-95,-1 0 0,0 6-62,-6 0 0,0 2-247,0-2 1,-6-4-36,0 5 0,-7-7-255,1-6 1,-3 3 213,-2-8 0,-1-1 3,1-5 1,0-2 163,-1-3 0,1-5-67,0-7 0,2-2 409,3-5 0,-3-2-54,3-9 1,4-5-82,3-1 0,3 3-353,2 9 0,7 4-331,5 8 1,11 1 186,6 5-1747,3 3 2105,11 8 0,9 8 0,9 1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8195,'-6'8'0,"1"-8"767,-1 0 203,6-8 1,2 8-175,3 0 1,5 0-331,7 0 0,1 0-241,-1 0 0,0 0 51,1 0 1,5-2-440,0-4 1,0 4-354,-6-3 0,0 3-1523,1 2 2039,-9 0 0,7 7 0,-7 3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139 260 8233,'-18'-12'-586,"1"1"293,0 7 525,0-11 0,-1 11 728,1-8 0,5 8 433,1-1 267,7 3-1142,-4 2 0,10 0-162,4 0 1,4 0 97,7 0 0,2 0-82,4 0 1,4 6-422,8-1 1,-1 1-273,1-6 0,-2 0-267,-5 0 0,3-2 49,-8-4 1,0 3-634,-5-9 0,-1 6 581,0-5 0,-7 5-93,-5-6 1,-3 1 380,-2-6 0,-2 1 53,-3 5 0,-11-10 206,-7 3 0,-2-1 251,2 8 1,4-3 283,-4 8 1,-2 1-265,2 5 0,0 9 247,6 8 1,1 10 4,5 14 0,3 5 265,8 11 0,0 1 193,0 11 0,8 2-367,3 10 1,5 4-61,1-5 0,0-9-419,0-1 0,1-13-323,-1 1 0,0-6 136,1-6 1,5-6-156,0-11 0,2 0-330,-2-12 1,-4 2-887,4-13 1,2-2-191,-2-10 0,6-5 249,-6-12 1408,0-4 0,2-16 0,2-1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5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8233,'-5'-27'0,"-1"4"0,-8 10 1363,3 1 1,-4 8-585,-3-1 1,-5 3 199,0 2 1,-8 0-324,3 0 0,-5 7-30,-2 5 0,1 3-459,-1 3 0,1-1-343,-1 0 1,2 4 266,4-3-2101,4 3 933,8-12-868,0 9 0,7-7-314,5 1 1442,3-9 1,2-3 816,0-11 0,0-12 0,0-4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8233,'27'-27'0,"-2"-4"934,-7 8 1418,-1 0-558,0 6 600,0 7-1787,-7 3-342,-2 7 1,-2 7-861,-1 5 0,7 13 281,-6 9 314,7 1 0,4 23 0,10-5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8205,'-10'0'1984,"2"0"-1371,1 0 0,3 2 34,-8 3 0,7 13 29,-7 11 0,8 5-168,-2 6 1,-1 5 9,1 7 1,-6 1-109,7 5 0,-1-4-132,6 3 0,-6-10-287,0-7 0,1-4-321,5-1 1,5-2-1615,1-4 0,6-10 20,-7-8 1,9-7 977,-3 2 0,7-12 435,5-5 0,-4-12 511,4-6 0,-4-12 0,-1-5 0,7-4 0,1-2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5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502 105 8184,'0'-27'-245,"0"4"-50,0 3 811,0 3 1099,0 8-1303,0 1 1,0 10-93,0 4 1,0 13-62,0 15 0,0 16 65,0 14 1,0 18-228,0 11 0,-3-43 0,-2 1-113,0 4 0,-1 0 0,-2 2 0,-1 1 273,-2 5 1,-1 1 0,-1 0 0,-1 1-298,-3 1 0,-1 0 0,0 3 0,0-1 351,-3-2 1,1 0 0,2-2 0,0-1-110,-2-2 1,-1-1 0,3 3 0,0-1-115,0-4 1,1-1 0,3-5 0,1-2 97,-10 37 1,-2-9-3,2-3 1,6 0-134,5-11 0,7-5-275,-7-1 1,8-6-95,-1-6 0,3-4 36,2-7 1,0-8 345,0-4 0,2-4-685,3-2 0,-1-7-641,8-4 1362,-8-4 0,19-2 0,-4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70 7841,'0'-17'648,"-7"0"0,5 5-382,-4 0 388,4 9 281,2-5-563,0 8 0,0 13 92,0 5 0,-8 16-79,-3 1 0,-5 13-162,-1 4 1,-6 7 176,0 10 1,-8 6-85,2 0 1,-3 6-786,-3-6 1,2 6-298,5-6 1,-3-2-881,8-10 1,0 0 1645,5-11 0,1-4 0,0-13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50 8167,'0'-17'1302,"0"0"-981,8 7 1,-1 4 325,5 12-446,-4-4 0,-10 13 153,-4-3 1,-4 5-394,-7 6 0,-8 4-364,-4 8 0,-3 7-589,-3 4 1,-5-4 459,-1-1 1,7-1 146,5-5 0,8 3 125,-2-9 1,11-4 231,6-2 1,4 2-67,2-2 0,8 0 194,4-6 0,3 1 219,2-1 1,1-6-177,-1 1 1,0-1 911,1 7-721,-1-1 0,-2 0 7,-3 1 0,-5-1-16,-7 0 1,0 0 61,0 1 0,-7 5-203,-5 0 0,-9 8-198,-2-3 0,-2-1-89,2 2 1,4 0 77,-4 6 1,3-1 207,3 1 1,2 5-106,3 0 0,5 3 320,7-3 0,0-3 136,0 3 0,0-4 240,0-1 0,0-2-244,0-5 0,0 3 68,0-8 0,0 0-382,0-5 1,0-1-185,0 0 1,-8-5-817,-4-1 1,3-1 553,-3 1 1,1-3-510,-7-8 0,7 0-226,-1 0 1,3-2-292,-3-4 0,5-11 1256,7-12 0,0-11 0,0-4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2:5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8289,'9'-7'0,"12"5"2088,-3-4 1,11 4-995,-1 2 1,-3 6 85,-2 0 0,-5 1-867,-7-1 0,3-2-748,-9 7 0,7 1 358,-6 5 77,-1 8 0,-5 2 0,0 8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3:19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8243,'8'-27'-1559,"1"2"1559,9 8 0,-1-1-432,0 1 1,1 8 462,-1 3 1,0 4-66,1 2 0,-1 0 80,0 0 0,0 0-54,1 0 1,-1-6-22,0 0 1,1 1 109,-1 5 0,-6-2 30,1-4 0,-1 4-75,7-4 1,-1 4 29,0 2 1,1 0-47,-1 0 0,2 0 12,4 0 1,-2 0-28,8 0 0,0 0-5,6 0 1,-1 0-23,1 0 1,5 0 31,0 0 1,8 0-21,-1 0 1,-3 0 8,2 0 0,0 0 55,6 0 1,0 6-13,0 0 0,0 0 8,-1-6 1,1 5-48,0 1 0,8 2 4,3-2 1,4-4 35,3 3 0,4-3-231,1-2 1,8 2 186,-2 4 1,3-4 19,3 4 1,5 1-93,0-1 0,6 0 67,-6-6 0,6 0-6,-5 0 1,7 2-344,-2 3 1,1-3 350,-1 4 0,-47-5 1,0 0 1,47-1 0,-47 3 0,0 0 0,1 0 0,0 0 0,1 0 0,0 1 2,1 0 1,1-2-1,-3-1 1,0 0-2,0 2 1,0 0-1,2 1 1,1-1 3,-3 0 0,0 0 1,2 3-1,1 0-1,0-3 1,0-1-1,-2 2 1,0-2-1,1-2 0,1 0 0,4 3 0,1 0-1,1 0 1,-1 0 0,0 3 0,-1-1 0,-1-2 0,0 0 0,1 3 0,1 0-1,0-4 0,1 1 0,2 3 0,-1 0 0,-4-3 0,-1 0 0,2 3 0,-1 1-2,0-1 0,0 0 0,0-2 1,1 1 1,-4 1 0,-1 0 0,5-3 0,0 0-3,-2 2 1,1 1-1,0-1 1,1 0 0,-1 0 1,-1 1 0,2 2 0,0 0-1,-5-3 1,1 1 0,5 1 0,1 1-1,-3 1 1,-1 0 0,5-1 0,-1-1-1,-3-1 1,0 0 0,1 1-1,1 1-4,0-2 0,1 0 0,2 1 0,1 1-1,-1 1 0,0-1 1,1-2-1,-1 0-5,-2 0 0,-1-1 0,0 0 0,-1 0 8,-1 0 0,0 1 0,4 2 0,1 0 4,-3-2 1,1-1 0,1 0 0,1-2 10,-3 0 0,1 0 0,-4 1 0,1-1 1,0 0 1,-1 0-1,1 3 1,0 0 17,2-3 0,1 0 0,-2 0 0,1 1 5,-3-1 0,1 0 0,1-2 0,-1 2-24,-3 2 1,0 1 0,6-3 0,1 0 0,-2 3 1,1 0-1,1-4 1,1-1-14,-3 2 0,1 0 0,0 1 0,1 0 16,1-1 0,0 0 1,2 1-1,-1-1-281,2 1 1,1-2 0,1-1-1,0 0 263,-1 2 0,-1 0 0,-1-2 1,0 0-6,2-1 0,-1 0 1,0 0-1,1 0 7,2 0 1,0 0 0,0 0 0,0 0-9,0 0 1,1 0-1,-1-1 1,0 0 24,0-2 0,0 0 0,-2 2 0,-1 0-16,0-2 1,0 0 0,-3 2 0,-1 0 22,2 1 0,-1 0 0,2 0 1,-1 0-21,-1 0 1,1 0 0,-1 0 0,1 0-50,-4 0 0,1 0 0,-1 3 0,1 0 27,-1 0 1,1 0 0,2 0-1,1 0-4,-1-3 0,0 0 0,1 0 0,-1 0 18,-2 0 0,-1 0 0,1 0 0,-1 0-4,1 0 0,-1 0 0,1 0 1,-1 0-178,1 0 1,-1 0 0,1-3 0,-1 0 186,1 0 0,0 0 1,-4-1-1,1 1-17,0-1 0,-1 2 1,-1 0-1,0 0 30,4-4 0,1 0 0,-4 4 1,1 1 49,2-2 1,1 0-1,0-1 1,-1 0-51,-2 1 1,-1 0-1,0 0 1,0 1 0,0 1 0,1 2 0,-4-1 1,0 0-11,0 0 1,1 0-1,1 0 1,-1 0-1,0 0 1,0 0 0,-2 0 0,0 0-17,-1 0 0,-1 0 1,3 0-1,0 0 9,6 0 0,1 0 0,-3 0 1,-1 0 6,1 0 0,0 0 1,-6 0-1,-1 0-34,4 0 1,0 0-1,-1 0 1,0 0-5,3 0 1,1 0 0,1 0-1,-1 0 27,-3 0 0,0 0 0,-3-3 1,-1 0-68,47-3 1,-48 3-1,0 0 84,5 3 0,0 0 0,43 0 10,0 0 1,-2 0 24,-4 0 1,6 0 11,-6 0 0,1 0-52,-7 0 1,6 0 11,0 0 1,1 0-38,-7 0 1,6 2 25,1 4 1,1-2-5,-2 7 0,-2-5-54,8 6 1,-6-9-13,6 3 0,-11 2-18,5-2 1,-7 5 59,7-5 1,-4 6 29,-1-7 1,-8 3 132,-4-2 1,-4-4-85,-2 3 1,0 3-43,0-2 0,-2 2 10,-3-3 1,3-3 25,-4 4 0,-1-4 99,1-2 1,-5 2 383,5 4 0,-5-4-411,5 3 0,-5-3-29,6-2 0,-7 0-48,7 0 1,-3 0-1,2 0 0,3 0 2,-9 0 1,1 2-11,-6 4 1,6-4-32,-1 4 1,-5-5 400,-6-1 0,-2 0-421,3 0 0,-3 0 363,-4 0 1,-5 0-312,-1 0 1,-1 0 299,-10 0-296,-8-7 91,-7 5-136,-31-6 0,-29 24 0,-29 3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3:5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8039,'0'-10'-151,"-8"-5"1163,6 13-161,-6-13 4,8 13-257,0-6-93,0 8 8854,0 0-9356,-7 0 0,5 8-18,-4 3 1,4-1 31,2 2 0,0-1-16,0 6 0,0 1 80,0-1 1,-2 0 149,-4 1 0,5-1-23,-5 0 0,4 6-84,2 0 1,0 0 126,0-5 1,0-1-72,0 0 1,-6 0 139,0 1 1,1 5-82,5 0 1,0 6 77,0-6 1,0 6-182,0-6 0,-6 2 17,0-2 0,0-4-54,6 4 0,0 2-144,0-2 0,0 0-38,0-6 1,0 1 67,0-1 1,0 0-38,0 1 1,0-7 153,0 1-274,0-1 0,0 1-430,0-1-308,0-7-12,0 4-443,0-8 332,0 0 1,6-2 19,0-4 1,0 2 400,-6-7 1,5-1-1307,1-5 1,8 0 1917,-3-1 0,4 1 0,3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3:52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8044,'-10'0'995,"3"0"-764,7 0 0,-2 0 288,-4 0-118,4 0 61,-6 0-362,1 0 195,5 0-168,-14 0 0,12 0 3,-7 0 0,7 2-94,-2 3-23,-3-3 64,-1 14 1,-1-14-38,-1 3 0,6 3 67,-5-2 1,7 2 53,-2-3-79,-3-3 1,5 8-43,-8-4 0,6-5-5,-5 5 1,5 2-7,-5-2 1,5 1-26,-6-1 0,7-2-8,-7 8-60,1-9 1,-5 7 99,5-4 1,1-4 61,4 3-49,4-3 120,-13-2-31,13 8-62,-6-6 0,6 6 41,-3-8 4,3 0-123,-6 7 0,6-5 114,-4 4-128,4-4 1,-7 0 81,3 4-194,4-4 150,-13 5 0,11-1 2,-8 0 240,9 0-238,-13-6 1,12 1 123,-7 5-111,7-4 1,-6 6 218,5-8-143,3 0 302,-14 8-279,14-7 1,-7 7 385,3-8-176,4 0 301,-6 0-66,8 0 579,0 0-1320,0 8 1,0-4 121,0 7 0,6-5 75,0 5 0,7-5 136,-1 6 0,3-1 35,3 7 1,5-7-63,0 1 0,2-1 97,-2 6 1,-2-5-9,8 0 0,-8-7-81,2 7 0,2-6-11,-2 5 1,0-7-9,-6 2 72,1 3-337,-1-7 83,0 14 1,-5-14-5,-1 3 1,-5-3 172,5-2-579,-7 8 147,4-6-690,-8 6 408,0-8-1653,0 0 0,8 15 0,1 4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3:52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7973,'0'-10'2805,"0"2"-2357,0 8 690,0 0-679,8 0 0,-4 0-421,7 0 1,-5 0 83,5 0 1,-5 0 10,6 0 0,-7 0-26,7 0 1,-6 6-196,5 0 0,-5 2-614,6-3 533,-9-3 0,7 12-104,-4-8 0,-4 7 98,3-1 1,-3-3 302,-2 3 1,0-1 23,0 7 0,-5-1 123,-1 0 0,-2-5 80,2-1 0,4-5 403,-3 5 0,-3-5 429,2 6 163,0-8-500,6 3-613,0 1 1,2-6-157,4 4 1,2-3-143,3 3 0,7-4-268,-1 4 1,2-4-421,10-2 1,2-2-2170,9-4 2918,4 4 0,16-21 0,1 4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1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7898,'-17'0'0,"7"-2"0,4-4 960,4 4 188,-5-5-86,5 7-206,-6 0 164,8 0-183,0 0-305,8 0 309,-6 0-518,13 0 0,-5 0-343,7 0 66,-7 0 1,5-6-317,-4 0 231,5-7 1,1 11 23,0-4 1,-5-2-377,-1 3-40,1-9 120,5 12 202,1-5 63,-9 7 0,1 0 340,-4 0 80,-5 0 114,7 0-207,-8 7 170,0-5-202,0 14 5,0-14-230,0 13 1,0-11 87,0 7 0,-2-5 80,-4 6-123,5-1 1,-13 6-10,8 1 1,-1-1-14,1 0 0,2 1-87,-7-1 1,5 0 44,-6 0 1,6 6 55,-5 1 1,1 6-191,-1-1 0,-10 11 39,3 7 1,-5 1-733,0-2 523,4 11 0,-8-16-887,4 11 779,4-12 0,-4 2-156,11-7 0,-1-3-203,7-3 0,-5-4-580,5-7 918,0-1 0,6-6-1121,0 1 821,0-8 309,0 3 419,0-7 0,-8-7 0,-1-3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7898,'10'0'1863,"-3"0"-1418,-7-8 3,0 6 108,8-5-185,-6 7 0,8 1 177,-5 5 1,-1-2 436,8 8 0,-6-1-425,5 6 0,-7-5-136,2-1 0,1 1 5,-1 5-555,8-7 0,-11 3-280,9-7 1,-6 6-615,5-7 807,-7 1 0,12-6 194,-5 0-2708,-3 0 1642,7 0 1,-5-2-221,7-4 0,-5-3 657,-1-8 0,1 1 648,5 5 0,0-5 0,0 7 0,1-1 8,-1 2 1,6 3 63,0-1 1,2 0 38,-2 6 0,-2 0 815,8 0 0,-6 0-366,6 0 0,-8 6 1456,2 0-1424,4-1 0,-8 1-262,4 0 0,-11 2 103,-6-3-2001,3-3 1070,-7 14 498,6-14 0,0 13 0,1-5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2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10436,'12'0'442,"0"0"0,-7 0 1026,7 0-989,-1 0 0,7 0-68,-1 0 0,2 0-671,4 0 0,-4 0 231,5 0 1,-5 0-333,-2 0 404,0-8 1,1 6-1046,-1-3 0,-6 3-175,1 2 205,-8 0 1,3 2 274,-7 3 1,-1 5 696,-5 7 0,-4 8 0,-7 2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7908,'0'17'0,"-5"-5"-38,-1-1 77,0 1 1,4-1 796,-4 1-424,4-8 1,-5 11 995,7-3-1249,0 3 0,0 2 24,0 1 0,0-1-75,0 0 0,2-5 67,3-1 1,5-1-292,7 1 0,1-3 97,-1-8-449,0 0 0,2 0 220,4 0 1,-3-2-542,3-4 531,4-3 0,-8-9-21,4 1 0,-6 0 14,-5 0 0,1-1 259,-7 1 1,0 0-111,-6-1 1,0 7 867,0-1-599,-8 1 1,-2 1 439,-7 4 1,-2 4-90,-4 2 0,4 0 129,-4 0 1,3 0-196,3 0 1,0 6-55,-1 0 1,7 2-353,-1-3 48,9-3 0,-7 6-1625,4-8 886,4 8-740,-5-6 0,8 5 439,5-7 0,-2 0 960,8 0 0,-1 0 0,6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4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7887,'-9'-2'559,"3"-3"-210,4 3 264,2-6 1,2 10-177,4 4 0,3-2 38,8 7 1,1-1-95,-1 1 0,0 3-23,1-9 0,-1 3-164,0-2 1,-5-4 32,-1 4-1074,-7-4 635,11 5-1277,-13-5 758,6 6-1106,-8-8 522,0 0 802,0 7 0,0 3 513,0 7 0,-8 8 0,-1 2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7370,'0'-10'860,"0"3"-622,0 7 1192,0 0-922,8 0-153,-6 0 1,5 7-83,-7 5 0,6 3 81,0 3 0,2 7-55,-3 3 1,-3 7 107,4 5 0,-4 3 129,-2 3 1,0 4-136,0-4 0,0 4-299,0 2 1,0 9 85,0-3 0,-6 1-750,0-18 1,-5-7 263,5-5 1,-7-6-21,1 6 0,-3-14-272,-3 3 1,-1-11-659,-4 5 0,2-8 1248,-8 1 0,0-10 0,-5-5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5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12795,'-11'6'168,"-1"-1"1,3 9-142,-3-3 0,-3 7 4,3 5 0,3-10 128,-3 4 0,8-3-53,-2 3 41,4 0-229,2 1 1,0-7-87,0 1 0,2-8-103,4 1 0,4-3 44,7-2 1,0 0-130,1 0 1,-1-5-21,0-1 1,1-2 66,-1 2 0,-2 2 134,-3-7 0,3 7-28,-3-2 0,-3 3 58,3-3 0,-6 4 47,5-4 1,-5 2 143,5-2 1,-5 5 96,6-5 478,-9 4 406,13-6-523,-14 6-52,5-5 22,-7 7-1544,0 0 1,-1 5 781,-5 1 1,-2 8 9,-3-3 0,-5 4 349,5 3 0,-5 1-84,-1 4 0,0-2 481,-1 8 1,1 0 28,0 5 1,0 9 230,-1 3 1,-5 6-239,0 5 536,0-3-612,13 13 1,-3-7-84,7 3 1,-5-9-106,5-8 0,0-2-709,6 3 0,0-11 396,0-7 1,0-8-1347,0 2 365,0-4-118,0-1 678,0-9 348,0-1 0,0-10 75,0-4 1,0-3-94,0-9 1,0-7 206,0-4 0,6 3-35,0-3 0,7 2-102,-1-2 1,3 4 78,2 8 0,1-1-17,-1 1 1,2 2-24,4 3 1,-4 5-15,5 7 1,-5 0 200,-2 0 0,0 0-139,1 0 283,-1 0 1,-2 7-115,-3 5 0,-5-3 9,-7 3 0,0-1-194,0 7-121,0-1 0,-1 0 127,-5 1 1,-2-7-68,-3 1 1,-5-8 145,5 1 0,1-3-83,-1-2 1,5-2 208,-6-3 0,8-5-133,-1-7 1,5-8-244,5-4 0,7-6 22,11-5 0,4 1-134,7-7 0,7 6 166,-1-6 1,8 2-71,-2-2 0,2 1-148,-2 5 0,3 4 68,-9-5 0,2 10 217,-2 3 0,-5 6-101,0-1 0,-3 6 363,-9 6 1,0-3-60,-5 8 1,-1 1 76,0 5 1,1 0 286,-1 0-65,0 0 1,-5 2-108,-1 3 0,-7-1-52,2 8 1,-4-1-247,-2 6 1,-8 3 148,-3 3 1,-7-2-153,-5 8 1,2-6 148,-8 6 1,2-1 1,-1 7 0,-3-6 10,8 0 1,0-8 200,5 2 0,7-4 327,-1-2-334,8 1-448,-3-1 1,9-2 133,3-3 1,5-4-152,7-8 1,1 0 11,-1 0 0,6-8 16,0-4 1,2-3-102,-2-2 1,2-1-199,4 1 0,2-2 9,-8-4 0,-6 2 94,-5-8 1,-3 2 131,3-2 0,-5-4-19,-7 5 0,0-5 129,0-2 0,0 1-43,0-1 1,-2 1 43,-3-1 0,-3 2 14,-4 5 1,-3-3 100,4 8 0,1-2 160,-2 2 1,3 9-93,-3-3 1,-1 4 490,7-5-178,-7 9 51,3-7-317,-7 14 1,5-5 14,1 7 1,7 2-131,-2 3 0,4 13 10,2 10 1,0 11 263,0 1 0,2 16-100,4 2 1,2 9 451,3 8 1,4 2-218,-3 3 1,-4-3 66,-3-8 0,-3 1-16,-2-1 0,0-6 41,0 1 0,-2-13-486,-3 7 1,1-16-383,-8 4 1,1-7-917,-7-5 0,1 7 749,0-1 0,0-7-1419,-1-10 1,1-12 156,0-5 1703,-1-4 0,-7-10 0,-1-1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5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11328,'10'0'1994,"-3"0"0,-7 8-1639,0 4 1,0 9-269,0 2 0,0 7-174,0-1 1,0 4-114,0 2 0,0-7 244,0 1 0,4-6-435,8 6 0,1-8 163,16 2 0,0-9-78,5-3 0,3-5 184,3 6 0,-9-7 285,4 7 0,-7-3-99,1 3 1,-4 3 182,-7-3 0,-3-3 251,-4 3 0,3 0-160,-8 5 0,-1 0-269,-5 0 1,-7-3 73,-5 3 0,-5-3-849,-6 9 0,-4-4-101,-8-2 0,1 6-497,-1 0 0,-1 0 515,-5-5 1,5-9 788,-4-3 0,3-4 0,2-2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7927,'8'-9'721,"-4"1"186,7 8 1,-5 0-477,6 0 1,-7 0-140,7 0 0,-6 0-220,5 0 0,-1 2 111,1 4 1,3-2-1425,-8 7 1,5-5 1240,-5 6 0,0-1 0,-6 6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7927,'-17'15'0,"0"-3"0,5 1 996,1-7 203,7 0 1,-2-6-423,12 0 1,4 0-320,7 0 1,0-2-724,0-4 1,8 2 212,4-7 1,10-1 51,1-5 0,16 0 0,-2-1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8043,'0'-9'1795,"0"1"1,2 6-1039,4-4 1,-2 5-273,7-5 1,1 4-315,5 2 1,8 0 18,4 0 0,4-6-65,1 0 0,7 1 120,-1 5 1,2-2-292,-2-4 0,-3 4-131,3-4 0,-3 4-203,-3 2 1,-5 0-1213,0 0 764,-8 0-297,4 0 358,-8 0-770,-7 8 1047,-2-6 0,-16 6-494,-3-8 984,-5 0 0,-9 0 0,-2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8043,'-18'10'1321,"7"-2"-1050,-1-8-26,8 0 1,-3 2 206,7 3 0,0-1-98,0 8 1,0-1 264,0 7 1,0-1-189,0 0 0,0 8-91,0 4 0,0-2-262,0 2 0,0-6-209,0 6 0,0-6-254,0 5 0,0-5 345,0 6 1,0-8-1325,0 3 0,2-5-247,3-2-506,-3-7 1178,6 5 939,-8-13 0,0-2 0,8-10 0,1-7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8017,'0'-9'2172,"-2"1"-1621,-3 8 0,1 0-512,-8 0 26,8 0 0,-3 8 34,7 3 72,0 5 1,0 9-38,0 3 1,0 7 122,0 5 0,7 1-257,5 10 0,-3-1 91,3 14 1,-6-3-90,5 3 0,-7 1-250,2-7 1,-2 1-96,2-1 0,-5-10 124,5 4 1,-4-12-91,-2 1 0,0-11-470,0-1 0,0-8 295,0 2 0,0-9-165,0-3 1,-2-5-14,-4 6 662,5-9 0,-23 5 0,5-8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8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17 7991,'-8'-9'2463,"6"1"-2243,-6 8 1,10 0-258,4 0 1,-2 0 459,7 0-145,1 0 0,5 0-142,0 0 0,1 0-173,-1 0 1,-5 0-785,-1 0 438,1 0-142,-3 0 116,7 0 0,-14 8 172,3 3 1,-10-1 125,-7 1 1,2 1 312,-1 5-176,-1 1 0,3-7 241,3 1 231,-4-1 1,8 1 75,-3-1-178,3-7-277,2 4 0,6-6 47,-1 3 1,9-3-145,-3 4 1,-1-4-36,1-2 1,1 0-128,5 0 0,-5-6-26,-1 0-128,-7 1-443,12 5 304,-15 0-333,7 0 485,-8 0 1,-6 2-112,1 3 1,-11 5-46,-1 7 0,-2 1 8,-10-1 1,4 2 428,-10 4 0,3 2 0,-14 4 0,-1 4 0,-4-5 0,-9 11 0,-3 1-302,-5 1 1,-1 1 0,0 2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8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295 242 7991,'-52'25'0,"0"-6"0,8 6 748,2-15-261,15-2 56,2-1-317,8-5 634,-1 6-125,9-8-581,1 0 0,16-8 86,3-3 0,14-5-187,10-1 1,9-2 128,14-4 1,3-2-297,8-4-176,16-4 1,-5 8-465,13-3 561,-5-5 0,0 14-53,5-4 0,-11 9-116,5 3 0,-12 7-40,0-2 1,-4 4 98,-2 2 1,-9 0 119,-9 0 1,-3 0 4,-13 0 0,-4 0-20,-14 0 42,0 0 74,-7 0 0,-4 2 162,-12 4 0,-4-2-274,-7 7 1,-8-5-514,-4 5 707,-3-7 0,-18 19 0,-4-3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7887,'-9'18'1923,"-7"-1"-1732,14 0 1,-5 1 782,7-1-346,0 0 1,0 0-212,0 1 1,0-1-220,0 0 1,0 1 259,0-1-381,0 0 0,-6 1-18,0-1 0,-2-6-159,3 1 124,3-8 0,-8 3-291,4-7-149,4 0 269,-5 0 0,7-2-90,0-3 1,2 1 52,3-8 1,5 1-496,7-6 0,6-1 122,0 1 1,8 0-89,-2-1 1,-2 1 346,2 0 0,-2 7 316,1 4 0,3 4 442,-8 2 0,-2 2-364,-9 4 0,1 6 366,-7 11 1,6-4-228,-7 4 0,1-4 909,-6-1 1,0-1-403,0 0 0,0 0-201,0 1 0,2-9-525,4-3 1,4 2-383,7-2 0,8-8-370,4-10 1,11-9 442,6-2 1,6-6-38,6 6 0,-3 0 41,9 6 1,-14 7 311,2 4 1,-14 4 149,-3 2 0,-5 8 338,-12 4 1,-5 5 6,-13 6 1,-2-2 540,-4 8 1,-5-8-408,-12 2 0,-4 0-266,-8-6 0,3 3-385,3-15 1,2 7 91,4-6 0,4-1-760,-4-5 0,9-7-250,3-5 1,7-5-800,-2-6 1,6 0 662,6-12 1053,11 5 0,10-20 0,8 5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9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7973,'-17'0'0,"7"8"1199,-5-6-702,13 13 349,-6-13 1139,1 6-1389,5-8 0,-6 2 168,8 4-1821,8-4 0,1 5 582,9-7 1,1 0-929,4 0 1,4 0 552,7 0 0,7-2 376,-1-3 1,8 3 478,-2-4 1,-3 4-113,-3 2 0,-5 6 365,-7-1 1,-3 9-293,-7-3 1,-7-1 2442,1 2-968,-8-1-572,3 6 0,-7-5-612,0-1-1204,0-7 947,0 4 0,0-16 0,0-1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9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10541,'17'9'721,"1"-3"0,-1 2-12,0-3 0,1 7 96,-1-6 0,-2 1-432,-3-1 0,3-4-251,-3 4 0,-3-2-554,3 1-1086,-8-3 337,11 6 509,-13-8-147,6 0 0,-16 8 819,-4 3 0,-3 5 0,-2 1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0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7926,'-10'18'761,"1"-3"-62,3-4-269,4 5 1,-6-12 130,8 7-144,-7 1 0,-1 5-153,-4 0 1,-3 1-32,3-1-127,-3-7 1,4 5-124,-1-4 400,8-3-864,-4 7 443,8-13 1,2 6-461,4-8 1,6 0 245,11 0 1,6-2-78,11-4 0,-2 3 34,8-9 1,1 0-21,4-5 1,-4 6 141,-1-1 1,-14 8 202,3-1 0,-12 3 126,0 2 0,-10 0-15,-1 0-417,-8 0 1,2 0 167,-12 0 0,-6 7 108,-11 5 0,-4 11 0,-7 4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0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8342,'10'9'941,"-1"5"-1863,-3-9 2216,-4 1 1,4-4-524,-12 4 0,2-2-279,-7 7 1,-1-5-212,-5 6 0,-2-1-238,-4 6 1,4 1 59,-5-1 1,-1 0 2,2 1 1,0-1-18,6 0 1,2 0-168,3 1 1,-1-7-620,7 1 0,-6-6 51,7 5-522,-1-7 493,-2 4-1155,6-8 1122,-5 0 1,1-2 100,0-4 1,0-4 525,6-7 1,-2 5-128,-3 1 202,3-1 6,-6-5 795,8 8-585,0 1 484,0 8 35,8 0 1,1 0 326,9 0-683,-9 0 0,5 8 125,-9 3 1,7 4 103,-6 3-383,7-1 141,-3 0 0,1 6-62,1 0 0,-3 0 474,3-5 0,3-1-283,-3 0 0,3-5 215,3-1 1,1-1-385,4 2 1,-2-5-301,8-7 0,0 0-301,5 0 1,1 0-552,-1 0 0,9-15-507,3-8 1,6-10 1338,5-7 0,5-12 0,7-10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7923,'0'10'492,"0"5"-30,0-3 0,10-3 2,7 3 1,2-8 682,10 1 1,-6-3-1063,6-2 1,0 0-29,5 0 0,1-5-743,-1-1 479,-7-8 0,4 5-339,-8-9 1,0 1-526,-5 0 1,-9 0 264,-3-1 1,-4 7 399,-2-1 1,-8 6 273,-3-5 0,-11 7 132,-1-2 0,-2 4 279,2 2 1,4 0-162,-4 0 0,10 8 185,1 4 1,6-3 479,-5 3 1,7 5-309,-2 6 0,4 0 226,2-6 0,0 7-206,0-1 1,0 2-113,0-2 1,0-4-152,0 4 1,2-4-88,4-2 0,-2 1-106,7-1 0,-5-5-382,6-1-727,-1-7 0,6 4 551,1-8 1,1-2-525,4-4 1,-4-4 376,4-7 1,-2-8 665,2-4 0,4-11 0,8-4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17 7923,'11'0'680,"1"0"789,-1 0-1099,7 0 0,-1-1-124,0-5 79,0 4-499,1-6 0,-1 8 112,0 0 0,-5 0-1099,-1 0 868,-7 0 1,4 14-22,-8 3 1,-10 12-44,-7 0 1,-8 5-169,-10 7 0,1-5 572,-1 4 0,1-5-109,-1-6 0,2 2 956,5-8 0,5 0-491,11-6 0,-1-6 495,7 1-563,0-8 0,14 9 281,3-7 1,5 0-264,1-6 1,8-8-264,4-3 0,1 1-482,-1-2 0,4 1 306,-4-6 0,1-1-517,-1 1 1,-4 0 292,-7-1 1,-1 3-89,0 4 1,-5-5-38,-1 5 0,-7 1-156,2-1 1,-4-1 111,-2-5 0,0 5 479,0 1 0,-16-1 0,-3-5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1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7923,'-7'10'0,"-5"-5"0,-1 5 782,1 2 1,-3 3-270,3 2 0,3 6 170,-3 0 1,2 8-192,-1-2 0,-4 4 24,3 1 0,-3 1-765,-3-1 0,7 1 207,-1-1 0,3-5-321,-3 0 0,-1 0 282,7 6 1,0-3-1277,6-3 0,0-4 366,0-8 1,2 1 158,4-1 0,9-8 801,8-3 0,6-2 31,-6 2 0,8-2 443,-2 7 1,1-5-346,-1 6 0,-4-7 790,-7 7-297,7-1 2067,-6 7-1286,6-1-1283,-16 0-829,-1-7 740,0-2 0,-6-1 0,5 3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2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341 18 7969,'17'-10'-77,"-5"3"232,-1 7 0,1 0 128,5 0 0,0 0 92,1 0 1,-1 5 192,0 1 1,-5 8-214,-1-3 1,-7-1 28,2 1 0,-4 1-265,-2 5 1,0 0 117,0 1 1,-8 1-580,-3 4 0,-7-2 275,-5 8 1,-10 0-555,-7 5 1,0-1 352,5-4 0,-5-4 203,-1-8 0,3-2-10,9-3 1,-1 1 151,6-7 0,-1 0 36,2-6 0,10 0-57,-4 0-54,11-8 0,-8-1 83,9-9 0,7 7-366,9-1 0,12 3 97,6-3 0,8-3 133,9 3 1,-6 3-4,12-3 0,2 6 2,3-5 1,1 5 167,-6-5 1,0 7-111,0-2 0,-1-2-297,1 2 0,-6-5 120,1 5 1,-9-5-256,2 5 0,-5 0 126,-6 6 1,-4 0-124,-8 0 258,0 0 1,-7 2 136,-4 4 1,-14 3 114,-9 9 0,-8 1-102,-10 4 1,1-4 343,-1 4 0,6-4-136,0-1 1,2-1 354,-1 0 0,3 6-216,7 0 1,1 6-120,0-6 1,-1 8 160,1-2 0,-2 9 147,-4 3 0,4 5-152,-4-6 0,2 8-88,-3-2 1,5 4-680,-4 2 1,6-8 270,5-3 0,-1-7-753,7-5 0,0 2-214,6-8 107,0 0 61,0-6 495,0-7 1,0-4 430,0-12 0,8-4 0,2-7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2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10435,'17'0'688,"1"8"-87,-1 3 0,-2 5-145,-3 1 1,3 6 25,-3 0 1,-3 8-131,3-2 0,-8 3-145,1 3 0,-3 0-179,-2-1 0,0-1-238,0-4 0,-2 3-44,-3-3 0,1-4-394,-8-2 0,3 2-1291,-3-2 851,-3 0-93,5-5 762,-7-1 0,5-8-256,1-3 0,5-12 675,-6-5 0,1-4 0,-6-3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2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7902,'11'-15'455,"1"3"-285,-1-3 1,7 7 814,-1-3 797,-7 3-714,5 8-172,-13 0-564,6 0 1,-10 8 46,-4 3 1,2 3-114,-8-3 0,3 5-50,-3-5-85,5 5 0,5-1-195,-4-4-180,4 5 196,-6-14 0,16 11-868,4-7 1,5-2 420,6-10 0,6-6 495,11-11 0,4-11 0,8-10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1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7897,'10'0'1003,"5"0"1,-3 4-419,3 8 0,10 1-369,4 16 0,-2 5 170,2 7 1,-2 5 8,1-6 0,3 3 105,-8-3 0,0-4-226,-5 5 1,-9-5-57,-3-1 0,2-1-142,-3 1 0,1-2-163,-6-5 0,-8 3-335,-3-8 0,-4 6 267,-3-6 1,-5 0-422,0-5 0,-8-7 249,3 1 1,-5-9 76,-2 3 0,1-6 82,-1-6 1,3-3 216,3-8 1,-2-7 25,8 1 0,6-5 347,5 5 1,8-6-14,-2 6 1,8-6-143,10 6 1,7 0-341,16 5 0,7 3 78,4 4 1,10-5-664,1 5 1,7 1 98,-6-2 0,-1 7-681,-5-7 1240,0 8 0,-8-11 0,-2 5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3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7942,'12'0'332,"-1"0"1,-5 0 526,6 0 1,-1 0-257,6 0 1,1 0-203,-1 0 0,-5 6 213,-1 0 0,1 5-190,5-5 1,0 2-320,1-3 1,-1-3-189,0 4 0,0-4-649,1-2-120,-1 0-899,0 0-770,1 0 1788,-9 0 1,-3 0 732,-12 0 0,-11 8 0,-10 1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3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7942,'-17'18'737,"0"-1"1,1 0-225,5 1 1,-3-1-402,9 0 0,-1 2 138,6 5 0,0-5 160,0 4 0,0 2-193,0-2 0,0 8-98,0-3 0,0-1-582,0 2 0,6-8 308,-1 2 0,9-3-510,-3-3 541,-3 0 1,7-2-1333,-3-3 365,-4-4-24,7-8 453,-5 0 662,7-8 0,0-9 0,0-10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8232,'19'-8'218,"4"-3"1,4-6-116,7-6 1,9 3-174,3-3 1,10-2 141,1 2 0,9 6 206,-3 5 0,4 3-494,2-3 0,2 5 33,4 7 0,-3 0 11,2 0 1,-8 0 146,-3 0 1,-9 7-84,-2 5 0,-10 3-24,-13 3 1,0-1 206,-12 0 0,-3 8 52,-14 4 1,-2 4 281,-4 1 1,-11 3-146,-12 3 0,-12-2 63,-5 9 0,-6-7-176,-5 6 0,1-8 82,-7 3 1,7-5-263,-2-1 1,12-8 50,6-4 0,3-12-333,3-5 1,7-4 91,4-2-1315,4 0 741,1-8 793,-7-9 0,6-10 0,-6-7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 7941,'0'9'2992,"0"7"-2667,0-5 0,0 4-299,0 3 0,0-5 489,0 5 0,-6-5-91,0 10 0,-7-4-456,1-1 0,2 1 84,-1 4 0,1-4-1184,-1 4 1,-3-4 206,9-1 1,-3-7-202,2 1 0,6-9 605,0 3 0,8-4 521,9-2 0,0-6-120,1 1 1,-1-1 119,0 6 0,1 0 430,-1 0 0,0 2-364,0 4 0,-7 3 1085,-4 8 1,-4 1-233,-2-1 0,0-5-41,0-1 1,0 1-63,0 5-560,0 0 1,-6-5-1050,0-1 719,0-7 0,4 4-1881,-3-8 1263,3 0 1,-6-2-1547,8-4 2238,0-3 0,0-16 0,0-2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7941,'17'0'496,"-7"0"945,-3 0-953,-7 0 0,-2 7 285,-3 5 1,-5-3-289,-7 3 1,-1 5-224,1 6 1,0 2-372,-1-2 0,-3-3-399,4 3 1,-4 2 282,9-2 1,-1 0-723,1-6-36,5 0 1,11-1 99,7-5 1,3 3 768,14-9 0,-5 9-13,6-3 0,0-1 594,6 2 0,-3-3-372,-3 3 0,-4 1 711,-8-7 492,1 7 854,-1-3-1305,-7 7-855,-3 1 1,-9-9-2359,-3-3 2366,3-4 0,-14-2 0,7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12120,'-17'0'1104,"0"2"-722,0 3 0,-1 5-308,1 7 1,-6 1 32,0-1 1,0 6-171,6 0 1,7 0 178,4-6 1,4 1-149,2-1 0,4-2-218,8-3 1,1 1 145,16-7 1,5 6-61,7-7 0,5 1 106,-6-6 1,1 0 12,-7 0 1,1 0-189,-1 0 0,-7 0-313,-4 0 0,-3 0-860,-3 0 759,-8 0 647,-1 0 0,-8 0 0,0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1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7977,'10'8'1748,"-2"-7"0,-3 9-794,1-4-406,0-4 0,-6 13 277,0-3 0,-6 3 249,0 2 1,-7 6-497,1 0 1,3 8-648,-3-2 1,3-2 112,-3 2 0,4-2-1257,8 1 1,0-3 147,0-7 0,8-1-594,4 0 1,3-1 744,2-5 1,3-3 913,3-8 0,11 0 0,10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1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7932,'0'-17'1745,"8"7"-845,-7 2-504,7 8 1,-6-5 513,4-1-398,-4 0 0,7 6 375,-3 0 1,-4 2-178,4 4 1,-2-2 161,1 7 1,-3-5-214,4 5 0,-4 1 199,-2 5 0,-6-5-303,1-1 1,-7 1-172,6 5 0,-7 0-397,1 1 0,-3-1 201,-2 0-883,-1 0 1,7-5-1554,-1 0-2077,8-9 2858,-3 5 1,16-8-1849,9 0 3315,14 0 0,12-15 0,8-5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1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12758,'0'11'562,"0"1"1,0-7 1854,0 7-1800,0-1 0,0 7 15,0-1 0,0-5-818,0-1 0,0-5 166,0 5 1,6-5-1420,0 6 1,0-7 886,-6 7 0,0-1-2752,0 7 3304,0-1 0,-8 8 0,-2 2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1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7932,'-11'0'1314,"-1"0"1834,8 8-3168,-11-6 51,13 6 421,-6-8 1,8 2 370,0 3-405,0-3 0,6 8-162,0-4 0,1-3-217,-1 9 1,-2-6-196,8 5 0,-1-7-475,6 2 1,8-4-213,4-2 0,4-2 443,1-4 1,1 4-14,0-4 0,-3 5-21,-3 1 0,2 0 863,-8 0 1,-2 7 5,-9 5 1,-5 9 267,-7 2 1,0 8 215,0-3 1,-2 5 796,-3 2 1,-5-6-888,-7-1 0,1-6 38,5 1-1302,-5-4 0,9-8 262,-5 1-1689,5-8 1,7-4 290,0-12 1571,7-3 0,10-18 0,10-3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7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7928,'45'-71'0,"3"5"5,-8 20 0,-2 10 36,-9 7 0,-4 13 784,-7-1-127,-1 11 234,0-1 0,-7 9-398,-5 3 0,-8 5 192,-3 7 0,-8 2-128,3 5 1,1-5 31,-1 4 1,7-4-323,-2-2 1,-2-5-210,3-1-234,-1-7 0,14 4-430,3-8 0,6 0 576,6 0 0,2-6 6,4 0 0,8-7-1761,-8 1 0,5 5 599,-11 1 1,0-2 590,-5 2 0,-1 1 109,0 5 406,-7 0 0,-1 5 642,-3 1-587,-4 8 425,6-5 0,-10 7-74,-4-5-92,4 5 0,-7-9 248,3 5-387,4 3 0,-8-7-112,5 3 0,3-1-371,-4-4 180,4 3 0,2 9 77,0-1 0,0 8 34,0 4 0,0 5 1,0 7 1,0 5 114,0 11 1,0 13-6,0 10 1,0 14-233,0-42 0,0 0 1,0 4-1,0 2 101,0 5 0,0 0 0,0 0 0,0-1-109,0 5 1,0-1 0,0-4 0,0 1 2,0 1 1,0-1 0,0-9 0,0-1-79,0 45 0,0-23 170,0-11 0,0-9-75,0-3 1,0-13 197,0-5 1,0-11-298,0 0-69,0-11-38,0-5 571,0-30 0,6 4-865,-1-15 665,9-9 0,-5 15 0,9-15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1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7896,'17'-10'0,"0"-5"1247,1 13-94,-9-6-559,-1 8 0,-10 2-148,-4 4 1,-5 3-113,-12 9 1,1-1-278,-6 0 1,1 6 119,-2 0 0,-2 0-564,8-5 1,0-1 294,6 0 0,7-5-691,4-1 0,4-5 152,2 6 0,2-9-122,4 3 0,4-4 459,7-2 0,2 0 56,4 0 1,-3 8 249,3 3 0,-4 5-105,-2 1 0,-2 6 770,-3 0 0,1 14-328,-7-3 1,0 5 575,-6-5 0,-8 1-226,-3-1 0,1 1-35,-1 0 0,1-9-286,-2-2 1,3-5 81,3-2-853,4 0 1,-5-5 244,7-1-621,0-7 1,7-4 120,5-11 1,3-10-183,2-3 1,1-6 313,-1 1 0,0-6-16,1-5 0,-7 2 127,1-9 0,-3 3 128,3-2 0,3 4 277,-3 7 0,-3 1 0,3-1 0,-1 8 0,7 2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2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8090,'-12'0'863,"1"0"0,5 0-358,-5 0 0,5 0 49,-6 0 0,7 0 150,-7 0-127,1 0-518,-7 8 1,3 1 131,3 8 1,-1-5-263,7 0 0,0-1-372,6 6 0,0-5-490,0-1 0,8-1 537,4 2 396,11 3 0,4-13 0,7 6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8547,'17'0'989,"2"0"-709,5 0 0,2 0 401,9 0 0,0 0 86,-1 0-489,1 0 1,1 0-297,5 0 0,-5 0-307,4 0 0,-5 0-834,-6 0 0,2 0 588,-8 0 0,-6 0-1071,-5 0 1642,-9 0 0,13-8 0,-7-1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8007,'0'9'1258,"0"-1"0,0 0-1075,0 3 0,0-1 304,0 1 1,0-5 73,0 6 1,0-1 1209,0 6-1839,-7 1 0,5-1 97,-4 0 0,4 1-1380,2-1 1,0 0 800,0 0 0,2-5-437,4 0 0,-3-3 987,9 3 0,-1-5 0,7-7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11797,'0'9'546,"0"-1"-181,0 0 0,0-5 32,0 9-569,-7 0 1,-3 11-468,-7 0 0,-3 7 76,-3-1 1,0 10-541,-11 1 0,1 8-566,-13-2 1669,0 12 0,-21-4 0,-5 5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3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97 174 8007,'-27'9'0,"2"-1"319,7-8 0,7 0 1344,-1 0-1261,9 0 0,3-8-282,11-3 0,14 1 185,10-1 0,9-1-64,13-5 1,11-1-210,7 1 1,5 0-138,-5 0 0,4 1-189,-10 5 0,4-3 85,-9 8 0,-7 1-200,-5 5 0,-4 0-82,-13 0 0,1 0-1039,-13 0 1530,0 7 0,-13 3 0,-2 7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3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8069,'-27'0'675,"4"0"1,10 7 760,1 5 0,8 3-1219,-1 3 1,5-3-271,5-3 0,-1 1-15,8-7 1,-6 1-121,5-1 1,3-4-483,9 4 0,4-6 210,7-6 1,10-5 459,8-12 0,0-4 0,8-8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8019,'10'17'2316,"-5"1"0,-5-1-1156,-5 0 1,3-5-51,-4-1-1079,4 1 1,-4-1-1,0 1 0,-1-8-489,1 2-3211,4-4 3669,-6 5 0,1-5 0,-3 6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7953,'6'-17'757,"0"-1"0,7 9-370,-1 3 1,3-2 81,2 2 0,1 1 109,-1 5 0,6 0-169,0 0 0,0 2-19,-6 3 0,1 7-122,-1 11 1,0 4 78,1 7 1,-9 3-78,-3 3 0,-4 3-70,-2 3 1,0 2-49,0-8 0,0 6-77,0-5 0,-8 5-393,-3-6 0,-5 0 224,-1-5 1,2-2-645,3-5 1,-9-3 369,4-7 0,-4-1-582,3 0 0,1-7 239,0-4 0,-3-4 133,-3-2 0,4-2 44,-4-4 0,4-11-545,2-12 1079,-1-12 0,1-10 0,0-11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7953,'17'8'1861,"1"-7"-1286,-1 5 1,0 2-157,1-2 0,-1-1 179,0-5 0,1 0-195,-1 0 0,-6 2 398,1 4-525,-8-4 1,9 13-58,-7-3 1,5 3-110,-5 3 0,2-1-189,-2 0 0,-4 8-11,3 4 1,-3 4 129,-2 1 1,-2 3-45,-3 3 1,-11 2 13,-7 5 1,-6 2 174,6-2 0,-6-5-80,6-2 0,-2-3 191,2-3 1,10-5-419,-4 0 0,5-14-403,1 3 0,3-11-867,8 5 0,2-8 674,4 1 1,3-5 90,8-5 0,10-7 198,8-11 0,7-4-5,10-7 0,-4 5 247,4 0 0,-12 8 172,6-2 1,-9 9 35,-8 3 1,-4 7 569,-8-2-25,-7 4 0,-3 4-250,-7 4 0,0-2 825,0 7 1,-2 1-433,-3 5 0,1 0-326,-8 1 1,-1 1-390,-10 4 0,4-2-285,-4 8 1,-4-8-3,-2 2 1,-4 2-406,-1-2 0,5 0-111,0-5 1,2-3 317,-2-4 1,4 3 78,8-8 0,0 1-279,-1-1 520,9-4 0,-1 6-74,4-8 298,4 0 186,-5 7 883,7-5-506,0 14 1,0-12-289,0 7 1,0-5 682,0 5 1,-2-7-384,-4 2 0,-4 2-200,-7-3 1,6 3 99,-1-2-305,1-4 1,-7 7 414,1-3-56,7-4 101,3 6-104,7-8 66,0 0-423,0 7 0,4-5 207,7 4 0,1-2-158,11 2 1,4-4-108,1 3 1,5-3-218,2-2 1,-1 0-425,1 0 1,-1 0-477,1 0 0,-2 0 507,-5 0 1,3 0-1586,-8 0 1,0 0 1005,-5 0 0,-7 0 1025,1 0 0,-1 0 0,7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5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10985,'0'17'1738,"0"0"0,5 0-872,1 1 1,2-1-147,-2 0-417,-5 1 0,7 5-259,-8 0 0,6 0-258,0-6 1,5 0-2733,-5 1 2377,7-1 0,-3 0-1301,7 1 0,3-9 851,3-3 0,3-6 1019,9-6 0,7-3 0,3-9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777 208 7896,'27'0'0,"-4"0"0,-2 0 349,2 0 0,2 0 6,4 0 1,4 0 114,-4 0 1,3 0-102,3 0 0,-6 0-81,0 0 1,-8 0-261,2 0 0,-4 0-444,-2 0 224,1 0 0,-7 0 223,1 0-603,-9 0 1,5-2 212,-8-4 0,-6-4-52,1-7 1,-7 6 105,6-1 0,-5 1 246,5-7 0,-5 1-58,5 0 181,-8-1-126,12 1 0,-7 2-68,3 3 173,4-3-154,-6 13 377,8-6-94,0 8 0,0 8 152,0 3 0,0 5-108,0 1 1,0 0 46,0 1 1,-2 5 239,-3 0 0,-3 6-154,-3-6 1,-5 6-268,5-6 1,-3 5 122,3-5 1,1 1-603,4-7 0,4 0-224,-3 0-212,3-7 667,2 5 0,7-13-19,5 4 0,5-6-64,6-6 0,-4 4 82,4-3 0,-3 3 421,-3 2-193,0 0 399,1 0 0,-9 7-180,-3 5 1,-6 1 292,-6-1 1,-5 9-204,-12-4 0,3 3-15,-3-9 1,0 4-274,6-3 0,-4 1 288,9-1-1244,5 3 532,-1-13-148,8 14 0,8-14 205,3 3 0,5-1-33,1 2 1,0-4 115,0 4 1,3 1 51,3-1 1,-10 0 523,4-6 1,-9 6-215,4-1 1,-9 3 1034,3-2-864,-4-4 1,-10 11-266,-3-7 1,-4 5-58,-3-5 0,-5 8-238,0-3 0,-9 5-98,-3 1 1,-2 0-453,-9 0 1,6 1 94,-6-1 1,-2 6 224,-10 0 1,-3 8 312,-9-2 0,1-2-46,0 1 0,2-5 625,3 6 1,-1-8-328,8 2 1,5 2 336,6-1 0,7-1 110,-1-6 1,9-2 270,2-3 0,14 1 563,-2-7-966,11 0 0,0-6-532,12 0 1,11 0 149,12 0 0,19-8-53,10-3 0,15-5-65,7-1 0,7 0-670,5-1 0,2 1 424,4 0 0,-6 1-162,-11 5 0,-8-3-120,-15 9 0,-3-7 210,-14 6 0,-9-1-107,-9 1 0,-9 4 119,-3-4 1,-9 2 209,-2-1 0,-7 3 72,-11-4 0,-7-2 438,-3 2 1,-3 1-202,2 5 1,-2 0 91,8 0 1,-2 0-188,2 0 0,10 2-74,-5 3 1,7 11 1020,-1 7 0,5 9-398,7 3 1,2 5-118,3 6 0,-1 4-114,8-3 1,-6 3-245,5 1 1,-5-6-11,5-5 0,-7-5-160,2-7 0,-4 3 0,-2-8 1,0-6 99,0-5 1,-8-6 180,-3 5 1,-5-7-157,-1 2 1,-2-6 260,-4-6 1,2-5 164,-8-12 1,6 1 153,-6-6 0,8-1-203,-2-6 0,5 6-18,7 1 0,-3 6-460,9-1 0,-1 4 99,6 2 1,2 0-139,4-1 1,-3 7 98,9-1 1,5 6-812,6-5 0,6 1-94,-6-1 0,8-5-472,-2 5 1,3-3 464,3 3 0,2-5-894,3 5 1779,-4-4 0,22-10 0,-4-2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 7976,'10'0'1339,"-2"8"1,-8-5-538,0 9 0,-8-6-74,-4 5 0,3-5-306,-3 5 1,1-1-157,-7 2 0,-5 3-404,0-3 1,-8 3-484,3 2 0,-13 8-949,-5 4 0,-4 4 904,-2 1 1,0 1 65,1-1 1,6 1 143,5 0 1,5-1 1092,7 1 1,3-6-293,7-1 0,3-6-194,3 1 1,5-4 147,7-2 1,0 0 421,0 1 0,0-7 106,0 1-480,0-8 1,7 9-686,5-7 1,3 0 234,3-6 1,1 0-386,4 0 1,4-8-48,7-4 1,1-1-254,0 1 0,-1-1 367,1 7 0,-8 0 66,-4 6 0,-4 0 1358,-2 0-748,-7 0 931,-2 8 1,-16 2-567,-4 7 0,-5 0 59,-6 1 0,-2 5-228,-4 0 0,-2 0-3,8-6 1,0-5-34,6-1-1058,7 1 540,-5-3 0,13 7-1910,-4-5 1605,4-3 1,10 5-267,4-7 0,9 6 140,2-7 0,6 3 301,-6-2 1,0-2 18,-6 7 314,0 1 0,-7 5 785,-4 0 1,-6-3-505,-6 3 0,-11-4 486,-12 10 1,-11-1-342,-7 1 1,-1-4-59,2 4 1,4 0-83,7-6 0,7 8 194,-1-13 1,13 7-349,-1-7 0,11 3-401,1 2 254,3 1 1,9-1-41,5 0 1,3-2 23,3-3 1,5 1 69,0-7 1,5 6-91,-5-7 0,8 7 2,-2-6 1,-2 0-422,2-6 0,-6 0-198,6 0 1,-6-2-480,6-4 0,-8 2 133,2-8 0,2 7-593,-2-7 0,8 8-453,-3-1 1960,-3 3 0,16-6 0,-5-2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26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7938,'-8'10'3301,"6"5"-2703,2-5 0,8 1 1240,4 1-1295,3-8 0,-11 5 1910,7-3-1158,-7-4-8,4 6-1283,-8-8-1255,0 7 551,0-5 59,0 6 0,2-2 106,4 0 1,-4 7-397,3-1 482,5 3 1,0 2 185,7 1 1,-6-7 530,1 1 0,-1-3-264,7 3 1,-7-3-34,1-3 1,-1-4 401,7 4 0,-1-4-158,0-2 1,-1-2-323,-5-4 0,4-2 72,-3-3 1,1-5 5,-1 5 0,-4-4-21,-8-3 0,0-5 951,0 0 0,0 0 90,0 6 0,-8-1 434,-4 1 1,-9 2-684,-2 3 1,0 3 71,6 3 0,0 4-496,-1-4 27,1 4-4984,7 2 2953,3 0 1686,7 8 0,15 2 0,4 7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7860,'-10'-10'1362,"3"2"-1024,7 8 0,0-2 507,0-3-339,0 3-53,0-6-282,0 8 0,7 0 54,5 0 1,-2 0 332,1 0-377,1 0 1,-1 0 226,1 0-242,-1 0 0,6 0-8,1 0 1,-1 0 25,0 0 1,1-2-313,-1-4 1,2 3 110,4-9 0,-4 6-38,4-5 1,2 1 12,-1-1 0,-1-3-332,-6 8 1,-6-5 57,1 5 0,-2-2-467,1 3 254,4 3 10,-5-6 382,0 8-170,-3 0 434,-7 0 1236,0 0-1227,0 8 0,0 9 104,0 12 0,0 5 34,0 7 0,0 3-111,0 8 1,-5 2 134,-1 3 1,0-3-102,6 4 0,0 1 29,0-1 1,0-6 61,0-6-737,0-8 369,0 5 1,2-11-139,4-3 1,-4 2-246,3-8 0,3 0-409,-2-6 609,0 1 1,-4-3-1396,3-4 600,-3-3 436,6-8 1,-8-9-148,0-9 769,0-7 0,8-17 0,1-2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7932,'18'-10'356,"-1"5"1,-6 3 1404,1 2-873,-8 0 1,5 0 175,-3 0 810,-4 0-791,6 0-2134,-8 0 0,0 7 1051,0 5 0,7 11 0,3 4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69 105 7980,'-2'-12'0,"-3"1"361,3-1 1,-4-3 549,12 3 1,-3 2-84,9 5 0,0 3-312,5-4 0,2-2-79,4 3 0,-2-1-159,8 6 0,-6 0-210,6 0 0,-8 0-18,2 0 1,-6 2-16,-5 4 0,1 3-342,-7 8 0,0 3 164,-6 3 1,-8 4-420,-3 7 1,-12 8 257,-6 5 0,-4 1-627,-1-2 0,-1 4 368,0-4 1,7-4-197,-1-2 1,8-3 758,-2-3 0,3 1 0,3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7980,'-25'8'0,"6"-4"291,-4 7 0,9-5-225,3 6 0,1-1 862,-1 7 0,-3-1-360,9 0 1,-3 0 51,2 1 0,4 1-214,-4 4 1,4-4-372,2 4 0,6 2-399,0-2 0,7 6-439,-1-6 0,3 0-622,3-5 1,1 3 185,4-4 1239,-4 4 0,14-11 0,-6 7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7980,'12'-18'195,"0"1"1,-1 0-122,6-1 0,8-1-137,4-4 0,12-4 229,5-7 0,5 5-96,7 0 1,-2 2-52,7-2 0,-1 6-1,1 12 1,4-3-114,-3 9 1,1-1 74,-1 6 0,1 0-19,-7 0 1,-1 0 0,-5 0 1,-6 2-99,0 3 1,-9 3 96,-3 4 1,-3 3-2,-14-3 1,3 3 60,-15 2 0,1 2-52,-6 4 1,-2 4 401,-4 8 1,-5 1-153,-12 5 1,2-5 123,-8 5 0,-6 1-43,-5-2 1,-2 6 6,1-5 0,3-1-278,-8-5 1,7-1 86,-1 1 1,4-6-210,1 0 1,0-10 57,1-2 0,5-2-838,0-9 0,6 0 873,-6-6 0,0-8 0,-5-1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6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7980,'9'-9'1219,"7"1"-721,-7 16 0,7 1 37,-5 8 0,3 6-260,-9 1 1,1 1-51,-6-2 0,0-2-160,0 8 1,0-6 46,0 5 0,-6-5-397,1 6 1,-7-8 180,6 2-1227,1-3 918,5-3 0,-2-7-326,-4-5 452,4-3 91,-6-2 0,8-2 166,0-3 0,0-5-129,0-7 44,0-1 0,0 1 41,0 0 0,8 0-136,3-1 1,5 1 18,1 0 0,0-6 1,1 0 1,-1-1 61,0 7 0,1 0-20,-1 0 1,0-1 223,1 1-106,-1 7 380,0-5 1,-5 13 366,-1-4-212,-7 12 0,4 4-244,-8 7 1,0 2 86,0 4 1,0-2-78,0 8 0,-6-6-64,0 6 1,-7-8-319,1 2 0,3 2 100,-3-2 1,1-5-199,-7-7 1,7-5 116,-1 5 0,6-7-277,-5 2 0,7-6 70,-2-6 1,4-3-94,2-9 0,0-1 108,0-4 1,2 4 85,4-4 1,-2 4 283,7 1 0,-5 9-85,6 3 0,-7 4 419,7 2 1,-8 2 37,2 4 1,1 3 266,-1 9 1,0 5-307,-6 0 0,-6 6 93,0-6 1,-7 7 126,1-1 1,5-4-210,1-2 0,2-4-292,-2-1 62,4-1-648,-5 0 0,12-5 369,1-1 1,10-7-440,1 2 1,2-4-222,10-2 1,0-8-1363,5-3 2101,16-5 0,-4-16 0,14-5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9428,'-11'0'386,"-1"0"1,7 7-49,-7 5 1,-1 5-106,-10 6 0,3-2-316,-3 8 79,-4 0 0,8 0-543,-4 0 1,6-6 350,5 5 1,-1-6-350,7 1 1,0-4 31,6-2 125,0 0 1,2-1 114,4-5 1,4 5 56,7-5 1,0-1 140,0 1 1,-1 1 300,-5 5 0,3 0 494,-8 1 0,-1-1-395,-5 0 1,0 6 186,0 0 1,0 2-160,0-2 0,-5-3 309,-1 3 1,-6-4-218,7-2 0,-3 1-392,2-1 0,4-6 67,-4 1 1,-1-6 318,1 5-1168,0-7 1,4 4 110,-4-8-180,5 0 550,-7 0 0,8-2-370,0-4 0,0 2 113,0-7 0,2-1-31,4-5 1,1 0 133,5-1 1,5 1 401,0 0 0,1-16 0,7-4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7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7929,'10'-10'362,"5"2"285,-5 8 510,7 0-288,-8 0-582,7 8 1,-8-4-370,3 7 159,-3-7 0,-8 12-220,0-5 0,0-1 22,0 1 0,0 7 50,0 5 1,-8 0 184,-3-6 1,1 6 113,-2 0 1,1 0-68,-6-6 1,7-5-83,4-1 1,2-7-182,-1 2 0,3-2 104,-4 2-537,4-4 40,2 5 153,8-7 0,1-2 117,9-3 1,-1 3-55,0-4 1,-5-2 387,-1 2-136,-7 1 499,4 5 0,-8 2-235,0 3 0,0-1 564,0 8 1,-2-1-285,-4 7 1,2-1-62,-7 0 0,5-5 76,-6-1-497,9 1-1904,-5 5 1508,8-7 1,8-3-879,3-7 1,6-2 503,6-3 1,6-5-52,12-7 1,-5 1 453,4 5 0,-3-3 320,-2 9 1,-9-1-17,-2 6 1,-5 2 132,-2 4 1,-7 3 818,-5 8 1,-3 1-484,-2-1 0,-7 6 781,-5 0 0,-5 6-441,-6-6 0,2 2-356,-8-2 1,2-2-224,-2 8 1,-4-8-144,5 2 1,-5 2-37,-2-2 1,3-2-276,3-9 0,2 1-343,4-7 1,4 0 292,-4-6 1,2 0-214,-3 0 0,5 0 117,-4 0 0,10 0-426,1 0 188,1-8 184,-7-1 163,9-1 285,1-5 113,8 13 0,6-8-83,0 4 1,7 4 216,-1-3-133,3-5-49,2 8 1,6-7 171,0 3 0,8 4-56,-2-4 1,6 4 13,5 2 0,4 2 64,8 4 1,0 5 144,0 12 0,-2-1 343,-4 6 1,-4 3-262,-7 9 1,-3 3 4,-3 3 1,-6 2-114,-11-8 0,-5 6-552,-7-5 0,-2 5 83,-3-6 0,-11 6-8,-7-5 0,-9 1-93,-3-2 0,-1-1-311,-11 7 1,7-10-397,-6-1 1,8-2 376,-3-10 0,7-8-556,5-9 0,4-4 1082,7-2 0,1-23 0,0-6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3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15673,'9'0'1175,"1"2"-1848,-4 4-551,-4-4-26,5 13 0,-7-5-915,0 7 2165,0 0 0,-7 8 0,-3 2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10120,'18'7'525,"-9"-5"1,5 8-159,-8-5 1,7-3-132,-2 4-239,-3 4 0,6-6-275,-9 7 1,1-5-536,-6 5 0,0 7 813,0 5 0,-15 15 0,-4-1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7814,'0'10'-624,"8"-2"86,4-8 0,3-8 491,2-4 1,-1 3 22,-5-3 1,4 8 433,-3-1 0,-2-3 19,1 2 243,-7 0-273,4 6 1,-8 8 112,0 4 0,0 3-103,0 2 1,0 2 139,0 5 1,0-5-131,0 4 0,-2 2-154,-4-2 1,4 0-255,-4-6 0,4 0 185,2 1-400,0-1 0,2-2-198,4-3-374,-4 3 367,6-13 323,-8 6 0,0-10 128,0-4 0,2-1-78,3-5 0,-3-3-118,4 3 1,-4-9 131,-2-2 1,2-2-454,4 2 1,-3-2-65,9-4 0,0-4-234,5 5 1,2-11 772,4-1 0,12-16 0,9 2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9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7901,'8'-17'1048,"-4"6"-609,7-1 0,-5 6-69,6-5 0,-7 7-121,7-2 0,-3 2 304,3-1-462,3 3 23,-5-6 0,1 8 42,1 0 0,-8 8 60,2 3 1,-4 5 102,-2 1 1,-2 2 11,-4 4 0,-2-4-76,-3 4 1,-3 2-39,8-2 1,-5 1 43,5-7 1,0-6-389,6 1 0,-5-6 155,-1 5-389,0-7 0,14 4 0,3-8-27,5 0 1,7 0 88,0 0 1,0 0-51,-6 0 1,6-6-79,0 0 0,0 0-908,-5 6-152,-1 0 1030,0 0 0,-7 8 62,-4 4 0,-14 11 178,-9 5 1,-8 5 171,-10 2 1,2-1-26,5 1 1,-3-1 129,8 1 0,2-2 541,9-4 0,4 1-354,8-7 1,0 6 256,0-6 0,2 0-140,4-5 1,4-1-104,7 0 1,0 0-54,1 1 0,5-1-265,0 0 1,0-5 59,-6-1 0,0-1 73,1 2 0,-7 3 178,1-4 0,-9 5-135,3 1 0,-6 6-260,-6 0 1,-3 8 82,-8-2 1,-6-2-206,-1 2 1,-6-3 101,1 3 1,2-4 53,-2-7 1,2-9 42,-2-3 0,4 2 15,8-3 1,2-1 106,3-10 0,5-3 327,7-8 1,0-1-52,0 1 0,7 2-118,5 3 0,3-3 235,2 3 0,3 4-122,3 3 0,-10 1-38,5-2 0,-5 4-92,4-4-359,1 4 1,-1 4-749,0 4 1,0-4 485,1 4 0,-1 3-2214,0 3 2636,1 3 0,-1 3 0,0-1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4:59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8040,'0'-10'2439,"0"2"-2101,0 8 0,2 0-79,4 0 1,6 2 336,11 4 0,-2-2-183,8 7 1,-6-7-278,6 2 0,-6-4-205,5-2 0,-6-2-254,1-4 1,-4-3-108,-2-9 1,0 1 268,1 0 0,-9-6-760,-3 0 1,-4 0 336,-2 5 1,-2 1-93,-4 0 1,-9 5 365,-8 1 0,-2 7 289,2-2 0,4 4 3,-4 2 0,5 2 165,7 4 0,-3 3-55,9 9 0,-1 1 167,6 4 0,0 4 655,0 7 1,2 3-390,3 3 1,-1-3 295,8 3 1,-6-3-252,5-3 0,-5-1 416,5-4-521,-7 3-370,12-12 1,-12 3-290,7-12 1,-5 3-6,5-9 0,1 1 232,5-6 0,-5 0-756,-1 0 1,7-13 364,5-5 0,2-10-1052,-2-1 1,3-6 535,9-5 0,0-4 100,-1-8 1,1-6 773,-1 0 0,1-7 0,0 4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0 8040,'0'10'3081,"8"-3"-2709,1-7 0,9 0 306,-1 0 0,0 0-217,1 0 1,5 0-596,0 0 0,7 0 175,-1 0 0,-2 0-546,2 0 0,-8 0 219,2 0 1,2 2-152,-2 4 1,-7 4-322,-11 7 0,-3 2 262,-2 4 0,0-2 34,0 8 0,-15 6 144,-8 5 0,-10 8 308,-7-2 0,1-1-103,-7 1 1,0-2 191,-6 2 0,6 2 263,0-8 1,8-5 416,-3-6 0,12-14-164,6 2 1,10-11 1282,1 0-1477,9 4 0,-1-14-171,15 4 1,3-14-305,14-3 1,3-2 150,10-10 0,-5 8-97,4-2 0,5-2-264,1 2 0,-4 0-414,-2 5 1,-3-5-116,-3 0 0,-7 6 324,-4 5 0,-5 1-189,-7-6 1,3 5-177,-9 1 13,1-1 841,-6-5 0,-15-1 0,-4 1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0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8021,'-17'0'0,"5"0"857,1 0 0,7 8-286,-2 3 1,-2-1 26,3 1 1,-7 1-207,6 5 1,-1 0 214,1 1 0,2 7-236,-8 4 1,7 3-180,-7 3 0,1 7-115,-7 4 0,1 4-160,0 2 0,-1-4-688,1 4 1,2-10 467,3 10 0,-1-13-986,7-5 1,0-1 562,6-10 0,2 0-142,4-6 0,6-7 29,11-4 839,3-5 0,9-1 0,0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0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7993,'17'17'0,"0"0"0,0 1 0,-5-1 624,0 0 0,-9 1-164,3-1 0,-4-6 909,-2 1-724,0-8-614,0 3 0,-2-1-2846,-4 0 2815,-3 0 0,-16-6 0,-2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8010,'9'-8'1580,"-1"6"1,-8-3-1566,0 10 1,2 3 233,4 4 1,-4 9 6,4-4 0,-5 4-16,-1-4 1,0 6-13,0 1 0,0 4-546,0-5 1,0 2-30,0-2 0,6-3-250,0 3 0,0-10 230,-6-1 0,0-7-388,0 7 422,0-8 1,6 2-7,-1-12 0,3-6 234,-2-11 0,3-4-92,9-7 0,-7-1 221,1 1 0,-1-1 59,7 0 0,-3 9 74,-4 2-164,5 5 0,-12 4 219,7 3 611,-7 5-616,4 7 1,-8 7 357,0 5 1,2-3-202,3 3 1,-3 0 73,4 5 0,-4 0-99,-2 0 0,-6 1-114,0-1 1,-5 6-107,5 0 1,-7 0-238,1-6 1,-3 1-453,-2-1 1,-1 0 356,1 1 1,0-1-351,-1 0 0,7-5 199,-1-1 1,7-7-348,-7 2 276,8 3 94,-4-7 193,8 14 1,2-14 237,4 3 0,-2-1 136,8 2 1,-7-4-160,7 4 1,-6 1 660,5-1-316,-7 0-17,4 2 1,-8 1-180,0 9 1,-2-1-75,-4 0 0,-6 6-116,-11 0 0,2 8-255,-8-2 0,1 3-401,-7 3 0,2 0 325,5-1 0,-5-1 46,4-4 1,4 1 37,2-6 1,4 4 287,1-5 0,7 0 31,-1-5 493,9-9-389,-5 7 1,10-14 47,4 3 1,5-10-123,12-7 1,10-11-13,7-6 0,8-3-321,-2-3 1,2 0 84,-2 1 1,-3 7 53,-9 4 0,-1 6 197,-4 5 381,-4 4-224,-8 8 0,-7 8 322,-5 4 0,-5 11 258,-5 5 1,-3 5-299,-4 2 1,-1-1-105,7 1 0,-5-2-106,5-5 0,0 3-298,6-8 0,2 0-126,4-5 0,4-7-215,7 1 0,2-9 41,4 3 1,4-8-312,8-9 0,-1-3-188,1-15 1,-1 3 260,1-3 1,-8-2 156,-4 8 0,-4-4-75,-2 10 0,-7-4 34,-4 9 246,-4 4 1,-4 1 89,-4 7 0,-11 2-100,-12 3 1,-10 13 76,-1 11 1,-14 5 208,2 6 0,-9-1-90,3 7 0,-7-6-82,2 6 1,3-7 91,2 1 1,5-3 251,1-3 1,2-7-189,4-4 0,3-3-94,9-3 0,1-2-129,4-3 0,-2-5-229,8-7 0,6 0-33,6 0 1,7-7 93,-2-5 1,4-5 133,2-6 0,10-2-84,7-4 0,8 4 217,10 8 0,-1 1 134,1 5 0,5 3 263,0 8 0,7 2 115,-7 4 1,8 9 414,-2 8 1,4 6 81,2-6 1,2 6-445,3-6 0,-3 6 75,4-6 1,1-2-210,-1-9 1,2 1-385,-3-7 1,-1 0-533,7-6 0,-1-2-568,1-4 0,3-2-41,-9-3 0,-1-5 1072,-10 5 0,4-12 0,-6-4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7907,'17'-6'681,"1"0"0,1 1-205,4 5 1,-2 0-175,8 0 0,-8 1-71,2 5 0,2-2 71,-2 8 1,-6-7-140,-5 7 1,-3-6-135,3 5 0,-4 1-36,-8 5 0,0 0-296,0 1 1,-2 1-2,-4 4 0,-4-2 160,-7 8 1,0-8 451,0 2 1,1-4-148,5-1 0,-3-1 566,8 0-372,1 0 0,12-1 137,5-5 1,3-1-218,3-4 0,7-4-56,3 3 1,5-8-1005,2-3 1,5-8 491,0 3 1,3-5-1407,-3-1 0,-4 6 1699,5-1 0,-5 1 0,-1-7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2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8020,'0'-17'755,"0"8"0,2 1-249,3 8 1,-1 0-16,8 0 1,-7 0-1,7 0 0,-1 0 107,7 0 1,-1 6-388,0-1 1,1 1-305,-1-6 1,0 0-1193,1 0 0,1 0 453,4 0 832,4 0 0,7-7 0,1-3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11155,'7'-11'1038,"5"-1"1,5 7-636,6-7 1,4 8 171,8-1 0,-7-3-419,1 2-106,8-7 1,-7 11 2,5-4 0,-6-2-142,0 2 1,-4 1-601,-8 5 1,0-6-13,1 0-2480,-1 0 1289,0 6 1892,-7 0 0,-3 8 0,-7 2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4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242 225 8990,'18'10'883,"6"-2"1,-2-8-312,6 0 0,1 0 80,6 0 0,5 0-178,1 0 1,-3-6-103,-9 0 0,2-7-765,-8 1 0,5-3 307,-5-3 0,1 1-972,-7 0 1,-8-1 405,-3 1 1,-4 0-76,-2 0 0,0 5 75,0 1 1,-8 1 21,-3-2 1,-4-1 573,-3 7 1,7 0-68,-1 6 0,6 0 346,-5 0 1,5 0-13,-5 0 0,5 8 212,-6 4 0,8 3-175,-1 2 1,1 8 124,-2 4 1,4-2 94,-4 2 1,4 0-125,2 5 1,0 1-115,0-1 1,0 1 0,0 0 1,0-3-310,0-3 1,6 2 89,0-8 0,6 0-209,-7-6 1,9-5-459,-3-1 46,5-7 0,1 4 276,0-8 1,1-8-58,-1-3 1,-6-5 404,1-1 0,-3 5-92,3 1 1,-2 7 874,-5-2-603,-3 4 0,12 6 148,-8 8 0,-1 7 122,-5 15 1,0 9 261,0 3 1,0 4-315,0 2 0,0-2-171,0-4 0,0 2-406,0-8 1,0-1 218,0-11 0,-5 3-548,-1-8 0,-2 0 303,2-5 0,2-3-92,-7-4 1,5 3 25,-5-8 1,-1-1 76,-5-5 1,5-7 583,1-5 0,5-5-232,-6-6 0,9-4 335,-3-8 1,6 3-174,6 3 1,3-2-159,9 8 0,7-4-137,3 10 1,7-4-82,5 9 1,-3 5 12,3 1 1,-5-2-162,-6 2 1,1 1-15,-7 5 1,-5 0-514,-7 0-301,-7 0 666,4 0 0,-10 2 14,-4 3 0,-6-1-59,-11 8 1,-3-7-187,-9 7 0,-11-2 248,0 1 1,-14 3 118,8-9 0,-3 7 152,3-6 1,0 1 230,0-1 0,6-4 327,0 4 0,7 1-333,-1-1 1,3 8 279,3-3 0,-1 5-164,1 1 1,1 0 726,4 0 1,-2 6-181,8 1 1,0 1-7,6-2 1,0-4-99,-1 4 0,9-2-289,3 2 0,4-4 10,2 4 1,10-2-152,7 2 0,10-5-110,13-1 0,12-2 54,12-9 1,10 0-461,7-6 1,9-2-755,3-4 0,5-3-450,-6-9 1,6-1-1008,-6-4 1,0 2 2435,-5-8 0,3 6 0,-3-6 0,-9 2 0,-5 6 0,-3 6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5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8916,'2'-9'985,"4"3"0,9 4-503,8 2 1,14 0-975,-3 0 0,-1 0 214,-4 0 1,-6 0 227,6 0 0,-10 2-49,-2 4 0,-1 3-147,-11 8 0,1 10 246,-6 8 0,0 7-86,0 10 80,-8 0 1,-1 6 116,-8-1 1,-1 7 28,1-7 1,0 1 165,-1-6 1,1-6-189,0 0-82,7-8 1,-3 5-390,7-9 0,0-1 29,6-4-128,-7-4 147,5-8-15,2-7 0,9-16 44,9-11 0,1-18 11,4 0 1,4-11 25,7 0 0,-3-4 300,4-2 0,-10 10-42,9 8 0,-3 7 6,3 9 1,-5 9 237,0 3 0,-8 6-136,2 6 0,-5 3 571,-7 9 0,-3 5-324,-8 0 0,0 6 248,0-6 0,0 5-247,0-5 1,-2 2-268,-4-1 0,-3-5 49,-9 4 0,1-6-140,0-5-156,-1 3 0,3-11-191,3 7 0,-3-7 132,4 2 1,1-6-102,-2-6 0,9-5 53,-3-12 1,4 1-46,2-6 1,0 1 615,0-2-203,8-4 1,-5 16-82,9 0 0,-1 1 83,7 11 1,-1-1 291,0 6 1,-5 0-141,-1 0 0,-7 7 934,2 5-599,-4-4-141,-2 7-149,0-5 225,0 7-103,0-7-57,0 5-500,-8-5 156,-1 7 1,-3-6-331,1 1-834,-1-1-77,-5 7 0,1-7-78,5 1 550,-4-8 0,5 3 260,-7-7 1,5 0 324,1 0 1,-1-5-129,-5-1 190,-8 0-1,6 6-146,-14 0 1,14 0 348,-14 0-119,6 8 96,-15 1 1,3 14 87,-7 0 0,6 6-80,-6-6 435,7 0-647,-11-5 220,14 7 1,-6-12 670,7 4-328,0-3-148,9 3 389,1-7-224,15 5-167,2-13 370,8 13 299,0-5-527,0 0 0,4 5 520,8-3 1,3 5-381,20 6 1,-3-4 170,14 4 0,6-6-309,6-5 0,13 1-609,-2-7 0,10 2-22,-4-2 0,0-4-268,-6 3 1,0-3-193,0-2 1,-1-2-852,-5-3 1,-3 1-2344,-9-8 3833,9 8 0,-10-7 0,8 3 0,-1-7 0,-3-4 0,-4-5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7975,'21'0'835,"-4"0"1,-9 0 1141,3 0 1,-7 2 635,2 4-1982,-4 4 1,-2 7-1387,0 0 755,-8 1 0,-17 14 0,-11 5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6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8087,'9'-7'2836,"-1"5"-2107,0-6-479,-6 8 0,7 6 363,-3 0 0,-2 13-165,7-2 0,-7 10-57,2-4 1,-2 6-222,1-6 1,-3 8-116,4-3 0,-4-1-317,-2 2 0,0-8 237,0 2 0,0-3-350,0-3 0,0 0 210,0 0 0,2-5-2141,4 0 495,-4-9 50,5 5 1272,-7-8 1,0-2 108,0-4 0,0-3 380,0-9 0,0 1 0,-7-15 0,-3-5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8077,'0'-25'0,"6"6"260,-1-4 0,7 4 69,-6 2 0,1-1 194,-1 1 0,2 5-168,3 1 0,3 5 92,-9-5 0,7 5-138,-6-6 159,7 9-274,-3-5-15,7 8 0,-5 0-163,-1 0 1,-5 0-59,5 0-228,-7 0 119,12 8 9,-7 1 0,3 8 160,-1 1 1,-5-7 4,6 1 1,-9-1 81,3 7 1,2 1-88,-2 4 1,1-2 131,-1 8 1,-4 2-15,4 9 0,-4-2 52,-2 8 1,2 6 40,3 6 0,-3 7-102,4-1 1,2 3 175,-2 2 0,-1-5-113,-5-1 1,6-5-137,0 5 1,0-5 102,-6 5 0,2-7-523,3 1 0,-3-10 27,4-7 1,-4-4-142,-2-1 1,0-8 11,0-4-21,8-4 425,-6-2-185,5-7 247,-7-2-118,-7-8 0,5-2-256,-4-4 1,-2 2-60,2-7 0,1-1-120,5-5 0,-6 0 106,0-1 0,0-7-105,6-4 0,-2 1-390,-3-7 944,-5 4 0,-7-19 0,-1 6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07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442 18 8024,'-10'-7'1420,"3"5"-384,7-6-763,0 8 1,2 0 112,3 0 1,-1 0-96,8 0 0,-1 0-222,7 0 184,-1 0-467,0 8 211,0 1 1,-7 3-132,-4-1 0,-4 1-1,-2 5 0,-2-5 115,-4-1 1,-2 1-86,-3 5 1,1-2 74,4-3 1,5 3-152,-5-3 179,4 3-195,2 2 0,8 1 108,3-1 1,4-5-80,3-1 0,-1-5 49,0 5 0,3-7 31,3 2 0,-10 2-25,4-3 19,-3 1 279,-5 2 1,-3 0-83,-12 3 1,-5 4 254,-12-3 1,-10 9-135,-7 2 0,-6 6 137,5-6 1,1 0 27,5-6 1,7 1 132,-1-1 1,13 0-1072,-1 1 461,11-1-744,-1 0 1,16-1 445,9-5 0,5 3-231,5-9 1,5 3 194,-4-2 1,2-4 46,-3 3 0,-3 3 250,-7-2 0,-3 2 373,-3-3 586,-5 5 1,-14 7-456,-5 1 1,-19 1 604,-9 4 1,-8-4-386,-4 4 1,-6 2 257,1-2 0,-1 0-257,6-6 1,8-1-11,4-5 1,11 3 63,6-8-167,4 7-1220,9-11 0,16 11 537,11-7 0,27 0-492,8-6 1,23-2 367,17-4 1,4-1-354,-42 2 1,2-2 0,3-3 0,1-1 415,1 2 1,-1 1 0,-1-3 0,-1 0-552,-2 2 1,-2 1 0,44-3-221,-6-1 1028,-11 1 0,-2 1 0,-16 4 0,-7 4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18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7918,'0'-12'233,"0"1"47,0 7 1,0-6 541,0 5-32,0 3 80,8-6-138,-6 0 246,5 6-73,-7-5-265,0 7 442,0 0-244,8 0 101,-6 0-642,13 0 0,-11 6-195,8-1 119,-1 1 0,6-6-29,1 0 0,-1 0-171,0 0 0,1 0 74,-1 0 1,0-2-260,1-4 1,-7 4 39,1-3-273,-1 3 87,6 2 76,-7 0 204,5 0 1,-13 2-17,4 3 32,-4-3 1,-2 8-36,0-4-52,0-4 66,0 5 14,0 1 114,0-6 4,0 6-76,0-8 1,0 2 38,0 3 93,0-3-109,0 6-31,0 0 1,0 1 18,0 9 0,0-1 22,0 0 0,0 8 26,0 4 1,0 4 108,0 1 0,0 3-28,0 3 1,0-2 217,0 9 0,-2-9 119,-4 2 0,4 1-161,-3-7 0,-3 5-99,2-10 0,-2-4 11,3-2 0,3-4-445,-4-2 89,-4 0 1,7 1-178,-9-1-34,1-7 1,-7 3-408,1-7 1,5 2-590,1-3 1,-1-3-211,-5 4 231,0-4 1,-1-2 595,1 0 0,8-10-682,3-7 0,4-10 1379,2-13 0,0-4 0,0-8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1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8063,'11'0'546,"1"0"1,-7 0-5,7 0 0,-6 0-140,5 0 0,-5 0-7,5 0 1,1 0-95,5 0 1,1 0-61,-1 0 0,0-2-133,0-4 0,7 4-174,-1-3 0,0 3 77,-6 2 1,-6 0-383,1 0 171,0 0 1,3 2 74,-4 3 1,-3 5 464,-8 7 1,0 1-122,0-1 1,0 6 116,0 0 0,-2 14 110,-4-3 0,-3 5 199,-8-5 1,-1 3-319,1 3 1,0-3-127,-1 3 1,1-2-201,0 3 1,5-9 74,1 9 1,-1-14 147,-5 7 0,5-11-32,1 0 1,5-4-308,-5-1-79,7-1-149,-4 0 120,0-7-218,6 5-695,-5-13 816,7 6 1,2-10-202,3-4 0,5-3 67,7-9 0,3 1-355,3 0 1,-2-6 313,8 0 0,-3 5 81,3 7 1,-2 1 244,-4-1 1,-4 3 127,4 8 1,-9 0 525,-3 0-446,1 0 174,5 0 0,-7 2-35,-4 4 975,-4-4-310,-2 13-425,0-5 0,0 7-79,0 0 1,-2-1 10,-4-5 1,2 4 277,-7-3-423,-1 3 1,-5 3 151,-1-1 0,7 0-50,-1 1 0,-1-1-20,-10 0 0,4-5-160,-4-1 1,3-1-131,3 1 0,0 3-124,-1-8 0,1 5-381,0-5 1,2 2 41,3-3 0,-3-3 227,3 4 1,2-4-1187,-1-2 927,-1 8 0,-5-5-516,0 9 732,7-8 1,-3 5 257,7-3 1,-6-2 148,7 8 1,-3-9-128,2 3 0,4-2 13,-3 2 70,3-4 479,-6 5-117,6-7-352,-6 0-11,8 0 1,2 0-4,4 0 0,4 0 34,7 0 0,2 6 10,4 0 1,-2 0 273,8-6 1,-6 0-106,6 0 1,-2 2 158,2 3 0,2-3-56,-8 4 0,0 2-14,-6-3 1,0 7-163,1-6 1,-1 5-179,0-5 0,-5 6 142,-1-7-215,-7 9 1,9-10-1128,-7 7 901,0-7 1,-4 4-643,4-8 0,-4 2-166,3 3-1167,-3-3 1274,6 6 1,-4-16 960,7-3 0,-7-12 0,4-4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19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7984,'9'-18'-84,"1"7"84,-5-1 0,-1 7 880,8-7-409,-1 8 1,7-4-53,-1 8 0,-2 2 355,-3 4 1,3 4-267,-3 7 1,-3 0 271,3 1 1,-6 1-304,5 4 0,-7-4-301,2 4 0,-2-4 189,1-1-619,-3-1-414,6 0-1061,-8 1 266,0-9-1154,0-1 1671,0-8 0,6-8 421,0-3 1,5-10-209,-5-3 733,7-6 0,-3 11 0,7-6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0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7984,'9'2'-764,"-3"4"0,-2-4 2044,2 3-299,-4 5 238,5 0-405,-7 7-424,0 0 0,-2-1-82,-3-5 0,1 5-83,-8-5 1,6-1-52,-5 1 0,-1 1 79,-5 5 0,0 0-1342,0 1 0,-3 1 608,-3 4 0,4-4-20,-4 4 0,4 2 99,1-2 1,1 0-51,0-5 0,0-1 189,-1 0 0,9 0 343,3 1 1,-2-1 120,2 0 224,1 1 0,5-1 262,0 0 0,0-5 36,0-1 63,0 1-391,0 5 0,0-5-56,0-1-271,0-7 0,0 6-365,0-5 475,0-3 34,0 6 115,0-8-830,0 0 1,7 0 181,5 0 0,11 0-162,6 0 0,3 0 183,3 0 1,0-2 0,-1-4 0,-7 4-196,-4-3 566,-4 3-100,-9 2 519,-2 0 0,-10 7-76,-4 5 1,-4-3 115,-7 3 0,-2-1-84,-4 7 0,4-7 648,-4 1-280,3-1-550,3 7 0,7-7-538,5 1 69,3-8 1,9 3-263,5-7 0,5 6 187,6 0 1,-2 0-230,8-6 1,-8 0-416,2 0 193,-3 0 247,-3 0 236,-7 0 0,-5 5 322,-10 1 1,-5 8-16,-7-3 0,-8 4-55,-4 3 1,-2-1 21,2 0 1,-3 6 228,3 0 0,4 0-21,2-5 0,0-1-69,5 0 1,-3-1 548,10-5 0,3 5-290,2-5 0,4 5 318,2 1 0,8-6-240,4 1 1,11-3 70,5 3 0,5 1-213,2-7 1,5 0-273,0-6 0,7 0-127,-7 0 1,6 0 88,-6 0 1,3 0-1432,-3 0 0,-3-6 651,3 0 0,-4-1 730,-1 1 0,0-4 0,-1-7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7935,'0'18'0,"0"1"827,0 4 0,0 2-276,0 4 0,2 3 231,4-3 1,-2-2-271,7 2 0,-7-8-31,2 2 0,-4-4-58,-2-1 0,0-1 106,0 0 0,-8-1-800,-3-5 0,1 4 234,-2-3 0,-5-4-630,-6-3 0,0 3 416,6-2 0,0 0-745,-1-6 0,3-8 295,3-4 1,-1-5 62,7-6 1,-5 2 41,5-8 1,0-2-47,6-9 1,8 4 21,3-5 620,12 5 0,4 1 0,8 1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1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8043,'-10'0'1534,"-5"0"-497,13 0 2,-6 0-472,8 0 310,0 0-643,0 7 0,0 3 51,0 7 1,0 6 88,0 0 1,-6 8-87,0-2 0,1 2-84,5-3 1,0 5-4,0-4 1,-2-2-89,-4 2 1,4-6 10,-4 6-289,4-8 1,2 4-486,0-8 493,0-7 0,0-1 33,0-3 71,0-4 211,0 6-253,0-8 1,-2-6-93,-3 0 0,3-7-59,-4 1 1,4-3-378,2-3 1,2-5-205,4 0 0,-2-6 328,7 6 1,6-2 5,6 2 1,6 2 115,-6-8 1,8 8 289,-2-2 1,9 4-44,3 2 0,1-1 173,-2 1 0,5 2-20,6 3 0,-1-1 220,-4 7 0,4 0-2,-3 6 1,-5 0 162,-2 0 1,-9 2 10,-2 4 1,-10-2-108,-2 7 1,-1 1-142,-11 5 0,1 6-65,-6 0 0,-8 8-86,-3-2 0,-12 3 25,-6 3 0,-9 0-151,-3-1 0,-1-7 270,2-4 0,3-4-57,-3-1 1,5-9 66,6-3 1,-1-4-61,7-2-32,0 0 0,7-8-59,5-3 1,3 1-289,8-1 212,0-1 0,10-5-203,7-1 1,2 3 50,10 4 1,0-5 98,5 5 1,1-3 22,-1 3 1,-1-3-15,-4 8 0,-4-5 362,-8 5-320,1-7 1,-3 9-401,-4-8 60,-3 9 1,-10-11-517,-4 8 1,-3-5-546,-8 5 1460,-8-7 0,-2 3 0,-8-7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1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10969,'0'17'1371,"0"1"-576,0-1 1,0 8-291,0 4 1,0 3-30,0 3 0,-6-1-416,0 1 0,1 0 42,5-1 0,0 1-820,0-1 1,0 1 508,0 0 0,0-7-1284,0 1 0,7-13 363,5 1 1,3-11 82,3-1 0,-1-5 591,0-5 0,8-18 456,4-12 0,4-19 0,1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1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8043,'5'-11'0,"1"-1"944,0 8-708,-6-3 0,0 9 971,0 3 1,0-1-407,0 8 1,0-1-195,0 7 0,0-1-258,0 0 0,0 6-126,0 0 1,0 6-294,0-6 93,0 0 61,0-6 0,8 1-217,3-1 1,7 0 174,5 1 0,-2-9-461,8-3 1,-1 2 70,7-3 0,-2 1-69,-5-6 1,5 0 110,-4 0 0,-4-2-105,-2-3 1,-4 3-1527,-2-4 725,-7 4 226,-2 2 0,-10 8 986,-4 3 0,-19 20 0,-11 5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1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8043,'0'17'0,"0"0"0,0 1 109,0-1 0,2 0 122,4 1 0,-4-1 538,4 0 0,2 1 493,-3-1-634,1 0 1,-6 0-59,0 1 1,0-1 108,0 0 0,-6-5-363,1-1 0,-11 3-71,-1 9 0,-2-4-621,-10 4 0,0-4 296,-6-1 0,7-1-508,-1 0 1,2-7 159,-2-4 0,-2 1-124,8-1 1,0 0-97,6-6 0,0 0-1135,-1 0 968,1-8 0,2 4-212,3-7 1027,4 7 0,8-11 0,0 5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8032,'0'-10'2977,"0"2"-1239,-8 8-197,6 0-638,10 8 0,3 9 49,12 12 1,-2 0-371,3 6 1,2-11-419,9 11 0,3-4 22,-3 3 1,9-5-451,-9 0 1,3-8-299,-3 2 1,-1-2-645,1 2 1,-6-3-127,0 3 1,-1-10 1331,7-1 0,0-1 0,-1 7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11344,'10'0'1841,"5"7"1,-7-3-423,4 8-458,3-8-425,-5 11 1,7-7-15,0 3 0,1 3-355,-1-9 0,0 3 71,0-2 0,3-4-497,3 4 0,-4 1 255,4-1 1,-4 0-405,-2-6 0,-5 6 60,-1-1 1,-1 3-584,2-2 733,-5-4 506,-7 13-17,0-5 1,-7 7-109,-5 0 1,-11-1 162,-6-5 1,-3 5 8,-3-5 1,0 4-1561,1 3 0,-7 1-429,1 4 1,-6 4 1633,6 7 0,-8 9 0,3 1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2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7976,'2'9'356,"4"-3"0,-2-4-326,7-2 1,1-2 2314,5-4 1,0-1-1128,1-5 1,7-9-411,3 4 1,11-4-797,1 3 1,6-5-666,-5 0 1,5 0 281,-6 6 1,0 0-352,-5-1 1,0 1 721,-1 0 0,1-1 0,-1 1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2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11113,'17'0'1048,"0"0"-274,1 0 0,-1 0-60,0 0 1,1 0 173,-1 0 1,2 0-187,4 0-394,-4 0 1,6 2-318,-7 4 0,-1-3-306,0 9 0,-1-6-761,-5 5 0,-1 1 700,-4 5 0,-4 0-878,3 1 1,-10 1 414,-7 4 0,-3-2 477,-3 8 0,7-8 241,-1 2 1,6 2 145,-5-2 1,7 2 32,-2-2 1,4-4 254,2 4 1,6-3 740,0-3 1,5 2-455,-5 4 0,6-4 725,-6 4 1,5-3-425,-5-3 1,0-6-184,-6 1 1,0 0-223,0 5 0,0-6 25,0 1 0,0-1-450,0 7 0,-8-3-310,-4-3 0,-3 3-891,-2-3 0,-1-3 709,1 3 0,-6-3-2020,0 3 1,-8 1 133,2-7 2307,4 7 0,-7-3 0,5 7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7975,'-8'-10'3628,"7"3"-4050,-7 14 970,8-5 1,-6 14 1057,0-5 0,-1 5-1076,1 1 0,4 0-306,-4 0 0,4 1 14,2-1 1,2-2-71,4-3 0,4 1-120,7-7 1,0 2-27,0-2 1,1-4-200,-1 3 1,0-5 74,1-5 1,-3 1-193,-3-8 0,1 1 207,-7-7 1,-1 1 69,-5 0 1,0-1-168,0 1 0,-7 0 36,-5 0 0,-5 1-80,-6 5 0,4-3-341,-4 8 0,3 1-1173,3 5 1742,8 0 0,-7 7 0,7 3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29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8621,'-7'-10'2290,"5"2"-1534,-6 8 325,8 0 3960,0 0-3770,8 0-852,-6 8 1,11-4 144,-7 7 1,1-7-114,-1 2 1,-4-2 252,4 2-477,4-4 0,-3 7 226,5-3-421,-5-4 1,-5 6 305,4-8-615,-4 7 265,6-5-1474,-1 6 702,-5 0 1,8-7-1544,-4 5 162,-4-4 1023,13-2-2023,-5 0 2337,7 8 0,-2-4 828,-3 7 0,3 8 0,-5 8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3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8162,'0'17'625,"-2"-6"-71,-4 1 0,-3 0 647,-9 5 0,-1 0-272,-4 0 0,4 6-383,-4 1 0,-2-1-332,2-6 1,5-6 221,7 1-712,7-8-142,-4 11 1,10-15-466,4 0 1,6-8 113,11-9 0,-2-2-656,8-4 1,-3-10 332,3-7 1,4-16 1091,-4-1 0,3-9 0,3-3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7906,'16'-11'1587,"-5"-1"-1056,5 9 1,-13-5 199,9 8 268,-8 0-172,11 0-584,-13 8 1,11 1-13,-7 8 0,0-5 43,-6 0 0,0-1-19,0 6 1,0 1 13,0-1 0,0 0 16,0 1 0,0-7 471,0 1-677,0-1 1,0 1 280,0-1-187,0-7 289,0 4-660,0-8-851,0 0 852,8 0 168,-6 0 6,13-8 0,-7 4 7,3-7 1,-1 7-100,-4-2 1,-3 4-19,9 2-230,-8 0-738,11 0 410,-13 0 149,13 0 1,-11 0 178,8 0 1,-8 8-703,1 3 1,-3 1 466,-2 5 0,0-1-1166,0 12 1764,-15 9 0,-4 7 0,-16 8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7906,'-7'10'113,"5"-2"348,-14-8 199,14 0-439,-5 0 1,7-2 84,0-4 0,6 2-68,-1-7 1,9 7 150,-3-2 1,-1-2-123,1 2 0,-1-1 594,2 1-94,3 4-269,-5-6-186,-1 8 1,-1 2 74,-8 4 1,0 4 63,0 7 0,0 0-140,0 1 0,0 1-96,0 4 1,0-2 1,0 8 1,-2-8-108,-4 2 0,4 2 5,-4-2 1,5 0-71,1-6 1,0 1-183,0-1 0,1-5 86,5-1 0,-4-5-531,4 5 307,-4-7-168,5 4 212,-5-8 54,6 0 137,-8 0-329,0 0-426,0-8 102,0-1 1,0-9 258,0 1 1,2 0-570,4-1 1,-4-1 309,3-4 0,5-4 50,2-7 0,3-3 643,2-3 0,1-4 0,-1-8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7906,'0'9'-285,"1"-1"-220,5-8 735,-4 0 0,8 0-40,-4 0 1,-5-2 250,5-4 1,2 2 281,-2-7-323,7 7 0,-3-9-59,7 7 0,0-6-108,1 7 0,1-7-65,4 6 0,-4-5 195,4 5 9,4 0-155,0 6 0,0 0 58,-4 0 0,-10 8-83,-1 3 0,-8 5 143,1 1 0,-3 8-48,-2 4 0,-2 4-33,-3 1-91,-5 1 0,-13 7-594,0 4 302,-8-4 126,12 1 0,-12-9-373,8 1 256,0-1-154,6-7 0,0-2-319,-1-7 1,1-1 35,0 0 0,-1-7-299,1-4 1,0-5-112,0-1 0,1-1 427,5-5 1,-5-4-81,5-7 184,3-8 340,-7 6 1,13-12 93,-4 8 1,4 0 142,2 6-70,0-1 1,2 1 83,4 0 0,-2 1 412,7 5 1,-5-3 849,5 9-652,1-1-446,-2-2 1,7 6 315,0-4 0,0 6 43,6 6 0,2 2 147,-1 3 1,1 9-158,-2-9 0,-2 12 91,8-11 0,-6 7-424,5-8 0,1 3-279,6-3 1,-4 5-766,3-5-615,-11-3 0,23 5 461,-11-7 863,3 0 0,5-6 0,1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1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7856,'0'-12'-506,"0"1"338,0 7 194,0-12 0,0 12 14,0-7 1,0 5 97,0-5 1,5 5 566,1-6 477,0 9-269,-6-5 105,0 8 692,0 0-1496,0 7 0,0 3-145,0 7 1,0 3 94,0 3 1,0-2-95,0 8 1,0-1 36,0 7 0,0 0 145,0-1 0,0 3-1,0 3 1,6-2 118,-1 9 0,9-7-106,-3 6 1,-1-7 37,2 1 0,-1-9-150,6-3 1,1-1-126,-1 2 1,2-4-351,4-8 213,-4 1 3,6-9 0,-2-1-126,1-8 0,6 0 87,-1 0 1,-2-8 90,2-3 0,-6-7 15,6-5 1,-6-2-7,6-3 0,-8-5 220,2 4 1,-2-4-61,2-1 0,-6-3 42,1-3 1,-1 4-8,-6-5 0,3-1 37,-3 2-107,5-1-52,-14-1 1,5 5 13,-7-3 0,0-2 4,0 1 1,0 3-122,0 9 1,0-3 171,0 3 1,0 4-21,0 2 218,0 3-387,-7 3-272,5 0 83,-6 7-319,0 3-584,6 7-1133,-5 0 700,7 0 0,2 7 256,3 5 1362,-3 3 0,14 10 0,-7 2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2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7810,'-10'-10'500,"2"1"600,8 3-224,0 4 304,0-6 258,0 1-983,0 5 0,2-6-106,4 8 1,-2 0-43,7 0-94,-7 0-28,12 0 0,-13 6-82,9-1 1,-6 9-23,5-3 0,-7 7-79,2 5 0,-2-4 83,1 4 0,-3-4-96,4-1 1,-4-1 14,-2 0 0,6-5 54,0-1 1,1-7-343,-1 2 1,-2 1 163,7-1 1,1 0-293,5-6 0,0-8-184,1-3 1,5-7-483,0-5 1,6 2 274,-6-8 0,0 1-1089,-6-7 1892,0 0 0,1 1 0,-1-1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7836,'0'-18'1356,"0"9"-1012,0-7 2200,0 15-354,0-7 353,0 8-1544,8 0-218,-6 0-1135,5 0-340,1 0 1,-4 0-798,7 0 953,-7 0 431,11 0 0,-11 7-3607,8 5 3714,-8 3 0,11 10 0,-5 2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2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17 7873,'2'-9'784,"3"3"2442,-3 4-77,6 2-2376,-8 8 1,-2 3-1036,-4 12 1,-3-1-910,-9 6 1,-7 1 1170,-3 6 0,-13-1 0,-3 1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7870,'0'-10'-89,"0"3"89,0 7 2239,0 0 1,2 5-2016,4 1 1,-4 8-90,4-3 1,-4 5 108,-2 1 0,0 8 14,0 4 0,0-2 47,0 1 1,0 7-15,0 5 1,0 6 1,0-5 1,5-1-1,1-5 0,2 3-149,-2-3 0,-3-3-104,9-9 1,-1-3-241,7 3 0,-1-6 184,0-5 1,1 1-19,-1-7 1,2 0 26,4-6-185,-4 0 85,6 0 0,-5-8 175,3-4 0,-4 3 91,4-3 0,-4-5-58,-2-6 0,-3 0 171,3 5 1,-9-6-7,9-5 1,-5-4-130,-1-2 1,5-1-110,-5-4 0,-1 1-27,1-7 1,-5-6-239,6-5 0,-9-1 176,3 6 0,-4 8-123,-2 3 0,0 7 49,0 5 37,0-4 1,0 14-221,0-4 224,0 12 47,0-5 0,-2 14-1338,-4-3-431,5 3 424,-7 2 1,6 9 523,-4 8 0,4 7 868,-4 4 0,12 13 0,4-5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3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7693,'0'-12'7,"0"1"722,0 7 1,0-6 215,0 5-28,0 3 601,0-6-1053,0 8 0,2 0 780,4 0-439,-5 0-602,7 0 0,-6 0 42,4 0 1,-2 2-27,7 4 0,-1 9 98,1 8 1,5 21 182,-5 2 0,-3 16 107,-2 1 1,-4-7-224,-2 2 1,0-8-147,0 7 0,-6-11-180,0-5 0,-5-7-195,5-5 1,-8 2 87,3-8 1,1 0-322,-1-6-214,-1 0 0,-5-7-791,0-4 0,-7-4-834,1-2 0,-5 0 1149,5 0 1,-8-8 1058,2-3 0,-4-12 0,-1-4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7855,'17'-2'0,"1"-4"0,5 6 1405,0 0 0,-6 2-619,-5 10 0,-7-7 739,7 7 0,-8-6-696,2 5 1,-4-5-299,-2 6 1,5-7-908,1 7 0,0-6-1956,-6 5 2332,0 1 0,0 5 0,0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4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28 104 7911,'32'-27'-872,"-3"4"0,2 4 2995,-8 2-1444,0 7 0,-12 2 1220,1 8-1374,-8 0 1,3 2 93,-7 4 1,0-2 46,0 7 1,0 1 101,0 5 1,-5 0-198,-1 1 0,-8 5-33,3 0 1,-4 0-340,-3-6 0,9 1 32,3-1 1,4 0-350,2 0 1,4-7 147,7-4 0,5-4-598,18-2 1,7-2-130,16-4 1,3-6-494,3-11 0,-5 6 567,-12 0 1,-4 1-502,-7 11 559,-8-9 102,-2 12 198,-16-5 0,-11 14 33,-15 5 1,-8 3-12,-9 3 0,-1 1 109,0 4 0,-5-4 129,0 4 0,-1 2-39,7-2 1,1 2 170,4-2 0,4-4-17,8 4 0,7-3-93,5-3 1,3 0 46,2 1 1,2-3-81,3-4 1,5-1 61,7-4 119,1-4 1,-1 5 500,0-7-296,1 0 0,-1 0 848,0 0-514,-7 8-44,5-6-530,-13 13 0,6-5 115,-8 7 0,-8 1-379,-4-1 1,-3 0 8,-2 0 0,-2 1-146,-4-1 1,3 2 120,-3 4 0,2-3-33,-2 3 1,4-4 260,-4-2 1,9 0-122,3 1 0,1-1 211,-1 0 0,1 1 100,4-1-132,4 0 0,-5 0-74,7 1 1,0-7 10,0 1 0,0-6-99,0 5 1,7-7-171,5 2 0,3 1 20,3-1 0,5 0 109,0-6 1,7-6-291,-1 0 0,4-7 68,2 1 1,-1-3-154,1-2 1,-7-1 32,1 1 1,-9 6 10,-3-1 0,-2 1 148,-9-7 0,0 7 7,-6-1 0,0 6-248,0-5 273,0 7 1,-8-4 268,-3 8 0,-5 2-103,-1 4 1,-2 4 1101,-4 7 1,1 6-206,-6 0 0,1 8 228,-2-2 1,-2-2-547,8 1 0,-8-1-99,3 2 1,1 2-355,-2-8 1,6 2 15,-6-2 1,8-4-694,-2 4 1,5-9 301,7-3-1801,-4-7 1250,13 11 1,2-13-62,11 4 1,14-4 592,10-2 0,7 2 267,10 4 1,6 3 635,-1 9 1,1-1-430,-6 0 0,-2 2 1111,-4 4 1,-10-3-584,-7 3 0,-10-2 641,-1 2 1,-3-4-801,-9 4 0,-1-9-633,-5-3 172,0-7-150,0 4 0,0-10-3658,0-4 3746,0 4 0,-7-21 0,-3 4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8406,'9'0'1626,"-1"0"-1162,-8 0 1006,0 0 1,6 2-1241,0 4 1,-1-2 129,-5 7 1,0 1 192,0 5 1,0 6-131,0 0 1,-7 6 6,-5-6 0,-3 8-211,-3-2 0,-1 3-43,-4 3 1,-10 1 39,-7 5 1,0-5-42,5 5 1,1-5-111,-1-1 0,0-8-103,1-4 0,5-6-389,0-6 0,8 3-206,-2-8 0,10-1-1871,1-5 1852,8-7 0,-9-5-4,7-11 0,0 4 260,6-4 1,2-2 164,4 2 1,4 0 132,7 6-118,8-1 170,2 1 0,7 0 108,1-1 1,-1 1-299,1 0 707,0 7-373,-1-5 0,7 11 33,-1-8 1,0 9 31,-5-3 0,5-2 49,1 2 1,1-7-5,-2 1 0,2-3-250,5-2 0,1 5 35,-8 1 0,0-1-143,-5-5 0,-2 1 191,-5 5-96,-3-4 54,-7 13 0,-7-6-25,1 8-18,-8 0 172,3 0 0,-9 2-134,-3 4 1,1-3-78,-8 9 1,-1 0 7,-10 5 1,3 0-150,-3 0 1,4 1 77,2-1 1,0 0-105,-1 1 1,3-1 110,3 0 1,-3 0 25,3 1 1,-3 5 416,-2 0-172,0 8-116,-8-4 0,5 15 713,-3 4-354,-4 12-44,8-5 0,-12 15 233,8-5 1,-5-2-255,4 3 0,0-3 36,0 3 0,5-5-60,-4-7 0,6-8-292,5-3 0,3-7-523,3-5 1,4-4 215,-4-8-781,4-7 557,2-2-187,0-8-254,0 0 614,8 0 1,-6-8-64,4-3 0,-4-5 2,-2-1 1,2 0-127,3-1 1,-1-7 550,8-4 0,-1-3 0,7-3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6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50 7901,'0'-9'436,"0"-1"733,0 4-436,0 5-517,0-15 1,7 14 13,5-4 1,3 6 70,3 6 0,-1 4 324,0 7 0,0 8-141,1 4 1,-3 4-98,-3 1 1,-5 7-191,-7-1 1,0 8 13,0-2 0,-7-2-175,-5 2 1,-3-7-261,-3 1 0,-5-3-1210,0-3 766,0 1 421,6-8 1,0-2-1251,-1-8 735,9 0 268,-7-7 1,7 3-42,-8-7 0,5 0 5,0-6-6,9-15 240,-5 3 0,8-21 62,0 4 1,0-3 107,0-3 1,2 1 357,4-1 0,3 6-275,9 0 0,-1 8 987,0-2-519,0 4-118,-7 9 0,5-3 165,-3 7 0,-2 0 704,1 6 741,-7 0-615,4 0-522,-8 0 0,-6 2-122,0 4 0,-7 2-245,1 3 0,-3 5-54,-3-5-142,9-3-236,-7 0 0,15-6-408,-5 3 100,4-3 1,4 6-986,4-8 1,13-2 443,15-4 868,9-3 0,16-16 0,3-2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7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7867,'-9'-8'2798,"1"6"-2058,8-5 488,0 7-701,8 0 0,7 2 2,8 3 1,2-3-404,-2 4 1,4-4-225,8-2 0,-7 0 78,1 0 0,-2 0-158,2 0-855,4 0 432,-14 0 186,-2 0-516,-2 0 1,-15 6-46,0-1-3,0 9 579,-23 3 1,10 4-129,-16 8 1,0 0 527,-5 6 0,-1-1 0,1 1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7867,'-27'17'593,"4"1"0,5 5 834,7 0 1,-3 5-1084,9-5 0,-1 6-131,6-6 1,-6 0 140,0-5 1,1 5-259,5 0 0,0 0-210,0-6 1,5 0 73,1 1 0,2-7-186,-3 1 0,-1-6 243,8 5-1896,-8-7 1004,3 4 1,-5-6-1520,4 3 1903,-4-3 1,6 4 490,-8-12 0,0-3 0,0-9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7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7867,'11'-7'286,"1"-5"0,5-1 434,6 1 0,14-9-343,-3 4 1,12-4-152,0 3 1,2 3 0,-1 3 0,6-1-222,-6 7 0,4-5-296,-10 5 0,5 0 122,-6 6 1,1 0-86,-7 0 1,1 0 129,-1 0 0,-1 6 42,-4 0 1,3 7 103,-3-1 0,-4 1 121,-2-1 1,2 3-151,-2-4 18,0 5 14,-5 1 0,3 0 230,-4 1 1,4-9-133,-11 7 1,0-13 149,-5 9 1,-3 0 68,-2 5 0,-2 0 233,-3 0 0,-7 3-159,-11 3 1,-4 4 117,-8 7 0,1-5-221,-1 0 1,-5 0-101,0 5 1,-3-5-311,3 0 0,9-8-5,-3 2 1,11-4-134,-1-1-691,5-9-237,2-1 0,5-8 261,1 0 0,7-14-358,-2-3 0,-1-12-139,1 0 1399,0-3 0,-9-18 0,-4-4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36 7867,'-10'-8'0,"-3"4"-481,7-7 570,0 7 415,6-4 1,-2 8 29,-4 0 511,4 0-626,-5 8 1,7 3 164,0 12 1,-6-2 139,0 8 0,-7-6-288,1 6 1,-3 0-123,-2 6 1,-3-7-75,-3 1 0,4-6-382,-4 6 1,4-8-445,1 2 0,9-4-126,3-1-967,-3-9 1152,7-1 0,2-8-200,11 0 0,4 0 309,3 0 0,5 0 331,0 0 0,2 0 565,-2 0 1,-4 2-52,4 4 0,-9-2 410,-3 7 0,-7 1 325,2 5 619,-4-7-1491,-2 5 0,0-11-464,0 7-596,0-7 717,-8 4 0,6-16-2322,-4-3 1022,4-12 518,10 3 0,4-14-1219,11-1 2054,4-7 0,7-18 0,1-1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33 7867,'17'-10'0,"0"-3"0,0 7 0,-7 2 572,-4 10-224,-4-4 1,-2 13-1,0-1 580,0 7 1,-8 0-343,-3 8 0,-5-6 32,-1 6 0,-2-8-331,-4 2 0,3 2-248,-3-2 0,4 2-341,2-2 120,7-4 0,-5 6-440,3-7 1,5-1 335,1 0 1,4-5-262,2-1 1,10-7 435,7 2 0,6 1 342,6-1 0,3 0-170,-3-6 1,2 0 206,-2 0 1,-4 0 896,-8 0 1,-5 0 273,-1 0 6,-7 8-1719,4-6-645,-8 5 1,0-5 755,0 4 163,-8-4 0,-9 13 0,-10-5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7899,'10'0'1833,"-4"2"0,-12 2-1626,-5 1 1,-7 11 121,-5 1 1,-4 0 168,-7 6 0,-7 4 421,1 2-489,0-4-161,5 8 0,8-8-339,4 4 90,12-4 71,3-8 0,10 0-150,4 1 83,19-9-158,11-1 0,18-2-121,3-1 0,5-1-6,7-10 1,0 3-245,0-9 1,-7 8 174,-4-2 0,-12-1-12,-6 1 0,-11 0-364,-6 6 355,-4 0-171,-9 0 331,-3 0 1,-8 8-293,-5 3 0,-6 5-295,-11 1 0,-4 6 273,-7 0 1,-3 0 504,-3-5 0,3-1 0,-5 8 0,7 2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9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7699,'17'8'1205,"1"1"-532,-1 9 0,-7 5 1384,-5 0-1088,-3 15-571,-2-9 0,0 15 1811,0-4-1044,0 5-694,-7-1 0,-3 4-42,-7-8 1,5 6-607,1-5 0,7-3-605,-2-9 0,4 2-95,2-8 1,2 4-2290,4-10 3166,3 4 0,16-19 0,2 6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7875,'9'-8'1007,"-1"6"-81,-8-6-517,0 8 1,0 8-63,0 4 1,0 9 295,0 2 1,0 8 2965,0-3-2206,-8-3-895,6 0 0,-7-2-86,3 0-207,4 1-549,-6-7 0,8-6-625,0 1 1,0-6 514,0 5 1,2-7-331,4 2 0,4-4-2892,7-2 1893,8-8 1125,-6-2 1,14-7 647,-4 0 0,11 0 0,4-1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7:54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7788,'-17'0'7755,"-1"0"-9887,9 0 2132,1-8 0,8-1 0,0-9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3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7875,'17'0'733,"0"0"-260,-7 0-183,5 0 0,-5 6 270,7 0-161,0 0-101,1-6 1,-7 5 777,1 1-201,-9 0-395,5 2 1,-10-5-228,-4 9 1,-9-2-54,-8 1 0,-6 6-968,6 1 437,-8-1 335,5 8 0,-9 0-1668,0 4 0,3 2 1664,3-3 0,-4 5 0,6-6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0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7875,'0'18'1918,"0"-1"0,-2-5-1281,-3-1 0,1-5-114,-8 5 0,1-5 49,-7 6 0,1-1 27,0 6 0,-6 1 195,0-1 0,1 0-622,11 1 0,-4-3 20,3-3 1,4 3-1221,3-4 845,3-3 1,6 0 0,7-8 262,12 0 1,10 0-920,7 0 0,10-4-1649,8-8 0,1 1 1115,-1-12 1264,3 4 1,1 1 0,-3 1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7811,'-8'-17'3152,"7"7"-2883,-7 3 0,14 9 782,-1 3 1,7 5 1053,-6 7 1,5 3-1408,-5 3 1,6-2-363,-7 8 1,7-8-793,-6 2 1,5-4 390,-5-2 0,7-1 173,-1-5 1,3 3-109,3-9 0,6 1 0,3-6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1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8074,'-9'0'3089,"3"0"-2322,12 0 1,5 0 106,12 0-536,4 0 1,14 0 25,-1 0 1,8 0 43,-2 0 1,4 0-668,2 0 1,0-5 229,0-1 1,-8-2-1424,-4 2 792,-11 4-599,-4-5-16,-15 7 1,-5 2 593,-10 3 0,-9 5 681,-15 7 0,-7 1 0,-16-1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1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11261,'0'18'2392,"-6"-1"-2130,1 0 0,-7 0-14,6 1 0,-1-1-28,1 0 1,4-5 402,-4-1 0,4-5 1683,2 6-2811,0-1 1,6 1-1523,0-1 0,7-7-1671,-1 2 1989,3-4 1709,10-10 0,-6-1 0,6-9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18 7939,'11'-10'1195,"1"4"-514,-8 4-344,3 2 1,-1 8 797,0 4-570,0 3-117,-6-5 236,0 5-345,0-5 1,-8 7 107,-4 0 581,-3 0-583,-2 8 0,-2-5-247,-5 3 0,-2 2-369,-9-2 0,0 7-856,1-1 1,-3 4 26,-3 2 1,3-1-586,-3 1 1,4-3 765,1-3 0,0 2 168,1-8 0,7 0 651,4-6-467,4-7 467,1 5 0,7-13 72,-1 4-17,8 4 673,-3-8 1,7 7-175,0-3 781,0-4-668,7 6 79,3-1 0,15-5 179,4 4 0,5-4-592,7-2 1,3-2-217,8-4 1,0-2 213,0-3-857,0-4 458,-1 5 1,-6-5-495,-5 3 0,-4-1 303,-1 7 0,-8-2-701,-4 2 171,-4 4-346,-2-5 616,-7 7 1,-4 7 94,-12 5 0,-9-2 55,-8 1 0,-8 1 38,2 5 331,-4 8 0,-9-6 0,-2 6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7928,'-8'10'3159,"7"5"-2063,-15-6 1,14 9-545,-4-1 1,5-5-289,1-1 1,-6-5-32,0 5 0,0-5 224,6 6-246,0-8 1,8 3 107,3-7 1103,5 0-902,1 0 1,8-2-2847,4-3 0,11-5 2326,6-7 0,12-1 0,4 1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1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7893,'9'7'1261,"-1"3"0,-8 13-214,0 0 0,0 0 949,0-6 0,-8 6-1321,-3 1 1,-3-1-246,3-6 1,-5-2-202,5-3 1,-5 1-1114,-1-7 0,0 0-3286,0-6 4170,7 0 0,2-16 0,8-3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2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33 8395,'0'-9'716,"0"1"1,6 6-326,-1-4 1,3 5 632,-2-5 1,-2 6-394,7 5 0,1 5 100,5 7 1,-6 8-131,1 4 0,-1 4-237,7 1 0,-3 3-133,-3 3 0,1-3-68,-7 3 1,0-3 13,-6-3 1,0-5-169,0 0 1,-2-6-283,-4 6 1,-9-8-69,-8 2 0,-1-4-573,7-2 1,-6 1-1609,0-1 1273,-8 0 727,12-7 0,-12-2-1189,8-8 885,0 0 308,6 0 518,7 0 0,-5-16 0,5-3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3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10258,'18'0'164,"-1"0"168,0 8-113,1-6 1,-7 6-39,1-8 1,-3 2-216,3 3 1,1-1-275,-7 8 0,6-1 235,-7 7 0,1 1-2,-6 4 0,-2-2 168,-4 8 1,-1 0 121,-5 5 1,-3 1 119,3-1-170,-11 1 0,4 0-104,-4-1 24,4 1 0,-4-6 431,0-1 1,-6-1 552,6 2 1,0 2-689,5-8 0,1 0-184,0-6 1,5-1-134,1-5 0,7-1-430,-2-5 529,4-3 212,2 6-2142,0-16 1191,16 6 0,-1-19-137,20 4 1,-3-4-369,14 4 1,0-6 550,6 0 1,-6 1 76,1 11 0,-9-3 408,2 9 44,-11-1-108,-4 6 266,-8 0 0,-1 8 256,-5 3 0,-5 4 597,-12 3 1,2-1-369,-7 0 1,-6 1 353,-6-1 0,0 0-603,5 1 1,-1-1-295,-4 0 0,4 0-176,-4 1 1,4-7 99,1 1 1,1-7-1547,0 7 839,-1-8 0,1 5-1272,0-3 1209,7-4 345,-5 6-161,13-8 307,-6 0 257,8 0 0,2 0 88,4 0 0,-2 2-102,7 4 1,-5-5 984,6 5-372,-9-4-123,5-2 1,-8 2 1214,0 4-1230,0-4 1,-2 13 41,-4-3 0,-5-3-310,-12 3 1,4-6-162,-5 5 0,0-1 361,0 1-180,1 5 0,8-13-76,4 9 7,3-8 0,8 5-186,0-3 26,8-4 1,-7 6 0,15-6 35,-5 3 1,5-3 22,1 4 0,0 2-9,1-2 0,-1 1-63,0-1 1,0-4 84,1 4 1,7-4-1058,4-2 471,-4 0 348,7 0 1,-5-2-32,8-4 1,-3 4-543,-3-4 1,2-1-815,-8 1 1,0 0 1000,-6 6 1,6 0 175,0 0 0,-1 8-202,-11 3 593,4 5 0,-5 1 0,7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8218,'0'-17'-124,"0"5"62,0 1 1,0 5 171,0-6 0,0 7-30,0-7-166,0 1 0,0-7 79,0 1 1,0 6 39,0-1 0,2 2 86,4-1 1,-4-5-160,4 5 121,-4-4-115,5-3 0,-5 7 243,4-1-70,-4 8-161,-2-3 134,0 7 228,0 0-256,0 7 1,0-3 9,0 8 0,0-1 4,0 7 1,0-1-11,0 0 0,0 0 83,0 1 0,2 7-69,4 4 0,3 5 196,9 6 1,1 5-117,4 7 0,-2 5 112,8 1 1,-6-1-90,6-5 0,0 0 112,5 0 0,1-2-143,-1-4 0,1 4-178,-1-4 1,-5-3-289,0-3 1,-6-4 189,6-1 0,-8-8-196,2-4 0,-4-6 108,-1-5 0,-1 1-55,0-7 1,-5 2-262,-1-3-559,-7-3 638,4 6 1,-8-16 18,0-3 1,0-6 21,0-7 1,-8 3-522,-3-7 907,3-9 0,-15-7 0,4-8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3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7850,'2'-12'-1058,"4"1"396,-5 7 844,7-4 1,-2 10 427,0 4 1,5 3 92,-5 9 0,0-1 263,-6 0 1,0 6 123,0 0 0,2 0-526,3-5 0,-3-1-577,4 0 0,-4 1-346,-2-1 1,6-6-369,0 1 1,1-6 114,-1 5-72,-4-7 0,13 4-135,-3-8 1,5-2-327,6-4 1,4-4 1144,8-7 0,-1 0 0,1-8 0,-1 6 0,1-6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4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7850,'10'2'-860,"-5"4"0,-3-3 1057,-2 9 1,-7-1 489,-5 7 0,-3-1-122,-3 0 0,-1 1-179,-4-1 1,2 0-310,-8 0-12,8 1 20,-12-1 1,7 0 125,-9 1 1,0-1-652,1 0 0,-1 1-949,1-1 0,1 6 962,4 0 0,4 2 427,8-2 0,1-2 271,5 8-131,3 0-165,8-2 1,0 3 1211,0-7-565,0 1-367,8 0 0,-4-4 45,7 3 0,-5-10 188,6-1 0,-9-7 276,3 7-756,4-8 0,-1 4-228,9-8 0,-3-2-1590,-3-4 929,3-4 590,-5-7 1,9 2-55,4 3 0,-4-3 74,4 3 0,-4 4 271,-1 3 0,-7 3-82,1 2-8,-8 0 1,3 2 546,-7 3 1,0 5 1802,0 7-325,-7 1-915,-3-1-609,0 0 1,-3-5 409,7-1-836,0-7 1,8 10-375,4-9 1,6 1-58,11-6 1,-2 0-646,8 0 0,5-6 370,7 1 1,-9-1-1357,-9 6 2077,-4 0 0,-9 0 0,-2 8 0,-16 3 0,-3 12 0,-14-2 247,-10 8 1,-7-6 344,-10 6 1,8-2 190,3 2 1,-1-2 794,2-4 1,7-4-700,10 4 1,4-4 30,1-2 1,9 1-452,3-1 0,4-5-132,2-1 1,8-1 305,3 1-277,5 5-60,9-15 1,-6 9 125,4-4 1,2-4-135,-2 4 0,2-5 112,-2-1 1,-4 0-650,4 0 1,4-1-598,2-5 1,6-6-644,5-11 0,-2 4 282,9-4 1207,6-4 0,9 8 0,7-6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4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8194,'0'-10'-547,"2"3"924,3 7-285,-3 0-218,6 0 1,-6 0 622,4 0-200,-4 0 160,5 0-113,-7 0 369,8 0-498,-6 0 1,13 0 29,-3 0 0,3 0-83,3 0 1,-1 0-13,0 0 0,2 0-40,4 0 1,4-6 82,8 0 0,-4 0 0,3 6 0,-3-2 5,9-3 0,-1 3 21,1-4 0,-3 4-126,3 2 1,-2-2-130,3-4 0,-11 4 47,5-3 0,-6 3-287,0 2 1,1 0-36,-7 0 0,1 0-47,-7 0-431,0 7 0,-2-3 96,-3 8 0,-4-6-629,-8 5 739,0-7 162,0 11 1,-2-7 420,-4 3 0,-4 5 0,-15-7 0,-1 9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5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8303,'0'-18'-885,"8"7"1131,4-1 0,3 9 4,2-3 0,3 2 28,3-2 0,3 4-96,9-4 0,0-1-43,-1 1 0,3 0-40,3 6 1,2 0-106,4 0 1,4 0 85,-3 0 0,2 0-16,3 0 0,0-5-157,0-1 0,0-2 33,0 2 0,-6 4-212,0-3 1,-7 3-67,1 2 0,-9 0-28,-3 0 1,-6 0 89,1 0-86,-12 0-119,5 0 84,-15 0-23,7 0 420,-8 0 0,0-8 0,-15-2 0,-4-7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5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8303,'-2'-11'-119,"-4"-1"0,5 6 498,-5-5 0,4 7-354,2-11 0,8 13-4,3-4 1,-1 4 145,1 2 1,3 0 205,9 0 1,4 0-295,7 0 0,3 8 0,3 3 0,4 5-11,8 1 0,0 2 46,0 4 1,0 2-100,0 4-346,-8 4 371,-2-14 0,-7 14 4,-1-5 1,-5-1-35,0 2 1,-14-8-72,3 2 0,-13-2 80,1 2 1,-4-3-6,-2 3 1,-4 2-5,-7-2 0,-9 8 233,-14-3 1,-8 5-1029,-5 2 378,-10-1 86,3 1 1,-13-1-561,3 1 627,5 0 1,-8-1 0,5 1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8353,'0'-17'-202,"0"6"-169,0-1 492,0 8-355,0-11 431,0 5 153,7-7-33,-5 0-163,6-1 1,-8 7 2,0-1 24,0 8-203,-8-3-62,-1 7 159,-9 0 0,1 0-158,0 0 0,-6 5 19,0 1 1,-2 8-103,2-3 1,2 5 149,-8 1 1,6 2-17,-6 4 1,6-4 28,-6 4 0,6 2 11,-6-2 1,8 2 217,-2-2 1,2-3-74,-2 3 0,4 2 111,-5-2 1,5 8-121,2-3 0,0 1-65,-1 6 0,7-4 18,-1 9 1,3-2-14,-3 3 1,3-3-162,3 8 1,4-5 106,-4 5 1,4-12-109,2 7 0,0-11 106,0 5 1,6-2-102,0-10 0,7 5 61,-1-4 0,-3-1 2,3-6 1,1-6 10,10 1 0,-3-8-3,3 2 1,4-5-67,1-1 1,5-1-163,2-5 1,-1-4-31,1-7 1,5-6 49,0 0 1,3-6 99,-3 6 1,-5-6 51,-1 6 1,-1 0-11,-10 6 1,0-1-76,-6 1 239,1 0 1,-3 5 41,-3 1 453,-5 7 44,-7-4-333,0 8-106,0 0 1,0 8-48,0 3 0,0 5 21,0 1 0,0 0-23,0 1 1,0-1-15,0 0 1,0 6-71,0 0 1,0 0-153,0-5 0,0 1-482,0 4 287,0-4 187,0 6 0,0-13-1110,0-1 333,0 1-108,8 5 117,-6-7 865,6-3 0,-8-22 0,0-4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8353,'-8'-9'1226,"6"-7"-293,-6 7-367,8-9 0,8 9-435,2 1 80,7 8 1,2-6 8,4 1 1,4-1-131,8 6 1,5 0-182,0 0 0,7 0-549,-7 0 1,6 0-501,-6 0 0,1 2 610,-7 4 1,1-3 529,-1 9 0,1 7 0,0 8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8102,'0'-12'-324,"0"1"1569,0 7-948,0-11-74,0 13 0,-1-6-135,-5 8-39,4 0-260,-6 0 0,8 2 199,0 4 0,0 3-64,0 9 0,0-1 129,0 0 0,0 6-63,0 0 0,0 8 30,0-2 0,0-2-18,0 2 0,0-6 183,0 6 29,8-8-120,-6 4 0,7-4 180,-3-4 0,2 4-151,3-9 0,5-3 7,-5 3 1,5-8-22,1 1 0,0-3 0,1-2 0,-1 0 390,0 0-365,0 0-24,1-7 1,1-3 38,4-7 1,-8 0-75,8-1 1,-7-7-133,7-4 0,-4-3 65,-2-3 0,1 1-173,-1-1 0,-6 0 107,1 1 0,-6 5 0,5 0 0,-7 8-352,2-2 65,-4 4-411,-2 1-79,0 1-18,0 8-27,0 1 137,-8 8 0,4 8 743,-7 3 0,7 12 0,-4 4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8241,'0'-17'0,"2"1"184,4 5 1,-2-3 385,7 9 1,-5-3-219,5 2 0,-5 4-77,6-3 1,-6 3-253,5 2-119,-7 0 0,4 7-403,-8 5 488,0 3-7,0 3 0,0-1-1,0 0 0,0 0-32,0 1 1,-2-1 26,-4 0 0,4 1 105,-4-1 1,4-6 265,2 1 0,2-6-55,4 5 0,-2-7-168,7 2 1,3 1-424,9-1 175,-4 0 0,14-6 1,-12-2-96,8-4 0,-6 2-156,6-7 0,-8-1-1074,2-5 1449,-4 0 0,-2-8 0,1-2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8241,'10'-8'973,"5"-2"-543,-5 1-219,0-7 503,5 15 7,-5-15 212,7 14-1234,0-5 1,0 7-1578,1 0 1878,-9 7 0,7 11 0,-7 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8418,'-12'0'184,"1"0"0,-1 8 74,-5 3 1,-6 7-128,0 5 0,-8 4 161,2 7 1,-9 3-91,-2 3 1,-3-3-126,3 3 0,3 2-216,-3-2 1,4 1 114,1-7 0,2 1-355,5 0 0,3-9-38,7-2 0,9-5-56,3-2 0,-2 0-698,2 1 1171,1-1 0,12 0 0,3 1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8352,'0'-11'77,"0"-1"0,2 8 469,4-2 159,-4-3 0,6 7-819,-8-6 201,0 8 0,0 8-63,0 3 0,0 5 61,0 1 0,0 2-184,0 4 1,0 2 25,0 4 0,5 2 89,1-8 1,8 6 92,-3-6 0,5 0 112,1-6 1,0 1 17,0-1-119,-7-8-21,5 7 1,1-14 140,7 4 1,0-5-84,-6-1 1,0 0-171,1 0 195,-1-7-134,0 5 0,6-14-85,0 5 0,-1-10 198,-11-2-194,5-8 97,-7 12 1,1-14-106,-5 4 0,-3 2 103,-2-1 1,0 5-112,0-6 81,0 8-107,0-4 1,0 13-172,0 1 0,-5 5-433,-1-6-39,0 8 1,4-3-576,-4 7-448,5 0 1311,-7 0 1,14 7 429,-1 5 0,16 3 0,-1 3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9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8196,'0'-11'417,"0"-1"-191,0 9-48,0-13 1,0 12 358,0-7-282,0 7 213,0-11 48,0 13-159,0-6-73,0 8-130,0 0-182,0 8 0,0 1 126,0 9 1,0-1-187,0 0 1,0 8-11,0 4 0,0 4 12,0 1 0,0-5 84,0 0 0,0-2 0,0 2 1,6 1 101,0-7 1,6 0 93,-7-5 27,9-1 1,-5 0-107,9 1 0,-1-7 181,0 1 1,1-9-26,-1 3 1,6-4-109,0-2 1,6 0-22,-6 0 0,2 0-8,-2 0 0,-4-2-13,4-4 0,-2-1-132,2-5 0,-3-9-70,3 4 0,-4-6 106,-2 0 0,0-4-296,1-8 1,-7-1 42,1-5 1,-6 3 39,5-8 1,-7 7 29,2-1 0,-4 4 36,-2 1 1,0 8-53,0 4 1,0 4-103,0 1-1080,0 9 439,0 1-109,0 8 0,-6 10 59,0 7 967,0 8 0,6 10 0,0-1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8080,'0'-12'-478,"0"1"1112,0 7 1,0-6 413,0 4-356,0 5-460,8-7 0,-4 8 13,7 0 1,-1 2-132,2 4 1,3 3 139,-3 8 1,3 6 22,2 1 1,-5 4-72,-1-5 0,-1 8-100,1-2 1,-3 4-61,-8 1 1,0 1 72,0-1 1,0-5-517,0 0 0,-6-2 19,1 2 1,-9-2-221,3-4 1,-7-4 59,-5 4 1,2-6-211,-8-5 0,8 3 349,-2-3 0,-4-5 399,-2-1 0,-3-4 0,-3-2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5:59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8268,'1'-21'0,"5"3"0,-2 3 1945,8 9-1448,-1 4 0,6-5-537,1 7-214,-1 0 1,-2 2 253,-3 3 0,3 5 0,-5 7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0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70 8518,'17'-18'0,"0"9"0,1 3 464,-1 4-188,0 2 1,-5 0-30,-1 0 1,-5 2 171,6 4 1,-9 3-253,3 9 0,-4-1 55,-2 0 1,0 6-123,0 0 1,2 6-3,4-6 0,-4 6-182,3-6 0,-3 6 97,-2-6 1,0 0-158,0-6 0,0 1-46,0-1-140,0-8 166,0 7 141,0-14 104,-7 5-141,5-7 0,-6-7-46,8-5 25,-8-3 1,6-2-171,-3-1 1,3 1 131,2 0 1,0-1-176,0 1 1,0 6-12,0-1 0,0 0 118,0-5 0,7 0-56,5 0 1,3-5 162,3 5 1,-1-10 125,0 10 1,-5 2-123,-1 3 1,1 1 209,5-7 0,-5 7-75,-1-1 1,-5 6 214,6-5 1,-7 7 280,7-2-117,-8 4 77,11 2-385,-13 0-115,6 0 1,-8 8 125,0 4 1,0 9-22,0 2 0,0 8-22,0-3-18,0 5-16,0 2 1,0-1-19,0 1 0,0-1 15,0 1 0,0-2-62,0-5 0,-2 3 30,-4-8 0,4 0-112,-4-5 1,-1-1-44,1 0-168,0-7 0,0-1 13,1-3 1,-3-4 157,2 4 0,4-6-100,-4-6 1,-1 2 100,1-7 1,0-1-156,6-5 0,0 0 204,0-1 0,0 1-7,0 0 0,2 5 134,4 1 1,-2 5 281,7-6 0,-5 3-47,6-3 1,-7-1 163,7 7 0,-6-2 254,5 3-376,-7 3 0,6-6 210,-5 8-448,-3 0-518,6 0 331,0 0 0,-6 2-229,3 4 0,-5 3 117,-5 9 0,-5 1-108,-7 4 0,-3 9-105,-3 9 0,-4 5 43,-7-6 0,5 6 353,0-5 1,2-1 70,-2-5 1,5-1 194,6 1 0,3-6-140,3-1 0,-1-6 177,7 1 0,-2-10-42,3-1-10,3-9 1,-6 7 351,8-4-446,0-4 0,0 4-143,0-12 0,6-4-34,0-7 0,7-6-272,-1 0 1,3-6 225,2 6 0,1-6-58,-1 6 1,-2-6 285,-3 6 1,1 6-266,-7 5 338,7 8-202,-11-3 0,6 11 203,-8 7 1,0 3 80,0 14 1,0 1 47,0 6 1,0-2-226,0-5 1,0 5-35,0-4 1,2 2-37,4-3 0,-2 3-184,7-8 0,1 0-89,5-5 1,2-3 122,4-4 0,-4-3-20,4-8 1,-3 0 142,-3 0 0,0-2 170,0-4 1,-5-3-151,0-8 0,-7-1 165,7 1 1,-8 0 371,1-1-211,-3 1-219,-2 0 1,-7 7 37,-5 4 0,-5 4-311,-6 2 1,-4 2-37,-8 4 0,-5 10-115,0 7 1,-8 2 143,1-2 1,-2-2-69,-3 8 0,-2-6-21,-4 5 0,4-1-87,-3 2 0,-3-4 247,3-8 1,5 1-100,6-1 1,7-5 274,-1-1 1,11-7 76,6 2-20,4-4-87,9-2 1,10 0 19,12 0 0,13 5 320,9 1 0,12 2-153,18-2 1,-1-3 333,12 9 1,-2-2-204,2 1 0,-8 3 270,8-9 0,-8 7-342,8-6 0,2 1 13,-2-1 1,2-4-364,-2 4 1,4-4-329,7-2 0,-7-2-154,-4-4 1,-10 2-725,-1-7 1,-9 5-550,3-6 1,-12 7 761,-6-7 1,-3 1-541,-2-7 1553,-1-7 0,1-2 0,-5-7 0,-6-1 0,-9 1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0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294 347 8241,'0'-17'108,"0"-1"1,0 1 187,0 0 1,2 1 176,4 5 1,-2-3-83,7 9 0,-5-7 2,6 6 0,-1-1-13,6 1 1,7 4-48,-1-4 1,7-2-63,-1 3 1,4-1 15,1 6 1,3 0-132,3 0 0,-3 0-182,3 0 0,-3 0-426,-3 0 1,-1-2 295,-4-4 0,1 4-248,-7-3 0,6 3-638,-6 2 200,0-8 1,-7 4 324,-5-7 1,3 5-3,-8-6 1,-1 6-86,-5-5 347,0-1 181,-7-5 0,-3 0-127,-7 0 0,5 7 174,1 4 0,5-2 157,-6 3 349,1-1-256,-6 6 0,-1 0 263,1 0-255,0 0 0,-1 0 6,1 0 1,6 6-48,-1-1 0,2 9-88,-1-3 0,-4 7-95,3 5 1,-3 6 32,-3 11 1,3-4-134,3 5 1,-1 1 125,7-2 1,-5 7-20,5-7 0,0-5 98,6-7 1,0-5 3,0 6 0,8-8-16,3 2 1,-1-9 8,1-3-138,1 1 0,5-1-8,1 1 1,-1-8-374,0 2 339,0-5 1,1-2-94,-1-5 1,-5-4 139,-1-7 1,-5 0-14,5-1 1,-7 7 90,2-1 1,-4 1-160,-2-7 517,0 1-208,0 0 0,0 5 232,0 1-442,0 7 10,0-4 1,6 10 58,-1 4 1,3 4-11,-2 7 0,-2 2 135,7 4 1,-7 4-102,2 8 1,-2-1 124,2 1 1,-5 1-181,5 5 1,-4-5-99,-2 5 1,0-5 80,0-1 0,0-9-132,0-2 0,-2-5 99,-4-2-326,5 0 499,-7 1-197,8-9 1,-6-9 337,0-11 1,-5-5-7,5-1 0,0-8-8,6-4 0,0-1-241,0 1 1,0-2 23,0 8 0,8-2 46,3 2 1,5 4-4,1-4 1,6 3 114,0 3 0,2 6-150,-2-1 0,-2 0 280,8-5 1,-6 6-1,6-1-542,-8 8 0,4-3-107,-7 7 1,-7 0-449,1 0 0,-9 7 370,3 5 1,-4 3-169,-2 2 0,-8 1-271,-3-1 1,-6 6 264,-6 0 0,1 0 401,-6-5 0,-1-1 47,-6 0 0,-5 6 166,-1 0 1,-1 0-56,2-5 1,1-1 217,-7 0 1,8 0-99,-2 1 1,-3-1 142,3 0 0,-8 1 185,2-1 1,2 0-154,-3 1 1,7-1-86,-6 0 1,8 0-55,-3 1 1,3-1-29,-3 0 0,11-1 19,-5-5 0,6 5-13,0-5 1,4-1 13,8 1 1,0-7 409,0 2-314,7 3 1,2-5-93,8 8 0,2-6 315,4 5 1,11-1 86,12 1 0,11 3 62,7-9 1,16 3-327,6-2 1,4-4-77,-4 4 1,12-4-470,0-2 1,1 0 337,-7 0 1,-7 0-723,6 0 0,-6 0 400,7 0 0,-12 0-1057,-5 0 0,-6 0 357,-6 0 0,-4 0 24,-7 0 0,-3-2 289,-3-4 1,-4 2-528,-8-8 1144,1 1 0,-1-14 0,0-2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0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475 174 8398,'9'-27'0,"-3"4"108,4 11 1,-1 3 55,9 3 1,-1 2-120,0-8 0,6 7 96,0-7 1,6 6-313,-6-5 0,8 5 55,-2-5 1,1 5-372,-1-6 0,2 8 82,-8-1 1,0 3 192,-6 2 1,-5 0-30,-1 0 202,-7 0 0,4 2 78,-8 3 0,-8 7 391,-3 11 1,-5 4 332,-1 7 0,0 3-368,-1 3 0,1 5 55,0 6 1,5-3-52,1 4 0,-1-4-77,-5 10 0,6-10 255,-1-2-965,8-7 326,-11 11 1,11-14-5,-8 4 1,9-3-238,-3-3 0,-2-7-439,2-4 280,1-11 151,5 3 247,0-13 1,1-4-21,5-15 0,0-2-90,11-10 0,-3 0-122,9-5 1,4-1 77,2 0-116,-4 1 108,7 7 0,-5 2 356,8 8 1,-3-1-112,-3 1 1,2 7 137,-8 5 1,0 3 235,-6 2 1,1 0 317,-1 0 0,0 7-319,0 5 0,-5 3 85,0 3 0,-9 1-256,3 4 1,-4-2-297,-2 8 1,-2 0-66,-4 5 1,-3-1 124,-9-4 1,1 2-543,0-8 1,0 0 136,-1-6 1,-1-2-13,-4-3 1,10-4-109,-5-8 578,5-8-69,-4-2 0,7-9 6,4-4 1,4-4 230,2-8 1,8 1 144,3-1 1,11 8-116,1 4 1,0 4 1006,-6 2-312,0 0 43,1 7-432,-1 2-426,-8 8 0,-1 2-52,-8 4 1,0 4-265,0 7 0,0-6-108,0 1 0,0-1 185,0 7 0,-6-7-942,1 1 452,-1-1 263,6-1 1,-2 3-164,-4-7 0,4 2-107,-3-2 519,-5-5 0,0 7-138,-7-8 0,0 0 25,-1 0 1,-7 6-271,-3 0 314,3-1 27,-8-5 0,6 6 63,-8 0 1,1 2-7,-1-3 0,7-3 123,-1 4 1,-2 2 11,-9-2 1,3 5 220,-3-5 1,-4 5-150,-3-5 0,-3 8 91,-1-3 0,-1 5 76,0 1 1,6-6-37,0 1 1,7-3 198,-1 3 1,11 1 510,6-7 117,11 0-592,-3 2 24,21-6-180,-4 5 1,23 1 107,4 3 1,11-1-166,6 2 0,12-3 380,5 3 1,6 3-144,6-3 1,-4 1-221,4-1 0,-4 3-881,-2-3-173,1-5 635,-1 9 1,-2-13-173,-4 9 0,5-6-146,-5 5 0,6 1-526,6 5 0,-9-2 972,3-3 0,-10 7 0,5-7 0,1-1 0,2 5 0,2 3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0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8355,'2'-25'-333,"3"-3"1,-1 5-389,8 5 0,-1 1 722,7 5 0,-1 3 138,0-3 0,0 7 502,1-7-423,-1 8 1,0-4 180,1 8 1,-1 8 389,0 4 0,1 11 22,-1 6 0,-8 13-315,-3 10 1,-4 1-403,-2 11 1,-2-1 10,-4 6 0,-1 1-139,-5-1 0,-1-6-121,7 1 1,-2-14-468,3 1 1,3-16 122,-4 0 1,4-12-1164,2 0 450,8-12 537,1-3 1,9-23 674,-1-8 0,-8-8 0,7-19 0,-7-4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10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8384,'19'-33'-185,"4"5"0,-2 3-80,8 7 0,-6 7 302,6-1 1,6 6-89,5-5 0,2 7 191,-1-2 0,-5 4-22,4 2 0,-9 0-20,-2 0 1,-6 6-140,6 0 1,-8 7 5,2-1 0,2 3-121,-2 3 1,-6-1 115,-5 0 0,-2-5-19,1-1 1,-3 1 36,-8 5 0,0 0-15,0 1 37,7-1 1,-5 0 8,4 1 1,-4-7 12,-2 1 255,0-1 21,0 6-157,0 1-35,0-1 0,0 0-21,0 1 0,6-7 9,0 1 0,-1 1-26,-5 10 0,0-2 4,0 8 0,0-6 9,0 6 0,2 0-1,4 5 1,-4 9 85,4 3 0,1 4-102,-1 2 1,2-1 268,-2 1 0,1 2 19,5 4 0,1-2 23,-7 7 1,6-5-79,-7 5 1,7-7-17,-6 1 0,1 3 27,-1-2-789,-4-8 528,6-1 0,-2-12 24,-1 3 0,1-5 51,-6-6 1,0 1-227,0-6 1,0-1-5,0-6-53,0 0 1,-2-7 49,-4-4 1,-3-5 317,-9-1 0,1 0-855,0 0-1,-8-7-263,-4-5 0,0-5-455,-5-6 1367,3-4 0,-19-15 0,6-2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11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8198,'0'-27'270,"0"4"316,7 12-225,-5-5 561,6 14-409,-8-5-599,0 7 1,-2 7 144,-4 5 1,2 5-79,-7 6 0,1-4-111,-1 4 0,1-3-336,4-3 0,4 0-27,-3 1 1,10-7 184,7 1 0,5-9 217,6 3 0,6-4 131,12-2 0,-5 0 278,4 0 0,-3 0-168,-3 0 0,-1 2 116,-4 4 1,-4 3 55,-8 9 0,-1-1 143,-5 0 1,-3 1-281,-8-1 0,-2 6 37,-4 0 1,-5 2-381,-12-2 1,-2-4 6,-4 4 1,-4-3 3,4-3 0,-1-2-60,1-3 0,-2 1-532,8-7 271,0 0 284,6-6 1,7-2 44,4-4 0,6-2 13,6-3 0,5-3-129,13 9 0,1-7 158,3 6 0,3 1-2,-8 5 1,6 0 3,-6 0 266,0 0-194,-6 0 1,-7 7 162,-4 5 0,-4-3 144,-2 3 0,-8-1-94,-4 7 0,-9-7-47,-2 1 0,-6-3-14,6 3 1,-5 1-29,4-7 0,1 6 37,6-7 1,0 1 285,0-6-343,7 8-185,2-6 1,8 7-100,0-3 1,8-4 78,3 4 0,11-4-80,1-2 1,2 2 47,-2 3 0,-2-3 39,8 4 1,-8-4 36,2-2 1,-10 6-43,-1 0 85,-8 7 0,3-3 156,-7 7 0,-7-6 102,-5 1 1,-3 0-69,-3 5 1,-5 0 166,0 0 1,-5-5 317,4-1-458,-6 1 0,11-2 40,-5-5-22,13 5-215,3-8 0,18 6-246,7-8 0,8 0-124,10 0 1,-1-6 159,1 0 1,-1 0 38,1 6 1,-6 0 139,0 0 1,-10 2-49,-2 4 0,-1-2 113,-11 7 0,-1 7 174,-10 5 1,-5 6-3,-12-6 1,-4 5 154,-8-5 0,1 6 333,-1-6 1,1 0-273,-1-5 1,8-1 43,4 0 0,4-5 390,2-1 87,7-7-753,2 4 1,18-8-145,7 0 0,4 0 20,14 0 1,-1-2-342,18-4 1,0 2-1086,17-7 1,-5-1 706,5-5 0,4 7 670,-10 5 0,8-5 0,-9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4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7871,'-9'0'5600,"1"0"-5028,8 0 0,0 2-288,0 4 0,0 9-192,0 8 1,0 10 38,0 2 1,0 1-158,0 10 0,6 0-392,-1 6 404,9-8 1,-10 4-376,7-7 0,-1 5 177,1-6 1,-3 1 140,-8-7 1,0-5-29,0 0 1,0-6-36,0 6 0,-2-8 96,-4 2 0,-1-4-313,-5-2 1,-3 1-364,3-1 1,-3-7-1495,-2-5 2208,-1-3 0,-7-2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8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7760,'10'-17'978,"-1"7"211,-3 5 0,-2 3-785,7 2 0,-5 13-245,6 4 1,-8 10 254,1-4 0,3 8-59,-2-2 0,5 5 62,-5 7 1,2-5-87,-2 5 1,-5-7-104,5-5 1,2 2-92,-2-8 0,-1 6-99,-5-6 1,0 0 57,0-6 0,0-5-154,0-1 1,-1-1-179,-5 1 0,-4 5 159,-7-5 0,-2-1-951,-4 1 1,-4-7 464,-8 2 1,2-2 562,5 2 0,-5-12 0,6 4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4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8175,'8'-10'0,"1"-5"0,9 13 554,-1-4 0,-6 4-72,1 2 0,0 0 414,5 0-589,0 0 0,0 6-398,1 0 0,-3 2-325,-3-3 1,3-1-1336,-3 8 1751,3-1 0,2 14 0,0 2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1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79 8263,'0'-32'1569,"0"3"54,-8 12 0,-1 19-2171,-8 15 1,-18 23 547,-11 18 0,11-22 0,-3 1 0,-6 2 0,-1 1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17.25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1661 1 8782,'-12'0'-1245,"1"0"999,-1 7 0,-5 1 260,0 4 1,0 1 323,-1-7-290,1 7 1,2-9 75,3 8 1,-3-9 160,3 3-307,-3 4 11,-3-1 1,1 7 0,0-5 0,5 5 86,1-5 0,-3 5-104,-9 1 1,4 0 55,-4 0 1,2 7-12,-2-1 1,4 5-14,-4-5 0,-2 8-1,2-2 1,-6-2-7,6 2 0,-2 0-1,2 5 1,3-1 5,-3-4 0,-2 3 14,2-3 0,0-2 51,6 2 0,-6 0-37,0 5 0,0 1 6,5-1 0,1 1-36,0 0 0,-2 1-1,-4 4 1,3 3 4,-3 3 1,4 2-4,2-8 1,-2 8-2,-4-2 0,3-1 9,-3 1 0,4 0 18,2 6 1,-6 0 57,0-1 1,-2-3 5,2 4 1,2-4-36,-8 10 0,8-4 16,-2-2 1,1 0-63,-1-1 0,4 7 42,-4 0 0,4-1-78,2-5 1,-1 6 69,1 0 1,0 1-69,-1-1 0,3 1 80,3 5 0,-3-3-10,4-3 0,-5 1-24,-1 5 1,0 3 9,-1-3 0,3 3-17,3 2 1,-3 0-125,4 0 1,1 0 96,-2 1 0,9-7 39,-3 0 0,4-5 67,2 6 1,0-7-47,0 7 0,0-7-2,0 7 1,0-3 1,0 3 1,0 3 18,0-4 1,6 4-25,-1 3 1,9-7 8,-3 0 0,-1 3-113,1 9 1,1-4 87,5 4 1,6-2-170,0 2 0,2-10 53,-2 4 0,4-5 42,8-1 0,-6 2 38,0-7 0,5 7-6,7-1 1,1-5 24,-2-1 0,-1-2 115,7 1 0,-6-5-37,6 0 0,0 0-70,6-6 0,0 2-120,0-2 0,2-2 56,3-3 1,-1-5-19,7 5 1,1-5 28,5-1 0,0-7-18,0 1 1,3-8 11,2 2 1,-2-3 0,2-3 0,-1 0 10,2 1 0,-3-7-3,2 1 0,3-9 86,-2 3 1,2-2-6,-2 2 0,-2-4 11,8 4 0,-2-5-36,1-1 0,3-7 8,-8-5 1,7 3-82,-1-3 0,-2 1-6,2-7 0,-6 1-69,5 0 1,-5-6 76,6 0 0,-8-6 10,2 6 1,-10-2 14,-1 2 1,-1-4-7,6-8 0,0 6 37,0 1 1,-5-1 19,-1-6 1,1 1-2,5-1 0,0-5 14,0-1 1,-5-5-83,-1 6 0,0-8 43,7 2 1,-7-4-128,0-2 1,-7 0 29,2 0 1,-6 0 25,-6 0 1,2 0 29,-8 1 0,6-1-3,-5 0 1,-7 0 33,-5 0 1,-2-6 13,2 1 1,-4-7 51,-8 7 1,2-7-79,4 7 1,-3-3 71,3 2 0,-4-1-47,-2-5 1,-2-1 3,-3 7 1,3-7-5,-3 2 0,1-3-5,-1 3 1,3-4 2,-3 3 0,-3-1 0,3 2 1,-8-5-6,2 5 0,1 1 3,-1-1 0,0 0-2,-6-7 1,0 7 64,0 0 0,0 5 7,0-5 0,-6 7-14,0-2 1,-7 4 16,1 3 0,-3-7-70,-2 0 1,5-1-6,1 1 1,-7 4-105,-5-3 1,0-3 124,6 2 0,-2 1-34,-4 5 1,3-6 9,-3 1 0,-2-1 6,2 6 0,-2-6 51,2 1 0,4-1 139,-4 6 0,-2 0-127,2 1 0,-8-1 25,2 0 1,-1 8-107,1 3 0,-4-1 69,4 2 0,-3-1-86,-3 7 0,-1-1 33,-5 0 0,5 1 17,-5-1 1,5 1-74,1-1 0,1 1-24,-1-1 1,0-2 57,1-3 0,-1 4-7,1-5 1,-3 5 118,-3 1 1,3 6-108,-3 1 0,3-1 48,3-6 1,-3 6 41,-3 0 1,4 8 15,-5-2 0,3-2-61,-3 2 0,5 0 8,-4 6 1,-3 2-38,3 3 1,-6-1-2,5 7 1,-1-6-68,2 6 1,3-5 81,-3 5 1,-2-7-148,1 1 1,1 3 63,5-3 0,1 2 29,-1-1 1,3-4 22,3 3 1,-10 2 4,5-1 1,-5 1 59,5-1 0,5-5 9,0 5 1,0 1-2,-5-1 0,1 5-45,4-6 1,-3 7 11,3-7 1,2 6-18,-2-5 0,6 7-2,-6-2 0,2-1 3,-2 1 0,-1 0-7,7 6-1,-6-2 91,6-4 1,-2 4-71,2-3 1,2 3 28,-8 2 0,2 0-27,-2 0 0,-4 0 106,4 0 0,3 0-124,-3 0 0,6 0 1,-6 0 1,6 0-3,-6 0 0,6 0-13,-6 0 0,8 0 15,-2 0 0,-2 0-8,2 0 1,-6-2 67,6-4 0,-6 2-61,6-7 1,-6 5 208,6-6 1,-6 9-84,6-3 1,-5-2-96,5 2 0,-8 1-60,2 5 0,2 0-146,-2 0 0,2 0 122,-2 0 0,-1 5 17,7 1 0,-2 2-326,2-2 0,3-3 65,-3 9 1,4 5-1044,2 6 1337,0 8 0,-8 4 0,-2 9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25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122 364 8294,'0'-25'0,"0"6"0,1-5 3022,5 13-1291,-4-4-1557,6 13-128,-8-6 1,0 10 36,0 4 0,6 3 208,-1 9 0,1 1-13,-6 4 1,-2 6 139,-4 11 1,3-2-135,-9 9 1,1-1 137,-7 6 1,1-3-70,0-2 1,1 1 92,5-8 0,-5 2-259,5-1 0,3-5 16,2 4 0,5-5 8,1-6 1,1 4-138,5-5 0,6-3-197,11-2 1,-4 2 107,4-2 0,10-1-47,1-11 0,7 4 68,-1-3 1,-2-4-75,9-3 0,-1-3 9,6-2 1,-6 0 66,0 0 0,-2-2 10,2-3 1,4-11 6,-4-7 0,2-9-157,-2-3 0,2-2 97,-7-9 0,1 0-389,-2-6 0,-3-7 162,3-5 1,-9-3-161,-2-2 0,-8-4 68,2 4 1,0-2 433,-6 13 1,2 0-163,-13 7 1,2 4 282,-2 1 1,-4 10-594,3 1 0,-3 3 93,-2 8 0,-7 1-114,-5 6 0,2 6 110,-1-1 0,-1 8-771,-5-2 510,0 5 0,0 8-9,-1 5 0,7 11 35,-1 6 1,8 3-668,-1 3 1205,3-1 0,2 9 0,0 1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26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8134,'0'-25'0,"0"12"992,0-5 1,2 11-388,4-5 1,6 8-391,11-1-137,-4-5 0,6 8 49,-8-4 0,0 6-13,1 6 0,-3-2-108,-3 7 0,1 9 81,-7 8 0,0-1-133,-6 2 0,0 2 122,0 9 1,0-3-19,0 3 0,0-9 99,0-2 0,0-8 159,0 2 1,0-4-63,0-2 0,1-5 190,5-1 1,4-7-463,7 2 0,2-6 43,4-6 0,-1-3-839,6-9 0,1-7 460,6-3 0,-8 1-483,-4-2 0,0-6 837,-6-5 0,12-8 0,-10 4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26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9334,'12'-16'2223,"0"5"0,-1-3-734,6 8 0,8-5-1023,4 5 0,4 0-224,1 6 1,7 0-1592,-1 0 1349,8 8 0,-4 2 0,8 7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2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4359 6156 8130,'-27'0'0,"-6"0"863,4 0-595,4 0 0,-7 2-804,3 4 1,2-2 216,-2 7 0,2 7 330,-2 5 0,-3 0-178,3-6 1,-4 0-3,-1 1 0,-1-1 26,1 0 0,-3-5 18,-3-1 1,1-1 197,-7 1 1,0 3-63,-6-8 1,-2 7 246,-3-1 1,-5-3-38,-7 3 1,-6 1-170,0 10 0,-9-3 93,-3 3 0,-1-2-178,39-9 1,0-1 0,-41 6 190,-3 0 0,-3-1 6,-2-10 1,4-1 83,2-5 1,3-2-106,3-3 1,5-5-354,1-7 0,7-8 184,-2-4 0,4-6-92,1-5 1,1 3 44,0-3 0,0-4-158,0-2 1,7-2 143,5 2 0,-5-8-50,-1 8 1,1-8-76,-1 8 1,1-2 61,-1 2 0,-4-4 189,3 4 0,-1-4-32,1-2 0,1 2 68,11 4 0,-7-10-130,12 4 0,-6-11 27,7-1 1,5-3 51,7-2 0,-5-6 17,10 0 1,-5 0 92,11 6 0,0-6-134,5 0 0,1-2 49,0 2 0,5 2 12,1-8 1,5 3 8,-6-3 1,9-4-50,-3 5 1,4 1 8,2-2 1,6 8-56,-1-2 0,9-7-156,-3 1 0,5-5-95,1 11 0,0-6 67,1 6 0,-1-8 29,0 3 1,1 1 82,-1-2 0,-2 2 44,-3-1 0,3-5 0,-3 4 0,-3 5 6,3 1 0,-3 4 33,3 1 0,1 1 147,-7 0 1,8-2 1,-3-4 1,5 10-85,1-5 1,0-1-18,0-4 1,6-1-22,0 1 1,6 4-2,-6-4 1,8-2 17,-2 2 0,-2 6-3,2 5 1,-1 9-17,7-3 50,0 4-55,-1 2 0,1 0-7,-1 0 0,1 1-43,0-1 0,5 0 40,0 0 1,8 2 30,-2 4 0,-1-2-1,1 7 1,0-5-23,6 6 0,0 0-4,0 5 1,5 1 54,1-1 0,1 0 8,-1 1 0,-2 1-40,7 4 1,1 4 5,5 8 0,-4-6-147,4 0 1,-3 0 91,8 6 1,-1 1-14,2 5 1,-3-5-14,2 5 1,1 1-20,-5-1 1,3 7 39,-10-2 1,4 4 5,2 2 1,-1 0 56,-5 0 0,2 2-58,-7 4 1,5 3 41,-5 9 1,5-1-3,-5 0 0,7 1 3,-1-1 1,3 0-18,2 0 1,-5 6-8,-1 1 0,1 0-26,5 0 1,-2-3-8,-4 8 0,5-6 26,-5 5 0,-1-5 0,1 6 1,-5-6 11,5 6 0,-7 0 34,1 6 1,-3-1 9,-2 1 0,0 5-15,0 0 1,0 7 10,0-7 1,-1 8-24,1-2 1,-4-2-2,4 2 0,-10-1-28,10 1 0,-4 4 28,4-4 1,-8 2-32,-3-2 0,1 4-33,-2-4 1,1 4-12,-7 2 1,1 0 57,0 0 0,-1-1-12,1 1 1,-8 0 60,-4 0 0,2 0 3,-2 0 0,0 0 213,-6 0 1,0-1-253,1 1 0,-7 2 4,1 4 0,-1-4 5,7 3 1,-7-3 288,1-2 0,-7 0-310,7 0 1,-8 0 199,1-1 0,-3-4-87,-2-1 0,0 0-27,0 6 0,0 0 2,0-1 0,-2 1-65,-3 0 1,-3 0 33,-4 0 1,3-6 9,3 0-219,4 0 181,-5-2 1,1 6-37,0-3 0,-2-3-99,3 2 0,3-6 49,-4 6 1,-2-7 46,2 1 0,-1 2-7,1-1 1,2 7-12,-7-2 1,1-4 43,-2-2 0,-3 3-9,4-3 1,1 2 8,-2-1 0,3-5-9,-3 5 1,-3 1 5,3-2 1,-1 1-7,1-7 0,-3 6-4,3 1 0,-3 1-1,-2-2 1,0-3 0,-1 3 0,1-3-2,0-3 0,-1 7 6,1-1 0,0 0 0,-1-5 0,-5 2-4,0 3-3,0-4 3,6 7 0,0-9 0,-1 1 0,1-1 0,0 1 0,0 0 43,-1-1 1,1 1-40,0-1 0,-3-1 64,-3-4 1,10 4-68,-4-5 0,-3-1 1,-3 2 1,2-6 32,10 6 1,-8-8 1,7 2 0,-11 2-11,11-2 0,-9 6 1,4-6 0,0 6-32,-6-6 0,3 2 21,3-2 0,-6-2 129,0 8 1,0-8-49,6 2 1,-6 2 10,0-2 1,-6 0-100,6-5 0,-2-1 1,2 0 1,3 0-18,-3 1 1,2-1 60,-2 0 1,4 1 22,-4-1 1,-2-2-40,2-3 0,-2 3 15,2-3-20,4 3 60,-6-5 1,2 5 16,-1-3 0,1-3-76,6 3 0,0-7 11,0 7 1,1-6-50,5 5 0,-5-7-9,5 2 0,1-2-79,-1 1 157,-1-3-55,-5 6 1,0-2 30,-1 0 0,7-1-4,-1-5 0,6 0 19,-5 0 1,5 0 5,-5 0 1,5 0 36,-6 0 0,7 0 140,-7 0 0,8-2 47,-2-3-201,-3 3 0,7-8-290,-4 4-4,4 4 1,2-7-719,0 3 571,0 4 1,8-7-109,3 3 0,7 4 463,5-4 0,4 4 0,7 2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0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87 606 8320,'-10'0'678,"2"0"-852,1 0 103,5 0 0,-8 2 116,4 3 0,4 11 152,-3 7 1,-3 8 15,2-3 0,0 7 101,6 5 1,-5 5-81,-1 6 0,0 1 137,6 0 0,2-6-186,4 0 1,0-1 65,11 1 1,-4-4-172,10-7 1,4-8 88,2-4 1,-2-4-301,2-2 1,2-2 89,9-3 1,-4-4-21,5-8 0,1 0 32,-2 0 1,6-10 34,-5-7 0,7-2-33,-2-10 0,-2-6 1,2-5 0,0-16-206,6-2 0,-6-3 214,1-8 1,-9 2-556,2-14 0,3 0 351,-3-5 1,-5-1 232,-7 1-116,-7 7 205,4 2 1,-15 16 205,-4 3 1,-4 10-222,-2 2 1,0 15-31,0 2 1,-2 8-302,-4 4 1,2 7 210,-7 4 0,-1 5-735,-5 1 0,1 1-38,5 5 1,-4 12 955,3 10 1,-3 5-1,-3 2 1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8037,'0'-11'0,"0"-1"137,0 8 1,2-3 106,3 7 1,-1 0 139,8 0 1,-1 0-126,7 0 0,-7 2-51,1 3 0,-1 5 10,6 7 1,-1 1 14,-5-1 1,5 6-116,-5 0 1,-1 8 69,1-3 1,-7 5-214,2 2 0,-4-1 81,-2 1 0,-2 1-34,-4 5 1,-3-5-24,-9 5 0,1-5-116,0-1 1,-8-3 21,-4-3 1,2 2-86,-2-8 0,6-6-57,-6-5 1,8-3 85,-2 3 1,-2-4-117,2-8 191,0 0 0,6-8-370,-1-4 1,9-3-65,3-2 510,4-8 0,-5-2 0,-3-8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8178,'8'-35'1351,"3"1"0,-1 14-743,1 9 0,1 7-770,5 4 0,6 0-203,0 0 1,0 0-228,-5 0 1,-1 8 591,0 3 0,1 12 0,-1 4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8323,'10'-8'-231,"5"6"77,-5-13 1,7 7 333,1-3 1,-7-3 433,1 9-148,-9-9 23,13 12-336,-14-13 21,13 13 1,-11-11 157,8 7-61,-9 0 0,13 6-62,-14 0-286,13-8 1,-11 6 58,7-3 0,-5 3 246,6 2-257,-1 0 0,7 5 65,-1 1-36,-8 8 0,5-5 60,-8 9 0,5-1 1,-5 0 0,0-5 13,-6-1 0,2 1 86,3 5-25,-3 0 1,6 1 6,-8-1 77,-8 0 1,1 0-56,-5 1 1,-3-7-35,3 1 1,-3-6-54,-2 5 1,-1-7 5,1 2 0,0-4 123,-1-2 1,-1 0 19,-4 0-207,4-8 1,-6-2 80,8-7 0,5 6-234,1-1 99,7 0 0,-10-5-287,8 0 307,1 0 0,5-1-136,0 1 0,0 6 59,0-1 0,2 2 51,3-1 1,-1-5 35,8 5 0,-6 1-36,5-1 1,-1 5 194,1-5 0,5 7 26,-5-2-75,4 4-172,3 2 1,-1 0 3,0 0 0,-5 0 77,-1 0-12,-7 0-64,12 8-46,-7 1-190,1 1 215,5 5 1,-13-11-67,4 8 71,-4-9 0,-4 13-8,-4-5 0,-3-3-58,-9-2 1,7 2-22,-1-3 1,1 3 257,-7-2 0,7-4-112,-1 3 1,7-3 239,-7-2-92,8 0 108,-4 0-156,1 0-18,5 0 0,-6-2 156,8-3-173,0 3 1,6-8-70,0 4 0,7 4 54,-1-3 0,-3 3-111,3 2 126,-1 0-476,7 0 96,-1 0 193,-7 0 1,3 2-100,-7 3 0,0-1 86,-6 8 0,0-6-135,0 5 1,0-5 148,0 5-161,0-7 455,0 4-135,0-8 0,-2 0-28,-4 0 27,4 0 0,-12-2 0,9-4 0,-3 2-16,2-7 0,4 5-14,-3-5 0,3 5 287,2-6-45,0 8-79,0-3-6,0 7 64,7 0 0,-3 0 79,8 0-125,-8 0 1,5 6-217,-3-1 1,-4 9 153,4-3 1,-4-1-291,-2 1 0,0-5 73,0 6 1,0-7-264,0 7 176,0-8 142,-8 3 1,4-7-9,-8 0 62,9 0 0,-11-1 74,8-5 1,1 2-102,5-8 1,-6 7 170,0-7-126,0 8 145,6-11-21,0 13-62,8-6 1,-4 8 141,7 0 351,-7 0-429,12 0-84,-14 8 0,11-4-381,-7 7 248,0-7 1,-6 6-193,0-4 147,0-4 93,0 5 0,-2-7 1,-4 0 0,2-7 123,-8-5 1,7 2 136,-7-1 0,8 5-53,-1-5-34,3 7-30,2-4-331,0 8 197,0 0 38,7 8 1,-3-6-73,8 3 10,-8 5 0,9 0-1062,-7 7 0,7 0 1108,-1 0 0,3 8 0,2 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4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8339,'-10'0'1162,"5"0"-263,10 0-684,5 0 1,13 2-54,0 4 0,8-4-126,-2 4 1,11-4-37,6-2 0,4 7 0,2 3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4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69 8442,'8'-17'591,"-6"7"-745,13 3 0,-13 9 182,4 3 0,-4 5 220,-2 7 0,0 1-183,0-1 1,0 0-48,0 0 0,-2 7-355,-4-1 211,-4 0 0,-7-8 42,0-3 1,5-5 81,1-7 1,5 0-27,-6 0 55,1 0 1,-5-7 5,5-5 0,1-3-1,4-3 1,5-1-41,-5-4 1,12 4 60,5-4 0,4 4 5,3 1 0,-1 1-1,0 0 1,-5 5 24,-1 1 1,1 7 338,5-2-169,-7 4 44,5 2 198,-13 0-263,6 8-250,-8 1 1,-2 7 51,-4-5-196,4-3 1,-11-6-21,7 4 0,-2-4-678,3 3 529,3-3 1,-6-4 331,8-3 0,0-5 0,0-7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8520,'7'-10'-821,"-3"-3"1,6 5 176,-2-2 713,-3 7 0,1-7-17,0 4 217,0 4-198,-6-13 270,0 13-157,0-6 1,0 6 52,0-3 10,0 3-11,0-6 26,0 8-75,0-8 72,0 6-106,0-5-57,0 7 1,2 0 94,3 0 85,-3 0-140,6 0 0,-2 2-22,-1 3 1,7-1 3,-6 8 1,7-1 33,-1 7 1,3-1 35,2 0 1,-1 6 12,-5 0 1,10 8-19,-3-2 1,3 5 110,-4 7 1,6-5-170,0 5 0,6-5 0,-6-1 1,2-1 45,-2 1 0,-4-2 2,4-5 0,-5 3-195,-7-8 1,3 0 107,-8-5 0,5-1-178,-5 0 0,1-1-169,-1-5 55,-4 4 1,6-11-43,-8 8-514,0-8 73,0 3 193,0-7-1540,0 0 473,-8 0 1563,-1 0 0,-9-7 0,1-3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2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467 104 8548,'0'-34'0,"0"7"636,0 4 203,-8 11 0,5 4-677,-9 8-4,1 0 0,-9 10-196,-3 7 0,2 4 43,-8 14 1,1-2-71,-7 13 0,6-6 68,0 6 1,0 2-154,-5 10 0,5-4-368,0 3 1,8-9 214,-2-2 0,6-1-429,5 1 1,-1 2 731,7-8 0,0 1 0,6-7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8491,'8'-48'0,"3"8"404,-3 15 196,0 17-806,-8 8-101,0 0 1,-8 8 105,-4 3-4,5 5 1,-15 9-174,5 3 1,-4 5 377,4 2 0,7 7 0,2 2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3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381 242 8660,'0'-34'430,"0"7"-463,0 4 1,-2 11-71,-4 6 132,4 4 6,-13 2 0,7 8 376,-3 4-201,-5 11 1,7-2-151,-9 8 0,3 0 19,3 5 1,3 5-245,3-5 0,4 5 79,-4-11 1,4-3-116,2-2 0,8-3 132,4-3 1,3-6-121,2 1 1,1-8 70,-1 2 1,6-6-206,0-6 1,8-4 211,-2-7 0,-3-6-6,3 0 0,-8-8 108,2 2 0,-3-5 199,-3-7 1,6 5-55,0-5 0,0-1-5,-6 2 1,-1 1 194,-5 11 1,-1-3-138,-4 8 1,-4 5 482,3 7-473,-3 7 37,-2-11-580,0 13 186,0-6 90,0 16 0,0-4 99,0 7 1,0 3-169,0 9 1,0-2 198,0 8 1,0 1-3,0 11 1,-5 3 11,-1 8 1,-8 5 202,3 1 1,-5 7-214,-1-1 1,0 3-158,0 2 1,-6 6 40,-1 0 0,-6 2 137,1-2 0,-2 0-341,2 0 0,-3-2 21,3-16 0,-4-7 141,-1-9 1,1-5 119,4-1 0,-2-10 122,8-8 1,-2-1 13,2-11 0,4 1-99,-4-6 1,4-2 27,1-4 1,1-5 144,0-12 1,5-4-89,1-8 1,7 1 44,-2-1 1,4 1 163,2-1 1,2 0-117,4 1 1,6-7 151,11 1 1,5-2-87,13 1 0,5 5-100,12-4 1,-3 3-175,9 2 0,-7 9-361,7 3 1,-9 3-581,3 3 1,-4 7 562,-2 5 347,-8 3 0,14 17 0,-5 4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8275,'0'-9'-879,"0"-7"661,8 14 493,1-13 0,3 7-162,-1-3 0,-7 1 45,2 4 33,3 4-3,-7-5 286,14 7-182,-14 0 38,5 0 1,-1 7 31,0 5 0,2 3 94,-3 3 0,-1 5-42,8 0 1,-1 6 69,7-6 0,-1 5-237,0-4 0,0 4-11,1-5 1,-1 0-126,0-5 0,6-1 85,0 0 0,0 1-281,-5-1 0,-1-2-89,0-3 0,1 1-399,-1-7 363,0 8 0,-1-11-352,-5 9-284,4-8-577,-5 3 451,0-7 0,-1-5 386,-3-1 0,-4-9 586,4-3 0,3-7 0,1-9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5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8605,'-11'0'853,"-1"0"0,7 0 64,-7 0 1,1 0 549,-7 0-1079,1 0 0,0 2 0,-3 6-288,-3 9 0,-4 4-269,-7 14 0,-1-3-159,1 14 1,-7 0 320,1 6-195,0 0 1,5 0 0,1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8209,'0'-17'310,"0"-1"0,2 3-126,3 3 1,-1 3 301,8 3 0,-6 4-360,5-4 127,-7 4-372,4 2 0,-3 2 78,1 4 0,0-2-12,-6 7 1,0-5 9,0 6 1,0-6 12,0 5 0,-2-5 67,-4 5-68,4-7 0,-13 4 428,3-8-224,5 0 61,-9 0 1,9-2 45,-5-4-278,4-3 1,8-9 46,0 1 0,6 5-89,0 1 1,7 5 124,-1-5 0,-2 7 50,1-2 111,1 4-205,5 2 0,-8 8-78,-3 3 1,-4 5 87,-2 1 0,0 0-224,0 1 1,-2-3-45,-4-4 160,-3 5 1,-8-12-27,-1 7 1,7-7-26,-1 2 0,1-6 91,-7-6 0,7 2-46,-1-7 1,7-3 421,-7-9 0,8 4 23,-2-4-15,5 4 1,2 1 208,5 1-428,4 0 1,7 7-40,0 4 0,1 5-204,-1 1 0,-5 0-705,-1 0 0,-5 1 419,5 5 1,-7 4 380,2 7 0,4 8 0,-1 2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6:3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8118,'-17'0'115,"5"0"-57,1 0 0,7-2-201,-2-4-300,4 4 1798,-5-13-457,5 5-675,-6-7 0,8 6 26,0-1-122,8 8 1,-4-9 1,7 7 0,-5 0-20,5 6 0,-5 0 169,6 0-350,-9 0 1,7 0-211,-4 0 159,-4 8 32,5 2 0,-12 7-39,-1 0 1,-8-1-138,3-5 1,-4 3 105,-3-9 1,-5 1 63,0-6 1,0 0 155,6 0 1,0 0 171,-1 0 1,1-8 178,0-3 1,7-5 84,4-1-277,4 0 1,4 0-123,4-1 1,4 7 11,7-1 1,2 8 31,4-1 0,-4 3-24,4 2 1,-3 2 15,-3 3 1,-2-1-25,-3 8 0,1-1-176,-7 7 0,0-7 138,-6 1-346,0-1-518,0 6 58,0-7 0,0-4 736,0-12 0,8-11 0,1-10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8129,'-10'-17'-1305,"1"5"656,3 1 586,4-1 1,-11-5 64,7 0-2,0 7 0,-2-13 0,-1 4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5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346 243 7608,'8'-17'-869,"-6"-1"1,11 1 851,-7 0 1,0 0 70,-6-1 0,0 7 124,0-1 0,0 1 258,0-7 0,6 7 192,-1-1 172,1 1-556,-6-7 1,-2 7-77,-3-1 1,1 9-88,-8-3 1,1 4 156,-7 2 1,1 0-338,0 0 0,-6 2 66,0 4 1,-2 3 113,2 8 0,3-5-197,-3 0 1,4-1-240,2 6 1,0-1 242,-1-5 1,7 5 100,-1-5 0,8-1 18,-1 1 0,3-5-10,2 6 0,0-1-63,0 6 1,2 1 3,3-1 1,-1-2-8,8-3 0,-1 9-16,7-4 1,-7 4-176,1-3 0,-9-1 61,3 0 1,-4 1 106,-2-1 0,0 0 70,0 0 0,-2-5-85,-4 0 0,3-3 267,-9 3 1,1 3 5,-7-3 1,1-5 219,0-1-330,-1 4-42,1-1 0,2 9-178,3-1 161,5 0 1,8 2-118,5 4 1,6-3 96,11 3 1,-4-2 1,4 2 0,-4-4 81,-1 4 0,-1 2 168,0-2 0,-1 2-44,-5-2 0,-3-4 171,-8 4 1,0 2-46,0-1 1,0 1-41,0-2 1,0-4-26,0 4 1,0-2-44,0 2 1,-8-4-234,-3 4 0,3-3-21,2-3 1,-2 0-88,3 0 0,-3-5-91,2-1-364,4-7 350,-5 4 0,10-10 46,9-4 1,1-5-543,16-12 0,2 0 740,9-12 0,12-3 0,10-14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06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 8859,'0'11'273,"0"1"0,-2-1-81,-3 7 1,1-1-11,-8 0 0,6 1 19,-5-1 1,5 0-54,-5 0 0,-1 7-160,-5-1 1,5 0 128,1-6 0,1 6-196,-1 0 1,-3 0-20,8-6 0,-5-5 137,5-1 9,0 1 0,6 0 2,0-1-111,0-7 0,2 4 86,4-8 1,4 0-83,7 0 1,0 0 87,1 0 0,5-2-356,0-4 1,7-4 40,-1-7 0,-2 5 39,2 1 1,-6-1 74,6-5 0,-8 6-112,2-1 1,2 1-77,-2-7 184,0 1 1,-8 0 161,-3-1 1,1 7-301,-7-1 485,0 1 55,-6-7-96,0 1 0,-2 2 8,-4 3 105,4 5 0,-7 1 9,3 0-99,4 0-153,-6 6 1,6-5 130,-3-1-117,3 0 16,-14 6 0,13 0-12,-9 0 1,6 2-10,-5 4 1,7-2 2,-2 7 0,-2-5 143,3 5 0,-7-5-70,6 6 1,-1-7 11,1 7 0,2-1-36,-7 7 0,5 5 98,-6 0 1,7 8-36,-7-3 0,2 5 134,-1 2 1,-5 5-103,5 0 0,-4 8 18,-3-1 1,1 3-192,0 1 1,-2-5 87,-5 1 0,5-7-278,-4 6 0,4-9 108,2-3 0,5-1 18,1-10 1,-1 2-22,-5-2 0,-1-10 34,1 5 1,0-5-49,0 4 1,-1-5-84,1-1 1,0-7 128,-1 2 0,1-4 13,0-2 1,5 0 244,1 0-186,-1 0 154,-5 0-141,0-8 0,5 1 121,1-5 1,7-3-85,-2 3 1,4 3 144,2-3 1,0-1-1,0-10 1,8 3-92,3-3 0,5-2 166,1 2 0,2-6-103,4 6 0,4-7 38,8 1 0,1-2-169,5 2 0,5-3-109,11 3 1,5 2-225,7-2 1,10 8-761,7-2 0,1 6 1053,5 5 0,-2-1 0,2 7 0,6 2 0,-47 3 0,0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6534,'0'-10'-154,"0"3"268,0-1 240,8 6-235,-6-6-22,6 1 118,-8 5-10,0-6 65,0 0 36,0 7 53,0-7 26,0 8 146,0 0-418,0 8 1,0 1-4,0 8 1,0-5 29,0 0 1,0 1 170,0 10 1,0-4 80,0 4 1,0-2-96,0 2 1,-6-1-166,0 6 0,0-5 22,6 6 0,-2-2-17,-3 2 0,3 2-43,-4-8 1,4 6-202,2-6 1,-6 0 36,0-6-40,1 0 0,5 1-157,0-1 230,0-7 1,2 3-256,3-7 0,-3 1-301,4-1 68,4-4 158,-8 6 1,7-8-907,-3 0 186,-4 0 1087,6 0 0,-8-8 0,0-1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4.4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1 191 8826,'8'-17'-89,"3"-1"0,5 3-252,1 3 1,0-3 9,0 4 1,3-5 467,3-1 0,-4 5 49,4 1 1,-4 5 254,-2-5 1,1 7-336,-1-2 0,0 4-88,1 2 0,5-6-46,0 0 0,0 1-5,-6 5 0,0 0 33,1 0 0,-1 0 63,0 0 1,1 0-178,-1 0 0,-6 5 47,1 1 1,-1 0-93,7-6 89,-1 0 1,-2 2-88,-3 4 190,3-4-9,-5 5 35,0-7 0,-1 2 8,-3 4 24,-4-4-82,6 6 1,-8-6 13,0 3 0,0-1-14,0 8 1,0-7-4,0 7 0,0-6-81,0 5 83,0 1 0,0 5-51,0 0 37,0 1 0,5-1 40,1 0 0,0-5 50,-6-1 1,0 1 11,0 5 0,0 0-8,0 1 1,6-1 155,-1 0 0,1 1-111,-6-1 0,0 6 194,0 0 1,6 8-137,0-2 0,-1 5-50,-5 6 1,0-1 75,0 7 1,0-6-97,0 6 0,0-5-2,0 5 1,0-8 45,0 3 0,0-5-22,0-1 1,0-1-94,0 1 1,0-6 4,0 0 0,0-8-81,0 2 210,8-4-107,-6-2-9,6 1-221,-8-9 143,0-1 0,-8-8-164,-4 0 0,-3 0-109,-2 0 0,0-2 84,-1-4 1,1 4-308,0-3 1,-6-3 122,0 2 0,-1-5-379,7 5 1,-2-2 2,-4 2 759,-4 4 0,-8-21 0,1 4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8436,'-8'-9'403,"6"-7"1,-6 12-408,8-7 169,0 7 96,0-4 0,8 3-39,4-1 0,3 0-121,2 6 1,6-6-113,0 1 0,2-3 81,-2 2 1,-3 4-284,3-4 1,-2 3-12,2-3-285,-4 4 0,6-6 95,-8 8 1,-5-2-118,-1-3 1,-5 3 219,6-4 1,-8 2 49,1-2 1,-3 2 260,-2-7 0,0 5 0,0-5 0,0-1 0,0-5 87,0-1 179,0 9-88,0-7 0,0 13 571,0-9 263,0 8 829,0-3-528,0 7-616,-7 0 0,5 1-555,-4 5-86,4 4-135,-6 7 1,4 2-66,-7 4 1,-1 4 66,-5 8 0,6-6-200,-1 0 1,0-1-112,-5 7 1,6-6-435,-1 0 1,6-10 312,-5-2 0,5 0-251,-5-5 600,7-4 0,-6-1-414,4-7 643,4 8-113,-5-6 0,14 6-59,5-8 1,-1-2 110,7-4 0,-5 2 98,10-7 1,2 7 427,-2-2 0,0-2-266,-5 2 1,5-5 1008,0 5-650,-8-7 23,1 11 127,-7-6-795,8 8-477,-7 0 1,-2 8-15,-8 3 0,0 5 509,0 1 0,-8 8 0,-2 2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8436,'-17'0'0,"5"0"357,1 0 466,7 8 2109,-4-6-1230,8 6-599,0-8-1055,0-8 0,8 6-542,3-4 1,7 4-219,5 2 1,3 0 711,9 0 0,0 0 0,-1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604 156 8449,'0'-18'-894,"0"7"484,0-1 393,0 1 0,0-6 117,0-1 0,-6 7 186,1-1 0,-7 6-57,6-5 0,-7 7 281,1-2 1,3 2-472,-3-1 59,1 3 1,-7-6-232,1 8 1,6 0 5,-1 0 0,1 8 159,-7 3 1,-5 5-69,0 1 1,-2 2-39,2 4 0,2-2 79,-8 8 1,6-6 41,-6 6 1,8 0 201,-2 6 1,2-1-126,-2 1 1,4 1 164,-4 5 1,3-3-67,3 8 1,2 0-53,3 6 1,-1-2-60,7-4 0,-2 4-122,3-4 0,3-2 30,-4 3 1,6-15-223,6 3 1,3-12-18,9 0 0,5-6 152,0-5 0,2 1-72,-2-7 0,4 0 50,7-6 0,1-2-104,-1-4 0,3-4 24,3-7 1,-3-2-147,3-4 1,-3 2 134,-3-8 1,-5 2 37,0-2 1,-8 2 242,2 4 0,-6 4-163,-5-4 1,-3 9 1145,-3 3-320,-4 7-363,6-4 1,-6 8 271,4 0-185,-5 0 0,9 2-162,-4 4 1,-2 2-209,7 3 1,-5 5-462,5-5 1,-5 10 260,6 2 0,-6 0-512,5-5 352,-7-1-168,11 0 0,-11 1-317,8-1 1,-9 0 209,3 1 1,-4-7-489,-2 1 42,0-1 963,0-1 0,0-3 0,0 1 0,0 2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8449,'0'-18'1363,"0"1"1,0 5-992,0 1 1,2 5-524,4-5 0,9 5 530,8-6 0,8 7-10,-2-7 1,3 8-345,3-2 0,0 4-515,-1 2 1,6 8-670,1 4 1,-1 5 1158,-5 6 0,-1-4 0,1 6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7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36 137 8457,'-10'0'-1997,"2"0"1884,1 0 161,5 0 344,-6 0-279,8 8-44,0 1 0,0 9 514,0-1-381,0 0 0,0 1 141,0-1 1,0 0-13,0 1 0,6-1-136,-1 0 1,7 0-79,-6 1 1,5-1 17,-5 0 1,8-5-42,-3-1 1,-1-5-178,1 6 1,-5-7 85,5 7 138,1-8 158,5 3 1,1-7-13,-1 0 0,-6-1-100,1-5 1,-1-4-81,7-7 0,-3-6 55,-3 0 0,3-8-66,-3 2 0,3-3-189,2-3 0,1 0 99,-1 1 1,-8 1 79,-3 4 1,-2-1-358,2 6 0,-4 7-251,3 6 1,-3 5-1014,-2-6 1031,0 9 1,-2-3 503,-3 12 0,-5 11 0,-7 10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8529,'0'-11'-207,"0"-1"194,0 8 146,7-3 345,3-1-204,0 6 318,5-6-769,-13 8 1,7 2 82,-3 4 0,-4-2 7,4 7 1,-4 1 164,-2 5 1,2-1-7,4-5 0,-5 5 10,5-5 1,2 4 136,-2 3 0,1-7-153,-1 1 1,-2-6 189,7 5-123,-7-7 50,12 4-209,-7-8-124,9 0 1,-3-2-747,-3-4 896,3-4 0,-6-7 0,9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8272,'0'-17'2100,"0"0"1,7 5-1860,5 0 0,-3 9 145,3-3-538,0 4 0,5 4 68,0 4 84,0 3 0,-7 9 0,-2-1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5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8254,'17'-17'-402,"0"-1"0,1 7 1263,-1-1-587,0 9 0,0-5 131,1 8 0,-1 2-99,0 4 0,6 3-133,0 8 0,0 1-56,-5-1 1,5 6-5,0 0 1,0 2-215,-6-2 1,0-4 115,1 4 0,-1-3-370,0-3 1,1 0 154,-1 1 1,-2-7-338,-3 1 0,3-7 44,-3 7 1,-3-8-130,3 1 0,-8-1 622,2 2 0,3-4 0,1 6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1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8491,'0'-17'-62,"0"0"0,0 5-65,0 1 0,0 5 1014,0-6-553,0 9 0,2-11-222,4 8-12,-5 1 0,9 5-228,-4 0 90,-4 0 0,11 1-83,-7 5 1,2-2 220,-3 8 1,-3-7 95,4 7 1,2-1-89,-2 7 1,-1-1 206,-5 0 1,0 1-187,0-1 1,0 6-19,0 0 1,0 6-75,0-6 1,0 0-68,0-6 0,0 1-228,0-1 1,0 0-51,0 0-232,0-7 274,0-2 40,0-1 304,0-5 1,0 4-111,0-12 0,0-3 29,0-9 1,2 1-125,4 0 1,-4-2-166,4-4 1,1 1 137,-1-6 1,6 6-197,-7-1 0,1 4 224,-6 2-180,8 0 312,-6-1-356,6 1 1087,-8 0-171,0 7-242,0 2 0,1 7 8,5-5-263,-4 4 1,8-6-188,-5 8 169,-3 0-133,14-8 128,-7 7-178,1-7 0,0 8 144,-5 0 10,-3 0 114,6 0 93,0 8 1,-6 1-40,3 8 0,-3 6-79,-2 1 0,0 6 79,0-1 1,0 4-178,0 1 1,-7 3-10,-5 3 1,2-3-7,-1 3 1,5-9-159,-5-2 1,7-8 72,-2 2 1,2-10-75,-2-1 76,4-8 40,-5 11 0,5-13 261,-4 4 0,4-6-70,-4-6 0,5-4-358,1-7 0,-2 0 66,-4-1 1,4-1 60,-4-4 0,4 2 27,2-8 0,2 8-117,4-2 0,-4 10 267,4 1 1,1 6-148,-1-5 447,0 7 0,-4-4 98,3 8-304,-3 0 0,6 2-155,-8 4 1,0-2 60,0 7-56,0 1 0,0 5-251,0 0 85,0 1 0,0-1 111,0 0 1,-8 6-285,-3 0 0,-4 6-34,-3-6 1,1 6-70,0-6 0,-6 8 133,0-2 1,-2 1-176,1-1 0,5 2 266,-4-8 1,4 2-27,2-2 1,-1-4 221,1 4 1,0-5-56,0-7 1,5 5 296,0-5 0,7-3-10,-7-2 682,8-5-253,-11-1-267,13 0 1,-6-1-263,8-5 1,2-4 13,4-7 1,4 0-127,7-1 0,8 1 108,4 0 0,-4-4-224,-2 3 1,2-3 195,-2 10 0,0 3 49,-6 2 1,-5-1-138,-1 1 0,-1 2-82,1 10 0,-1-2 112,-4 7 1,-4 1 9,3 5 1,-3 6 110,-2 0 0,0 8-97,0-2 1,-2 1-121,-3-1 0,3-4 49,-4-8 0,4 1-28,2-1 56,0 0 0,8-5 6,3-1 0,5-7 5,1 2 0,-4-6-10,5-6 0,-5 2-125,10-7 0,-4 1 107,-1-1 0,5-5 8,0 5 1,-2-5-73,-10-1 0,3 6-185,-8-1 0,5 6 161,-5-5 1,0 5-106,-6-6 139,0 9 4,0-5 178,0 8 1,-8 0-115,-3 0 0,-5 0 256,-1 0 1,0 8-84,-1 3 1,-7 4-144,-4 3 0,3 1-89,-3 4 0,0 2-289,-6 4 1,1 2 124,-1-8 1,1 5-225,-1-4 0,0 4-183,1-5 1,1 6 210,4-6 1,-1 0-64,7-5 1,-6-3-164,6-3 164,0 3-9,5-13 278,1 6 170,7-8 0,3-2-10,7-4 1,2 2 136,3-8 0,-1 3-51,8-3 1,-6 3 445,5 3 0,-5 4 266,5-4-364,1 4 0,5 2 53,0 0 0,1 0 291,-1 0 0,6 2-130,0 4 0,8-2 140,-2 7 1,11-1 0,6 2 0,2 1-274,-2-7 1,10 5-374,-4-5 1,6 2-48,-1-2 1,-3-5-106,4 5 1,-5 2-299,-1-2 0,-6 1-820,1-1 0,-7-4 498,6 4 648,-8 3 0,12-7 0,-5 6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8467,'8'-9'2698,"1"1"-2516,8 8 0,1 0 195,-1 0-341,0 8 0,1-1-25,-1 5 1,-6 3-409,1-3 1,-8 3 237,2 3 0,-5-1-58,-1 0 1,0 0-203,0 1 1,-1-1 86,-5 0 1,2 6 225,-8 0 0,1 0 208,-6-5 0,-1-3 442,1-3 0,2 3-240,3-3 0,-1-3 83,7 3 1,0-7 320,6 7-331,0-8 0,2 9-214,4-7 1,3 0 128,9-6 0,7 0-674,4 0 1,3 0-252,3 0 0,7 0-1518,4 0 2151,4 0 0,2-8 0,0-1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8325,'0'-12'640,"0"1"0,2 7-266,4-2 0,-2-2 239,7 3 0,1-3 503,5 2-685,1 4 1,7-5 8,3 7 1,1 0-124,6 0 1,-4 0-458,9 0 0,-4 0-592,-1 0 1,-2 1 731,-5 5 0,13 12 0,-5 8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2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8456,'-10'0'-20,"18"-8"384,11 6 1,15-11 119,1 7 0,0-6-187,-1 6 0,1-5-236,-1 5 1,-1-2-145,-4 3 0,2 1-337,-8-8 1,5 7 93,-5-7 1,1 6-166,-7-5 1,0 5 186,0-6 0,-7 7-51,-4-7 1,-4 6 8,-2-5 0,0-1 346,0-5 0,0 6 0,0-1 0,-8 0 0,-3-5 0,1 6 0,-2-1 0,1 8-74,-6-1 0,-1-3-35,1 2 261,0 0-139,-1 6 225,1 0 1,6 2-120,-1 4 1,8-2 152,-2 7-17,4 1-180,2 5 1,0 4 20,0 8 1,-5 2-92,-1 15 1,-6 0 7,7 6 1,-7 0 16,6 0 0,-5 0-16,5 0 0,0-8-60,6-4 1,0-3 66,0-3 0,0-7 12,0-4 1,0-4-45,0-1 0,0-7-7,0 1 32,8-8 1,2 3 7,7-7 0,-6-7-48,1-5 0,5-5-105,6-6 1,0 3 121,-5-3 0,-3-2 66,-3 2 1,3 0 160,-4 6 0,-3 0-88,-2-1 257,4 9-341,-9 1 1,9 8 22,-4 0 0,-4 10 161,4 7 1,-5 2 209,-1 10 1,2 0-48,4 5 0,-4 1-157,4 0 1,-4 1-279,-2 4 1,0-3-59,0 3 1,0 3-241,0-3 0,0-5 182,0-7 1,0-5-48,0 6 1,0-13-276,0 1 267,0-4 3,-8-3 1,4-2 500,-7-8 0,5-2-175,-6-4 1,7-4 375,-7-7 1,8-6-111,-2 0 0,5-2 49,1 2 1,0 4 45,0-4 177,7 3-273,3-5 0,7 6-70,0-4 1,1 4-301,-1 2 0,2-1-9,4 1 0,-4 2-307,5 3-157,-5-3 1,-2 7 318,0-3-698,-7 3 217,-2 8 2,-8 0 1,-2 2-490,-4 4 1,-9 1 426,-8 5 0,-14 3 203,2-3 0,-5 3 481,0 2 0,-4-5 0,-8-1 0,0-5-83,0 6-85,0-1 235,8-1 0,-6 3-9,4-7 0,2 8 309,-3-3 0,9 3 380,-2-3 0,3 4-63,3-3 0,7 1-190,4-1 0,3 3 195,3-3-257,0-4 43,7-1-171,3 1 1,7 1 44,0 9 1,9-1-18,8 0 1,3-5 8,8-1 0,1 1 107,6 5 0,5-1-434,1-5 65,7 5 0,-4-9 0,8 5-305,0-7 0,-1-3 162,1-2 1,2 0-267,4 0 1,-4 0-210,3 0 1,-5 0-494,-6 0 1,2-5 198,-7-1-1139,-1 0 850,-5-2 1122,-1 7 0,1-23 0,-1 5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3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364 191 8491,'8'-35'-1,"3"8"92,12 4 1,-2 4 39,8 2 0,-8 1-47,2 5 0,2-3 24,-2 9 0,0-7-128,-5 6 0,-1 1-17,0 5 0,-5 2-363,-1 3 310,1 5 1,-3 9 28,-3 4 1,2-4 128,-2 4 0,-1-1 124,-5 1 1,-5 2-59,-1 3 0,-6 5-70,7-4 0,-9 4-41,3 1 1,-5 3 57,-1 3 0,0-2 23,-1 9 0,5-7 9,-4 6-232,11 0 161,-17-2 1,15 2-57,-3-11 1,1 2-30,4-14 1,4 0-16,-3-6 1,3-6-69,2 1-23,0-8 0,2 4 79,3-8 0,3-8-162,3-4 0,5-9 52,-5-2 0,7-6-92,5 6 0,-4-7 81,4 1 1,4 2-15,2-2 1,-2 2 82,1-2 0,-6 4-36,1 8 1,2 5 592,-2 1-214,-8 7-47,0-4 479,-5 8 0,2 2-73,-1 4 1,-7 4 140,2 7 1,-4 0-340,-2 1 1,0 1-253,0 4 1,-2-2 308,-4 8-582,4-8 165,-13 12 1,5-12-692,-7 8 0,-1-8 379,1 2 1,2-10-385,3-1 1,-3-8-153,3 1 480,-3-3 0,3-9 295,1-5 0,7-9 303,-2-2 1,6-8 69,6 2 1,-2 4-133,7 2 0,1 4 388,5 2 1,1 1-72,-1 5 1,-6 3 73,1 8 0,-6 0 157,5 0-471,-7 0 0,4 2-32,-8 4 1,-2 5-171,-4 12 1,2-3-585,-7 3 0,1-2 323,-1 2 0,-5-4-1094,5 4 678,3-11-11,0 3-839,1-5 1040,5-1 1,-8 5 129,4-9 1,2 1 19,-7-6 0,5-6 30,-5 1 0,-1-7 109,-5 6 0,0 1-41,-1 5 0,-1 0 289,-4 0 1,2 0-172,-8 0 1,0 0 335,-5 0 1,-1 5-42,0 1 0,1 6 125,-1-7 1,1 7-197,-1-6 1,0 1-30,1-1 1,1-4 176,4 4 0,4-4 140,8-2-94,0 0 1,0 0 208,-1 0-150,9 0-53,1 0 67,0 0-97,6 0-474,-5 0 285,7 0 0,2 0 193,3 0 1,1 0-175,11 0 0,-1 6 295,13-1 0,-4 9 6,9-3 0,-3 3 48,9-3 0,3 5 43,-3-5-463,16 5 135,-18 1 1,20-6-13,-12 1 0,6-6-90,5 5 1,-3-7-298,4 2 1,-8 2 144,2-3 1,-4 1-1104,9-6 0,-9 2 310,-2 4 0,-1-4-84,1 3 0,2-3-52,-8-2 1,0 2 950,-5 4 0,0-4 0,-1 6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3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8326,'10'-8'4551,"5"6"-3505,-3-3 0,-2 5 442,1 5 1,-7-1-1304,2 8 0,-14 9-185,-9 13 0,-24 16 0,-12 12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7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727 104 8402,'0'-17'-13,"0"6"9,0-1 0,0 6 197,0-5 40,0 7 0,-2-10 96,-3 9 0,1-3-191,-8 2 1,6 4 19,-5-3 1,5 3-35,-5 2 1,5 0 101,-6 0-91,1 0 38,-7 0 1,1 0-270,0 0 1,-2 2-4,-4 3 0,1 5-42,-6 7 1,-1 6 110,-6 0 0,6 6-14,1-6 0,-3 8 150,-10-2 1,5 5 172,-4 7 0,9-5-24,2 5 1,6-3-114,-6 2 1,2-3 162,-2 3 0,6 3-79,12-3 0,-3 6-205,9-6 1,-1 1 44,6-7 0,0-5-144,0 0 0,8-8 108,3 2 1,6-4-73,6-1 0,-1-7-96,6 1 0,-3-8-10,10 1 1,-4-3-277,9-2 0,4-7-3,2-5 1,-1-3-125,1-3 0,-2-5 167,2 0 0,-4-6 35,-7 6 0,-1-6 147,1 6 0,-2-5 16,-4 5 1,-5-1 818,-6 7-445,-1 0 1613,0 0-560,-7 7-639,-2 2 0,-8 10-67,0 4 0,0 4 45,0 7 1,-2 0-307,-4 0 1,2 7-49,-7-1 1,7 5-496,-2-5 0,2 6 246,-2-6 1,4 6-1056,-3-6 0,3 0 193,2-5 0,0-1-1319,0 0 852,0 0 255,0 1 1097,0-9 0,-8 7 0,-2-7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7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36 139 8328,'-6'-17'950,"0"0"0,-6 5-313,7 1 1,-1 5-306,6-6 1,2 7 2,4-7 1,11 6 102,12-5 1,3 7-227,3-2 1,5-2-127,1 3 1,7-1-285,-2 6 0,2 2-564,-2 4 0,2-3-2018,-8 9 2780,1-1 0,1 14 0,2 2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8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8328,'0'-10'-43,"0"-5"926,0 13-438,-7-6-250,5 8 1,-12 2-24,8 4 1,-1 3-11,1 9 1,4 5-15,-4 0 1,4 5 18,2-4 0,0 4-1,0-5 1,2 6-34,4-6 1,-2 2-54,7-2 1,1-9 15,5 3 0,2-5-111,5-1 0,-3-3-10,8-8 0,-1 0 71,7 0 0,0-8-107,-1-3 0,-5-5-88,0-1 0,-2-6-160,1 0 0,3-10 128,-8-1 0,0-1-68,-5-5 0,-3 3 294,-3 3 1,-5 5 115,-7 0 0,0 8-29,0-2 1,-7 9-184,-5 3-358,-3 7 0,-3-2-204,1 12 0,2 3 613,3 9 0,-3-1 0,5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8338,'9'0'488,"1"0"-224,-4 0 1,-3 0 250,9 0 0,-8 2 42,2 3 1,1 5 101,-1 7 1,2 1-214,-2-1 1,-5 2 55,5 4 0,-4 4-193,-2 8 1,0-1-55,0 1 1,-2 1-432,-4 5 1,-3-5 222,-8 5 0,5-7-543,0-5 1,1-2-49,-6-4 0,-1-4-346,1 4 1,-6-6 179,0-5 1,-2 1-373,2-7 1,4 0 504,-4-6 1,3-4 576,3-7 0,0-9 0,0-14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5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8254,'0'-17'665,"-8"7"0,4 2-685,-7 8 1,-1 2-133,-5 4 0,0 6 235,-1 11 1,1 4 173,0 7 0,-6 1-195,0-1 0,0 1-12,5-1 1,1 1-380,0 0 0,-1-1 129,1 1 1,6-3-321,-1-3 0,8 2-296,-2-8 816,5 0 0,16-6 0,4 1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29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8271,'9'-17'2467,"-1"0"0,2 7-12,7 4-1790,0 4-842,8 2 0,-13 0-575,-1 0 0,-7 8 752,2 4 0,-4 18 0,-2 7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31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373 104 8368,'9'-27'-213,"1"4"-92,-4 12 1,-2-3 213,7 8 1,-7-1 437,2 1-85,3 4-119,-7-6-78,14 8 1,-14 8 315,3 4 1,-3 3-140,-2 2 1,0 1 185,0-1 0,0 6 69,0 0 0,0 8-130,0-2 0,0-3-128,0 3 0,0-6-61,0 6 0,-2-6-135,-3 6 0,3-8 19,-4 2 0,4-4-276,2-1 0,0-7-573,0 1 419,0-8 316,0 3 0,0-9-9,0-3 1,2-5-301,4-7 0,-2-8 38,7-4 0,-5-4 84,5-1 1,-5-1 64,6 0 1,-7 3-9,7 3 1,-2-2 225,1 8 1,4 0-242,-3 6 486,-4 0-151,7 7 43,-13 2 5,6 8 1,-8 2 108,0 4 1,0 4-103,0 7 0,0 0 32,0 0 1,-2 1-29,-4-1 0,4 8-75,-4 4 0,-1-2-263,1 2 0,-8-1 49,3 7 1,1-6-94,-1 0 1,5-8-231,-6 2-1,9-4 0,-7-4-220,4-3 439,4-4 0,-3-8 223,10 0 1,5-10-139,7-7 1,2-1 306,4-5 1,-1-2 5,6 2 1,-6 0-17,1 6 0,-4 2 71,-2 3 0,0 2 498,1 5 27,-9 3-399,-1-6 1,-10 16-430,-4 3 0,-3 7 199,-9 5 0,-7 5-479,-3 13 1,1-3 182,-2 8 0,2-5-835,-2 5 1,-2-8 285,8 3 0,-5-5 56,4-1 1,1-1 311,6 1 1,0-6 348,0 0 0,1-8 316,5 2 1,-3-10-282,8-1 0,-1-7 478,1 7-165,4-8 46,-6 3 0,10-8-245,4-5 1,-2-4-124,7-7 1,1-2-9,5-4 0,6 2-178,0-8 1,6 6 170,-6-6 0,6 6-10,-6-6 1,6 8 213,-6-2 0,0 5-30,-6 7 0,1-3 485,-1 9-622,0-1 1,-1 8-15,-5 4 0,-3 5 32,-8 12 0,0 4-168,0 8 1,0-1 35,0 1 1,-6-1 109,0 1 0,-5 0-156,5-1 0,0-5 228,6 0 61,0-8 1,2 4-123,4-8 1,-2-7 122,7-4 0,1-4-61,5-2 0,0-2 130,1-4 0,5 2-250,0-8 1,6-3 118,-6-2 1,2-10-263,-2 10 0,-4-5 66,4 5 1,-10 2-165,-1 3 1,-8-3-92,2 3 1,-5 3-82,-1-3 0,-1 7 40,-5-7 0,-4 8-106,-7-2 1,-10 6 290,-8 6 1,1-2-60,-7 8 0,-7-1 675,2 6 0,-2 1-70,8-1 0,-2 6 141,-4 0 0,-4 6-237,3-6 1,3 8-109,-2-3 1,8-1-198,-3 2 1,5-8-286,1 2 1,1 2-65,-1-2 0,8 0-119,4-5-805,4-9 384,2-1 734,7-8 0,10-2 110,12-4 0,3 3 246,2-9 1,6 6-79,0-5 0,2 7 164,-2-2 1,-1 4 746,6 2-1,-1 2-421,2 4 0,10 9 835,-5 8 0,12 0-366,0-5 1,12 5-18,5 0 1,10 0-781,2-6 0,8-5-476,-2-1 0,-1-7 46,-5 2 1,0 1-288,-11-1 1,1 6-3469,-2-6 3923,-3-1 0,-6-5 0,0 4 0,-3 8 0,-3 7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3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8190,'0'-12'634,"0"1"0,2 7-256,4-2 1,-2 4-44,7 2 1,7 0-38,5 0 0,0 0-164,-6 0 0,6 6-247,0 0 0,0 5 126,-5-5 0,-7 7-329,1-1 0,-3 9 43,3 2 1,-5 8 74,-7-2 1,-2 5-11,-3 7 1,-7 1-134,-11 4 1,2-4 381,-8-7 1,2 3-120,-2-3 0,-1 1 608,7-13 0,0 0-260,5-5 0,7-7 103,-1 1 0,8-6 283,-1 5 176,3-7-545,2 4 1,2-3-107,3 1 0,11 0-446,7-6 0,13 0 210,-1 0 0,11 0-1081,0 0 1,6 0 126,6 0 1009,-5 0 0,15-8 0,-7-1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3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17 277 8243,'12'0'306,"-1"0"0,3 0 1,9 0 546,6 0 0,9-6 214,2 1 0,9-3-914,-3 2 1,-4 4-532,-2-4 1,-5-1-429,-6 1 1,1-2 336,-7 3 1,1 1-43,-7-8 1,0 3 168,0-3 1,-7-3-213,-4 3 0,1-3 149,-1-2 0,-2-3 273,-10-3 0,2 4 190,-7-4 0,-1 10 43,-5 1 0,6 8 209,-1-2-161,1 4 102,-7 2 1,1 8-14,0 4 1,7 5 1,4 6 1,-1 4-24,1 8 0,-2-1 116,2 1 1,4 5-65,-3 0 0,3 3 93,2-3 0,6-3-131,-1 3 0,9-4-27,-3-1 0,5 0-185,1-1 1,-6-1 131,1-4 0,0-4-340,5-8 0,0-2-24,0-3 1,-5 1-3,-1-7 0,1 0 203,5-6 1,-5-2 23,-1-4 0,-1-4 165,1-7 1,3 0-121,-8 0 1,1-1 783,-1 1-228,-4 0-556,6 7-17,-8 2 0,6 16-43,-1 4 1,1 9 173,-6 2 0,6 8-37,0-3 0,-1 11-248,-5 1 1,0 1 91,0-7 0,0 1-419,0-1 1,0-5 192,0 0 1,6-8-335,0 2 1,0-9-76,-6-3 170,0-7 455,0 4 0,0-16 265,0-4 1,0-5 155,0-6 1,0 2-250,0-8 1,0 6 589,0-6 0,0 8-236,0-2 0,0 10-87,0 1 1,7 1-78,5-7 1,-3 7-74,3-1 0,-6 8-16,5-1 0,-5-3 157,6 2-738,-9 0 311,5 6-1381,-8 0 775,0 0-247,-15 8 0,1 2 245,-15 7 1,-7 0-1,-10 1 0,-2-1 262,2 0 1,-10 0 158,4 1 1,-6-1 222,1 0 1,5-1-110,0-5 0,0 10 798,6-3 0,6 3-411,5-4 1,8 0 507,10 1 1,0 5-293,-1 0 1,9 6-106,3-6 0,4 5 42,2-4 0,8 4-17,3-5 0,12 2 402,6-2 1,8-3-303,9 3 1,2-10 29,15-1 0,1-8-121,5 1 0,2-3-696,4-2 0,-4 0-82,4 0 0,2-6 115,-2 1 1,-6-9-335,-6 3 1,-7 1-846,2-1 0,-7 1-744,-4-2 0,1-3 2156,-8 4 0,6-1 0,-6-5 0,-1-8 0,-3-6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4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174 209 8221,'-12'-35'0,"1"0"498,7 8 0,4 4 543,11 12 0,5-3-989,1 9-244,0-9 1,1 7 758,-1-5 0,-5-1-306,-1 7 1,1 0-376,5 6 0,6 0-176,0 0 0,0 10-232,-6 7 0,-5 2 289,-1 10 1,-1 7 108,2 11 1,-5 8 189,-7 3 1,0 5-155,0-5 0,-6-2 172,1-10 0,-1 4-70,6-4 0,0-4 48,0-1 1,0-11-161,0-1 1,0-8 28,0 2 0,2-5-137,4-7-46,-4-3 687,5-8 1,-5-4-222,4-8 1,2-1-164,3-16 1,6 0-31,1-5 1,-1-1 318,6 1 0,-2 7-7,2 4 0,-3 5-131,3 7 1,-4 3 185,-2 8-201,0 0 0,-1 8 117,-5 3 1,3 5-160,-9 1 1,1 8-100,-6 4 0,-2-2 83,-3 1 1,-3-6-342,-4 1 0,-3-4-56,3-2 1,-3 0-60,-2 1 1,5-9-34,1-3 138,7-4 0,-10-6 160,9-7 0,-3-1-69,2-11 1,4-2 336,-3 2 0,3 0 68,2 6 256,0-1 31,7 1-249,-5 8 0,8 1-148,-4 8 1,-4 8 132,3 3 0,-3 4-129,-2 3 0,0-1-15,0 0 1,6 3-601,0 3-17,-1-4 0,-5 6-1073,0-8 1057,0 0 0,0-5-936,0-1 960,-7-7 0,-3 4-56,-7-8 0,0-2 241,-1-4 0,-7 2 22,-3-7 1,-5-1 292,-2-5 0,6 2-124,1 3 1,-1-1 876,-6 7 1,6 0-314,1 6 0,1 2-105,-2 4 1,-4 5-119,4 12 1,2-1-93,-1 6 0,7-1-8,-3 2 0,7 2 15,6-8 1,3 2 352,8-2 0,2-2-189,4 8 1,11-8 1028,12 2 1,5-4-272,7-1 0,5-1-66,11 0 1,-1-5-667,8-1 0,-9-1-144,3 1 1,-10-1-713,-2-4 1,-6-4 369,7 3 0,-9 3-1414,2-2 1,-3 0 722,-3-6 0,1 0-1294,0 0 1,-1 0 2104,1 0 0,-1-8 0,1-2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40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 9867,'17'0'3375,"-7"-8"0,5 8-1029,-3 0 1,-3 2-1287,3 10 1,-1-1-527,7 7 1,-9 5-3249,-3 0 0,-10 17 2714,-13 6 0,-50 27 0,17-29 0,0 1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7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5995,'0'-9'141,"7"1"-141,-5 8 0,14-8 0,-7-1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8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675 139 8038,'0'-12'-52,"0"1"0,0 5 54,0-6 1,0 6-13,0-5 1,6 5 214,0-5-52,0-1 0,-6 1-27,0-1-251,0 8 609,0-11-340,0 13 110,0-6-3,0 8 194,0 0-363,-8 0 1,4 0 19,-7 0 0,5 0-63,-6 0 0,6 0-140,-5 0 1,5 0 66,-5 0 0,1 2-185,-1 4 1,-5-4 102,5 4 0,1 1 90,-1-1 1,-1 6 44,-5-7 0,5 3-6,1-2 1,-1-2 9,-5 7 0,0-1 31,-1 1 0,1 5 22,0-5 0,-1 5 22,1 1 1,0 0-66,-1 0 1,-3 1 48,4-1 0,-10 2-37,10 4 0,0-3 121,-1 3 1,5 2-83,-10-2 0,4 7 19,1-1 1,1 4 1,0 1 0,5 1 7,1 0 0,-1 5-12,-5 0 1,5 3-13,1-3 1,7-4-77,-2 5 1,-2-7 75,3-5 0,-1 2 98,6-8 0,0 6-39,0-6 1,2 2 23,4-2 1,-3-4-126,9 4 0,-1 2 2,7-2 0,-3 0-49,-3-5 1,5-7 101,0 1 1,1-3-177,5 3 0,-4-5 87,-2-7 0,6 6-268,0 0 1,8-2-65,-2-10 0,2-4-56,-3-7 0,5-6 110,-4 0 1,2-8 78,-3 2 1,5-3 44,-4-3 1,-2 6-9,2 1 0,-8 1 179,2-2 0,-4 2-104,-2 4 1,1 4 145,-1-4 1,-7 9 138,-5 3-39,5-1 0,-8 1-87,4-1 25,-5 8-118,-1-3 1,6 8 24,0 5 1,0-2-1,-6 8 0,0-1 1,0 6 0,0 1 149,0-1 0,0 0 36,0 1 1,0-1 152,0 0 1,0 0-171,0 1 1,6 5 101,-1 0 0,1 2-164,-6-2 0,0-2-16,0 8 1,2-8-210,4 2 1,-4-4 97,3-1 0,-3-1-355,-2 0 1,2-5-501,4-1 186,-4-7 0,6 6-126,-8-5 295,0-3 0,0 4-214,0-12 1,-2-3 717,-4-9 0,-4-7 0,-7-1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8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8066,'-12'0'0,"1"0"1242,7 0-744,-4 0 1,16 0-33,3 0 0,6-2-10,7-4 0,1 2 293,3-8 0,5 7-534,-4-7 1,9 8 17,3-1 0,1-3-1203,-2 2 0,-3 0 668,3 6 1,-3 6 301,-3 0 0,1 7 0,-1-3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35 292 8030,'-10'-9'-1344,"3"-7"1405,7 5 0,0 1 207,0-1 49,0-1 1,0-5-87,0 0 1,0 5 133,0 1 0,0 5 302,0-6-246,0 8 21,0-11-13,0 13-395,0-6 1,0 16 57,0 4 0,-2 3-137,-4 2 0,4 6 112,-4 0 0,4 8 11,2-2 1,0 4 232,0 1 0,0 1-137,0-1 0,6-1 27,0-4 0,5 2-61,-5-8 1,7 0-31,-1-6 1,-2 0 22,1 1 0,1-3-131,5-3 0,0 1 95,1-7 0,-1 0-115,0-6 1,6-2-34,0-4 1,2-4 123,-2-7 1,-3-8-99,3-4 0,-4-9 73,-2-3 0,0-9-426,1-1 1,-3-1 96,-3-6 1,3 6-30,-4 6 0,-3 4 242,-2 7 0,-4 8 443,-2 4-1134,0 4 138,0 2 2,0 7 0,-6 4 235,0 12 0,-5 9 384,5 8 0,-7 8 0,3-4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6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8998,'0'12'1107,"0"-1"0,0-5-749,0 5 1,0 1-188,0 5 1,0 1-877,0-1 1,0 0 357,0 0 0,6 1-583,-1-1 1,3-2 127,-2-3 802,3 3 0,9-13 0,-1 6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7947,'8'-17'1891,"4"0"-1293,3-1 1,2 3-177,1 3 1,-1-1-4,0 7 0,-5 0-185,-1 6 1,1 0 0,3 8-359,-3 4 1,-5 5 165,-7 6 0,0-2-333,0 8 1,0-8 134,0 2 0,0 2-36,0-2 0,0-5 92,0-7 0,2-1 32,4 1-60,-4 5 54,13-15-323,-5 7 0,7-10 167,1-4 1,-1-11 229,0-12 0,0-3 0,1-3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7:5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10580,'18'13'-681,"-1"5"0,2-3 681,4 14 0,-4-8 0,6 4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0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7271,'0'-9'543,"0"-7"84,0 14-521,0-13 1,2 13 184,4-4-220,-5 4 106,7 2 0,-6 0 144,4 0 63,-4 0-40,13 0 1,-11 0 31,7 0 201,-7 0 75,12 0-226,-7 8-545,9-6 1,-1 6-147,0-8 0,-5 0-198,-1 0 1,1 0 6,5 0 0,0 0-416,1 0 0,-1 0 872,0 0 0,1 0 0,-1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364 121 6861,'0'-11'187,"0"-1"0,0 7 19,0-7 1,0 6 222,0-5 1,-2 5-52,-4-6 1,2 7-128,-7-7 1,1 6-320,-2-5 1,-3 7 36,4-2 1,1 4 17,-2 2 42,1 0 1,-6 0-234,-1 0 1,7 0 106,-1 0 0,6 6-50,-5 0 0,7 7 125,-2-1 0,-1 3-2,1 2 0,0-5 194,6 0 1,-6-1-36,1 6 1,-1 1-38,6-1 0,0 0 134,0 1-101,0-1 0,0 0-91,0 0 1,2-5-2,4-1 1,-5-5-149,5 6 1,-4-1 100,-2 7-281,0-1 1,0 0 92,0 0 0,-2 1-250,-4-1 392,-3 0 1,-8-1 115,-1-5 0,1 3-103,0-9 1,-1 7 146,1-6 1,6 1-227,-1-1 99,8-4 0,-4 8-46,8-4 1,0-3 54,0 9 0,8-8-34,4 1 0,3 3 75,2-2 1,1 7 145,-1-1 0,0-2-8,1 1 1,-7-5 190,1 5 1,-9-5 263,3 6 0,-4-1-269,-2 6 0,0 1 69,0-1 1,0-5-70,0-1 1,-6 1-62,1 5 1,-3-2 0,2-3-383,4 3-1196,-5-5 868,7 7-533,0-7 0,0-1-71,0-3 339,7-4 0,5 6 683,11-8 0,-4-16 0,6-3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7997,'0'-18'0,"0"7"683,0-1-116,7 8 328,-5-11-120,14 13-489,-7-6 0,9 10 25,-1 4 0,0 4-14,0 7 0,-5 0-194,-1 1 0,1-1 91,5 0 1,-1 2-156,-5 5 0,5-5 139,-5 4 0,-1-4-498,1-2 1,-7 1-82,2-1 1,1 0-250,-1 0 1,0-5 154,-6 0 0,2-7-311,4 7 1,-4-6 179,3 5 626,-3-7 0,6 4 0,2-8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7997,'8'-5'1527,"-8"-1"1,0-2 52,-6 2-1057,4 4-396,-5-5 0,-3 7-183,-7 0 0,-6 7-6,0 5 0,-14 9-285,3 2 1,-5 10-1070,5 1 1,-1-5 224,1 6 1191,7-12 0,2 10 0,7-7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2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8085,'10'-12'479,"-4"1"144,3 7 1,-1-6 249,4 4 12,3 4-579,-13-5-409,13 7 1,-11 7-302,8 5 350,-8 3 0,3 3-186,-7-1 1,0 0-423,0 0 1,0 7-42,0-1 1,0 2 278,0-2 1,0-4 247,0 4 1,0-4-116,0-2 0,0 1 532,0-1 1,0 0-47,0 1-97,0-1 0,0 0 39,0 0 0,6 1 58,0-1 1,5 0 136,-5 1 0,2-1-96,-2 0 1,-5 6 160,5 0 0,-4 2-74,-2-2 0,0 2 68,0 4 0,0 4 23,0-4 0,0 3-81,0 3 0,0-8-76,0-4 1,0 2-56,0-2 0,0 0 210,0-6-82,0 1-154,0-9 1,0 7-489,0-5 1,-13 4 255,-5 3 0,-5-3-1072,0-3 1128,-4 3 0,-15 2 0,-2 10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3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8214,'0'-17'537,"0"7"123,0 3-477,8 7 0,-5 1-70,9 5 1,-8 10-90,2 7 1,-5 7 106,-1-1 1,0 4-70,0 1 0,-1 1 104,-5 0 1,4-3-248,-4-3 1,4 2-26,2-8 0,0 0-71,0-6 1,0 1 140,0-1-274,0-8 217,0-1 60,0-8 1,0-2 145,0-4 0,2 1-84,4-13 0,-4 3-170,4-14 0,1 6 114,-1-6 0,5 0 3,-5-5 0,6 5-30,-6 0 1,7 8-31,-1-2 0,-3 4 199,3 2 0,-1 1-176,6 5 1,-5 3 348,0 8-230,-1 0 1,1 0 138,-1 0-115,-7 0 1,4 8 9,-8 3 1,0 10-21,0 2 0,0 2-16,0-2 1,-2 4-91,-4 8 0,2-1 75,-7 1 0,-1-2-105,-5-4 1,5 3 75,1-3 1,1-4-5,-1-2 1,-3-4-4,8-1-21,-7-9-79,11-1 1,-8-8-148,5 0 1,3-2-170,-4-4 1,4-3 129,2-9 0,6-1 351,0-4 0,5 4-137,-5-4 1,5 9 529,-5 3 0,2 1 224,-2-1 150,-4 3-127,5 8-163,-7 0 1,0 2-534,0 4 1,-7 9 189,-5 8 0,-1 8-614,1-2 0,-3 3 234,3 3 0,-1-1-116,1 1 1,-1-6-60,7 0 0,-6-8-170,7 2 1,-3-4 225,2-2 1,4-5-77,-4-1 484,5-7-160,1 4 306,0-8 1259,0 0-1508,0 8 0,-6 1-176,0 9 1,-7-1 87,1 0 0,-1 2 44,1 4 0,-3-3 71,3 3 0,4-4 192,3-2 1,-3 0 8,2 1 488,-7-1-603,11 0 1,-6-5 135,8-1-505,0-7 156,0 4 1,8-10-168,3-4 0,5-3 123,1-9 0,2-1 61,4-4 0,-3 10 93,3-5 0,-4 1 639,-2 0 476,0-4-442,1 19-21,-1-6-451,-7 8 0,-1 6 61,-3 0 1,-4 9-147,4 2 0,-4 1-125,-2 5 1,2 3 111,3 3 1,-3-2-187,4 2 0,-4-6 6,-2 6 0,0-8 114,0 2 0,0-4-102,0-1 0,2-3 99,4-4 1,-4 5-495,3-5-147,5-3-96,-8 7 282,5-13 152,-7 6 308,0-8 1,0-8-138,0-3 1,0-5-151,0-1 0,-7 6 151,-5-1 1,3 6 44,-3-5 0,-5 7 98,-6-2 0,-2 4 213,2 2 1,-4 2-194,-8 4 0,1 2 54,-1 3 0,0 5-117,1-5 1,5 4 33,0 3 0,6-1-225,-6 0 0,8 1 85,-2-1 1,6-6-264,5 1 1,-1-6-373,7 5 8,-7-7 353,11 12 86,-6-15 281,8 15 1,2-12-109,4 7 1,9-5 703,8 5 0,14-7-308,-3 2 0,12 2 822,1-2 0,8 5-343,3-5 0,13 0-97,-2-6 0,-2 5-340,-3 1 1,-1 0-268,6-6 1,-7 0-790,-4 0 0,-1 0 531,-5 0 1,4 0-1745,-10 0 0,4-2 142,2-4 1787,0-3 0,-1-16 0,1-2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4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174 329 9015,'2'-9'574,"4"3"1,5 4-184,12 2 1,4-6 488,8 0 0,-1-5-634,1 5-208,-1-7 1,1 5 28,0-3 0,-1-5-207,1 5 1,-6-5-162,-1-1 0,-6 0-412,1-1 0,-4 7 26,-2-1 1,-7 1 268,-4-7 1,1 1 82,-1 0 0,0 5-300,-6 1 505,-8-1 1,-2-3 24,-7 3 0,6 5 229,-1 7 1,1 0-35,-7 0 0,7 7 55,-1 5 1,3 3 9,-3 3 0,-1-1-119,7 0 0,-6 6 298,7 0 0,-7 8-79,6-2 0,-5 4 28,5 1 0,-6 3-121,7 3 0,-1-2-24,6 9 0,-6-7-77,0 6 0,1-10-183,5-1 1,0-2-75,0-10 1,7 0 92,5-6 0,-3-7 12,3-4 1,-1-5 19,7-1 1,-1-1 26,0-5 1,1-4 100,-1-7 0,0-6 210,1 0 1,-1 0 43,0 5 0,-5 1 278,-1 0 0,-7 5 150,2 1-482,-4 7 1,-2-2-195,0 12 0,0 4 135,0 7 1,0 8-27,0 4 1,0 3-93,0 3 1,0-1-166,0 1 1,0 0-304,0-1 0,-6 1 218,0-1 1,0-1-677,6-4 1,-1-2-32,-5-4 325,4-4 1,-6 6 63,8-8 0,-2-7-121,-4-4 592,5-4 1,-7-12 298,8-7 1,0-1 87,0-5 1,0-2 499,0 2 0,2-6-520,4 6 1,3 0 193,8 6 0,1 0 666,-1-1 1,6 1-596,0 0 0,0 5-211,-6 1 0,-1 5-144,-5-5-372,5 7-2100,-7-4 1324,1 8-87,-2 0 0,-10 2 440,-4 4 0,-6 1-702,-11 5 1,0 3 533,-11-3 0,1-3 344,-13 3 0,0-2 359,-6 1 0,0 3 0,0-9 0,0 7 0,0-6 0,2 7 0,4-1 0,0-3 247,12 3 0,-9-3-81,15 3 0,-7 3 999,12-3 0,0 5-326,6 6 0,5-4-110,1 4 0,7-3-95,-2-3 0,4 0 107,2 0 1,8 7-143,3-1 1,12 0 98,6-6 1,4 0-197,1 1 1,9-1-199,3 0 1,4-5-231,2-1 0,5-7-228,1 2 1,1-4-367,-1-2 1,2 0-109,3 0 1,4 0-843,-3 0 1,1-8 41,-2-4 1,3-3 119,-9-2 1200,9 0 1,-12-8-1,5-2 1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8045,'2'-10'2005,"4"4"0,5 5-2125,13 1 1,-3 0-927,8 0 0,-8 1 690,2 5 267,-4-4 0,-2 12-98,1-9 0,-3 9 44,-4-3 1,3 5 74,-8 1 1,-1 0 222,-5 1 0,0 5 66,0 0 0,0 7-159,0-1 1,-7 6 440,-5 5 1,-9-1-135,-2 7 0,0-2 49,6 2 0,5 2-176,1-8 1,5 7-58,-6-7 0,8 6-87,-1-6 1,3-1-142,2-10 0,0 1-554,0-7 327,0 0-717,0-5 390,0-9 103,0-1 295,7-31 1,1 0-83,4-23 1,9 0 349,-4-6 1,6 6-165,0 0 0,-2 9 327,8 3 0,-6 3-123,6 13 1,-8-1 430,2 14 0,-4-1 313,-1 6-360,-1 0 1,-2 7 5,-3 5 1,-4 9 206,-8 2 1,-2 8-403,-4-2 0,-4 1-340,-7-1 1,0 4-611,-1-4 1,-5-4 472,0-2 1,0 0-1323,6-6 961,0 4 0,5-13 4,1 4 0,7-7 81,-2-10 0,6-7 68,6-11 0,3 2 416,9-8 0,-1 8 85,0-2 1,2 4 743,5 1 0,-5 3-462,4 3 1,-10-1 736,-1 7 1,-6 0 460,5 6-973,-7 0 1,4 2-237,-8 4 0,-2 4-144,-4 7 1,-4 6-817,-7 0 1,0 0 447,-1-6 1,-5 7-1009,0-1 1,-2 0 558,2-6 1,4-6-729,-4 1 1,4-2-314,2 1 1043,-1-3 0,1-8 222,0 0 1,-6 0 78,0 0 1,-1-8 130,7-3 0,0 1 164,0-2 0,-6 7 480,-1-7 1,-1 8-394,2-1 0,4 3 455,-4 2 1,-4 2 18,-2 3 1,3 5 149,-3 7 1,6 0-273,-6 1 0,8 5-185,-2 0 1,3 0 123,3-6 1,8 1-108,3-1 0,4 0 542,2 0 0,0 1-290,0-1 0,8 0 46,3 1 1,6-1 59,6 0 0,-1 0 155,6 1 0,7-1-155,5 0 1,8-5 76,-2-1 1,6-1-611,6 2 0,2 1 62,3-7 0,4 1-1115,-3-1 1,-3-4 652,2 4 0,-7-4-952,2-2 1,-10 6-275,-2-1 1,-6 1-564,6-6 0,-5-2 2065,5-4 0,0-3 0,6-8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6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8224,'10'7'614,"-3"-5"186,-7 14 0,0-13-767,0 9 4,0-8 1,0 11-314,0-3 1,-2-3-61,-3 3 336,-5-1 0,0 7 0,3-1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0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8023,'11'9'7544,"1"-3"-3633,-8-4-2129,3 6 1,-7-5-1269,0 9 0,-7 1-257,-5 11 1,-20 12-258,-15 16 0,9-16 0,-4 3 0,-7 5 0,0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0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467 122 6118,'2'-10'-380,"4"4"567,-4-3 1,8 1-138,-5-3 0,-3 1 347,4 4-103,-4 4 151,-2-13-228,0 13 295,0-13 15,0 13-140,0-14-245,0 14 170,-8-5-330,-1 7 1,-9 0-22,1 0-79,0 0 0,0 7 110,-1 5 0,-5 1-82,0-1 1,0 5-27,6 0 0,-2 1 102,-4 5 1,1-2 211,-6 2 1,5 4-133,-6 8 1,8 1 260,-3 4 1,0 3-10,0 3 1,3 2 8,10-8 0,-5 6-199,5-5 0,3 5 35,2-6 1,5 0-10,1-5 0,0-2-208,0-5 1,0 3-33,0-8 1,7 6 58,5-6 1,3-2-20,2-9 0,-3 3 43,3-3 1,-3-5-5,9-1 0,-4-4-68,-2-2 0,8 0-127,4 0 0,4-6-205,1 1 0,1-15 181,-1 3 0,1-4-152,0 4 1,5-6 61,0 0 1,-5-6 109,-6 6 1,-6 0 69,6 5 1,-8 1-15,2 0 0,-10 7 143,-1 4 602,-8-3 949,11 7-1155,-13-6 1,6 16 258,-8 3 1,0 5-164,0 1 1,0 2-392,0 4 1,0-4 24,0 5 0,-2-3-63,-4 2 0,4-4-162,-4 4 1,4-4-508,2-1 0,0-1-413,0 0 1,-2 0 457,-3 1 1,3-1-193,-4 0 0,4-5-39,2-1 799,-8 1 0,6 5 0,-5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28 139 8102,'-12'-21'0,"1"4"606,7-4 0,6 13-341,15-3 1,8-3 270,10 8 1,7-7-154,4 1 1,2 5 49,-2 1 0,4 4-539,-4 2 0,2 0-487,-2 0 0,2 2-1767,-7 4 2360,-1 3 0,2 9 0,3-1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8076,'-8'-9'-1419,"6"1"1707,-6 8 67,8 0 811,0 0-1087,0 8 0,0 1 137,0 9 1,0 1-16,0 4 0,0 4 124,0 7 1,0 1-97,0 0 0,6-7-13,0 1 1,2 0-126,-3 6 1,3-8-139,4-4 1,3 2 75,-4-2 1,5-6 65,1-5 1,2-9-55,4 3 0,-2-4 30,8-2 1,0-8-41,6-3 1,-6-6 26,-1-7 1,1-2-8,6-9 1,-8 0-36,-4 1 1,2-8-102,-2-5 0,-2 3-3,-10-2 1,3 2 69,-8-2 1,5 4 30,-5 7 1,0 2-54,-6 4 1,-2 4-1,-4 8 1,2 8-359,-7 3 1,-1 4-542,-5 2 1,1 2 382,5 4 0,-4 3 556,3 8 0,4 8 0,1 2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8036,'0'-10'510,"7"3"0,3 7-23,7 0 143,0 0 1,1 1-114,-1 5 1,-5 10-19,-1 7 1,-7 6-113,2-6 0,1 5 79,-1-5 0,0 12-422,-6-6 0,-2 7 62,-4-7 0,-3 2-559,-9-2 0,1 1 355,0-6 1,5 4-778,1-5 0,-1-1 202,-5-11 1,0 3-60,-1-9 0,3 3-51,3-2 783,-11-4 0,12-2 0,-14-10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8089,'0'-18'3742,"7"7"-3252,5-1 0,3 8-1176,3-1 1,1 3 57,4 2 0,-4 0 628,4 0 0,4 7 0,0 3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10414,'12'-2'662,"-1"-4"0,1 4-519,5-3 0,0-3 0,1 2 279,-1 2 0,6-3-1206,0 1 1,2 0-70,-2 6 1,-2 0 852,8 0 0,0-8 0,5-1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8134,'-8'-17'10,"4"-1"-130,-8 1 0,9 0 95,-3 0 1,-2 5 484,2 1-488,1-1 1,-3-3-58,-4 3 1,3 4-97,-3 8 0,1 0 78,-7 0 1,-5 0-14,0 0 1,0 2 29,6 4 1,0 4 9,-1 7 0,3 0 46,4 1 1,-3 1 86,8 4 1,-5-4 107,5 4 0,0 2-110,6-2 0,2 2 8,4-2 0,-2-4-52,7 5 1,-5-5 81,6-2 1,-7 0-82,7 1 0,-8-7-6,1 1 0,-3-1-9,-2 6 1,0 1 2,0-1 0,0-5 133,0-1 0,-5 1-111,-1 5 1,-6-6-205,7 1 1,-7 0 122,6 5 0,-1-2-74,1-3 0,4 3 53,-4-3 1,4 3 32,2 2 1,0-5 56,0-1 1,0 1 140,0 5 1,0-5-14,0-1 1,2 1 307,4 5 1,-4 0 219,4 1 0,-4-1-237,-2 0 1,0 1-80,0-1 0,0 6-117,0 0 1,0 2-136,0-2 1,0-4-30,0 4 1,0-2-247,0 2 0,0-9-237,0 3-269,0-3-161,0 3 1,1-7 374,5-5 1,-2-3 468,8-2 0,7 0 0,8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8118,'2'-16'-248,"3"5"0,-3-4 365,4 3 1,-2 4 1289,2 3-326,-4-5-496,13 8 0,-6-6-141,9 8 0,1 8-144,4 4 0,-4 5 25,4 6 0,-3 4-87,-3 7 1,2 1-167,4 0 0,-9-1-125,3 1 1,-4-1-282,5 1 1,-1-2-153,0-5 0,-5-1-493,-1-4 1,-5-3-330,6 3 0,-9-10 1308,3-1 0,4-1 0,-1 6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3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8113,'-18'-6'1427,"1"0"0,6 1-783,-1 5 1,6 0-424,-5 0 1,5 0-32,-6 0 0,1 1 323,-6 5 1,-8 4-537,-4 7 0,-4 6 16,-1 0 1,-1 8-1050,0-2 0,7-2 532,-1 2 0,8-3-943,-2 3 1,3-4 1466,3-7 0,0 6 0,-1 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6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8229,'0'-9'2004,"8"1"-1849,3 8 1,1 2 95,5 4 0,-3 3-46,9 9 0,-4-1 25,-2 0 1,1 3-180,-1 3 1,2-4-82,4 4 1,-4-4-214,4-2 1,-3 6-475,-3 0 1,-6 1 416,1-7 1,-2 0-197,1 0 0,-3 6 17,-8 1 479,0-1 0,7-6 0,3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3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8023,'10'-17'870,"-2"0"0,-6 7 287,3 4-1016,5 4 0,7-3-157,1-1 0,-7 0-111,1 6 0,-3 2 161,3 4 1,-3-2-119,-3 7 1,-4 3-348,4 9 1,-4-2 251,-2 8 1,0-1-232,0 7 0,0 0 137,0-1 0,0 1 230,0-1 0,0-3 102,0 4 1,0-4 219,0 9 0,5-4-190,1-1 1,6 0 87,-6-1 1,7 3 213,-1 3 0,-3-4-109,3 5 0,-7 1 140,7-2 1,-8 1-108,2-7 0,-5 1-294,-1 0 1,-7-1-222,-5 1 1,-5-1-257,-6 1 0,2-1 225,-8 1 1,0-6-505,-5 0 735,-1-8 0,-7 12 0,-2-7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4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7986,'10'-7'2180,"-2"-3"-1802,-8 0 0,5 5-217,1 10 1,6 5-1,-5 7-16,3 1 0,-6 7 25,1 3 0,-3 5-140,-2 2 1,0-1 157,0 1 1,0 5-655,0 1 0,-5-3 16,-1-9 1,0 2-260,6-8 0,-2 0 68,-4-6-166,5-7 887,-7-3-114,8-7 0,0-7-23,0-5 1,2-5-50,4-6 1,-3-4 1,9-8 1,-6 1 69,5-1 1,1 2 8,5 5 1,-5 3 43,-1 7 0,1 3 124,5 3 0,-6-1 143,1 7-151,-1 0 271,-1 6 0,4 2-138,-9 4 0,1-2 646,-6 7-694,0 1 1,0 5-85,0 1 1,0-1-87,0 0 0,0 0-213,0 1 0,-2-3 33,-4-3 0,4 3-71,-3-3 57,3-5 1,2 3-38,0-4-191,0-4 52,-8 5 46,6-7 1,-6 2 217,8 4-17,0-4 78,0 6-94,0-1 1,0-3 278,0 8 0,-1-3-70,-5 3 1,4 3 159,-4-3 0,-2 3-40,3 2 1,-3 1-139,2-1 1,4-6 4,-3 1 16,3-1-474,2 7 1,-6-7-45,0 1 176,0-8 1,8 1 78,4-10 1,-2-5 267,7-7 1,1-1 53,5 1 0,-1 0 547,-5 0-494,4-1 0,-7 1 329,4 0 217,-5 7-68,-7 2-927,0 8 0,0 8 172,0 4 1,-7 5-722,-5 6 1,-9 4 55,-2 7 0,-6 7-247,6-1 0,-8 6 514,2-5 1,-3-1 439,-3-5 0,1-1 0,-1 1 0,0-1 0,1 1 0,-1-1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15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69 260 7986,'-27'0'242,"2"0"192,16 0 0,1-2-345,8-3 0,0 1 80,0-8 0,13 1-287,5-6 1,9-3 90,-4-3 0,7 4-215,-1-4 0,10 2-47,1-2 112,0 4 214,-13-6 0,6 13 77,-4 1 0,-4 7-69,-2-2 0,-4 4 148,-2 2 0,1 2-108,-1 4 1,-6 3 176,1 9 1,-2 1-99,1 4 1,3 2 58,-9 4 1,1 1 43,-6-7-26,0 8-125,0-12 1,6 6 270,0-7 217,-1-1-318,3 0 49,-6-7-98,13-2 1,-5-8-68,7 0 1,-5-2-60,-1-4 1,-1-4 34,1-7 1,5-6-136,-5 0 0,-3 0-42,-2 6 1,2-1-221,-3 1 0,1 0-195,-6-1 306,0 9 0,-2 1 23,-4 8 1,1 0 17,-13 0 0,5 2-67,-10 4 1,-4 9 84,-2 8 1,-9 8 25,-3-2 0,-5-2 38,6 1 1,-1-4-16,7 4 1,5-7-308,0 3 1,6-5 84,-6-2 0,10-5-233,2-1 0,1-5-171,11 5 29,-9-7 197,12 4 364,-5-8 0,9 0-7,3 0 0,5 0 264,7 0 1,2 0 526,5 0 0,-3 6-373,7-1 1,9 9 610,9-3 1,-2 5-300,2 1 1,1 0-114,4 1 0,7-7-234,0 1 1,-1-8-144,-5 1 0,2 3-309,4-2 1,-10 0-434,4-6 1,-4 0-979,3 0 0,1-2 755,0-4 0,-6 2 800,0-8 0,1-7 0,4-8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2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260 242 7944,'0'-9'553,"0"-7"-319,0 14 1,5-7 315,1 3-273,0 4 1,-4-6 7,4 8 1,-3-2-89,9-3 1,-6 3 13,5-4 0,1-2-104,5 3 0,0-3 65,1 2 1,-1 4-174,0-4 0,0-1 77,1 1 0,5-2-401,0 3 1,0 3-57,-6-4 1,1-2-256,-1 2 1,0 1 315,0 5 1,-5-6-79,-1 0 0,-5 0 46,6 6 1,-8-2-580,1-3 681,-3 3 137,-2-14 0,-7 9 210,-5-5 1,2 3-24,-1 3-31,-1 4 0,-5-6 97,0 8 0,5 0 373,1 0-320,-1 0 0,1 0-96,-1 0 1,6 0 126,-5 0-118,7 0-72,-11 0 0,13 2 36,-4 4 1,-2-2-10,3 7 0,-3 3 37,2 9 0,4-2 26,-4 8 1,3 0 4,-3 5 0,4 3 10,-4 3 0,4-4 22,2 5 0,0-5-63,0-1 0,0-1-62,0 1 1,0-6 18,0 0 0,6-8-23,0 2 0,1-6-71,-1-5-140,-4 3 1,12-11 13,-9 7 1,3-7-17,-2 2 0,-2-6-44,7-6 1,-1 2 88,1-7 1,5-1 20,-5-5 1,3 0 59,-3 0 0,-1-1 147,-4 1 1,-5 0 15,5-1 408,-4 9 207,-2 1-314,0 8-349,0 0 0,0 14-64,0 3 1,0 6 48,0 0 0,-2 4-46,-4 7 1,5 1 19,-5 0 176,4-1-184,2 1 0,0 5-16,0 0 1,-2 1 39,-4-7 1,4 1-143,-4 0 1,5-7 96,1 1 1,-2-8-30,-4 2 82,4-3 0,-8-5 182,5-3-86,3-5 1,-8-7 203,4 0 0,4-2-89,-3-3 0,-3 1-145,2-8 0,0 1-65,6-7 0,-2 1 81,-3 0 1,3-1-61,-4 1 0,4 0-19,2 0 0,2-6-162,4-1 0,1-1 73,5 2 1,3 2-92,-3-8 0,3 8 48,3-2 0,-1 4 85,0 2 0,-2-1-17,-3 1 0,3 2-19,-3 3-354,-4-3-225,-1 13-273,-7-6 487,0 8 1,-4 2-134,-7 4 1,-1-2 269,-11 7 0,-2-1 20,2 1 1,-7 3 213,1-8 1,-4 5-123,-2-5 1,7 6 515,-1-7 0,0 1 50,-6-6 0,1 6 297,-1 0 0,6 5-278,1-5 1,6 5 144,-1-5 1,4 8-447,2-3 1,5 5 73,1 1 1,-1 6-158,-5 0 1,5 8 90,1-3 1,5 5-210,-5 2 1,7-6-7,-2-1 1,4-5-23,2 6 1,0-6 191,0 6 1,8-8 106,3 2 0,-1-5-77,1-7 1,7 5 179,5-5 0,2-3 86,-2-2 1,4-5-54,7-1 0,9 0-327,3 0 1,-2 0-198,2 0 0,0-7-231,6-5 1,0-3 28,0-2 1,0 1-313,0 5 0,-8-5 20,-4 5 0,-5 1 198,-6-1 0,1 7-1104,-7-2 637,0 4 137,-5-6 813,-9 6 0,7-21 0,-7 4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2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589 122 8065,'-2'-18'1147,"-4"1"-226,4 0-842,-5 7 1,9-3-777,3 7 0,-1-6 454,8 7 1,-7-3 49,7 2 473,0 4-266,5-5 0,0 7-3,0 0 1,-5 0-150,-1 0 68,-7 0 0,10 1 27,-9 5 1,1 4 50,-6 7 0,0 0 66,0 1 0,0-1-33,0 0 1,-2 3 55,-3 3 0,1-2-63,-8 8 1,6-1 87,-5 7 0,5 0-68,-5-1 1,5 8 10,-6 5 1,7 2 66,-7 3 1,6-6-8,-5 1 1,5-1 96,-6 6 0,7-6-93,-7 0 0,8-8-78,-1 3 1,3-13 52,2-5 1,0-3 237,0-3-238,0 0-5,0-7-114,0-2 1,5-10-197,1-4 1,6-4-178,-7-7 0,9-6 183,-3 0 0,-1-8-183,2 2 0,-1-3 126,6-3 1,1 0-109,-1 1 0,0 1 72,1 4 0,5-1 101,0 7 1,5-6 59,-4 6 1,4 0 186,-5 5 1,2 3 365,-2 3 1,-3-1-249,3 7 1,-4 0 1031,-2 6-781,1 0 1,-3 8 6,-4 4 0,-3 9-38,-8 2 0,0 8 149,0-3 0,-2 5-310,-4 2 1,-3-1-248,-8 1 1,-1-6-304,1 0 1,0-8 241,-1 2 1,1-4-311,0-2 1,-1-1 142,1-5 1,0-3-319,0-8 320,-1 0 1,3-8 81,3-3 0,5-5 92,7-1 0,0-6 183,0 0 1,0-2 71,0 2 0,7 4-3,5-4 126,3 3 1,3 9 97,-1-1 179,-7 8-200,5-3 1,-13 14 99,4 5 0,-5 3-184,-1 3 0,0-1-74,0 0 0,0 0-474,0 1 0,0-7 193,0 1-157,-7-1 1,5 1 58,-4-1-1042,4-7 516,-5 4 306,5-8 1,-8 0 198,4 0 1,2 0-126,-7 0-3,-1 0 0,-5 6 114,0-1 0,-6 1-93,0-6 0,-8 6 129,2 0 0,-4 5-191,-1-5 1,-1 2 142,1-3 0,-1-3 105,0 4 1,7-4 30,-1-2 0,6 0 216,-6 0 1,6 0 305,-6 0 1,8 0-266,-2 0 1,-2-6 116,2 1 1,-2-1 36,2 6 0,4 0-2,-4 0 1,3 6-131,3-1 1,0 9-66,-1-3 0,1-1-29,0 1 0,1 7-134,5 5 0,-3 0 84,9-6 1,-1 6 22,6 0 0,0 0 170,0-5 1,2-1-97,4 0 0,5 0 418,12 1 0,12-1 13,11 0 0,4-1 186,2-5 1,5-1-295,1-4 1,13-4-50,-2 3 1,10-3-196,-4-2 0,2 0-13,-2 0 0,2 0-357,3 0 1,-3 0 171,-8 0 1,-5 0-776,-1 0 1,-7 0-189,2 0 0,-7 0-597,-4 0 1,-3 0 468,-4 0 0,-5 0-1290,-1 0 2333,1 8 0,-8-6 0,7 6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22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7927,'17'0'0,"0"0"0,0 0 0,1 6 1554,-1 0 1,6 5 135,0-5-817,0 8 0,-7-5-355,-5 8 0,-13 8-518,-15 4 0,-8 4 0,-10 1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9415,'-10'0'2247,"3"0"-1633,7 0 561,0 0-932,7 0 1,-3 0 475,8 0-162,-8 0 153,11 0-474,-5 0 0,1 0 14,1 0 0,-7 0-17,7 0 0,-6 0 205,5 0-318,1 0 1,5 5 77,0 1 0,-5 0 21,-1-6 197,1 0-369,5 0 1,1 0 14,-1 0 1,-6 0-33,1 0 1,-6 0 25,5 0 0,-5 0-197,6 0 74,-1-8 1,4 4 90,-3-7 1,1 5-23,-7-6 1,6 7 87,-7-7 0,3 6 296,-2-5-315,-4 7 0,7-9 109,-3 7 109,-4-8-98,6 12-113,-8-13 132,0 13-468,0-6 132,0 8 211,0 8 0,-2 2-2,-4 7 1,-3 6 3,-9 0 0,1 8 19,0-2 1,-8 3-62,-4 3 0,-4 1-738,-1 5 0,-1-3 362,0 8 1,-5-5-1738,0 5 1,1-2 661,10 2 0,1-4-650,10-7 2056,-3 0 0,12-1 0,-9 1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8168,'-9'0'1862,"1"0"-1718,23 0 0,-3 7 767,11 5 1,2 3 100,-2 2 1,6-5-410,-6-1 0,6 1-451,-6 5 0,6-5 26,-6-1 1,6 1-201,-6 5 0,2-1-306,-2-5 0,-4 4-473,4-3 0,-4-2 278,-2 1 0,1-7-499,-1 2 0,0-4-948,1-2 1395,-1 0 0,0-10-52,0-7 1,-5-1 626,-1-5 0,1-4 0,5 8 0,1-6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8141,'0'-18'-1276,"0"1"2770,0 0-964,7-1 0,3 1-213,7 0 0,8-2-113,4-5 0,6 5-164,5-4 1,-2 4 75,8 2 1,6-6-181,6 0 0,7 0-147,-1 5 0,3 1 41,2 0 0,0 5 166,0 1 0,-5 7-77,-1-2 0,-13 4 177,2 2 0,-17 0-89,-1 0 0,-11 6 222,0 0 1,-5 7 15,-7-1 1,-3 5 160,-8 6 1,0-4 46,0 4 0,-8 2 16,-3-2 1,-12 2-286,-6-2 0,-4 2 51,-1 4 0,-9 4-353,-3-4 0,-2-3-301,2 3 1,-2-8-393,8 2 0,-6-3 81,5-3 0,1-2 730,5-3 0,-7-4 0,-2-8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5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8119,'0'9'3230,"-8"7"-2358,6-7-393,-13 9 1,13-1 161,-4 0 1,4-5-484,2-1-1042,0 1 286,0 5 0,2-2 502,4-3 0,-2-2-1409,7-5 1,1-5 9,5 0 1495,0-7 0,1-18 0,-1-2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8139,'-8'-17'3801,"-1"7"-3580,-9 2 0,1 10-18,0 4 0,-3 4-170,-3 7 1,2 0 97,-8 0 1,1 6-332,-7 1 0,8 6-206,4-1 1,-2-2-464,2 2 1,6-2 533,5 2 0,6 1-366,-5-7 1,5 6-83,-5-6 1,7 0 782,-2-5 0,4 7 0,2 1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12307,'9'0'386,"7"10"-251,-5 7 1,-1 8 307,1 10 1,-7 9-206,2 8 1,-4 2-52,-2 9 1,0 8-89,0 10 1,0 9-474,0 2 1,0-1-1099,0-11 0,-2-7 786,-4-15 1,4 0-1461,-4-12 2146,5-4 0,8 0 0,3-7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727 173 8041,'-8'-17'61,"4"5"-61,-7 1 0,7 5 540,-2-5-38,-4-1 57,1-5 1,-9 0-142,1-1 1,2 7-71,3-1 0,-3 6-64,3-5 1,3 7 29,-3-2-207,1 4 0,-7 2-174,1 0 1,0 2-179,0 4 0,-1 4 197,1 7 0,-2 0-113,-4 1 1,2 5 61,-8 0 0,6 2 248,-6-2 0,8 4-97,-2 7 0,-2 1 115,2-1 0,-6 3 20,6 3 1,-2 4 157,2 8 0,3-2-290,-3-4 0,6 2 82,6-7 0,-3 5-194,8-6 0,-5 6 63,5-5 0,0-1-92,6-5 1,2-1 76,4 1 0,-2-6-128,7-1 0,-5-6 32,6 1 1,-1 0-83,6-6 0,1 4 89,-1-9 0,0-5-1,1-1 1,-5 2-31,4-3 1,-1-1 70,13-9 1,-1-5-125,7-7 0,0-8 61,-1-4 0,1-4-342,-1-1 1,5-7-11,-5 1 2,5 0 201,-12 13 1,0-4-36,-4 8 397,-4 0 747,-2 6-537,-7 7 279,5 2-240,-13 8 22,6 8 0,-8 2 321,0 7 0,0 6-23,0 0-319,0 8 0,5-10 60,1 8-866,0-8 338,-6 4 184,0 0-356,0-6 0,2 6 138,4-8-1325,-4 1 405,5-1 383,-7 0-560,0-7 424,0 5 301,0-13-49,0 6 247,0-8 1,-2-2 333,-3-4 0,-5-4 0,-7-7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8040,'-7'10'0,"5"-3"2378,-6-7-1671,8 0 0,8 0-378,3 0 1,10 0 0,2 0 1,8 0 149,-2 0 0,9-5-533,3-1 0,5-2 109,-6 2-636,8 4 1,-9-11 579,7 7 0,0-7 0,6 3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7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8255,'0'-10'996,"0"2"-306,0 8 209,0 0 0,0 10-792,0 7 0,-6 8 58,1 10 0,-1-1 173,6 1 1,2 0-133,3-1 1,-1-5 0,8 0 0,-1-8-105,7 2 1,-3-4-160,-3-1 1,3-9-189,-4-3 0,7-4 216,5-2 1,-4-2-357,4-4 0,-2-11 175,2-12 1,-3-4-283,3-1 1,-4-1 173,-2 1 0,-2-3 88,-3-3 0,-4 3 46,-8-3 1,0 5 69,0 7 0,0-3 707,0 8-409,0 0-67,0 5-196,0 9-574,0 1 451,0 8 0,2 8-1021,3 3 1223,-3 5 0,14 1 0,-7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7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7957,'0'-17'0,"0"5"707,0 1 1132,0 7-1428,8-11 1,-5 11-190,9-8 1,-6 8 253,5-1 1,-5 3-119,6 2 0,-7 0-625,7 0 0,-8 7 129,1 5 1,3-3-84,-2 3 1,0 0 87,-6 5 1,0 0-116,0 0 369,7 1 1,-5-1-146,4 0 484,-4-7-242,6 5 1,-4-13-201,7 4 0,-5-4-123,5-2 0,-5 0-320,6 0 1,-7-8-805,7-3 0,-1-11 154,7-1 1075,-9-7 0,7-5 0,-7-9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7957,'10'0'627,"5"0"-610,-13 0 1,7 0 1074,-3 0 0,-2 0-69,8 0-1023,-9 0 0,20-7 0,-3-3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8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8116,'11'-18'680,"1"1"1,-6 8-11,5 3-164,-7 4-244,4 2 0,-6 0 284,3 0-274,-3 0 1,6 9-116,-8 9 1,0 1-108,0 10 1,2 0-160,4 5 1,-2 3 83,7 3 0,1-3-324,5 3 0,8-4 199,4-1 0,3-6-13,3 0 1,0-8 17,-1 2 1,1-4 41,-1-2 1,-1-1 161,-4-5 0,-4 5 214,-8-5 1,-5-1 196,-1 1-377,-7 1 0,2 5-50,-12 0 0,-11 1 64,-12-1 1,-4 2-1038,-1 4 619,-9-4 0,5 1-1434,-8-9 893,0-7 770,1 11 0,-5-13 0,6 6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8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8111,'7'-10'618,"-5"-5"1,8 11-528,-4-8 1,-3 8-261,9-1 0,-6 3 1085,5 2-564,-7 0 1,12 0-315,-5 0 0,4 0-487,3 0 0,-7 0-707,1 0 1156,-1 7 0,7 3 0,-1 7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9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87 8000,'-17'-17'2014,"7"7"-2166,10 3 0,10 1 388,7 0 1,2 0-116,5 6 0,-3-2-324,7-3 1,1 3-363,6-4 0,-1 4 565,1 2 0,7-8 0,3-1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49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8150,'-10'0'643,"2"0"-549,1 0 0,5 10 133,-4 7 1,2 4 136,-2 14-174,4 3 0,-5 14 9,7 0 1,0 6 177,0-1 0,0 7-72,0-7 0,2-5-73,3-6 0,3-7-159,4 1 0,3-5 95,-4-6 0,5-1-128,1-10 1,0 1-29,1-13 0,-1 5-159,0-5 0,3-2 64,3-10 1,3-11-102,9-12 0,0-10-290,-1-1 1,7-14 207,-1 2 0,-5-11 176,-7 0 0,-7-5-118,3-1 0,-5 2 156,-2 4 1,-5-1 76,-1 12 0,-7-2 272,2 14 1,-4 7-190,-2 10 0,0 4 307,0 2-850,0 7 0,-2 3 227,-4 7 1,2 2-1618,-7 3 1825,-1 13 0,-13 8 0,-2 9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8253,'17'0'817,"1"0"1,-1 0-269,0 0 1,6-2-427,0-3 1,0 3-10,-5-4 0,-1 4-622,0 2 292,1 0 1,-1 6-592,0 0 632,-7 7 1,-3-3 17,-7 7 1,0 0-13,0 0 0,-7 1 113,-5-1 1,-9 0 545,-2 1 0,2-1 28,9 0 785,-3 1-448,13-1-758,-6 0 0,16-2 71,4-3 1,13-4-148,9-8 0,8 0-1039,10 0 0,2-2 155,4-4 863,-4 4 0,5-13 0,-7 5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10800,'0'17'739,"0"0"1,0 7-440,0-1 1,0 5-64,0-5 0,2 6-139,4-6 0,-4 6 77,4-6-149,3 0-51,1-5 0,7-3 106,0-4 1,-5-3-67,-1-8 0,1-2 67,5-4 1,0-3-205,1-8 0,3-3 125,-4-3 0,4-4-360,-9-7 0,1-1 154,-1 1 1,1 1 119,-7 4 1,0-2-644,-6 8-902,0 0 328,0 6 866,0 7 0,0 5 434,0 10 0,0 5 0,0 7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242 112 8002,'-9'-11'0,"3"-1"480,-4 8 0,8-11-54,-3 4 1,3 1-1,2-2 0,2 3 521,3-3 368,-3 5-982,6-1 1,-2 8-245,-1 0 0,7 4 251,-6 13 0,5-2-99,-5 14 0,6 0-220,-7 6 0,1-1 151,-6 1 1,0 5-569,0 0 0,-8 1 85,-3-7 1,-5 5-72,-1 7 0,0-8-738,0 9 0,-6-15 481,-1-3 1,1-8-388,6 2 0,-6-4 1026,0-1 0,-15-9 0,1-1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0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8002,'12'-10'510,"-1"5"0,1 3 736,5 2 1,-6 0-475,1 0 0,0 0-343,5 0 0,0 0-1022,0 0 563,1 0 1,-1 2 29,0 3 0,1 5 0,-1 7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1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7985,'18'0'0,"-1"-6"-247,0 1 180,1-1 1,-1 6 409,0 0 1,1 0-33,-1 0 0,-2 7 291,-3 5 1,1 3-175,-7 3 0,0-1 153,-6 0 0,0 8-199,0 4 1,-2 4-288,-4 1 1,-6-3-526,-11 4 1,-3-5 340,-9 11 1,-5-7-99,-1-5 1,1 2 128,5-8 1,3-2-337,3-9 0,-2 1 104,8-7 1,-6 0 27,6-6 1,0-2 165,6-4 1,1 2-15,5-7 190,-4-1-199,13-5-100,-6-1 1,12 3 102,7 3 1,3-1-159,15 7 1,-1-5 85,7 5 1,7-6 286,4 7 0,4-7-75,2 6 1,-2-5 76,-4 5 1,10-7-51,-4 1 1,4 3-54,-5-3 0,-4 6-12,-1-5 0,-8 5 38,2-6 1,-3 9 29,-2-3 0,-9-2-61,-2 2 1,-11 1 158,-2 5-296,-7 0-5,4 0-55,-8 0 0,-2 2 114,-4 3 0,-3-1-66,-9 8 0,1-3 94,0 3 0,-6 3 67,0-3 1,0-3-98,5 3 0,1-1 311,0 7-86,0-1 1,-1 6 47,1 0 0,0 2-104,-1-2 132,1 12-67,0 9 1,-6 10 232,0 3 1,-6 7-104,6 11 0,-6 2 18,6 3 0,0-9-93,6-7 1,-1-10-526,1-3 0,7-3 29,5-13 0,3 2-675,2-14 272,0 0 196,0-6 221,0-7 0,0-5 18,0-10 0,0-5 267,0-7 0,0-8 0,0-2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7985,'8'-17'0,"-6"5"919,3 1-64,5 7-516,0-11 0,7 13-114,0-4 0,-5 4 204,-1 2 1,1 10-146,5 7 0,0 2 105,1 10 1,-7 6-95,1 5 0,-9 8-83,3-2 0,-4-2-390,-2 2 0,0-1 230,0 1 0,0 2-653,0-8 0,-6-2 358,1-9 0,-7 2-418,6-8 1,-1 4 264,1-10 0,2 4-954,-8-9 840,9-4 1,-13 5 110,5-7 0,1 0 62,-1-6 337,-1-8 0,-5-9 0,0-10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2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7985,'0'-17'-256,"6"0"256,-1 0 0,7 5 1158,-6 0-270,7 9 270,-3-13-350,7 14 72,0-5-463,-7 14 1,-2-3-20,-8 8 1,0-1-488,0 7 0,0-1 131,0 0 1,0-5-688,0-1 497,0 1-678,0 5 1,7-2 374,5-3 1,5-4-250,6-8 1,12-4 699,11-8 0,19-7 0,6-16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2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8098,'2'-11'596,"3"-1"0,-1 8-121,8-2 0,-1 4-224,6 2 0,1 0-15,-1 0 0,6 0 376,0 0 0,0 0-75,-5 0 1,-1 6-68,0 0 0,0 2-1028,1-3 495,-1-3 0,0 12-405,1-8 0,-9 1 255,-3-1 213,-4 4 0,-10 15 0,-1 2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2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8069,'-27'18'926,"4"-1"110,12 0 0,3-5-883,8-1 0,0 1-410,0 5 449,0 0 0,6 1-72,-1-1 0,3-5-121,-2-1 1,-4-5-3,4 5 0,1-5-1560,-1 6 930,7-1 1,-9-1-629,8-4 787,-8-4-189,3-2 92,1 0 571,2-16 0,7-3 0,0-16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2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8031,'8'-17'-165,"3"-1"165,4 1 318,3 8 1,5-7 498,0 5 0,13-5-368,-1-1 0,11 0-178,0-1 0,10 1 113,2 0 1,5 1-75,-5 5 0,-7 3-262,-4 8 0,-7 0 30,6 0 1,-9 0-99,-3 0 0,-1 8 257,-10 3-918,0 5 518,-6 1 0,0 0-58,1 1 107,-9-1 19,-1 0 1,-2 1 44,0-1 1,-1 2-3,-5 4 0,-2-9 153,-3 3 0,1-4-15,-8 5 1,-5-1 46,-6 0-137,-8 0-57,12 1 0,-14-1-133,5 0 1,-5-5-162,-2-1 1,1-5 131,-1 6 1,0-8-625,1 1 1,1-3 334,4-2 0,-3-2-87,3-3 1,-4-5 218,-1-7 0,1-8 380,4-4 0,-3-12 0,5-3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2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7995,'-10'-18'-661,"4"1"453,-3 7 165,7-5-1,-6 13 613,8-13-172,-8 13 0,7-6 556,-7 8-391,8-7 28,0 5 218,0-6-153,0 8 511,0 0-764,-8 0 1,6 8-331,-3 3 0,-3 4 112,2 3 0,-7 1-982,1 4 1,-3 2-2,-3 4 0,3 2-529,4-8 0,-3 0 633,8-6 0,1-5 695,5-1 0,0-7 0,0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8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13826,'0'17'908,"7"-7"0,-5-1-335,4-3-352,4-4 1,-7 5-3003,9-7 2256,-8 0 0,5 8 525,-3 4 0,-4 3 0,6 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 8221,'0'-17'429,"0"7"1,0 4-579,0 12 1,0 6 14,0 11 1,0 2-115,0 3 0,-2 11-28,-3-5 0,-3 5-281,-4-5 1,5-7 556,7-4 0,-8-3 0,-2-3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7995,'17'0'200,"0"0"1,-7 2 640,-4 4 0,-4-2 481,-2 7-539,0 1 1,0-1 465,0 1-820,0-8 1,0 5-805,0-3 384,0-4-2649,0 6 941,0-8 1699,0 0 0,7-8 0,3-2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3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7995,'-8'9'927,"6"7"0,-6-12 655,8 7-815,-7-7 382,5 11 0,-12-5-508,9 7 0,-7 1-402,6-1 1,-7 2-385,1 4 0,-3-2-449,-2 8 1,-1 0-740,1 6 0,5-7 736,1 1 1,7-8-360,-2 2 0,4-3 383,2-3 0,8-2 328,4-3 1,3 1 99,2-7 1,1 6 192,-1-7 0,0 1 76,0-6 484,1 0-527,-1 0 0,0 0 81,1 0-162,-1-8 0,0-1 0,1-9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3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8064,'0'-17'0,"0"0"396,0-1 0,0 7 597,0-1 1,0 6 96,0-5 46,0 7-241,0-4-597,0 8 0,-2 0 48,-4 0 0,-4 10-113,-7 7 0,0 2-199,0 10 0,-1 0 15,1 6 1,2-6-140,3-1 0,4-7-481,8 3 1,2-5 351,4-2 0,11-2 24,12-3 0,13 1-19,10-7 0,2 0-105,10-6 0,-7 0 36,7 0 1,-9 0-71,3 0 1,-12 0-54,-6 0 1,-5-6-770,-6 0 145,-4 1 157,-16 5 873,-1 0 0,-23 15 0,-4 4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8064,'10'0'1119,"3"8"-447,-7 3 1,2 7-210,-3 5 1,-3 4 338,4 7 1,-4 3-272,-2 3 1,0-1-47,0 7 0,0 0-318,0 6 1,-2-2-298,-4-4 1,4 4-1221,-3-4 0,3-6 837,2-5 0,0-3-1938,0-9 2451,0 1 0,7-7 0,3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12207,'0'17'25,"2"6"298,4 1 0,-2-1 595,7-6 1,-7 0-559,2 0 0,1 1-218,-1-1-1793,0 0 1124,2 1 0,-6-7-1080,3 1-940,-3-8 2547,6 11 0,1-13 0,9 6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8062,'9'11'2459,"-3"1"0,-2-6-2826,2 5 371,-4-7 1,5 6 42,-7-5 246,0-3-93,0 6 1,0-6-413,0 4 0,-7-2-614,-5 7 0,-5 6-649,-6 6 0,-4 10 714,-8 2 1,-7 5 760,-4 6 0,-4 12 0,-2-4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4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8062,'-17'32'-36,"0"-3"1,7 2 63,4-8 1,4 6 235,2-6 1,0 0 599,0-6-360,8 1 0,-4-1 202,7 0-43,-7-7-144,12 5-267,-14-13 321,13 6-258,-13-1 0,7-5-391,-3 4 215,-4 4 1,13-8-81,-5 13 319,0-13 105,5 13 282,-13-13-459,6 6-261,-8-8 0,-8 0-543,-4 0 1,3 0-905,-3 0 0,1 0-455,-7 0 1857,9 0 0,-6 0 0,5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8627,'34'0'1900,"1"0"-1723,7 0 1,4 0 473,12 0 1,-10-2-235,4-4 1,-12 4-526,0-3 0,-9 1 57,-2-2 0,-8 4-1857,2-4 550,-11 4 226,3 2 0,-15 0 1132,0 0 0,-15 0 0,-12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8789,'0'11'1066,"0"1"1,0-1-888,0 7 0,0-1 398,0 0 1,0 0-149,0 1 1,0-7-321,0 1 20,0-1 1,0 7-362,0-1 1,0-6-889,0 1-1512,0-8 529,0 3 2103,8-7 0,-7 0 0,7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5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8018,'10'2'784,"-5"4"-278,-3 4-167,-2 7 0,0 8 71,0 4 0,-5-2-72,-1 1 0,-8-5 1,3 6 1,-5-2-172,-1 2 1,-2 4-122,-4-5 1,-4 5-191,-8 2 0,-5-1-567,0 1 1,-6 5-541,5 1 0,-7 1 573,2-2 1,4-9 246,1 4 1,5-12 429,1 0 0,8-6 0,4-6 0,4 3 0,2-8-294,7-1 294,3-5 754,7 0-449,0 0 0,7 0 534,5 0 0,5 0-299,6 0 0,6-5-35,11-1 1,6-6-129,12 7 0,-2-7-237,7 6 0,-5-7 49,5 1 0,-7 3-331,2-3 1,-12 3-142,-6-3 0,-3 3-1047,-3 3-969,-7 4 2299,-2-6 0,-23 8 0,-4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8236,'8'-18'-431,"-6"9"1,8 1 476,-5 8-87,-3 0 102,6 0 0,-6 0-64,4 0 1,-2 0-153,7 0 1,1 0-53,5 0 1,0 0-417,0 0 623,1 0 0,7 0 0,2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8018,'-10'12'2096,"5"-1"0,3-5-2607,2 6 0,0-7 214,0 7 666,0-8 1,5 5-422,1-3 0,8-4-337,-3 4 1,6-4-1821,7-2 2209,10-8 0,10-9 0,8-10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6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8018,'17'9'1128,"-7"7"1610,-4-5-1620,-4 4 1,-4 3-540,-4-1 1,-4-2-514,-7-3 1,0 1 56,-1-7 0,-1 6-709,-4-7 0,-4-1-152,-7-9 1,5-5-548,0-7 1,0-3 1284,-5-3 0,-9-11 0,-1-10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33 8089,'-2'-9'1620,"-4"3"-1039,4 4 1,-6 0 308,8-4-615,-7 4 0,3-3-19,-8 10 0,1 5-65,-7 7 1,1 3-89,0 3 0,-1-2-67,1 8 1,8-8 61,3 2 0,-2-4-281,2-2 0,1-5 135,5-1 0,2-5-456,3 6 1,11-9 235,7 3 0,7-6-327,-1-6 0,12-3 147,5-8 0,-4-1-35,-2 1 0,-3-4-68,-3 4 0,-5-5-243,0 11 1023,-8 3-285,4 0 1,-13 10 889,-1 4 1,-7 4-230,2 7 1,-4 0 81,-2 1 1,0 5-58,0 0 1,0 0 1190,0-6-1907,0 0 1,0 1 105,0-1 1,0-5-2562,0-1 2541,0-7 0,7 4 0,3-8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7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7936,'0'-17'0,"0"-1"0,0 7 1267,0-1-775,0 9 1,6-7 79,-1 4 1,9 4-159,-3-4 1,-1 5 68,2 1 0,-1 0-463,6 0 1,6 9 40,1 8 0,-1 3 26,-6 8 0,0 7 79,0 5 1,-7 8 56,-4-1 0,-4 1-101,-2-2 0,0 2-177,0-8 1,0 4-109,0-9 1,0 1-295,0-13 0,-6 1-205,0-7 250,-7 0-1107,3 0 1025,-7-7 1,0-4-1016,-1-12 1509,1-4 0,0-15 0,-1-1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7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7936,'16'2'569,"-5"4"0,3-2-285,-9 7 1,3-5 1050,-2 6-955,-4-1 1,7 5-55,-3-5-172,-4 5 1,6-7 19,-8 8 0,0-5-160,0 0 0,0-1 106,0 6 0,0 8-465,0 4 0,-8 4 192,-3 1 1,1 1-106,-2 0 0,3-1 188,-3 1 0,-1-6 106,7-1 1,-5-1-53,5 2 0,-2-4 6,2-8 0,4-5-221,-3-1 232,3-7-272,2 4 1,2-8 105,3 0 1,7-8-150,11-3 0,4-5 6,7-1 0,1 2 144,0 3 1,-1-1-107,1 7 228,-8 0 0,-4 8 504,-12 4 1,3-2-239,-9 7 1,-1 1 506,-9 5 0,1 0-334,-8 1 0,-5 1-92,-6 4 1,-6-4-134,6 4 0,-8-4-308,2-1 0,-1-1 171,1 0 1,-2-1-168,8-5 1,0 3-327,6-9 189,-1 1-958,9 2 439,1-6 372,8 5 0,2-1 201,4 0 0,-2 2 197,7-3 1,-5-1 8,5 8 1,-5-6 615,6 5 637,-8-7-660,3 11 1052,-7-13-578,0 14 215,0-14-829,0 13 1,2-11-35,4 7 0,-2-5 4,7 6 0,-5-7 224,6 7 1,-1-6-529,6 5 0,8-7 72,4 2 1,4-4-637,1-2 0,1 0 330,0 0 1,-1 0-1439,1 0 1,-8 0 428,-4 0 1,0-2-851,-6-4 1983,12 4 0,-17-13 0,12 5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8:58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8029,'-7'-17'5060,"5"7"-4958,-6 2 0,16 16 76,3 4 1,-1 3 268,1 2 1,-1 1-108,2-1 1,-3 0 5,-3 0 1,-4 1-985,4-1 0,-4 0 506,-2 1 0,5-7-1278,1 1 0,0-7 632,-6 7 1,8-6-136,3 5 1,6-7 277,6 2 0,4-6 167,8-6 0,5-2 468,1-3 0,-3-3 0,-9 9 0,-4-1 261,-8 6-335,-7 0 0,-3 2 472,-7 4 0,-9-1-159,-8 13 1,-3-5 992,-8 10 0,-1-4-484,-6-1 1,1-1-330,-1 0 1,0 2-316,1 4 1,-1-3-308,1 3 0,-1-4-481,0-2 1,9 1 438,2-1 0,5 0-57,2 0 1,0 3 39,-1 3 0,9-4 117,3 4 0,4-2 171,2 2 0,0-4 300,0 4 1,0-3-6,0-3 1,8 0-92,3 1 0,-1-7-151,1 1 0,1-9 41,5 3 1,6-4-147,0-2 0,2 0 76,-2 0 0,-3-2-307,3-4 1,-4 5-224,-2-5 76,0-4 534,-7 8 404,-2-5 46,-8 7-406,0 7 0,-2 1 51,-4 3 1,4 5-34,-4-5 0,4-1-194,2 1-109,0-7 0,2 10-222,4-8 1,10-1 56,7-5 0,7 0-167,-1 0 0,-2 0 61,2 0 0,-8 2 35,2 4 1,-9-4 130,-3 4 0,-7 3-29,2 3 0,-14 5 614,-9 6 1,-8 2 92,-10 4 0,-7 4 322,-4-5 1,7-1-144,-1 2 0,15-8 447,-4 2 1,8-3-552,4-3 1,7 0-236,4 0 0,4 1-437,2-1 0,2-5 196,4-1 1,4-1-92,7 1 1,2 3-42,4-9 0,4 1-104,8-6 0,-1 0-32,1 0 1,1-2-142,5-3 1,-5-5-845,5-7 0,-5 5 110,-1 1 1082,7-1 0,-5-13 0,5-2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05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8146,'0'-18'419,"0"1"1,0 5 608,0 1 0,0 5-36,0-5-514,0 7 0,8-4-77,4 8 0,-3-2 56,3-4 1,1 4-57,10-3 0,-4 5-228,4 5 1,4-1 101,2 8 0,-2 1 30,2 10 0,0 4-107,5 8 1,-5-1 14,0 1 1,-6 0-256,6-1 1,-8 1 60,2-1 1,-4-5-645,-1 0 0,-7-8 348,1 2 0,-7-4-863,7-1-265,-8-1-710,3 0 1053,-7-7 600,0-2 0,0-10 207,0-4 1,0-6 14,0-11 1,2-6 239,4-11 0,4-4 0,7-8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0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70 8129,'-1'-18'-493,"-5"1"1,4 5 1528,-4 1 0,2 7 230,-1-2-142,3 4-639,-6 2 0,0 8-44,-3 4 1,-5 11-82,-1 6 0,-8 3 195,-4 3 1,-3 5-670,-3 0 1,-2 7 138,-3-7 1,4 6-426,-5-6 1,5 5 369,1-11 0,4 5-1707,8-11 1,2-8 1736,15-3 0,-7-4 0,3 5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05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8129,'12'10'2160,"-1"-5"-1218,-7 5 0,4-6-363,-8 7 1,-2-5-47,-4 6 1,-5 1-229,-12 10 0,3 2-1342,-3 4 0,4-4 253,2-8 784,-1 1 0,1 6 0,0 3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06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8046,'0'-34'2390,"0"7"-1043,0 10-932,0 9-426,8 8 1,0 13 50,3 5 1,3 8-105,-8-2 1,5 6 382,-5-1 0,5 4-166,-5 1 1,6-5-18,-7 0 1,9-8-241,-3 2 1,-1-4-237,2-1 0,1-7 183,10 1 0,-4-8-95,4 1 1,2-16 175,-2-6 0,6-10-69,-6 4 0,0-6 122,-5 6 0,-1-6-70,0 6 1,-5-6-40,-1 6 0,-7-6 55,2 6 1,-4 0 172,-2 6-102,0 7-30,0-5 14,0 13 0,-6 4-36,0 15 1,-7 8 214,1 10 0,-1 9-120,1 8 0,-3 7 249,3 10 0,-3 6-62,-2 0 1,-3 2 138,-3-2 1,4 4-212,-4 7 0,2-3-65,-2 3 0,-2-7-676,-4 2 1,4-12 347,8-17 1,1-14-77,5-3 114,-4-12 584,5 2 1,-7-15-187,-1-5 1,5-10-189,-4-7 0,3-9 30,-9-2 0,-2-10 183,2-1 1,0-7 440,6-5 0,-1-2-204,1 8 1,8 1 523,3 11 0,4-3-389,2 8 1,2 0-544,4 5 1,3 7-79,8-1 1,8 3-25,4-3 0,10-1 242,1 7 0,8-7 56,-2 1 1,4-3-1436,2-3 1,0 7 543,0-1 1,0 1-1059,0-7 0,1 3 1704,5 4 0,3-13 0,9 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8236,'19'0'-683,"4"0"1,-4 0 578,4 0 0,-3 0 182,-3 0 1,0 0-174,0 0 113,1 0 0,-1 0-131,0 0 1,1 0 106,-1 0 1,-6 2 5,1 3 0,-1-3 0,7 6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06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11222,'-25'18'7233,"5"8"-10360,-3 9 3127,4 0 0,-6 22 0,-2-3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0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9603,'0'-10'250,"0"2"102,0 8 3576,0 0-3355,-8 0 132,6-7-267,-6 5-216,1-6 150,5 8-56,-6 0-242,8 0-57,0 0 0,8 0 104,3 0 1,5-2-7,1-4 0,0 4 10,1-3 1,1 3 74,4 2 0,-2-6-84,8 0 0,-2 0 36,1 6 0,5 0-2,-4 0 1,4 0-157,1 0 0,1 0 86,-1 0 1,-1 0-164,-4 0 0,2 0-31,-8 0 1,5 0-5,-4 0 0,-1 0-337,-6 0 1,0 0-72,0 0-706,1 0 813,-1 0 0,-5 0-801,-1 0 388,-7 0-652,4 0 925,-8 0 0,-2 6-13,-4 0 1,2 2-13,-7-3 584,-1-3 0,-13 14 0,-2-7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1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8001,'-17'0'533,"7"0"1,3-2-37,7-3 1,0 1-132,0-8 1,7 8 46,5-1 0,11-3-57,6 2 0,11-5-165,6 5 0,10 0-4,1 6 1,9 0-66,-3 0 1,3 0-170,-3 0 1,2 0 85,-7 0 0,0 0-522,-7 0 1,-1 0 264,-4 0 0,3 0-270,-9 0 1,6 0-39,-6 0 1,-5 0-356,-6 0 0,-14-6 375,2 1 1,-5-3 28,-1 2 0,-5 4 477,-12-3 0,-3-5 0,-8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8001,'0'-17'1058,"0"0"0,0 5-261,0 1-343,-8 7 1416,7-4-1304,-7 8 1,16 2-80,3 4 1,4-2-169,3 7 1,7 6 136,4 6 0,5 8-70,6-2 1,-3 4-110,3 1 1,-3-5-302,-3 0 0,3-6 100,3 6 0,-3-6-55,3 6 0,-5-8 38,-6 2 1,3-2-576,-3 2 1,-4-4 119,-2 4 0,-4-2-90,-1 2 1,-9-3 178,-3 3 1,-4 4 121,-2 1 1,-8 5-68,-3 2 1,-14 7-138,-10 4 0,-9 10-242,-14 1 0,3 3 20,-9-2 1,5-1-1176,1 1 1786,0 0 0,16-16 0,0 4 0,13-6 0,12-3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2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8035,'-8'-10'1391,"6"3"-408,-6 7 148,8 0-413,0 0 1,-2 7-425,-3 5 0,3 5-1,-4 6 1,4 4 1,2 8 1,0-1-52,0 1 1,0-1-164,0 1 1,0-2 93,0-4 1,0 1-306,0-7 0,6 0-95,-1-5 0,7-7-720,-6 1 751,7-8 1,-3 3-439,7-7 281,0 0 0,1-7 53,-1-5 1,-2-3-6,-3-3 1,3-5 50,-3 0 0,-3-7-22,3 1 0,-6-2 56,5 2 1,-7-2 22,2 8 1,-4 0 8,-2 6 278,7 0 184,-5-1-257,6 9 367,0 1-111,-6 8-100,5 0 0,-7 2-60,0 4 0,6 3-57,0 9 1,0 5 43,-6 0 0,0 9 71,0 3 0,-2 7 21,-4 10 1,4 2-61,-4 4 0,-1 3-91,1 8 40,-8 8-198,5-6 0,-9 12-340,1-8 1,0 0 180,0-6 1,-1-8 21,1-3 1,-6-10 208,0-2 0,0-13 189,6 1 1,-1-12 376,1-5 0,0-7-288,-1-10 0,1 0 362,0 0 1,-1-8-14,1-4 1,0-9-135,0-2 0,-1-8-54,1 3 0,7 1 13,5-2 1,-3 2-288,2-2 0,0-4-229,6 5 1,8-3-450,4 2 1,3-4 382,2 5 1,8-5-880,4-2 1,11 1 521,7-1 1,4-1-1164,7-5 1412,11 5 1,10-22 0,-36 31 0,1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70 8084,'-8'-17'460,"4"5"781,-8 1-1051,9 7 1,-11-6 308,8 4-292,1 5 264,5-7 362,0 8-298,0 0-310,0 8 1,5 7-24,1 8 1,6 2-24,-7-2 0,1 4-403,-6 7 1,0-1 206,0-4 0,0 4-148,0-5 1,0-3-2,0-2-315,0-3 284,0-3 265,0-7-26,0-3 133,0-7 0,0-2-137,0-3 0,0-5 28,0-7 0,0-1-304,0 1 0,6-2 103,0-4 0,7-2-565,-1-4 1,3-2 200,2 8 0,1-6 27,-1 6 0,0-2 210,1 2 0,-1 6 252,0 0 0,-5 1 53,-1 11 0,-5-1-180,6 6 1119,-9 0-731,13 0 0,-12 8 359,7 3 0,-7 6-131,2 6 0,-4 2 35,-2 4 1,-2 6-111,-4-1 0,2 1-153,-7 5 0,-1-1-156,-5 1 0,5-5 109,1-1 1,1-1-998,-1-10 538,-5 8-266,7-12 0,-3 4-87,1-11 342,7-5 1,-4-9 16,8-3 0,-6-5-26,0-7 0,1-3 198,5-3 0,2 4-33,3-4 1,-1 4 218,8 2 1,-6 1-53,5 5 0,-5-3 284,5 8 0,-5 1 338,6 5-209,-9 0 1,11 7-197,-8 5 1,-1-2-92,-5 1 1,0 1-283,0 5 0,0 6 111,0 0 0,-1 8-320,-5-2 0,-10 5 179,-7 6 1,-7-1-269,1 7 1,-4-6 248,-1 6 1,-1-7 244,0 1 1,7-3-111,-1-3 1,8-7 205,-2-4 0,3 2 122,3-2 1,5-5 62,1-7-271,7-7 0,-4 6 178,8-5-1207,0-3 601,8-9 0,4-13-57,11-14 1,6-1 1,11 1 1,-4-1-215,5 0 0,-5 3 631,-1 3 1,-3 12-100,-3 11 1,-4 4 1342,-7 2-1032,-1 0 1,-6 8 840,1 3 1,-8 7-345,2 5 0,-5 3-102,-1 9 0,0-2-275,0-4 0,0 1-147,0-7 1,0 0-323,0-5 1,0-1 107,0 0 1,0-5-476,0-1 0,8-7 301,4 2 1,-3-6-433,3-6 1,1-3 178,10-9 0,-3-5 14,3 0 1,-4-2 136,-2 2 1,0 4 232,1-4 110,-9 4-85,7 1 816,-14 9-585,5 1 1,-14 8-19,-5 0 1,-3 8-63,-3 3 1,-5 10-57,0 2 0,-7 6 15,1-6 1,-4 6-18,-2-6 0,1 6-121,-1-6 1,-5 6 56,0-6 1,-1 0-313,7-6 1,5 1 114,0-1 1,2-6-105,-2 1 0,-1-6-84,6 5 1,1-7-186,6 2 1,0-2-202,0 1-138,-1-3 227,1 6 197,7-8 435,3 8 1,9 1-88,3 9 1,7-3 365,11-3 0,4 3 344,7-4 0,9 5 644,3 1 0,13-7-487,11-4 1,6-6 78,11-6 1,1-4-449,4-7 0,-3-6-176,3 0 0,-11-6-166,-6 6 0,-14 0 116,-9 6 1,-10 5-561,-13 0 1,-6 7-1298,-11-7-1356,3 8 3055,-13-3 0,-2 14 0,-10 3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4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87 8068,'0'-17'1750,"-2"1"-1309,-4 5 1,-3 1-409,-8 4 0,-1 3 218,1-9 1,-2 8 215,-4-2-234,4 5 223,-14 1-170,14 0 0,-6 0 123,7 0-395,1 0 1,-6 0 165,0 0 0,0 7-230,6 5 0,-1 3 25,1 2 1,-2 7 12,-4-1 1,2 13 134,-8-1 1,8 11-34,-2 0 1,-2 10 412,2 1-297,7 9 1,3-7-52,7 5 1,0-5-23,6-7 0,0-6-187,0 0 0,8-7-275,3 1 1,11-5-402,1-7 517,7-3 1,-3-7-196,8-1 0,-1-2-378,1-3 0,2-4-419,3-8 597,-4-8-92,14-2 217,-13-15 116,5-2 1,-2-7-212,1-1 512,-1 8 1,-5-5-224,-1 5 213,-7 0 1,-2 8 103,-7 7 398,-1 8 0,-6-3 484,1 7 1455,-8 0-1693,3 7 1,-5 3 335,4 7 0,-4 0-481,4 1 0,-4-1-278,-2 0 1,2 1-187,3-1 1,-3 0-243,4 1 0,2-7-235,-3 1 0,1-7-1695,-6 7-1201,8-8 3310,-6 3 0,6-7 0,-8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4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8029,'-10'-18'3250,"3"1"-2795,7 0 0,2-1-235,3 1 1,5 2 460,7 3 0,1-1-197,-1 7 1,8 0-349,4 6 0,-2 0-209,1 0 1,1 0-349,6 0 0,-6 6-174,-1 0 0,1 7 595,6-1 0,7 11 0,2 4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5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8091,'0'-10'2193,"0"2"-1995,0 8 0,-6 2 375,0 4-315,1 4 1,5 15-35,0 4 1,0 3 14,0 3 0,0-1-33,0 1 0,5-2 24,1-5 1,6 3-149,-6-8 1,7 6 105,-2-6 0,3-6-332,-3-5 0,5-8-6,-5 2 1,5-5-126,1-1 1,-2-7 19,-3-5 1,3-5-112,-3-6 0,3 2-89,2-8 0,-5 0 160,0-5 1,-9-1-19,3 0 0,2 1 116,-2-1 0,-1 8 235,-5 4 0,0 4 43,0 2 1,0 5 264,0 1-547,0 7-273,0-4 240,0 8 0,0 2 234,0 4 0,0 3 0,0 9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8558,'0'-10'2337,"2"2"-1917,3 8 0,-1-5 473,8-1-213,-8 0-365,11 6 1,-11 0-29,7 0 0,-5 6-478,6 0 1,-7 7 208,7-2 0,-8 5-176,2 1 0,1-5 89,-1-1-222,0 1 0,0 5-139,-1 0-128,1-7-349,2-2 216,1-8 0,9-2 691,-1-4 0,0-4 0,1-7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8236,'18'-8'265,"-1"6"-27,0-4 0,0-2 68,1 3 24,-1-1 0,0 0-1802,1 0 667,-1 1 805,0 5 0,0-8 0,1-2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5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7997,'-10'10'3975,"1"-2"-2349,3-8-1843,4 7 505,-6-5-32,8 6 1,8-6-3597,4 4 3340,3-4 0,10 13 0,2-5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9703,'11'-9'1548,"1"3"0,-1 4-990,6 2 0,1 0-63,-1 0 1,8 0-199,4 0 0,-2 0-365,2 0 1,-3-6-584,3 0 0,4 1 651,-4 5 0,3-8 0,3-2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8266,'-8'-9'1250,"4"1"-645,-7 8 0,-1-2-39,-5-3-92,0 3 0,-1-6-254,1 8 56,0 0-240,-8 0 37,6 0 1,-14 2-817,4 4 554,-4 3 0,5 3-40,-1-1 1,8 1-79,-2 5 0,3-5 78,3-1 1,7 1 67,5 5 0,3 0 110,2 1 0,2-1-87,3 0 1,5 0 173,7 1 1,6-3 4,1-3 0,-1 3 231,-6-3 1,0 3-44,0 2 0,1-5 91,-1-1 1,-7 1 114,-5 5 1,3 0-129,-2 1 0,0-1-37,-6 0 1,-6 1-8,0-1 0,-7 2-36,1 4 1,2-4-58,-1 4 1,5 2-74,-5-2 1,7 0 14,-2-5 0,4 5-182,2 0-159,0 0 0,0-6 7,0 0 8,0-7 34,0 5-1181,0-13 642,0 6 0,2-8-317,4 0 1,-2-8 290,7-3 745,1-12 0,5-4 0,0-8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7938,'18'10'372,"-7"-3"-444,1-7 0,-1 6 1502,7 0 1,-7 7-381,1-1 0,-1 3-92,7 2 0,-3 3-514,-4 3 0,5-4-27,-5 4 1,5 2-446,1-2 0,-2 2 83,-3-2 0,3-6-817,-3 1 0,-3-1 265,3-6-906,-8 5 0,5-5-343,-3 1 1171,-4-8 0,8 3 575,-5-7 0,-3-7 0,6-3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18 8373,'9'-8'1950,"-1"6"-1242,-8-6 651,0 8 1,-8 0-615,-3 0 1,-6 2 641,-6 4 1,-12 6-870,-11 11 1,-4-2-645,-2 8 0,-6-1-82,1 7 1,-1 5-252,6 1 1,10-7-1541,7-5 1,8-6 1998,10 6 0,0 0 0,0 5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8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10305,'-10'0'1163,"3"0"-1702,7 0 307,7 8 0,-3 0 359,8 3 1,-8 5-128,1-5 1,-3 4 1,-2 3 1,0 1-54,0 4 1,0 2-87,0 4 0,0 4 115,0-5 0,0 7 101,0 5 1,0-7 65,0 7 1,0-13 212,0 8 1,0-4-19,0 3 1,6-5-99,0 0 1,7-6 62,-1 6 0,-3-8-72,3 2 0,-8 2 105,2-2 0,1 2 4,-1-2 0,-2 6-104,-10 11 1,-4-11-255,-7 0 0,-2 0-276,-4-1 0,4-7-647,-4 3 0,3-15 74,3 8 865,0-11 0,0 2 0,-1-8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8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7914,'-32'14'0,"-9"3"0,-13 14 2908,-3 21-2467,7 0-441,8 7 0,-1-7 0,-1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604 173 7940,'0'-19'258,"0"-4"1,0 4 120,0-4 0,-2 9 222,-3 3 0,-3-1-141,-4-5 1,-3 5-184,3 1 0,-9 7 175,-2-2 1,-2 4-66,2 2 0,-4 2-282,-7 4 0,5 5-6,0 12 1,-4 10-59,-1 8 0,-5 8 206,11 3 0,-5 8 41,-2 9 0,8 8-84,4 4 1,2-1 17,-2 7 1,10-8 160,-5 1 1,13 1-84,-1-18 1,8 1-557,9-12 0,3-8 256,15-4 0,1-11-712,11-6 0,-3-11 244,8-7 1,0-5-36,6-5 0,6-13-793,0-10 0,7-7 567,-2-5 1,-7 1-73,2-7 1,-16 6 292,4-6 1,-9 7 490,-9-1 1,-8 11-51,-9 6 0,-7 4 1761,2 1-1303,-4 9 1,-2 3 68,0 12 0,-6 5 554,0 12 0,0 0-346,6 12 1,0-4-282,0 9 0,0-3-103,0-3 1,0-5-393,0 0 1,0-8-243,0 2 0,6-4-350,0-1 1,0-7 284,-6 1 1,2-9-929,3 3-941,-3-4 2284,6-2 0,-23-8 0,-5-1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9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0 7940,'-17'0'2460,"9"0"-1875,8 0 0,16 6-178,13 0 1,3-1 41,3-5 0,7 0-130,4 0 0,-2 0-47,3 0 1,-3 0-557,2 0 1,2-5 229,-8-1 1,1 0-1525,-7 6 1,-5 0 302,0 0 1275,-8 0 0,4 8 0,-8 1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1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8717,'0'-9'2202,"0"1"-1475,0 8-38,0 0-435,0 8 0,0 9 207,0 12 1,0 4-95,0 1 1,0 3 62,0 3 1,0-7-100,0 7 1,2-13-252,4 7 1,4-10-82,7-1 1,2-10-238,4-1 0,4-9-76,8 3 0,-3-12-399,-3-5 1,6-12-259,-1-6 0,-1-4 421,1-1 0,-7-1 111,-9 1 0,-3-3 104,-3-3 0,-5 1 334,-7-7 1,-2 8 87,-3-3 1,-3 7 161,-4 5 1,-3 4 24,3 8 1,-3 1 293,-2 5 0,5 3-991,1 8 221,7 0-265,-4 0 0,8 2 85,0 4 382,0 3 0,0 9 0,0-1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8450,'10'-8'41,"-2"-1"18,-1-1 0,-3-3-41,8 7 0,-1 0 273,7 6 0,-1 0 54,0 0 0,10 13 99,8 5 0,-5 13-88,11 3 1,-7 3 176,13 9 0,-7-6-535,6 6 0,-8-5 34,3 5 0,-5-8-728,-1 2 0,-8-3 426,-4-2 0,-4-3-218,-2-3 0,-1 2-70,-5-8 1,3 0-336,-9-6 1,3-1 892,-2-5 0,-4 4 0,5-5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0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7962,'0'-9'291,"2"1"-230,3 8-41,-3-8 347,6 6-160,-8-5 161,0 7 4215,0 0-4474,8 7 0,-6 3 114,3 7 0,-3 6 225,-2 0 1,0 8-87,0-2 1,0 4 45,0 1 0,0-1-101,0-4 0,-2 3-65,-3-3 1,-3-4-20,-4-2 0,-7 2 27,8-2 1,-9 0-1494,9-5 0,-4-7 119,-3 1 326,1-8 0,0 3-983,-1-7 686,1 0 0,0 0 318,-1 0 777,1-7 0,0-11 0,0-9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0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8079,'11'0'867,"1"0"0,-3 8-183,3 3 0,3-1 177,-3 1 1,1-5-718,-1 6 0,-5-7-1288,-7 7-11,8-8 1,-6 5 1154,4-3 0,3 4 0,1 7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0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8026,'17'0'2862,"0"0"-1317,1 0-658,7 0-346,1 0-238,1 0 0,4-6-512,-8 0 0,6 1 184,-6 5 1,0-2-1669,-6-4 1693,1 4 0,-1-13 0,0 5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330 105 8013,'-8'-18'1208,"-2"1"-628,1 8-313,1 1 272,8 0-78,0 6 30,-8-13-376,-1 5 0,-9 1-33,1 3 0,0 4 7,0 2 1,-1 0-800,1 0 1,-2 8 373,-4 3 1,3 5-88,-3 1 0,4 0 263,2 0 1,7 1 228,5-1 1,3 2-156,2 4 0,0-4 111,0 5 1,7-5 319,5-2 1,-3 0-157,3 1 1,-6-1 160,5 0 1,-7-5-72,2-1 0,-4-5 305,-2 6-485,0-1 0,0 6-102,0 1 1,-8-7 104,-3 1 1,1 5-13,-2 6 1,1 0 163,-6-6 1,5 3-162,1 3 1,7-4 165,-2 4 0,4-4-69,2-2 0,0 1-11,0-1 1,2 2-5,4 4 1,-4-9 36,3 3 0,3-3-72,-2 3 1,0 0 27,-6 0 0,0-5-76,0-1 101,0 1-274,0 5 0,-2-1 72,-4-5 1,4-1-808,-4-4 233,-3-5-109,7 7-476,-6-8 1,8-2 498,0-4 0,2-3-1457,4-8 2126,11-1 0,10-14 0,7-5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8013,'5'12'1128,"1"-1"1,8-5-652,-3 6 1,-1-1 770,1 7 0,1-1-556,5 0 0,-5 6 235,-1 0 0,-1 0-368,1-5 0,3-1-298,-8 0 0,5 0-296,-5 1 1,5-1-347,-5 0 1,2-5-796,-2-1-1326,-5 1 370,15-2 1,-12 3 2131,7-7 0,1-1 0,5-5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7993,'-17'0'1290,"-1"0"259,1 0 1,0 2-727,-1 4 0,-7-2 66,-3 7 1,-5 1-249,-2 5 0,-7 0 208,-4 1 0,-4-1-1415,-2 0 1,2 6 398,4 0 0,4 0-743,7-5 0,8-1 392,4 0 518,4 8 0,2-5 0,-1 4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10606,'18'8'1596,"-1"2"-1431,-7 7 0,-3 0-269,-7 1 1,0-1 95,0 0 0,0 6-353,0 0 0,-5 8 193,-1-2 1,-6-2-136,6 2 0,-1-3 133,1 3 0,4 4 138,-4-4 1,4 3 185,2 3 1,6 0-90,0-1 0,7 1 476,-1-1 1,1 1-220,-1 0 1,1-7 691,-7 1 1,0-2-403,-6 2 0,0 2 5,0-8 0,-2 6-401,-4-6 0,-5 0-529,-12-6 1,3 0-206,-3 1 1,-2-3 436,2-4 0,0-1-2823,6-4 2904,-8-4 0,-2 5 0,-7-7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3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8124,'18'0'904,"-1"0"1,6 8 353,0 3 1,6 7-579,-6 5 0,0-4 385,-6 4 1,0 2-447,1-2 0,-3 0-49,-3-6 0,1 1-156,-7-1 1,2-5-686,-3-1-259,-3-7 0,8 9-1723,-4-7-2017,-4 0 2436,13-6 1834,-13 8 0,6 1 0,-8 9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8122,'0'12'654,"0"-1"0,0-5-100,0 5 0,0 1 184,0 5 1,0-5-34,0-1 0,0 1 246,0 5 1,0 0-95,0 1 1,-2 1-365,-4 4 0,5-4-348,-5 4 1,4-9 43,2-3 1,0 1-420,0 5 1,0-5-177,0-1 57,0-7 1,8 9-27,3-7 0,1 0-452,5-6 1,-4-8 252,10-3 0,4-5 153,2-1 1,-2 0 41,2 0 0,-6 1-128,6 5 501,-8-5 0,4 14 403,-8-3 101,0 3 0,-5 2-350,-1 0 759,-7 7-595,12-5 0,-12 12-39,7-9 0,-5 7 3,5-6 1,3 0-589,9-6 1,4 0 230,7 0 1,9-8-876,3-4 1,6-3 324,5-2 0,-9 1 88,4 5 1,-8 3 527,-3 8 0,-3 0 1223,-15 0-215,0 8 1,-13-4-110,-4 7 1337,-4 1 1,-10 3-1108,-4-3 0,-3 1-606,-2-7 1,-6 5-645,0-5 0,-6 0-716,6-6 1,0 0 415,5 0 1,3-8-257,3-3 1,5-5 691,7-1 0,7-8 0,3-2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8281,'10'0'1235,"-1"2"-662,-3 4 1,-4 4-7,4 7 831,3 8-836,-7-6 0,6 12 696,-8-8 1,0 6-604,0-6 1,0 0-298,0-6 1,-6 0 85,1 1-2028,-9-1 564,4 0-131,1 0-790,-7-7-152,15-2 0,2-8 148,17 0 1945,-1-8 0,16-2 0,-6-7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33 8278,'-17'-17'97,"0"7"-46,-1 5 0,1 10-85,0 7 1,-1 9 190,1 2 1,-6 8-53,0-2 0,-8 3-167,2 3 0,-3-1 178,-3 1 1,6 0-69,1-1 0,5 1-159,-6-1 0,8 1-111,-3 0 0,1-1-235,6 1 0,-2-3 213,13-3 244,-7-4 0,11 0 0,-6 2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7956,'17'8'1571,"-7"-6"1,0 5-389,-5-7 15,-3 8 373,6-6-548,-8 13 1,0-11-294,0 8-356,0-8-2359,0 11 1674,0-13 0,0 7-1393,0-3 1,-2-2 770,-4 8 0,-5 1-225,-12 10 1,-2 4 454,-4 8 0,-4-1 340,4 1 0,-1-1 363,1 1 0,4 3 0,8-3 0,-1 3 311,1-9 1,2 2-329,3-2 0,-3-2 389,3-4 1,3-4-188,-3 4 1,2-4 1212,-1-2 0,-4 1-294,3-1 1,2 0-219,-1 1 0,1-1-266,-1 0 0,-3-5 225,9-1-750,-9 1 261,12 5-644,-6 0 1,18-5 247,7-1 1,3-7-253,8 2 0,9-4 45,9-2 0,-2 0-98,2 0 0,-7 0 195,1 0 1,-5 0 277,-6 0 0,-10 0 824,-8 0-676,-7 8 1,4-4 190,-8 7-187,-8-7-67,-2 11 0,-7-13-990,0 4 1,-6-2-289,0 2 1,5-5 1064,7 5 0,7-12 0,-4-3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4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7986,'17'-10'0,"-1"1"944,-5 3 1,10 4-91,-3-4 0,5 4 113,0 2 0,4 0-393,7 0 0,-5 0 2,0 0 0,2 6 79,9 0 1,-3 2-207,3-3 1,-4-3-958,-1 4 0,0-4 385,-1-2 1,1 0-1259,-1 0 0,-7 0 63,-4 0 0,-9 0-437,-3 0 0,-9 0 1755,-2 0 0,-15 0 0,-12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7986,'0'10'1667,"0"5"-1124,0-3 1,0 3 144,0 2 1,0 1-257,0-1 0,0 2 642,0 4 0,0-4-470,0 4 0,-2-3-312,-4-3 1,4 0-490,-4 1 1,4-7-1225,2 1 741,0-1 0,0 1 338,0-1-2998,0-7 1221,0 4 2119,0-8 0,16-16 0,3-3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5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7986,'10'8'3285,"-2"1"-2811,-8 9 1,0-1-30,0 0 0,0-5-123,0-1 0,0 1 110,0 5 0,0 0-861,0 1 1,-2-1 348,-4 0 0,-4 8-1239,-7 4 0,-8 10 657,-4 1 0,-11 8 662,-6-2 0,-12 4 0,-3 2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5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85 121 7986,'-27'18'1141,"2"-7"-570,8 1 126,7-8 0,4 3-198,12-7 0,13-2-46,16-3 0,9-5-131,14-7 1,11-1-57,12 1 0,-3 0-451,3-1 1,-14 3 211,3 4 0,-13-3-573,1 8 1,-12-1 342,-6 1 0,-5 4-143,-6-4 1,-10 4-754,-7 2-528,-9 0 1627,5 0 0,-8 0 0,0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7997,'-25'0'3318,"6"8"0,2 1-2597,11 9 1,2-1-302,-2 0-91,4-7-321,-5-2-108,7-8 0,0-2-805,0-4 0,15-4-1186,8-7 0,23 0 2091,12-1 0,7 1 0,4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5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7983,'-27'18'1063,"-5"-7"233,3 1 1,-6-6-1782,-5 5 485,4-7 0,-14 11 0,5-5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7993,'0'-11'696,"0"-1"1,5 1-375,1-7-95,8 9-200,-5-7 0,10 9 609,4-5-357,-3-3 1,5 11 477,-8-8 1,0 8-257,1-1 1,-7 3-47,1 2 0,-3 2-170,3 3 1,1 13 166,-7 11 0,5 11 117,-5 6 0,0 12 162,-6 5 0,0-1-252,0 1 1,0-5-82,0 5 0,0-7-325,0 1 1,0-10-163,0-7 0,0-6-510,0-5 1,-6-4 470,0-7 0,-5-7-556,5 1 1,-7-9 286,1 3 1,-5-4-1210,-6-2 1,-4-2 554,-8-4 0,3-5 290,3-12 1,-4 2 171,4-8 0,-1-8-547,1-9 1136,12-11 0,1-13 0,7-8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8110,'17'0'742,"1"0"326,-1 0 1,-5 0-475,-1 0 1,1 0 315,5 0 0,-6 0-348,1 0 0,-2 2-470,1 3 0,4-1-137,-3 8-8,3-1 1,1 12 103,-5 0 1,-1 2-216,-4-2 1,-4-1 50,3 6 1,-3-1 45,-2 2 0,-2 4 152,-3-4 0,-5 3-84,-7 3 1,-1 1 205,1 5 1,0-5-44,-1 5 0,1-7 343,0-5 1,0 2-97,-1-8 0,3 0-192,3-6 0,-1 0-234,7 1 167,-7-9-773,11-1 500,-6-8 1,10 0-130,4 0 1,11-8-292,12-3 0,5-12-393,7-6 1,-3 2 263,8-2 1,-5 8-210,5-2 1,-13 10 719,1 1 0,-11 8-37,0-2 1,-5 6 954,-7 6-701,4 4 0,-13 13 303,4 0 0,-6 0 183,-6-6 1,-3 6 532,-9 0 1,-1 6-490,-4-6 0,2 6 12,-8-6 0,0 2-370,-5-2 1,-1-4-127,1 4 0,-1 0-52,0-5 0,3 3 132,3-10 1,4-3-1016,8-2 415,-1-4-494,9-2 1,1-2 41,8-4 1,2 2-276,4-7 0,3 1 634,9-1 1,-1 3 260,0 8 0,1 0 151,-1 0-40,0 0 0,-1 2 683,-5 4 1,-3-3 101,-8 9 1,-2-6 532,-4 5 0,2-5-568,-7 6 0,-1-7 53,-5 7 1,0-8 35,-1 1-206,1 5-351,0-8 1,7 8 350,4-5-577,4-3 1,10 14 142,4-5 0,11-1 220,5 1 1,-1 1 8,2 5 1,-2-1 238,2-5 1,2 2-63,-8-7 0,0 2-174,-6-2 1,-5-4 2,-1 3 207,-7-3-2749,11-2-574,-13 0 429,6 0 1,-6-2 2389,4-3 0,3-5 0,9-7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7934,'12'-10'947,"-1"4"1,-5 4-295,6 2 0,-1 2 38,6 4 1,1 5 235,-1 13 0,-5-3-334,-1 7 1,-1-1 127,1 2 1,3 2 155,-9-8 0,1 6-370,-6-6 0,6 0-804,0-6 365,-1 1-1123,-5-1 1,2-2-1172,4-3 329,-4-5 1,8-7 885,-5 0 1,-1 0-468,8 0 1478,7 0 0,8-7 0,8-3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0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8260,'17'-18'0,"-6"9"1004,1 3-201,-8-4 145,11 8-674,-13-5 1,6 14-39,-8 5 0,0 3-185,0 3 0,-2 1 76,-4 4 0,4-4-562,-4 4 0,5-2 259,1 2 1,0-4-371,0 5 1,0-11 159,0-1 0,1-9-430,5 3 491,4 4 1,7-8-70,0 3 0,6-8-63,1-3 0,-1-8 457,-6 3 0,6 1-37,0-1 0,0 7-18,-6-2 1,-5 4 725,-1 2 1,-1 2-22,2 4 1,1-2 255,-7 7 0,5 1-433,-5 5 1,6-5 154,-7-1 0,3-1-917,-2 1 306,3 5 1,9-9-18,-1 5 0,0 3 0,1-5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8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9333,'-8'9'516,"6"1"-301,-4-5 0,-3-3 254,-3 4 1,3 2 0,-3-2 1,1 5 118,-7-5 0,-1 7-173,-4-1 1,2 3-633,-8 3 1,0 1 70,-5 4 0,-3-2-82,-3 8 1,3 2-36,-3 9 0,4-4-391,1 5 1,14-7 305,4-5 0,11 2-15,0-8 0,4 6 388,2-6 0,2-2-85,4-9 1,-2 1 890,7-7-239,1 7-281,5-11 0,0 6-161,1-8 0,-1 0-57,0 0 0,0-8-581,1-3 0,-1 1 255,0-2 0,-5 9-437,-1-3 226,1-4 618,5 8 1,-5-5 10,-1 7 1,-7 7 310,2 5-96,-4 3 1,-2 2 1237,0 1-1094,0-1 0,0 0-169,0 1 0,2-3-597,3-3 1,-1 1 209,8-7 1,-1 1-299,7-1 1,-1-4-117,0 4 1,-5 2-392,-1-3 1,-1 3 373,1-2 1,-3-2 23,-8 7 0,-2 1 831,-4 5 0,-5 0-276,-12 1 0,0 5 1027,-12 0 1,6 0-542,-5-6 1,1 0 261,10 1 1,-4-1 486,10 0-805,-4 1 1,17-1-536,-8 0 1,9-5-357,-3-1 1,6-5 37,6 5 1,-3-5-55,9 6-772,-8-8 389,11 11 462,-5-13 0,-1 7-96,-3-3 648,-4-4 0,-2 8 44,0-4 1,-8-5 320,-3 5 0,-10 2 240,-2-2 1,-8 7-383,2-1 0,-2 1 218,2-1 1,4 3 142,8-3-417,0 3 1,7 2 180,5 0-464,3 1 0,4-1 25,3 0 1,7-1 26,11-5 1,4 3-4,7-9 1,1 3-5,0-2 0,1-4-249,4 4 1,-1-4-19,7-2 1,-8-2-810,3-4 0,1 4-228,-2-4 1,6-2-736,-5 3 1,7-1 360,-2 6 1,4 0 1457,2 0 0,0 8 0,0 1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28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16189,'10'0'6634,"-3"0"-6634,-7 0 0,-7-16 0,-3-3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8173,'-9'0'721,"1"-8"1,6 6 869,-4-3-500,4 3-398,-5 2-44,7 0-183,0 0 1,7 0-322,5 0 0,3 0 129,2 0 0,7 0 44,-1 0 0,5 0-75,-5 0 1,8 0 3,-2 0 1,-2 0-74,2 0 0,-6 5-131,6 1 1,-1 0 40,7-6 0,2 0-255,3 0 0,2 0-331,4 0 0,2-2 276,-7-4 0,-3 4-387,-9-3 1,2-3 236,-8 2 1,0 0-114,-6 6 1,0 0-667,1 0-349,-9 0 303,-1 0 603,-8 8 1,-2 2-115,-4 7 1,-5-6 711,-12 1 0,-4 0 0,-8 5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18 8159,'-27'10'0,"4"-5"0,4-3 744,2-2 1141,7 0-1313,-5 0 1,15-5-257,0-1 1,15-2-20,14 2 0,11 4-25,6-3 1,14 3-77,9 2 0,6 0 46,6 0 1,1 0-275,-7 0 0,0 0-201,-6 0 0,-7 2-214,-5 3 0,-3-3-608,-2 4 1,-6 2 559,0-2 0,-7-1-672,1-5 1,-11 0-261,-6 0 1427,-4 0 0,-9-7 0,-3-3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8134,'0'-17'0,"0"0"2608,0 7-777,0-5-1003,0 13 1,2-6-145,3 8 0,7 8 140,11 3 1,10 11-216,7 1 1,8 13-195,-2-1 0,-2 3-301,2-3 0,-7-1 141,1 1 1,3-2-432,-3-5 0,-6 5-168,-5-4 0,-8-4-431,3-2 0,-7 2 81,-6-2 1,-3 8-632,-8-3 0,-4 13-104,-7 5 0,-10 6 723,-20 5 1,1 5-1792,-12 7 2497,4 0 0,-19 0 0,5 1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8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364 363 8096,'10'-17'-1657,"5"6"1489,-3-1 0,3 2 157,2-1 0,1-4 201,-1 3-90,0-3 1,0-3 151,1 1 0,-1 0-65,0-1 1,-1 1 291,-5 0 1,5 0-137,-5-1 1,-3 1 794,-2 0-679,3-1 0,-7 1 397,4 0-275,-4 7 0,-2-5-554,-8 13 1,-2-6 98,-7 8 1,-6 2-171,0 4 0,-2-2 82,2 7 0,2 1-142,-8 5 1,6 0 27,-6 1 1,6 5 105,-6 0 1,6 6 43,-6-6 0,3 2 39,-3-2 0,-4 9 79,4 9 0,2 7-101,-2-2 0,8 12 219,-2 5 1,4 4-116,2 2 0,0-1-68,-1-5 0,9 2-43,3-7 0,4 5-180,2-5 0,8-2 99,3-10 0,10-4-202,2-7 0,10-6 44,2-1 1,-1-12 125,7 1 1,1-11-220,-2 0 1,8-12 72,-2-6 1,2-5-146,-2-6 0,2-4-88,-7-8 0,-1 1-17,-5-1 0,-3 1 182,-3-1 1,-6 8 48,-11 4 1,1 4 411,-7 2 0,0 5-208,-6 1 1066,0 7-631,0-4-248,0 8 0,0 2-64,0 4 0,6 3 186,-1 9 1,7 1-157,-6 4 1,5-4-277,-5 4 1,5-4-646,-5-1 1,2-3 414,-2-3 0,-4 3-290,3-4 1,3-1 219,-2 2 1,0-7-562,-6 7 1,-2-6 376,-4 5 0,-4-5 597,-7 5 0,-8 1 0,-2 5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8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8096,'-5'-17'795,"-1"0"1,0-1-439,6 1 1,0 5 688,0 1 1,2 5-320,4-5 1,11 5-108,12-6 1,11 3-198,6-3 0,10-1-158,2 7 1,7-2-421,-2 3 0,-1 3 225,1-4 0,-13 4-1560,2 2 1,-6 0 376,0 0 1113,-3 0 0,-9 8 0,1 1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8087,'8'-18'-74,"-6"9"1602,6 1-547,-8 0-65,0 7-437,0-7-314,0 8 1,-2 8-61,-4 3 86,4 12 1,-6 4 104,8 8 0,0 1-15,0 4 1,0-1 179,0 7 1,0-2-142,0 2 1,6-3-15,0-9 1,5-5-57,-5 0 0,8-10-109,-3-2 0,4-1 67,3-11 1,-1 3 14,0-2 1,6-6-44,0 0 1,6-8-145,-6-9 1,6-6-186,-6 0 1,2-8 136,-2 2 0,-4-9-353,5-3 0,-11-5 200,-1 6 1,-9-6-234,3 6 1,-4 1 145,-2 10 0,0-1 8,0 7 0,-6-6-58,1 6 0,-7 5-86,6 7 1,-1 5-959,1-5 418,4 7-527,-6-4 0,8 10 1455,0 4 0,8 3 0,1 9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39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8075,'0'-17'409,"7"0"0,1 5 1637,4 1-498,3 7-1024,-5-4 0,1 8-11,1 0 0,-3 2-61,3 4 0,-3-2-438,-3 7 1,-4 3 43,4 9 1,-4-4 35,-2 4 0,0-4 433,0-2-445,0 1 1,2-1 4,3 0-336,-3 1-144,14-1 1,-12-2 210,7-3 0,-5-4-1585,5-8 1324,1 0 1,5-2-427,1-4 1,-1-4-29,0-7 897,0-8 0,1-2 0,-1-8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0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8063,'0'-9'4246,"0"1"-3209,0 8 2206,0 0-3215,0 8 1,0-4 88,0 7-3120,0-7 3003,7 11 0,3-13 0,7 6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7707,'0'-9'-383,"8"1"0,-6 0 0,6-1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7477,'0'-10'2701,"0"-5"-1803,0 13 242,-8-6-750,6 8 0,-6 2-44,8 4 1,0 5 13,0 12 1,0-1-69,0 6 1,0 1-16,0 6 0,0-2 125,0-5 0,2 3-359,4-8 0,-2-2 124,7-9 0,1 1-158,5-7 0,1 0 58,-1-6 1,0 0-253,0 0 0,3-8 21,3-3 0,-4-7-116,4-5 0,2-2-54,-2-4 0,-2-3-289,-9 3 1,-3-4 38,-3-1 0,-4 5 185,4 0 0,-6 8 138,-6-2 0,2 4-1,-7 1 1,-1 7-82,-5-1 1,5 8 25,1-1 1,5 3-493,-6 2 92,9 7 1,-7 3 716,4 7 0,4 1 0,-5-1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1 172 8044,'0'-10'1689,"0"-5"-1233,0 13-225,0-6 173,0 8 1496,0 0-1374,0 8-353,0 1 0,0 11 326,0 3 1,0 4-94,0 7 1,0 7-28,0-1 1,0 6-149,0-6 0,0 1-6,0-7 1,5-7 35,1-4 1,2-4-15,-2-1 0,-3-3-217,9-3 0,0-5 144,5-7 0,0 0-93,0 0 1,6-7 98,1-5 1,4-9-270,-5-2 0,0-10 57,-5-1 1,3-3-322,-4-9 1,4 6-30,-9-6 1,-3 1-214,3-1 1,-8-2-106,2 8 1,-4 1 287,-2 11 1,0 3-204,0 7 0,0 7-314,0-1-130,0 8 1,0-1 82,0 10 976,0 5 0,-8 7 0,-2 1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8049,'0'-10'773,"0"3"820,0 7-215,0 0-606,8 0 1,-6 2 350,3 3-731,-3 5 1,0 9 424,4 4 0,-4 4-321,4 8 1,-4 7-981,-2 4 0,0-4 376,0-1 0,0-11 82,0-1 0,-2-2-213,-4 2 1,4-4-1327,-4-8 1069,-3 1 0,-1-3-265,-7-4 1,1-1-402,5-4 1,-10-4 541,3 4 1,-5-6-885,0-6 1504,4 4 0,-14-21 0,7 4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1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10021,'2'10'3397,"4"-5"-2625,-4-3 1,11 0-503,-7 4 0,7-4-1570,-1 4 1300,3-4 0,10-2 0,2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7916,'-9'-8'2364,"1"6"-442,8-6-1281,0 8 0,8 2-58,3 4 0,5-4 42,1 4 0,0-4 76,1-2-408,7 7 1,-6-5-582,4 4 1,2-4-619,-2-2 0,0 0-2876,-6 0 3782,1 8 0,-1 1 0,0 9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36 7918,'-17'-8'0,"0"6"-301,0-4 1,5 2-301,0-1 1,7 3 600,-7-4 0,1 4 0,-7 2 0,1 0 0,0 0 0,-8 0 0,6 2 0,-4 4 0,-2 1 0,1 5 0,1 3 0,6-3 0,0 5 0,0 6 0,1-4 0,5 4 0,3-3 0,8-3 0,0 0 0,0 0 0,2 1 0,4-1 0,1-5 0,5-1 0,3-1-14,-3 1 0,3 3 241,2-9 216,-7 9-206,5-4 76,-13 7 0,6 0-58,-8 0 0,-8 1-84,-3-1 0,-7 2 34,-5 4 0,4-3 94,-4 3 0,10-2-80,1 2 0,8-4-4,-1 4 1,3 2-131,2-2 0,7 2 94,5-2 1,-3-4 42,3 4 0,-2-3-48,1-3 1,3 0 142,-9 0 1,1 1-155,-6-1 1,0 0-204,0 1 1,0-7 68,0 1 1,-2-3-109,-4 3 0,-3 3-549,-8-3 1,-1 1 353,1-1 0,5 3-1797,1-3 830,-1-5 7,3 9 1234,1-14 0,12 5 0,7-7 0,1-7 0,28-11 0,-3-9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8209,'8'-10'846,"1"3"207,9 7 1,1 2-329,4 3 1,-4-1 188,4 8 0,2 5 184,-2 6-736,0 8 0,-7-4 64,-5 7 1,3-5-149,-8 0 1,5 0-628,-5 5 0,5-5 314,-5 0 1,0-8-1090,-6 2 0,0-4 603,0-1 1,0-1-721,0 0 1,0-5-1273,0-1 2513,0-7 0,-8 4 0,-1-8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8010,'-27'0'0,"2"0"1749,7 0 1,1 2-804,0 4 0,-2 3 388,-4 9 0,1-1-630,-6 0 1,-7 6 186,-5 0 1,5 2-641,6-2 1,2-3-495,-1 3 0,5 2-702,11-2 0,4 0-2858,8-6 3803,0 0 0,8-7 0,2-2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3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8048,'8'-9'2378,"0"-1"-1610,3 4 0,5 5 602,-5-5-937,-3 4 1,5 4-257,-7 4 1,0-3-159,-6 9 1,0 5-70,0 6 1,0 8-279,0-2 0,-6 3-290,0 3 1,-5 5 314,5 1 0,-6 5-214,7-6 266,-1 8 92,6-11 0,0 5-14,0-7 1,0-1 272,0 1 1,6-1 451,-1 1 1,7 0-77,-6-1 1,0 1 377,-6-1 1,0-5 546,0 0-650,0-8-409,0 12 0,-8-12-25,-4 8 0,-3-6-290,-2 6 0,-1-8-257,1 2 0,0 4-331,0 2 0,-1-6-758,1-6 1,5-2 506,1-9 812,7 0 0,-19-6 0,4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4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200 121 8066,'11'-8'0,"1"-3"0,-1-2-393,7 1 0,-1-3 218,0 3 0,3 2 1072,3-1-249,-12 7-242,12-4 522,-13 1-144,-1 5 170,-1-6-459,0 16 1,-8 3-83,0 12 1,-8-1 161,-9 6 0,-8 1-471,-4 6 0,-11-1 3,-6 1 1,1 0-492,-1-1 309,8-7-40,3 6 1,6-20-437,12 4 173,-4-3-9,19-5 0,2 5-5,12-8 1,9-1-153,2-5 1,9 8 493,3 4 0,0 3-72,5 2 1,-4 1 517,-1-1 0,-8 8-90,-4 4 0,-4 3 94,-1 3 0,-9 0 118,-3-1 1,-4-1 471,-2-4 0,-6 3-431,0-3 0,-7 2-125,1-2 1,3-1-970,-3-10 311,8 3 228,-3-11 0,5-1-1975,-4-3 1305,4-4 1,2-6-76,12-8 0,3-3-129,2-20 1,8 3-1156,4-14 2025,4 0 0,9-14 0,2-1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43 122 8218,'0'-18'-929,"7"1"1,-5 6 1148,4-1 1,-2 6 53,2-5 0,-4 5 158,3-5 0,3 5 55,-2-6-68,7 8-238,-3-3 149,7 7-325,1 0 0,-3 7 127,-4 5 1,-3 3-149,-8 3 0,0 1 29,0 4 0,0-2-75,0 8 1,-8-6 86,-3 6 0,-3-6-91,3 6 1,-4-8 63,3 2 1,2 2 37,-1-2 1,1 0-116,-1-6 1,3-5 93,8-1 1,-6 1-216,1 5 0,-1 0-6,6 1 0,0-1-48,0 0 1,2 1 126,3-1 0,-3 0-25,4 0 0,2 6 129,-2 1 1,1 4-93,-1-5 1,-4 8 414,4-2 0,1 4-156,-1 1 0,0 1 374,-6-1 1,6-1-125,-1-4 1,3 4 67,-2-5 1,-2-3-104,7-2 0,-7 2-107,2-2 0,-2 2-101,1-2 0,-3-3 78,4 3 0,-4-4-345,-2-2 0,-2-1 82,-4-5 0,-3 8-338,-8-7 1,-1 7-74,1-7 1,0 3-301,-1 2 0,1 1 308,0-1 0,1-6-740,5 1 1177,-5-8 0,22 11 0,-4-5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8066,'19'-6'0,"4"0"0,-7 1 1682,7 5-724,-8 0-446,10 0 0,-8 0 87,1 0 1,-1 0-277,0 0 1,1 5-132,-1 1 0,-6 2-76,1-2 0,-6-2-211,5 7 0,-7 1-68,2 5 0,-4 0-260,-2 0 0,0 1-423,0-1 458,0 8 168,0-6 0,0 14 39,0-4 0,6-2-112,-1 1 1064,9 1-566,-12 6 1,11-2 31,-7-5 1,7-1 95,-1-4 0,-3-3-26,3 3 1,-8 2 63,2-2 1,-4 0-344,-2-6 1,0 0 83,0 1 1,-2-1-160,-4 0 1,-6 0-166,-11 1 0,2-1-241,-8 0 1,2-5 171,-1-1 1,-5-7-147,4 2 1,-2-4 100,3-2 0,-3 0-166,8 0 1,-6-2-92,6-4 162,0 4 235,13-13 0,-3 5-104,7-7 0,0-6 36,6 0 1,0-2-1,0 2 1,0 2 67,0-8 0,2 6 146,4-6 1,-2 6 11,7-6 0,-5 8 169,6-2 1,-9 4 165,3 1 1,-4 1 748,-2 0 714,-8 7-1185,-1 3-4,-9 7 0,-1 0 458,-4 0 1,4 9-432,-4 8 1,-2 3 0,2 9 0,-6-1 17,6 7 0,0 7-153,6 4 0,-1-2-145,1 3-173,7-1 1,3 4 0,7-2-1855,0-2 821,15-8-361,4 5 1,18-11 1238,3-3 0,-3-12 0,5-9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568 53 8014,'0'-18'1132,"0"1"0,7 7-961,5 5 0,3 3 287,3 2 1,-1 15 50,0 8 0,0 4 54,1 8 1,-7-5-247,1 11 0,-8-3-50,1 3 0,-3-5-100,-2 4 1,0-9-127,0-2 1,0-8-120,0 2 0,0-4-355,0-1 1,-2-3-1251,-3-3 1096,3-5 1,-6-9 51,8-3 1,0-7-6,0-11 108,8-4 106,1-15 0,9 0 124,-1-5 1,0-3 94,0 4 0,1 2 164,-1-2 0,0 15-80,1 2 1,-7 8 602,1 4-339,-8 7-49,11 3 1,-13 9 141,4 3 0,-4 7 22,-2 11 270,0-4-361,-8 14 0,-2-6 65,-7 7 0,0 7-12,-1-1 0,-1 0-65,-4-5 1,4-6-151,-4 0 0,4-6-452,1 6 207,1-8 19,7 4 1,-3-14-474,7 1 277,-7-8 241,11 3 0,-4-11-127,12-7-337,-4-1 294,13-20 0,0 7 104,9-4 1,1 4 9,-2 8 0,-4 1 364,4 5 1,-10 3 163,-1 8-101,-1 0 0,-1 8-97,-4 3 1,-6 12 40,-6 6 1,-6 4 10,-11 1 0,2 3 38,-8 3 0,-1-1-624,-11 7 1,5-6 212,-5 6 0,5-2-348,1 3 0,1-5 207,-1-8 0,6-5 143,1 0 0,6-8 23,-1 2 1,10-5-34,1-7 0,9-1-102,-3-5 317,-4-3 0,10 4-155,0-12 126,16-11-49,3-2 1,19-14-102,-3 4 1,11 4 68,0 2 0,-4 4-6,-1 2 0,-5 7 117,-1 4 0,-8 5 217,-4 1 0,-6 1 205,-5 5 0,-5 11 466,-7 12 0,-2 4 783,-3 2-919,-5-9-474,-7 15 0,1-18 58,5 11 1,-3-10 73,8-1-392,1 3 0,7-6-58,3 3 0,11-12-249,7-5 1,10-6 248,1-6-1576,8-3 989,3-9 1,-1-1-450,-4-4 0,-3 2 391,3-8 0,-11 8-92,-6-2 409,-4 11 169,-9-3 0,-3 11-231,-7-7 260,0 7 1,-2-4 193,-3 8 1,-13 0 102,-10 0 0,-5 8 262,-2 3 1,1 5-130,-1 1 0,-5 0 49,-1 1 1,-7-1-115,2 0 0,2 0-76,-2 1 1,0-1-221,-6 0 1,-2 1 71,-3-1 0,3-2-195,-4-3 1,-1 3 97,1-3 1,6-3-124,6 3 0,9-8 60,3 2-87,-1-5-28,24 7 2,-12-6 165,21 6 1,-2-6-6,15 3 0,11-1 88,18 8 1,16-6 142,7 5 1,22 1 10,-5 5 1,9 2 40,-3 4 1,-3-4-36,-8 4 0,0 2-109,-12-2 0,-5 1 232,-6-7 33,-1 0-356,-14 0 1,5-5-110,-7-1 0,5-7-344,0 2 0,3-4-692,-3-2 0,6-8 439,12-3 1,3-10-1018,8-2 1734,1-8 0,-1-2 0,0-7 0,4-2 0,8-6 0,-37 21 0,0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7893,'-44'-18'402,"9"3"-402,12 4 0,4-5 0,1 7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258 208 7893,'8'-18'0,"3"7"-183,12-1 0,-1 8 383,6-1 0,1 3 612,6 2 1,-1 6-410,1-1 0,0 7-17,-1-6 0,6-1-151,1-5 1,-7 0-5,-5 0 0,-6-2-682,6-3 0,-8 1 290,2-8 0,-9 1-675,-3-7 0,-7 1 381,2 0 0,-6 0 65,-6-1 0,-3 3 187,-9 3 1,1-3 294,0 4 0,-3 3-169,-3 2 1,4 4 168,-4 2 0,4 0 548,2 0 0,-1 10-301,1 7 1,0 6 97,-1 6 0,7 9-128,-1-3 0,9 5-105,-3 1 0,4-3-39,2 8 0,0-5-125,0 5 0,0-8 6,0 2 1,0-9-218,0-2 0,8-8-235,3 2 0,-1-6 203,1-5 0,1-4-149,5-8 0,0 0-140,1 0 304,-1 0 1,-2-8 7,-3-4 251,3-3 1,-11 0 96,8 3 505,-9-3-26,5 13 1,-8-4-283,0 12 1,0 11 323,0 12 1,0 4-224,0 1 1,6 7-134,0-1 1,1 6-156,-1-6 0,-4 1-117,4-7 0,1-1-35,-1-4 1,0 2-288,-6-8 0,0-6-911,0-6 617,0 1-60,0-2 386,-8-3 1,-1-9 41,-9-3 1,7-5 149,-1-7 1,3-6 286,-3 0 0,-1-6 27,7 6 1,0 0 196,6 5 0,2 1 194,4 0 1,3 1-221,9 5 1,5-3-303,0 9 0,8-7 35,-3 6 0,3-5-114,-2 5 1,2-5 56,-8 5 0,-6-6-331,-5 7 80,-9-1-252,5 6-334,-8-8 1,-9 6 349,-9-4 0,-7 6-227,-9 6 1,-3-2 184,-3 8 0,-4-1 129,-8 6 1,0-5 140,0-1 1,0 1 262,0 5 0,6 0 99,0 1 0,6 5 398,-6 0 1,1 6 262,-1-6 1,4 6-372,7-6 1,3 2 136,3-2 1,0-4-206,12 4 1,-4 2-30,9-2 0,4 2-189,3-2 1,5-2-36,5 8 1,7-8 77,11 2 1,8 2-28,15-2 1,4 2-297,19-2 1,-2-9 132,14 3 1,-12-5-235,6-1 0,-8-3-331,8-8 1,-4 0-229,-1 0 0,-7 0 63,0 0 0,-7 0-523,2 0 1,1-6 391,-1 0 0,-6-7-73,-6 1 0,-8 3-532,3-3 1,-5 1 645,-1-7 1,-1-7 735,1-4 0,-6-3 0,0-3 0,-1 1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8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7998,'0'10'1140,"2"3"-654,4-7 1,9 5 17,8-5 1,8 2-183,-2-2 1,6-5 41,5 5 0,-4-4-159,5-2 1,-10 0-128,-3 0 1,-1 6-32,2 0 0,-10-1 148,-7-5 0,-6 8-486,5 4 1,-7-1 58,2 6 0,-6-1-77,-6 13 0,-4 7 232,-7 10 0,0 4 259,-1 2 0,1 0-110,0 0 0,2 0 113,3 0 1,4-2-181,8-4 1,-5-4 84,-1-7 1,0-1-455,6 1 0,6-8-27,0-4 1,-1-4-802,-5-2 342,8-7 373,-6-3 0,11-8 152,-7-5 0,8-6 135,-3-11 1,3 2 220,-3-8 1,4 0-110,-3-5 1,9-1 391,2 1 0,0 1 74,-5 4 0,5 6 259,0 12 1,0 3-223,-6 8 0,0 0 192,1 0 1,-3 2-131,-4 4 0,3 3 5,-8 9 0,-1-1 128,-5 0 0,-1 0-184,-5 1 0,0-1-419,-11 0 0,3 1-138,-9-1 1,-2 0-169,2 0 0,-2-7-40,2-4 1,10 2-1127,-5-3 675,5 1 231,3-6 1,3-8 85,7-3 0,5-5 154,1-1 0,13 0 421,-1 0 0,3-1 524,-4 1 604,0 7-913,1 3 0,-7 7 882,1 0-527,-8 0 0,1 5 347,-10 1 0,3 8-503,-4-3 0,-4-1-220,-1 1 0,1 1-642,-1 5 1,5-1-208,-6-5 1,9 4-503,-3-3 1,-2-2 8,2 1 158,-7 1 1,3 5 109,-7 0 0,-2 0-30,-4 1 1,2-7 268,-8 1 1,0-3 231,-6 3 1,1 1 264,-1-7 0,1 6-99,-1-7 1,-5 7 82,-1-6 1,1 0 85,5-6 1,1 0 419,-1 0 0,6 0 25,1 0 0,6 0 368,-1 0 1,4-6 135,2 0 1,0-6-403,-1 7 0,7-1 650,-1 6-728,8 0 1,-5 0-236,3 0 1,4 8 105,-4 3 0,4 6 217,2 7 1,8-3-65,4 7 0,5-4 126,6 4 0,10-5-70,7 6 1,8-8-238,-2 2 1,10-5-265,1-7 1,3 3 74,-2-9 0,-3 1-174,9-6 0,-7 0-291,7 0 1,-8 0-629,1 0 1,-1-2-447,2-3 1,-10 1-1141,3-8 0,-10 8 2518,-1-1 0,4-5 0,1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48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7918,'0'17'4073,"0"1"0,0-1-2754,0 0 1557,0 0-1882,0 1 1,0-1-4645,0 0 3650,-7 8 0,-18 2 0,-12 8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5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8232,'10'-17'-57,"-1"0"106,-3-1 0,-4 7 1015,4-1-637,-4 1 0,0-1 19,3 1 1,-3 5 311,4-6-547,-4 9 0,0-11 16,4 8 0,-4-1-133,3 1 255,-3 4-137,6-6-38,-6 8 0,11 2-6,-7 4 1,0 13 170,-6 16 0,0 7 288,0 10 1,0 7-161,0 5 0,0 3 52,0 2 1,-8-1-132,-3-5 1,1 2-165,-2-7 1,3 0-626,-3-7 1,-1-4-70,7-1 0,0-10-384,6-1 1,0-3 36,0-9-421,0 1-178,0-15 508,0-1 0,0-10 61,0-4 0,0-5 349,0-12 1,0-4-608,0-8 1105,0 0 0,8-7 0,2-2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5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8106,'17'-25'280,"0"5"70,1-3 1,-1 6 447,0 5 1,3-3-287,3 4 1,-2-3-312,8 3 0,5-5-91,7 5 0,7-5-246,-2-1 1,6 5 179,5 1 0,-9 1-133,4-1 0,-4-3 33,4 9 0,-8-1-199,-3 6 1,-11 0 107,-1 0 0,-8 0 80,2 0 1,-9 2 273,-3 3 0,-5-1-88,6 8 1,-9-6 65,3 5 0,-2 1-46,2 5 0,-4-5 112,4-1 0,-5 1-73,-1 5 0,2-2-42,4-3 1,-4 3-174,4-3 0,-2 3 93,1 2 1,-3 1-305,4-1 124,-4 0-12,-2 1 1,2-7 86,4 1 0,-4-1-99,3 6 65,-3 1 1,-2-1 91,0 0 1,0 1 14,0-1 0,2 0 153,4 0 1,-4 1-110,4-1 0,-4 6 157,-2 0 1,0 8-53,0-2 1,0 3-59,0 3 0,0 7 66,0 4 0,0 0 90,0 6 0,0-2-61,0 14 1,0-7 205,0 7 0,0-7-21,0 7 0,0 5-138,0 6 1,0 2 74,0-2 0,-6-4-209,0 4 0,0-10 16,6-2 0,-5-7 42,-1 2 0,-2-10-173,2-2 0,2-13 126,-7 1 0,5-5-65,-5 0 1,7-4-178,-2-8 213,-4 0-148,1-7-161,-8-2 1,-1-16-270,1-3 1,-2-11-92,-4-1 1,2-7-483,-8 1 1,0-4 155,-6-1 1,-7-1-427,-4 0 1,-10-1 1315,-1-5 0,-9-3 0,5-8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52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8067,'12'-16'1083,"-1"5"-652,-7-5 0,11 15 226,-3-5-219,-4-4-214,7 8 0,-6-5 563,9 7-449,-1 0-302,0 0 1,-1 7 255,-5 5-233,-3 3 0,-8 8-267,0 0 0,0 0 152,0-5 0,-6-1-149,0 0 0,-1-5-195,1-1 323,4-7-35,-6 4 0,10-8-151,4 0 1,0 0 127,11 0 1,-3 0 36,9 0 1,-2 0 76,2 0 1,-4 2-70,4 3 1,-6 5 170,-5 7 39,3 1 1,-13-1 0,6 6 225,-8 0 0,-10 8-151,-7-2 1,-2 3 3,-10 3 1,0-6-103,-5 0 0,1-6-11,4 5 1,-4-6-326,5 1 114,-5-12 98,6 4 1,2-13-87,8 4 166,7-4-233,-5-2 1,13-8-245,-4-3 1,6-4 142,6-3 1,3-5 38,9 0 0,5 0-13,0 6 1,8 1-70,-3 5 0,-3 3 310,-2 8 0,-3 0-280,-3 0 729,-7 0-212,-3 8 1,-7 1 169,0 9 0,-13-1-204,-4 0 1,-10 6 48,4 0 1,-6 1-39,6-7 1,-6-2 51,6-3-152,0 3 12,5-5 109,9-1-666,1-1 321,8 0 0,8-6-31,3 3 1,5 3 72,1-2 0,6 0-132,0-6 0,6 0 69,-6 0 0,6 5-9,-6 1 0,-6 0 244,-5-6-195,-8 0 567,3 8 0,-16-1-156,-9 5 1,-1 3-6,-10-3 1,2-3-26,-1 3 0,-3-3 114,8 3 0,0 1 110,5-7-355,9 8 0,1-11-612,8 9 1,4-8 276,8 2 0,7-5-748,15-1 511,1 0 173,7 0 0,-5 0-87,3 0 1,0 0 82,-5 0 1,1 0 69,-12 0 1,-7 0 15,-6 0 655,-7 0 467,4 0 0,-18 6-470,-7 0 1,-4 7 430,-14-1-449,5 3-186,-20 3 0,13 5 29,-3 0 1,-4 6-183,-3-6 1,3 5-173,-2-4 1,10 4 166,1-5 1,2 0-128,10-5 1,6 5-176,5 0 1,9 0 106,-3-6 1,4 1-38,2-1 1,8 0 249,3 0 1,6-5 189,6-1 0,4-7 37,8 2 0,7-4 292,4-2 0,6-8-299,6-3 1,3-10-62,9-2 1,4-8-4129,1 2 2601,8-4 872,-12 6 0,12-1 360,-8 10 0,-6-7 0,-6 14 0,3 3 0,1 4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39:52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69 7891,'-17'-15'3286,"-1"-1"4263,1-7-7549,8 8 0,9 15 0,9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8314,'-2'29'838,"-3"0"0,-5-1-838,-7 7 0,-8 7 0,-2 2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8472,'0'-19'-301,"0"-4"281,0 11 0,2-11 295,3 12 1,-3-5-92,4-1 0,2 5 17,-3 1 0,7 5-16,-6-5 1,1 5-2,-1-6 0,4 9-74,7-3 0,0 4-224,1 2 0,5 2 69,0 4 0,8 1 142,-3 5 1,11 3-62,1-3 0,8 3-32,-2 2 0,4-1-9,2-5 1,2 3-30,4-9 0,-5 7-139,5-6 0,-4-1-5,-2-5 1,-8 6-214,-4 0 0,-5 2-101,-6-3 1,-4-1 113,-8 8 0,-7-6 23,-5 5 1,-3-5 122,-2 5 1,-9 1 231,-9 5 0,-7 1 0,-25 7 0,-3 1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7919,'0'-17'-213,"8"5"398,4 1 1,9 5-60,2-6 0,8 9 169,-3-3 1,11 4-135,1 2 1,14 0 9,-2 0 1,4 0-29,-5 0 0,7 2-19,0 4 0,7-4-155,-2 3 1,5-3 58,1-2 1,0 0-176,0 0 1,-1 0-17,-5 0 1,-4 0-240,-7 0 0,-7 2 116,-5 4 1,-6-4-46,-5 4 0,-4 1-215,-7-1 0,-9 2 546,-3-3 0,4-3 0,-1 6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0.5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68 10433,'6'-18'-142,"-1"1"1,15 8 244,-3 3 1,12 2 35,0-2-126,11 4 0,4-3 39,8 10 0,6 5 98,-1 7 1,7 6-66,-7 0 0,7 8 178,-7-2 0,7 4-10,-7 1 0,-5 3-201,-6 3 0,-7-4-92,1 5 1,-11-10 53,-6-3 0,-6 1-40,-5 6 0,-4-6 69,-8-1 1,-2 1 32,-4 6 1,-13 7-92,-16 4 1,-7 4-214,-10 2 1,-8 2-841,-3 4 0,-12-3 1068,35-24 0,-1 2 0,0 1 0,0 1 0,0 2 0,1 1 0,2-1 0,-1 1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882 243 8580,'8'-27'0,"-6"2"-625,4 8 392,3-1 0,-7 1 180,4 0 0,-4-1 88,-2 1 1,-2 2 56,-4 3 1,3-3-68,-9 3 1,0 3 247,-5-3 1,-2 8-175,-4-1 0,4 3-74,-4 2 0,-4 0-28,-2 0 1,-2 7-144,2 5 0,-3 3 87,3 3 0,-10 7-195,-1 3 0,0 5 112,5 2 1,-5 5 69,-1 0 0,-5 6 130,6-5 0,0 7 32,5-2 0,0 2 144,1-2 0,1 4-89,4-4 0,4-2 158,8 2 1,2-1-120,3 1 1,5 4-8,7-4 0,0-2-91,0 2 0,7-2 48,5 2 0,3-3-171,2-9 0,6-1-7,1-4 0,6 0 30,-1-12 1,4 2 78,1-13 0,-3 0-21,4-6 0,-5 0-36,11 0 1,-5-8 6,-1-4 1,1-5-270,5-6 1,-5-4 89,5-7 1,-5 5-110,-1 0 0,-7 0 134,1-5 1,-6 1 51,6 4 1,-10 4 90,-1 8 339,-1 0-275,-7 7-43,-1 2 1,5 10 235,-9 4 0,1 4-48,-6 7 1,0 2 55,0 4 0,0-2-154,0 8 1,0-6-52,0 6 0,0-2-121,0 2 1,-2 3-296,-4-3 1,5 4 196,-5 1 0,2-5-150,-2 0 0,4-8-1089,-3 2 735,3-4 659,2-1 0,7-9 0,3-1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1.75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35 154 11544,'-15'-13'-573,"3"-4"1,5-5 1465,7 5 1,2 6-20,3-1 1,13 6-702,11-5 1,11 5-1,6-5 0,10 5-402,1-6 0,3 8-215,-2-1 0,-5 5-529,5 5 1,0-1 796,-6 8 189,3 7 1,-11 8 0,8 7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2.1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18 243 10842,'0'-17'127,"0"-1"1,0 7 106,0-1-231,0 8 367,0-11-126,0 13-371,0-6 0,0 10 308,0 4 0,-6 4 18,1 7 0,-1 2-787,6 4 1,0 4 263,0 8 0,0-6 380,0-1 0,2-1 19,3 2 0,-1 2 8,8-8 1,-3 0-1,3-6 1,9 1 36,-4-1 1,6-8 85,1-3 0,-3-4-101,7-2 1,1 0 14,6 0 1,-1-9-2,1-9 1,-2 1 46,-4-6 0,3-4-119,-3-2 0,-2-4 7,2-1 1,-10-1-61,-2 1 1,-1-7-269,-11 1 1,1 0-343,-6 5 0,0 1 281,0-1 0,-8 8-444,-3 4 0,-4 11 245,-3 7 0,1 3 532,0 2 1,-1 7-1,1 3 1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2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8516,'0'-23'1108,"0"0"-333,0 0 927,0 6-1351,0-1 1,6 7-357,-1-1-479,9 8 0,-6-1 297,3 10 0,3 5-55,-9 7 1,7 3 20,-6 3 0,5-2-78,-5 8 0,2-6 243,-3 5 0,-1-6-30,8 1 0,-3-4 46,3-2 0,3-5 178,-3-1 0,3-5-179,2 6 0,1-9 43,-1 3 0,0-4-433,1-2 1,-1-8 430,0-3 0,8-12 0,2-4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8834,'-10'0'-683,"2"0"359,24 0 0,-5 2 58,12 3 0,2-1 266,-2 8 0,8-1 0,-4 7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52 171 8416,'-11'-5'221,"-1"-1"576,8 0-744,-4 6-8,1 0 1,5 2 137,-4 4 1,4 3 60,2 9 0,6 7-98,0 4 1,5 3 83,-5 3 1,9-6-219,3-1 1,-3-1 76,2 2 0,6-4-161,-5-8 0,5 1 88,0-1 1,-2-7 77,8-5 0,-2-3-68,1-2 0,5-2-22,-4-3 0,-4-7-99,-2-11 1,-4-4 83,-1-7 0,-7-1 76,1 0 1,-9-1 27,3-4 0,-4 1 0,-2-7 1,0 9-4,0 3 1,-6 1 292,1 10-555,-9 0 0,10 8-317,-7 3 0,5 6-746,-6 12 1,7 6 108,-7 11 1126,8-4 0,-3 21 0,7-3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3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35 292 8557,'0'-17'0,"0"0"0,0 0 2218,0-1-585,-7 9-1371,5 1 1,-6 10-640,8 4 0,0 5 482,0 12 1,0 6 35,0 11 1,-6 3-174,1 3 1,-1 4 49,6-4 0,2-4-156,4-2 0,3-5 166,8-6 0,1 2 274,-1-8 1,6-2-191,0-10 0,8 3 42,-2-8 1,3-1-249,3-5 0,1-13 121,5-4 0,-5-12-150,5 0 0,-5-11 32,-1-7 1,-6-4-115,-1-7 1,-6-2 201,1-3 0,-12-2 8,-5 7 1,-4 6 46,-2 6 1,0 13 409,0-1-1391,0 11 0,-2 0 441,-4 11 1,-4 6-1032,-7 12 1519,0 11 0,-8 10 0,-2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8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7817,'0'17'2788,"5"0"-2161,1 1 1,0-1 48,-6 0 1,6-5-372,-1-1-1088,9-7 517,-12 4 0,13-8-85,-3 0 0,-3-10 351,3-7 0,7-8 0,8-10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8226,'-9'-25'-112,"1"6"56,8-4 0,2 4 203,4 2 1,3 1 268,9 5 0,-1-3 118,0 8-291,1 1 0,-1 5-211,0 0 0,0 9 128,1 9 1,-3 7-22,-3 9 1,1-3 15,-7 3 1,5-9-221,-5 10 1,6-6-32,-7 0 1,9 1-209,-3-7 1,-1-1-21,2-11 0,-1 3-208,6-9 0,-5 3-956,-1-2 793,1-4 695,-2 5 0,5-7 0,-5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51 8733,'18'-10'977,"-1"-5"1,-2 11-148,-3-8 0,-3 8-315,-3-1 1,2 10-200,3 7 1,5 11-51,-5 6 1,-3 5 0,-2 7 0,-4-3-192,-2 8 1,0 0 159,0 6 0,-10-4-444,-7 4 1,-1-11 203,-5 5 0,4-2-1031,2-4 0,-2 1 190,-4-7 1,3-5-105,-3 0 1,4-8 328,2 2 1,-6-4-427,0-2 1047,0-7 0,-2-2 0,-2-8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4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8317,'25'-45'646,"-4"13"-33,8 14 1,2 9-689,9 9 0,2 0-345,5 0 1,-5 8 6,-8 3 413,-7 12 0,6 4 0,-6 8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379 122 8370,'6'-12'-604,"-1"0"1,1 7 423,-6-7 614,8 1 0,0-7-115,3 1 0,5 7 128,-5 5 0,-1-3 778,1 2-234,-7 0-846,4 6 1,-8 8 74,0 4 1,-16 13-354,-7 9 68,-7 1 0,-11 15 1,-1-4-507,-2 4 1,-2 2 416,-6 0 0,8-8-105,3-4 0,7-11 27,5-6 0,10-4-77,7-1 1,8-7 120,-2 1 0,6-9 29,6 3 1,6 2 342,11-2 0,6 1 105,11-1 1,-2-2 90,8 8 1,-1-7-105,1 7 1,-4-6 24,-7 5 1,-3 1 312,-3 5 1,-4 0-186,-8 1 1,-5-1-110,-1 0 1,-7 0-28,2 1 1,-6 5-299,-6 0 0,2 0 0,-7-6 0,7-5 20,-2-1-334,-3-7-796,7 11 637,-6-13 0,10 4-336,4-12 0,3-9-1381,9-8 2195,7-8 0,2-3 0,7-11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5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8442,'44'-35'1311,"-1"5"283,-9 7 0,1 7-1016,-1 16 1,7 0-329,-1 0 1,-7 0-536,-10 0 1,-4 0 310,-2 0 1,-5 8-475,-1 3 0,-7 13 362,2 4 1,-12 13-207,-5 5 0,1 0-81,-1 6 1,1-10-270,-1 10 1,-3-12 198,8 1 0,1-5 452,5-1 0,7 5 157,5 0 0,9 1 499,2-7 0,8-5-240,-2 0 1,-5-14-153,0 3 0,1-5 0,-2 4 1,-6-1-181,-6-5 0,-7 5-344,2-5 0,-4 5 65,-2 1 1,-8 0-364,-3 0 0,-12 1 87,-6-1 0,-6-5-185,-5-1 1,0-7-205,-12 2 1,2-4 850,-14-2 0,1 0 0,-6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8408,'11'0'382,"1"0"1,-6 0 407,5 0 0,-5 2-318,5 4 0,-7 3 453,2 9 0,-4 5-387,-2 0 0,0 7-205,0-1 0,-2 12-531,-4 5 0,4-2 153,-3 2 0,3 0-1581,2 6 0,2 0 1626,3 0 0,5-8 0,7-2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762 102 8526,'0'-34'0,"0"7"471,0 4 22,0 11 1,0 7 0,2 10-307,4 7 1,-3 13 4,9 9 0,-8 5-131,2 13 0,-5-2-76,-1 13 0,-5-5 98,-1 5 0,-6-7-225,7 2 1,-1-5 136,6-1 1,-6-8-366,0-3 0,1-5 132,5-1 0,0-8 29,0-4 0,0-10-195,0-1 60,0-8 1,0-6 119,0-16 1,0-7 85,0-9 0,5-8 158,1-5 0,6-8-162,-7-3 1,9-5 296,-3 5 0,5 0-88,1 7 1,0 6-66,1 5 1,-1 11 100,0 6 67,8 4 1,-6 9-28,4 4 1,-9 5 44,-3 1 107,-7 7 1,4 5-74,-8 11 0,0 2-70,0 4 0,0 5-70,0 1 1,-8 1 9,-3 10 0,-5 1-28,-1 4 0,0-6-158,-1-5 1,1 2-126,0-1 0,5-3-73,1-9 59,7 4 1,-6-16-170,5 0 344,3-7 1,-6-12-52,8-4 1,0-4-24,0-7 1,8-8 289,3-4 1,7-1 27,5 1 1,-8 0 248,8 12 0,-13-3 54,7 15-264,-4-1 0,-3 8-52,-4 4 1,-4 5 112,-2 12 0,-8 4-215,-4 8 0,-9 7-78,-2 4 1,-7 4-51,1 2 0,-2 0-302,2 0 0,2-6-65,4 0 0,4-8 180,-4 3 1,6-7-11,5-5 0,-3-4 156,3-8 0,3 1 21,-3-1 1,6-7 172,-5-5 606,7-3-478,-4-2 1,10-7 97,4-5 0,4-9-331,7-2 0,8-8 107,4 2 0,1 2-83,-1-1 0,-2 6 216,-4-1-69,-4 4-14,6 2-93,-7 7 1,-9 4 13,-3 12 0,-4 12 31,-2 10 1,-8 5-98,-3 2 0,-3-1 76,3 1 1,-3 3-84,8-3 0,1 1-8,5-13 0,2 6-32,3-6 0,7 0 27,11-5 0,6-7-11,11 1 0,4-9-30,8 3 1,0-12-18,0-5 0,-8-6 66,-3-6 0,-7 3-28,-5-3 136,4 4-147,-14 2 27,-2 0 1,-19 7-119,-15 4 0,-10 6-212,-13 6 0,1 4 297,-7 7 0,0 2 44,-6 4 0,-6-4 80,1 4 0,-1 4-153,6 2 1,-1-2 155,-5 2 1,4-6-146,-4 6 1,3-8-30,-3 2 1,6-4 0,0-2 1,0-1-169,6-5 1,4-3 161,2-8 1,3 0-48,3 0 0,5-2 129,0-4 1,8-9-108,-2-8 0,5-2 187,7 2 1,1 2 199,5-8 349,3 8-233,-6-4-114,8 15 0,2 2-11,4 8 1,5 8 258,12 4 0,0 5 237,12 6 1,-2 4-272,13 7 0,7 1 810,11 0 1,11-3-974,5-3 1,-31-15 0,0-3 32,3-1 1,0-3 0,5 0-1,0-2-214,-3 1 1,1-1 0,4-2 0,1 0-217,1 3 0,-1 0 1,1-4-1,-1 0-4,4 0 1,-1 1 0,-2-1 0,-1 0-87,-2 1 0,0 0 1,-2-1-1,-1 0-1487,-3 3 1,0 1-1,44 0 1665,-4 6 0,-2-3 0,-1 3 0,-3-6 0,-3-5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8578,'12'-6'1307,"-1"1"0,1 1-918,5 9 1,6-1-116,0 8 0,6-1-32,-6 7 1,2-1-482,-2 0 0,-2-5-634,8-1 0,-8 3-267,2 9 1,-4-2 55,-1 8 1084,-9-8 0,7 19 0,-7-3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8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10 139 8538,'-10'0'2215,"10"-8"-1514,12-3 0,13 1-150,9-1 0,3-1 195,9-5 1,0 2-692,6 3 1,0-3-769,0 3 1,0 4-2475,0 3 3187,-1 3 0,1 9 0,0 3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258 294 8455,'8'-17'0,"1"2"2173,9 3-1375,7 5 0,9 7-50,12 0 0,4-2-255,2-4 1,0 4-605,0-4 0,-2-2-230,-4 3 0,-4-3-279,-7 2 0,-8 4 147,-4-3 0,-4-3-1589,-2 2 1550,-7-7 1,-2 3-282,-8-7 1,-8-6 408,-4 0 1,-9 0 162,-2 5 0,0 1 385,6 0 1,0 7-17,-1 4 1,1 4 286,0 2 1,-1 10-213,1 7 0,0 8 140,0 10 0,5 1-99,1 5 1,1 3 30,-2 8 1,5 2 122,7 3 0,0-5-78,0 0 1,2-2 28,3-10 1,-1 6-259,8-5 0,-1-1-152,7-5 0,-1-8-37,0-4 0,0-4-248,1-2 0,-1-1 166,0-5 0,1-3-57,-1-8 1,-2-8-60,-3-3 1,3-11 6,-3-1 1,1-5 425,-1 5 1,1-6 498,-7 6-103,7 0 1,-9 7 135,8 5-281,-8 3 1,3 16-126,-7 3 1,6 12 110,0 6 0,0 4-436,-6 1 0,-2 3 130,-4 3 1,2-1-682,-8 7 1,7-6 64,-7 6 0,6-7-180,-5 1 1,5-4-12,-5-1 289,7-8 1,-6-4-98,4-11 613,4-5 1,-11-9 683,7-3 0,1-13-458,5-11 0,0-3 837,0-3 1,5 1-203,1-1 1,7 6 2,-1 0 0,9 1-432,2-7 1,2 8-200,-2 4 1,-4 4-209,5 2 1,0 1-369,0 5-1771,-1-5 1627,-6 14 1,-7-3-1340,-5 10 0,-12 7 424,-11 11 1,-14 0 241,-14 12 1,-12-5 567,-6 11 1,-10 1 321,-7-2 0,2-5 184,-2-6 0,8-8 0,-2 2 0,6-4 26,6-2 0,5 1-55,12-1 1,4-6 1478,7 1 1,8 0 991,4 5-1082,4 0 0,9 0-728,5 1 1,7-1-51,9 0 0,3 1 126,14-1 1,9 0 7,9 0 0,8-1-309,9-5 1,3 3-137,14-8 1,-5 1-1036,6-1 0,-6-2 403,6 7 1,-14-7-215,2 2 1,0 2-342,0-3 1,4 1-1046,-9-6 1,-5 6 243,-1 0 1,-2 0 1716,1-6 0,-7-6 0,4 0 0,0 2 0,0 2 0,3 2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1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121 174 8505,'18'-35'270,"-1"1"0,2 7 337,4 4 0,4 4-134,8 1 0,5 9 248,0 3 1,1 4-270,-7 2 0,-1 2-167,-4 4 1,-4 11-171,-8 12 0,-2 5-118,-3 7 1,-6 5-348,-12 11 1,-6 11-36,-11 7 1,-7 3-406,-5-8 1,-7 8 175,13-8 0,0-3 74,12-4 1,5-9 183,1-2 1,7-2 58,-2-10 1,4-1 47,2-11 1,2-3-126,4-7 400,3-9 1,9-3 17,-1-12 0,6-5 445,0-12 0,2-6-212,-2-11 0,2 3-122,4-3 0,4 5 218,-5 6 0,5-1-108,2 6 0,-3 7 143,-3 6 1,-2 7 209,-4-2 1,-6 6 266,1 6 0,-1 3-324,-5 9 0,-5 5 47,-1 0 0,-4 8-799,-2-3 1,-2 5 213,-4 2 1,-5-3-191,-12-3 1,3 2 194,-3-8 1,4 0-817,2-6 1,0-5 161,-1-1 1,7-7-63,-1 2 1,8-8 296,-1-10 0,3-1 117,2-16 1,0 0 255,0-5 1,5 7 375,1 4 0,8 4 0,-3 1 1,-1 3-27,1 3 1163,1 5-859,5 7 1,-5 0 822,-1 0-956,-7 7 1,4 3-227,-8 7 0,-2 1-997,-4-1 0,-4 0 532,-7 1 0,-8 5-529,-4 0 0,-3 2 371,-3-2 0,-7-2-1307,-4 8 0,-2-8 563,2 2 1,-2-10 349,7-1 0,1-8 444,5 1 1,3-3 407,3-2 0,4 0-149,8 0 0,-1 0 132,1 0 1,0 6 2044,-1 0-1557,1 7 0,6-1 727,-1 11 0,6-4-381,-5 4 0,7 2-213,-2-2 1,4 6-108,2-6 0,2 6 53,4-6 1,5 0 5,12-6 0,0 1-175,12-1 1,11-8 266,18-3 0,5 2-247,6-2 0,3-2-1017,9-10 0,1 2-355,5-8 0,-9 7-877,-3-7 0,-4 6 257,-14-5 1,-1 7 1478,1-2 0,-5 4 0,5 2 0,2 0 0,3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3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8226,'0'-17'-329,"0"7"-606,0 3 940,0 7 1,0 9-17,0 9 1,-8 7 552,-4 9 1,-3 3-240,-2 3 1,3 10 142,-3 8 0,2 11-165,-14-6 1,0 20-488,-6-8 0,1 13 158,-1-1 0,-5-1-127,20-40 1,-1 0-1,-17 41-168,9-6 1,4-10 193,8-8 1,2-15-451,3-2 1,4-15 203,8-8 0,2-11 83,4-7 0,4-12 312,7-11 0,8-14 0,2-13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8245,'9'-9'334,"7"-7"0,-13 9 612,9-5-95,-8-3-230,11 5-165,-5-7 1,5 5-77,-3 1 0,-3 7-47,-3-2 0,-2 4-129,7 2 0,-7 10-140,2 7 1,-4 4 201,-2 14 0,0-4 0,0 9 0,0 8-31,0-2 0,0 8 5,0-8 1,0 4-253,0 2 1,2 4-135,4-4 0,3 1-133,9-12 0,5 1 122,0-2 1,7-9-62,-1 4 1,-2-12 207,2 0 0,-8-10 358,2-1-195,-4-1 1,-3 1-112,-5-1 0,-3-5-200,-8 6 0,-2-7 4,-4 7 1,-9-6-153,-8 5 1,-8-7 11,2 2 0,-9-4-292,-3-2 1,1 0 20,6 0 1,-7-2 564,1-4 0,-8-11 0,4-10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0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8139,'7'-18'5284,"3"9"-4874,7 3 0,6-2-589,0 2 1,-5 1-882,-7 5 861,1 0 0,-1 7-2311,1 5 2510,-8 3 0,-12 10 0,-11 2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9400,'25'-10'3032,"4"1"-1557,11 3-1054,-3 4 1,13-6-277,-4 8 0,6 0-745,5 0 600,-3 0 0,6 8 0,-9 2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1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675 191 8230,'0'-25'825,"0"-4"227,0 4 1,-6 0-1026,0 8-47,-7 0 0,3 5 63,-7 0 0,-6 7-105,0-7 0,-8 8 69,2-1 1,-3 3-226,-3 2 0,2 7 134,5 5 1,-5 3 78,4 3 1,-4 1-183,-1 4 1,-1 9 224,1 9 1,5 3 228,0 2 0,6 0-109,-6 12 0,8 3 146,-2 3 1,9-3-121,3 3 1,7-7 92,-2 7 0,4-10-109,2-3 1,2-1 0,4-9 0,4-1-314,7-5 0,2-3-127,4-3 1,6-10-178,11-7 1,5-8 25,6 1 0,7-10-210,0-7 1,5-11 167,-5-6 0,-1-3 77,-5-3 1,-13 0 371,-5 1 1,-5 5-172,0 0 0,-4 8 1079,-8-2 0,-1 10 1031,-5 1 1042,5 8-1417,-15-3 40,7 7-1297,-8 0 1,0 7-365,0 5 1,0 3 5,0 2 0,0 3 145,0 3 0,-2 2-1216,-4 3 0,3 5-35,-9-4 1,8-2-2165,-2 2 2460,-3-8 1,7 4 93,-4-8 1,2-7 782,-1-5 0,-5-3 0,-7-2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8194,'-10'-18'0,"-5"1"0,3 0 0,5 5 1486,1 1 1,2 5 555,-2-6 281,4 8-1627,-5-11 1,14 7-55,5-3 1,5-3-617,6 9 1,4-7-591,8 6 1,1 1 214,5 5 1,1 0-316,4 0 0,2 7-3220,-8 5 3884,8 3 0,-3 10 0,6 2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2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154 138 8141,'-8'-26'559,"5"2"28,-9 13 0,6-3-288,-5 9 1,5-1 227,-5 6 0,5 0-401,-6 0-35,1 0 0,-5 8-193,5 3 1,-3 12 151,9 6 0,-3 4 57,2 1 0,4 7-7,-4-1 0,10-2 105,2-9 0,8 2-65,-3-8 1,6 0 103,6-6 0,-1-1-76,6-5 1,1 3-20,6-8 1,-1-1-144,1-5 0,0-7 0,-1-5 1,6-9-121,1-2 0,-3-8 55,-9 2 0,2-3 16,-8-3 1,0-5-124,-6-1 1,-7-5-232,-4 6 0,-5 5-887,-1 6 856,0 8 0,-1-2-1496,-5 12 1924,-4 3 0,-15 16 0,-2 1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8111,'0'-17'0,"2"1"253,3 5 0,-1-3 332,8 8 0,-7-1 503,7 1-244,0 4 0,5-4-742,0 12 0,-5 4 35,-1 7 0,-5 6-297,5 0 0,-7 8 112,2-2 0,2-2 45,-2 1 0,1-7 54,-1 3 1,-2-1-7,7-6 0,-5 4-161,6-9 0,-1-5 70,6-1 1,1-4-531,-1-2 0,0-2 255,1-4 0,5-3-626,0-9 947,0-7 0,-6-17 0,0-12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2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8111,'0'-10'3039,"2"2"-2089,3 8 1,-1 0-95,8 0 0,-7 0-297,7 0 0,-6 2-6,5 4 1,1-2-959,5 7 1,2 3-2203,4 9 2607,-3-4 0,12 14 0,-5-6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62 7995,'-18'-25'9830,"1"6"-8062,7 1-3176,3 18 0,7 10 1408,0 7 0,-8 16 0,-2 3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3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553 122 8215,'0'-17'-1469,"0"-1"1648,0 1 560,0 0 0,-1 1-35,-5 5 1,4 1 130,-4 4-667,-3 5 0,-1-7-18,-7 8 1,3 0-125,-3 0 1,1 8 59,-12 3 0,-1 6-149,-6 6 0,1 4 98,-1 8 1,-1 5 33,-5 1 0,5 12 257,-5-1 0,7 6-113,5 0 0,4-5 229,8 5 0,1 0-57,5-6 1,3 7-149,8-13 1,0 6-75,0-12 1,8 1-242,3-7 1,12-5 24,6 0 0,2-10-269,-2-1 1,9-3-180,-3-9 1,5-2 209,0-10 0,3-4-70,3-7 0,2-2-73,-8-4 0,6-4-78,-5-8 1,-1 6 334,-5 0 1,-8 3 300,-4-3 0,-4 6 132,-2 11 1,-5-1 1199,-1 7-587,-7 0 1,4 8-431,-8 4 0,0 3 99,0 9 0,0 1-313,0 4 0,0-2-362,0 8 1,0-6-114,0 6 0,-2-6-583,-4 6 0,4-6-724,-4 6 30,4-8 1,-3 4 1526,-1-8 0,-8 0 0,5 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9147,'8'-20'1913,"2"5"-1932,7 15 1,0 0-645,1 0 0,5 0 1022,0 0-170,0 0 1,0 2-188,0 4 1,6-4-73,-6 3 1,0-1-583,-6 2 0,0-2 244,1 7 0,-9 1-1026,-3 5 1434,-4 8 0,-10 2 0,-1 8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8181,'0'-17'1218,"0"-1"0,1 1-539,5 0 1,6 0-189,11-1 0,4 1-18,7 0 696,9-1-697,-7 1 0,12 6-480,-8-1 1,9 8-722,-3-2 0,4 4-331,1 2 1,-4 14 265,-1 3 794,-8 12 0,12 6 0,-6 9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138 294 8110,'0'-25'1469,"-7"6"1,3-4-483,-8 11-562,8 5 1,-11 7-237,4 0 0,-5 7-128,-1 5 1,5 5 245,1 6 1,1 4-56,-1 8 1,3-3-35,8-3 1,0 4-65,0-4 0,10-3-145,7 3 1,2-13 26,10 1 0,0-9-150,5 3 0,1-7 2,0 2 1,-1-12 145,1-6 0,-1-5-304,1-6 0,-6-4 61,0-7 0,-8-1-166,2 0 1,-6-7-24,-5-4 0,1-4-34,-7-2 1,0 8 73,-6 4 141,0 3 1,0 10-94,0 4 6,-8 12 1,4 3 303,-8 8 0,1 23 0,-6 6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9012,'0'-17'2252,"8"3"-2968,3-3 1,4 4 571,3-10 0,-7 9 912,1 3 792,-8 7 1,5-4 147,-3 8-1081,-4 0 0,6 10-157,-8 7 1,0 10-178,0 13 1,-2 31-601,-4 16 0,-4-1-879,-7-11 1,-6-4 374,0-1 1,-2-9 458,2-3 1,-4-6-813,-8-6 1,8 2 417,4-8 0,-2-5 746,2-7 0,0-6 0,6 3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4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8172,'17'-35'0,"0"10"963,1 8 1,9 2 1323,7 9 1,-1 0-2098,1 6 0,-1 0-1260,-10 0 1,0 2 1069,-5 4 0,-1 11 0,0 10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6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809 70 8274,'0'-17'860,"8"7"0,2 4-1139,7 12 1,6 9 24,0 8 0,0 10 799,-6 2 0,-7 5-317,-4 6 1,-4 10 312,-2-4 1,-8 3-399,-3-3 0,-5-6-190,-1 1 1,2-9-185,3 2 1,-1-9-316,7-2 1,0-14-56,6 3 223,0-13 0,2-7-169,4-15 0,5-10 45,12-13 1,-2-6 85,8-12 0,0-3 439,6-9 0,-7 3-50,1 4 1,-2-3 126,2 9 0,4 9 42,-5 13 0,-3 8 149,-1 10 1,-5 7-35,-2 5 266,-7 3 1,-3 11-182,-7 9 1,-2 7 394,-3 9 1,1 1-238,-8-1 0,1 1-112,-7-1 1,1 9-199,0 3 0,0-2-107,-1 2 0,3-5-342,3 5 0,-3-8 209,3 2 1,3-9-465,-3-2 1,8-14 245,-1 3 1,1-13-362,-2 1 376,4-4 0,-4-12 112,12-7 0,4-8 86,7-9 1,0-1 12,1 0 1,-1 9 249,0 3 1,1 3-64,-1 3 0,0 7 234,0 5 1,-5 5-140,0 5 0,-9 11 438,3 7 1,-4 8-237,-2-3 1,-8 11-77,-3 1 1,-6 6-197,-7-5 0,3 7-158,-7-2 0,4-2-424,-4 2 0,5-2 277,-6 2 1,2 2-264,-2-7 1,2-1 143,4-5 0,4-1 19,-4 1 0,4-8-91,1-4 232,1 4 1,5-10-21,1 0 273,7 1-201,-4-16 5,8 5 1,2-14 102,4-5 0,-2-5-89,7-6 0,1 2-13,5-8 1,-5 8 70,-1-2 1,1-2 156,5 1 0,0 3 4,1 10 0,-1-3 289,0 9 0,1-1-90,-1 6 0,0 2-79,1 4 1,-7 5 50,1 12 0,-9 6-70,3 11 0,-4 4-46,-2 8 1,-6-6-57,1 1 1,-7-7-62,6 6 0,1-13 92,5 1 1,0-9 114,0 4 0,1-10-368,5-1 1,-2-3 104,8-9 0,-1 5-245,6-5 1,8-2 83,4-10 0,2-3-3,-2-9 0,3-5 29,-3 0 0,2-8-73,-2 3 0,-4-3-46,-8 2 0,-2 4 62,-3 8 1,-2-1 3,-5 1 74,-3 8 0,-4 1-129,-15 8 1,-8 2 121,-9 4 1,-3 3 117,-3 8 0,-5 6 0,-6 1 1,-3 4 232,-4-5 1,-3 8-267,-9-2 0,3 4-158,4 1 1,-10 1-633,4-1 1,-6 1 464,0 0 1,4-1-581,-4 1 1,6-6 359,5-1 1,6-14 20,12-3 0,6-1 115,11-4 477,-3-1 1,20-12-158,0-5 1,18-1 164,12 1 1,14-7 955,14 8 1,18-7-606,5 12 0,12-5 998,-1 5 1,5 2-640,1 10 0,3 4-50,3 7 1,2 0-162,4 1 0,-2 1 28,-4 4 0,-3-4-681,3 4 1,-4 2-656,-1-2 1,-1-6-1134,1-5 0,-3-2 1025,-3 1 0,-4-3-846,-8-8 1,0-2 1644,0-4 0,1-2 0,-1-7 0,0 2 0,0-1 0,0 3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9140,'0'-18'2527,"8"3"-1965,3 3-965,12-3 166,4 13 0,15-13 893,5 3 0,8-9-236,3-2 1,-2 0-641,-10 6 1,2-3-242,-8-3 0,-7 4-247,-10-4 0,-4 4 206,-2 2 1,-7-1-111,-4 1 0,-4 5 178,-2 1 1,-8 5-10,-4-5 0,-9 7 262,-2-2 0,-2 4-25,2 2 1,2 2 668,-8 4 1,8 5-27,-2 12 1,4 6 361,2 12 1,7 3-255,4 8 0,4-2 320,2-4 0,2 4-335,4-4 0,5-4-37,13-2 0,-3-5-178,7-6 1,1 2-74,6-8 1,1-2-866,5-10 1,-5-3-24,5-8 0,1 0-445,-2 0 0,6-14 270,-5-3 1,5-14 820,-6-3 0,8-8 0,-4-10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8017,'17'0'0,"0"0"1166,1 0 1,7 0-484,4 0 1,9 0 120,2 0 1,6 0-323,-5 0 0,-1 0-211,-5 0 0,-3 0-158,-3 0 0,-2 7-160,-4 5 1,-9 3-135,3 2 0,-11 8-414,-1 4 0,-3 6-378,-2 5 0,-7 2 450,-5 5 1,-11 3 196,-6-4 0,-5-4 293,-7-2 0,5-5 535,-5-6 0,5 1-306,1-7 0,9-1 203,2-11 0,11 3 682,1-9-99,9 1 0,5-8-584,15-4 0,10-3-156,13-8 1,4-3-633,8-3 1,0 2 152,0-8 0,-2 0-124,-4-5 1,-4-1-201,-7 1 0,-2-1-628,-5 1 0,-3-9 330,-7-3 0,-9-4-55,-3-2 0,-4 2 429,-2 4 1,-2-2 484,-4 8 0,-5 1-193,-12 11 1,3-3 207,-3 8 0,-2 2-27,2 9 1,-5-3 253,4 3 1,-1 5 318,2 1 0,4 4 145,-4 2 1,6 2 545,5 4 1,-3 5-251,3 12 0,3 4-460,-3 8 1,3 7-303,-3 4 1,-1 4-69,7 2 1,-6 5-156,7 1 0,-3 13-243,2-2 1,2 12-630,-7 0 0,1 0 500,-1 5 355,-5-3 0,11 13 0,-9-4 0,-3 6 0,8-47 0,-1 0 0,-2 1 0,1-1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8017,'17'0'0,"1"0"0,5 0 1061,0 0 1,0-5 3915,-6-1-3183,-7 0-1372,5 6 1,-13 2-1154,4 4 1,-4 3 730,-2 9 0,-8 7 0,-2 2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310 190 8112,'17'-42'3553,"8"8"-2754,4-1 0,11 14-1631,6 9 431,4 1 0,2-1 94,0 1 1,-8 7 267,-3-2 0,-7 4-318,-5 2 1,-6 8 103,-11 3 0,-5 7-303,-7 5 1,0 4 59,0 7 1,-13 1 89,-4-1 1,-5 1 230,5 0 0,2-3 117,3-3 0,-1-4-69,7-8 1,0 1 90,6-1 1,8-2 491,3-3 1,11 1-253,1-7 1,2 6 612,-2-7 1,-4 3-288,4-2 0,-6-2-81,-5 7 0,-3-5-285,-3 5 1,-6 3-367,0 9 1,-15 0 149,-14 12 0,-13-3-54,-10 14 0,-8-1-213,-9 1 1,0-2-92,0-4 1,0-3 765,-1 3 0,3-3-11,4-3 1,5-5 154,12 0 0,6-8-264,11 2 1,6-4-100,11-1 0,6-9-186,12-3 1,13-4 149,16-2 0,11-2-448,18-4 0,7-3 175,15-9 1,10-5-63,-44 12 1,0-1 0,-3 0 0,0 1 188,3 2 1,0 1 0,38-10 312,-4 1 0,-13 8-221,-9 3 0,-16 4 131,-2 2 0,-9 8 600,-9 3-398,-3 4-137,-15 3 0,-2 1-245,-8 4 1,-4 0 455,-8 12 1,-7-5-1335,-16 11 1,-7-5 31,-4-1 0,-6-1-339,-5 1 0,1-6 536,-8 0 0,14-8 651,-1 2 0,6-12 0,5-5 0,2-4 0,15-2-739,0 0 739,13-8 0,4 6 747,12-3 1,11 3 56,12 2 1,-2 7 381,2 5 0,0 11-444,5 6 1,-5 5-116,0 7 1,-14-3 143,2 8 0,-11 2-62,0 10 0,-6-4-596,-6 3 1,-3-10 49,-9-7 1,1-5-482,0-7 1,-2 3 161,-5-8 1,3-6 41,-7-5 1,4-8-413,-4 2 0,1-4-911,-2-2 1,-2-10 454,8-7 1,0-8-72,6-10 0,1-9 1053,5-8 0,-5-15 0,7-12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8084,'-4'23'852,"-7"0"1,-5 10 307,-18 1 1,3 3-494,-9 9 0,-5-6-317,-1 6 1,4-2-244,2 3 0,3-5-177,3-8 0,9-7-722,7-4-364,9-3 1,13-11 1155,7-3 0,16-12 0,17-3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17 8296,'-9'0'1442,"24"0"1,6-2-1099,20-3 1,-3 3-164,2-4 1,-1 4-422,7 2 0,-2 0-1342,2 0 1582,4 0 0,-6 0 0,8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50 8184,'-34'-15'1545,"-1"5"299,1-7 1,5 9-1645,0 14 0,0 4-875,-5 7 1,-3 10 287,-3 7 1,-12 9 358,-12 9 0,7 15-335,5 8 0,8 7 271,9 5 1,21-39 0,3 2-176,-6 48 0,11-45 1,2 0-43,4 45 0,2-2-264,4 2 0,-2-8 782,7 2 1,-7-11-66,2-6 1,-4-4 723,-2-2 0,0-2-416,0-3 0,-6-5 4,0-7 0,-7-2-161,1-4 1,3-5-56,-3-13 1,8-3 29,-1-7 182,3-9-345,2-1-109,7-31 1,11-6-577,10-23 1,5-9 260,2-8 0,-1-3-933,1-8 1,5 1 476,1-2 1,5 4-38,-6 8 1,0 10 475,-5 7 0,0 8 376,-1 9 0,3 8 630,3 4 1,-2 4-506,9 2 0,-1 1 516,6 5 1,9-3-296,8 8 0,2-5 1363,10 5 1,-14-5-1015,2 5 146,-3-8-476,-5 13 1,-1-13-152,-8 8 0,-8-1-792,-4 1 1,-3-2-348,-3-3 1,-7-5 589,-4 5 1,-4-5-362,-1-1 1,-9-8 132,-3-4 1,-6-5 108,-6-7 1,-3 7 59,-9-1 1,-7 3 323,-3 8 0,-5 7-34,-2 6 1,1 9 142,-1 2 0,-3 7-179,3 11 0,-9 9 162,9 7 1,3 8 476,3 10 1,2 0-247,-2 0 1,4 6 523,8-1 1,2 1-80,3-6 1,2-2 196,5-4 1,3-4-545,-4-7 1,4-1-152,2 1 0,0-2-82,0-5 0,0 3-184,0-8 1,-2 0-1271,-4-5 819,4-9 0,-5 1-1023,7-4 758,0-4 0,0-8 476,0-12 0,6 3 20,-1 4 0,3 5 235,-2-6 1,-2 8 3,7-1 0,-5 3 416,5 2 0,-5 7-235,6 5 1,-7 3 419,7 3 0,-8-1-127,2 0 0,-4 2 93,-2 4 0,0-3-272,0 3 0,-2 2-224,-4-2 1,-2 0-1470,-3-6 771,-5 0-1549,7 1 918,-1-9 609,2-1 0,10-8 688,4 0 1311,4-8-555,7 6 87,-7-5 0,-3 9 1385,-7 3 0,0 7-1136,0 11 1,0-2 588,0 8-842,0-8-504,0 12 1,0-12-88,0 8 0,2-6-162,4 6 0,-2-8-202,7 2 0,1-10 102,5-1 0,2-8-115,4 1 0,-3-1-2185,3 2 1185,4-4 588,-1 6 0,3-8-1933,0 0 1,0 5 2439,6 1 0,7 8 0,2-5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35 346 7931,'-9'-17'1431,"1"0"1750,8 7-2069,0 2-709,0 8 5263,0 0-4794,0 8 0,-6-4-374,1 7 1,-1-5-229,6 6 0,0-7-244,0 7 1,2-8-229,4 1 1,-5-1-668,5 2 0,4-4 614,1 4 1,-1-6-1130,2-6 1,-7-4 483,7-7 0,-6-2 31,5-4 0,-7-4 342,2-8 0,-4 1 121,-2-1 1,0 1-68,0-1 0,0 6 473,0 0 0,0 8 0,0-4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0:3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140 158 7891,'-19'-46'2603,"-15"-11"0,1 20 7227,-7 20-9658,26 19 1,31 15-1,20 0 1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2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11860,'10'8'1216,"5"-6"0,-11 7-283,7-3 851,-7-4-1132,12 13 1,-13-11-91,9 8 1,-6-6-40,5 5 1,-5-7-462,6 2 1,-7 1-211,7-1-221,-1 0 1,7-4-984,-1 4-81,0-4 0,-1 7 294,-5-3 0,3-2-544,-9 7 1,7-5 650,-6 6 1032,-1-1 0,-5 14 0,0 2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3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7906,'-10'0'457,"-5"0"-1,5 0-275,0 0 0,1 0 343,3 0 186,4 0-183,-13 0 1,11 0 239,-8 0-442,9 8 0,-11 1 136,8 9-244,-7-1-27,11 0 0,-8 0-37,5 1 64,3-1-163,-6 0 0,2 1-82,0-1 0,-1 0-207,1 0-710,4 1 565,-6-1 1,10-2-355,4-3 0,4-4-82,7-8 344,0 0 193,8-8 1,4-7-204,11-8 1,-3-6-104,3 6 667,4 0-205,-15 5 56,12 1-151,-22 0 377,6 7-189,-16 2 1,7 8-242,-14 0 438,5 0-165,-7 8 165,-7 2 0,-3 13 488,-7 0-549,0 8 0,-8-5 131,-4 9 13,-4 7-782,-1-5 643,-9 5 1,13-7-65,-5-1 1,6-5 151,0 0 0,4-6-71,8 6 0,2-8-136,3 2 1,-1-10-178,7-1-418,0 0 697,6-3 1,8-1-325,3-8 0,10-2-122,3-4 200,6-3 0,3-11 132,7-3 1,1 4 179,-7-4 1,-7 6-245,-4 5 376,-4-3 1,-1 13-88,-1-4 571,-7 4 1,-1 2-310,-3 0 0,-4 8 458,4 3 0,-4 5-304,-2 1 1,-6 0-107,0 1 0,-5 5-266,5 0 1,-6 0-44,6-6 1,-1 0 70,1 1-304,4-1-967,-6 0 644,16-7 231,-6-2 1,8-8-1127,-5 0 630,5 0 162,0 0 1,5-8-145,-4-4 0,-1-3 219,2-2 1,-7-1-10,7 1 197,-8 7 0,3-5 112,-7 4 0,0 1 315,0-2-199,-7 9-34,-3-5 0,-7 8 498,0 0-303,-8 8-21,-2 1 0,-8 9 103,1-1 0,-9 8 30,-3 4-84,4-4 0,0 7 160,7-3-183,0-4 34,9 8 0,1-14 39,7 4 1,1-4 15,0-2 0,7-5-28,4 0-585,4-9 259,2 13 0,0-12 5,0 7 51,8-7 1,4 6 94,11-5-244,-4-3 177,14 14 0,-5-13 77,13 9 0,-3-2 174,8 1 1,-5 3 155,5-9 1,-8 7-133,2-6 0,3 5-357,-3-5 0,-1 2-17,-11-3 0,5-3-140,-4 4 0,3-4-333,3-2 1,0 0-715,-1 0 0,-1-8 419,-4-3 844,11-12 0,-11-4 0,13-8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3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7949,'-9'0'1155,"1"2"1640,8 4-1234,0-4-1140,0 6 1,0-6 515,0 3-715,8-3 0,1 6-341,9-8 0,-1 6-265,0-1 0,0 1-474,1-6 0,-1 0 44,0 0 1,-1 2 813,-5 4 0,5 3 0,-7 9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7949,'-8'17'0,"6"-6"2070,-3 1-925,3-8-690,2 11 0,2-13-733,3 4 191,5 4 119,7-9 0,-5 7 59,-1-8 1,7 0 23,5 0 1,0 0-181,-6 0 1,2-8 225,4-3 1,-3 1 73,3-1 0,-4-1-1930,-2-5 492,0 0 811,1-1 0,-7 3-610,1 3 392,-8-3 165,3 13 227,-7-13 0,0 11 104,0-8 0,-7 9 210,-5-3 0,2 4 74,-1 2 1,1 2 270,-1 4 1,-3-3 355,9 9-348,-9 0-65,12 5 519,-13 0 0,13 0-243,-4 1 0,4-1-117,2 0 0,0 2-185,0 5 0,0-5-108,0 4 0,6-4-87,0-2 1,5-5-44,-5-1-628,7 1 279,-11 5 213,14-7 0,-12-3-1148,7-7 507,-7 0 302,11 0 1,-11-1-152,8-5 1,-7-4 87,7-7 0,-6 0 7,5-1 0,-7 1 82,2 0 1,4-2-61,1-5 0,-1-2 389,1-9 0,8-7 0,8-2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7949,'0'-17'1272,"0"7"-634,0 3 401,0 7 771,0 0-1120,0 7 1,-2 3 182,-4 7 1,4 0-470,-3 1 1,-3-1-41,2 0 1,0 1-803,6-1 0,2 0 329,4 1 1,0-3-993,11-4 0,-1-3 190,12-8 1,1 0-345,6 0 0,5-6 563,1 1 1,5-9 214,-6 3 0,-5 3 320,-7 2 0,-6 4 196,1 2 1,-6 2 328,-6 4 0,-3 4-324,-8 7 1,0 0 582,0 0 1,-2 3-179,-4 3 0,-3-4-54,-9 4 1,1-4-187,0-2 0,3 1-178,-3-1 1,9 0-143,-9 1 0,4-1-493,-5 0 1,1-7-106,0-4 402,7 3-111,-5-7 514,5 6 93,1-8 155,-7 0 0,14 2-33,-3 4 20,3-5 59,2 15 1,5-7 191,1 9 0,6 5 294,-6 0-422,7 0-173,-11 2 1,13-4-152,-3 8 1,-3 0-146,3 5 1,-8-7-190,2-4 1,-5 2 8,-1-2-63,0 0 1,0-5-218,0-1 32,0-8 0,-1 1 336,-5-4 38,-4-4-55,1 5 1,-5-8 261,8-5 0,-5 2-16,5-8 0,0 7 141,6-7-134,0 8 357,0-3-273,0 7 0,2 0 325,4 0-114,-4 0-43,13 7 103,-13-5 271,6 6-338,-8 0-216,0-7 1,0 9 186,0-4 1,0-2-32,0 7 1,0-5 104,0 5 1,-6-5-35,0 6 0,-5-6 693,5 5-641,-7 1 1,11 5 257,-4 0-421,-4 0 1,8 1-205,-3-1 1,3 0-183,2 1 91,0-1 1,5 0-176,1 1 0,8-9-389,-3-3 1,10-4-767,2-2 1,8 0-779,-2 0 0,4-8 1057,1-3 1,3-5-755,3-1 938,4-8-342,8-2 1187,0-8 0,2-5 0,7-4 0,14-6 0,-32 22 0,1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7873,'-9'0'1733,"1"-8"0,8 4-969,0-7-1137,8-1 294,9-5 156,2 0 1,14 5-29,-4 1 0,-2 1-176,1-1 1,-6-3-332,1 8 1,-4 1-626,-2 5 1083,0 0 0,1 7 0,-1 3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17390,'-6'18'-2471,"0"-1"1391,1 0-205,5-7 1237,0 5 48,7-13 0,3 14 0,7-7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5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468 242 8309,'0'-17'-282,"0"0"0,6-1-333,-1 1 0,3 0 834,-2-1-141,3 1 0,3-6 209,0 0 0,-3 0 327,3 6 1,-5 5 87,-7 1-329,0 7 1,-3-4-544,-9 8 0,-1 2 193,-16 4 0,0 3-115,-6 9 0,1-1 204,-1 0 0,6-1-294,0-5 1,8 4-22,-2-3 0,-2-2 92,2 1 216,0-7 1,6 9-108,0-7 1,5 2-181,1-2 0,5-2 106,-6 7-53,8 1 1,-3 5 136,7 0 0,0 0-173,0 1 0,0-1 25,0 0 1,2 1 16,3-1 0,-3-6 94,4 1 0,-4-1-13,-2 7 193,0-1 1,-2 0-116,-4 1 1,3-1 72,-9 0 1,6 1-61,-5-1 1,5 2 19,-6 4 0,7-2-33,-7 8 1,8-6 9,-2 6 0,-1-2-33,1 2 0,0 3 22,6-3 0,0-2 9,0 2 0,2-6-22,4 6 1,-2-8 103,7 2 1,-5 2-90,6-2 1,-7 0 290,7-6 0,-8 6 10,2 0 0,-5 8 37,-1-2 0,0 4-23,0 1 0,-1 1-169,-5-1 0,2-5-92,-8 0 0,9-2 124,-3 2 1,-2 2-300,2-8 1,-5 0-14,5-6 1,0-6-225,6 1 56,-7 0-41,5 5 0,-6-6-989,8 1 905,0-8 1,2 3 4,4-7 0,5-3 68,12-9 0,4-1 317,8-16 0,15-8 0,3-7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5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7831,'0'17'0,"0"1"0,6-1 962,0 0 1,7 1 1294,-1-1 1,3-2-2989,2-3 242,1 3 324,-1-13 165,0 6 0,1-16 0,-1-2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531 87 7981,'17'0'66,"-7"0"1,0 0 270,-5 0 274,-3 0-235,6 0 0,-8-2 135,0-3 1,2 3-84,4-4 1,-4 2 612,3-2-332,-3 4 151,-2-13-554,0 5 1,0-1 143,0-1-211,-7 9 1,-3-5-107,-7 8 1,-3 0-163,-3 0 71,4 0 239,-14 8-584,7 1 248,-9 8 48,8 1 1,-6 7-92,7 2 28,-9 7 73,0 1-60,1 7 367,7-5-225,-6 13-39,6-6 219,0 15-24,2-5-151,8 6-363,0-1 545,0-5 77,7-2-295,2-2-76,1-6 64,5 0 0,0 4-144,8-7 1,13-3-396,-2-9 1,12-4-266,0-8 375,3 0 200,3 1-34,-1-9-1010,9-1 443,1-8 313,8-15-843,0 3 585,-8-21 254,6 7-57,-14-9 194,7 0 1,-9 1-111,1-1 227,-8 1 1214,-2 7-953,-8 2 594,-7 7-673,-3 9 805,-7 1 0,0 10 22,0 4 0,0 5 570,0 12 1,0-1-803,0 6 1,0-5-141,0 6 1,0-2-365,0 2 0,0-2-428,0-4-267,0-4 424,0 6 228,8-15 1,-4 3-1464,7-7 1,-5 2 267,6-3 1,-7-3-1367,7 4 1729,-8-4 827,11-10 0,-5-1 0,7-9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19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7981,'0'-18'2999,"0"9"-2399,0-7 1,2 9-9,3-5 1,-1-1 53,8 7 0,-1-5-368,7 5 0,7-2-296,3 2 1,1 4-3,6-3 1,-3-3-215,15 2 1,-1-5 233,6 5 0,7-8 0,3 5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0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8171,'9'0'2298,"-1"0"-1473,-8 8-407,0 2 229,8-1-214,-6 7 0,5-7-207,-7 8 0,0 1 0,0-1 1,0 6-114,0 0 0,-2 8-32,-3-2 0,1-4-360,-8-2 193,8 4-39,-11-8 0,13 6-577,-4-8 588,5-7 1,-1-1-227,-4-3 267,4-4 61,-6 6 1,8-16-413,0-3 196,0-5 89,8-1 1,2-8-554,7-4 284,0-4 132,-7 6 0,5-3-9,-3 7 1,3 0 122,2 5 1,-5 3-199,-1 3 241,-7 5 664,12 7 499,-15 0-552,7 0-303,-8 7 1,0 3 779,0 7-452,0 1-238,0-1 0,0 0-6,0 1 1,-6 1-165,1 4 0,-9-4-329,3 4 0,3-4-114,2-1 0,-2-7-1182,3 1 523,-9-9 535,12 5 153,-5-8 1,5 0 133,-4 0 44,4 0-41,-6-8 1,8 5-68,0-9 72,8 8 483,2-3-148,7 7 1,-6 0 199,1 0 1,-8 1-69,2 5 0,-4 0 84,-2 11 0,-2-3-15,-4 9-5,-4 4-434,-7 0 0,0 7-303,-1 1 0,-5 5-33,0 0 1,0 1-372,6-7 0,0-5 396,-1 0 0,1-8-90,0 2 0,1-4 271,5-1 1,-5-1 384,5 0 0,-3 1 218,3-1-348,-4-7 293,13 5 0,-14-13 1028,5 4-542,3 3 267,0-7-803,8 6 0,0-10-289,0-4 0,8-3-518,4-9 284,3-7 175,10-2 0,2-1-193,7-1 145,1 8-2,-8-4 0,4 9-52,-8 5 1,0 3 206,-6 8 1,0 0 182,1 0 1,-7 8-1,1 3 0,-8 5 275,1 1 1,-3 6-96,-2 0 1,2 2 85,4-2 0,-4-4-64,4 4-107,-4-3-200,-2-3-185,7 0 5,3 0-307,7-7 0,0-2 156,1-8 1,-7 0-37,1 0 0,-8-2 40,1-4 1,3 2-204,-2-7 49,0 7 61,-6-4 215,0 0-58,0 7 67,0-7 0,-8 10 25,-4 4 1,-9 3 98,-2 8 0,-8 1 219,3-1 0,-7 2 159,-5 4-252,3-4-65,-5 6 0,13-7 415,0-1-209,0-7-264,3 5 1,1-7-263,7 3 0,1-1 35,0-4 0,5-4-288,1 3 1,5-3 45,-6-2 0,7 6-863,-7 0 525,8 0 275,-3-6-215,7 0 372,-8 0 273,6 0-140,-6 0 151,8 0 20,0 0 308,8 0 0,2 0-109,7 0 1,0 0 64,0 0 0,3 5 1204,3 1-650,4 7-480,7-3 1,1 7 1530,-1 1-1264,1-9 0,5 7 334,1-5-605,-1 5 0,-4-1-182,5-4 1,-5-1-291,5-4 0,-5-4 70,-1 4 0,-1-5-77,1-1 0,0 0-2749,-1 0 1244,1 0 805,7 0 848,2-7 0,0-11 0,-1-8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11685,'0'17'1045,"0"1"-790,0-1 1,0 0 102,0 0 391,0 8-402,0-5 1,0 10-546,0-7 102,0 8 164,0-12 0,0 6-1150,0-7 585,0-1-290,0 0-664,0 1 817,0-9 306,8-1 0,-1-12-328,5-8 600,3 1-71,-5-22 0,9 6-31,4-7 119,-4-1-114,6 1 0,-7 13 43,-1 3 133,8 5-57,-13 3 0,11 2 57,-12 8 1,3 2 280,-3 4 0,3 4 542,-9 7 1,7 0-116,-6 1 0,-1 1 583,-5 4 0,0-4-680,0 4 1,0-4-203,0-1 1,6-7-1572,0 1 629,0-1 148,1-1 1,-3 3-708,8-7 803,-1 0 266,7-6 0,7 0 0,1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8066,'-9'0'1171,"-1"0"1670,4 0-2395,4 0 605,10 0-590,3 0 0,14 2 244,-7 4-633,-1-4 22,0 6 0,6-3-493,0 1 357,0 0 0,-5-4-134,-1 4 1,0-5-634,1 5 561,-1 4 0,-7-6-84,-5 7 0,-3 1 37,-2 5 128,-7 0 0,-5 1-250,-11-1 895,-4 0-337,-8 8 1,1-6-369,-1 4 75,1-3 1,-1-3-417,1 0 1,5 2 567,0 5 0,8-5 0,-4 6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8066,'-10'0'4663,"2"0"-4693,8 0 30,8 0 1,4-8 1253,11-3-541,-4-5-586,14-9 1,-5 6-299,13-4 1,-5 2-378,5-2 0,1 5-747,-2 1 1,-1 0 702,-11 5 592,13 5 0,-20-9 0,12 7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9735,'-8'-10'1663,"6"3"-1165,-5 7 1,9 0 1149,3 0-926,-3 0-212,14 0-280,-14 0-248,13 0 1,-11 5-414,7 1 469,1 8-1573,5-5 838,-7 9 174,-2-9 1,-3 7-445,1-5 0,0 4 526,-6 3 0,0 5-58,0 0 1,-6 0 402,0-6 0,1 6 316,5 0 0,0 0 399,0-5 1,1-1-371,5 0 0,-2 1 518,8-1 1,-7-6 532,7 1 17,-1-1-908,7-1 1,-7 0 430,1-5-471,-8-3-184,3 6 0,-9-8-1545,-3 0 696,-5 0 505,-15 0 0,4 0-3231,-8 0 3390,-7 0 0,-1-8 0,-5-1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7974,'0'-10'1012,"-1"3"-707,-5 7 1,4-2 790,-4-4-765,4 4 1,2-8 488,0 5-214,0 3-111,0-6-159,0 8-293,0-8 6,8 6-38,1-13 0,9 13 143,-1-4 0,2 4 45,4 2 0,-3 0-36,3 0 0,-4 0-111,-2 0 1,0 6-1,1 0 0,-1 5-67,0-5-18,-7 8 64,5-12 0,-13 13-215,4-4 293,4-3-92,-9 8 0,7-7-180,-8 8 265,8 1-80,-6 7 0,5-6-65,-7 4 1,0-4 21,0-2 0,-2 1-108,-3-1 144,3 0 34,-14-7 1,7 11 6,-8-4 1,-7 5-7,1-5 0,-5 0 5,5 0 1,-6-1 22,6-5 1,0 3 334,5-8-238,1 7-105,0-11-6,7 6 1,1-8-165,3 0-31,4 0-108,-6 0-479,8 0 326,0 0 285,8 0 0,1 0 28,9 0 0,-1 5 0,0 1 1,1 0-8,-1-6 1,2 0 168,4 0 0,-4 0 73,4 0 43,-3 0-167,-3 8 1,6-5 97,0 9 1,-6-6-66,-5 5 1,-3-5-13,3 6 0,1-7 51,-7 7 1,0-1 117,-6 7 1,0-7 11,0 1 1,0-1 162,0 7 1,-2-1 132,-4 0-172,4 0-213,-13 1 1,7-1 390,-3 0-94,-5 1-300,7-1 1,-8 0 65,-1 0 0,-5-5-24,0 0 1,0-3-166,6 3 0,-6-3-17,0-3 1,0-4 98,5 4 0,1-4-648,0-2 287,-1 0-454,1 0-688,8 0 413,-7 0-544,14 0 631,-5 0 1,14 0-435,5 0 0,11 0 449,6 0-588,11 0 1475,12-8 0,17-9 0,10-10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3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225 157 7994,'-8'-18'-509,"6"1"437,-3 0 1,3-1 261,2 1-99,0 7 44,0-5 69,0 5 566,0-7 858,0 8-249,0 1-727,0 8-323,7 0 1,3 0 641,7 0-483,1 8-185,-1 1 0,-2 8-104,-3 1 1,1 5-154,-7 0 0,0 2-196,-6-2 0,0 2-122,0 4 1,-2 3-393,-4-3 1,-4 4 76,-7 1 1,-6-5-515,0 0 0,-6-6-25,6 6 582,-8-16 259,5 11 0,-1-23-70,4 5 129,3 4 89,3-8 132,0 5 101,0-14 527,7 5 509,2-6-531,8 8-391,0 0 0,6 8 778,0 3-395,0 5-145,1 1 0,-5 0 227,4 1 1,-4 5-361,-2 0 1,6 0-262,-1-6 1,1 0-288,-6 1-222,8-1 0,-4-2-635,7-3 0,-5-4 554,5-8 1,-5 0-390,6 0 258,-1-8 189,7-9 1,1-12-753,4-12 1230,4-3 0,7-15 0,1-3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5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68 8012,'0'-27'-1029,"0"4"1029,0 12 0,0 5 2378,0 12-1684,-8 3 0,-1 8-715,-9 1 1,3 5-6,4 0 0,-3-6-115,8-5 1,1-1 27,5 7 0,0-7-179,0 1 1,7-9 33,5 3 0,9-4 28,2-2 1,6 0-67,-6 0 1,2-8 74,-2-3 1,-10-4 194,5-3 1,-5 1-78,4 0 0,-7-1 191,-4 1 0,-2 2-98,1 3 395,-3-3-246,6 5-72,-8 1 0,-6 5-83,0 15 1,-1 1 48,1 11 1,-2 4-47,-3 2 0,1 1 87,4-1 1,5 10 115,-5-5 1,-2 5-116,2-5 0,-5 1 105,5-1 1,-6 1-106,7 0 1,-9-3 2,3-3 1,-3 2-138,3-8 1,-5 6 137,5-6 0,-3 0-250,3-6 1,-4-5 136,3-1 0,2-7-44,-1 2 65,-1-4 1,-5-10-6,0-4 1,1-3 276,5-2 0,-3-2-85,9-5 1,-1 5 144,6-4 0,0 4-58,0 2 1,8-6-15,3 0 1,4 0-129,3 5 0,5 7-232,0-1 1,8 1 63,-3-7 1,-1 3-215,2 3 1,-6-1-129,6 7 1,-6 0-456,6 6 0,-8 0-69,2 0 0,-4 0 915,-1 0 0,-1 0 0,0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7994,'17'0'647,"0"0"163,-7 0 0,-2 1-242,-8 5 1,0-2 14,0 8 1,-2-3-92,-4 3 1,2 3 77,-7-3 0,5 3 682,-6 2-582,8 1-458,-3 7 1,7-12-149,0 4 0,0-3-69,0 3 0,9-2-307,9-3 0,1-4-44,10-8 1,-1 5-399,7 1 0,-6 0 258,0-6 1,-6 0-305,6 0 0,-14 0-1012,2 0 915,-3 0 389,-5 0 1,-1 8-133,-8 3 0,-8 10 314,-3 2 0,-10 12 194,-2-6 1,-14 13 143,2-7 1,-1-3-13,7-3 0,-2 0 619,8 5 0,-5-5-422,4 0 1,3-6 1635,10 6-732,-5-8-445,15 4 0,-13-8 256,8 1 1,1-1-671,5 0 0,0 1-341,0-1 0,0-6 32,0 1 0,0-6-264,0 5 12,7-7 1,3 4-577,7-8 0,-2-8-646,-3-3 615,3-5 500,-5-1 0,13-6-20,0 0 1,0-6 280,-6 6 1,1 2 271,-1 9 0,-5-1-123,-1 7 0,-5-6 198,5 7 1592,-7-1-892,12 6-526,-14 8 0,5-5 1775,-7 9-1060,0-8-445,0 11 1,6-5 100,0 7 0,0 0-262,-6 1 0,0-1-195,0 0 0,0 1-213,0-1 0,0 8-183,0 4 0,0-2-1611,0 1 968,-8 1 526,6 13 1,-8 1-2719,5 3 1941,-5 4 0,-2-8-1180,1 4 1371,-1-4 829,3-15 0,-7-2 0,7-7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4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7948,'-18'0'1718,"7"0"-841,-1 0-470,8 0-281,-3 8 1,7 2 833,0 7 0,0 8-337,0 4 0,0 3-161,0 3 1,0-1-474,0 1 0,-6 5-424,0 1 1,0 1-145,6-2 0,0-3-758,0 3 1,0-5-1090,0-6 1258,0 3 485,0-20 683,0 11 0,0-21 0,0 6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5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7948,'25'-17'-300,"-6"-1"1,6 1 989,-7 0-192,-1-1-214,0 1 0,6 6 286,0-1-207,8 1-162,-12 1 1,12 2 69,-8 8 0,6 0-104,-6 0 0,0 0-150,-6 0 1,6 0 102,0 0 1,1 0-244,-7 0 115,0 8 1,0 0-163,1 3 1,-7 3 39,1-9 1,-3 9-10,3-3 0,1 5-11,-7 1 1,6-5 126,-7-1 1,7 1-6,-6 5 0,1 0 37,-1 0 1,-4 1 8,4-1 0,-2-5 38,1-1-54,-3 1 3,6 5 76,-8 0-61,0 1-21,0-1 1,2-2 5,4-3 1,-4 3-7,3-3 1,-3 3-3,-2 2 0,0 1 5,0-1 0,0 0-5,0 0 0,0 1 31,0-1-29,0 8 2,0-6 0,0 12 147,0-8-137,0 8 59,0-4 0,0 9 15,0 5 0,0-3 25,0 8 1,6 0 143,0 6 1,0 0-11,-6 0 0,0 0 152,0 0 0,0 3 30,0 9-1101,0-1 830,-8 22 1,0-16-934,-3 0-122,3-15 722,0-4 0,5-19-42,-9 3 1,8-11 55,-2 0-4,-3-4 52,7-9 0,-12 0 857,9-5-979,-9-3 0,5-4-456,-9-15 21,-7 0 366,6-16 1,-14 4-1130,5-11 802,-5-4 480,-2-8 0,1 8 1,-1 1-1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7956,'12'-5'398,"-1"-1"-364,-7 0 0,9 4 372,-7-4-37,0 5 9,-6-7-142,8 8-95,-6 8 1,5-5 309,-7 9-255,0-1-129,0 7 1,0-1-95,0 0 1,0-5 110,0-1-152,0 1-206,0 5-597,0 0 403,8-7 268,-6-2-73,13-8 516,-13 0-101,6 0 70,-8 0 478,0 0-336,-8 7 0,-1 3-87,-9 7 0,-1 1-39,-4-1 0,2 0-320,-8 1 107,8-1-405,-4 8-425,8-6 399,-1 6-227,9-15-57,1-3 141,8-7 0,2 0 232,4 0 0,3-7 81,9-5 0,-1 2 290,0-1-126,0 7-70,-7-11 692,5 13-288,-13-6 150,14 8 281,-14 0-282,5 0 1,-12 2 311,-1 4 0,-8 3-361,3 9 1,-10-1-101,-2 0 0,0 1-474,5-1 205,-7-8 87,14 7-697,-12-7 323,21 1-80,-6-2-253,8-1 391,0-5 1,8 6 27,3-8 1,5 0 111,1 0 0,0 0 179,1 0 0,-1 0 45,0 0 72,0 0-101,-7 0 259,5 8-82,-13-6 1,6 13 210,-8-3 1,-2 3-224,-4 2 0,-3 1-44,-9-1 0,-5 0-113,0 0 1,6-5-187,6-1 0,5-5-561,-6 6 358,8-8 82,-3 3-297,7 1 212,7-6 37,3 6 0,13-8-117,0 0 1,6 0 234,-6 0 0,6 0-14,-6 0 1,-6 0 151,-5 0 1,-7 1 605,7 5 992,-8-4-814,4 14-499,-16-7 0,-2 8 645,-7 1-352,0-1-158,-8 0 0,4 3-19,-8 3 1,2-4-73,-2 4 1,4-4 97,8-2 1,5-1-210,1-5 1,7 5-116,-2-5 0,4 5-116,2 1 35,8-8 45,-6 7 0,19-7 2,-4 9-51,12-9-342,6-1 0,11-8-469,11 0 0,7-4 423,11-7 105,11-9 0,-38 1 0,0-4 0,4 1 0,0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28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14567,'-9'0'2432,"-5"2"-1832,9 4-567,-1-4 131,-2 13 1,0-5-649,-3 7 297,-5 8 213,7-6 0,-14 8-1728,0-4 1,0-3 1701,5 3 0,1 4 0,0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675 139 8020,'0'-12'618,"0"1"-218,0 7-239,0-11 0,0 11 263,0-8 156,0 8-52,-8-11-357,6 13 1,-5-7 180,7 3-123,-8 4-79,6-6 0,-8 6 122,5-3 36,3 3-205,-6-6-31,0 0 0,5 6-268,-9-3-53,1 3 194,-7 2-7,1 0 0,-2 0-36,-4 0 103,3 7 68,-5-5 1,6 12-17,-4-9 1,4 9 64,-4-3 0,2 5 139,-2 1 0,4 0-101,-5 1 0,-1 1 82,2 4 1,-5-2 185,5 8-252,-8 0-67,12-2 0,-6 11 165,7-3-86,-7 3-99,14-3 0,-12 1 36,11 5 0,3-5-62,-3 4 0,8-3-132,-2-3 0,5 1 35,1 0 1,0-7-168,0 1 1,0-6-44,0 6 31,0-8 210,7 4 1,1-7-224,3-1-37,5-8 153,-7 7 1,11-8-173,3 3 0,-4-3 94,4-8 0,4 0-99,2 0 0,1 0 70,-1 0 1,4-8-140,-4-3 0,3-5-126,3-1 71,-8 0 252,6-1 1,-14 1-265,4 0 178,-4-1 144,-2 1 0,1 2 77,-1 3-89,-7-3 398,5 13-38,-13-6 248,6 8-70,-1 0-181,-5 0-79,6 8 1,-2 2 593,-1 7-315,1 0-156,2 0 1,-4 1 143,7-1 0,-7 0-272,2 1 1,1-1-162,-1 0 0,2-5-34,-2-1-187,-4 1 0,11-1-1622,-7 1 828,0-8 259,-6 3-1181,0-7 1938,0 0 0,0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0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8020,'-17'-1'1259,"0"-5"628,-1-4-714,1 1-446,7 1 86,3 8-93,7 0-803,0 0 1,9 0-325,9 0 0,9 0 150,13 0 1,10-2-476,8-4 732,7 4 0,4-13 0,10 5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68 8192,'10'-18'-688,"0"7"482,-5-1 1,-1 8 616,8-1-194,-8 3 1,3 0 356,-7-4 28,8 4 0,-6-4 110,4 12-218,3 4-299,-7 7 1,6 2 76,-8 4 0,0 2-77,0 4 1,0 4-16,0-4 0,0 1-83,0-1 0,0 2-227,0-8 0,0 0-146,0-6 0,0 1-868,0-1 155,0 0 530,0-7-77,0-3 630,0-7-39,0 0-26,0-7 0,0-3-99,0-7 1,0-2 27,0-4 1,0-4 174,0-8 1,0 2-3,0 5 1,2-3-48,4 8 1,-4 0-264,3 5 186,5 9-12,-8-7-47,13 15 44,-5-7 65,-1 8 0,1 0 372,-4 0-92,-4 0-18,5 8 1,-7 1 116,0 8-138,0-7-180,0 5 0,-5-5-104,-1 7 7,0 8 1,-2-6-73,-3 5-45,3-5 213,-7-2-202,13 0 0,-12-5-481,9-1 64,-1-7-128,-2 12 302,6-14 36,-5 5 0,7-9-8,0-3 153,0 3 43,7-14 0,-3 14 25,8-3 113,-8-5-161,11 8 582,-13-6-345,6 8 1,-7 0 150,5 0 0,-4 2 150,4 4 1,-4-2 105,-2 7 1,0 1-145,0 5 0,-2 1-247,-4-1 147,-3 8-360,-9-6 1,1 14-211,0-5 1,-3-1-62,-3 2 0,4 0-365,-4 6 1,-2-1 263,2 1 0,-6-6-221,6-1 0,0-6 361,6 1 0,0 0 181,-1-6 1,1 4 191,0-9-86,7-5 368,-5 1 367,13 0-190,-14-6 124,14 5-193,-5-7-327,7 0 0,2 0-156,3 0-75,5-7 182,7-3 1,6-7 64,0-1-112,1 1 87,1 8 1,-6 1 142,4 8 1,-10 0-92,-1 0 1,-1 0 180,7 0 1,-9 8-48,-3 3 0,-4 10 164,-2 2 0,0 2-216,0-2 1,0-2-7,0 8 0,0-8-32,0 2 39,-8-3-61,6-3 1,-5 0-267,7 1 46,0-9-346,0 7 33,0-15 0,7 7 136,5-8 1,3-2-47,2-4 1,3-9 16,3-8 1,-4-6 84,4 6 1,2 0 146,-2 6 23,-8-1 58,-7 9 217,0-7-125,-6 15-54,5-7 1,-9 8 213,-3 0 1,-5 2-129,-7 4 0,-8 3-81,-4 8 0,2 3-15,-2 3 1,-1-2 9,-11 8 0,5-8-109,-5 2-73,5 4 3,1-8 0,1 6-183,-1-8 1,-1 1 63,-5-1 0,5-6-86,-5 1 1,11-6 112,1 5 1,8-7-94,-2 2 0,3-4-207,3-2 146,7 0-209,-5 0 218,13 0 60,-6-8 0,10 6-67,4-4 1,4 4 336,7 2 1,2 0 283,4 0 1,2 6-144,4 0 1,4 7 83,-4-1 1,3-2 1158,3 1-584,-1 1-492,1 5 0,5 0 1230,1 1-779,7-1-331,-4 0 1,2-5 62,0-1 0,0-5-357,6 5 0,-6-7-241,0 2 0,-1-4 33,1-2 0,4 0-232,-4 0 1,2 0-2529,-2 0 1425,4-8 477,-14-1 808,14-9 0,-5-7 0,6-1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2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10428,'10'0'2056,"7"2"-2051,0 4 1,2-4 211,10 3 1,-6-1 74,6 2 1,-6-2-206,6 7 0,-14-5-278,3 6-545,-13-1 0,3 8 491,-8 4 0,-2-1-109,-4 6 216,-11-6 1,-2 10 1,-6-13 304,8 4 0,-1-5 140,1-7 0,8 5 702,3-5 1,4-1-619,2 1 0,2-7-71,4 2 1,5-2-947,12 2 0,6-5 467,11 5 0,4-6-2757,8-6 2915,0-3 0,8-16 0,1-2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3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329 243 8028,'9'0'656,"7"0"1,-13 0 421,9 0-501,0 0-279,5 0 1,6-6-44,0 0 0,6-5-310,-6 5 1,8-6-442,-3 7 0,-3-7 18,-2 6 0,-5-7-348,-7 1 1,3 3-36,-9-3 275,1 8 40,-6-11 69,0 5 477,-7-7 16,5 0 1,-12 5-45,8 1 0,-1 5 257,1-6 162,4 9-76,-6-13 159,1 14-14,5-5-180,-6 7 131,8 0-464,0 0 1,0 7 154,0 5 1,-2 5 67,-4 6 1,2 0-69,-7 12 0,-1-2 138,-5 13 0,6 0 76,-1 6 7,8-8-245,-11 6 1,13-8 1,-4 4 89,4-4-143,2-15 1,0 4-118,0-8 0,8 0 142,3-6 0,5-1-161,1-5 0,0-3 105,1-8 1,-1 0-40,0 0 0,1-6-83,-1 1 0,0-9 77,0 3 0,-1-5 37,-5-1 7,5 0 93,-7-8 91,1 5 0,-2-5 96,-8 8 443,7 8-570,-5 1 0,6 10-26,-8 4 0,0 5 359,0 12-201,8 4-61,-6 8 0,5-1-118,-7 1-106,0-1 10,8 1 0,-6 0-179,4-1 1,-4-5 133,-2 0 1,0-8-111,0 2 1,0-4-319,0-2 28,-8 1 0,-2-3 331,-7-3 1,0-5-40,-1-7 1,5-2 734,-4-3-295,3-5-79,-11-7 1,14-2 153,-1-5 0,6 5 116,-5-4 1,7 4 424,-2 2 0,6 1 29,6 5-707,4-5 1,13 9-234,0-5 59,0 5 44,-6-1 0,2 6-565,4-4 261,-3 4-140,-3 2 0,-2 0-1071,-3 0 569,-5 0-327,1 0 118,-8 0 439,0 0 1,-8 0 222,-3 0 0,-6 0 150,-6 0 1,-4 0 404,-8 0-124,0 0 49,1 0 0,-6 2-19,-1 4 0,-1-2 177,2 7 0,1 1 414,-7 5 0,6 0-120,-6 1 1,7 5 259,-1 0 0,-2 0 572,1-6-685,1 0-328,13 1 0,2-1 312,8 0-258,-1 1-307,9-1 1,1 0 71,8 1 0,2-1 36,4 0 0,5 0-15,12 1 1,12-1 7,11 0 1,12 1-1,5-1 1,6-2-1077,6-3-701,-4-5 1477,14-7 0,-14 6-2068,4 0 1060,4 0 375,-16-6 1,12-8-330,-12-3 1,-3 1 298,-2-2 758,3 1 0,-3-8 0,3-4 0,-7-2 0,-4 3 0,-4 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5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8305,'19'7'0,"4"-5"328,-11 4 0,3-2-55,2 2 0,-5-4 215,-1 3 0,-7-1-99,2 2 1,-4-2-78,-2 7 1,0-5-710,0 6 1,-6-1 312,0 7 0,-5-1-1139,5 0 1,-6 0 1222,7 1 0,-9-9 0,5-1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10419,'17'0'1143,"1"0"-1014,7 0 0,-6 0 108,4 0 0,-4 0-162,-2 0 1,6 0-192,1 0 1,-1 2 5,-6 4 1,0-2-171,0 7 1,-5-5 98,0 6 0,-9-7-190,3 7 0,2-6 240,-2 5 88,-1-7-11,-5 11 0,0-5 169,0 7-227,0 1 211,0-1 0,-2 8 190,-3 4 0,1 3-73,-8 3 0,7 5 83,-7 1 0,6 7-157,-5-2 1,5-2-31,-6 2 0,3-2-128,-3 2 0,3-3 157,3-9 0,4 1-753,-4-1 262,4-7-68,2-2-239,0-7 120,0-1-91,0-8 460,0-1 1,0-12 52,0-7 0,6-3-308,0-14 269,7-1 37,5-6 0,1 1 108,4-1 79,4 0-152,-8 1 1,12 7-29,-8 4 1,6 6 92,-6 5 0,0-1 167,-6 7 0,0 2 18,1 10 1,-3-2 253,-4 7 0,3 1 252,-8 5-297,-1 0-182,-5 0 0,0 1 332,0-1 1,0-5-261,0-1 1,-5 1-225,-1 5 1,-8 0-133,3 1 1,1-1-821,-1 0 513,7-7-22,-11-3 136,13-7 87,-6 0 0,2-13 299,0-4-183,1-4 1,5-3 164,0 1 1,0 0 690,0 6-470,0 0 1,2 7 503,3 4-207,-3 4-279,6 2 0,-8 2 163,0 4-57,0 4 1,0 7 213,0 0 1,0 1-271,0-1-573,0 0 1,0 1-115,0-1 0,0-6-1180,0 1 1202,0-8-493,0 3 273,0-7 8,8 0 1,-4 0 42,7 0 0,-5-2 402,5-3 0,-7 1 119,2-8 120,-4 9-160,-2-5 89,0 8 1,-2 0 44,-4 0 0,-3 0-71,-9 0 1,1 2-310,0 4 1,-6-3 80,0 9 0,0-6-181,5 5 0,1-7-69,0 2 1,-1-2-548,1 1 734,0-3 0,-1 6-148,1-8 240,8 0 1,-7-6 280,5 0 0,1-1 489,-1 1-361,-1 4-20,2-6 1,-11 6 206,4-3 1,-6 3-185,0-4 1,-4 4 71,-8 2 1,7 0 34,-1 0-49,0 0-175,-6 0 0,6 0-20,1 0 1,7 0-24,-3 0 0,5 0 842,2 0-19,0 0-458,-1 0 1,7 0 243,-1 0-166,8 0-157,-3 0 59,-1 0-131,6 8 23,-5 1-200,7 9 1,1-1 234,5 0-175,-4 1-60,13 7 1,-5-4 495,7 8-276,1-8-95,7 11 1,-4-5-52,8 8 1,-1-6-56,7-1 0,0-6 28,-1 1 1,7-2-33,-1 2 1,8-6-29,-2 0 1,4 1-784,2-7 0,4-3-481,7-2 0,-3-4-932,15-2 0,-1 0 889,13 0 0,-4-8 252,3-4 0,-9-9 250,9-2 643,-3-8 0,5 6 0,1-11 0,-3-6 0,-3-2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7128,'7'-9'1597,"-5"1"-764,14 0-416,-14 6-53,13-5 0,-5 1 125,7 0 1,0 0-239,0 6 1,8-5-145,4-1 1,4 0 135,2 6 0,1-2 0,4-4 0,-3 4-486,3-3 179,-3 3 124,-3 2 0,-5 0-1117,0 0 0,-8 2-573,2 3 748,-11-3 0,1 14 363,-7-5 1,-2-1 518,-10 1 0,-11 1 0,-10 5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5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8021,'-25'0'0,"6"0"610,-4 0 0,10 6-100,1 0-782,8 0 450,-3-6 1,9 0 54,3 0 1,7 0-78,11 0 0,12 0-16,11 0 1,6 0-153,5 0 1,-1 0 131,7 0 1,-5 0-481,5 0 1,-1 0-4,1 0 1,-3 0-99,-8 0 0,-2 0 109,-4 0 0,0 5-233,-12 1 1,3 0 584,-14-6 0,0 0 0,-6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8021,'-9'-10'750,"1"3"-437,8 7 0,0-2 172,0-4 0,2 4 120,4-4-208,3 4 0,15 2-217,-1 0 1,7 0-128,-1 0 0,4 0-44,1 0 0,9 2 131,3 4 0,4-2-142,2 7 1,0 1 74,-1 5 1,-1 2-178,-4 4 0,3-1 40,-9 6-83,0 1 180,-5 6 1,-8-1-8,-4 1 1,-4 2-13,-2 3 1,-1-4 112,-5 5 0,3-5-28,-9-1 1,1-1 304,-6 1-178,0 0 25,-8-9-459,-1 7 159,-16-6 1,4 8-54,-8-1 0,0 1-195,-5-1 0,-7 1-202,1 0 0,-14-1-511,2 1 0,-6-1-132,1 1 1,3-6 109,-4 0 867,5-8 1,1 4 0,0-8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3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950 53 8021,'9'-8'-1858,"5"4"2176,-8-7 851,-1 7-673,-5-4 1,-2 8-205,-3 0 1,-5-6-172,-7 1 0,-3-1 22,-3 6 0,-3 2-208,-9 3 1,-2 1 89,-3 12 0,-4-5-143,-8 10 1,0 4 107,0 2 1,-5 2-114,-1-3 1,-5 5 59,5-4 0,-5 2 78,5-3 1,2-3 128,10-7 0,10-3 52,7-3 1,13 1 533,-1-7-676,11 0 1,1-5-189,10 5 0,7-2 275,11 8 0,13 5 178,16 6 0,4 8 238,13-3-1427,-4 5 970,20 2 0,-14 5-119,4 0 141,-4 1-241,-2-7 0,-1 1-374,-5 0 0,-3-3-132,-9-3 0,1 2-1539,0-8 2164,-8 8 0,-1-10 0,-9 4 0,1-6 0,-1-6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2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87 131 8302,'0'-9'-360,"0"-1"328,0 4 1,0 3 909,0-9-474,0 1 0,0-1 84,0 0 1,0 7-216,0-7 0,6 6 259,-1-5 1,3 7 691,-2-2 105,-4 4-676,6-5-564,-8 5 1,0 2-102,0 11 1,-14 14 11,-3 10 0,-27 7 0,-3 10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3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8580,'2'-15'-46,"4"3"428,-4-3-142,13 5 1,-13-2 473,4 1 1,-2 5-207,1-5 1,-1 7-125,8-2 89,-8-4-36,11 9-260,-13-7 1,7 8-188,-3 0 0,-4 13 133,4 5 1,-4 10-116,-2 1 1,0 6 388,0 5 0,-2 4-169,-4 8 1,-2 6 47,-3 0 1,-3-1-120,9-5 1,-1-6-159,6 0 0,0-9 167,0-3 0,2-1-184,4-10 0,3 0-22,9-6 92,-1 1 1,4-7 169,-4 1 0,4-8-158,-9 1 1,3-3 94,3-2 0,1-2-12,4-3 0,-4 1 11,4-8 0,-4 1-136,-1-7 0,5 1-157,0 0 0,2-8-36,-2-4 0,-2-4-270,8-1 1,-8-7-641,2 1 1,2-14 478,-2 2 0,0-3-131,-6 3 1,1-6 136,-1 1 0,-2-5 87,-3 10 0,1 0 87,-7 18 1,6-3-328,-7 14 749,1 0 0,-6 6 0,0-1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3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8339,'-9'0'637,"-7"0"139,14 0 0,-3 0 884,10 0-1095,5 0 0,1 0-23,1 0 1,5 0-255,6 0 1,0 0-228,-5 0 1,7 0-218,3 0 1,-1 0-383,2 0 0,-2-5 405,2-1 0,4 0 133,-5 6 0,-3 0 0,0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3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329 243 8384,'-17'-17'0,"7"5"0,5 1 0,3 5 176,2-6 0,0 1-47,0-7 0,5 7-2,1-1 1,8 1-333,-3-6 0,-1 1-276,1 5 1,-7-5-111,2 5 451,-4-5 0,-4 1 108,-4 3 0,-5 5-109,-13 7 0,3 0 349,-7 0 0,4 7 118,-4 5 0,1 3 162,-2 3 1,-2 5-159,8 0 1,0 8 69,6-3 0,-1-1 390,1 2 0,6-6-247,-1 6 0,8-8-106,-1 2 0,3-4-156,2-1 1,2-3-466,3-3 0,5-3-64,7-3 1,6-4-279,0 4 0,8-12 270,-2-6 1,9-5-201,3-6 1,-3 2-442,-9-8 0,2 8 313,-8-2 0,-2 4 387,-10 1 0,3 7-447,-8-1 1152,-1 8-1,-5-3 0,0 9 571,0 3 1,0 11-508,0 7 0,-5 6 168,-1-6 0,-2 6 154,2-6 0,4 5-322,-3-5 0,3 2-648,2-2 0,6-3 118,-1 3 1,9-10-1041,-3-1 0,7-3 228,5 3 0,-2 1-994,8-7 1765,-1 0 0,7-6 0,0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8326,'0'10'3168,"-5"-1"-1381,-1-3 363,0-4-852,6 6-140,0-1-1726,0 3-551,0 7 1,0 1 920,0-1 198,8-8 0,1 7 0,9-7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5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10383,'9'2'1500,"-3"4"-1409,-4-4 0,-4 11-300,-4-7-2113,4 8 2322,-5-12 0,7 13 0,0-5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8513,'-10'0'1200,"1"0"-901,3 0 1,4 8 870,-4 3 0,-1 6-457,1 7 1,-6 2-126,7 9 1,-7 0-241,6-1 0,1 3-259,5 3 1,-6-3-68,0 3 1,0-2-215,6 3 0,-5-11-404,-1 5 1,0-12 362,6 0 0,-6-4-797,0-1 326,1-1 471,5-7 1,-2-3 95,-4-7 592,4 0-549,-6-7 0,8-3-203,0-7 0,2 5-47,4 1 0,4-1 171,7-5 0,0 5 125,1 1 0,5 7-128,0-2 0,0 4 324,-6 2 1,0 0 210,1 0 1,-3 8 298,-3 3 0,1-1-240,-7 2 1,1-1 114,-1 6 1,-4 1-525,4-1 0,-4 6 48,-2 0 0,-2-2-210,-4-9 0,-5 3-211,-12-3 1,3-5-297,-3-1 1,-2-4 141,2-2 0,-6-2-330,6-4 0,0-5 132,6-12 716,0 3 0,-8-4 0,-2 6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4.8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433 122 20567,'-18'-17'-4627,"7"5"4318,-1 1 1,6 5-37,-5-6 0,5 3-92,-5-3 0,5-1 1674,-6 7-542,8-8 1,-11 13 61,4-5 1,-11 4-299,-1 2 1,-2 13 1029,2 5 1,-4 5 93,-7 0 1,1 9 494,4 9 0,-1-1-319,7-5 1,1 5-1698,11 0 1,3-1-63,8-10 0,0 1 0,0-7 0,8 1 0,3-7 0,11 0 0,1 0 0,7-1-1047,-1-5 1,10-3-729,1-8 1,2 0-1473,-1 0 1,-5-2 3111,4-4 1,-3-3-1,-2-9 1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5.0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34 70 20567,'-18'0'2993,"9"0"0,3-8-1434,12-3 1,3 1-13,9-2 1,7 9-1548,3-3 0,11-2 0,1 2 0,6 1 0,-5 5 0,5 1 0,-6 5 0,6-2 0,-5 8-63,-1-1 1,2 14 0,2 2-1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1 448 7945,'9'-17'-277,"5"6"-35,-9-1 1,7 6 459,-6-5 0,-1 5 1177,-5-6-1018,0 1 1,6-1 162,0 1-133,0 7 108,1-11 243,-5 5-367,6-7 1,-8 5 275,0 1-26,0 7-184,0-4-453,0 8 140,0 0 0,0 14-39,0 3 0,0 14 84,0 3 0,6 9 35,0 8 1,5 7-78,-5 0 1,5-3-109,-5-8 1,8 1 35,-3-8 0,5 0-179,1-5 0,0-8 181,0-4 1,1-10 50,-1-1 1,-6-8 164,1 1 0,0 3-89,5-2 1,0-2-60,0-10 0,3-11-69,3-12 0,-2-6 30,8-5 1,1-6-267,11-12 1,-3-5-51,8-12 0,-5 4-161,5-4 1,-8 6 219,3 5 1,-11 5 27,-1 7 1,-8 9 12,2 9 0,-5 7-196,-7 10 1,-1 1-273,-5 5 421,-3-5 0,4 14-985,-12-3 1,3 5 84,-9 5 1188,1 5 0,-14 15 1,-2 2-1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242 189 8210,'0'-19'371,"0"-4"1,0 3 167,0-3 1,0 4 66,0 2 0,-5 5 209,-1 1-681,0-1 0,6 1 141,0-1 0,-2 8-288,-4-1 1,3 5-149,-9 5 0,-5 13-184,-6 10 0,-2 9 160,2 9 1,2 2 163,-8 16 1,13-1-6,-1 6 0,5 0-42,1 0 0,3-5-128,8-1 1,0-7 100,0 2 1,2-7-482,4-4 0,4-7 50,7-11 0,6 2-132,0-8 1,8-2 657,-2-10 0,11-3 0,4-8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467 173 8115,'-17'-7'2366,"0"-5"-1837,-1-3 0,1-1-590,0 5 1,0-5-23,-1 5 0,1-3-300,0 3 1,-1-4 273,1 3 0,0 2 191,0-1 1,-1 7 176,1-2 1,0 4-97,-1 2 1,7 0-255,-1 0 0,7 8-74,-7 4 0,2 11 115,-1 5 1,-5 7 157,5 5 1,-4 7 135,-3 10 0,7-1 106,-1 7 1,6 1-108,-5 5 0,7-8-82,-2-3 0,4-4-31,2-2 0,6-8-445,0-4 1,7-11 134,-1-6 1,3-4-254,3-1 0,-1-9 204,0-3 1,6-4-52,0-2 0,6-4-134,-6-7 1,6-3 77,-6-15 0,0 6 153,-6-6 1,-1 3-30,-5-3 0,3-2 447,-8 8 0,-1 6 382,-5 5 508,0 8-927,0-3 1,0 8 21,0 5 0,2 4 254,4 7 1,-4 2-95,4 4 1,-4-3-260,-2 3 1,0-4 336,0-2-707,7 0 0,-3-1-555,8-5-687,-9 5 590,5-14-449,-8 5 597,0-7 1,0-7 752,0-5 0,-8-3 0,-1-3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8102,'-18'-8'1547,"9"6"-418,1-5-394,8 7-498,8 7 0,7-5 440,8 4 1,2-4-207,-2-2 0,4 0-165,8 0 0,-3-2-265,-3-4 1,4 2-312,-4-7 1,3 1-792,3-1 0,-6 1 622,-1 4 0,-12 4-1429,1-3 922,-3 3 219,-5 2 727,7 0 0,-15-8 0,7-2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8091,'12'-6'423,"-1"0"1,1 1-78,5 5 1,2 1 243,4 5 1,-2 6-151,8 11 1,-2 4 141,2 7 0,2 7 167,-8-1 1,0 6 260,-6-6 0,-2 8-473,-3-1 0,3 1-7,-3-2 0,3-2-916,3-4 0,-3 3-649,-4 3 1,3-2-1053,-8-4 1,-3 4 1095,-8 8 0,-13 0-902,-10 0 1893,-13-8 0,-11 6 0,-9-6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7960,'0'-11'-49,"0"-1"0,15-7 0,5-8 1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7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7960,'17'-15'0,"-7"9"558,-4-11 1,1 9 806,-1-3 470,0 7-1610,-6-4 1,-4 12-368,-7 8 0,-11 7 142,-18 15 0,-20 24 0,-11 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6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70 8343,'0'-17'-3,"-2"-1"1281,-4 1-551,4 7-644,-13 3 1,5 7 55,-7 0 0,0 2-247,-1 3 1,7 5-155,-1 7 0,9 6 213,-3 0 0,4 1-48,2-7 1,2 0 138,4 0 1,3 1-427,8-1 0,7-7-47,-1-5 1,5-3-11,-5-2 1,6 0 135,-6 0 1,6-2-6,-6-3 1,-2-5 279,-9-7 0,1-1 30,-7 1 0,0 6-14,-6-1 0,0 1-57,0-7 0,0 7 417,0-1 0,-8 8-51,-3-1 0,-5 3 78,-1 2 1,0 13-128,-1 4 1,7 12-17,-1 0 1,7 6 158,-7 5 0,8-2-80,-2 9 1,5-3 12,1 2 1,-6 2-126,0-8 1,0 4-235,6-9 0,-2 9-123,-3-9 1,3-4-128,-4-8 0,-2-4-105,2-2-256,-7 0 401,3 1 1,-7-9-6,0-3 0,-1-12 242,1-5 1,6-5-84,-1-1 0,3-6 390,-3 0 1,2-6 19,5 6 1,3-6 155,-4 6 0,12 0-325,5 6 0,10 0-253,2-1 1,6 1-73,-6 0 0,8 5 194,-2 1 1,-2 7-362,2-2 1,-8-2 103,2 3 0,-2-1 240,2 6 0,-4 7 0,6 3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275 361 7990,'10'0'467,"5"8"-379,-5-6 1,1 4 164,1-12 0,-8 2-11,2-8 1,1 1 156,-1-6 0,2-3-155,-3-3 1,-3 2-111,4-8 1,-4 8 48,-2-2 1,0-2-106,0 2 0,0-6-150,0 6 0,-8 0 61,-3 6 0,-5 2-108,-1 3 1,4 2 59,-5 5 0,5 3-166,-10-4 1,2 12 59,-2 5 1,4 7 126,-5 5 0,-1 4 53,2 7 0,0 1 21,6-1 0,0 1 338,-1-1 0,3-1-158,4-4 1,1 2 55,4-8 1,4 6 73,-3-6-584,10 0 0,7-8 45,11-3 0,-2-5-17,8-7 0,0-2 1,5-3 0,1-7-236,-1-11 1,-5-2 145,0-4 0,-2 4 53,2 8 1,-4 2 237,-8 3 0,0-1-249,1 7 680,-1 0 0,0 14-22,1 3 0,-7 5 165,1 1 1,-7 6 17,7 0 1,-6 6 429,5-6 1,-5 6-539,5-6 1,-1 0-202,2-6 0,3-5-881,-4-1 1,5-7 464,1 2 0,0-6-302,1-6 0,5-5-375,0-12 1,8 1-742,-3-6 1,-1 1 442,2-2 1116,-8 4 0,4 0 0,-7-2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8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7990,'12'6'237,"0"0"0,-1 1 825,6-1 47,1-4 542,-1 6-73,0-1 565,-7 3-1675,5 7 1,-13 0-61,4 1 1,-6 5-2885,-6 0 1266,4 0 1210,-13 2 0,5 2 0,-7 7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4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8072,'0'-17'48,"0"0"145,0-1 0,2 3 535,3 4-144,-3-5 441,6 7-633,0-1 0,-4 2-37,7 8 1,-5 8-123,5 3 0,-5 14-15,6 10 1,-9 7 0,3 10 1,2 8-1,-2 3 1,-1-1-259,-5 1 0,0-7 124,0 1 0,0-9-351,0-1 0,0-3 129,0 2 1,0-10-39,0-7 0,0-8-180,0 2 212,0-3-6,0-3 60,0-7 671,0-3-387,0-22 0,6-2-567,0-12 1,7-4 156,-1 4 1,9-3-272,2-3 0,6 8 150,-6 4 1,14 6 26,-3 5 1,5 4 19,-5 8 1,-1 0 18,-4 0 0,1 6 295,-7 0 0,1 7-228,-7-1 698,-8 3 0,-1 3-262,-8-1 0,0 0 519,0 1 0,-10-1-261,-7 0 0,-8-5-55,-9-1 1,-3 1-3,-3 5 0,3-5-43,-3-1 0,5-7-510,7 2 1,-3-4 170,8-2 0,0 0-1311,5 0 1,7-8 173,-1-4 1085,8-3 0,4-10 0,10-2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8185,'8'-9'1033,"-6"-7"1,11 13 301,-7-9-843,7 8 1,-3-3 286,7 7 0,6-2-290,0-4 1,14 2-252,-3-8 0,7 7 4,-1-7 1,4 3-642,8-3 1,-2-3 347,-4 3 1,-3 4-1639,-9 3 1089,1-5 0,-8 8-811,-4-4 239,-12 4 0,-3 10 526,-8 4 1,-14 3 81,-3 2 0,-17 1 564,-1-1 0,-11 8 0,2 2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8141,'0'-18'172,"2"9"174,4 3 0,-3 4 83,9 2 0,-6 8-38,5 3 0,-7-1 108,2 1 1,2 3 230,-3 9 0,1-4-254,-6 4 0,0-4-273,0-1 0,0 5 37,0 0 1,0 0-669,0-6 0,0 0 342,0 1 0,0-1-822,0 0-635,0 1 77,0-1 1,2-7 1465,4-5 0,3-18 0,9-6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1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968 1 8141,'8'9'1825,"-6"1"-1219,4-4 1,-4-2-405,-2 7 1,0 1 9,0 5 0,-6 0 19,0 1 0,-7 1-53,1 4 0,-3 2-8,-2 4 0,-8 9-1045,-4-3 444,-4 3 323,6-3 0,-5 5-690,3 0 0,-4 1 385,-2-7 0,3-1-34,3-4 1,-4 2-21,5-8 1,-5 0 13,-2-6 0,3 0 122,3 1 0,-10-7 331,5 1 0,-5-1 64,5 6 1,-1-5-65,1-1 0,1 1 150,4 5 1,-4-5-69,5-1 1,3-1 107,2 2 1,9-5 172,3-7 953,7 8-935,-4-6 0,16 4-185,3-12 0,18-4-149,6-7 0,18-8 104,5-4 1,15 2-236,8-2 0,11 1-127,-43 10 1,0 1 0,1 0 0,0 1 156,-1 1 0,0 1 0,45-11 13,-7 8 0,-9 0-276,-3 0 1,-13 5 41,-10 1 1,-10 7-341,-13-2 184,-12 4 0,-11 4 431,-12 4 0,-4 11 0,-7 10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8119,'0'18'1958,"0"-9"0,2 5-1660,4-9 0,-2 1-717,7-6 1,-5 0 504,6 0 0,-1 0-39,6 0 1,1 0-533,-1 0 0,6 0 198,0 0 1,8 0 286,-2 0 0,3-8 0,3-1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1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8105,'6'11'986,"0"1"1,2-6-428,-3 5 0,-3-5-101,4 6 1,-4-7-599,-2 7-438,0-8 0,0 5-731,0-3 1309,0-4 0,8 6 0,1-8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1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8034,'-10'-18'537,"3"1"303,7 7-640,0 3 583,7 22 1,-5 4-261,4 16 0,-4 0-165,-2-1 1,0 8-115,0 5 1,0-3-713,0 2 1,0-6-125,0 6 0,0-7-475,0 1 0,0-3 568,0-3 499,8 1 0,1-1 0,9 1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2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8048,'18'-17'0,"5"-6"127,0 0 0,2 0 254,-2 5 1,4 3 91,7 3 0,3-3-180,3 4 0,-3-3-22,3 3 0,-4 3-11,-1 8 0,-6 0-261,0 0 0,-6 0 13,6 0 1,-8 0 10,2 0 1,-4 6 5,-2-1 1,-5 9-247,-1-3 0,1-1-148,5 2 1,-5-1 160,-1 6 1,1 1-52,5-1 1,-5 0 96,-1 1 0,-5-1 98,5 0 0,-5 0 4,6 1 1,-8-1 111,1 0 0,-3 1-88,-2-1 132,0 0 1,6 0-29,0 1 1,-1-7-68,-5 1 47,0-1-46,0 7 0,0-1-4,0 0 0,2-5 77,4-1-35,-4 1 1,6 5-9,-8 0 1,2 1 9,3-1 1,-1 6 56,8 0 0,-6 8-73,5-2 0,-5 11 186,5 6 0,-5 4-41,6 2 1,-7 2-1,7 3 1,-8-1 12,2 8 0,1-9 128,-1 3 0,0-6-28,-6-6 1,0 4 103,0-4 0,-2-2-191,-4 2 1,4-9-5,-4-3 1,-1-1 131,1-10 0,-2 0 159,3-6-640,-5 8 1,-7-7-282,-1-1 150,1-7 0,-6-12-449,0-4 1,-8-6-795,2-11 0,-3-9 1526,-3-9 0,-15-14 0,-4 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6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8251,'28'11'943,"1"1"0,-8-8-461,2 1 0,2-3-11,-2-2 1,-5 0-191,-7 0 254,1 8-1560,5-6 910,-7 13 1,-5-5-902,-10 7 1,-5 2 527,-7 4 1,-2-3 70,-4 3 0,3-4 265,-3-2 0,10 0 338,1 1 0,8-1 632,-1 0 1,5 1-466,5-1 0,7-2 197,11-3 1,4 3-111,8-3 1,7-3-1516,4 3 1075,-4-8 0,16 11 0,-4-5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3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17 105 8117,'2'-10'288,"4"4"398,-4 4-118,13 2 295,-5 0 0,2 6 271,-1 0-878,-7 7 0,4-3-256,-8 7 0,5-5-632,1-1-48,0 1-725,-6 5 744,0 0 0,8-7 230,3-4 1,-1-6-155,1-6 0,3-6 115,9-11 0,-4 2 483,4-8 1,-4 6 3,-1-5 0,-1 8 289,0 3-83,0 0 0,1 9 820,-1-3-161,-7 3-329,5 8 501,-13 0-314,13 8-579,-13-6 0,4 13-122,-12-4 1,-5 5-344,-12 1 1,1 2 145,-6 4 1,-5 2-104,-2 4 1,-3 2-306,9-8 0,4 0 230,2-6 1,6 1-2,5-1 0,5-6 155,7 1 1,2-2 8,3 1 1,5-1-183,7-5 489,8-3-256,2 6 0,8-8 44,-1 0 0,-5 2-48,0 4 1,-14-4 260,3 3-228,-5-3 352,-3 6 0,-5 2-124,-10 7 1,-7-2 114,-11-3 0,2 3-18,-8-3 1,0 3-12,-5 2 1,5 1-45,0-1 1,8 0 30,-2 1 0,4-1 242,1 0 1,9-5 273,3-1-656,4 1 0,4 3 74,4-3 1,11-5-90,12-7 0,3 0 107,3 0 1,2-4-153,3-7 0,-4-1-80,5-11 1,1-2-284,-2 2 1,-5-5-271,-6 4 1,-8-4 253,2 5 0,-11-8-229,-7 2 1,-3-4 205,-2-1 0,-2-1 136,-3 1 1,-5-1 212,-7 0 1,-1 9 44,1 2 0,0 5 100,-1 2 1,7 5-117,-1 1 766,1 7-542,1-4 1,1 8 456,3 0-441,4 0 0,-8 2 667,5 4-534,3-4 0,-12 13-8,8-3 0,-7 5 32,1 6 1,-3-2 158,-2 8 0,-2 8-8,-4 9 0,1 4-140,-6 2 0,1-2-505,-2-4 0,-2 8 131,8-8 0,0 0-210,6-12 0,5 1-295,1-1 0,7-5-634,-2 0 0,4-8 6,2 2 1,2-9 207,4-3 1,3-7 536,9 2 1,1-12 369,4-5 0,4-12 0,7-4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8100,'10'2'64,"-4"3"0,3 3 177,3 4 1,-2 1 461,1-7 1,1 5-219,5-5 0,0 0 298,0-6 0,1 0-304,-1 0 0,0 0-57,1 0 0,-7 0-386,1 0-320,-1-8 1,1 1-595,-1-5-135,-7 4 1,2 8-1668,-12 0 2680,-3 0 0,-16 16 0,-2 3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3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8063,'-10'0'274,"-5"0"0,15 0 9,0 0 1,8-1 15,9-5 1,0-4-136,0-7 0,3 2 342,3 3 0,-4-1 232,4 7-550,-4-8 1,-2 7-51,1-5 0,-7 4-204,1 8-233,-8 0 0,3 2 240,-7 4 1,-2 6-106,-3 11 0,-5-4-64,-7 4 1,-1 2-342,1-2 0,-6 0 145,0-6 0,0 1-88,6-1 1,-1-6 390,1 1 1,6-8-309,-1 2 411,1-4 1,-5-4-147,5-4 0,-3-4 866,8-7-302,1 7-181,5-5 1385,0 5-385,0 1 57,0 1-384,0 8 0,0 2-375,0 4 1,0 3 478,0 9-609,0-1 0,0 0 194,0 1 0,2-3-139,3-4 0,-1 3-272,8-8 0,-5 1-76,11-1 0,-3-4-209,14 4 0,0-6-765,5-6 0,3-4 521,3-7 1,-3 0-476,3 0 1,-5 1 298,-7 5 0,3 1-2797,-8 4 1643,0 4 1689,-13 2 0,-18 18 0,-11 9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8063,'-18'10'0,"1"-4"1637,8 3-50,1-7-647,8 6 1,8-8-483,3 0 1,6-6-187,6 0 1,-1-5 606,6 5 1,3-7-295,9 1 0,-3 3-1491,3-3 446,-3 8-489,5-11 0,-5 11-2526,3-8 3475,-4 9 0,-1-13 0,0 7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4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8079,'10'-8'870,"5"7"1320,-13-7-1123,6 8 0,-8 2-494,0 4 0,-6 3 645,0 8 0,-5 6-47,5 1-922,0-1-195,6 2 1,2-8-210,4 0 1,6-7-533,11-10 1,-2-2 514,8-4 1,-2-4-954,1-7 0,3 0 398,-8 0 0,0-1 292,-6 1 0,-7 0 138,-4-1 0,-4 1 732,-2 0 0,0 0 138,0-1-164,-8 1 1,-2 2 565,-7 3 1,2 2-387,3 5 0,-3 3-6,3-4 0,3 4-156,-3 2 0,6 0-1721,-5 0 91,7 0 227,-4 0 1,22 0-170,3 0 0,14 0 1145,4 0 0,-1-8 0,8-1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1:54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8032,'-2'9'0,"-3"-3"0,-5-4 718,-7-2 0,5 6 2767,1-1-3485,-1 1 0,-13-6 0,-2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0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8056,'0'-17'0,"-6"5"111,1 1 0,-1 5 184,6-6 0,-2 9 1155,-4-3-388,4-4 79,-6 8-756,8-5 1,2 7-33,4 0 0,-2 0-107,8 0 1,-7 0 34,7 0 0,-1 0-25,7 0 0,-7 2-1,1 3 1,-3-1-4,3 8 0,3-8 15,-3 1 0,-3-1 238,3 2-273,-1-4 0,5 7 72,-5-3-57,5-4 0,-13 6-36,9-8 49,-8 0-358,11 8 58,-13-7-334,6 7-750,0-8 598,-7 0-19,7 0 0,-8 2-142,0 4-875,0-4 0,0 7 165,0-3 1397,0 4 0,-8 7 0,-1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0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35 432 8154,'-15'-17'0,"3"0"1490,4 7-982,8-5 1,2 11-146,4-8 1,4 9-142,7-3 1,0-2-131,1 2 1,5-1 22,0 1 1,2 4-160,-2-4 1,-4 4-29,4 2 1,-6 2 165,-5 4-298,3 4 0,-13 13 74,4 0 1,-4 2 386,-2-2 0,-2 4 75,-4 7 0,2 1 76,-7-1 1,1-1-190,-1-4 0,3-2-1,8-4 1,-6-10-103,0 5 211,1-5-526,5 4 140,7-7 0,3-2-203,7-8 0,2-8-115,5-4 1,2-5-122,9-6 0,0-4-7,-1-7 0,8-1-230,5 0 1,-1-7 181,6-4 0,-4-2 127,9 2 1,-5-2 177,-6 8 1,2-1 5,-7 7 0,-1 1 266,-5 4 0,-3-2 149,-3 8 0,2 0 212,-8 6 0,0 5-196,-6 1 1,-1 5 199,-5-5 0,4 7 338,-3-2 0,-2 4-261,1 2 0,-5 8-56,5 3 1,-7 5-73,2 1 1,-4 8-202,-2 4 1,0 3 61,0 3 0,0 0-156,0-1 0,-2 1 136,-4-1 0,2 1-14,-7 0 1,7-3-3,-2-3 1,4 2 4,2-8 0,0 2-215,0-2 1,8-6 58,4 0 1,3 1-224,2-7 1,1-1-22,-1 1 1,6-7-150,0 2 0,8-4 122,-2-2 1,1-8-25,-1-3 0,-4-5-116,-8-1 1,1 0 59,-1-1 1,-2-5 32,-3 0 1,-4 0 37,-8 6 0,0-2 408,0-4 1,-2 9 15,-4-3 0,-4 5 60,-7 1 1,5-3 132,1 9 1,-1-1 410,-5 6 0,6-2 340,-1-4 1,6 4 266,-5-3-399,7 3-668,-4 2 1,16-2-397,3-4 1,14 2 74,10-7 1,1-1 62,11-5 1,-3 1-74,2 5 1,2-4-482,-8 3 1,6 2-386,-5-1 0,-7 7 383,-5-2 0,-6 4-502,6 2 0,-8 0 412,2 0 0,-9 0-889,-3 0 411,1 0 71,5 0 604,-7 0 1,3 2 406,-7 4 0,0 4 0,-6 7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8154,'9'0'2601,"-1"0"1,-6 0-2665,4 0 1,-3 0-423,9 0 0,-6 2-2429,5 4 2914,1-4 0,5 5 0,0-7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08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8152,'-10'17'3066,"-5"-7"0,11 3-2280,-7-7-302,7 0-497,-4-6 13,8 0 0,8-8 0,1-1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9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0 8409,'-10'0'3041,"-3"2"-2497,7 4 1,-2-2 132,3 8 0,3 1-222,-4 10 1,-2-2-363,3 8 0,-7-6-43,6 6 1,0-6-84,6 6 0,0-8-33,0 2 1,2-6-589,4-5 66,4 3 1,13-13 264,0 4 1,6-12-44,-6-5 0,7-5 31,-1-1 0,-4-2 261,-2-4 0,2 3-7,-2-3 0,-5 4 267,-7 2-146,1 0 0,-3-1 66,-3 1 1,-4 5 137,-2 1-151,8 7 14,-6-4-99,5 8 1,-7 8 80,0 4 0,0 7-40,0 10 0,0 1 10,0 16 0,0 2 26,0 10 1,-2 4 6,-3 7 0,-5-6-110,-7 1 0,-1-3 60,1 2 1,-6-5-161,0-12 1,0 2 90,6-7 0,-1-7 69,1-5 0,0-14-80,-1 3 1,1-13 3,0 1 0,0-4 158,-1-2 1,5-8 212,-4-3 1,9-12 285,-9-6 1,11 2-237,0-2 0,-2 1 192,3-7 1,7 6-91,9 0 1,4 6-104,3-6 0,5 8-294,0-2 1,6 4-255,-6 2 0,6-1-150,-6 1 1,5 6-414,-5-1 1,2 2-1080,-1-1 1,-5 1 878,4 5 1,-4 3-807,-2-4 1731,1 4 0,-1 2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10060,'-2'18'40,"-4"-1"1,2 0-1480,-7 0 904,-1 1 1,-5 5 534,0 0 0,-1 0 0,1-6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0 188 7643,'0'-11'-255,"0"-1"883,8 9-378,-6-5 1,5 6-47,-7-4 105,0 5-109,0-7 1,2 8 299,4 0 409,-4 0 12,5 0-208,-7 0 1308,0 0-1980,8-8-108,-6 7 155,13-7-151,-6 0 0,3 6 135,-1-3 1,-5 3 55,5 2 208,-7 0-241,11 0 1,-7-2 66,3-4-103,4 4 1,-5-5-66,7 7 0,-6 0 36,1 0 1,-1 0 48,6 0 1,0-2-55,0-4 0,1 4 25,-1-3 1,5 1-117,1-2 0,6 4 81,-7-4 1,7-1-6,-6 1 1,5 1-17,-5 5 0,5 0-7,-5 0 1,2-2-41,-2-4 0,-4 4 63,3-4 1,3 4-108,-2 2 1,0 0 92,-6 0 0,5 0-95,1 0 1,0-1 68,-6-5 0,6 4 15,0-4 0,-1 4-42,-5 2 1,1 0-63,-1 0 51,0 0 1,0 0-4,0 0 0,-6 0-193,1 0 0,-7 0-130,7 0-901,-8 0 676,3 0 0,-5 0-873,4 0 913,-4 0 1,3 0-32,-10 0 1,-1 2 78,-11 4 1,0 5 530,-17 12 0,-4 4 0,-14 7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3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84 256 8068,'-17'10'0,"6"-2"-253,0-8 0,5 0 101,-5 0 1,7-2 718,-2-4 1,2 4-178,-1-4 0,3 3-170,-4-3 1,12 4-61,5-4 0,6-3-139,6-3 1,3 3 4,9-2 1,-1 1 94,0-1 1,6-3-54,0 9 0,7-7 60,-1 7 1,-3-1-130,3 6 0,-6 0-23,5 0 0,-5 0-71,6 0 1,-6 0 135,5 0 0,-1 0-101,1 0 0,3-6-202,-8 1 1,5-7 69,-5 6 1,6-7-54,-7 2 1,-4 1 29,-7-1 0,-7 5 46,2-5 1,-4 5-125,-2-5-13,-8 7-88,-1-11-41,-8 13 435,-8-6 0,-9 16 0,-9 1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496 103 8068,'1'-11'-284,"5"-1"0,-4 7 340,4-7 1,-4 7 323,-2-7 1,1 8 211,5-1-620,-4-5 0,8 8 174,-5-3-200,-3-5 135,6 8-18,-8-5 184,0 7-27,0 0-158,-8 7 0,4-3 4,-7 7 0,-6 3-69,-6 8 1,-7-1 92,1 8 1,3-6-203,-3 5 0,1-1 57,-6 1 1,1 4-58,5-3 0,-2-5 113,7-1 0,0-4-16,6-2 1,0-5 123,0-1 0,2-5-110,3 5 0,-1-5 24,7 5-2,-7-7 0,9 9-7,-7-7-7,7 7-10,-11-3 1,13 1 20,-4 1 0,-1-7 0,1 7 323,0-9-193,6 13 101,0-14-197,0 13 1,0-11 128,0 7 0,8-7-24,3 1 1,4 3 154,2-2 0,10 5-77,7-5 0,10 5 118,13-5 0,0 1-303,11-1 1,-7-2 81,13 7 1,-10-7-123,5 2 1,-5-2 109,-13 1 1,3-1-571,-15 7 0,-1-5-168,-9 6 0,-5-7-438,-6 7 1,-3-7 399,-4 7 656,-3-1 0,-16 6 0,-1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5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9435,'0'-10'1824,"0"3"-1371,0 7 234,0 0-826,8 0-227,-6 7 0,5 3 94,-7 7-1044,8 0 609,-6 0 194,13 0 0,-11-2 513,7-3 0,0-5 0,7-7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8156,'2'-11'-23,"4"-1"1,-4 7 401,3-7 375,-3 8-472,-2-3 0,2 7 797,4 0-73,-4 0-139,5 0-510,-7 7 1,6 3-39,0 7 0,-1-6-304,-5 1 1,0-7 105,0 7 1,2-6-868,4 5 1,-2-7 141,7 1-747,-7 5 1,9-6 42,-7 7 1308,7-7 0,4 11 0,10-5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6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7938,'0'-10'185,"0"-5"1,2 13 919,4-3-155,-4 3-199,13 2-261,-13 0-133,13 0 0,-13 2-59,4 3 0,-4-1 508,-2 8-689,0-1 0,0 6-230,0 0 1,0-5-709,0-1 0,-6-5 179,0 5-1404,1-7 863,5 11-38,0-13 1221,7 5 0,3-7 0,7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1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8841,'0'9'2132,"0"-1"1,0-6-507,0 4-1105,-8-5 1,4 13-28,-7-9 0,5 9-944,-5-3 1,5 4 449,-5 2 0,-1 8 0,-5 2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0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85 6897,'0'-11'618,"0"-1"0,2 7-153,3-6 1,-3 5-49,4-5 0,-2 7 355,1-2-548,-3-3 1,7 7 210,-3-3 64,-4 3 24,5 2-35,-7 0 873,0 0-1014,0 7-168,0-5 0,-2 6-179,-3-8 34,3 7 89,-6-5 1,3 13-165,-1-4 1,-7-2 29,2 3 1,-4-1-164,-2 6 1,-1 5-17,-5 0 0,4 6 3,-3-5 0,-2 7 113,1-2 0,1-4 47,5-2 1,2-3 26,4-2 0,-2 0-50,7-1 1,-1-4-86,1-1 83,4-7-307,-5 10 245,7-12 0,7 6 31,5-8 0,-3 0 283,2 0 1,0 5-94,6 1 1,0 2 40,0-3 1,0-1-44,-1 7 0,-1-5 422,-3 5 0,1 0-192,-8 6 0,3 0 164,-3-1 1,-3 1-152,4 0 1,-4 0-178,-2 0 0,-6-1 52,0 1 0,-1 0-150,1 0-579,4 0 376,-5 0-578,0-1 1,5-4 28,-4-1-326,4-8 1,2 7-873,0-5-325,0-3 1599,0 6 1,8-12-339,3-7 941,11-8 0,4-22 0,8-2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1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9401,'9'0'4590,"6"0"-4048,-6 0 0,8 0-233,0 0 1,-6 0-285,0 0 0,1 0-538,4 0 417,1 0 0,0 0-136,0 0-454,-8 0 1,4 2-54,-7 4 1,-1-3-45,-5 9 1,0-1 235,0 6 0,0-1 447,0 1 1,0 0-92,0 0 0,-5 0 83,-1-1 0,-7 3-108,2 3 0,-4-7 32,-2 8 1,0-8 55,1 7 0,-1-5-13,0-6 1,6 4 184,0-4 1,1 4-132,-1 2 0,-4 0 363,4 0 1,2-6-184,-3 0 1,9 0 161,-3 6 0,-1 0 444,1 0-104,0-1 1,1 1-55,-1 0 0,1-6-146,5 0 0,1-5-206,5 5 1,-2-5 78,7 5 0,-5-7-279,5 1 0,2-3 97,9-2 0,-1-2-112,7-3 1,0-6-236,5-12 1,-5 5-210,0-5 1,-7 4 132,1 3 1,-5-1-176,-6 0 1,-1 0-161,-5 0 189,-3 8 450,6-6-378,-8 13 383,-8-5 81,-1 14 0,0-3 118,3 7 0,2-5 545,-1 5-356,3-7-58,-6 11 1,8-12-83,0 9 1,-2-9 203,-3 3-210,3 3 0,-6-5-85,8 7-74,-7 0 0,3 6-111,-7 0 0,2 5-91,-3 1 1,-1 5 138,8-6 1,-6 3 162,5-3 1,-1-3-119,1 3 0,4-3 312,-4-2-177,5-1 0,2-1 434,5-4-325,-4-3 1,13-8 282,-4 0 1,-2 0 185,3 0 1,-1 0-267,6 0 1,-6 0 254,0 0-504,0-8-59,6 7 1,0-7-75,0 8 1,-6 0 117,0 0 1,0-5-915,6-1 1,0 0-273,0 6 1,1 0-814,5 0 0,-5 6-165,5 0 0,-4-1 1944,-3-5 0,9 8 0,1 1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8148,'0'0'0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8153,'8'-18'1239,"-6"1"-1547,13 8 381,-5 1-237,-1 8 1,1 0 139,-4 0-1068,-4 0 1092,13 8 0,-5 1 0,7 8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34 7775,'9'-9'-773,"-1"-1"1779,-8 5-98,0 3-457,7-6 205,-5 8-113,5 0-275,-7 0 581,0 0-866,0 8 0,0 1 26,0 8 1,-7 5 69,-4 1 0,-4 5-25,-2-6 1,-2 8 37,-3-2 1,3-2 220,-3 2 1,-2-7-111,1 1 1,1 2-28,5-1 0,6-6-72,0-6 0,5-2-23,-5 2-724,7 4 381,-3-5-260,7 6 0,5-4-89,1-1 194,7-7 0,-6 5 23,5-4 160,3-3 16,-6 6 279,0-1 0,-1-3 962,-8 7-751,0 0 0,-2 6 224,-4 0 1,-1 5-163,-4 1 0,-4-1-119,3-5 0,3-2-123,-2-4 0,7 4-216,-2-4 1,5-1 34,1 1-148,0-7 0,1 11-302,5-4 0,3-2 214,8 2 1,0-5 136,0 5 1,-2 0 17,-4 6 0,2-6 697,-7 0 0,-1 1-147,-5 4 0,0 1 85,0 0 1,-2-6 73,-3 1 1,-5-1 465,-6 6 1,-1-1-400,0 1 1,0 0 197,0 0-952,1-8 265,-1 6-1483,7-13 225,3 5-434,7-7 788,0 0 0,7-2-412,5-3 1,4-4 216,7-8 1,-3-8 431,8-3 0,-1-5 550,1-6 0,3-12 0,-5-9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186 134 8148,'17'-16'0,"-6"-1"-18,0 0 1,-5 2-20,5 4 1,-2-4 305,2 4 0,2 1 267,-7-1 1,1 7 377,-1-1-625,-4 3 1,11 4 83,-7 3 0,-1 5-117,-5 7 1,0 1 105,0 5 0,-7 3-82,-4 7 1,-6 7-31,-6-1 0,3 6-125,-8-6 0,-6 8-145,-5-3 1,7-3-526,10-1 0,-2-7 387,1-5 0,6-3-1276,6-9 655,7 1-125,-3-7 334,7-3 0,2-9-29,3-3 1,5-5 208,7-7 1,5 1-43,0-1 0,6-2 365,-5-3 0,5 9 67,-6-4 0,1 6 0,-7-1 0,1-3 0,0 8 119,0-4 0,-6 1 445,0 5 827,0 3-569,6-5 0,0 7-320,0 0 1,0 0 222,-1 0 0,-4 0-265,-1 0 1,0 5-54,6 1 1,0 5-167,-1-5 1,1 1-148,0-1 0,0-5-117,0 5 1,-1 2-287,1-3 0,-5 1-1497,-1-6 1404,0 7 0,4-3-1221,-4 7 1122,4-7 0,-13 5-665,3-3 750,-3 3 1,-7 8 415,-1 0 0,-14 7 0,1 2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4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34 9624,'0'-9'1934,"0"-6"-1578,0 13 127,0-6-493,8 8 0,-5 0-140,9 0-31,-9 0 1,10 2-537,-7 4 545,0 3 0,-1 8-45,1 0 1,1 0 89,-1-1 1,-4 1 76,3 0 1,-3 0-38,-2 0 1,-2 5 375,-3 0 1,1 6 72,-7-5 0,5 5 71,-5-6 0,5 1-46,-5-6 1,8-1 629,-3 1-418,4 0-315,2 0 0,2-8-300,4-3 1,3-4 74,8-2 0,5-2-262,0-4 1,6-3 43,-5-8 0,-1 0-88,-5 0 1,0 1 111,0-1 0,-8 0 55,-3 0 1,1 0 377,-1 0-226,-1 1 529,-12-1 1,-4 8-234,-12 3 0,5 4 215,-5 2 1,-1 0 42,1 0-605,-6 0 77,10 8 1,-5-1-212,7 4 0,0 2 208,0-7-1532,8 7 1,-4-9 703,7 7 0,2-7 733,10 1 0,11-10 0,9-5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101 135 8071,'0'-9'701,"0"-6"-324,8 5 1,-1-6-84,4-1 1,4 6-15,-4-1 0,2 7-70,-1-6 0,3 5 0,-4-5 0,-2 7 187,2-2-264,1 5 1,-1 1-105,0 0 98,-7 0 0,5 0-8,-3 0-103,-5 0 191,7 0-228,-8 7 1,0 2 45,0 8 1,0-6-75,0 1 0,0-1 108,0 6 0,0 7-4,0 4 0,0 4 295,0 1 0,0 3-96,0 3 0,0 4 44,0 7 1,-6-5-37,1 0 0,-3-8 82,3 2 1,1-3 6,-7-3 1,1-1-325,-1-4 0,-4-3-112,4-9 1,2 1-237,-3 0 0,3-6-626,-2 0 1,-4-7 491,4 2 1,-4-4-301,-2-2 1,6-2 243,0-4 1,-1-5-1379,-4-12 1889,-1-3 0,0-22 0,0-5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5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7934,'7'-9'-279,"-3"-4"364,7 7 0,-5-5 500,5 5-310,0 1 1,6 5-90,0 0 0,-1 0 246,1 0-276,0 0 0,0 0-255,0 0 1,-1 2-54,1 3 42,0-3 1,0 11 202,0-7-73,-8 7 1,4-4 19,-7 8 0,1-2-33,-1-4 0,-4 6 175,3 0 1,-3-1-143,-2 7 0,-6-3 21,1 3 1,-6 1 85,5 4 1,-7 4 122,2-4 1,-4 2-16,-2-2 0,6 3 205,0-3 0,-1 4-192,-4 2 1,1-6-82,3 0 0,-2-2-210,2 2 0,3-4 64,-2-7 1,7 0-131,-2 0 0,5-6-215,1 0-134,0-7 325,0 3 0,1-9-57,5-3 0,3 1-397,8-7 0,6-2 209,-1-10 0,8 5-227,-2-5 1,-2 5 176,2 1 0,-6 6 283,6-1 1,-7 9-10,1-3 0,-9-1 79,-1 1 1,-7 0 51,6 6 1,-7 2 708,2 4 100,-4 3 0,-8 8-384,0 0 0,-7 0 157,2-1 0,-4 1-147,-2 0 0,1 0-291,-1 0 0,0 5 62,0 0 1,-5 1-142,-1-6 1,1-1 28,5 1 1,-5-6-241,-1 1 1,1-3-117,5 2 0,0 2 13,1-7-73,-1 7 1,6-11-50,-1 3-426,9-3 283,-5-2 349,8 8 1,0-5-47,0 9 260,8-9 1,-6 7 362,3-5-212,4-3 571,-7 6-522,13-8 1,-11 5 102,7 1 1,-5-1 11,5-5 0,0 0-25,6 0 1,-6 6 22,0 0 1,6 1 214,6-1 0,1-4-74,-2 3 0,-3-3 266,3-2 101,5 8-180,-1-7-565,0 7 1,-4-6-90,-11 3-414,4-3-388,-13 6-1103,6-8-1329,-8 0 1323,0 0 518,7 0 1,-3-8 1359,7-3 0,-7-11 0,3-5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8040,'0'-9'2392,"0"1"-1934,0 8 1,2 0 1176,4 0-572,-5 8-822,14-6-66,-5 13 1,5-6-289,-4 8 1,-4-6-127,-7 0 1,6-5-458,0 5 386,-1 0 0,-5 0-317,0 1 1,0-7-444,0 6 676,0-7 0,6 6-831,-1-5 391,1-3 273,-6 5 1,2-7 560,3 0 0,-3 0 0,6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7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430 1 7978,'-9'0'286,"0"0"812,3 0-278,4 0-253,-5 0-754,7 0 228,0 0-316,-8 7 0,6-3 44,-3 7 0,-3-5-92,3 5 1,-3 0 165,2 6 1,-1-6-22,-4 0 1,-4 3 137,4 8 0,-6-2-67,-6 8 0,-1-5 171,-4 5 1,-2-6-68,8 6 1,-6-2 396,6 2 0,-5-3 3,11-8 1,-5-1 155,10 1 1,3 0-203,3 0 0,3-6-4,2 0 0,0-5 49,0 5-125,7-7 1,3 3-265,6-7 1,-4 6 146,-1-1-241,-7 1 1,5-6-75,-3 0 90,-5 0 145,7 0-35,-8 0-172,0 0 220,0 7-315,0-5 168,0 6-343,0-8 0,7 0 82,5 0 1,8-8-69,3-3 0,6-4-30,-1-2 1,2-5-137,-2 0 1,2 5 392,-7 6 0,5 1-53,-6-1 1,6 2 1222,-6 3-871,1 4 0,-6-5 1453,-1 7-1044,-6 7 1,-3-3-2,-7 7 1,0 0-115,0 6 1,-7 0-109,-4 0 0,-6-4-493,-6 4 1,5-10 187,-5 10 0,-1-4-372,2 4 1,-1-2 42,6-4-72,1 4 227,-1-6 83,7 1 18,3 4 95,7-12 0,6 8 121,-1-5-134,16-3 1,-5 6-156,12-8 0,-3 0 88,-8 0 1,-6-2-431,0-4 6,0 4-3,-1-5 100,-3 7 162,-7 0 1,-7 7-91,-5 4 0,-4 4 79,-7 2 0,-3 0 201,-8 0 1,6 0-115,0-1 1,0 1 127,-5 0 1,1 2 136,4 3 0,-2-3 222,8 3 1,-6-9 53,5-2 1,6-1 1211,6 1 5,8 4-548,-12-13-639,13 13 1,2-13-137,11 3 1,4-1-71,2 2 0,1-5-60,5 5 1,-3-4 28,8-2 1,0-2-32,6-4 1,0 5-113,-1-5 1,1-2-166,-1 3 1,1-1 91,0 6 0,5-5-510,0-1 0,6-5 261,-6 5 1,6-5-200,-6 5 1,2 1-143,-2 5 1,-9 0-364,4 0 1,-12 0-144,1 0 0,-5 2 503,-1 3 1,-8-1 603,-3 7 0,3 0 0,1 6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7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0 387 7976,'0'-17'0,"0"7"156,8-4 1,-4 6 0,5-5 1209,-2 2-926,7 7 0,-5-3 681,8 7-737,-1 0 0,1 7-105,0 4 0,-8 12-69,-3 5 0,-4 0-113,-2 5 1,0-3 75,0 9 0,0-5 28,0-6 0,0 2-127,0-8 1,0 1 37,0-7 1,7-4-58,5-1 0,8-7 45,2 1 1,3-10-76,-3-7 0,4-3 7,8-1 0,-6-7-194,0 1 0,-6-8 130,6 2 1,-7-9-100,1-3 0,-3-1-301,-2 2 0,-6-4 190,0-7 0,-7 1-94,1 4 0,-3 4 82,-2 8 1,0 5 339,0 0 0,-7 9-107,-4 2 1,1 2 114,-1 10 0,0-1-58,-6 6 0,0 0 197,1 0 0,4 0-377,1 0 144,0 8 1,-4 1-709,4 8 1,3-6-37,8 0-147,0 0 0,8 6 205,3 0 0,6 0 686,5 0 0,4-1 0,8 1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28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236 16 7983,'-8'-9'3706,"6"3"-3021,-3 12 0,1 1 1127,-2 4 1,3 2-644,-9-7 0,-1 7-278,-9-2 0,-6 12-891,-11 5 0,-4 11 0,-8 4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85 8066,'0'-17'-110,"8"0"0,-5 2 333,9 4 1,-7-2 209,7 7 0,-7 1 755,6 5-780,1 0 1,4 0 264,1 0 1,0 2-104,0 3 0,-2-1-8,-4 7 1,4 0-85,-4 6 0,2 0 186,-2 0 1,2-6-389,-7 0 1,1 0 190,-1 6-933,-4 0 437,5 0-417,1 0-412,-6-1-1170,5 1 566,-7-7 557,0-3 0,2-7 112,4 0 1,-3-7 316,9-5 1,-1-3-155,6-1 0,-1-1 205,1 0 1,0 2 157,0 4 0,0-2 267,-1 7 0,1 1 45,0 5 1,-6 0 4,0 0 1205,-7 0-664,4 0 1427,-8 0 342,0 0-1351,0 7-547,0-5 1,0 13-272,0-4 0,-6-2-148,0 3 1,-7 1-465,2 9 1,-11-1 362,-6 7 1,-4 5-249,-2 6 0,1 1 137,-1-7 0,1-1-383,-1-4 0,8-4 295,3-7 1,5 0 168,1 0 0,6-2-144,0-4 318,7 4-129,-4-6 0,10 2 20,4 0 1,9-7 147,7 2 0,10-4-117,1-2 1,3-2-171,9-4 1,-8-1 27,2-4 0,-5-3-60,-6 9 1,2-1 60,-8 6 1,-5 0-140,-6 0 271,-7 0 0,2 2-97,-12 4 0,-3-3-74,-8 9 0,-7 4 74,-4 7 1,1-1-136,-1-5 1,0 6 143,-5-1 1,-1 6-4,1-6 1,-3 8 24,-3-2 1,3-2 4,-3 2 0,-2-5 90,2 5 0,2-8-82,9 3 1,3-5 1369,8-1-615,1 0 943,6 0-1070,3 0 1,14-6-24,5 0 1,10-7-336,6 1 0,9-3-220,2-2 1,10-2-107,1-3 0,1 1 182,5-7 0,-6 0-801,-5-6 1,2 0 322,-8 0 0,0 0-625,-5 1 0,-2-1-428,-4 0 231,-4 0 607,-15 0 496,-1 1 0,-16 6 125,-3 5 0,-10 3 0,-1 2 0,-2 0 0,1 0 0,5 0 0,-5 0 0,5 0 0,1 0 0,0 0 218,0 0 299,0 7-101,1-5-163,-1 13 1,0-11 269,0 7 1,6-5-163,0 5 0,-2 0 346,-10 6 0,3 0-220,-8-1 0,3 9 103,-8 3 1,7 5-185,-13 6 1,7-1-168,-7 7 1,3-1-39,2 7 0,3-1-153,3 1 1,0-3-413,11-3 0,-2 0 325,14-12 0,-1-3-1758,6-13 1324,0 0 1,2-8-615,3-3 0,7-4 296,10-2 1,-3-10 163,3-6 0,2-3 627,-1-9 0,14 0 0,-1-6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8153,'10'0'40,"-2"0"-666,-1 0 0,3 0-70,7 0 696,-7 0 0,13-8 0,-4-1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0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8066,'12'-10'267,"-1"5"574,-8-5-151,12 9 49,-13-7-294,6 8 0,-8 2-112,0 4 0,0 5 167,0 11 1,0-1-108,0 7 1,0-6 10,0 6 1,0-7-166,0 1 1,0 2-19,0-1-150,0-1 1,0-5-465,0 0-1020,0-8 797,0-1 13,7-8 0,-3-2 217,7-4 0,-5-5-209,5-12 0,0 5 151,6-5 0,0-1 74,0 2 1,5-3 112,0 3 0,8 3 29,-2-3 1,2 9 217,-2 2 0,2 5-96,-8-5 1,6 7 375,-5-1 1,-1 3-188,-5 2 1,-8 7 410,-3 4 1,-4 4-168,-2 2 1,-2 0 35,-4 0 0,-3 0 22,-8-1 0,0 1 78,1 0 1,-7 0 244,1 0 0,-1-3-240,7-2 1,4 1 975,1-8-504,7 8-344,-10-11-544,12 6 1,2-3-213,11 1 1,4 0-149,2-6 0,7-2-487,4-4 0,4-1-1143,1-5 0,1-3 1938,-1 4 0,1-11 0,0-4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2.0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0 14710,'11'0'-395,"0"0"1,0 0 290,6 0 1,0 0 43,0 0 0,-1 0 1290,1 0 0,6 6-417,-1 0 1,2 5-167,-1-6 0,1 1-333,4-6 0,4 2-288,-4 3 1,-2-3-47,2 4 0,-2-2 105,2 1 1,2-3-1023,-8 4 1,6-3 420,-5 3 0,-7-2-1094,-4 7 1,-9 0 1662,3 6 1,-12 7-1,-3 2 1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2.2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34 0 14997,'-15'2'1277,"4"3"1,4 5-1335,7 7 0,1-1-360,5 1 0,-2 0 695,7 0 1,0 5-409,6 1 0,5 5-527,1-6 0,-1 0 267,-5-5 1,0 2-363,0 3 0,-2-3-512,-4 3 1,2-3 480,-8-2 1,1-6-715,-6 0 1532,0-7 0,0 11 0,0-6 1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2.54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1 320 11248,'17'-7'431,"1"-3"-587,5-7 1,-3 1 251,8-1 0,8-7 472,9-4 1,5-2-183,6 2 0,0-2 116,11 7 0,-1-5-473,12 6 0,0 1 268,6 10 0,0 4-416,1 7 1,-3 0 79,-4 0 0,-3 9-216,-8 8 1,-9 2 88,-8 9 0,-9 0-97,-13 5 1,-5 1 81,-12-1 1,-4 1-59,-7 0 1,-7-1 88,-4 1 1,-10-1 206,-1 1 0,-14-2-54,3-4 0,-12 2-125,0-8 0,-3 1-321,-3-7 1,1-4 136,-1-1 0,1-8-74,0 3 0,-1-6-232,1-6 556,7-3 1,-13-15-1,3-2 1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2.7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51 1 12749,'-10'0'539,"3"7"1054,7 3 1,0 6-1431,0 1 0,0 6-1,0-1 1,0 8-1237,0-2 0,0-2 558,0 2 0,0 6-259,0 5 1,-2-6 21,-4-5 1,4-7-942,-3 1 1648,3-3 0,-6-10 0,-1-1 1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2.89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15 10412,'17'-7'432,"0"5"-287,-1-4 0,-1 12 14,-3 5 0,1 4 505,-8 2-309,8 0 1,-11-1 114,4 1 0,-4 0 83,-2 0 0,0 0-969,0-1 1,-2-4 286,-4-1-767,4 0 874,-5-2-949,7-1 1,7-17 1032,4-8 1,4-15 0,2-11-1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3.1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301 0 10412,'15'11'-725,"-4"1"1,2-7 911,-7 6 0,0 1 698,-6 4 0,0 7-213,0-1 1,-2 2-150,-4-1 1,-3 1-211,-8 4 0,-7 6 96,-4-1 1,-4 3-939,-2 9 533,1-1-252,-1-1 0,2-2-484,4-7 1,4-2 334,7-4 61,0-4 0,8-13 255,3 0 1,12-7-345,5 2 0,17-4 796,6-2 1,11 0-245,0 0 1,-3 0 344,3 0 0,-2-6-258,2 0 0,2 1-169,-8 5 1,-5 0-524,-6 0 0,-10 7 393,-1 5 0,-8 2 0,-9 3 1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3.6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303 8 11482,'-7'-8'689,"-4"8"235,-4 8-382,-2 8-232,-7 1 1,-2 8 1,-8 3 0,0 3-156,1 3 0,1-2 141,4-4 0,6 1-66,10-6 147,5-1-325,7-5 0,15-6-144,7 1 1,16-9-204,6 3 1,5-12 208,1-5 0,3 2 82,3-2 0,-10 7-292,5-2 1,-12-1 129,0 1 0,-5 1-189,-6 5 0,-4 1-318,-7 5 0,-8 3-1217,-3 8 1881,-4 0 0,-10 7 0,-1 2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3.8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10961,'0'17'-121,"0"2"296,0 3 1,8 4 1082,3 8 1,-2-1-531,2 1 1,-7 0 31,2-1 1,-4 6-164,-2 1 1,0 1-646,0-2 0,0-4-542,0 5 0,0-5-589,0-1 1,0-6 807,0 0 380,0-8 0,0 5 0,0-9 1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44.58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1 236 12835,'0'9'484,"7"-1"150,4-8 0,6-2 14,6-4 1,3 5 67,7-5 1,1 4-385,0 2 1,3-5-445,-4-1 1,9 0-317,-14 6 0,7-2-895,-7-3 0,-4 1 673,-1-7 1,-6 5-389,-6-5 0,-4 5 336,-7-5 1,0 0 618,0-6 1,-7-5-51,-4-1 1,-6 1-25,-6 5 0,5 6 60,-5 0 1,5 5 88,1-5 1,0 7 477,0-1-259,0 3 1,2 9 459,4 5 0,2 2-208,3 3 1,4 8-99,-3 3 1,-3-2 182,3 2 1,-1 0-257,6 5 1,-5-1 155,-1-4 1,0 4-235,6-4 0,6-4-334,0-2 0,5-3-64,-6-2 0,3-6-159,-3 0 0,3-5 50,3 5 1,4-7 159,-4 2 0,4-5-481,2-1 0,0-1 282,0-5 0,-2 2-222,-4-7 1,-2 5 368,-3-5 1,-4 6 179,3-7 0,-3 7-16,-2-6 0,-2 7 126,-3-2 415,3 4 1,-8 6-182,5 7 1,3 2 294,-4 15 1,4 0-258,2 6 0,0 1 118,0 5 0,0-3-149,0 8 1,0-8-274,0 2 0,6 2 89,0-1 0,5-7-225,-6-5 0,7-5-1043,-7 5 1,1-8 594,-6 3 0,0-10-1570,0-2 1402,0-7 0,-2 3 247,-4-7 1,-3-2 208,-8-3 0,0-7 486,1-10 1,-1 2-63,0-9 0,6 9 313,0-2 0,5 3 1186,-5 2 1,7 0-792,-2 0 1,5 6 348,1 0 1,7 2-571,4-2 0,12-4-419,5 3 0,9 3-44,2-2 1,10 2-179,1-3 1,1-1-465,5 8 0,-4-1-799,-2 6 1,-1 2 1215,-4 3 0,-12 12 0,-8 9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7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8153,'17'0'0,"-5"0"0,-1 0 218,1-7-602,5 5-544,-7-6 616,5 8 312,-13 0 0,6-8 0,-8-1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605 219 8217,'0'-10'-1027,"0"3"2025,0-1-605,0-1 0,6-8-25,-1 0 1,8 0-123,-1 1 1,-3 4 140,2 1 0,-2 0 344,3-6-90,-5 0-345,-7 1 0,-2 6 15,-3 5 0,-5-3-228,-7 3 1,-1-1 104,-5 6 0,-1 2-156,-4 4 0,-2-3 67,8 8 0,-8-1-30,2 1 1,2 4 85,-2-4 1,2 10-156,-2 1 1,-4 2 100,4-1 1,2 3 41,-2 8 0,0-1 107,-6 1 1,6 7-67,0 4 1,6 1 125,-6-1 1,9 2-129,2-8 0,2 6-112,10-6 1,-1-2 117,6-9 0,2 2-270,4-7 0,5 5-45,11-6 1,-1 0-50,7-5 1,-6-6-152,6 1 0,2-9 123,9 3 0,-3-4-373,3-2 1,-2-8 239,2-3 0,-1-11-156,7-6 0,-6 2-4,6-2 0,-8 2 14,2-3 1,-5-2 241,-6 3 1,2 3 180,-8 3 1,1 5 609,-7 6-444,1-4 156,0 13 1,-8-3-167,-3 10 1,-4 5 931,-2 6 1,0 3-264,0 3 1,0-1-38,0 7 0,0-7-375,0 1 0,0 2-352,0-1 1,0-1-752,0-5 1,2-6 501,3 0 0,-3-5-1036,4 5 545,-4-7-2221,-2 3 1047,0-7 1913,0 0 0,-15-7 0,-4-3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3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8159,'0'-17'1551,"0"0"1,2 8-278,3 3 1,4 5-11,8 1 0,2 0-724,3 0 1,4 0-197,8 0 0,5 0-596,1 0 0,1 0 247,-2 0 0,4 0-1467,7 0 0,-7 0 466,-4 0 1006,4 0 0,-7 7 0,5 2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12367,'17'-8'1281,"-4"6"-526,4-3 0,-4 1-365,9-2 0,-1 4-249,1-3 1,-3 3-1333,3 2 1,-3 0 736,-2 0 0,-6 0 454,0 0 0,0-7 0,6-3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0 396 8206,'10'-7'1319,"4"5"0,-4-6-172,7 8-539,-1 0 0,1 8-354,0 3 0,-6 10-42,0 1 1,-5 6-74,5-6-71,-7 8 1,3-4 108,-7 8 1,0 0-120,0-1 1,0-5-78,0 0 0,0-2 116,0 2 1,8-3 28,3-9 0,4-1-33,2-3 1,0 1 114,-1-8 0,7 1-40,-1-6 0,8-2 0,-2-4 0,4-5-121,1-11 1,1 1-267,0-7 0,-1-2-276,1-9 0,-6 2 272,0-8 0,-6-5-307,6-6 1,-9-8 188,-2 2 1,-2 5 16,-10 1 1,1 5 120,-6 6 0,-2 10 253,-3 7 1,1 7-165,-7-1 0,7 3-35,-2 2-1828,-3 8 976,0-6 1001,-1 13 0,-5 2 0,6 10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5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84 8131,'0'-16'932,"0"6"1,0 1-574,0 3 311,0 4 1,6-7 209,0 4-544,7 3 0,-4-6-66,8 8 0,5-5-297,1-1 1,-1 0 36,-5 6 0,0 0 49,-1 0 0,1 0-30,0 0 0,-6 0-664,0 0 79,-7 0 376,4 8 1,-8-4 347,0 7 1,-2 0-118,-4 6 1,-3 0 170,-8-1 0,6 3 23,0 4 0,-6 3-78,-6 7 0,1 1 77,5-1 1,-5 9-98,-1 2 0,-6 5-145,1 1 0,-4 8 83,-2 4 0,1-2-463,-1 1 0,0-7 198,1 2 0,7-5-329,3-6 1,5-4 161,1-8 1,7-7-426,5-3-87,3-5-212,-6-1 36,7-7 413,-7-3 148,8-14 0,6-3 63,-1-7 1,1 1 410,-6-1 0,7 0 0,3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5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9711,'11'0'1620,"0"0"0,1 7-994,4 4 1,1 4 103,0 2 1,0 0-143,0 0 1,-1 0 10,1-1 1,0 1-652,0 0 1,0 0 108,-1 0 0,-4-6-854,-1 0 0,-6-2 331,7 3-287,-9 2 0,10-10 95,-7 7 0,2-7-888,-3 2 0,-1-6 171,7-6 1375,0-11 0,6-9 0,0-7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5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8131,'17'7'567,"-1"4"0,-4 2 2157,-1-1-1921,-7 2 0,3-10 1135,-7 7-865,0-7-712,0 11 1,0-11-1158,0 7 724,0-7 1,0 5-1533,0-3 1,0-3 1603,0 9 0,7-9 0,3 5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253 319 8229,'-8'-16'1984,"7"6"1,1 3-2436,11 7 157,4 0 0,3-2 856,5-4 0,-3 3-161,8-9 0,0 7-444,6-6 0,5 1 64,0-1 1,6-4-1153,-6 4 1,1-2 561,-7 2 0,-7-2-384,-3 7 1,-12-7 364,-5 2 1,-5-4 287,-1-2 0,-1 0 296,-5 0 0,-9 2 4,-7 4 0,-1-2 50,6 8 0,1-7-163,-1 7 1,0-1 731,0 6 1,6 0 319,0 0 110,7 0-719,-11 8 0,13 1-149,-3 8 0,1 1-16,-2 5 1,4 3 48,-3 8 0,1 7-129,-2 3 1,5 5 74,-5 1 0,4 6-219,2 0 1,-5-5-9,-1-6 0,0-2 28,6 1 1,6-10 113,0-12-241,7 5 147,-4-9 1,8-1-16,0-11 1,-6-4-146,0-2 175,0-8 1,6-7-35,0-7 1,-6-1 93,0 7 1,-2-7 118,3 1 1,3 1-56,-4 10 0,-2 3 203,2 8 1,-5 0 356,5 0 1,-1 10-236,1 7 1,2 7 202,-8 10 0,7 1-190,-7 4 1,1-3-208,-6 3 1,0 2-283,0-2 0,0 0-332,0-5 1,0 0 181,0-1 0,-8-1-187,-3-4 0,2-4-401,-2-7 0,-1-2 98,-4-4 1,-1 2 311,0-7 1,6-2-22,0-10 1,1-3 690,-1-8 1,-2-7-262,7-4 1,1-4 516,5-2 0,0 2-174,0 4 0,7 4 31,4 7 1,4 2 49,2 4 1,0-2-96,0 8 0,0-1-261,-1 6 1,1 0 269,0 0-447,7 0 0,-5 0 47,3 0-266,-10 0-512,2 0-34,-12 0 0,-2 0-254,-11 0 1,-11 6 444,-6-1 0,-4 3 129,-2-3 0,1-3 173,-1 4 1,-5-3 334,0 3 0,-6-4 28,6 4 0,-6 3 4,6 2 0,-6 0 160,6 6 1,-6-4 591,6 10 0,-6 1 568,6-2 1,-1 6-31,7-5-842,7 6 929,1-10-585,9 5-412,6 1 1,3-7 19,7 5 0,7 1-193,4-2 0,19 1 151,10-6-91,6-8-267,5 6 1,5-13-172,0 3 1,7-3-651,-1-2 1,-2 0 461,1 0 0,3 0-728,8 0 0,-1-7 409,8-4 0,-8 1-700,2-1 0,-4 0-704,-2-6 2046,-7 0 0,7-1 0,-7-1 0,-3 2 0,1 4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7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34 8136,'-15'-8'0,"4"-3"1839,4 4-1159,7-1 0,7 8-223,4 0 1,4 0-218,2 0 1,0 6 31,0-1 1,-1 7-3,1-7 0,0 6-253,0-5 0,0 7-1,-1-2 0,1 4-132,0 2 0,0 5 11,0 1 0,-6-1-300,0-5 0,-7 5 121,1 1 0,-1 5 79,2-6 1,-4 6 137,3-5 0,-5 6-46,-5 0 1,1 2 427,-7 3 0,5 5 27,-5 0 0,1 0 172,-1-5 1,-2 0-223,8-1 0,-1-1-23,6-4 0,-6-4-394,1-7 1,-1 0 106,6 0 1,2-8-268,4-3 207,-4-4 1,12-2-449,-2 0 1,3-8 8,1-3 0,3-6-181,3-5 0,-1-4 296,7-8 1,0 0 94,6 1 0,-6 1 261,0 4 1,-2 6 102,2 10 0,-2-1 127,-4 8 1,-3 1-139,3 10 0,-9 5 647,-1 11 1,-9 2-52,3 4 0,-4 4 226,-2-4 0,-2 4-346,-4 2 1,-3-3 63,-8-3 0,-1 2-450,-5-7 1,3-1 42,-8-5 0,7 0-450,-1-1 1,3-4 262,2-1 1,6-7-1291,0 1 148,7-3 397,-11-9 0,13-8 356,-3-8 1,8-5 85,3 6 1,7-6 229,-2 5 1,-1-3-283,1 9 626,0-3 0,0 18-117,0-4 492,-7 5 0,4 2-102,-8 5 1,0-2 123,0 7 0,0 0-217,0 6 1,-6 0 644,0 0-823,1-1 0,-1 1-26,1 0 0,-1-6-927,6 0 645,0-7 1,0 5-1798,0-3 472,0-4-109,8 5 660,-7-7 344,7-7 0,-16 5-41,-3-4 1,-11 5 151,-6 1 1,-6 0-34,-5 0 0,-4 0 94,-7 0 0,-6 0 185,0 0 1,0 1 73,5 5 0,6-4 172,1 4 1,1-5-83,-2-1 1,2 6 119,4 0 0,3-1 687,-3-5 0,-2 0-389,2 0 1,-6 0 637,6 0 0,-1 6-396,7-1 1,7 3-96,3-3 1,5-3-119,1 4 0,7-2-189,5 1 0,3-1-3,2 7 1,15 0 143,7 6 1,8-2 132,4-4 0,12 8-145,5-8 0,1 12 9,-7-12 1,2 7-148,-8-6 1,2 3 49,-2 1 0,-3-1-132,3-3 1,-4 3-33,-1-4 1,1-4-259,5-1 0,10-4-362,12-2 0,5 0-1242,6 0 0,3-2 574,8-4 1,0 2-934,0-7 1,-5 6 1026,-1-7 0,-7 9-1308,2-3 2319,-19 4 0,6-3 0,-15-1 0,-4 2 0,-4 2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3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 8057,'14'17'1350,"-2"-1"1798,-5 9 1619,-7-7-3632,0-1 0,-4-8-2058,-7-3 923,-15 3 0,-32 16 0,-11 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8170,'0'-21'254,"0"3"1311,0 13-846,0-11-557,0 14-326,0-5 1,-7 7 114,-5 0 1,-3 7-588,-3 5 0,1 9 119,0 2 517,7 0 0,2-6 0,8 1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4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521 17 8336,'11'-9'0,"1"3"635,-1 5-245,-2 1-74,6 0 0,-11 0 128,7 0 1,-7 7 144,1 4-311,-3 4 0,-2 8 12,0-1 1,-7 6 32,-4-6 1,1 1-210,-1-6 1,5-1 145,-5 1 0,2 0-129,-2 0 53,-4 0 0,5-1-235,-6 1 0,-1 6 9,0-1 1,-2 2-11,-3-1 1,-4 3-32,-8 8 0,1-3-235,-1-3 0,0 2-30,1-7 1,-1 5 128,1-6 0,4-1-382,1-10 408,8 4 1,-4-13-72,7 3 1,6-3-378,-1-2 249,9 0 1,-5-7 144,8-5 1,0-3-124,0-1 0,8-3 295,3-4 0,6 3-107,5-8 1,2 7 297,4-1 1,6 3-84,0 3 1,-1-7 115,6 1 1,-1 5 100,1 6 1,-4 0 246,5-6 1,-7 2-202,-5 4 1,-2-3 87,-3 9 1,-4-3-268,3 3 132,-3 3-579,-3-6 156,1 8-13,-7 0-226,-3 0 38,-7 0 153,0 0 106,0 8 161,0-6-67,0 13 0,-2-6 125,-3 8 1,1 0-48,-7 0 1,-1 1 142,-4 5 1,1 3-111,3 7 0,-8 7 148,3-1 0,-5 15-96,-1 2 0,3 9-54,-8 8 0,0 4-333,-6 7 0,2 0 347,4 0 0,-1-8-138,6-3 1,1-11 25,5-6 1,6-10 19,0-1 1,7-15-33,-2-2 0,4-7-326,2-5 54,0 1 1,2-7 88,4-5 1,1-10 253,4-7 1,4-4-198,-3-7 0,4-9-614,7-7 0,-5-2 763,5 2 0,-4-4 0,-3-7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18 101 8336,'5'-17'-61,"1"1"1,1 1 60,-1 3 1315,-4-2-840,13 4 0,-6 1 27,8 3 1,-6 4-236,0 2 1,0 2-57,6 4 1,0-2-22,0 7 0,-6 0-193,0 6 0,0 1-9,6 5 0,-6-3 186,1 8 1,-9 0-207,3 6 1,-4 2-7,-2 3 1,0-4 116,0 4 1,-2-3-51,-4-2 1,-1 3-104,-4-4 1,-4 5 79,4-10 0,1-4-16,-1-2 1,5-3-265,-5-2 0,7 0 77,-1 0 0,1-6-791,-1 0-67,3-7 270,-13 11 1,11-13 179,-7 3 1,0-3-34,-6-2 1,4-2 637,-4-3 0,4 3 0,-11-13 0,7 5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68 101 8336,'7'-17'332,"4"0"0,-1 2-26,1 4 0,0-2 109,6 7 0,-6-5-123,0 6 1,-5-1 209,5 6-314,0 0 0,-1 2-190,-5 4 1,-3 3-670,-2 8 0,-7 1 427,-4 5 1,-12 3-301,-5 7 0,2-1 344,-2-4 1,7-3 381,-1-9-223,3 1 537,10 0-223,2-8 1,22-1 448,7-8 0,10-8-318,7-3 1,4-6-58,7-5 0,1 1-1166,-1-7 0,0 8 256,1-3 563,-8 5 0,5-7 0,-5-1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135 169 8413,'0'-28'1433,"0"0"-986,0 7 1,9 4-179,8 12-305,0-5 1,14 7 69,-3-9 0,4 3 163,2-2 1,-2 2-161,-4 3 0,3 4-17,-3-4 0,-3 5-389,-3 1 1,-3 0-27,-3 0 1,-6 7-35,-5 4 0,-3 4 189,-2 2 0,-9 7-5,-8 4 1,-7 6 124,-10 5 0,-5-2 104,0 8 0,-6-7 31,6 1 1,0-4-88,5-1 1,6-8 576,0-4 0,13-5 13,-2-6 11,12 4-404,-3-13 0,16 6-257,3-8 0,13 0 216,10 0 0,5-8-19,6-3 1,3-2-161,-3 2 0,-4-2 81,-2 7 0,-5-5 86,-6 5 0,-4 1-37,-7 5 48,-8 0-55,-1 0 1,-10 5 2,-4 1 1,-3 7-72,-8-2 1,-7 10-152,-4 1 1,-2 1-86,2-7 0,-4-1 55,4-3 0,4 2-97,2-2 0,-3 3-107,3 1 1,0 7-113,5-1 1,-7 14 536,-4-3 0,1 10 0,-1-4 0,8 6 0,-3-6 0,5-1 0,1-10 0,2-4-128,4-7 0,3 0 46,8-1 0,0-4 1339,0-1-731,0-7 1,8 3 95,3-7 1,4 0-217,2 0 0,1 0-131,5 0 0,-3-7-242,8-5 0,-1-8-370,1-3 1,-4 1-377,-7 5 1,-6 0 370,0 1 0,-7-1-491,1 0 376,-3 0 591,-2 8 1,-5 3-193,-1 12 1,-5 11 147,5 11 1,-5 0 680,5 5 1,-5-3-332,6 9 0,-1-3 211,6-2 1,0-3-164,0-3 1,7 2-101,5-7 1,-3-1-210,2-5 0,2-6-232,10 0 0,-3-7 147,8 2 0,0-6-172,6-6 0,1-5-798,5-12 0,-5-3 451,4-7 0,-1-9-1425,1-2 1850,-4-5 0,6-9 0,-7-2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7.06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303 0 8844,'0'17'536,"0"0"0,0 0-110,0 0 1,0 7 101,0 4 1,-2 4-144,-4 1 1,-3 6-222,-8 1 0,0 5-333,0-6 1,-5 6-451,0-6 0,-3 2-440,3-2 0,3-5 587,-3-1 0,3-7-762,2-9 799,1-7 1,-1-3 434,0-7 0,8-7-66,3-5 1,4-10-46,2-6 1,0 2 241,0-2 1,13 7 120,4-1 0,5 3 162,1 2 0,5 2-155,11 4 1,-3 4 7,3 7 1,2 0 13,-2 0 0,0 2 45,-5 3 1,-2 5 13,-4 6 0,-4 3 122,-7 3 1,0-1-117,-1 7 1,-6 0-18,-5 6 1,-3 7-264,-2 3 0,-2 3 188,-3-2 1,-10 9-204,-8-3 1,-5 3-112,6-4 1,-6-1-226,5-5 1,-5-2 12,6-9 0,2-7-235,8-3 1,-3-5-1209,4-1 682,4-8 1033,-8-1 0,5-16 0,-6-1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8296,'9'-17'1443,"6"2"264,-4 4 0,-2 3-97,3 8 37,-1-7-1516,6 5 111,-1-6-2068,-6 8 0,-3 2 1826,-7 4 0,-7 11 0,-3 9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1748 8210,'-11'-16'-540,"-1"-1"808,9 0 0,-5-2-119,8-3 1,8 1 258,3-7 1,8 6-56,9-6 0,1-2-88,16-9 1,-4 3-185,10-3 1,-3 2-173,14-2 0,0 3 127,5-3 0,2-4-359,4-2 1,-2 2 334,7-2 0,0-1-142,-36 18 1,0 0 0,3-2 0,0-2-85,0-4 0,0-1 1,4 2-1,1-1-113,0-3 1,1 0 0,-1 3-1,2 1 183,4-2 1,0 1 0,-3 2-1,1 1 81,2 1 0,0 2 0,-5 4 0,0 2 91,0 3 1,-1 3 0,38-16-240,-10 6 1,-9 4 288,-1 7 1,-9 8 181,-8 3 0,-1-1 499,1 1 0,1-2 299,4 3 0,4 1-408,7-7 1,4 0-265,7-6 1,1 0-374,10 0 1,3 0-205,-3 1 1,1-1 112,-6 0 1,-13 6 237,-4 0 0,-11 5-918,0-5 1,-13 7 485,-9-1 0,-2 3-775,-10 2 141,0 0-334,-5 0 1384,-7 0 1,-10 0 0,-10 0-1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2:58.7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49 178 10570,'-8'-17'-253,"6"-7"469,-5 5 0,7-5 175,0 7 0,0 4 230,0-4 1,0 10 455,0-10-415,0 11 501,0-8-831,0 12 0,0 4-542,0 14 0,0 16 410,0 13 0,-2 9 320,-4 2 0,3 8-191,-9-3 0,9-3 35,-3-2 0,6-6-415,6-5 1,12-4 84,16-7 1,1-8-469,10-3 1,9-5 308,14-1 1,10-10-1281,17-7 1,4-9 742,-41-1 1,2-2-1,4-1 1,1-2 661,7-4 0,1-1 0,0 0 0,0 0 0,2-3 0,1 0 0,3-1 0,1 1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186 270 8436,'0'-17'2125,"-2"2"-1595,-4 4 1,4 1-388,-3 5 35,3 3 23,9-13 1,3 8 230,7-5 1,-1-3-169,1 4 1,2-4-291,3-2 1,4 1-115,8-1 1,0-4-216,-1 5 1,-1-5 123,-4 10 1,2 3-10,-8 3 0,1 3-131,-7 2 0,-4 0 132,-1 0 1,-2 2 81,2 3 0,-3 5-13,-8 6 0,6 3 481,-1 4 0,1 10-62,-6 12 0,0 5 138,0 6 0,-2-1-164,-4 6 0,3 3-35,-9 8 0,3-2-78,-2 2 0,-4-8 30,4-3 1,3-12-267,3 1 0,-3-10 137,2-1 0,1-11-414,5-6-39,0-3 29,0-2 377,0-8 1,0-3 164,0-12 1,0-5-547,0-12 0,0-5 122,0-11 0,2-4-170,3-7 0,1-1 147,11 1 0,-2 1-8,13 5 1,0 4 87,5 12 1,1 4 38,0 7 0,-1 8 62,1 3 1,-3 5 277,-2 1 0,-5 7 466,-7 4 0,-2 6-353,-4 5 0,2-1 180,-8 7 0,1-6-136,-6 6 0,0-1-402,0 1 0,-2 3 10,-3-3 1,-3-2-48,-3 2 0,-4-9 63,4-2 0,-4-2-153,-2-10 0,6 1 180,0-6 1,-1-2-50,-4-3 1,4-7 69,1-10 0,7 1-30,-1-7 1,3 6 295,2-6 1,2 8-10,3-3 1,5 12-142,7 5 0,5 4 28,0 2 0,1 2 96,-6 4 1,-1 3 24,1 8 0,-6 0-74,1 0 1,-9 5-209,3 0 1,-4 6 168,-2-5 1,-2 5-620,-4-6 0,3 6 165,-9-5 0,7-1-22,-6-5 0,-1-6 15,-4 0 0,-1-1-150,0 1 1,-2-4 118,-3-7 1,-4 0 85,-8 0 1,-5-2 357,0-3 1,-8-3-101,2-3 0,2-4 105,-2 4 0,8-2 171,-2 2 1,-2 3 257,2 8 0,-1 2-232,7 4 0,-1 9 76,1 7 0,-1 6-185,0-5 0,3 6-28,3-1 1,0 4 219,11 2 0,-2-8-147,14-4 0,-1 3 215,6-3 1,9 0 257,8-5 1,13-2 318,9-4 1,13 2-453,-1-7 1,10 5 10,1-5 0,5-1-777,6-5 1,-2 0 205,8 0 0,-14-5-830,2-1 0,-3-1 581,3 1 0,-6 2-514,1-7 0,-2 0-201,1-6 1,3-1-1600,-8-5 2379,7 4 1,-10-12 0,5 5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10702,'9'16'194,"4"1"42,-7 0 0,1 0 95,-1 0 1,-4 1-451,3 5 1,-3-3-381,-2 8 1,0-2-142,0 2 1,0-3 244,0-9 0,2-1-1298,3-3 1271,-3-5 0,11-9 422,-7-3 0,15-20 0,-3-10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34 8258,'0'-18'365,"0"9"1,0 3 547,0 12 0,0 3-1097,0 9 0,-6-1 198,0 0 0,1 6-477,5 0 1,0 2 259,0-2 1,2-3-143,3 3 0,1-4 73,11-2 0,-3 0 5,9 1 0,4-3-135,2-3 1,1-5 34,-1-7 0,2 0 436,-8 0 1,6-7-135,-6-5 0,0-3 333,-6-3 0,0 1-156,1 0 0,-7-2 272,1-4 0,-8 1-114,1-6 0,-3 6 10,-2-1 0,-2 4-21,-3 2 0,1 2-75,-8 3 1,7 4-290,-7 8 1,6 0 101,-5 0 1,5 2-177,-6 4 0,3 11 47,-3 12 1,-3 11 40,3 7 0,3 4 45,-3 7 0,1 4 18,-7 7 0,1 6 18,0 0 1,-6 5 395,0-5 0,0 6-182,5-6 0,-5-2-106,0-10 0,0-11-224,6-11 0,5-5 147,1-1 0,-1-8-47,-5-4 0,0-12-48,-1-5 0,1-4-229,0-2 0,0-8 124,-1-3 1,-5-11 201,0-1 1,-6-7 442,6 1 0,0-10-228,6-1 1,2-2 259,3 1 0,4 11-182,8-5 0,2 4 26,4-3 1,9 7-74,8 4 0,8-2-20,-2 2 1,11 6-64,6 5 0,-1 2-286,1-1 0,-2-3-476,2 9 1,2-1 313,-8 6 0,7 0-796,-7 0 0,0 0 531,-5 0 0,-1 6 527,1-1 0,0 9 0,-1-5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1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0 387 8207,'34'-34'0,"5"2"310,0 4 0,10 6 9,1 11 1,-3 2 131,9 3 0,-13 4-136,7-4 1,-11 5 113,1 1 0,-12 0-131,-6 0 0,-5 7-418,-6 4 0,-4 0-135,-7 6 1,-1-2-240,-5 13 1,-5 0 53,-12 6 1,-3-1 223,-7 1 1,-1-6-196,0 0 1,3-7 80,3 1 0,3-5 996,9-6-377,6 4 1,3-11 562,7 7-418,0-7 1,7 3 241,4-7 0,12-7-241,5-5 0,-2-4-5,2-7 1,-6 3-568,6-8 0,-7 5 182,1-5 1,-3 2-652,-2-2 0,-8-4 97,-3 4 0,-4-5-126,-2-6 0,-2 3 290,-4-3 1,1 1-54,-12-1 0,4 9 376,-10-3 0,5 12-196,1 4 0,0 3 443,0 8 1,0 0-148,1 6 0,1 4 129,3 7 1,-3 2 72,4 15 1,4 0 202,1 6 0,4 7-144,2 4 0,8 3 27,3 3 0,11-1 547,6 1 0,4-1-328,2 0 1,7-7-97,4-3 0,3-5-168,3-1 0,5-8-1169,0-4 0,7-3-197,-1-2 0,-2 0-2166,1-1 3111,1-6 0,-3 5 0,-1-6 1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3.3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219 371 14333,'16'-17'-504,"-4"0"157,-1 0 1,-2 6 496,2 0 0,2-1-182,-7-4 0,7-1 41,-2 0 0,-1 0 70,1 0 0,-2 1 50,2-1 1,4-6-431,-4 1 191,-3 0 0,5 5 215,-7 0-152,-1 0-245,-5 0 220,0 1-66,0 6 1,-7 3 113,-4 7 1,-4 0-213,-2 0 1,-2 7 149,-3 4 0,3 4-44,-3 2 0,-3 2 345,3 3 0,0-1-195,5 7 0,-2-6 215,-3 6 1,3 0-106,-3 6 0,3 1 191,2 5 0,0 3-137,1 7 1,1 0-12,3 1 1,-1-1-65,8 1 1,-1-1-139,6 0 0,2-5-72,4 0 0,3-9-232,8-3 1,1-5 58,5-5 0,-3-10 166,8 3 1,-5-4-183,5-1 1,0-4 172,5-7 1,3 0-210,3 0 0,-3-7 61,3-4 1,-6-4 32,-5-2 0,4 0 279,-4 0 0,-4-5-62,-1-1 1,1 1-15,-2 5 1,-5 2-130,-6 4 1,-5-2 269,5 7 1,-5 1-65,5 5 238,-7 0 0,5 0-43,-3 0 1,-4 7 86,3 4 1,3 4-158,-3 2 1,6 6-111,-5-1 0,2 0-188,-3-5 0,-1 2 185,7 3 1,-7-3-896,1 3 0,-1-9-34,2-1-123,-4-1 0,5 0-278,-7 0 1259,0-7 7,-7 4 1,-10-16 0,-9-1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3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34 219 8572,'-17'-8'0,"8"-1"769,3-8-450,4 0 1,2 0-36,0 1 0,2-1 153,4 0 1,5 0 266,11 0 1,6 6-317,12 0 1,-3 0-78,8-6 1,0 8-403,5 3 0,0 4 129,1 2 0,-6 0-1341,-1 0 1,-4 2 251,5 4 1051,-8 10 0,4 11 0,-7 6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3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8434,'8'-9'342,"-6"-6"220,13 5 1,-11 1-38,7 3-341,-8 5 269,12 8 1,-13 2-137,4 8 0,-4 0 96,-2 0-194,0 0 1,0 5-34,0 0 0,0 3-168,0-3 0,0-3-575,0 3 1,0-3 213,0-2-564,0 0 1,2-3 253,3-2 1,-1 1-560,7-8 1212,-7 1 0,11-6 0,-6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3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8529,'10'-8'4182,"-1"6"-3745,-3-3-377,-5 3 0,7 4 222,-8 3-472,0-3 0,0 13-348,0-4 1,-8 6 537,-3 6 0,-19 10 0,-5 10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538 84 8481,'-8'-26'152,"-1"3"-1045,-8 12 446,0 4 1,1 1 127,-1 1 1,0-1 112,0 6 0,-7 2 529,-4 3 0,-4 1 21,-1 11 0,-1-2 176,0 13 0,1 0-212,-1 5 1,2 3 65,4 3 0,-1 4 76,6 7 1,1 7-108,5-1 0,8 0 47,3-6 0,4-5-125,2 0 1,2-6-99,4 6 1,3-10-33,8-1 1,1-3-271,5-8 1,-3-1 0,8-5 1,0-2-288,6-4 0,0 2-332,-1-7 1,6-1 371,1-5 1,-1-7-78,-6-4 0,1-4 24,0-2 1,-6-7 98,0-4 1,-10 2 128,-1-2 1,-2 5 184,-9-5 0,5 13 177,-6-2 0,1 10 1084,-6-4-938,0 7 1,0-2-57,0 12 1,0 3 90,0 8 1,0 7-16,0 4 1,0-1-301,0 1 0,0 0-4,0 5 1,6-7-148,-1-3 0,8 1-103,-1-2 0,3 8-370,1-2 1,1-3 234,0-3 0,-6 0-209,0-5 576,1 4 0,12-19 0,2 5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4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8388,'0'-17'1215,"0"0"0,0 1-804,0-1 1,0 6-149,0-1 73,0 9 1,2-10-72,3 7 1,5-1 350,6 1 0,1 4-225,0-4 1,7 3-354,4-3 0,2 4 69,-2-3 0,4 3-149,-4 2 1,2 0-1148,-2 0 0,2 5 676,-8 1 0,1 7-1148,-7-2 1,-1 4 1660,-3 2 0,2 7 0,-4 2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5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8329,'8'-9'444,"-5"1"-58,8 8 1,3-2-87,8-3 1,-3 3 346,3-4 1,-3 4-667,-2 2 0,-1 0 53,1 0 0,0 0-703,0 0 1,-6 8 270,0 3 1,-2 4-160,3 2 1,-3 0 254,-3-1 0,-5 7 185,5-1 1,-6 1 84,-6-7 1,-3 3 395,-8 4 0,6-7 462,0 1 0,2 0-446,-3-6 0,-1-1 1285,8 1-559,-1-8-10,6 5-544,0-8-360,0 0 0,8 0-370,3 0 0,11-2-1162,6-4 1,11 3 172,6-8 1167,11-1 0,4-4 0,7-1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7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1 337 8566,'11'-24'793,"0"-4"0,-2 3-489,2 3 1,4 3-79,-3 2 1,3 1 689,1-1-51,-6 8-583,5-6 0,-6 13-62,8-4 1,-6 6-45,0 6 1,-5 11-250,5 11 0,-7 5-81,1 6 0,-5 2 144,-5 4 1,1 4-43,-7-4 1,0-2 84,-6 1 0,6-8 118,-1-3 1,9-1 14,-3-9 173,4 6 64,2-17 64,0 10-43,8-20 0,7 5-25,7-7 0,8-9-113,-2-8 0,5-7-298,7-10 0,-5-7-128,4-4 0,2-5-161,-1-6 1,-1 4 82,-6-4 1,-6 3-139,-5 3 1,-3 7 65,-3 4 0,-6 5-78,-5 6 0,3 4-472,-3 7 94,1 0-1192,-6 1 942,0 6 996,0 3 0,8 7 0,1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118 891 8274,'34'-58'180,"-1"-4"0,3 4-253,3 2 1,-4 12-164,5 4 1,8-3 421,2-1 0,6 1-118,1-2 0,0 7-285,5-1 1,1 4 221,-6 1 0,-1 6 54,-6 0 1,0 6 16,1-6 0,-1 13 214,1-2 0,5 4-202,0-4 0,7 6 133,-1 0 0,9 1-212,1-1 0,1 2 74,-5 3 0,-1 4-142,0-3 0,0 1 163,0-2 0,-1 5-173,-5-5 1,3 4 9,-8 2 1,5 6 24,-5-1 1,2 6 14,-2-5 1,-5 7-6,-1-2 0,1 6 136,-7 6 1,-1-3-111,2 8 0,-2-5-74,2 5 1,2-6 65,-8 6 1,0 0 95,-5 6 1,-1 1-93,1 4 1,-2-3-1,-4 3 0,2 4 18,-8 2 1,0-2 4,-5 1 0,0 1 25,0 6 0,0 1-37,-1 4 1,3 0 56,3 11 0,-3-3-46,3 9 0,-5-3-202,-6 3 1,3-2 181,-9 8 1,6-8-4,-5 1 1,-2 5 4,-10 1 1,-3-1-6,-8 1 0,0-7-4,0 2 1,1 2 5,-1-2 0,-2-4 67,-3-2 1,1-5-14,-7 5 0,-2 6 95,-9-6 1,2 4-91,-8-4 0,2-2 11,-2-3 1,-3-2-19,3-4 1,-4-6 15,-1 1 1,-1-1-7,1-5 0,5-4 6,0-2 1,1 2-71,-7-2 1,-5 1 57,0-7 1,0 1-57,6-1 1,-6-5 87,0 0 0,0-9 91,5-2 1,-1 0-153,-4-6 1,0 4 3,-11 2 1,3-6-386,-9 0 1,-3-7 174,-3 1 1,-3-3-82,-2-2 0,2-2 147,4-3 0,-3-5 117,9-6 1,-7-7 133,6 1 1,2-6 184,10 5 0,-3-8-202,8-3 1,0-1 101,6-10 0,1-6 38,4-5 1,4-7-30,8 1 1,-1-3-245,1-2 1,1-6 38,4 0 1,-4-9-132,4-2 0,4-2 120,1-9 1,5 5-28,1-5 1,8 5-1477,3-5 1265,-3 0 132,8 44 1,0 1-1,-7-45-94,8 0 1,8 1-46,3-1 1,6 2 37,5 3 0,4-3 147,-9 42 1,0 1-1,13-44 32,3 5 0,-3 3-26,9 2 0,4 5 117,2 1 0,-2 9 24,2 2 1,-2 7 316,2 10 1,1 7-188,-6 3 1,4 12 48,-4 6 0,6 3-734,-1 3 1,-4 6 1000,-2 5 0,-3 5-566,-2 5 0,-6 6-245,0 12 0,-8 5-2267,3 11 2530,-5 4 0,-1 7 0,0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8246,'0'10'1390,"0"5"0,0-11-834,0 7 0,0-5-35,0 6 0,0-7-360,0 7 0,0-6 308,0 5-491,0 1 115,0 5 1,0 0-1491,0 1 779,0-9 1,8 5-318,3-9 1,5 1 400,1-6 1,2-2-93,4-4 0,-4 3 193,4-9 0,-3 2 150,-3-1 1,-6 1 924,1 5 256,0 3 101,-3-6 1,5 10-339,-9 4 0,1-3 375,-6 9 0,0-6 67,0 5-191,0 1-816,0 5 64,0 0 0,2-1-1204,4-5 897,-4-3 0,13-8-783,-3 0 0,3 0 131,2 0 0,3 0-166,3 0 0,-4-6 515,4 0 0,-2-1 228,2 1 0,-4 4 336,4-4 1,-9 4-153,-3 2 0,1 2 1095,5 4 0,-5 4-529,-1 7 0,-7 0 635,2 1 1,1-1-364,-1 0 0,2 0-179,-2 1 0,-4-7-759,3 1 0,-1-3 167,2 3 1,-4-2-158,4-5 1,-2-3 204,1 4-2351,-3-4 948,14-2 1326,-15-8 0,7-9 0,-8-10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2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790 403 8443,'0'-41'0,"0"6"97,0-4 0,0 11 203,0 5 0,2-1-95,4 1 1,-4-5 65,3 6 0,-3-2-221,-2 1 0,0 5 245,0-5 0,0 5 183,0 1 0,-7 7-379,-5 5 0,-10 3-288,-6 2 0,-13 9-210,-9 8 0,-8 9 249,-10 13 0,-4 4 33,-1 8 1,0 3 150,6 8 1,9-6 556,8 11 1,7-9-227,9 3 0,10-7-186,7 3 1,8-11-268,9-1 0,3-8-254,8 3 1,4-7 245,19-5 1,3-4-60,14-7 0,9-7-302,7-5 1,0-5 149,6-5 0,1-5-417,-1-7 0,-2 1 402,-9-1 1,-4 0 408,-8 0 1,-7 6-133,-4 0 1,-5 1 476,-6-1 173,-4 4-456,-7 7 0,-8 9 599,-3 8 0,-4 7-174,-2 10 1,-6-1-61,1 1 0,-7 7-125,7 4 1,-6-2-317,5 2 0,0-6-112,6 6 0,0-10-454,0-1 1,0-8 206,0-9 1,0 0-467,0-1-1068,0-6 1245,8-3 1,-6-9-210,3-3 1,-3-5 783,-2-6 0,0-9 0,0-1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33 135 8403,'-8'-17'614,"5"0"768,-9 1-968,9-1 0,-3 0-163,12 0 1,-3 6 282,9 0 0,4 7 221,7-2 0,8 5 211,3 1 1,7 0-401,10 0 0,6 0-234,5 0 1,11 0-607,5 0 0,-1 0 287,1 0 1,-12 5-1124,1 1 0,-11 5 662,0-5 1,-11 5-972,-6-6 1,-13 8-45,-9-1 1463,-8 10 0,-16 12 0,-3 9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3.6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34 12297,'17'-17'-933,"-6"8"931,0 3 0,1 5 948,4 1 1,1 1-510,0 5 1,-6 5-18,0 12 1,-1-3-941,1 8 0,-4-7 416,-7 1 0,0 2-1098,0-1 1008,0-1 1,-7-5 204,-4 0 0,1-8 127,-1-3 1,7-3-104,-1 3 238,3-4 1,4 5 458,3-7 1,12 0-341,11 0 0,13 0-74,10 0 1,1 0-564,10 0 1,5 2 274,6 4 1,-1-4-31,-4 3 0,-9 5 0,-1-1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4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50 184 8199,'-7'-32'0,"-2"6"2170,-8-8-1083,8 8-658,1 9-344,8 8 0,2 2-266,4 7 1,1 7-22,4 4 1,4 6 137,-4 5 1,10-1 210,1 7 0,3-2-58,-3 2 0,4 2-135,8-8 1,-1 1-51,1-6 1,0-6 103,-1 0 0,-1-7-53,-4 1-89,4-3 1,-14-9 30,5-4 1,-12-4 74,-5-2 0,-12-6 177,-5 1 0,-6-8-119,-5 2 0,1 2 173,-7-2 0,2 2-82,-2-2 1,-4 4-94,4 7 1,0 7-424,-6 5 1,5 7 394,-11 9 0,5 8 0,1 14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185 185 8354,'0'-9'-614,"0"-6"645,0 5 999,0-6-785,0-1 0,0 6-47,0-1 1,2 7-127,4-6 97,-5 7 0,9-9 208,-5 7-28,-3-7-89,6 11 1,-8-7-100,0 3 0,2 4 183,3-3-137,-3 3-283,5 2-64,-7 0 106,0 0-83,8 0 1,-4-2 83,7-4 0,-6 5-76,7-5 0,-7 4 1,6 2 15,1 0 0,4 8 84,1 3 1,-7-2-13,-5 2 0,3 1 204,-3 4 1,3 1-120,-3 0 0,-3 0 224,4 0-254,-4-1 0,-2 1 145,0 0 0,-2-2-107,-4-4 1,2 4 9,-7-4 0,0 4-61,-6 2 0,0-6-8,1 0 1,-7-1 3,1 1 0,-8 2 25,2-7 1,2-1 93,-2-5 0,7 0-95,-1 0 0,3 0 337,2 0 1,1 0 387,-1 0-411,7 0 1,-3-7-222,8-4 0,-1 1-143,6-1 0,2-2-290,4-9 1,3 1 186,8-7 1,5 0-175,1-6 0,6 6-203,0 0 0,0 2-271,-1-2 0,-3 6-760,-9 11-497,1 3 2017,0 8 0,-8 8 0,-1 1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0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925 874 8443,'2'-17'-357,"3"0"0,3 0 158,3 1 0,10-3 519,-5-3 1,7 3-60,-1-3 1,4-3-61,8 3 1,0-6 10,-1 5 1,6-6 11,1 1 0,-1 1-71,-6-1 1,7 0 15,-1-5 1,0 5-137,-5 0 0,7 5 84,4-5 1,3 8-117,3-3 0,-1-1 49,0 2 0,6-3-182,0 3 0,8 3 184,-2-3 1,-3 3-142,3 2 1,5 1-59,6-1 1,5 0 182,-5 0 1,0 0 142,-6 1 1,-1 1-139,-5 4 1,3 3 71,-8 8 0,-2 0-96,-9 0 0,3 0 1,-3 0 0,2 8 0,-3 3 0,5 9-106,-4 3 1,2 1-45,-3-2 0,5-1 313,-4 7 0,-4-2-240,-2 2 0,2 4 32,-2-4 1,0 2-1,-5-2 1,0 3-3,-1-3 0,1 4 151,0 2 0,-6 1-41,0 4 1,-2-3-30,2 3 0,-2-2 46,-4 3 0,-3-3-31,3 8 1,-3-6 43,-2 6 0,-2 0-59,-4 5 0,4 1-59,-4-1 0,-2 6-22,3 0 1,-9 7-14,3-1 1,-4-4 33,-2-2 0,0-2-27,0 2 0,0-4 90,0 4 0,-6-1-69,1 1 1,-10-2 194,-2 7 0,-2 1-107,-9 5 0,6 0-94,-6 1 1,-2 1-7,-9 4 0,3-4 2,-3 3 0,-4-1 5,-2 2 1,-3-2-170,-3 8 0,-1-8-110,-4 1 0,-2-4 238,-4-7 1,-3-1 140,4-4 1,-3-9-119,2 3 1,-3-5 200,3 0 0,3-2-212,-3-4 0,0-6 100,-5 1 1,0 0-104,0-6 0,-2-2-147,-4 2 0,2-8 11,-7 3 1,5-5 116,-6-1 0,-1-2-191,-10-4 0,5-3-169,-5-8 1,-2 0 537,3 0 0,5-2-19,5-4 0,1-3 108,-6-8 1,2 0-137,3 1 0,3-3 61,3-3 1,9 1-79,-3-7 1,6 6 29,-1-6 1,-1 0-134,6-6 1,1-2 99,6-3 0,5 2-194,0-8 1,8 6 233,-2-6 0,5-2-177,6-9 1,-2 4 53,8-4 0,-6-4-9,6-1 1,-1-5 5,6-1 1,1 6-13,-1-1 1,0 2 101,0-1 0,2-3-84,4 8 1,-2-2 95,7 2 1,1 2-110,5-8 0,0 6 1,0-5 0,9-1-12,8-5 1,3 0-93,14 0 0,5-8-99,17-4 1,-24 41 0,2 0 195,1-2 1,2 1-1,1 3 1,-1 0 200,-1-4 1,1 1-1,1 4 1,0 1-71,4 0 1,1 1-1,-2 2 1,2 2 128,41-21 0,-40 25 0,1 1-101,0 1 0,0 1 0,44-17-44,-5 11 1,4-2-75,-4 8 1,4 5-197,-10 6 0,-3 2-446,-2-3 0,-6 3 386,-5 3 0,1 5-483,-7-5 1,6-2 755,-6 3 0,4-1 0,-6 6 0,0 0 0,6 0 0,3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1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807 49 8498,'-24'-12'148,"-4"1"0,-9-6-518,-2 12 0,-2 1-547,1 10 0,5 3 762,-4 8 0,-4 1 155,-2 5 0,-4-3 535,-1 8 0,0 0 103,-1 6 1,8 1 393,4 5 1,3 3-480,3 7 0,7 8 104,3 4 1,6-3-354,6 3 1,4-8-260,7 2 1,2-5-48,3-7 1,10-1 204,8-4 1,7-9-505,-2 4 0,5-12 33,6 1 1,2-6-96,4-6 0,9-4 9,-3-7 0,9-7-100,-4-4 0,7-12 4,-1-5 1,-3-4-131,3-1 1,-8-3 179,2-3 0,-11 2 63,-6-8 1,-9 8 339,-2-3 1,-13 11 167,2 1 0,-10 13 568,4-2-520,-7 11 0,4 2 106,-8 16 1,-8 1-33,-3 15 0,-2 2 89,2 9 0,-2-4 59,7 5 1,-5-3-47,5 2 1,-5-9-347,5 4 0,1-5-186,5 5 1,0-8-320,0-3 1,0 1-28,0-2 0,0-5-344,0-6 0,0-5-122,0 5 949,0-7 0,0-4 0,0-10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34 8386,'-12'0'534,"1"0"0,6 0 465,-7 0-696,9 0 53,-5 0 0,16 0 169,3 0 1,11-5-171,6-1 1,6-1-46,5 1 0,-3 4-690,3-3 1,4 3 305,2 2 0,-3 0-1188,3 0 0,-7 7 120,1 4 1142,4 12 0,-8-5 0,6 7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8435,'9'17'3827,"4"5"-2786,-7 0 0,1 8-550,-1-2 1,-4-2-303,3 2 0,-3 0-140,-2 6 0,-2 0-257,-3-1 0,3-1-471,-4-4 1,4 2-904,2-8 1,0 6 160,0-5 1421,0-1 0,-7-5 0,-3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27 8375,'-15'-11'2825,"4"0"-3546,-4 7 1,7 4 186,-3 11 1,4 13 871,7 10 1,0 5-49,0 6 0,7 2 115,4-8 0,4 6-239,2-6 0,2-2-114,3-9 0,4 0-195,8-11 1,1 2 93,5-14 1,3 1-2,7-6 0,-5-9 54,0-8 0,-8-2-49,2-9 0,-5 0 133,-6-5 1,-6 5 184,-11 0 0,-3 5-332,-8-5 1,-2 6 51,-4-6 0,-3 7-197,-8-1 0,-13 3 163,-3 2 0,-12 8-669,0 3 0,-2 8 710,3 9 0,-5 8 0,6 15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1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8210,'0'-23'829,"0"0"0,8 7-414,3 10 1,7 5-151,5 1 1,-4 5-243,4 1-12,-4 8 0,-3-5-117,-5 8 0,3 3 84,-9 3 0,1-2-432,-6 8 0,-2-1 194,-4 7 0,-3 5-426,-9 1 0,-5 7 267,0-2 1,-5-2-10,4 2 0,3-5 206,10 5 0,-3-6 146,9 6 1,-1-5 236,6 5 0,2-8-157,4 2 1,1 3 459,5-3 1,3 2-24,-3-1 1,-3-3 159,3 8 1,-3-5-216,3 5 1,1 0 2,-7 6 1,0 0 44,-6-1 1,0 1 118,0 0 0,-6-6-186,0 0 0,-7-7-119,1 1 0,-5-5-211,-6-6 0,-4 3-438,-7-3 1,-3 4-676,-3 1 0,-5-1 1076,-6-4 0,-17 3 0,-3-5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6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8289,'0'-17'243,"0"6"44,0-1 1,0 7-375,0-6 0,7 7-28,5-2 1,3-1-25,1 1 0,1-1 196,0 1 1,2 4 43,3-3 0,-3 3-4,3 2 1,-3 2-14,-2 3 0,-1 5-54,1 6 0,0 3 45,0 4 0,5 5-31,1 11 1,-1 2-30,-5 4 0,5 5-4,1 0 1,7 3-83,-2 8 0,3 1-232,3 5 0,0-1 182,-1-5 0,8 5-280,4-5 0,4-1 368,1 1 1,0-5-60,1 6 0,-1-6 227,1 6 0,-3-8 12,-3 2 1,2-4 2,-8-1 0,6-7-56,-6 1 0,0-2 177,-5 2 1,5 4-53,0-5 1,0 5-113,-5 1 1,0 3 77,-1 3 1,1-2-68,-1 7 0,-1-6-210,-4 1 0,2 1 62,-8-1 0,6 0-72,-5-5 0,5 5 95,-6 0 1,8 0-20,-2-6 1,4-1 13,1-4 1,7-2-21,-1-4 0,9-4 172,3 5 1,5-5-73,5-1 1,3-3-477,-8-3 1,6 4 56,-6-4 351,7 4 0,-14-2 0,3-4 0,0-4 0,0 4 0,5 4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7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2939 134 8460,'10'-7'-265,"-3"3"-392,-7-7 827,0 0 271,0-6 0,0 0-159,0 0 1,-2 6 65,-3 0-241,3 7 22,-6-11-247,8 13 0,-2-5 80,-3 7-215,3 0-3,-13 0 286,6 0-17,-8 0 0,-2 6 135,-3-1 0,-4 16-133,-8 1 1,-7 10 89,-4 7 0,-9 10-60,-2 7 1,-7 15-321,1 1 0,26-29 0,-1 0 258,-2 2 0,0 0 1,0 3-1,1 1-6,-1-1 0,0-1 0,0 0 0,-1 0-11,-2 0 1,0 1-1,3-1 1,0 1-91,0 2 0,-1 1 1,2-1-1,-2-1 24,-2-1 0,0-1 0,0-1 0,0 0 64,0-4 1,0 0-1,1-4 1,0 0-17,2-1 1,-1-1 0,-38 26-149,11-6 1,-10-4 523,10-2 1,-10-5-116,5 0 0,-1-6 177,6 6 1,-1-6-164,1 6 1,7-8-71,4 3 0,6-7-57,5-5 0,-2 2 77,8-8 1,-6 6-199,6-5 187,7-1 309,1-5 1,12-6-533,-3 0 1,3 1 393,2 4 1,0-4-400,1-1 0,4-6 162,1 7 0,7-7-33,-1 6 0,1-7 55,-2 2 1,5-2-9,-5 1-149,4-3 1,0 5 55,-3-7-194,3 0 57,-6 0-130,8 0 1,-2 0 8,-3 0 0,3-1 112,-4-5 1,6 2-580,6-7 1,5 0 707,12-6 0,10-7 0,10-2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19.52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118 202 8694,'17'-9'-1149,"-8"-6"461,6 6 1027,-13-1 25,5 3-134,-7 7 0,-7 2-174,-4 3 0,-4 5 176,-2 6 0,-2 3-56,-3 4 1,9-5-42,-4 5 0,6 1 45,-1-2 1,-1 1 30,8-6 0,-1-6-82,6 0-72,0 0 1,2 4-131,4-4 1,3 2 126,8-7 1,1 0-224,5-6 0,-3 0 55,8 0 1,0-8-80,6-3 0,1-10 13,5-1 1,-3-8-228,8 2 0,-8-4 139,2-1 1,-3-1-96,-3 0 1,-1 1 465,-4-1 1,0 8-186,-11 4 0,4 3 174,-10 2 0,-4 6 501,-1 0 463,-4 7-730,-2-3 1,0 14 129,0 4 1,-6 12-62,1 5 0,-7 3-98,7 3 0,-3 0-244,3-1 1,3 1 167,-4-1 0,4 1-21,2 0 0,2 5-118,4 0 1,11 2-864,11-2 1,5-3 780,6 3 0,12-3 0,9-3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0.42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0 151 16554,'9'-9'420,"-1"2"1,-3 14-1240,1 4 0,5 6 281,-5 5 1,5 3 296,-5 3 1,5 2-17,-6-8 1,7 6 129,-7-6 1,6 6 110,-5-5 1,7-3-72,-2-8 1,-1 1-85,1-8 1,-5 6 691,5-5 0,0 0 117,6-6 1,0 0-106,-1 0 0,1-8-55,0-3 0,0 0-251,0-6 0,-1 4-183,1-10 0,0-3-54,0-2 1,-6-9-338,0-2 1,-1-2 122,1 1 0,-2 5-317,-3-4 0,-4 9-59,3 2 1,-3 13-94,-2-2 1,2 12 737,3-1 0,5 4 0,7 2 1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8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50 8266,'0'-9'-558,"0"0"-689,0 3 739,0 4 358,0-5 211,0 7-95,0 0 303,-8 0-196,7-8 1,-9 6 2,5-3-53,3 3 7,-6 2-63,8 0-74,0 0 1,0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8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7133,'-16'17'0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0 488 8214,'0'-17'15,"0"0"1,0 0 92,0 0 1,6 1-23,-1-1 0,8 6-253,-1-1 0,3 1 18,1-6 0,9-5 138,3 0 0,3-3-219,3 3 1,2 1 94,3-7 1,-2 2-101,8-2 1,-8 2 11,2 4 1,-3 3 222,-2-3 0,-1-5 0,1 1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9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1 118 8214,'43'0'0,"0"-2"-247,-4-4 0,-2 3-294,8-9 1,-6 7 495,6-6 1,-6 1 92,6-1 1,-6-4 171,6 4 1,-11 1-147,5-1 1,-9 8 18,3-3 0,1 4-116,-6 2 0,2 0-186,-2 0 1,4 2 185,-4 4 23,11 3 0,4 0 0,7-1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9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8214,'51'0'0,"-1"-2"-734,1-4 0,-3 5 734,-3-5 0,11 4 0,-4 2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9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8214,'28'22'0,"0"0"0,-14 3-488,3-3 1,-6-1 292,1 7 1,3-6 344,-4 6 1,4-6-49,2 6 1,1-1-4,5 1 0,3 1-41,7-6 1,1 5-100,0-6 1,-1 2-123,1-1 1,-1-3 90,1 8 0,-2-5-254,-4 5 0,-4-6 18,-7 6 308,0-7 0,-1 11 0,1-6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2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8125,'0'-18'179,"8"9"0,0-1-461,3 4 1,5 4 113,-5-3 1,-1 3 347,1 2 1,-5 0-10,6 0 1,-9 7-114,3 5 0,-4 3 95,-2 3 1,0-1 229,0 0 1,0 6-202,0 0 0,0 0-6,0-5-174,0-1 1,2-2 104,4-3 1,-2 1-276,7-7 1,-5 0 12,6-6 0,-1 0 0,6 0 0,1-2-3,-1-4 158,0-11 0,1-10 0,-1-8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29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 8214,'-17'11'-31,"1"0"1,-7 0-17,1 6 1,-6 0-314,5 0 1,-6 9 359,1 7 0,-4 1 0,-2 7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5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17 168 8407,'-9'-9'66,"3"-8"-66,4 0 45,2-7 1,8 13 378,3-1 0,4 7 144,2-6 1,7 5-243,4-5 1,-2 5-67,2-5 1,0 7-134,6-1 0,-1-3-139,1 3 1,-2-1-83,-4 6 1,2 0-272,-8 0 0,6 0 16,-6 0 1,1 0-309,-6 0 1,-2 2-820,-4 3 322,4-3 1154,-13 13 0,5 2 0,-7 9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44 186 8480,'-17'0'1010,"0"0"-968,8 0 21,9 0 0,11 0 94,11 0 0,5-6 288,6 1 0,3-7-138,3 7 1,4-8-117,7 1 1,6-2-88,0-3 1,6 0-252,-6 0 0,-6 6-420,-5 0 0,-8 1 360,3-1 0,-5 2-195,-1 3 0,-8 4 166,-4-3 1,-9 3-1467,-1 2 1702,-9 0 0,5 0 0,-8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34 118 8407,'-8'-33'0,"-1"-1"507,0 8-423,1 9 300,8 10 0,8 7 36,3 0 1,4 0 206,2 0 1,7 5-375,4 1 1,9 7-164,3-2 0,4 6-123,-4 5 0,6-3 137,-1 3 1,2 3-278,-2-3 0,1 6 64,-7-6 1,1 6-64,-7-5 1,-1 7-33,-4-2 1,-4 2-78,-7-2 0,-2 5 198,-4 1 1,-5-1-1,-12 7 0,-5 3 58,-11 1 1,-5-3-40,-6-1 0,-6 1-99,-1-2 0,-6 0 81,1-5 1,4-3-423,2-3 1,3 2-167,3-7 670,6-1 0,-4-5 0,5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151 152 8399,'0'-24'0,"-5"5"403,-1-3 1,-1 11 620,1 5 0,4 2-244,-3-1-102,3 3-355,2-6-319,0 1 0,2 3-381,3-7 0,6 5 304,12-5 0,1 7-679,4-1 0,2 3 434,-8 2 1,6 0-454,-5 0 1,-1 0 293,-5 0 0,-6 0-261,0 0 598,-7 7 0,2 3 333,-12 7 1,-1 5 374,-5 0 0,-8 8-302,3-2 0,-5 4 299,-1 2 0,3 5-201,-8 0 1,5 8-48,-5-3 1,6-1-153,-6 2 0,7-6-137,-1 6 0,3-7-354,3 1 0,1-9 189,3-2 0,3-13-652,3 1 311,5-3 330,-7-3 1,8-5 8,0-10 0,8-5-78,3-6 1,4-10 57,2-8 1,-1-5 17,1-6 1,2-4 40,3 5 1,-3 2-12,3 3 0,-3 4 149,-2 1 0,0 6-129,-1 0 620,1 8-384,-7-5 0,3 14 427,-8 0 138,1 7-190,-6-3 0,0 9-314,0 3 1,0 5-206,0 6 0,-6 10 17,1 8 1,-1 7 86,6 10 0,0 6-25,0 5 1,0 3 5,0 3 1,6 4-208,-1 1 1,1 6 119,-6-6 1,0 5 36,0-5 0,-6 5-41,1-5 0,-7 0-204,7-6 1,-6-7-93,5-4 1,-5-11 102,5-6 0,-1-6 88,1-5 1,4-3 13,-3-8 1,1-8 245,-2-4-197,4-3 0,-11-9 177,8-4 0,-3-12-786,3-5 0,3-11 271,-4-6 1,4-5-706,2-6 1090,8 4 0,1-21 0,8 4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7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303 219 8292,'0'-17'217,"0"0"0,0 1 1125,0-1-1010,-7 7 1,-3 3-77,-7 7 0,1 0 135,-1 0 1,-6 7-136,1 5 0,-8 8-219,2 3 1,2 6-72,-2-1 1,7-1-309,-1 1 0,5-8-63,6 2 1,4-3-1242,7-2 780,0 0 0,14-8 360,9-3 0,16-21 147,11-13 1,8-11 358,10-12 0,6-5-329,5 0 1,3 8 328,2 8 0,-9 10 0,-8 2 0,-2 15 379,-9 2 1,-5 7 550,-7 4 1,-14 0-182,-2 0 1,-7 8-250,-4 3 0,-8 6 69,-3 5 1,-5-1-186,-1 7 0,-15 2-152,-7 9 0,-8-4-476,-3 5 1,-3-3-268,-3 2 1,-2-5-286,-4-1 1,2-6 395,4-11 0,5-6 0,1-5 0,1-5-33,9-5 1,3-10 425,9-8 1,3-1-92,8 2 0,8 3 400,3-3 0,11 5-22,6 6 1,4 3 172,2 8 0,5 0-113,0 0 1,0 0 48,-5 0 1,-6 2-268,0 4 0,-6 3 53,6 8 0,-7 0-1046,1-1 0,-3 1 871,-2 0 0,7 7 0,2 2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68 101 8384,'0'-17'4188,"0"1"-3650,0 6-1675,0 3 915,-7 22 0,-3 2 243,-6 11 1,4 3-238,1-3 1,7 2 100,-1-2 1,3 2-162,2-7 0,0-1 120,0-5 0,7-2 223,5-4 1,3 2-183,1-7 0,7-1-87,-1-5 0,8-7 7,-2-5 0,-2-4-1,2-7 1,-5-1 24,5-4 1,-6-4 51,6 4 1,-7-4 238,1-1 1,-3 5-82,-3 0 965,-6 7-480,5-3 1504,-13 7-802,5 8-770,-7 1 0,0 10-209,0 4 1,0 5-380,0 12 1,-6-3-30,1 8 0,-1-2 195,6 2 1,6 2-620,-1-8 1,14 7-100,-2-7 0,11 6-311,0-6 0,6 1 363,5-6 0,4-6 632,7 0 0,1-7 0,-1 3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8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337 151 8200,'0'-16'0,"2"-1"-307,3 0 124,-3 0 0,5 0 1345,-7 1-788,0-1 1,-7 2-58,-4 4 0,-10 3-105,-1 8 1,-10 2-312,-2 4 1,1 5 4,-6 11 0,3 4 135,3 8 0,6 0 16,5-1 1,5 3-20,6 3 1,4-4-116,7 5 0,1-5 62,5-1 1,9-3-225,7-3 0,8 2 76,-2-7 1,4-3-109,2-8 0,-1 1-160,1-8 1,-1 3-648,1-3 1078,-8-3 0,-2 6 0,-7-8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8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10925,'33'0'-762,"3"0"1068,3 0 1,-2 0-180,8 0 0,-6 0-56,6 0 0,-6 0-143,6 0 72,0 0 0,6 0 0,-1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0 313 8344,'17'0'0,"0"9"396,0 8 0,-6 7 531,0 10 0,-5 1-575,5 4 0,-7-1-390,1 6 0,-3-6 62,-2 1 1,0 2-218,0-2 1,6-1 81,-1-10 1,6-4 188,-5-7 0,7-2-133,-2-4 1,4 2 51,2-7 0,2-3 344,3-8 1,-1-10 14,7-8 1,-6-7-9,6 2 1,-5-9-167,5-2 1,-6-8-1,6 2 1,-6-3-207,6-3 0,0-5 155,6 0 1,0-1-295,-1 1 0,-5 9 59,0-4 0,-5 12-628,5 0 0,-10 5-200,-1 6 0,0 10-1577,-6 7 2509,-3 7 0,7 4 0,-6 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28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8225,'0'-17'1208,"0"7"-1098,0 2 0,10 8-155,7 0 0,2 0-94,10 0 139,0 8 0,13 2 0,2 7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503 135 8251,'0'-26'0,"0"3"0,0 5 0,-8 1-318,-3 0 132,-4 8 0,-3-4 362,-5 7 0,-3 1-116,-8 5 0,-1 7 26,-4 4 0,1 13-78,-6 10 0,6 3 143,-1 14 0,5-4-77,6 9 0,4-2 3,7 2 0,6-4-65,0 4 1,7-4-29,-1-1 1,10-3-358,6-3 0,6-4 173,6-7 1,3-3-325,7-3 1,8-9 523,4-8 0,11-7 0,4 4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9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539 67 8251,'9'-16'-177,"-3"-1"1,-12 2-335,-5 4 0,-12 3 588,-5 8 0,0 0-40,-5 0 1,1 8 108,-13 3 1,6 9-72,-6 3 0,6 12 27,-6-1 1,10 11-36,1-1 1,2 11 74,10 1 0,1 0-37,10-6 0,-2-5 215,8 0 0,-1-8-22,6 2 1,2-3-128,3-3 0,5-7-17,7-3 1,1-4-121,5-3 1,1-6-207,4-5 1,6-3-5,-1-2 0,1-2-255,5-3 1,-4-10 214,-1-8 1,-2 1-5,-4 5 1,-4-5 504,-7-1 1,0 3-151,-1 9 1,-4-3 403,-1 9-336,-7-1 0,5 6 378,-3 0 0,-5 8-112,5 3 1,-4 4-1,-2 2 0,0-1-212,0 1 0,2 0-312,3 0 0,-3 0-745,4 0 1,-4-1 491,-2 1 1,2-2-967,3-4 496,-3 4-932,5-13 1710,-7 6 0,-7-8 0,-2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39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0 101 8567,'0'-11'831,"0"0"1,7 2-570,5-3 1,3-1 267,1 8 1,9-7-81,3 7 0,-2-6-215,2 5 1,0 0 15,5 6 1,3 2 31,3 4 0,-5 3-1000,-1 8 1,1 0-2866,-6 0 3582,-4-1 0,8 9 0,-6 1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0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8323,'0'-17'2481,"0"8"-2595,7 2 1004,-5 14 1,6 2-317,-8 8 1,0 2-97,0 3 0,0-1-623,0 7 0,0-6-619,0 6 0,-2-2-404,-4 2 676,4-3 322,-5-1 1,7-11-1848,0 4 2017,0-4 0,0-4 0,0-1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0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8254,'11'0'1506,"0"0"1,2 2-654,9 4 1,3 9-268,3 7 0,3 8-157,-3-2 0,-3 9-107,-3 3 0,-5-1-227,-6-6 1,-3 9-220,-8 2 1,-2 5 23,-4 1 0,-5 8-299,-11 4 1,-12 9 68,-11 2 0,-3-1 0,-3-4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61 8160,'-23'-34'1279,"1"12"0,7 18-474,9 15-805,4 12 0,-5 3 0,-2 7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8138,'9'-7'0,"6"-3"510,-13-7 848,5 1-1054,1 6-94,-6 3 1,5 14 55,-7 5 0,-2 10 0,-3 6 0,3 6-67,-4 5 0,-1-4 41,1 4 1,0-3-237,6-2 1,0-6-33,0 0 1,8-8-165,3 2 0,6-8 177,5-3 0,-1-8-106,7 3 0,0-6 100,5-6 0,1-8-189,0-9 0,-3-7 39,-3 2 0,2-9 141,-7-2 1,-1-8 21,-5 2 0,-2-3-32,-4-3 0,-3 1 156,-8-1 1,0 8-28,0 4 1,0 11 35,0 6-586,-8 3 1,-1 12-1456,-8 7 1916,0 7 0,0 25 0,0 3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1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707 186 8911,'-8'-34'1242,"4"8"-1414,-7 4 0,0 3-802,-6 2 0,0 0 478,1 1 0,-3 4 188,-3 1 1,-10 7 235,-7-1 0,-8 3 130,2 2 0,-2 2 191,3 3 1,-5 7-71,4 10 0,4 4 177,2 8 0,0 7-142,5 4 0,1-2 204,16 1 0,-2-6 390,13 1 0,1 2-287,5-2 1,13 1-148,4-7 0,11-5-92,0 0 0,9-7-713,2 1 0,6-9-89,-6-2 0,6-7-406,-6 2 0,1-4 433,-7-2 493,-7 0 0,6-8 0,-6-1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8262,'-10'0'1856,"5"0"-1234,10 0 1,12 0-107,11 0 0,4 0-264,1 0 1,7 0-1,-1 0 1,6 0-118,-6 0 1,6 0-255,-6 0 0,6 0 350,-6 0-231,8 8 0,-5 1 0,9 8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1 251 8287,'0'-17'897,"0"0"-254,0 0-274,0 8 1,0 5 198,0 16 1,0 1-160,0 15 1,0 7 107,0 10 0,0 0-420,0 5 1,0-3 35,0 9 1,0-4-402,0-1 0,2-3 214,3-3 1,3-6-64,3-11 1,4 2-1,-4-8 0,4-7-35,2-9 0,2-4 129,3-2 1,-2-4-37,8-7 0,-1-8-117,1-14 1,3-9 103,-3-2 1,2-10-77,-2-2 1,4-14 73,-4 3 0,2-4-120,-2 4 1,-4 2 219,-7 3 1,-2 12 226,-4 10 1,2 7-1203,-7 5 317,-1 4-577,-5 14 0,-2 5 1209,-3 10 0,-4 12 0,-8 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19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7866,'17'0'2164,"-7"8"1,-2-4-967,-8 7-395,0 1 1,0 5-323,0 0 0,-6 0 563,0 1 0,-2 5-474,3 0 0,3 0-1140,-4-6 0,4-5-370,2-1 1,0-5-2068,0 6 3007,0-9 0,0 13 0,0-7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2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10042,'17'0'153,"-4"0"81,5 0 0,-5 0 15,10 0 0,2 0-329,-2 0 1,6 0 126,-6 0 1,6 0-517,-6 0 1,0 0 290,-6 0 0,1 5-431,-1 1 1,0 6 58,0-6 1,-1 7-721,-5-1 1270,5 3 0,-14 10 0,5 2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2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370 152 8234,'-2'-32'186,"-4"4"1,4 4 143,-3 7 0,1 2 83,-2 4 0,1-2-278,-12 7 1,2 1-386,-13 5 1,0 3 149,-6 9 1,1 6 202,-1 16 0,1 9-121,-1 7 0,8 1-22,3 5 0,7 1 92,4-1 0,5-5-58,7-6 0,0-8 32,0 2 0,7-5-36,5-6 1,3 2-216,1-8 1,7-5-227,-1-6 0,10-7-752,2 1 1203,-1-3 0,16-17 0,-6-3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488 68 8234,'0'-17'471,"0"0"1,0 6-1,0 0 99,0 7 1,-7-4-130,-5 8 0,-10 0-592,-6 0 0,-6 13 98,-5 4 0,2 13 182,-8 4 1,8 1-120,-3 10 0,5 0-160,1 5 1,3 1 150,3-1 0,3-1 56,9-5 1,6 3 260,5-8-53,3 1-204,2-7 0,7-5 18,4 0 0,6-7-92,6 1 1,3-11-137,7-5 0,1-4-69,0-2 1,-1 0-383,1 0 1,-1-13 219,1-4 0,-2-6 57,-4 1 0,2 3 347,-8-3 0,-1 3-309,-10 3 1921,-4-1-383,1 7 289,-6 3-1161,-10 22 0,3 2-15,-12 11 0,6 3-301,-1-3 0,-1-1 115,8 1 1,-1-6-779,6 6 0,-6-7 351,1 1 0,-1-3-1016,6-3 1,0-4-847,0-1 2109,0-7 0,0-4 0,0-10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17 8199,'-17'0'1423,"8"0"1,3 0-649,12 0-745,11 0 0,9 0 216,7 0 630,-6 0-464,4 0 0,-5-6-118,8 1 0,-6-1-259,0 6 1,-2 0-2082,2 0 1445,4 0 1,-13 6 314,3-1 286,-3 8 0,-2 4 0,-1 9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2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8153,'0'-17'2828,"7"8"-2192,5 3 0,3-1-228,1 1 0,1 0-142,0 6 0,0 0-156,0 0 1,-6 2-12,0 4 0,-7-2 11,1 7 0,3-6-943,-3 7 1,1 1 424,-6 9 0,-2-3-630,-3 3 0,-5 2 476,-7-1 0,1 5 71,-1-6 1,0 2 224,0-1 1,8-4 383,3 3 55,4-3 0,4-3 383,4 1 0,3-7-86,8-5 1,0 3 505,0-3 0,5 1-779,0-6 1,6 0 121,-5 0 0,7-2-538,-2-4 0,2-3-332,-2-8 0,3 0 551,-3 1 0,4-9 0,2-1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3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8153,'16'7'1734,"1"3"-1165,0 6 1,5 7 74,1-1 0,-1 10 15,-5 2 1,2 1 0,3 10 0,2 0 6,4 5 1,4 2 247,-4 4 1,-4-1-1771,-1 6 0,-12-5 572,-5 6 0,-23 1-402,-17 10 1,8-31-1,-6 0 686,-8 6 0,-4-1 0,-4 3 0,-3-1 0,-4 2 0,0-1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0 185 8080,'0'-22'287,"0"-1"0,0 1-194,0 5-463,8 8 0,-5 1 303,8 8 356,-7 0 0,9 4-65,-7 7 0,-1 8 202,-5 14 1,-5 9 15,-1 2-254,-7 5 1,11-4-27,-3 0 0,-3-8 111,3 2 1,-1-3-129,6-3 0,2-5 69,4 0 1,1-13-298,4 2 1,4-6 81,-4 0 1,6-3-188,6-8 0,1-2-5,4-4 0,9-9-115,-3-7 0,5-10-44,0-1 1,-3-3-254,3-9 0,-4 6 53,-1-6 0,-2 1 124,-4-7 1,-2 3 234,-4 3 0,-5 0-42,0 11 0,-2-1 117,-10 12 565,1 1 469,-6 13-622,0 1 0,0 10 249,0 4 1,-2 5 117,-3 11 0,3 4-188,-4 8 0,-1 2 61,1 3 1,0-2-150,6 8 0,0-8-179,0 2 1,8 3-176,3-3 0,6 0-274,5-5 0,1-3-187,10-3 0,-1 2-584,13-7 1,-6-1 1013,6-5 0,0-8 0,5-1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4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13446,'0'17'-2031,"-2"-1"1680,-4 1 0,-3 7 351,-8 4 0,-7 4 0,-2 2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1 403 8093,'11'-14'0,"0"2"1172,-7-3-688,11 14 0,-11-7 401,7 8-634,-8 0 1,11 9 78,-9 8 0,3 2-80,-3 9 1,-3 5-154,4 7 1,-4 5 107,-2-6 0,1 6-339,5-6 0,-2 0 3,7-5 0,0-8-170,6-4 0,2-3 183,3-2 1,-1-8-37,7-3 0,-6-5 123,6-1 1,0-1-19,6-5 1,-1-11 133,1-11 0,-1-5-94,1-7 0,-2-3 15,-4-7 0,-4-8 50,-7-4 1,-2-3 0,-4-2 1,2 7 101,-7 4 1,-1 6 200,-5 5 0,-5 6-36,-1 11 0,-7-2-125,2 7 0,-4 7-2420,-2 4 2221,0 9 0,-7-5 0,-2 8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84 8195,'0'-16'-107,"8"-1"-54,9 0 0,3 6 265,8 0-62,0 7 1,0-4-39,0 8 1,-2 0 116,2 0 1,2 2-174,-7 4 1,-1-1 4,-5 12 0,-2-4 173,-4 10-156,4 3 1,-13-6 94,3 8 1,-3 0 194,-2 6 1,-2 0 55,-3-1 1,-4 8-124,-8 4 1,0 4-100,0 1 1,-7 0 34,-4 1 1,2-1-173,-2 1 1,2-1-47,-2 1 0,-2-1-190,7 0 1,1-5 31,5 0 0,-5-8-279,-1 3 0,1-7-180,5-5 1,0 2 705,0-8 0,1 1 0,-1-6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8120,'0'-17'1244,"0"1"-1183,0-1 0,2 7-112,4 5 561,3 3 0,8 2-65,-1 0 0,-4 5 277,-1 1 1,0 7-384,6-2 0,-2 4-445,-4 2 1,4 2-201,-4 3 0,4-3-556,2 3 1,-2 3 75,-4-3 1,4 0 150,-4-5 635,4-8 0,9 6 0,3-5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2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69 8151,'-17'0'1444,"-1"0"-902,9 0 1,9 0-724,11 0 1,7 0 39,5 0 1,11-5-28,12-1 1,4-6-63,2 7 0,2-3-735,4 2 965,-5 4 0,15-13 0,-7 5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8120,'28'-6'928,"0"0"0,-8 1-510,3 5 0,1 0 575,-2 0 1,1 2-206,-6 3-906,0 5 0,-1 8-332,1 5 1,-8-5-889,-3 5 1,-4 3 1337,-2 2 0,-8-4 0,-1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0 202 8314,'17'-17'774,"2"6"573,3 0 0,12-1 33,11-4 0,11-1-750,5 0 1,8 0-40,-1 0 1,3 1-571,-10-1 1,-3 5-476,-2 1 1,-11 8-611,-6-3 839,-3 4 0,-5 2-516,-3 0 1,-9 2-746,-8 4 0,-7 5 473,2 11 1,-14 4 1012,-9 8 0,-14 7 0,-12 2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6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0 8304,'-35'17'-42,"-3"2"42,16 3 0,-1-3 615,7 3 1,1-1-129,3 1 1,5-3-2,7 3 0,-6 3-154,1-3 0,-1 1 0,6-7 0,6-4-244,-1-1 0,8-6 99,-1 7 1,3-9-435,1 3 1,1-4 246,0-2 0,5 0-261,1 0 1,5-8-64,-6-3 1,1 2-267,-7-2 1,-6-1 400,-5-4 0,-3-1 87,-2 0 0,-4 0 314,-7 0 1,-2 1-106,-15-1 0,2 2 370,-2 4 1,-2-3-218,8 9 0,-1-1 305,7 6-936,-1 0-239,7 0 1,5 0 293,10 0 316,12 0 0,24 0 0,12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46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34 8135,'-9'-17'0,"2"8"231,7 1 0,1 14 66,5-1 0,-2 10 385,7 2 1,-2 7-79,3 10 1,1 0 534,-8-1 0,6 7-621,-5-1 0,0 2-81,-6-2 1,-8 4-388,-3 7 1,-4-1 58,-2-4 0,0-4-780,1-8 0,-7-1 50,1-4 0,-6-4-406,5-7 0,-1 0 248,2 0 1,-3-6-1230,-3 0 2008,4-7 0,-8-4 0,-3-9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0 303 8155,'10'-8'-420,"4"-1"-53,-2-8 1,3-2 595,1-3-71,1 3 0,2-7 208,3 4 1,-1 1 325,7-7 1,-6 8-157,6-3 1,-7 5 53,1 1 0,-3 6 229,-2-1 1,-6 9 163,0-3-567,-7 4 0,3 4-131,-7 4 0,-2 11-170,-3 11 0,-6 5-19,-12 6 1,3-1-193,-8 7 0,0-1 150,-6 7 1,2-3-93,4-3 1,-2-6-60,8-11 1,1-3-83,10-9 182,-4 1 1,13-6-16,-3 1 66,3-9 1,15-1 16,4-7 0,11-8-2,0 1 1,4-8-179,1-3 0,6 1 105,1 5 0,-1 0-156,-6 1 1,-1-7 98,-4 1 0,-3-1-138,-9 7 0,-1 4-119,-4 1 136,4 0 141,-13-6 356,6 0 396,-1 8 211,-5-6 1,7 13 473,-3-3 0,-2 3-556,7 2 0,0 0 216,6 0 0,-6 2-398,0 3 0,1-3-189,4 4 0,-1 3-281,-4 2 1,4-1-219,-3 1 0,-5-6-219,-1 7 0,1-7-539,-1 6 1,-1 1-979,-5 4 0,-1 3 799,-5 3 0,-5-3-146,-12 4 0,-1-3 523,-4 2 1,-4-3 325,4 4 1,-3-5 369,-3-1 0,0 2 0,1 3 0,5-3-3,0 3 0,7-3-20,-1-2 0,3-1 828,2 1 0,2 0-405,4 0 0,-2 0 932,7-1 0,1 3-383,5 4 0,-6-3-300,1 8 1,-1 0-243,6 6 0,0 1-136,0 4 0,0-1-312,0 7 0,0-6-339,0 6 1,0-8-496,0 2 1,0-11 475,0-5 0,0-5-190,0-1 1,0-6-321,0 0 56,0-7 545,0 4 1,0-10 186,0-4 1,0 1-219,0-12 0,0 4-175,0-10 0,8-1 311,3 2 0,4-8 21,1 2 1,1 2 181,0-2 0,5 0 6,1-6 1,5 0-24,-6 1 1,6 5 212,-5 0 0,-1 7 242,-5-1 0,-2 3 64,-4 2 0,2 6 1475,-7 0-1177,7 7 0,-11-1-314,3 10 1,3 6-31,-3 12 0,1-3-271,-6 8 1,2 2-115,3 9 0,-3-3-11,4 3 1,-4-3-297,-2-3 1,0-5-51,0 0 0,0-7-1073,0 1 165,0-3 515,0-10 633,0-1 0,-6-10-10,1-4 0,-1-5 107,6-11 0,-6-5-42,1-6 1,-1-3 203,6-3 0,2 4-81,4-5 1,3 5-61,8 1 0,0 1 110,-1-1 0,9-1-7,3-5 1,5 5-755,6-4 1,4 3 334,8 3 1,-1-1 369,1 0 0,5 8-124,0 4 1,-2 3 141,-9 2 1,-4 8-60,-8 3 1,1 5 163,0 1 1,-8 0-11,-4 0 0,-3 1-142,-2 5 1,-8 3-72,-4 8 1,-3 0 65,-2 0 1,0 5 0,0 1 0,-7 1 40,-4-2 1,-4-1-15,-2 7 1,0-8 34,0 3 1,1-5 16,-1-1 1,2 0 42,4 0 0,1-6 47,5 0-102,3-7 0,-4 3-138,12-7 0,3 0-221,8 0 1,5-7 17,1-4 1,7-10-260,-2-1 0,1-1 62,-1 7 0,-3-7-155,-8 1 1,-8-1 96,-3 7 1,-5-9 30,-1-3 0,-1 2-17,-5-2 1,-3 0 320,-8-5 0,-6-1 228,1 0 0,-2 3 59,1 3 1,5 3 476,-5 9 1,3 4-358,-3 1 1,5 7 143,-5-1 0,5 3 313,1 2-291,7 0-322,-5 7 0,8 10-129,-4 11 1,-2 11 252,7 6 0,0 6 60,6 5 1,2-2 26,4 7 0,-2-1 245,7 2 0,0 1-243,6-7 1,0 6 81,0-6 1,-6 0-533,0-6 1,-5-5 143,5 0 0,-8-8-839,3 3 0,-4-1-13,-2-6 0,-6 5-488,1-10 0,-8-4-556,1-2-288,-2-3 2128,-3-10 0,0-1 0,0-8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2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0 135 8177,'0'-16'2561,"10"6"-1793,7 5 1,1 1-80,10-2 1,0 4-277,6-3 0,7-3-126,4 3 1,3-6-157,3 5 1,-7-1-170,1 1 1,-7 4-1007,1-4 0,-4 5 692,-1 1 0,-8 0-2828,-4 0 1337,-3 0 1843,-10 0 0,-1-15 0,-8-4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2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521 18 8177,'-11'0'0,"0"0"0,5-6 1934,-5 0-1309,7 1 0,-5 7-151,3 3 1,4 6-54,-3 12 1,-5 3 221,-1 8 0,-4 7-159,-2 3 0,1 12-164,-1 6 1,-6-2-689,1 1-686,-8 1 1130,12 5 0,-12-5-685,7 0 1,-5-8 195,6 2 0,-2-12-109,1-4 0,4-5-124,-3-1 0,5-8-428,6-4 1,-2-9 249,7-1 1,-1-9 356,1 3 1,4-12 698,-3-5 1,-5-11-1,1-4 1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3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8139,'0'-10'2706,"1"3"-1782,5 7 0,-4 7-222,4 5 1,1 3-137,-1 1 1,-1 3 41,-5 3 1,0 5-13,0 6-808,0 1 238,0-8 0,0 4-870,0-8 1,6 6 614,-1-5 1,1-1-2802,-6-5 1208,0 0 1822,7-1 0,3-6 0,7-3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3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0 236 8139,'26'0'0,"-2"0"3218,-7 0-1488,8 0-1042,1-8 0,7 5-131,1-9 0,0 9-295,-1-3 0,-1-1-124,-4 1 0,2-2-834,-8 3 0,1 1 508,-7-7 1,-4 5-417,-1-5 0,-2 6 480,2-7 1,-3 1-1534,-8-6 0,0 1 476,0-1 0,-8 0 585,-3 0 1,-6 2 618,-5 4 0,1 3 410,-7 8 1,8 0 142,-3 0 1,5 2 669,1 4 1,2 3-90,4 8 0,3 2-203,8 3 0,0-1 13,0 7 1,2-2-488,4 2 1,9 2-162,7-8 1,8 6-504,-2-5 0,4 5-515,1-6 1,3 0-316,3-5 1,-2-2 1013,8-4 0,0 4 0,5-5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8104,'0'-32'0,"0"4"0,3 12 1811,9 10 1,2-2-840,20 3 1,-2-6 103,13 5 1,1 0-476,10 6 1,-2-5-999,8-1 1,-10 1 49,-1 5 1,-3 0-162,-8 0 0,4 0 538,-4 0 1,-7 0-31,-5 0 0,-7-8 0,3-1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0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70 8270,'0'-10'-2106,"-7"2"2740,5 1-508,-14 5 1,13-8-125,-9 4 1,6 5 197,-5-5 1,-1-2-70,-5 2 0,0 1-54,-1 5 1,-1 0-117,-4 0 1,2 0-105,-8 0 0,2 7 107,-2 5 0,-3 3 40,3 2 1,4-1-13,2-5 0,0 5 62,5-5 0,-3 5 119,10 1 0,3 2-161,2 4 1,4-2 24,2 8 1,0-6-31,0 6 0,8-2 9,4 2 0,1 1-17,-1-6 1,3 4 32,-3-5 0,1 2-159,-1-2 0,1-1 60,-7 6 1,0-1-22,-6 2 1,0 4 51,0-4 1,-6 3-2,0 3 0,-9 5 35,-3 1 1,1-1-2,-6-6 0,2-1 11,-2-4 1,4 2-31,-5-8 0,5 0 99,2-6 0,7 0-77,5 1 1,-3-7 38,2 1-46,0-1 0,8 5-1,4-5 0,2 5 8,3-5 0,5-1-4,-5 1 1,5-1 49,1 1 1,-2 5-50,-3-5 1,3 10 231,-3 2 0,-5 8 65,-1-2 0,-4-2 106,-2 2 1,0 5-130,0 7 1,0-1 111,0-5 1,0-1-154,0 1 1,0-6 12,0-1 0,0-5-347,0 6 132,0-8 1,0 4-215,0-7 0,0-7 49,0 1 1,2-3-743,4 3 0,3-4 879,9-8 0,7 7 0,2 3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4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51 8090,'9'-17'577,"-1"0"516,-8 8-653,7 1 36,-5 8 0,4 13 42,-12 4 1,-5 11-252,-12 0 0,-3 10-401,-7 1 0,-1 6-68,0-6 1,8 0-45,4-5 1,5-6 133,6 0 1,3-8 60,8 3 1,15-5 23,8-1 1,8-8 101,9-3 1,3-4 322,7-2 0,0 0-203,1 0 1,-1-2-222,1-4 0,-8-1-24,-4-4 1,-4-2-226,-1 7 0,-8 0-752,-4 6-1178,-3 0 2205,-10 0 0,-9 8 0,-9 1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8090,'0'16'698,"0"1"1,0 7-13,0 4 1,7 4 579,4 2 1,4 1 26,2 4-700,0-3-268,-8 5 0,4-6-1044,-7 5 0,5-3 105,-5 8 0,-1-8-873,-5 2 1207,0 4 280,0-15 0,-7 19 0,-3-12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4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32 8155,'-9'-7'2581,"0"3"-1419,3-7-623,4 7 0,-5-2 0,7 12 174,0 5 0,5 13-261,1 10 0,0 0-429,-6 5 0,0 2-367,0-2 0,0 6-504,0-6 0,0 6 198,0-6 0,0-5-517,0-6 1,0-13 464,0 2 1,2-6 701,3 0 0,4-4 0,8-7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5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0 168 8116,'17'-26'0,"2"2"250,3 7 0,1 0 427,10 0 1,-3 1-257,9-1 1,3 6-156,-3-1 1,2 9-378,-2-3 1,-5 4 101,-1 2 0,-1 0 23,-10 0 1,6 0 43,-5 0 0,-1 8-139,-5 3 1,0-2 51,0 2 0,-2 1-135,-4 4 0,2-4 105,-8-1 1,1 0 1,-6 6-125,0 0 1,0-1-23,0 1 141,0 0 1,0 0 54,0 0 1,0-1 16,0 1 1,0 0-7,0 0 1,0 0 90,0 0 0,6-1-47,-1 1 1,1 2 19,-6 3 1,0-1 159,0 7 0,2-2-102,3 2 0,-3 9 129,4-3 0,-3 5 117,3 0 0,-4 4 96,4 8 0,1-1-111,-1 0 0,-1 3 27,-5 3 0,6-2-31,-1 7 1,1-4 83,-6 4-900,0 1 369,0-3 1,0-2 178,0-13 1,-6 3-319,1-8 152,-1 0 87,6-5-79,-7-8 17,5-2 0,-6-7 63,8 0-109,-7-8 1,3-1 265,-7-8 0,5-2-582,-5-4 1,0 3-233,-6-9 1,0 1 257,1-6 0,-7 1-426,1-1 0,-8-2 135,2-3 0,-6 1 69,-5-7 1,-4 6 7,-7-6 607,-8 0 0,-9-13 0,-10-2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5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 34 8105,'9'-17'1869,"-2"8"-556,-7 1 660,0 8-831,0 0-773,0 8 1,0 1-888,0 8 0,-5 1 180,-1 5 1,1-5-135,5 5 1,0-4-713,0-3-1377,0 9 1775,7-7 0,2-1 261,8-11 0,8-6 525,3-6 0,-2-9 0,2-7 0,0-1 0,5 7 0,-1-1 36,-4 0 1,-4 2 79,-7 4 844,0-4 1357,0 13-1635,-8-5 0,-3 8-34,-12 5 1,-9 3-858,-7 8 89,-8 0 164,4 0 0,-8 5-106,0 1 1,1-1-139,-1-5 1,8-2-299,4-4 1,3 2-96,2-7-303,8-1 639,1 3 1,10-6 266,4 3 0,5-3 353,12-2-149,3 0-144,7 0 1,1-2 53,-1-3 0,-1 3-81,-4-4 1,2 4 114,-7 2-248,-1 0-118,-13 8 0,-3 1 74,-12 8 1,-12 5-151,-16 1 1,-2 5-33,-8-6 1,-1 8 60,-6-2 1,7-4 311,-1-1-256,7 3 338,5-15 1,3 11 283,8-10 0,5-3-132,6 2 1,9-5 126,2 5 1,9-7 64,13 1 1,6-3-86,12-2 0,3-7-280,7-5 0,6-3 100,0-1 1,6-3-626,-6-3 0,-2 3 38,-9-3 0,1-3-177,-6 3 1,-3-1 126,-9 7 0,-6-7-236,-10 1 1,1-6 81,-8 5 0,-1-6 573,-10 1 0,-3-2 0,-8 2 0,-5-2 0,-1 7 0,1 1 0,5 5 0,-5 2-37,-1 4 0,-5 4 39,6 7 0,-2 0 198,1 0 1,5 0 454,-5 0 0,4 7-306,3 4 0,-1 10 75,0 1 1,0 8 636,0-2-481,1 4-274,-9 1 1,7 8 314,-5 4 1,3 2-357,-3-2 1,5 5-440,-5 1 1,5-1-215,1 6 0,6-9-542,-1-3 0,9-4 586,-3 5 344,4-16 0,-5 11 0,-3-14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8105,'9'-7'2609,"6"3"-2022,-4-7 0,4 7 260,2-2 1,0 3-24,-1-3-642,1 4 0,0-5-7,0 7-568,-8 0-2720,6 0 1761,-13 0 1352,5 7 0,-14 2 0,-2 8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85 8987,'16'-8'634,"1"-3"1,0-2-290,0 2 1,5-2 245,1 7 1,-1-1 61,-5 1 1,0 4-181,0-3 1,-6 3-629,0 2 0,-7 7 195,1 5 1,-3 3-419,-2 1 1,-2 1 150,-3 0 1,-5 2-69,-6 3 0,-7-3-159,1 3 0,-6-5-443,5-6 1,-5 4 239,6-4 1,-1-3-18,7-3 0,-1-3 213,0-2 224,8 0 0,1-13 336,8-4 0,2-5 5,4-1 0,3 3 31,8-8 0,-2 13 210,-4-2 1,4 6 1405,-4 0 511,4 3-1575,2 8 1,-8 8 657,-3 3-667,-4 4-321,-2 2 1,-8 1 86,-3 5 1,2-5-238,-3 5 0,9-4-146,-3-3 0,4 1-81,2 0 1,8-8-270,3-3 1,6 1-708,5-1 0,-1 0 502,7-6 1,-6-2-861,6-4 1,-7 2 537,1-7 0,-9 7-1152,-2-1 1083,-7 3 885,4 2 0,-23 0 0,-4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185 1 8105,'-34'17'0,"1"-1"732,-1 1-247,8 0-169,2 0 0,9-6 343,4 0 1,3-5-49,8 5 1,0-5 115,0 5 1,8-7 0,3 1 1,13-3 223,10-2 1,7 0-739,9 0 1,6-7-405,0-5 0,6-3-1019,-6-1 1,-2 1 831,-9 3 0,-4-2-1606,-7 2 1983,-1 5 0,1-16 0,-1 5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6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8090,'2'-10'0,"4"5"0,3 8 1419,8 3 1,-6 7-478,0-2 1,-1 4-206,1 2 0,-4 0-388,-7 0 1,0 5-246,0 0 1,0 8-864,0-2 0,-7-1 534,-4 1 0,3-2-836,3 2 381,-5-4-1691,8-7 1798,-5-8 1,9-3 289,3-12 1,5-5 225,7-12 1,-1-3 223,1-7 1,8-1 410,3 1 1,-2-1 148,2 0 1,0 6 200,5 0 1,-7 10-333,-3 1 1,-3 0 298,3 6 0,-10 3-330,4 3-709,-4 3 0,-4 6-284,-3 7 0,-4 2-559,-2 15 1,-15 0-1000,-8 5 1986,-7 9 0,-11 1 0,-2 7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7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49 8090,'0'9'2577,"0"-2"1,7-7-2633,5 0 0,-3 0 547,2 0 1,0 0 890,6 0 1,7 0-877,4 0 0,-1-1-249,1-5 1,5 2-619,6-7 1,8 2 282,-2-3 0,-2 3-1744,2 4 1,-8 3 1023,2-4 1,-9 6 796,-2 6 0,0 3 0,6 8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1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51 156 8438,'1'-15'-63,"5"3"-20,-4-3 0,8 7 350,-5-3 49,-3-5-33,6 14-48,-8-5-61,8 7-49,-6 0 1,7 0-89,-3 0 1,-4 7 77,4 5 0,-4 3-7,-2 3 0,0 1-67,0 4 1,0-4-120,0 4 0,2 2 32,3-2 1,-3 0 109,4-5 1,-2-1-371,2 0 207,-4 0-175,13 1 176,-5-9 1,7-1 51,0-8 1,0-2-21,1-4 1,-1-3-4,0-9 1,1-5-151,-1 0 1,0 0 161,0 6 0,1-6-147,-1 0 0,0-2 72,1 2 0,-9 4 22,-3-4 0,2-2 49,-3 2 1,1 5 167,-6 7-151,0-1 1,0 1 172,0-1 15,0 8 1,-2-3-87,-3 7 1,1 0 71,-8 0-102,8 7 1,-9 3 21,7 7 1,-5 0 22,5 1 1,0 1 85,6 4 0,0 2-84,0 4 1,0 9 9,0-3 0,0 11-1,0 0 0,-2 4-15,-4 2 0,4 2-222,-3 3 1,-5-1 132,-1 7 1,-5-7-205,-1 2 1,2-6 166,3-6 1,-3-4 68,3-7 0,-3-3-19,-3-3 1,1-4 87,0-8 1,0 1 379,-1-1-298,1-7 1,0 3 174,-1-7-245,1 0 1,0-6 14,0 0 0,5-8-43,0-4 0,9-3-25,-3-2 1,2-6-49,-2 0 1,4-6-136,-3 6 1,5-8 4,5 2 0,-1 2 142,8-2 0,-1 3-106,7-3 0,1-2 85,4 8 1,-4-6-19,4 6 1,-2 6-118,2 5 1,-4 8-133,5-1 0,-3 3-66,2 2 1,-4 0 349,4 0 0,4 0 0,0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7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0 151 8059,'17'0'4636,"0"0"-3472,-1 0-555,-6 0 0,-3 2 81,-7 4 1,-2 3-273,-3 8 0,3 2-330,-4 3 1,4-3 40,2 3 1,0-3-204,0-2 0,8-1-147,3 1 0,4-2-210,2-4 0,0 2 128,-1-7 1,1 0-252,0-6 1,0-2-302,0-4 0,0 2 100,-1-7 0,-1-2 302,-4-9 0,3 1 359,-9-7 1,1 2 206,-6-2 1,0-4-66,0 4 0,0-2 120,0 2 1,-6 4 617,1 7 0,-3 0 1145,2 1 1,3 1 803,-8 4-1416,7 3-3462,-4 8 0,3 9 2143,-1 8 0,-7 7 0,4 10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3:5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102 118 7990,'-15'-30'0,"-8"-3"0,-7 10 0,12 1 0,3 13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5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50 8088,'-8'-16'0,"5"1"4606,-9 3-3384,1 5 0,-6 14-2338,1 5 0,-1 3-40,0 1 0,-5 9 1156,-1 3 0,-7 3 0,4 3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253 85 8158,'7'-25'0,"-3"7"281,7-5 0,4 12 245,13 5 1,2 5-386,15 1 1,-8 0-199,2 0 0,-5 0-173,-6 0 0,2 1-81,-8 5 1,-1 5-107,-10 12 1,-3 1 98,-8 4 1,-2 9-167,-4-3 1,-3 3 372,-8-3 0,-5-2-22,-1-4 1,-5 3 497,6-3 0,-6-3-116,5-3 0,3-3 661,9-3-754,-4 1 0,13 0 67,-4 0 0,12-8 89,5-3 1,9 1-74,3-1 1,1-1-118,-1-5 1,1 0 19,4 0 1,-4 6-286,-7 0 1,0 1 54,0-1 1,-8-3-165,-4 9 1,-3-1 57,-2 6 1,-7 0 158,-4-1 1,-6 3-76,-6 3 478,5-3-256,-14 5 1,6-5 336,-8 3 0,1-3-206,-1 3 0,-5 3 272,0-3-235,-1 1 104,-1 1-817,6-5 565,-6 12 0,7-6 23,1 3 0,6 1-114,5-6 1,3-1-52,3-5 1,6 0-233,5 0 1,3-6-212,2 0 0,9-7 187,8 1 1,7-3 80,10-2 1,11-7-8,11-4 0,5-4-151,18-2 1,-1 0-171,6 0 1,-7 2 152,-5 4 1,-10-2 367,-6 7 1,-11 1 358,-6 5 1,-5 7 497,-6 4 1,-11 1-472,-12 4 1,-3-1 396,-2 13 1,-13-5-328,-4 5 1,-11-2-162,0 2 1,-4 4-263,-1-4 0,-1 2-580,1-2 1,-1 2 58,0-8 0,1-2-605,-1-8 0,8-5 410,4-7 0,3 0-79,2 0 0,2-7 616,4-5 0,-2-8 61,7-2 0,3-1 65,8 6 1,10 0 122,7 1 1,1 4 488,-6 1 0,5 8 616,1-3 163,-1 12 1,-7 10 259,-4 12 0,-3 4-822,-8 2 0,0 7-34,0 4 0,-8 3-317,-3 3 0,-6 1-338,-5 4-47,3-11-410,-5 11 1,7-26-463,0 3 0,0-9 376,0 4 1,3-13-1232,2 2 72,-3-11 1,8-1 698,-4-10 1,-2-12-637,7-11 1511,0-4 0,-1-16 0,-2-5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6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404 17 8158,'10'-8'1810,"-3"7"1,-9-7-1004,-3 8 0,-5 2 20,-7 4 1,-1-1-287,-5 12 1,1-4-226,-12 9 0,3 3-465,-14-3 1,7 6-508,-1-5 1,9 5-260,2-6 1,8 0 629,-3-5 0,10-2 285,2-4 0,7 4 0,-3-5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267 135 8213,'6'-25'765,"-1"-3"1177,1 4-937,-6 0-569,0 7 0,-8 8-605,-3 3 165,-4 4 1,-3 10-93,-5 3 1,-3 11-368,-7 6 0,-1 10 328,0 1 1,8 2 69,4-2 1,9 2 119,1 4 1,9 4-126,-3-5 0,6 3 140,6-2 0,-3 4 72,9-5 1,-3-1 198,2 2 1,2-6-103,-7 6 1,1-8 164,-1 3 1,-4-3-259,3 2 1,-3-3-45,-2 3 0,-5-4-545,-1-1 1,-1-8 247,1-3 0,2-5-325,-7-1 0,7-6-34,-1 0-371,3-7 410,-6 4 0,8-16-17,0-3 0,8-6 135,9-5 1,1-4 11,5-8 1,1 0 102,4 1 0,4 3 282,-4-4 0,4 10 0,1-10 0,1 5 0,-1-5 0,3 6-39,3 0 1,-3 2 154,3-2 0,4-2 127,1 7 0,3 1 361,-2 5 0,4 0 724,-5 1 0,-1 1-351,2 4 1,-6-3-397,6 9 0,-8-6-902,3 5 1,-10 0-133,-2 6 0,-8-1-1055,3-5 1169,-5 4 0,-8-13-250,-5 4 1,-5-2 78,-5 2 0,-7-4-46,-10 4 0,-4-3 814,-8 3 0,6 4-256,0 7 0,0 0 243,-5 0 0,5 2-19,0 3 0,7 5 107,-1 6 1,-3 3-60,3 3 0,5-1 117,6 7 1,5 0 171,-5 6 0,7-1 193,-1 1 0,3-6 84,2 0 0,-6-2-298,1 2 0,-1 2-544,6-8 0,-6 6-86,1-5 0,-3-1-21,3-5 1,1 0-275,-7 0-956,7-1 400,-3-6-551,7-3 1003,0-7 1,2-5 69,3-1 1,-1-7 288,7 2 0,0-2-66,6 1 0,-6-1 95,0 8 1,1-1-113,4 6 599,-6 0-222,5 0 93,-6 8 0,6 1 243,-4 8 0,-1-6 1041,-5 0-1087,-3 0 1,6 6-396,-8 0 1,0-6-63,0 0 1,0-5-413,0 5-451,0-7-1238,0 3 1396,0-7-503,0-7 108,0-2 2018,0-8-723,0 0 1106,0 8 1,-2 1-288,-4 8 1,-3 9 224,-8 8 0,0 6-40,0 5 1,0 3 447,1-3 0,6 4-974,5 2 0,7-2-160,9-4 1,4 3-1714,18-3 1,1-3 774,16-3 1,5-3-1804,12-3 1944,7-6 0,3 5 0,7-6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8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8112,'-8'0'527,"8"0"1,10 0-148,12 0 1,6 0-220,11 0 0,4 0-39,8 0 1,5 0-127,0 0 1,0 0 12,-6 0 1,1 0-334,-1 0 1,-7 0 100,-4 0 1,-3 2-415,-3 4 288,-7-4 144,-1 13 1,-9-8-335,1 4 0,-7 4 112,-5-4 0,-3 4 427,-2 2 0,-7 0 0,-10 7 0,-9 2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 34 8112,'-41'0'0,"7"0"274,0 0 1,8 0-127,9 0 0,8-2 242,3-3-262,5 3 0,10-6-50,8 8 0,9 0 262,13 0 0,8 0 407,14 0 1,8 0-298,15 0 0,8 0-263,3 0 0,-1-2-115,1-3 0,-4 3 55,-1-4 1,-8 4-260,-15 2 1,-13 0 131,-3 0 0,-14 0 147,-3 0 1,-8 0-1000,-9 0 1,-2 2-3455,-4 4 4306,-4-4 0,-7 5 0,0-7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 8065,'0'-16'317,"0"-1"0,13 8 499,4 3 0,13 6-296,4 6 1,14 5-96,14 11 0,3 4-148,2 8 0,1 1 28,-1 5 1,-7-3-177,-4 8 0,-6-6 104,-5 6 0,-6-6-126,-11 6 1,-4-4-29,-7 9 1,-8-3-90,-3 9 1,-6-2 13,-6 2 0,-10-2-319,-12 8 1,-10-2-687,-1 1 0,-13 3 378,1-8 0,-5 2-835,0-2 1458,4-4 0,-8 10 0,4-8 0,-5 0 0,-5 2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8123,'-7'9'883,"-4"-3"0,3 13 0,1 9-757,-1 13 0,6 7-276,-3 3 0,3-3-285,2-3 1,0 4 519,0-5 0,0 5-74,0 1 1,-2-5-206,-4 0 0,5-8-63,-5 2 0,4-5-827,2-6 424,0 4-54,0-13 782,0-3 0,0-16-178,0-11 1,0-11-75,0-6 0,2-6-149,4-5 333,3 3 0,15-12 0,2 5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10456,'9'18'443,"-3"-1"1,2 2-220,-2 4 1,-1-2-250,-5 8 60,0-8 1,0 10 40,0-8 0,0 2-162,0-2 0,-2-4-84,-3 4 0,1-3 109,-8-3 0,7-2-97,-7-3 1,6-3-116,-5-3-273,-1-4 0,-5 6-554,0-8-144,-1 0 1244,-7-8 0,6-9 0,-6-10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09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791 10 8123,'9'-9'3912,"-2"9"-3845,-7 11 0,-9 0-899,-8 6 0,-1 5 62,-10 18 1,-8-3 347,-9 8 0,-5 3-97,-6 3 0,4 1 110,-4-13 0,3 6 378,3-6 1,1-7-72,5-10-177,-5-3 182,14-10 1,-1 1 109,8-5 1,8-3-86,-3 4 0,4-6 344,3-6-259,6 4 243,3-13 0,14 14-114,5-5 0,4 4 249,7 2 0,1 8-3,4 3 1,2 4 318,-8 1 1,3 1-18,-3 0 1,2 5 347,4 1 1,2-1-428,-7-5 1,6 0-221,-1 0 0,-1 5-942,1 1 1,1-1 463,11-5 1,3-6-429,7 0 1,2-7 514,4 1 0,-3-3 0,4-2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17 8466,'-9'-7'472,"-6"5"-379,4-4-17,-4 5 0,-4 1 84,-3 0 1,3 0 75,-3 0 0,1 1-234,-1 5 1,3 5 62,-3 12 1,-2 8 135,1 9 0,3 6 69,8-1 1,5 5-21,7 6 1,0-3-145,0 3 0,7-10 125,5-1 1,10-6-1047,6 6 1,6-7 468,5 1 1,-2-4 345,8-1 0,-8-8 0,4-2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520 252 8060,'0'-16'-147,"0"-1"49,0 0 1,0 0-18,0 0 1,0 0 114,0 1 1,0-1 153,0 0 1,0 0 148,0 0-187,0 1 0,-2 1 61,-4 4 17,4-4-79,-12 13-299,4-6 167,-7 8 1,1 8 88,-1 3 0,-6 6-176,1 5 1,-8 4 76,2 8 0,-4 9 137,-1 7 0,-1 3-12,1 8 0,-5 1 158,5 5 0,-3 4-221,14-4 0,-1 2 271,6-13 0,6-5-132,0-7 1,7-6-17,-1 1 0,8-5-225,3-6 1,7-4 133,-2-7 0,10-6-404,1 0 1,8-7-95,-2 1 0,10-3-178,1-2 1,7-13 176,-1-4 1,4-11-65,1 0 1,-1 2 495,-4-2 0,-4 6 0,-8-6 0,-1 7-197,-4-1 197,-4-4 1490,-7 7-195,0 2-571,0 10 1,-6 9-278,0 3 1,-7 10 39,1 8 1,-1 1-348,2-2 1,-4-1 37,3 7 1,-3 0-447,-2 6 0,0-6 243,0 0 1,0-8-1861,0 2 1136,0 5 1,0-9-934,0 5 977,0-12 705,0-4 0,0-7 0,0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68 8060,'-17'-8'718,"0"-1"1,10-2-218,7-1 1,9 7-219,13-6 1,5 7-9,6-2 0,8 4 29,4 2 0,4 0-834,1 0 0,-3 2 402,3 4 0,-3 1 128,9 5 0,-4 3 0,-1-6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1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8109,'17'0'758,"0"0"1,1 8-217,5 3 1,3 11 77,8 6 1,5 4-68,0 2 1,0 5 184,-5 0 0,-8 2-287,-4-2 1,-5 4-157,-6 8 0,-7 3-973,-15 7 1,-10 5 551,-18 18 1,14-41 0,-2 2-165,-5 5 1,-3 0 0,-8 1 0,-4-1 0,-4 1 0,-1-1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8059,'-10'0'2081,"5"2"1,12 2-2593,10 1 0,9 8 8,13-2 1,-1 2 1425,6-1 0,-4 3-358,4-4 1,-6 2-210,1-2 1,-5 4-272,-6-4 0,1-1-182,-6 1 0,-3 0-26,-8 6 0,1 0 213,-8-1 0,1-4-270,-6-1 0,-2 2-39,-4 9 1,-5-1 242,-11 7 1,-4-6-122,-8 6 0,-7-5 3,-4 5 0,-3-2-91,-3 2 1,1 4-212,-1-4 0,1 3 396,0 3 0,-1 0 0,1-1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0 337 8040,'0'-9'4346,"10"1"-5568,6 8 0,9-7 924,8-4 0,3-4 477,3-2 0,4-2 665,7-3 0,6-3-468,0-3 1,8-1-573,-3 6 0,-1 1 58,2 5 1,-8 0-1931,2 0 1873,4 1 1,0-1 0,7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13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29 8089,'23'-15'0,"-1"4"0,10 9 630,2 8 0,1 7 847,10-2 0,-2 4-498,2 2 1,-4-1-427,-8 1 0,-1 6-523,-4-1 0,-6 8 60,-10-2 1,-14 11-315,-15 6 0,-15 11-283,-13 6 1,-16-3-721,-6 3 1,-4-10 957,3-1 0,3-3 166,3-9 0,16-1 1712,18-10 1,7-4-866,21-7 0,26-6 56,25 0 0,33-7-529,-35-1 1,3 0 0,4-2 0,2-1-775,3 0 0,1 0 1,1 0-1,1 0 503,3 0 0,0 0 0,0 0 0,1 0 0,-1 0 0,0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8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7964,'0'-9'2528,"-2"-5"-1306,-3 8-644,3 1 23,-6 5 882,8-8-674,0 6-350,8-13 1,-4 13 123,7-4 0,1 4-245,5 2 0,6-6-120,0 1 0,8-1 5,-2 6 0,3 0 14,3 0 1,0 2 46,-1 3-117,1-3 1,-3 8 166,-3-4-371,4-4 56,-14 13 204,14-13-426,-14 6 166,14-8 1,-14 5 52,4 1 1,-4 0-73,-2-6 1,6 2-163,0 4 0,1-4-296,-7 3 0,0-3-932,0-2 729,1 0 383,-9 0 1,7 0-1314,-5 0 736,-3 0-461,7 0-698,-13 0 875,6 0 112,-8 0 1083,0 0 0,-8 16 0,-1 3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8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105 121 7964,'-27'0'155,"2"0"0,9-2 122,5-3 1,1 1 540,4-8-405,5 9-199,-7-13 63,16 7 1,1-3 189,8 0 0,10 3-223,8-3 0,7-1 67,10 7 1,6 0-297,-1 6 150,1 0-632,2 0 632,-7 0-355,7 0-239,-8 0 430,-8 8-181,6 2 1,-14-1-75,5-3 296,-5 4-1536,-9-8 633,6 13 1007,-14-13-401,6 6-1016,-8-8 249,-7 0 1041,-2 0 1,-1 0 0,3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8374,'10'-17'1886,"-1"8"-767,-3 3-610,4 4 1,7 2-417,0 0 1,-5 0-325,-1 0 1,-5 0-938,6 0 693,-1 0 475,7 0 0,-1 15 0,0 4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7964,'0'-18'961,"0"7"-170,0-1 740,0 9-326,0-5-603,7 8-279,-5 0 0,16 0-39,-1 0 0,2 8 94,10 3 0,0 4 208,5 3 0,1 5-287,0 0 0,7 2-239,4-2 0,-2-4 49,2 4 0,-7-4-193,1-1 0,-3-1-180,-3 0 1,-1 1 210,-4-1 1,-4 2-117,-8 4 13,-7-4 98,5 6 0,-13-5 68,4 3 1,-12-2-78,-6 8 0,-7-1-81,-10 7 0,-1 1-213,-17 5 0,-4-5-468,-7 5 1,-6 1-761,7-2-277,-1 1 1475,-1 1 1,3-8 390,-8 1 0,13 5 0,-3-9 0,0-2 0,0-4 0,-3-2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9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9990,'11'0'1951,"1"0"-1113,-1 0-480,-1 7 1,4-3 550,-9 8-450,9-8-425,-12 11 0,7-13-816,-3 4 741,-4 3-463,6-7 1,-6 8-1594,3-4 1115,-3-4-367,6 5 1349,0-7 0,-6-7 0,5-3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8208,'12'0'742,"-1"0"201,1 0 1,5 0-160,0 0-278,1 0-73,-9 0 1006,6 0-658,-5 0-267,0 0-54,-3 0-27,1 0-769,-6 0 0,13 0-1627,-3 0 1963,3 8 0,3-6 0,-1 5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9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9910,'0'10'3574,"0"5"-2920,0-13 0,0 8 440,0-5-519,0-3-258,0 6 1,0-6-806,0 4 304,0-5 215,0 7-3444,0-8 2989,0 0 0,8 8 1,1 1-1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2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8159,'10'2'0,"-5"3"0,-3-1 3175,-2 8-948,0-1-1100,0 6-1150,0 1 0,0-7 250,0 1-213,0-8-62,0 11 48,0-13 0,-7 13 0,-3-5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7119,'0'-10'-177,"0"2"323,0 1 346,0 5-87,0-14-53,0 15-8,0-7 1,2 2 225,4 0-167,-5-7 1,9 11-101,-4-4 1,-2-1 151,7 1 1,-5 0 211,6 6-192,-9 0-310,13 0 1,-12 6 1186,7 0-648,-7 7-139,11-3 0,-13 7 284,4 0 0,2-5-341,-3-1 1,3-1 509,-2 1-791,-4 5 1,7-14-20,-3 3 1,-4-1-407,4 2 154,-4-4 77,-2 6 1,2-8-642,3 0 258,-3 0-569,6 0-975,-8 0-365,0 0 1,6 2 1552,0 3 0,-1-1-61,-5 8 0,0 1 767,0 10 0,-7 4 0,-3 8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8168,'2'-9'116,"4"3"1,-2-2 409,7 2-191,1-7-122,5 11 1,0-11 451,1 7-367,-1 0 1,-6 6 550,1 0-328,-1 0-294,7 0 1,-7 8 150,1 3 0,-8 5-60,1 1 1,-3 0 119,-2 1 1,0 1-180,0 4 0,-2-4-1,-3 4 1,3-4 66,-4-1-81,-4-9-144,8 7 1,-5-13-33,7 9 1,-2-8 35,-4 2-364,4 3 113,-6-7-200,8 6-395,0-8 365,0 0 215,8-8 0,-4 0-260,8-3 202,-1-5 38,6 7 0,-1-3-364,-5 1 475,5 7 323,-7-11-54,9 13 498,-9-6-21,6 8-325,-13 0 27,6 8-252,-8-6 85,0 13-755,0-13-856,0 13 497,0-5 1,0 13 903,0 0 0,-15 8 0,-4-4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2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8008,'-10'-7'226,"3"3"438,7-8-416,0 1 1,0-6 155,0-1 0,2 7 414,3-1-344,-3 1-182,6 1 1,0-3-56,3 7-168,-3 0 37,7 6 0,-11 0 55,8 0 1,-1 0 64,6 0 0,-7 2-29,-4 4 1,2 3 85,-3 9 0,7-1-24,-6 0 0,-1 6 307,-5 0-108,0 8-288,0-12 0,0 12 289,0-8-236,0 8-149,0-12 1,0 6-67,0-8 255,0 1-204,0-1-52,0 0-483,0-7 0,0-2 277,0-8-885,0 0 803,0-8 0,6 4-195,0-7 0,5-1-198,-5-5 0,6-3-330,-7-3 1,7 2 321,-6-8 682,7 1 0,-3-15 0,7-1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3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105 122 7970,'0'-10'1448,"0"-5"-2486,7 5 359,3-7 772,7 0 1,-5 5 646,-1 0 0,-1 7-441,1-7 1,5 8 37,-5-1 1,5 3-52,1 2 0,-6 2 111,1 3 1,-2-1 163,1 8-175,4-1-163,-13 7 1,8 1 260,-4 4-261,-4-4-130,5 6 1,-7-2-28,0 0 1,-2 2-34,-3-2 1,1-4-166,-8 4 0,1 2 65,-6-2 1,-1 1-125,1-7 1,0 0-740,-1 0 405,-7 1 215,6-9 0,-6 5-439,8-8 417,0-1-30,-1-5 1,1 0-163,0 0 1,5-2 9,1-3 0,1-5-103,-1-7 1,3-6 308,8 0 0,0-6 308,0 6 0,0 0 0,0 5 0,8 1 0,1 7 0,3-3 85,-1 7-309,-7 0 599,11 6 0,-5 0 453,7 0 0,1 2-162,-1 4 1,2-2 533,4 8 1,-4-3-566,4 3 1,-3 3-83,-3-3 0,0 3 409,1 2-405,-1-7-251,0 5 0,0-11-1326,1 8 566,7-9-308,-6 5 0,12-8-2005,-8 0 2767,7 0 0,-10 0 0,5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5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7962,'0'-17'0,"-8"7"883,-2-5-336,1 13-263,-7-14 0,7 14 447,-9-3-245,1 3-255,0 2 1,-8 0 54,-4 0 1,2 7-82,-2 5 0,6-1-28,-6 7 0,3-5 12,-3 10-81,-4 4 1,12-6 253,-8 8-112,8 0-28,-4 6-97,0-1 1,8 6 59,-1 1 0,3 1-53,9-2 0,-5-3-111,5 3 0,0-3 118,6-3 1,2-5-138,4 0 0,4-8-512,7 2 1,0-5 295,0-7 0,6 3-735,1-9 476,-1 1 82,2-6 0,-4 0-220,8 0 1,-6-8 216,5-3 0,-1-6-31,2-7 0,2 5 213,-8-4 0,0 4 104,-6 2 0,1-4 261,-1 3 0,-6-1-216,1 13 0,-8-1 983,2 1-502,3 4-40,-7-6 0,8 14 736,-5 0-801,-3 7-13,6 5 0,-2 1 169,0 4 0,5 2-88,-5-2 0,2 2-144,-3-2 1,-1-4-850,8 4 409,-9-11 156,5 3-1801,0-5 955,-6-1-574,5-1 299,-7 0 1,0-8 1167,0 0 0,0-8 0,0-9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4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7150,'0'-10'-281,"0"2"1,0 7 396,0-5-159,0 4 0,2-6 123,4 8 2,-4 0 188,6-8-211,-8 7 24,0-7 10,0 8 29,0 0-343,0 8 55,0-7 112,0 15 0,-2-8 40,-4 3 0,4-1-33,-4-5 98,4 5 1,2 7-67,0 1 1,0-1 139,0 0 0,0 0-108,0 1 0,0 1 85,0 4 1,0 2-35,0 4 1,0 4 11,0-5 1,0 5-37,0 2 0,0-3 3,0-3 0,0 2-7,0-8 1,0 6 3,0-6 1,0 6 23,0-6 0,-1 5-17,-5-4 1,4 6-113,-4-1 0,4-2 38,2 2 0,0 0-12,0 5 1,-6-1 22,1-4 1,-1 1 22,6-7 0,0 6 122,0-6 1,0 6-129,0-6 1,0 0 189,0-5 0,0 1-92,0 4 1,6-4-61,-1 4 0,1-4-59,-6-1 1,0 5-4,0 0 1,0 6-53,0-6 0,0 5 106,0-4 0,0 4-156,0-5 0,0 6 54,0-6 1,0 0 164,0-5 1,0-1-124,0 0 0,0 1 267,0-1 1,0 0-43,0 0 0,0 1-138,0-1 1,-6 0-13,1 1 0,-1-1 28,6 0 0,0 2-62,0 4 0,0-1 52,0 6 1,0-1-128,0 2 1,-6 4 96,0-4 1,1 1 22,5-1 0,0 2 14,0-8 1,0 8 13,0-2 0,0-3-29,0 3 1,0-2 9,0 2 0,0 4-73,0-5 0,-6 3 58,0-2 0,0 4 55,6-4 1,0-3-47,0 3 1,0 0 113,0 6 0,0-1-101,0 1 0,0-6 5,0-1 0,-2 1-33,-3 6 0,3-1 5,-4 1 1,-2-2-192,2-4 0,1 1 135,5-7 0,-6-5-75,0-7 177,0-7-21,6 4-152,0-8 0,0-2-11,0-4 0,2-11 84,4-12 0,4-11 0,7-5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5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53 7962,'-9'0'1619,"3"0"-193,12 0-619,3-8-442,9 6 1,-1-8 881,0 5-635,8 3-298,-6-6 1,12 2-42,-8 1 0,8-1-316,-2 6 1,2 0-318,-3 0 1,5 0 323,-4 0 36,4 0 0,9 7 0,2 3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7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8001,'0'-10'1514,"0"2"-673,8 16-327,-6 2 0,8 7 140,-5 0 0,-3 1-306,4-1 1,-2 0-269,2 0 1,-4 6-23,3 1 1,3-1-183,-2-6 0,0-6 58,-6 1 0,1-1-119,5 7 1,-4-7-882,4 1 442,-4-8 124,-2 3-49,0-7 390,0 0 166,0-7 0,0-3 169,0-7 0,0-1-129,0 1 1,0 0 56,0 0 1,0 5-255,0 1-11,8-1 164,-7-5 1,13-1-452,-8 1 246,7 8 1,-3-7-3,7 5 0,-5-3 115,-1 3 1,-5-3 134,5 8 0,-5-1-91,6 1 0,-7 4 244,7-4 207,-8 4 97,3 2-238,-7 0 394,0 0-421,0 8 1,0 2 272,0 7 1,0 2-153,0 4 1,0 2 286,0 4-455,-7 4 0,3-8-8,-8 3 1,7 3-150,-7-8 1,8 0-750,-2-5 353,-3-1 198,7 0-833,-6 1 680,8-9 1,-2-1-702,-3-8 703,3 0 1,-6-2-31,8-4 0,0-3-177,0-9 389,0 1 1,2 0 196,4-1 0,-4 7 227,3-1-214,5 1-56,-8 1 557,13 2-258,-13 8 76,6 0 1,-8 8-65,0 4-216,0 3 1,0 4-42,0 4 0,-10-2-204,-7 8 0,0 0-383,-6 6 1,-2-1-836,2 1 908,-8 7 1,4-3 96,-8 7 0,1-8-69,-1 2 1,3-9 337,3-2 21,-4 0 0,8-2 148,-4-4 0,4-10 961,8-1-248,0-8 706,-1 3-980,9-7-281,1-7 1,22-3 94,3-7-984,12-8 492,-2-2 0,15-8-226,4 1 245,-4 7 0,0-4-39,-7 8 0,-2 6-67,-4 5 1,-4 8 140,-8-1 0,0 3 320,0 2 0,-7 2 729,-4 3-517,-4 5-226,-2 7 0,0 0 901,0 1-578,0-1-194,0 8 1,0-6 81,0 4 1,0-3-185,0-3 0,2 0-186,3 0 0,-1-5 29,8-1 0,-6-7-182,5 2 0,2-4-484,11-2 375,-5 0 115,6 0 0,-8-2-428,0-4 297,1 4 55,-1-13 0,-2 11 42,-3-7 0,1 5-39,-7-6 146,7 9-84,-11-13 53,6 14 1,-16-5-298,-3 7 32,-12 0 264,4 7 0,-16 3-146,0 7 121,1 0 156,-8 1 1,7 5 194,0 0 0,1 6-181,-1-6 0,3 0 133,3-6 1,-4 0-249,4 1 1,2-1-163,-1 0 1,6-5-662,-1-1 390,4 1 193,2-3 0,0-1-476,-1-8 52,1 0-211,0 0 600,7 0 0,2-2 337,8-4-23,0 5 0,8-7 205,4 8 1,-3 0 902,3 0-554,7 0-388,0 0 1,12 2 740,-8 4-561,8-5 0,-2 9 1364,11-4-1129,-4-4 1,9 5-25,-5-7 0,4 0 30,8 0 1,0 0-419,0 0 1,0-5-350,0-1 0,-3-6-470,-2 7 416,-5-9 232,0 5 0,-7-3-2114,-1 0 863,-7 9 286,-2-5 1,-6 8-617,4 0 1,-9 0 1561,-3 0 0,-7 0 0,4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8016,'-9'0'2898,"1"0"-2095,0 0-237,6 0-224,-5 0 225,7 0 29,0 0-98,7 0-141,3 0-813,7 0 498,1 0-862,-1 0 463,-7 7-13,-3-5 153,1 6 0,-6-6-89,4 3 328,-4-3-105,-2 6 621,0-8-180,0 0-57,7 0-218,-5 0 21,6 0-69,-8 0 0,2-2 12,4-4-36,-5 4 1,9-5-199,-4 7 45,-4 0 132,5 0 25,-7 0-12,0 0-13,8 0 10,-6 0 13,6 0 0,-6 0 22,3 0 38,-3 0 0,8 0 96,-4 0-134,-4 0 1,7 0 37,-3 0 85,-4 7-119,13-5-8,-13 6 1,8-6-27,-4 4 32,-4-4-40,5 13 0,-7-5-4,0 7 1,0 2-4,0 4 1,-7-2 1,-5 8 1,-3 0-70,-3 6 0,1-1-161,0 1 1,-1-3 310,1-3 94,0 4-196,7-14 1,-5 4 356,3-11-161,5 3 353,-1-13-82,0 13 1,6-11-88,-3 8 187,3-8-284,2 11 1,7-11 98,5 7 1,3-7 51,3 2 0,5 2-814,0-3 289,7 1 123,5-6 1,3 0-865,9 0 435,-9-8 56,12 7-3140,-14-15 3510,14 7 0,-7-5 0,3-3 0,-6-4 0,-3 2 0,-3 3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3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121 191 10652,'18'0'2373,"-1"0"-1879,0 0 0,6 0-22,0 0 0,2 0-683,-2 0 88,-3 0 179,5-8-1658,0 6 859,-6-13 429,6 13 243,-8-13-1509,-7 13 769,5-14 67,-13 14 50,13-13 343,-13 5 1,6-1 172,-8-1 0,0 7 114,0-7 0,-2 6 263,-4-5-170,4 7 832,-5-11-342,-1 13-299,6-14 1,-8 14 385,5-3-325,3 3-185,-6 2-46,8 0 0,-2 0-186,-4 0-151,4 0 98,-5 0 99,7 0 0,0 2 73,0 3 1,-6-1 103,0 8 1,0-1 249,6 7 0,-1 1-134,-5 4 0,4-2 145,-4 8 0,2 0 39,-2 5 0,5 1 190,-5-1 0,4-1 50,2-4-351,0 4-166,0-14 1,0 11-503,0-6 362,0-1-230,8-6 0,-7-6-377,5 1 1,4-8 374,1 2 0,-1 1-79,2-1 1,-7-2 24,7-10 1,-3 2-87,3-7 1,1-1 232,-7-5 213,8 0-10,-12-1 204,13-7 1,-7 6 25,3-4 0,-1 6 652,-5 5-404,-3 5-148,14 7 1,-14 7 61,3 5 0,3 5 150,-2 6 1,0-2 138,-6 8-212,0 0-408,7 5 1,-5-5-62,4 0 99,-4-8-110,-2 12 0,0-8-168,0 4 1,0-4-150,0-8 0,-2 0-460,-4 1 0,2-7-286,-7 1 564,7-9-96,-11 5 775,5-8-98,-7 0 197,7 0 0,-5-2 370,3-4 0,5 3-343,1-9 1,-2 1 182,2-7 0,1 7 678,5-1-449,0 1 0,2-5-370,3 5 1,5-3-153,7 9 1,1-9-440,-1 3 152,8 3-160,-6-7 0,12 7-315,-8-4 0,2-3 212,-2 3 1,-6 3-906,0-3-187,1 8-798,-9-11 1648,1 13 1,-10-6 4,-12 8 0,-11 0-243,-5 0 399,-5 0 264,-9 0 1,3 0 194,-7 0 1,8 2 81,-3 4 1,5-4 347,1 4 1,1 2 19,-1-3 1,2 7 587,5-6 0,-3 5-297,8-5 1,-6 7 167,6-1 0,0-3-177,5 3 1,1 0-319,0 5 0,5 0-74,1 0 0,7 1-166,-2-1 1,4 6 0,2 0 0,0 2 52,0-2 1,8-4-29,4 4 0,-3-1-228,3 1 0,5-4 168,6 4 1,2-10-667,-2-1 1,4-3 36,8 3 0,5 1-182,0-7 1,8 0-334,-2-6 1,10 0-851,2 0 1,5 0 692,-5 0 1,9-2-225,2-4 1,2-3 1039,10-9 1,15-7-1,-43 12 1,0 0-1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0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8068,'10'-8'1053,"-2"6"1,-7-11-748,5 7 0,-2 0 234,8 6-307,-9-8-113,13 7 1,-7-7-80,9 8 1,-1-2 68,0-4 0,1 4-170,-1-4 0,0 5 97,0 1 1,1 5-208,-1 1 1,-5 8-155,-1-3 200,-7 4 16,11 3 0,-13 5 17,4 0 23,-4 8 128,-2-5 0,0 9 121,0 0 0,0 1-81,0 4 1,0-3 149,0 3 1,0-3-139,0-3 0,0 1-20,0 0 1,0-3-97,0-3 0,6 2 111,-1-8 0,1 6-342,-6-6 105,0 0-8,0-6 1,0-5-250,0-1 127,0-7-280,0 11 441,0-13 0,0-2-2,0-11 1,2-5-103,4-1 87,-4 0 50,5-8 1,-5 6 214,4-4-226,-4-4-67,6 7 0,-1-5-145,5 8 1,-2 0 191,1 0 1,1 5 99,5 1 0,-6 5-33,1-6 0,0 8 132,5-1 1,0 3 661,0 2-389,-7 0-59,5 0 684,-5 0-677,7 7 1,-7-3 576,-4 8-252,-4-8-231,-2 11-631,0-5 239,0 7 1,-2-2-165,-4-3 1,-4 1-847,-7-7 443,7 0 386,-5-6 1,11 0-301,-7 0 230,7 0-38,-12 0 37,15 0 219,-7-8 493,8-2-136,8 1-71,1 1 0,8 8 940,1 0-636,-9 8-297,7-6 0,-12 11 660,7-7-437,-7 7-342,4-3 1,-3 2-244,1-1 0,0-5 36,-6 5 0,0-5-186,0 6 1,-2-7-281,-4 7 0,4-6-788,-3 5 1,-5-7-904,-2 2 1168,5 4 188,-9-9 551,7 7 213,-9-8-61,1 0 1,0-6 91,0 1 0,-1-3 1,1 2 0,-2 4 198,-4-4 0,2 5 36,-8 1 0,2 0 326,-2 0 1,-4 0 424,5 0-507,3 0-161,-8 7 0,14-5 235,-4 4-180,-4-4-169,7 6 0,-6-7 8,3 5 1,3 2 64,-3-2 1,4 1 16,2-1 1,-1-2 56,1 7 1,6-5 217,-1 6 1,6-8 510,-5 1-338,7 5-230,-4 0-238,8-1 73,0 7-122,0-7 1,8 7 112,3-5 0,13 3 28,4-9 0,7 7-34,5-6 0,5 5-10,6-5 0,7 2-250,0-3 13,7-3 34,-11 6 1,11-8-1074,-7 0-161,-1 0 835,3 0 1,-10 0-221,8 0 0,-16 0-210,4 0 1,-2-6-689,-3 0 0,-7-5 522,-5 5 0,-8-5 923,2 5 0,-4 0 0,-1 6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7946,'9'17'1662,"5"0"287,-8 1 1,1 1-904,-1 4 1,-4-4 1417,4 4-2004,-4-4 0,3 1-158,1 3-302,-8-4 0,-15 21 0,-10-3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8092,'11'-9'102,"1"3"1,-8 2 511,1-2-4,-3 4 560,-2-5-293,0 7 4351,0 0-5190,0 7-7,0-5 1,-2 12-130,-3-9 0,-7 15 144,-11-3 0,-4 6-140,-7 0 1,-3 6-143,-3 11 0,3-9-362,-3 4 0,3-7 22,3 1 313,7 4 69,2-14 0,15 0-927,5-7 541,3-1 201,2-1 1,7 3-132,5-7 0,9 6 289,2-7 1,8 3 171,-2-2 1,3 2 55,3 3 0,-2 3 253,-5-9 1,-1 9 1230,-4-3-808,-11 5-433,11 1 1,-21 6 1351,4 0-779,-4 0-341,-2-6 1,0 1-47,0-1 1,0 0-197,0 1-429,-8-1-531,6 0-1228,-6-7-772,8-3 1362,0-7 399,0 0 959,0-15 0,8-4 0,2-16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14628,'8'9'1955,"-5"1"-1351,9-4-217,-8 3-534,11 1 0,-5 5-361,7-3 0,0-3-101,1 3 0,-7-6-743,1 5 1,-3 1 454,3 5 0,-4 2-637,-8 4 1,-2-2 331,-4 8 1202,-4 8 0,-15-1 0,-4 8 0,-11-3 0,11-5 17,-11 7 0,15-16 18,-4-4 0,4 2 287,8-2 0,5-2 1372,1-10-369,7 5-329,-4-7 0,10 1-95,4-4-385,4-4-342,7-2 1,0-2-117,0-4 29,8-4-258,2-7 0,2 0-280,0-1 1,-8-1 145,2-4 1,-6 4-428,-5-4 0,-2 9 33,-5 3-1,-3-1 561,6-5-194,-8 7-37,0 3 711,0 7-133,0 0 47,-8 7 0,6 3 334,-3 7 0,3 1-75,2-1 1,0 0 373,0 0 1,-6 1-264,0-1 0,0 0 162,6 1 0,-2-1-75,-3 0-297,3 1-66,-6-9-888,0 7 328,6-7-280,-5 1-73,7 5 0,0-11 251,0 7 1,0-5-842,0 6 692,0-1 0,7 7-186,5-1 1,5-6-524,6 1 626,4-8 545,16 3 0,8-7 0,11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12110,'18'0'-679,"-1"0"714,-7 0 0,5 0-131,-4 0 1,5 0-588,1 0 219,0 0 1,-5-5-1469,0-1 1139,-9 0 417,5 6 63,-8 0 1,-8 2 218,-3 4 94,-5-4 170,-1 5 0,0-1 69,0 0 1,5 7 80,1-1 1,5-2 491,-6 1 0,6 1-380,-5 5 1,5 6 317,-5 0 1,5 8 123,-6-2-432,8 3-161,-11 3 1,11 5-57,-7 1-179,7 7-170,-4-12 0,8 6-349,0-7 0,0-6 88,0 0 0,0-8-1359,0 2 791,0-12-298,8-3 1054,2-8-104,7-15 122,0 3 0,0-21-107,1 5 48,-1-13 186,-7 5 0,5-7 132,-4 9 0,3-1-18,-3 1 1,5 7 110,-5 4 1,-1 0 229,2 5 240,-9-3 244,5 19-432,-8-5-235,0 7 1,0 2 351,0 3-255,0 5-68,0 7 1,0 8 94,0 4 1,0 13-38,0 10 1,-2 4 67,-4 13 1,3-4-100,-9 10 0,-1 4-48,-11 2 1,5-2-234,-4 1-946,12-14 1040,-5 9 1,14-29-1334,-3 0 647,3-8 137,2-3 1,0-2-337,0-5 1,0-8-221,0-9-161,0-7 776,0 4 0,0-10 666,0-4 0,5-13-495,1-16 0,2-7 230,-2-10 0,-12-8 0,4-1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8031,'-2'-18'0,"-3"1"1836,-5 8-803,-7 1-493,-1 8 1,7 0 80,-1 0 0,1 2-76,-7 4 0,-7 3 79,-3 8 0,1 3-209,-2 3 1,0-2-52,-5 8 0,7-6-334,4 6 42,3-8-440,3-4 0,7-2-1162,5-3 1232,3-4-405,2 7 0,9-13-929,9 4 1,9-6 701,13-6 0,12-11-37,11-12 0,6-8 967,6 3 0,2-3-183,4 14 1,-4 8-8,-8 9-457,0 4 532,-15 2 0,-4 2 1614,-16 4-891,-7 3 200,6 9 0,-21-1 1025,-1 0 1,-7 1-785,-4-1 1,0 0-399,0 0 1,-2 1 28,-4-1 1,-5 0-619,-12 1 0,-2-1-964,-4 0 508,-4-7 158,6 5 0,-5-13-120,3 4 0,-2-4 192,8-2 1,0 0-440,6 0 36,7-8 344,2-2 1,10-5-188,4 4-72,11 3 239,3 8 1,12 0 163,-3 0 161,4 0-255,1 0 0,-5 6-220,0-1 1,0 7-159,5-6 0,-5 7 551,0-1 0,7 3 0,9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3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398 105 6215,'0'-10'-7,"2"1"236,4 3 46,-4 4 0,6-8-342,-8 4 149,0 5 0,2-7-184,3 8 0,-3-2 45,4-4 75,-4 4 0,0-5-68,4 7-41,-4 0-177,5 0 249,-7 0 1,2 0-418,4 0 226,-4 0 188,6 0 157,-8 0 2052,0 0-2135,0-8 282,-8 6-343,6-6 1,-8 8 160,5 0-283,3 0 152,-14-7 0,12 5 48,-7-4-142,7 4 105,-11 2 0,11 0-157,-8 0 1,7 0 158,-7 0 1,6 2-75,-5 4 1,5-2 74,-6 7-147,9-7 106,-13 11 1,12-11 17,-7 8 0,5-1 13,-5 6 1,5-5 31,-6 0 0,8-1-55,-1 6 1,-3 1 4,2-1 0,0-6 9,6 1 1,-1 0-48,-5 5 1,4-6 28,-4 1 1,4-1-7,2 7 0,0-7 3,0 1 0,0-1-7,0 7 1,0-7-7,0 1 1,0-1 6,0 6 4,0 1 0,-2-1 3,-4 0 1,3-1 4,-9-5 52,1 5 0,-7-9 4,1 5 0,0 1-9,-1-7-16,1 7 1,0-11-20,-1 4 0,7-4 8,-1-2 0,7 0-15,-7 0 46,8 0-310,-3 0 0,9 6 40,3 0 0,-1-1 43,8-5 1,-1 0 125,6 0 0,1 6-16,-1 0 1,0 7 100,1-1-135,-1 3 34,-7 3 0,-3 1 208,-7 4 0,0 2-44,0 4 0,0 1 356,0-7 1,0 6 17,0-6 0,-6 6 163,1-6 0,-3 2-253,2-2 0,4-4-117,-3 4 1,3-3-363,2-3 80,0 0 70,0-7 0,5 5-29,1-3 0,6-3 21,-7 3 0,7-6-311,-6 5 0,1-7 15,-1 2 0,-2-4-455,8-2 33,-9 0-186,5 0-154,-8 0 1012,0-8 0,0-2 0,0-7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6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294 138 7959,'-8'-17'0,"5"6"194,-9-1-9,8 1-157,-11 1 0,7-5 792,-3 3 1,-5-1-270,5 1 1,-5-1 85,-1 7-237,7 0-183,-5 6 0,5 0 55,-7 0 1,0 2-119,0 4 0,5 5-123,0 12 1,1-1 170,-6 6 0,5-1-14,1 2 1,7 2-333,-2-8 159,4 0-9,2-6 1,0 1-610,0-1 351,0 0-200,8-7 0,1-3-469,9-7 1,1-1 383,4-5 1,-2-4-103,8-7 0,-6-6 236,6 0 1,-8 0 215,2 5 1,-4-5 696,-2 0-366,-7 8 98,-2 0 205,-1 13 109,-5-6 1,6 16 658,-8 3 1,0 6-408,0 6 0,6-1 375,0 6 0,-1-1-145,-5 2-583,0 4-172,0-14 0,6 6-255,0-8 0,5 1-555,-5-1 1,8-2-688,-3-3 0,1 1 910,5-7 304,-4 0 0,20-6 0,-6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7959,'10'8'0,"-3"2"747,-7 7 1,0 0 2838,0 1-2148,8-1-874,-6 0 0,6-5 292,-8-1-301,0-7-555,0 4 0,-8-8 0,-2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6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10684,'12'6'1356,"-1"0"-919,1 7 1,3-1 387,-3 11 0,-5-4-101,-7 4-163,0 4-264,0 0 1,-1 8 210,-5-1 1,2 3-153,-8 3 0,1-3-425,-6 3 92,-1 4-257,1-7 0,2-1-305,3-7 1,-1-8 300,7 2 1,0-4-959,6-1-859,0-9 853,0 7 856,0-15-35,0 7 402,0-16 0,8 1-120,3-5-75,5-3 1,3 7-134,4-3 238,-4-5 0,8 9-17,-4-5 1,2 4 227,4 8 1,-2 0 107,-4 0 1,-4 0 971,4 0-651,-4 8-24,-9-6 1,5 11 1130,-3-7-990,-4 8-307,-1-12 1,-7 7 137,0-3 0,0-2-261,0 7 0,-7-5-58,-5 6 0,-5-7-556,-6 7 1,-4-8 231,-8 2 176,1 3-955,-1-7 534,0 6-396,9-8 0,-5 0-2343,8 0 2021,0 0 1087,13-8 0,-5-2 0,5-7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7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7965,'0'-18'-4,"0"1"0,0 0 75,0 0 447,0-1-238,0 1 1,-2 5 424,-4 1-193,-3 7 0,-10-4-123,-4 8 0,3 0 84,-3 0 1,-4 8 519,-1 4-489,-5 3-203,6 2 0,-4 8 562,8 4-411,0 4-115,-2 1 0,12 1 164,-5-1-277,13 1-1,-3 0-424,8-1 0,8 1 1,5-2-238,8-5 1,6 3-644,8-8 0,1-2-689,5-9 0,-3 1 10,8-7 1760,-7 0 0,10-6 0,-4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7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7965,'-8'-10'1351,"6"-5"0,-5 11 79,7-8 551,0 8-658,0-11-576,0 13-392,7-6 1,-1 8-217,11 0 1,-3 0-331,9 0 0,4 0 231,2 0-1764,11 0 0,4 2 1724,8 4 0,8-4 0,1 6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8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8411,'0'-9'1354,"0"1"-759,0 0 286,0 6-284,0-5-77,0 7 94,0 0-166,0 7-283,0 11 1,6 3 373,0 8-319,0-1 39,-6 15 0,-2-7 27,-4 4 1,4 3-101,-4-3 1,-1 6 26,1-5 1,0-1-102,6-6 0,0-1-164,0-4 0,0 2-191,0-8 0,6 0 166,0-6 1,5 0-247,-5 1 212,0-9-19,1 7 0,-3-14 13,8 3 95,-8-3 145,11-2 0,-11 0-26,7 0 1,-5-5 191,6-1 1,-1-10-253,6-1-135,1 0 163,-1-16 1,2 0-649,4-7 289,4-8 76,8-4 1,1-4-149,5-7 0,-3 7 73,8-1 0,-7 5-176,1 6 0,-4 3 102,-1 9 0,0-1 65,-1 1 0,-5 1-302,0 4 165,-8 12 273,-4 2 1,-1 7-526,-5-4 181,-3 5 110,0 7 400,-1 0 0,-5 7 0,6 3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35 7940,'-11'-2'445,"-1"-4"0,7 5-67,-7-5 0,6-2 1258,-5 2-504,-1 1-590,-5 5-156,0 0 1,-6 2 684,0 3-566,-8 5-130,12 15 0,-20 4 83,5 11 0,1-2-232,4 9 1,2-1-49,-2 6 1,6-6-461,12 0 1,-3 0-615,9 6 0,1-8-1058,10-4 845,3-3 561,16-3 447,2 1 1,23-8 0,4-2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7903,'-7'-10'2609,"5"-5"-1952,-14 13-220,14-6 108,-13 1 177,5 5-333,-7-6-171,0 8 1,0 0-32,-1 0 1,-1 8-27,-4 3 1,2 7-152,-8 5 0,2 3 229,-2 9 1,-3 5 196,3 1 1,-4 7 781,-1-2-555,7-4-333,2 0 0,9-1 5,5-1-275,-5 0-281,14-5 1,-5 0-427,7-1 1,2-1 152,3-4 1,5-4-636,7-8 1,6-2 512,0-3 0,8 1-198,-2-7 0,6 0-699,5-6 781,-4-8 376,7-1 0,-11-3-316,-3 1 292,-4-1 423,-7-5 1,-3-1 451,-4 1-220,5 0 314,-14 0 966,5 7 477,-7 2 0,-2 10-79,-3 4-1199,3 4-569,-6-1 0,2 12-256,1-3 64,-1 3-326,6-4 1,0 0-565,0 1 1,2-1 781,3 0-1235,-3 0 790,14 1 1,-12-9 559,7-3 0,-7 4 0,4-1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9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7903,'-25'-10'3112,"5"-5"-2463,3 13-467,2-6-212,13 0 334,-6 6 116,16-13 1,1 7 198,9-3 1,1 1 463,4 5 0,4 3-867,7-4 1,3 4-24,3 2 1,3 0-883,3 0 1,2 6 507,-8-1 0,4 7-1509,-9-6 1,9 7 1689,-9-1 0,3 3 0,-3 2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4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7903,'11'8'1906,"1"3"-1233,-1 5 1,7 3 763,-1 4 1,0 4-704,1 8 0,-1 5 185,0 0 0,-1 8 82,-5-2 0,5 2 424,-5-1 1,-1 2-974,1-2 0,-7 8-279,2 3 0,-4 0 57,-2-7 1,-16 1-1,-7 0 1,-23 2-7234,-11 4 6728,18-28 1,-3 1-1,-5 4 1,-2-1-1,-8 1 1,0 0-1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8232,'2'-8'137,"4"8"1,2 2 266,3 9 0,4 1-123,-3 5 1,5 0 0,6 1 0,-3-1 3,3 0 1,-4 3-73,-2 3 0,4-4-254,-3 4 1,3-4 67,-10-2 1,3 1-334,-3-1 1,-3 6 7,-8 0 0,0 0-728,0-6 731,0 1 1,-2-3-130,-4-3 0,2 1-613,-7-7 1037,7 0 0,-11-6 0,5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58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8025,'-8'-9'989,"6"1"-489,-5 8 1,5 0 375,-4 0-88,4 0 230,-6 0-417,8-8-111,0 7 28,0-7-175,0 8 183,0 0 57,0-8-48,0 6 184,0-5-71,0 7 214,0 0-555,8 0 93,-6 0-433,13 0 0,-7-2 47,4-4-9,3 4 1,-5-6-110,7 8 1,-2-2-144,-3-3 0,3 3 84,-3-4 0,-3 4-187,3 2 261,-1 0 0,7 0-12,-1 0 1,-6 0-73,1 0 0,-1 0 2,7 0 0,-7 0 36,1 0 1,-1 0 40,7 0 1,-7-6-145,1 0 150,-8 1 46,11 5 0,-13-2 302,4-4-135,-4 4 349,-2-6-132,0 8-283,0 0 1,0 8 56,0 4 1,0 11 17,0 5 1,-2 7-12,-4 5 0,-6 7 86,-11 10 1,4-3-474,-4 4 1,-2-5 116,2-1 1,0-2-389,6-4 1,1 2-298,5-7 0,-3-3-626,8-9 1,1-4-415,5-8-100,0-7 1972,0-2 0,0-8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58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8025,'-10'-10'600,"2"-5"1,3 11-486,-1-7 114,0 7 287,6-4 290,0 8-269,0 0-161,8 0 1,1 2 43,9 4 0,-1 3 238,0 9 1,1-1-44,-1 0 0,0 1-201,0-1 1,1 0-162,-1 0-23,-7 1-442,5-9 0,-5 7-487,7-5 0,-2-1 16,-3 1 0,1-5-818,-7 6 0,8-9 628,-3 3 873,-3-4 0,7-2 0,-5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58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8025,'8'-10'872,"-4"-3"209,7 7 1,1 0-441,5 6 1,2-6 71,4 1 0,-2-3-236,8 2 0,0 4-6,5-3 1,1 1-300,0-2 1,-1 4-236,1-4 1,-6 4-563,-1 2 1,-1-5 82,2-1 1,-4 0-1210,-8 6 1247,1 0 1,-7 0-748,1 0 574,-8 0 474,3 0 1,-9-2 63,-3-4 0,1 3-90,-8-9 0,3 0 306,-3-5-151,-3 0 230,5 7 1,-1-11 220,-1 4 1,3-4-76,-3 3 0,-3 1 220,3 0 0,2 1-229,-1 5 0,5-3 102,-5 9 1,5-7 494,-6 6-434,9 1 0,-7-1-87,4 0-234,4 0-235,-5 6-12,7 0 0,0 2 114,0 4 1,0 4-54,0 7 1,0 8-34,0 4 0,5 5-45,1 7 0,8 11 517,-3 11-145,-3 12-338,-1 4 0,-1 1 474,0 1 0,0-2-318,-6 2 1,0 7-339,0-7 0,0-1 265,0-10 0,0-15 82,0-3 0,0-11-329,0-1 0,-2-9-487,-4-3 0,4-12-360,-4 1 573,-3-11 178,7 2 0,-14-10 564,5-4-406,-4-11 1,3-5 518,0-6 1,1-7-193,-6-5 3,-1-8 0,7 11 183,-1-3 0,8 3 167,-1 3 1,3 1 464,2 4 0,0 4-139,0 8-512,0 0 0,2-1-174,3 1 1,5 2-428,7 3 219,-7-3 1,11 7-104,-4-3 1,6-3-276,1 8 0,-3-7-722,7 1 1,-1 5 1184,2 1 0,4-11 0,-6-3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5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277 623 8105,'0'-9'1004,"0"-7"1,0 7-601,0-9 1,-6 7 108,0-1-322,0 1 0,1-7-16,-1 1 1,-2 6-1,2-1 0,5 1-169,-5-7 50,-4 9 38,8-7 1,-13 12-49,3-7 1,3 7-159,-3-2-7,1 4 0,-7 2 108,1 0 0,2 2-76,3 4 1,-3-2 124,3 7 1,3 3-7,-3 9 0,3-2 235,-3 8-235,-3 0-1,13 5 1,-6-1 377,8-4-165,0 3-55,0-5 0,0 0 302,0-4-473,0 4 1,8-8-178,3 4 0,5-11 51,1-6 0,0-4-192,0-2 0,1-2-117,-1-4 188,8-4 62,-6-15 1,8 4-474,-4-8 248,-4 1 110,6-15 1,-7 5-171,-1-8 1,-2 2 65,-3-2 1,3-4-18,-3 3 0,1 5 165,-1 2 0,1-1 0,-7 7 0,6-5 184,-7 11-158,1 3 39,-6 0 0,6 2 315,0 0-84,-1 0 1,-5 13 542,0-5-447,0 5 263,0 0 234,0 3-419,-7 7-20,5 0 0,-8 0 53,4 0 1,3 0 376,-9 0-316,8 15-73,-11-3 1,11 20 400,-8-3-303,9 11-475,-13 5 763,14 14 0,-5-3-200,7 7 1,0-7 0,0 4 287,0-1 1,0-7-421,0 0 0,0-2-214,0-10 1,7-1-975,5-11 493,3 5 373,2-14 1,7 4-1697,-1-11 633,7 3 92,-3-13 1,2 4-1806,0-12 2791,-8-3 0,12-16 0,-6-2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4:5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10011,'1'11'5259,"5"1"-4174,-4-8-1605,6 11-86,0-13-274,-7 13 895,7-5-15,-8 7 0,8 1 0,1-1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0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7872,'-15'-2'0,"3"-3"0,-1 1 1547,7-8 2148,0 8-1629,6-3 370,0 7-4000,0 0 0,2 7 329,4 5 1235,4 3 0,7 3 0,0-1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277 174 7851,'-8'-20'0,"7"-3"494,-7 14 574,8-8-663,0-1 0,-6 1 380,0 0-595,-7-1 1,3 9-80,-7 3-89,7-4 1,-5 8-197,3-3 230,-3 3 1,-2 8 32,-1-1-39,1 9 20,0-5 1,5 3-143,1-1 0,7 1 94,-2 5 1,4 1-24,2-1 0,2-4 4,4 5 1,6-11-87,11 11 0,-4-5-26,4 4 184,-4 1-45,-2-1 0,1-2 208,-1-3-47,-7 3-122,5-5 1,-13 1 86,4 1 0,-4-1-86,-2 7-252,-8-1 12,-2 0 248,-15 1-603,6-1 1,-12-2 252,8-3 1,-6-3-445,6-3 342,8-4 152,0 6 222,5-8 0,-7-16 0,-1-3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1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7920,'-18'0'1105,"1"0"0,6 0-1410,-1 0 314,8 0 20,-3 0 0,5 0 312,-4 0 316,4 8-301,-6 9-124,1 3 1,3 12 87,-8-3-101,8 4 50,-3 9 1,1 2 144,0 8 0,-1-6-78,1 0 0,4-2-40,-4 3 1,4 1-214,2-8 0,0 0-190,0-5 0,0-8-1248,0-4 685,8-4 64,-6-2 1,13-1-1359,-3-5 1241,-5 5 245,9-14 0,-12 5-230,7-7 0,-5 0 53,5 0 655,-7-7 0,12-3 0,-7-7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7920,'-15'-18'0,"3"1"0,-1 0 582,7-1 946,0 9 61,6-6-812,0 13-332,0-6 1,2 8 106,4 0 0,4 0-253,7 0 1,8 0-199,4 0 0,1 0-145,-1 0 1,4 0-345,-4 0 0,5 6 388,7-1 0,-5 9 0,6-5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1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7904,'-17'0'945,"7"-8"1371,-5 6-1268,13-5-559,-6 7 0,3 2 558,-1 3-518,-8 5-250,12 7 1,-11 8 3,7 4 0,-2-2-362,3 2 1,3 0-370,-4 5 0,4 1-348,2-1 1,14-7 795,3-4 0,19 4 0,1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8232,'-2'-10'1002,"-4"5"1,-3 3-885,-8 2 0,-3 2 77,-3 3 1,2 5 30,-8 7 1,2 6-97,-1 0 1,-5 2 134,4-2 1,2 2-633,-2 4 0,6 4 275,-5-4 0,6 1-1634,-1-1 1726,12 4 0,-5-6 0,7 7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173 362 7269,'2'-17'-602,"4"0"1,-4-1 925,3 1 1,-3-2-140,-2-4 1,0 4 106,0-5 1,0-2-266,0-3 1,-2 4-54,-3 2 1,3-2 160,-4 2 1,-2 5 185,2 7 1,-1 5 336,1-5 0,2 7-201,-7-2 1,1 6 774,-1 6-797,-5 3 1,7 14-190,-9 0 1,7 0 444,-1-5-291,1 7-119,1-6 1,-3 8 254,7-4-319,0-4-158,6 6 1,0-8-75,0 1 0,0-7-244,0 1 1,8-8-527,3 1 0,5-3 111,1-2 0,8-7-654,4-5 0,3-5 589,3-6 0,-2 4-18,-5-5 0,-3 5 397,-7 2 143,-1 7 562,-7-5 762,5 13-432,-13-6 0,6 16 843,-8 4 1,0 3-557,0 2 0,0 1 336,0-1 1,0 0-815,0 0 1,0 1-241,0-1 1,0-5-988,0-1 1,2-1-227,3 1 1,5 3-729,7-9 1,1 1 1696,-1-6 0,0 0 0,0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7904,'9'11'1345,"-3"1"0,-4-1-1600,-2 6 0,6-5-324,-1 0 3242,1-9-203,-6 5 300,0-8-5797,0 0 3037,-8 0 0,-1 8 0,-8 1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2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7903,'0'-17'203,"0"5"381,0 0-292,7 9 1,-3-5 114,8 8 0,-6 0 616,5 0-522,-7 0-232,4 0 0,-3 2 708,1 4-470,0 3-144,-6 16 1,0-4 106,0 8 1,0 0-172,0 6 0,0-1-24,0 1 0,0-1-136,0 1 0,0-1-117,0 1 0,0-6-455,0 0 1,0-6 229,0 6-647,0-8 441,0 4-8,0-8 171,0-7 67,0-3 199,0-7 1,6-2-100,-1-3 1,7-5 174,-6-7 1,7-1-694,-1 1 0,9 2 283,2 3 1,0-3-15,-6 3 1,6 5 123,0 1 1,6 4 120,-6 2 1,0 0 221,-5 0 1,-1 8 631,0 3 1,-5 5-139,-1 1 0,-7 0 603,2 0 1,2 1 108,-3-1-753,1 0 14,-6 1-843,-8-1 1,-1 0 78,-8 0 0,-7-5-80,1 0 0,-7-9-188,1 3 1,2-4-665,-2-2 1,8 0 31,-2 0 1,6-2-443,5-4 0,4 3 1500,8-9 0,0-7 0,0-8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7974,'12'0'918,"-1"0"0,1 2-173,5 3 0,-5 3-43,-1 4 0,1 9 210,5-4 1,-2 12 484,-3 0 0,-5 3-421,-7 3 0,6 0 374,0-1 1,0 1-1233,-6-1-141,0 1 68,0 0 0,-8 7-862,-3 4 0,-11 2-500,-1-2 0,-15 10-2825,-2-4 3812,-16 3 1,-13 5 0,-10 1-1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36 8007,'0'-12'1972,"0"0"-541,0 9-597,0-5 370,0 8-729,-15 0 1,1 0 277,-15 0-381,1 15-101,-7-3 1,-7 21-533,-4-5 187,-4 5-187,5 2 0,5-3-318,11-3 0,10-4 42,8-8 1,7 1-621,-2-1 1,19-7 482,10-5 0,8-3-113,4-2 0,7-7 60,4-5 500,-4 4 28,8 1 0,-19 7 780,4 0-348,-4 0 155,-5 0 1,-8 7 419,-13 5 0,-3 9-22,-2 2 0,0 6 714,0-6 1,-7 6-578,-5-6 1,-3 2-454,-2-2 1,-1-4 52,1 4-239,7-11-707,3 3-842,7-13 674,0 6 0,3-10-718,9-4 1,1-6 391,16-11 1,8-7-427,9-16 1,6-3 1342,5-14 0,5-8 0,-28 32 0,1-1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4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8004,'10'-17'603,"-5"-1"981,-3 9-589,-2 1-176,0 8 418,-7 0-542,5 0 51,-14 8-6,14 1-199,-13 9-413,13-1-93,-13 0 1,13 0-57,-4 1 0,4-1-297,2 0 1,0 1 164,0-1 1,8-2-120,3-3 0,5 1-760,1-7 0,6 0 338,0-6 1,6 0-112,-6 0 347,0 0 299,2 0 0,-12-6-93,5 0-115,-5 0 146,-3 6 92,-3 0 613,-7 0 246,0 0-493,-7 0 0,3 6 28,-8 0 234,9 0-237,-5-6-19,8 0-58,-8 7-121,6-5 0,-5 8 49,7-4-43,-8-4-177,6 13 1,-6-5-19,8 7 172,0 0 6,0 1 0,0 6 82,0 5-112,-7 4-4,5 9 0,-6 4 23,8 12 1,-2 5-21,-4 12 0,-1 6-289,-5 11 0,-3 6 196,9-43 0,0 0 0,-2-2 0,-1-1-132,-2 3 1,-1 0 0,2-2 0,-1 0-299,-4-1 1,1-1-1145,-7 46 1480,-4-11 0,13-13 59,1-15 0,7-5-380,-2-18 18,4 3 81,2-18 204,0-3 1,2-13 251,4-16 0,-2-1-337,7-16 1,-1 0 1005,1-5-738,5-1 0,-14-7 0,11 3 0,-7-7 0,7 8 0,-3-12 0,7 6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7863,'10'-17'184,"5"7"46,-3 5 0,3 3 1137,3 2-650,-1 0-368,-8 0 0,7 2 224,-5 3 0,5 1 125,1 11 1,-5-1 145,-1 13 1,-5-2-273,5 1 0,-7 5 160,2-4 1,-4 4-406,-2 1 0,0-5-265,0 0 1,-6-2-860,0 1 1,-7 3 231,1-8 1,-9 8-180,-2-2 1,-2-4-303,2-2 0,2-4-2072,-8-2 3118,0-7 0,-5 5 0,-1-5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7960,'0'-9'2830,"0"1"-2219,0 8 820,0 0 0,6 2-721,0 4 0,-1 3-211,-5 9 0,0-1-11,0 0 0,2 0-488,4 1 1,-4-1 0,4 0-618,-4 1 1,0-7-1276,3 1 1561,-3-1-2039,6-1 1492,0-2 0,-4-3 74,7 1 1,-1-2 181,1-10 0,5 2 22,-5-7 600,-3-1 0,15-13 0,-4-2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5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7960,'0'-11'261,"0"-1"614,0 8-159,0-3 221,0 7-235,0 0 1,0 9-305,0 9-220,0 7 1,0 9 0,0 3 292,0 3-249,0 12-107,0 9 1,-2 3 83,-4-1 0,-2 1-39,-3 5 1,-5 0-124,5 0 1,-3-9-241,3-8 1,3-8-658,8-10 0,0-1-396,0-4 1,0-10 558,0-7 1,2-9-400,4 3 540,4-4 168,7-2 388,0-15 0,0-4 0,1-16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6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36 7895,'9'-8'654,"-1"-2"974,-8 1-1320,0 1-79,0 8 1,-8 0 12,-3 0-26,-5 15-253,-9-3 1,-2 21-195,-7-5 0,-1 5 8,1 2 1,1-1-265,4 1 0,-2-1 5,8 1 103,8-8 1,7 4-33,8-8 54,0 0 50,0-6 40,8 0 0,2 1-2,7-1 1,-6-2 196,1-3 0,-2 3 172,1-3 1,3 3-259,-9 2 1127,1 1-686,-6-1 1,0 0 949,0 1-612,0-1-377,0 0 0,-2 0 345,-4 1-186,4-1-119,-5 0 1,1 1 56,0-1-125,-7 0-102,11 0 0,-6 1-24,8-1 126,0-7 0,0 5-342,0-5 1,0 1 137,0 1-641,0-8 314,0 3 204,0-7-372,0 0 234,8 0 4,-6 0-692,13 0 590,-13 0 0,12-7-214,-9-5 561,9-3 0,-5-3 0,9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8095,'0'-17'3083,"0"7"-3119,8 2 12,-6 8 0,11 2 251,-7 4 0,0-2 9,-6 7 1,0 1-55,0 5 0,0 6-29,0 0 1,2 2-162,4-2 0,-4-3-8,3 3 1,-3 2-303,-2-2 0,2 0 130,4-6 0,-4 0 6,4 1 1,3-9-459,3-3 1,3 2 255,2-3 1,8-1-220,4-9 0,0-7 125,6-11 0,-10 2 13,9-8 0,-5-2 413,0-9 1,0 9-22,-12-3 0,4 5 73,-9 0 0,-5 4 156,1 8 1,-8 9-62,0 8 1,0 8 226,0 9 1,-8 14-57,-3 3 1,-5 18 49,-1 0 0,0 4-37,0-4 0,5 5 45,1 1 0,-1 5-132,-5-5 0,-1 5-18,1-5 1,-6-2-236,0-10 1,-2 2 66,2-8 0,4 1-178,-4-7 0,2-1-12,-2-4 0,3-6 3,-3-12 0,4-3 182,2-8 0,-1-2 104,1-4 1,0-5-81,0-12 1,-1-4 126,1-8 0,7 3 210,5 3 0,3-2-62,2 8 0,9-6-542,9 6 1,1 0-190,10 6 1,-1-1-241,7 1 0,5 0 327,1-1 344,-1 9 0,-5-6 0,-1 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8266,'12'-6'-68,"-1"0"0,-5 1-141,6 5 1,-1-6 207,7 0 1,-7 0 336,1 6 1,-7 0 111,7 0-281,-8 0 0,5 2-100,-3 4-33,-4 4 0,6 13 171,-8 0 1,-6 0-150,0-6 1,-2-2 210,3-3 1,3 3-100,-4-3 1,4-2 17,2 1 1,2-7-118,4 2 0,-2-4-8,7-2 0,1 0-135,5 0 0,6 0-270,0 0 1,0-6-646,-6 0 0,7-7 149,-1 1 840,0 4 0,-6-15 0,0 4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70 225 7840,'-17'0'3670,"7"0"-3562,2 0 603,8-7 389,0 5-590,0-14-352,8 14 0,2-13 158,7 3-1096,8 5 548,-6-9-64,6 7 0,0-9-261,4 1 1,-2 2 248,2 3 0,-8-3-29,2 3 0,-4 3 65,-2-3 1,-5 8-24,0-1 0,-7-3 665,7 2-209,-8 0-130,3 6 584,-7 0 908,0 0-1407,8 0-343,-6 0 133,6 0-48,-8 0 149,0 0 3,7 0 5,-5 0 46,6 8 178,-8-6-94,0 13 1,0-11 577,0 8-468,0-1 0,0 7 112,0-1 1,-2 6 156,-4 0-160,4 8-204,-5-4 0,1 17 596,0 8-343,0 0-94,-1 7 0,5-1 71,-4-1 1,-2 7-182,3-7 0,-3-5-27,2-6 1,4-9-151,-4-2 0,3-3-197,-3-9 0,4 6-684,-4-6 484,4-7 286,2-1 0,0-11-724,0 7 418,0-7-38,-8 4-223,7-8 268,-7 0 1,6 0-9,-4 0 0,2-6 83,-7 0 1,5-7-153,-5 1 0,-1 3-14,-5-3 258,7 1 53,-5-7 0,5 1-11,-7 0-42,0-1 86,7 1 1,-5 0 13,3 0 1,2-1 34,-1 1 0,5-2 255,-5-4 0,7 4 64,-2-5 0,2 5 238,-2 2 1,4 5 920,-3 1-679,3-1-146,2 3 120,7-7-264,3 7-208,7-1 1,1 2-59,-1 8 1,6 0-58,0 0 1,2 0-217,-2 0 0,-4 0 11,4 0 0,-9 2-273,-3 4 0,-7 4-639,2 7 484,-4 0 322,-2 8 0,-8 0-222,-3 4 143,-12 4 221,-4 1 1,-8 3 186,1 3 0,1-5 296,4-6 0,4-2 710,8-4 1,1-10-482,5 4 1,-3-9 1146,9 4-1174,-1-9-416,6 5-39,8 0 1,3-6-914,12 3 411,4-3-374,8-9 1,5-3-814,0-7 1,6 0 314,-5-1 0,5 3 1203,-6 3 0,8-3 0,-3 5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8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7932,'0'-17'0,"-2"5"968,-4 1-570,4 7 1,-8-4 212,5 8-436,-5 0 1,-9 2 150,-4 4-425,3 11 1,-12 2 248,5 14 1,-8-6-416,1 7 148,-1 1-123,8 0 1,2-1-141,8 1 0,7-3 137,5-3 1,3 4-102,2-4 0,0-4-123,0-2 0,7-4 140,5-2 0,3 1 222,3-1 166,-9 0-277,7 0 0,-9 3 698,5 3-246,-5-4 155,-7 6 0,0 0 460,0 4 1,0-2-428,0 1 1,-5-1 108,-1 2 0,-6 4-66,7-4 1,-7-4-47,6-2 0,1-4-446,5-2 27,0 1 165,0-9-838,0 6 382,7-13-192,-5 6-287,14-8 585,-7 0-188,1 0 1,5-8-265,-3-3 0,-3-4 68,3-3 1,-1-9 566,7-7 0,7-9 0,2-8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7920,'-7'18'2945,"-3"-1"-2639,1 8 1,-7-6-479,5 4-3,3-4 1,-7-1 1119,3-1-572,4 0 0,-5 1-147,7-1 0,-5 0-257,5 1 1,0-1-1466,6 0 1,0-5 734,0-1 1,2-7-846,4 2 903,-4-4 703,5-2 0,1-8 0,2-2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7920,'10'-17'0,"0"-1"821,-5 1-246,-3 8-298,14 1 0,-7 0 110,9-3-223,-1-5 0,6 5-44,0-1 44,8 1 0,1-9-103,9-3 0,1 4-208,-2-4 1,-5 4 79,0 2 1,-1 1-134,-5 5 0,-4-3 459,-2 9 87,-4-1-288,-1-2 426,-1 6 152,-8-6-186,7 8 1,-12 6-287,7 0 0,-5 2 12,5-3 1,-5-3-14,6 4 0,-6 4-151,5 1 0,-5 5 187,5 1 1,-5-4-49,6 5 0,-9-5 79,3 10 1,-2-2 80,2 2 1,-4-2 165,4 8 1,-5-6 14,-1 6 82,0 0-263,0 6 0,0-3-49,0-3 1,0 10-59,0-5 0,0 5-25,0-5 0,0 1-18,0-1 1,0 1-186,0-1 104,8-7 1,-6 4 0,4-8-178,-4-2 0,-2-1-392,0-3-523,0 0 191,0 0 103,-8-7 0,-2-2-31,-7-8 0,-2-10-110,-4-7 0,-4-2-297,-8-10 0,-1 0 484,-4-6 0,3 1-83,-3-1 0,3 1 501,3-1 1,-1 2 333,0 5 0,9-3-155,2 8 0,5-2 13,2 2 0,2 3-286,3-3 80,-3-3 107,13 6 0,-6-14-338,8-1 499,0 1 0,0-9 0,8 1 0,1-2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9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7879,'9'-17'901,"-1"7"261,-8 3 13,0-1 88,0 6 535,8-6-1179,1 8 1,9 0-207,-1 0 1,-5 8 1,-1 3 1,-1 7-206,1 5 1,3-2-268,-9 8 0,1 0 70,-6 5 1,0 3-191,0 3 0,-8-2 99,-3 9 1,-4-5-132,-3 10 0,7-12 18,-1 6 0,6-2-63,-5-3 1,7-1 302,-2-5 0,6-7-59,6 1 0,-2-8-55,7 2 59,-7-3-392,12-3 1,-14-5-507,3-1 1,-3 1 374,-2 5 529,-15 0 0,-12 0 0,-17 1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0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8921,'-8'17'3650,"0"0"-2551,-3 1-243,3-1 0,8 0-487,0 0 1,2 1-319,4-1 1,3-7 45,9-5 1,-1-3-121,0-2 1,6 0-75,0 0 0,0-2-339,-5-3 1,-1-5-15,0-7 1,-1-1 160,-5 1 0,-3 0 554,-8 0 1,-2-6-170,-4 0 0,-4-1 298,-7 7-204,0 0 283,0 7 1,-1-3 542,1 7 1,0 0-683,-1 6 0,1 0-468,0 0 0,5 2-3234,1 4 1699,7-4 1669,-11 13 0,5 3 0,-7 8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7997,'0'-17'1119,"0"0"-769,0 7 0,0 0 510,0 5-250,0 3 0,2-6-37,4 8 1,-2 0 185,7 0 0,-1 2 292,1 4 0,5 1-493,-5 5 0,-1 3 1008,2-3-764,-9 3-361,5 2 0,-2-5 504,0 0-721,-1-1 0,-5 6-124,0 1 1,2-7-146,4 1 0,-4-7-721,4 7-1181,-4-8 947,-2 11-1626,0-13 1664,0 13 1,2-13-565,3 4 93,-3 4-207,6-8 1102,0 5 157,-6-7-168,13 0 0,-11-7 0,7-5 8,3-3 1,1-8 540,2 0 0,1-8 0,-1 2 0,0 4 0,-7 0 0,5 2 0,-3 0 0,-5 0 143,-1 6 1,2 5 238,-2 1 1,-1 5 643,-5-6 660,8 9 177,-6-5-807,6 8 19,-1 0-606,-5 8 1,6 1-27,-8 8 1,0 1-337,0-1 1,-2 0-265,-4 1 1,-1 7-66,-5 3 1,-9 5-282,4 2 1,-6-1-334,0 1 1,1-1 389,-6 1 0,6-2 72,-1-5 1,4-3 173,2-7 497,0-1-350,-1 0 321,9-7-123,1 5 1,16-13 97,3 4 0,7-4 161,5-2-154,3 0-89,9 0 1,0-8 18,-1-3 0,-1 1-137,-4-1 0,1 5 43,-6-6-281,6 8 1,-11-3-971,5 7 652,-13 0 0,-3 7-275,-8 5 0,-10 9 152,-7 2 1,-8 8 197,-10-2 1,-1 3 181,-5 3 0,-3 0 89,-8-1 0,0 1 124,1-1 0,-1 7-223,0-1 411,0 0-12,0-5-94,0 0 1,8-9 949,9-1 0,7-7-86,10-1-76,-3-7-222,19 5-9,-5-13-262,7 6 0,9-8-146,8 0 0,10 0-199,14 0 180,3 0 1,8-14-251,0-3 69,7-12 50,-5 10 0,11-14-106,-7 4 0,0 2 0,-8 1-287,-4 1 0,0 1 68,-12 7 1,3 6-1208,-14-1 513,0 1 142,-13 1 572,-3 2 1,-16 8 82,-9 0 1,-1 0-44,-10 0 1,3 2 27,-3 4 1,-2-2 175,8 7 51,0-7-28,6 4 53,-1-8 44,9 0 188,-7 0 204,14 0 75,-5-8 493,7 6-586,0-5-28,0 7 1,-6 2 222,0 3 324,-15 5-382,9 15-191,-20 9-70,5 3 1,-13 13 0,-3-4 149,-1 4 1,6 2-417,-3 0 1,5-6 73,1 0 0,8-13-216,4 1 88,4-11-157,9 2 0,3-13-1004,7-1-1391,0-7 1848,0 4 1,2-2-346,3-1 1,11-1 421,7-10 1,8 3 599,-3-9 0,5-5 0,2-6 0,-6-2 0,-1 2 0,1 3 0,6-3 0,-8 4 0,-4 2 0,-4 2-622,-2 3 609,-7-3 1756,5 5-238,-13 0 154,6 3-620,-8 7-574,0 7 1,0 3-49,0 7 1,0 1 158,0-1 1,0 2-523,0 4 1,-2-6 102,-4 1 0,4-1-696,-4-5 0,4-3-190,2 3-288,0-8 416,0 3 1,2-7-546,4 0 0,6-7 525,11-5 1,4-3 171,7-3 1,1 1 631,-1 0-106,1 7-152,0-5 249,-9 13 0,-1-6 678,-7 8-282,-1 0 268,-7 8-376,-3 2 0,-7 7 712,0 0 1,-2 0-454,-3 1 1,1-9-286,-8-3 1,7-2 24,-7 2 1,6-4 149,-5 3-633,7-3 1,-6-2-60,4 0 1,5-2-111,-5-3-167,4 3 1,10-6-671,3 8 1,4-6 136,3 0 1,5-1-1502,0 1 2392,8 4 0,-4-13 0,7 5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450 692 7918,'-11'-2'1296,"-1"-4"-403,0 4-941,3-5 79,-7 7 74,15-8 0,-9 0-21,4-3 182,4-5-284,-13 7 0,5-3 20,-7 1 1,5 5 100,1-6 1,-3 9-215,-9-3 0,4 4 82,-4 2 0,-2 2 161,2 4 0,-6-3-5,6 9 1,-2-1 120,2 7 1,10 5-65,-5 0 0,7 6 115,-1-6 0,-1 7-56,7-1 1,0-2-41,6 2 0,2-6-147,4 6 1,-2-8-54,7 2 1,1-6-157,5-5 1,1 1 16,-1-7 1,2 0-481,4-6 360,-4 0 0,12-14-468,-8-3 564,8-12 1,-10 2-359,8-7 186,-8-8 73,12-3 0,-14-1-398,4 0 255,4 0 139,-8-14 1,6 5 9,-8-9 1,-1 3 109,-5-3 0,5 7 113,-5 11 1,-1 0-111,1 11 1,-5-2 152,6 14 1,-9 0 366,3 6-174,4 0-184,-8 7 0,5 1 1051,-7 3-338,0 4-29,0-6-523,0 8 1,-2 2-84,-3 4 1,-3 11 96,-4 12 0,-3 6-17,4 5 0,1 4 101,-2 8 0,3 8-138,-3 3 1,-1 2 420,7-1 1,0 3-115,6-4 0,0-3 30,0-2 0,0-7-444,0-4 1,2-3-334,4-4 0,4-9-312,7 3 1,2-11 393,4 1 0,4-11-1206,8-1 0,-3-9 568,-3 3 0,4-6 853,-4-6 0,3-11 0,3-10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9020,'10'0'3436,"-3"0"-823,-7 0-1478,0 0-1334,0 8 0,0-4-479,0 8 0,0-9 1,6 7-2655,0-4 669,0-4 2663,-6 5 0,0 1 0,0 2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1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7924,'0'-27'1029,"0"4"1,-6 10-509,1 1 1,-1 6 144,6-5 0,-2 7 1643,-4-2-780,4-3 381,-5 7-3756,7-6-690,0 8-1255,0 0 3791,7 8 0,3 1 0,7 9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0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8266,'0'-17'2026,"0"0"-1144,0 7-1021,0 3 228,0-1 1,2 6-238,4-4-724,-4 12 1,6 6 244,-8 11 627,0-4 0,0 21 0,0-3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1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7980,'-18'-7'0,"1"-1"215,0-4-190,7 5 0,-3-1 163,7-4 1,-2 5-157,3 1 1,1-2 223,-8 3 1,1-1-94,-7 6 1,7 0-133,-1 0 1,1 0 53,-7 0 0,1 2-4,0 3 1,0 5 64,-1 7 1,1-5 181,0-1 1,7 1-93,4 5-125,4 1 1,4-1-178,4 0 0,6-2 116,11-3 0,2 3-159,4-3 0,-3 3 107,-3 3 0,-3-7 85,3 1 0,-4-1-3,-2 6 0,-7 1 7,-4-1 0,-4 0-21,-2 1 0,-2-1 0,-4 0 0,-4 1-48,-7-1 0,-2 0-16,-4 0 0,2-5-139,-8-1 1,8-7-51,-2 2 0,3-4-248,3-2 0,7-8-259,5-3 1,3-7 693,2-5 0,7-3 0,3-9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2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8079,'0'-12'-182,"0"0"1,0 7-902,0-7 1293,0 8 1398,0-11-94,0 13-556,0-6-781,0 8-30,0 0 1,2 10 219,4 7 0,-4 4-54,4 14 1,-4 3 125,-2 14 0,-8 2-52,-4 4 1,-3 1 206,-2 5 0,-1 1-204,1-7 0,2-6-141,3-6 0,5-8-470,7 2 0,0-3-425,0-2 1,2-3-757,3-3 1,5-4 571,7-8 1,0-1-441,1-5 1,-1-3 626,0-8 0,6-8 205,0-3 1,1-12 437,-7-6 0,0-4 0,0-1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8000,'-17'-10'1064,"-1"-5"0,3 5-109,3-7 1,-1 5 134,7 1 1,0 5 1,6-6-530,0 9 0,2-11-367,4 8 1,4 1-285,7 5 0,2 0-584,4 0 1,4 0 551,8 0 0,1 0-1522,5 0 1,-5 0 1642,5 0 0,3 0 0,0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7946,'-17'0'1845,"0"0"0,5 0-1508,1 0-171,-1 0 0,-5 8 133,0 3 1,-1 10-28,1 2 1,5 8-649,1-2 1,7 4 325,-2 1 1,4 1-1216,2-1 0,8-1 1265,4-4 0,11 11 0,4-3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311 329 7887,'0'-10'2106,"2"-3"-2873,4 7 0,-4-8 302,4 3 0,-4-4 717,-2-3 1,0 1-9,0 0 0,-6-6-162,0 0 1,-7-2-89,1 2 0,-3 3-77,-2-3 0,5 4 152,1 2 0,1 5 250,-2 1 525,-3 7-556,5-4 1,-7 10 2,0 4 1,1 3-42,5 9 1,-4-1 112,3 0 0,-3 8 1,-3 4 1,1-2 42,0 2 1,5-6-125,1 6 0,7-6-49,-2 6 0,4-8-593,2 2 378,0-4 0,0-2-327,0 1 1,2-9-115,4-3 0,4-4-386,7-2 0,2-8 242,4-3 0,-2-5-286,8-1 0,0-2 410,5-4 1,-5 4 103,0-5 0,-2 5 322,2 2 1,-4 7-86,-8 5 0,0 3 1020,1 2-468,-1 0 281,0 0 1,-5 9 838,-1 9 0,-1-1-863,1 6 0,5-4-83,-5-2 0,-1 5-611,1-5 1,-1 4-580,2-9 1,3 3-844,-3 2 818,11-7 590,-4 5 0,13-13 0,-5 6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13072,'0'18'798,"-8"-9"1,1 7-1798,-5-5 1,-3 4 402,3 3 596,-3-1 0,-10 8 0,-2 2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12714,'0'17'1196,"6"6"-782,0 0 0,5 8-115,-5-3 0,0 3-28,-6-2 0,0 4-14,0-4 0,0 3-102,0 3 0,0-3-127,0-3 0,-2 4-143,-4-4 0,4-2-943,-4 1-608,-3-6 1222,7 3 0,-6-14-131,8 1 394,0-9 0,0 3 93,0-12 1,2-3-41,4-8 0,3 1 284,9 5 0,-1-5-171,0 5 0,2 1-151,5-1 1,-5 7 273,4-2 1,2 4-43,-2 2 0,0 0 321,-6 0 0,-1 8-97,-5 3 1,3 5 71,-9 1 1,1-5-2,-6-1 1,0 1 776,0 5-858,0 0 1,-8-1-226,-3-5 1,-5 3-652,-1-9 0,-6 3 372,0-2 0,-8-4-659,3 3 1,3-3 209,1-2 1,5-7-56,2-5 0,2-5 28,3-6 700,-3-4 0,13-8 0,-6 1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 7970,'0'-17'1100,"0"7"-626,0-5 1,8 13 21,3-4 1,6 6 89,6 6 0,2 3 267,4 9 0,4 7-260,-4 3 1,1 5 176,-1 2 1,-4-1-301,-7 1 1,-3-2-184,-4-5 0,-3 5-215,-8-4 0,-2 2-424,-4-3 1,-11 11-585,-12-5 0,-9 5-87,-2-5 0,-3 7-2880,3-1 3903,3 1 0,-5-15 0,8-1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9597,'17'0'2763,"1"0"-2164,-1 0 0,0 0 64,1 0 0,5-2-331,0-4 0,2 4-148,-2-3 1,4-3-611,7 2 1,-5-5-103,0 5 1,-2 0-430,2 6 1,-4 0-576,-8 0-1257,-8 0 2789,7 0 0,-22 8 0,4 1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7923,'-18'8'1851,"9"-6"-1867,1 5 0,10-9-48,4-3 1,3 3 1217,9-4 1,-1-2-597,0 2 0,8-1-390,4 1 1,6 4-28,5-4 1,4-1-152,8 1 1,-6 0 246,0 6-2183,-7 0 1361,3 0 0,-8 0-894,1 0 0,-8 0 1479,-4 0 0,-11 0 0,-5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0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8288,'0'-10'241,"0"3"1,-2 18-446,-4 1 1,-9 9 203,-8-4 0,-16 8 0,3 10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2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7787,'0'-12'-120,"0"1"1,8 5 394,3-5 1,-1 5 85,1-6 1,-5 9 394,6-3 0,-7 2 588,7-2-459,-8 4 406,11-5-392,-13 7-463,13 0 0,-13 7 25,4 5 0,2 5 218,-2 6 0,-1 6 99,-5 11 0,0 1-319,0 11 1,0-10-960,0 10 0,-5 1-963,-1 5 1,-6 9 1462,7 3 0,-17 6 0,3 11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8321,'8'-10'-2141,"-6"3"2269,5 7 1,-1-2 151,0-4-39,0 4 1,-5-8 206,5 5-118,-4 3 1,6-8 200,-8 4 253,0 4 104,0-5-103,0-1-7,0 6-237,0-6-174,0 8-101,0 0-340,0 8 1,0 4 301,0 11 0,0 4 163,0 7 0,0 3-27,0 3 1,0-4-79,0 5 1,0-3-220,0 3 0,-2-5 118,-4 4 0,4-9-119,-4-2 0,3-8-80,-3 2 0,4 2-284,-4-2 1,4-5-998,2-7 640,0 1-35,0-3 1,2-1 204,4-8 0,-2 0-5,7 0 0,-5-2 83,6-4 1,-7-3-278,7-9 0,-6 1 684,5 0 0,1-8 0,5-2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5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8438,'17'-17'241,"-5"5"83,-1 1 1,1 7-267,5-2 1,-5-1 63,-1 1 1,1-6 9,5 6 0,0-1 166,1 1 1,-1 4-276,0-4 1,1 4 135,-1 2 0,0-5-254,0-1 0,1 0-20,-1 6 0,0 0-3,1 0 1,-1 0 20,0 0 1,-5 6-113,-1 0 88,1-1 115,5 3-68,-7 2 1,3 1 64,-7 1 0,0-6 2,-6 5 0,0-5 101,0 5-41,0 1 0,0 5-16,0 0 0,2-5 8,3 0 1,-3-1 18,4 6 1,-4 1-33,-2-1 1,0 0 39,0 1 0,0 1 28,0 4 0,0 2 7,0 4 1,0 3 22,0-3 0,0 4 178,0 1 0,0 7-66,0-1 1,2 8-133,4-2 0,-4 2 27,3-2 0,-3 4 4,-2-4 0,0-1-10,0 1 1,2-8 22,4 3 0,-4-5-2,4-1 0,-3-7 20,3 1 1,-4-8 8,4 2 1,2 2-200,-3-2 1,3-5 283,-2-7-254,-4 1 233,5 5-388,-7 0 187,0-7-434,0-2 249,0-8 1,-1 0 121,-5 0 0,2-2-1585,-8-4 1,-5-4 126,-6-7 1477,-8 0 0,-3-16 0,-10-3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5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8280,'10'-17'-368,"5"1"242,-4 5 0,5-5 462,1 5 1,2 1-109,4-1 0,4 1 220,8-1 0,-1-5-224,1 5 1,-6 3-419,0 2 1,-2 4 92,1 2 0,-3 0-159,-7 0 1,-1 0-413,0 0 0,-5 0-44,-1 0 716,-7 0 0,4-7 0,-8-3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5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8280,'0'11'1067,"0"1"1,0-6-707,0 5 1,0 1-19,0 5 0,0 2-32,0 4 1,0-2-130,0 8 1,-2-6-112,-3 6 0,1 0-476,-8 5 1,1 1 299,-7 0 1,7-8-531,-1-4 0,9-4 307,-3-2 1,4-5-767,2-1 230,0-7 74,0 4 360,0-8 0,2 0 430,4 0 0,3-8 0,8-2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8280,'9'-7'504,"5"3"148,-8-8 1,5 6 840,-5-5-488,0 7-1583,1-11 396,-5 13-402,14-6 0,-14 10-53,3 4 0,3 3-1179,-2 9 1816,0-1 0,-6 16 0,0 3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6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8280,'-17'0'0,"-1"2"1173,1 4-189,7-4-465,3 5 0,9-7 138,3 0 1,7-7 130,11-5 1,0 0-433,12-5 1,-3 4-318,14-10 1,-1 3-380,1 3 1,-2 2-623,-4 3 1,-5-1 961,-1 7 0,1-7 0,-8 3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79 8211,'0'-17'527,"0"-1"575,0 1-1420,0 8 297,0-7 210,8 14 1,-6 4 145,3 15 1,-3 8-124,-2 10 0,-6 2 57,1 3 0,-7 4-108,6 8 1,-7 0-175,1 0 0,5-6-12,1 0 0,-2-8-90,2 3 1,1-7-53,5-5 1,0-4-739,0-8 29,0 1 270,0-1 96,0-7 0,2-5 125,3-10 1,-1-13 384,8-10 0,-1-13 0,7-3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7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8211,'17'0'1343,"0"0"-1152,-7 0 1,-2 2-259,-8 3 0,0-1-94,0 8 1,-8-5 113,-4 11 0,-11-3-533,-6 14 265,-11 0 144,-4 5 0,-2-5-231,0 0 1,5-6 166,-5 6 1,10-14 134,1 3 0,1-13-9,5 1 0,4-4 169,2-2 0,9 0 535,3 0-345,7 0 32,-4 0 0,10 0-88,4 0 1,3 0 152,9 0 1,-1 2-8,0 4 1,6 1-127,0 5 1,6 3 70,-6-3 0,6 3 165,-6 2 0,8 1 64,-2-1 1,-4 0-109,-2 1 0,-2-7-441,2 1 1,-4-1 150,4 7 0,-3-1-817,-3 0 0,2-5 152,4-1 0,4-7-129,8 2 1,-1-4 677,1-2 0,-1-8 0,1-2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7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345 103 8140,'-10'-18'-95,"-3"1"95,7 0 0,-6 5 402,7 1 0,-9 5 289,3-5 0,-5 7-352,-1-2 0,0 6-105,-1 6 0,1 9 0,0 8 0,-2 10-106,-4 1 1,3 3 111,-3 9 1,4 0-24,2 6 0,1 2 51,5 3 0,1-9-510,5 4 0,3-6-162,-4 1 1,12-5-355,5-8 0,12-1 181,6-4 0,4-4-410,1-8 0,9-7 987,3-4 0,4-5 0,1-1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8114,'9'-8'1639,"-1"6"-1394,-8-5-410,0 7 1,-2 5 246,-4 1 0,5 8 123,-5-3 1,-2 5-38,2 1-64,1 0 1,-1 0-11,0 1 1,0-1-195,6 0 1,0-5-9,0-1 0,0-5-79,0 6-224,0-8 388,8 3 0,2-7-102,7 0 1,0-2-39,0-3 0,-5-3-66,-1-4 1,1-3 131,5 3 1,-1-3-8,-5-2 1,3-1 169,-9 1 1,7 0-89,-6 0 1,5-1 116,-5 1 0,0 5-77,-6 1 0,2 5 62,3-5-91,-3 7-19,6-12-190,-8 15 202,0-7-217,0 8-167,0 0 581,8 0-88,-6 0 28,13 0-95,-13 0 0,8 0 13,-5 0-73,-3 0 1,6 2 29,-8 4 1,0-3-11,0 9 1,0-1 75,0 7 1,0 1-3,0 4 0,-2-2 146,-4 8 0,2 2-60,-7 9 0,5-2 38,-5 9 0,5-1-71,-6 6 1,1 1-85,-7 5 1,1-2 102,0 7 0,0-7-241,-1 2 1,1-12 97,0-6 0,5-4 37,1-1 1,-1-6 67,-5 0 1,5-8 103,1 2 1,5-6-307,-6-5 212,1 3-30,-6-13 6,-1 6 0,3-16-130,3-3 1,3-7 131,3-5 0,4 2 152,-4-8 1,4 2-194,2-2 1,0 3 17,0 3 0,2 3-230,4-3 0,-2 4 158,8 2 0,-1-1-573,6 1 0,1 2 74,-1 3 1,0-1-123,1 7 1,-1-2 1,0 3 634,0 3 0,1-6 0,-1 8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7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415 104 8140,'0'-27'13,"0"4"0,0 10-54,0 1 1,-7 9 44,-5-3 0,2-2 362,-1 2 1,-1 1-235,-5 5 1,-6 2-147,0 3 1,-6 5 36,6 7 0,-6 6-33,6 0 0,-2 6 150,2-6 0,4 8 39,-4-2 0,4 3 178,1 3 0,1 5-84,0 1 1,7-1 152,4-5 0,-1-7-65,1 1 0,0-6-146,6 6 0,0-8-137,0 2 1,8-3 108,3-3 1,-1-2-543,2-3 0,1 1 21,10-7 1,-2 0-169,8-6 1,-6 0 159,6 0 1,-2-2-19,2-4 1,1 2 31,-7-7 1,6-1 64,-6-5 0,0 0 118,-5-1-2,-1 1 0,-2 5 506,-3 1 0,-3 7 533,-3-2 592,-4 4-1070,6 2 1,-8 8 144,0 4 1,6 3 30,-1 2 0,3 1-157,-2-1 1,-4 2-609,3 4 1,3 2 215,-2 4 0,5-4-1075,-5-8 0,6 0 528,-6 1 0,-1-7-62,-5 1 568,0-8 0,8 3 0,2-7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8140,'-10'-17'0,"1"7"-540,3 5 28,4-5 2494,-6 0-1076,16-7 1,2 7 150,7 5 0,0-3-564,0 2 1,3 0-14,3 6 0,-2 0-363,8 0 0,-6 0 77,6 0 1,-3 6-854,3 0 0,-2 2 503,-4-3 0,-4-1-1447,5 8 1,-5-8 109,-2 1 1493,0 5 0,8-8 0,2 6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8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8143,'11'0'116,"1"0"0,-1 0 272,7 0 0,1 8 625,4 4 1,4 5-298,7 6 1,-1-2 340,-4 8 1,2 0 62,-8 5 1,5 1-524,-5 0 0,-5-1-979,-7 1 1,-7 5 276,2 0 0,-14 10-582,-9 2 1,-16 0 686,-13 6 0,-12 3 0,-3 1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8452,'11'0'414,"1"0"1,-6-6 552,5 0 0,8 1-988,10 5 0,6 0-89,5 0 1,-2 5 953,9 1 1,-7 8-315,6-3 0,-2 4 92,2 3 1,2-7-296,-7 1 0,5-1-314,-6 7 1,-1-1-101,-11 0 0,3-5 126,-8-1 0,0-1-355,-5 1 1,-7 3 65,1-8-206,-8 7 0,3-3 160,-7 7 1,-7-2 4,-5-3 0,-11 9 87,-6-4 0,-11 4-63,-6-3 0,-6 5 48,-6 0 0,2 2-99,-7-2 0,7-4-513,-1 4 1,9 2 238,1-2 1,9 0 591,-2-5 0,11-1 0,4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8299,'8'9'530,"2"-1"-372,7-8 1,8 0 372,4 0 1,11-2-60,6-4 1,4-3-84,2-9 0,6 1-47,-1 0 1,7-2-33,-7-4 1,3 3-565,-2-3 1,-10 4 253,3 2 1,-4 0-889,-1-1 0,-4 1 538,-7 0 1,-7-1-550,1 1 0,-8 6-37,2-1 936,-3 0 0,5-5 0,1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9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8436,'12'0'691,"-1"0"1,1 0-310,5 0 0,6 0-80,0 0 0,8 0 312,-2 0 0,4 0 34,1 0 1,1 2-210,-1 3 0,-5-1-170,0 8 0,-8-1-461,2 7 1,-4-5 235,-1 4 0,-9-3-340,-3 9 0,-6 4-57,-6 2 1,-7 5-442,-16 6 1,0 3 365,-11 3 0,0 2-42,5-8 0,4-1 1082,14-10 0,2-3-389,3-3 0,4-3 637,8 3 0,2-6-446,4-5 1,9 1 247,8-7 0,14 5-233,-2-5 0,5 0-394,0-6 0,-1 0-1015,7 0 1,-2 0 617,2 0 0,2-6-1149,-8 0 0,1 1 642,-7 5 1,7 0-601,-1 0 1469,0 0 0,3 0 0,1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5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8252,'17'12'540,"0"-1"1,1-1 709,-1 1 1,-6 3-363,1-8 1,-8 7 499,1-1 0,-6 3-3659,-11 2 2271,-15 8 0,-32 17 0,-13 12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7842,'18'-12'544,"-1"0"0,0 7-50,1-7 1,-1 6-160,0-5 0,2 1-1,5-1 1,0 1-95,5 4 0,4 4-75,-4-3 0,2 3 31,-3 2 0,5 0 45,-4 0 1,4 0-102,1 0 0,1 6-188,-1-1 1,1 1-62,-1-6 1,7 0 47,-1 0 0,6 0-249,-5 0 0,5 0 131,-6 0 1,0-2-125,-5-4 1,-2 4-137,-4-3 1,-5 3-771,-6 2 164,-1 0 419,-7 0 0,-3 2-188,-7 3 814,-15 5 0,-4 7 0,-16 1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2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8230,'0'-10'-378,"10"1"896,7 3 0,2 4-194,10-4 1,8-1 165,9 1 0,6-6-150,5 7 1,3-7 131,3 6 1,4-1-205,-3 1 0,-5 4-360,-1-4 0,-4 4-72,-2 2 0,-2-2-353,-4-3 0,-4 3-51,-7-4 1,-8 4 267,-4 2 1,-4 0 299,-2 0 0,-7-8 0,-3-1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2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8485,'0'-17'149,"2"7"-202,4 4 1,3 6 39,9 6 0,1-2 660,4 7 1,4-1-84,7 2 0,3 9 70,3-4 0,10 12-312,8 0 1,7 3-33,-1 3 1,-3-1-59,2 1 0,-7 0 36,2-1 1,-6 1-257,-6-1 1,-4 1 51,-7 0 1,-8-1-249,-4 1 1,-12-1-139,-5 1 0,-8 1-167,-10 5 1,-7-3 151,-15 8 1,-11-5-65,-6 5 1,-3-6-607,-10 6 1,1-9 729,-6-3 0,0 1 0,-1-8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2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8114,'12'-2'0,"-1"-4"0,-5 4-248,5-4 1,1 3 423,5-3 1,-5 4 548,-1-4 0,-5 4-274,5 2 1,-5 0-147,6 0 0,-8 8-130,1 3 1,-3 7 52,-2 5 1,0 6-211,0 11 1,0-3-124,0 3 0,-2 2-159,-3-2 0,1 1 154,-8-7 1,8-7-72,-1-4 0,-3-3 50,2-3 0,-7 0-58,1 0 1,3-5-305,-3 0 0,1-9 179,-7 3 0,1-2-791,0 2 1105,-1-4 0,1-2 0,0-10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3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8473,'-8'-17'-18,"6"0"0,-6 5 133,8 1-305,0 7 608,0-12-354,0 15 0,-2-7 284,-3 8 31,3 0 1,-6-2-131,8-4-109,0 4 0,-2-5 277,-4 7-104,4 0-135,-13 0 0,5 0 65,-7 0 1,6 0 361,-1 0-113,0 0-203,-5 7 1,2-3-178,3 8 1,-1-7 94,7 7 0,0-1-88,6 7 1,0-1 82,0 0 0,0 6 2,0 0 1,2 6 45,4-6 0,6 6-30,11-6 0,-2 0-39,8-5 0,-6-3 36,5-4 0,-5 3-293,6-8 0,0-1 96,6-5 1,-3 0-65,-3 0 1,-4-2 91,-8-3 0,1 1-409,-1-8 1,-2 1 89,-3-6 1,-4-1-44,-8 1 0,-2-2-22,-4-4 0,-4 3-127,-7-3 0,-6 4 90,0 2 1,-6 2 101,6 3 0,-6 4-395,6 8 0,0 0 24,6 0 0,0 0-908,-1 0 534,9 0 574,-7 8 1,16-4 235,0 7 1,4-7 205,13 2 0,-3-4 0,11-2 0,-8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30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87 450 8473,'-17'0'0,"0"0"-338,-1 0 0,7 0 154,-1 0 0,8-2 681,-1-4 1,3 2 415,2-7-160,0 7-558,0-12 0,5 13-1,1-9 1,8 8 67,-3-2 0,-1-1-33,1 1 1,1 0-35,5 6 0,0 0-68,1 0 0,7-6-167,4 1 0,-3-1 99,3 6 0,0 0-157,6 0 1,1 0 205,5 0 1,-3 0-31,8 0 1,-2-2-116,2-4 1,4 4 78,-4-3 0,-1 3-66,1 2 1,0-6 79,6 0 0,0 0 104,-1 6 0,1 0-160,0 0 0,0 0-146,0 0 1,-6 0 151,0 0 0,-5 0-3,5 0 1,-8-5-65,2-1 0,-3 0 65,-2 6 0,5 0 156,0 0 0,1-2-24,-7-4 1,7 4-33,-1-3 0,2 3-65,-1 2 1,-3-6 29,8 0 0,-6 0-40,7 6 1,-3 0-29,2 0 1,4 0-115,-4 0 0,-2 0 156,2 0 0,-2 0-154,3 0 0,1-1 59,-8-5 1,2 4-2,-1-4 0,-3 2 93,8-2 0,-6 5 19,7-5 0,-9 4-12,2 2 1,-3-6 138,-3 0 1,7 1-69,-1 5 1,0 0-60,-5 0 0,5-6-60,1 0 0,5-2 64,-6 3 0,6 3-97,-5-4 0,-1 4 48,-5 2 0,-1-6-19,1 0 0,-8 1-31,-4 5 0,-2 0-3,2 0 1,-10 0-17,5 0 56,-5 0 0,-1 0-18,-1 0 11,-7 0 0,6 0-82,-5 0-69,-3 0-304,6 0 269,-8 0-246,0 0 511,-8 0 0,5 0-47,-9 0 0,0 5 115,-5 1 1,0 8 246,0-3 0,5-1-144,1 1 1,7 1 70,-2 5 1,4 0-138,2 1 0,8-3-15,3-3 1,5 3 282,1-3 1,8-3-85,4 3 1,3-8-35,3 1 0,-1 3-66,1-2 1,0-1 21,-1-5 0,7-5-57,-1-1 0,-5-7-175,-7 1 0,-6-1 18,1 1 0,-4-3 91,-2 3 1,-2-9-107,-3-2 1,-4-6 70,-8 6 0,0-6-420,0 6 1,-10-6-40,-7 6 1,-2-6-170,-10 6 1,-6 6 161,-5 6 1,-8 7-161,2-2 1,-4 4-888,-2 2 1,6 2 551,0 4 1,7 3 834,-1 9 0,3 7 0,3 2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31.93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415 122 14664,'-10'-8'-3162,"-5"6"2808,5-13 1,-1 11 228,-1-7 1,7 7 621,-7-2 1,6 2-140,-5-2 1,5 5-66,-5-5 1,5 2-99,-6-2 1,6 4-52,-5-4 267,7 5-79,-11 1 1,5 1 78,-7 5 1,-2 4-127,-4 7 1,3 6 189,-3 0 1,4 8-152,2-2 0,-2 3 235,-4 3 1,9 2-243,-3 3 1,9-4-52,-3 5 1,7-5-252,-2-1 0,4-1-166,2 1 1,8-2-203,3-4 1,5-5-212,1-6 0,0-1 117,1 0 1,5-5 190,0-1 1,0-7 35,-6 2 0,0-4 173,1-2 0,5-2 101,0-4 1,2-3-23,-2-9 1,-4-1-239,4-4 0,4-6 22,2-11 1,-2 1-345,1-7 0,-6 0-177,1-6 0,-6 1 723,-6-1 1,-3 7-118,-8 5 1,0 4-101,0 1 1,0 8-423,0 4-169,-8 4 243,-1 2 1,-8 7 625,-1 4 0,7-2 459,-1 3 0,6-1 289,-5 6 1,5 0-126,-5 0 0,7 2-62,-2 4 0,4 3-256,2 9 1,0 7-40,0 3 1,2 5 47,4 2 0,-2 5-169,7 0 0,1 8-99,5-2 1,-6-1-50,1 1 0,5-8-734,6 3 0,2 1 57,-2-2 0,4-1-2,8-11 1,-1 3-186,1-8 1,7 4 805,4-10 1,4 5-1,2-13 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5:3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8448,'7'-10'0,"-5"-5"390,6 5-111,0 0 422,-6-5 43,13 5-139,-5 1-67,7-7-96,0 15-292,0-7 0,-1 10-213,-5 4 0,-3-3 116,-8 9 0,0-1 65,0 7 1,0 7 117,0 3 1,0 5 5,0 2 0,-6 1-57,0 5 1,-7-3 4,1 8 0,5-2-10,1 2 0,-2 2 25,3-7 0,-1-1-315,6-5 0,-2-1 97,-4 1 0,4-6 140,-4 0 0,5-8-79,1 2 0,0-4-15,0-2 1,0 1 11,0-1 0,-2 0-106,-4 0 1,4 1-52,-4-1 1,4-5 107,2-1 1,-6-5-556,1 5 113,-1-7 409,6 4-113,0-8 177,0 0-836,0-8 550,0-1 1,6-9-158,-1 1 1,3 0 26,-2-1 1,4 3 99,7 4 1,0-5 97,0 5 1,1-5 93,-1-1 0,0 0-86,1-1 0,-1 1 149,0 0 1,6 1 13,0 5 0,-2-4 181,-9 3 0,3 4-149,-3 3 1,3-3 32,2 2 1,1-5 338,-1 5 0,2 0-73,4 6 0,-3 0 123,3 0 1,-2 0-177,2 0 0,-4 2-51,4 4 1,-2 3 99,2 9 1,-5-1-113,-1 0 1,0 2-39,-5 5 1,1-5 53,-1 4 1,1-2-149,-7 2 1,0-4 92,-6 4 0,0-4-2,0-1 0,-2-1-22,-4 0 0,-6 3-1,-11 3 1,-4-4 8,-7 4 1,-1-4-31,1-2 0,-7-5 117,1-1 1,-2-7-72,1 2 1,9 2-69,-9-2 1,14-1-69,-7-5 1,11-5-194,0-1 0,4-6-452,1 6 0,9-7 625,3 1 0,4-11 0,2-3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3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8400,'0'-18'-144,"0"9"-339,0-7 840,0 14-112,0-5 1,0 20 216,0 5 0,0 10-110,0 1 0,-5 15 198,-1 2 0,-2 14-205,2-8 1,4 6-104,-3-1 0,1-3-519,-2 4 1,2-1 238,-7-5 1,7 2-274,-2-14 1,4 1-131,2-7 0,0-7-424,0-4 0,6-9-954,0-3 958,7-7 861,-3-4 0,7-17 0,0-10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631 0 8308,'17'0'2904,"-7"0"-2862,-2 0 1,-8 2 101,0 4 1,-2 2-143,-4 3 1,-11 5-205,-12-5 0,-4 6 210,-2 6 1,-7-3-151,-4 3 0,-4-2-101,-2 2 0,2-6-177,4 0 0,-2-1 185,8-10 1,1-1 149,11-5 0,-3 0-149,8 0 142,0 0 1,11 0-138,1 0 1,9 0 86,2 0 0,2 0 75,9 0 0,1-5 124,5-1 87,8 0 1,-6 8-13,4 4 1,-4-2 207,-1 7 1,-7 3-13,1 9 1,1-4 330,10 4 0,-3-4 265,3-2 1,3 1-333,3-1 0,4 0-99,2 1 1,-7-3-175,1-4 0,0 5-269,6-5 0,-7-1-286,1 2 1,-8-9-458,2 3 1,2 2 103,-2-2 1,1-1-730,-7-5 0,2 6 276,4 0 0,-4 0 1042,4-6 0,4-16 0,0-3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8286,'0'-23'0,"0"0"0,0 0 651,0 6 0,6 5-22,-1 1 1452,1 7-751,-6-4-1118,0 8 1,-8 10-343,-3 7 1,1 8-419,-1 10 1,-1 5 129,-5 0 1,2 14 417,3-2 0,-3 11 0,5-1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4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68 8514,'-15'-17'45,"3"0"508,-3 7-311,6-5 1,-9 13 21,1-4 0,0 6-108,-1 6 0,-1 5 137,-4 12 1,-4 4 25,-7 8 1,-1 9-93,0 8 1,7 2-3,-1 9 0,2-7-119,-2 1 0,4-3 96,8-2 0,1-8-115,5-3 0,3-1 74,8-5 0,0 1-593,0-13 1,10 0-104,7-5 0,2-1-361,10 0 1,8-7 195,9-4 0,-2-5 700,2-1 0,0-7 0,6-3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5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517 137 8292,'0'-28'-133,"0"-1"1,-8 10 217,-3 1 197,-5 1 1,-3 13-168,-4-7 1,2 7-9,-8-2 0,6 6 214,-6 6 0,6 3-106,-6 9 0,6 7 83,-5 3 0,1 5-83,-2 2 0,2 7-134,4 4 1,4-2 99,-4 2 0,3 1 9,3 4 1,6-4-82,-1-1 0,6-8-181,-5 2 1,7-5-38,-2-6 0,6-4 89,6-8 0,4 0-341,7 1 1,2-9 153,4-3 1,4-4-423,8-2 1,-1-8 120,1-3 1,5-7-67,0-5 1,1 4 219,-7-4 1,-5-2 333,0 2 1,-8 6 90,2 5 1,-9 8-139,-3-1 0,-5 3 1392,6 2-1022,-9 0 1,5 9 587,-8 9 1,0-1-364,0 6 0,0 2-155,0-2 0,0 2-109,0-2 1,0-4-229,0 4 1,0-3-1531,0-3 941,0 0-1752,0 0 1171,0-7 1134,0-2 0,0-8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7879,'18'-10'828,"-1"3"80,0 7 0,8-2-33,4-4 0,4 4-317,1-4 0,1 4-208,-1 2 1,1 0-918,0 0 0,-3 6 146,-3 0 0,-2 7-116,-4-1 1,-2 1 438,8-1 98,-8 3 0,12-5 0,-6 7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2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8199,'10'-8'495,"-4"-3"0,3 3 618,3 2 0,3-1-1534,2 1 182,1 0 1,-1 6-1457,0 0 1695,-7 8 0,-3 1 0,-7 9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8431,'15'-18'1212,"-3"9"-1160,11 3 0,-2 6-636,2 6 0,2 3 907,4 9 0,2 7 1135,-8 4 1,5 11-707,-4 6 0,-7 2-271,-6-2 0,-7 14-921,2 3 0,-18 4 330,-5 8 1,-17-6-552,-1-5 0,-5 1-749,-1-7 1410,5-1 0,-14-5 0,6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5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8381,'17'9'0,"-5"-1"1062,-1-8 1,-3 0-424,9 0 0,-3 0 64,9 0 0,-2 0-168,2 0 1,-4 6 282,4 0 0,4 5-278,2-5 0,4 6-82,1-7 1,-3 9-327,4-3 0,-5-1-197,11 1 1,-11 1-62,-1 5 0,-8-5 168,2-1 0,-3 1-25,-3 5 1,-7 0-56,-5 1 1,-3-1-248,-2 0 0,-4-5 113,-7-1 0,-3 1 138,-14 5 0,-3 0-119,-10 1 0,-1-1-217,-4 0 1,-4 1-478,4-1 0,-4 0 405,-2 0 1,0-3 441,0 3 0,-7-3 0,-3 11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8320,'8'-10'1285,"1"-3"163,9 7 1,7-7-652,4 1 0,-1-5 34,7-6 1,1 3-310,11-3 1,8-2-873,-3 2 0,4 2-396,-4 10 0,-2-3-764,-4 8 1,2-5 1509,-8 5 0,8-7 0,-4 3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6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8359,'0'25'-422,"0"2"520,0 7 0,-7 11 557,-5 7 0,-3 1 46,-3 11 1,-1-3-314,-4 3 0,4 3-369,-4-4 1,4-9 42,1-2 1,1-6-206,0 0 1,7-5-171,4-13 0,4 3-234,2-8 1,2-2 326,4-9 1,-2-4-232,7-8 451,1 0 0,13-8 0,2-2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6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8291,'10'0'1153,"-10"8"0,-11-4-1847,-12 7 1,-1 3 326,-10 9 1,1-2-1,-13 8 1,6-6 280,-6 5 0,0-1-21,-6 2 0,6 4 33,-1-4 0,9-2 33,-2 1 0,5-8-18,6-3 1,4-2 182,8-9 587,7 0 401,3-6-786,7 7 1,13-5 37,4 4 0,5 4-70,-5 1 1,6 3 114,0-3 1,6 10-8,-6-3 1,6 3 287,-6-4 1,2 0-279,-2 1 0,-4-1-379,4 0 0,2 1-666,-2-1 1,6-2 476,-6-3 0,13 1-409,-1-7 0,5 0 300,1-6 1,3 0 264,8 0 0,0-16 0,0-3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7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8322,'-23'-15'729,"0"4"0,-2 3-331,2 8 1,1 8-463,-6 3 1,-1 6 75,-6 6 1,1 6-24,-1 12 1,0-3 155,1 8 1,1 0 29,4 6 1,4-2-129,8-4 1,2 2 138,3-7 1,4-1-339,8-5 0,2-7-318,4 1 0,10-2-172,7 2 0,7-4 642,-1-8 0,19-7 0,6-3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606 120 8144,'0'-25'0,"-2"8"-288,-4-1 1,-4 3 46,-7 9 0,0-5 337,0 5 1,-8-6 117,-4 7 0,-4 1 114,-1 10 0,-7 5-169,1 12 0,-2 0 61,1 12 1,5 3 11,-5 14 0,5 2-61,1 4 1,6-5 178,1 5 0,12-4 61,-1-2 0,11-6 127,0 0 1,4-13-156,2 1 0,8-5-122,4 0 1,9-4-98,2-8 1,8-2-255,-3-3 1,5 1-568,2-7 1,-1 0 442,1-6 1,1-2-768,5-4 1,-5-3 286,5-9 0,-5-1 40,-1-4 1,-3 4 294,-3-4 1,-4-2 191,-8 2 1,-7 5 112,-4 7 0,-4 5 550,-2-5 405,0 7 0,-2-2-481,-4 12 0,-2 3 450,-3 9 0,-3-1-294,9 0 1,-7 1-121,6-1 1,1 6-298,5 0 1,0 0-123,0-6 1,0 1-1572,0-1 1228,7 0 1,-3-1-2180,8-5 1245,-9-3 1240,5-8 0,-8 0 0,0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7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8144,'-10'0'1431,"18"0"0,11-6-968,16 0 1,5-5 68,0 5 0,8 0 236,-2 6 0,-1 0-601,1 0 1,-2 0 88,2 0 0,-6 0-1269,-11 0 0,2 6 389,-8 0 0,0 7-176,-6-1 0,1-3 800,-1 3 0,0 0 0,0 5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8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8140,'7'-18'1296,"3"9"-1001,7 3 0,8 6 748,4 6 0,2 5-111,-2 12 0,1 6 122,-7 12 0,4-3-527,-9 8 0,1-4 2,-13 10 0,-3-4-1528,-8 10 0,-7 3 650,-11 3 1,-13 3-4802,-16 2 5150,0 0 0,-15 1 0,5-1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8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8912,'0'-17'789,"7"0"1,-3 7-1069,8 4 0,-1 4 1353,7 2 0,-1 8-397,0 3 0,2 5 115,4 1 0,-1 0-299,6 1 0,3-1-36,10 0 1,-3 1-321,8-1 0,-6-2-216,7-3 0,-11 3 194,-1-3 1,-8 1-65,-10-1 0,-2 3-618,-3-3 1,-5 3 333,-7 2 1,-9 1-427,-8-1 1,-16 0 244,-13 0 1,-12 6-252,-5 1 0,-5-1 147,-1-6 0,0 0 22,0 0 1,7 1-61,5-1 0,5-2 556,6-3 0,-4 11 0,6-4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8256,'8'-18'418,"-5"9"-206,9 3 1,-1-2 81,7 3 0,-1-1-280,0 6 0,1 0-11,-1 0-93,0 0 0,-1 7 137,-5 5 0,3 0-133,-9 5 1,7-4 123,-6 10 1,-1-2-249,-5 3 1,0-3 79,0 7 0,-2-4-81,-3 4 1,1 1 87,-8 6 0,7-6-9,-7-1 1,6-1 61,-5 2 1,7 2-24,-2-8 1,4 6 1,2-6 1,0 2 0,0-2 1,0-4-30,0 4 1,0 4 53,0 2 0,-6-2-10,1 2 1,-3-1 53,2 7 0,4-6 6,-4 0 0,-1-6 65,1 6 1,-5-6-65,5 5 0,0-6 555,6 1 0,-6 2-249,0-2 0,1 2 297,5-2 1,0-4-177,0 4 1,0-4 42,0-2 0,0 1-363,0-1 0,-2 0-230,-4 1 0,-2-7-123,-3 1 1,-5-3 207,5 3 1,-10 1 51,-2-7 0,-8 0 0,4-6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8196,'0'-27'384,"0"4"0,1 10-91,5 1 1,6 0 187,11-5 1,6-6-82,11 0 1,-2-2 342,8 2 0,1-2-335,4-4 1,-6 4-153,-5 8 0,2 5-1365,-1 1 1,-1 1 611,-5-1 1,-3 3-879,-3 8 1375,-4-8 0,0 6 0,2-5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0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8272,'17'-17'659,"6"8"82,0 3 1,8 4-213,-2 2-336,3 8 1,1-7 127,-4 5 1,2 4 416,-8 1 1,0-1-642,-6 2 0,-2-1 108,-3 6 0,-4 8-246,-8 4 0,-4 4 92,-8 1 1,-1 7-347,-16-1 0,-2 2 114,-9-1 0,9-5-34,-3 5 1,16-13 257,1-5 0,11 2 367,0-2 0,16 1 510,13-7 1,8-8-407,21-3 1,5 2-300,18-2 0,4-1 105,8-5 0,-12 0-486,-1 0 0,-6 0 0,9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1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8373,'-18'0'-571,"1"0"158,0 0 1,-1 0 0,1 0 519,0 0 0,0-5 76,-1-1 0,7 0 191,-1 6 0,7 0 158,-7 0-343,8-8 1,-5 6-133,3-3 144,4-5-93,-6 8 1,8-7 253,0 3-6,0 4-11,0-6-72,0 8 148,0 0-252,8 0 1,-2 0 249,11 0 1,-2 0-24,14 0 0,-4 0-5,10 0 0,3 0-212,14 0 0,2-6-109,3 1 1,3-7 50,3 6 1,-1-1-267,-4 1 1,-5 4-66,5-4 0,-6 4 124,-6 2 1,2 0-470,-8 0 1,-1 2 40,-10 4 1,1-2-172,-7 7 0,-5-5 68,-7 6 0,-5-7-142,5 7 0,-7-6 173,2 5 0,-12 1 586,-5 5 0,-12 0 0,-4 1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8268,'18'-5'111,"-1"-1"0,10-8 62,7 3 0,9-2 451,9 1 1,1 2-115,5 5 0,4 1-189,7-8 0,6 8-112,0-1 0,0-3-145,-6 2 0,0 0-13,0 6 0,-2-5-267,-3-1 0,-5 0 98,-7 6 0,-8 0-158,-3 0 1,-12 0-1748,-6 0 881,-4 0 1142,-10 0 0,-9 8 0,-9 1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2.3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68 12111,'-6'-17'-398,"0"0"615,0 7 1,8 0-111,4 5 1,0 3 127,11-4 0,-2 6 91,14 6 1,0-2 19,6 7 0,1 8-63,4 10 0,5 4-215,7 1 1,5 9 223,1 3 0,1-2-295,-1 2 1,-4-2-67,3 2 1,-3-3-417,-2-9-241,-8 1 641,-1-1 0,-11 1-233,-3 0 1,-10-1 51,-7 1 0,-8-1-67,1 1 0,-20 7-44,-14 4 1,-13 4-157,-16 2 1,-5 0-806,-12 0 1,-2 0 1337,-4 0 0,37-25 0,0 1 0,-37 24 0,1-4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796 174 8505,'-12'-17'341,"1"-1"0,5 1-202,-5 0 0,5-1 1,-6 1 34,-1 0 0,3 1-119,-1 5 1,-1-2-30,-5 7 0,-6 0-261,0 6 0,-6 0 212,6 0 0,-8 2-123,2 4 1,-3-1 128,-3 13 1,6-5 36,0 10 1,1 2 227,-7-2 1,1 10-38,-1 2 0,6-1 4,0 6 1,0 5 14,-5 1 0,7 6-5,4 5 1,-2-3-84,2 4 1,6-10 37,5-2 0,8-2-277,-2 2 0,5 2 91,1-7 0,1-3-117,5-9 1,-2 2-79,8-8 1,-1 0-104,6-6 0,3-2-48,3-3 1,-2 1-45,8-7 1,-1 0 12,7-6 1,0-8-105,-1-3 1,1-10 356,-1-3 0,1-6-53,0 1 0,-3-4 191,-3-1 1,-2 5-63,-4 0 0,-4 8 782,4-2 1,-9 6 586,-3 5-433,1-3 0,-1 13-427,1-4 1,-6 4-96,5 2 0,-7 8-153,2 3 0,-4 5 94,-2 1 0,5 6-183,1 0 0,0 6 107,-6-6 0,0 6-430,0-6 1,6 6-81,-1-6 1,1 2-252,-6-2 0,6-4 54,0 4 0,5-4-217,-5-2 1,8-5 42,-3 0 0,-1-9-295,1 3-269,-7-4 1220,11-2 0,-5 0 0,7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3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8454,'0'-17'807,"0"5"207,0 1 1,1 1-619,5-2 1,6-1-132,11 7 1,4-2 499,7 3 1,1 3-243,-1-4 1,3-2-543,3 3 0,-1-1-550,7 6 1,-8 8-607,3 3 0,-5 4 821,-1 3 354,-1-1 0,1 0 0,-1 1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7664,'-9'-10'2867,"1"2"-2537,16 8 1,7 0 1179,8 0-1007,8 0 0,-4 0 81,7 0 1,1 0-225,0 0 0,-1 0-789,1 0 0,-6 0 362,-1 0 0,-6 2-1248,1 4 1,-4-2 373,-2 7 1,-5-5 940,-1 6 0,-7-1 0,4 7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362 104 8443,'-10'-8'-632,"3"4"442,7-7 0,0 5-195,0-6 335,0 9 0,-2-13 295,-4 5-169,4 3 386,-6-7-359,1 13 1,3-6-55,-8 8 1,7 0 59,-7 0-53,0 0 0,-5 0-15,0 0 0,0 6 23,-1 0 0,5 5-50,-4-5 0,9 7 35,-9-1 1,3-3-87,-3 3 0,0-2 71,-1 1 0,3 4 37,3-3 0,-1 3-3,7 3 1,0-7 4,6 1 1,-5-1-56,-1 7 0,0-1 3,6 0 0,2-5-110,4-1 1,-2 1 125,7 5 1,-5 0-164,5 1 1,-5-3-42,6-3 76,-8 3 65,3-6 0,-7 9-9,0-1 1,0-5 54,0-1 0,-2-5-47,-3 5 1,-5-1-65,-7 2 0,5-3 73,1-3 0,7-2-342,-2 7 143,-4-7 96,8 12 1,-3-9 63,10 5 1,3-3-10,4-3 0,3-2 292,-3 7-235,3 1 1,0 5 493,-3 1 0,-3-1-205,-3 0 0,-4 6 474,4 0 1,-4 0-266,-2-5 1,-6 5 260,0 0 0,-5 2-177,5-2 0,-6-4-229,7 4 1,-3-2-167,2 2 1,4-4-106,-3 5 0,3-11-338,2-1 300,0-1 1,2 4-237,3-3 1,5 1 15,7-7-242,1 0 223,-1-6 0,6 0-386,0 0 0,6 0-497,-6 0 0,6-6 1087,-6 0 0,7-7 0,-3 3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5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8570,'8'-17'701,"0"0"903,3 0-1257,5-1 1,-7 1-233,9 0 0,-9 5-61,-3 1 49,4-1-344,-8-5 194,5 0-742,-7-1 0,-7 3 151,-5 3 1,-3 5-49,-3 7 1,-1 0 565,-4 0 0,4 0-216,-4 0 0,4 2 818,1 3 0,1-1-186,0 8 21,-1-1 0,1 7 145,0-1 1,1 0 265,5 0 0,-3 6-73,9 1 0,-7-1 18,6-6 1,1 0-357,5 0 1,0 1-414,0-1 0,0-5-1167,0-1 1090,7 1 0,5-1-257,11 1 1,-4-8-11,4 1 1,2-9-318,-2-1 1,6-9 333,-6 3 0,2 1 218,-2-1 1,-6 5 727,1-6 0,-1 8-358,-5-1 1,-3 3 849,3 2 1,-7 0 31,7 0 315,-8 0-770,11 7 1,-11 3 64,8 7 1,-9-5-511,3-1 1,2 1-365,-2 5 1,1-5-232,-1-1 0,-2-1-637,7 1 1,-5 5-124,6-5 1,-6-3 1207,5-2 0,8 3 0,8 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6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520 225 8238,'0'-17'-382,"0"-1"0,2 1 152,3 0 1,-3-1 793,4 1 0,-2 0 314,2 0-531,-4-1 0,7 3-74,-3 3-258,-4-3 1,11 11 178,-7-7-171,8 7 0,-11-4 93,9 8 1,-8 8 22,2 3 1,1 9-81,-1 8 0,-2 3 49,-10 15 0,2-4-159,-7 10 1,-1-4 86,-5 10 0,0-12-108,-1-6 1,1-3 20,0-2 0,5-3 59,1-3-241,7-4 1,-6-10-121,4-3 145,4-4 1,-5-10 11,7-4 0,6-6 44,-1-11 0,9 2-8,-3-8 0,5 1-27,1-7 0,0 0 41,1 1 1,-1-7-13,0 1 0,0 2 52,1 9 0,-1 0-135,0 12 381,1-4-7,-1 19 303,-7-6-261,-3 16 1,-7 3 142,0 12 0,-7-4-99,-5 5 1,-3 1-34,-3-2 1,1 7-210,0-1 1,-1-2 131,1 2 0,0-2-260,0 2 0,-1-4 0,1-8 0,5 0-192,1 0 59,7-7 51,-4-2 74,8-8 1,2-2 75,4-4 0,4-9-61,7-8 1,0 0 56,1 5 1,-1 3 202,0 3 1,-5-1 3,-1 7 340,1 0-290,-3 6 0,-1 2-3,-8 4 1,-2 4 91,-4 7 0,-3 2-72,-9 4 1,-5 4-246,0 8 0,-7-1 170,1 1 0,-2-6-231,2 0 0,-3 5-25,3 6 0,-2 1-25,2-7 0,-2 1 103,8 0 0,2-8 17,10-4 1,-3-10 125,8-1-164,-7-1 79,11-1 1,-4-3-16,12-7 1,4 0-36,7 0 1,0-7-25,1-5 0,7-5-13,3-6 0,-1 4 71,2-4 0,-8 3-15,2 3 1,2 0 412,-2-1-275,0 1 0,-5 6 200,-1-1-221,-7 8 0,-3-2-72,-7 12 0,0 4 43,0 7 1,-2 8 4,-3 4 1,-3-2-59,-4 2 1,-1-6-39,7 6 1,-5-8 56,5 2 0,-2-6-1,2-5 0,4 3 279,-3-4-267,3-3 0,4 2 70,3-4 0,-1-5-71,8 5 0,-1-4 2,7-2 1,1-2-23,4-4 0,-4 3-148,4-9 1,-4 2-44,-1-1 0,-1-3 100,0 9 0,-5-7-170,-1 6 147,-7 1 196,4-3-81,-8 6 0,-2-6 14,-4 8 0,2 2 70,-7 4 1,-3-2 215,-9 7 1,2 1 36,-8 5 1,6 1-96,-6-1 1,3 2-329,-3 4 0,-4-4 141,4 4 1,-9 2-172,-2-2 1,-1 6-113,7-6 1,-1 0-149,0-5 0,3-1 69,3 0 0,-2-5-13,8-1 1,0-5 2,6 6 1,5-9 56,1 3 1,5-4-14,-6-2-77,9 0 236,-5 0 13,8 0 0,2 0 17,4 0 0,-3-2 67,9-4 1,-6 4 241,5-3 1,1 3 318,5 2 1,0 0-271,1 0 0,1 0 480,4 0 0,6 7-335,11 5 0,2 3 218,4 3 1,10-1-90,-4 0 1,10-5 34,-5-1 1,9-1-390,-3 1 1,-2 3-323,3-8 0,-14 5-794,2-5 0,-6 6 621,0-7 1,2 7-2290,-8-6 2584,1 7 0,-7-11 0,1 6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8490,'16'12'608,"-5"-1"1,-1-7 2404,-5 2-2025,5 3 322,7-7-780,-7 6 0,0-8-278,-5 0 56,-3 0-748,6 8 0,-8-4 375,0 7 0,0-5-1798,0 5 1,2-1 1862,4 2 0,3 3 0,9-5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85 8427,'0'-17'0,"0"-1"0,6 7 768,-1-1 0,3 8 346,-2-1-142,-4-5-706,13 8 1,-13-4-1,4 12 1,1 4 37,-1 7 0,0 0-35,-6 1 1,0 7-63,0 3 0,0 5 96,0 2 0,0-1-308,0 1 0,0-3-74,0-3 0,-6 4-44,0-4 1,-1-2 72,1 1 1,4-6-47,-4 1 0,-1-4-328,1-2 0,0-5-26,6-1-491,0-7 581,0 4 1,2-8-357,4 0 418,3 0 438,16 0-143,-5 0 0,4 0-79,-6 0 1,5 0 175,0 0 0,0 6 696,-6-1 0,1 9-408,-1-3 0,0 5 962,0 1 1,-5 0-511,-1 1 1,-7 5-280,2 0 1,-6 0-479,-6-6 1,2 0-377,-7 1 1,-6-1 142,-6 0 0,0-1-81,5-5 1,-5-3-1110,0-8 0,-6 0 587,6 0 1,0-10-641,6-7 0,-4 0 603,3-7 1,-6-2 795,12-3 0,-15-19 0,8-6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6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8329,'10'-8'0,"5"0"629,-3-3 0,-3 3-56,3 8 0,0 0 243,5 0 0,0 8-515,0 3 1,-1 11-412,-5 1 0,3 6-156,-8-6 0,-1 7 159,-5-1 1,0 4-366,0 1 1,-2 7 226,-3-1 1,-3 8-63,-4-2 1,-1-2 88,7 3 0,-5-7 65,5 6 0,0-8 235,6 3 1,8-5 451,3-1 0,10-1 229,3 1 1,-1-6-357,-6 0 0,6 3-68,0 14 0,-6-7 13,-5 7 1,-3-8 176,3-3 1,-4 0-366,-8-1 1,-8-1-537,-4-4 1,-11 3-118,-5-3 1,-7-4-536,-5-2 0,1 2 1024,-7-2 0,-8 0 0,-7-5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69 381 8373,'8'-15'645,"4"3"1,13 3 322,9 3 0,8-2-319,10-3 1,6-5-318,0 5 0,7-5-122,-2-1 1,-3 2-140,-2 3 1,-10-1-1099,-2 7 0,-10-6 615,-1 7 0,-3-3-741,-8 2 0,-7 4 509,-6-4 0,-7-3-55,2-3 1,-6-1 616,-6 1 0,-3-9 82,-9 4 0,-1-4 0,-4 4 0,4 5 0,-4 0 0,4 3 502,1-3-323,-7 5 0,6 7 300,-4 0 0,11 2-138,7 3 1,1-1-58,-2 8 1,4-1-93,-4 7 1,4 5-14,2 0 0,0 7-11,0-1 0,0 4-34,0 1 1,0 9-228,0 3 0,-5 2 124,-1-2 0,0 2-196,6-8 1,0 6 72,0-5 1,0-3-241,0-9 155,0 4 1,0-14 8,0 4 29,0-11 92,8-5 1,0-14 106,3-5 1,4-11-104,-3-6 0,-2 2 323,1-2 1,-5 3-87,5-3 1,-1 4 164,2 7 0,-3 1-7,-3 0 0,-2 7 249,7 4-352,-7 5 1,12 2 102,-5 5 0,-1 4-195,1 7 0,-1 8 96,1 4 1,3 4-319,-8 1 0,-1 3 70,-5 3 0,0-2-128,0 9 70,0-1-259,0-2 0,0 4-258,0-8 1,-5-1 196,-1-10 1,-6 1-152,6-7 1,1-5 600,5-7-157,-8-7 1,6 2 805,-4-12 1,4-9-396,2-8 0,2-8 194,4 2 0,-2-4 77,7-1 1,1-1 212,5 1 1,1 5-311,-1 0 0,2 6-108,4-6 0,-4 8-196,4-2 0,-3 6 95,-3 5 1,0-1-1205,1 7 635,-9-8-545,6 12 0,-15 2-134,0 12 0,-15 5-543,-14 6 0,-5 4 605,-7 8 1,-5-1 84,-11 1 1,1 0 544,-8-1 0,7-7-37,-7-4 0,7-4 256,-7-1 1,9-1 147,-3 0 1,10-5 263,2-1 0,7-1 133,-1 1 1,5 5 557,7-5 0,-3 5-192,8 1 1,2-5 118,9-1 1,-1 1-378,7 5 1,0 0-158,6 0 0,0 1 1,0-1 0,8 0-128,3 1 0,7-1 282,5 0 0,4-5-49,7-1 0,9-7-24,3 2 1,9-4-354,3-2 1,2 0-296,-3 0 0,7 0-884,11 0 0,-4-2 662,4-4 0,-2 2-455,2-7 0,-4 5 205,4-6 1,-6 9-2231,-6-3 1402,-11-4 558,-2 8 1,-12-13-1015,9 3 1867,-9-3 0,-2 2 0,-7-5 0,0-3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18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8398,'8'-27'0,"2"2"0,7 7 0,8 9 1240,4 3 1,3-2-491,3 3 0,0-1-187,-1 6 0,1 0-397,-1 0 0,1 0-335,-1 0 1,1 0-208,0 0 0,-1 2 276,1 4 0,-8 3-738,-4 8 1,-10 3 421,-1 3 0,-8 6 21,1 11 0,-10-2 269,-7 8 0,-3 6 461,-3 6 1,-1 0-203,-4-6 1,4 5 123,-4 1 1,6-1 247,5-5 1,-3 0-153,3 0 0,4-2-380,3-4 0,-3-4 150,2-7 1,0-8-488,6-4 1,0-4-349,0-2-274,0-7 727,0-2 0,2-10 115,4-4 0,4-11-167,7-12 1,0-6 118,1-5 0,7-2 211,3-4 1,-1 3-96,2 9 1,0 7 165,6 4 1,-7 6 242,1 5 1,-2 4 321,2 8 1,2 2-225,-8 4 0,-2 4 51,-10 7 1,3 6 329,-8 0 0,-1 6-221,-5-6 0,0 6-640,0-6 0,-7 6-241,-5-6 1,-3 5-266,-2-4 1,-1-3-157,1-10-776,0 5 1121,-1-15 0,3 5-75,3-12 1,5-9 187,7-8 0,0-8-67,0 2 1,0-1 675,0 1 1,0 4-182,0 8 1575,0-1-590,7 9-601,-5 1 0,8 8 30,-4 0 1,-4 2 237,3 4 1,-3 3-292,-2 9 0,0-1-214,0 0 1,-2 6-956,-3 0 1,1 2 527,-8-2 0,1-3-1194,-7 3 1,1-4 419,0-2 0,0-5 13,-1-1 0,-5-1 110,0 1 0,-8-3 11,3-8 0,-7 0 424,-5 0 0,1 0 121,-7 0 1,2-2 340,-2-4 0,-4 3 48,4-9 1,2 8 296,-3-2 0,3 4-246,-2 2 0,-2 2 183,8 4 1,-6-2-70,5 8 1,7-3 100,5 3 0,14 1 216,-3-7 0,12 7-213,1-1 0,3-3 454,2 3 1,7 0-313,5 5 1,11 2 217,6 4 1,5-2-7,7 8 1,-3-6 274,8 6 0,0-6-434,6 6 1,10-6 91,7 6 0,2-10-339,10-2 1,1 0-64,11-5 1,5-4-1010,-44-5 1,1-1 0,-1 0 0,0-2 537,4 1 1,-1-2-1,-5 1 1,0 0-752,3 1 1,-1-2 0,42-6 878,-44 1 0,0 0 0,44-7 0,0-3 0,-3-1 0,-1-4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20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87 8330,'0'-17'63,"-8"7"344,6-5-54,-5 13 37,7-6-46,0 1 1,0 3 301,0-8-267,0 8-368,0-3 268,0 7-262,0 0 1,-6 4 170,0 7 1,-13 10-64,1 20 0,-18 10-46,-4 13 0,-10 17-217,21-39 0,0 2 1,1 3-1,-2 0 110,-4 2 0,-1 0 0,3-3 1,-1 0 73,-4 6 0,-1 0 1,2-3-1,1 0-192,0 0 1,1 0-1,0 0 1,0 0 61,3 1 0,-1-2 0,-1-5 0,1 1-144,2 5 1,2 0-1,-28 31-255,10 7 1,6-20-291,11-4 0,6-17-469,11-11 11,5-8 1231,7-17 0,0-20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21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69 119 8248,'-17'-17'581,"0"-2"163,-1-4 0,9 9-384,3-3 0,4 9-93,2-3 0,2 7-9,4-2 0,11 14-7,12 9 0,11 18 282,6 17 0,4 17-236,-23-27 1,-2 2 0,2 6 0,0 2-250,2 5 0,0 1 1,-2 2-1,1 0-4,4 0 0,0 1 1,2 4-1,1 0-254,2-1 0,1-1 0,1 1 0,1-1-865,0-5 0,0-1 1,1 0-1,1-1 1075,6 5 0,2 0 0,-1-1 0,0-1 0,2-4 0,2-1 0,-1 0 0,0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24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3840 8133,'0'-12'-288,"0"1"1,5 5 0,3-6-28,2-1 0,-5-2 230,7-3 0,-6 1 50,5 0 0,-5 5 21,6 1 0,-9-1 34,3-5 0,-4 5 181,-2 1 1,2-1-39,4-5 1,-4 0-39,3-1 0,-3 1-79,-2 0 1,6-8 9,0-4 1,5-4-62,-5-1 1,8-7 77,-3 1 1,5-14-91,1 2 1,0-11 62,0 0 0,1-5-189,-1-1 1,0-12-293,1 1 1,-1-14 145,0 7 1,-1-3 150,-5 3 1,4 1-63,-3-1 0,1 1 137,-1-1 0,1 7-152,-7-1 1,6 8 214,-7-2 0,1 4 0,-6 2 0,0 0 34,0 0 1,-6 5-10,1 1 1,-1 7 75,6-2 1,0 12-66,0 6 1,-2 3 97,-4 3 0,2 7-20,-7 4 1,5 9 509,-5 3-498,7 7 0,-12-4 110,5 8 1,1 0-136,-1 0 0,5 0 33,-6 0-62,9 8 1,-11 4 29,8 11 1,1-4 0,5 4 0,-6 4-15,0 2 1,0 1-8,6-1 0,8 4-50,4-4 0,1-4 49,-1-2 0,9-4-138,-4-2 0,6-1 1,0-5 1,-4 3 27,4-9 1,2 1 49,-2-6 0,-2-2-13,-9-4 1,3-3 2,-3-9 1,-4-7-7,-3-3 1,-3-5-18,-2-2 0,-7 1 27,-5-1 1,-3 1 149,-3-1 1,1 0-95,0 1 1,-2 5 13,-4 0 1,3 6-1,-3-6 0,4 10 106,2 2-184,-1 0 1,1 15 129,0-4-451,7 4 0,1 2-102,3 0 101,4 0 0,-6 2-207,8 4 369,8-4 1,0 7-9,3-3 13,5-4 211,-7 6 1,3-8-137,-1 0 368,-7 0-80,4 0 200,-8 0-200,0-8 0,0-2-44,0-7 1,0 5-130,0 1 1,6 5 5,-1-5 0,9 1-15,-3-2 0,10-3-172,2 4 1,16-1 63,1-5 0,8 7 89,4-13 1,15 6 129,8-12 1,18 2-358,-42 13 1,1-1 0,2-1 0,0 0 258,6 1 0,1 1 0,-4 0 0,1 1-25,8-2 1,1 1 0,-6 1-1,1-1 10,7 0 1,0-1-1,0-1 1,1 0-47,-1 1 0,0 1 0,2 1 0,0 1 46,-4 0 1,-1 1 0,1-2-1,0 1-69,-1 0 1,1 1 0,0-1 0,0 1 56,-3 2 1,-1 0 0,-3 1 0,-1-1-73,-4 1 1,0-1 0,-3 0 0,-1 1-162,47-10 1,-5 7 187,-13-1 1,-3 8-99,-8-1 1,-11-3 59,0 2 0,-14 0 20,8 6 0,-12-2-4,0-3 1,1 3 495,-7-4 1,5 4-485,-10 2 0,1 0 114,-1 0 1,-4-6-162,-8 1 121,1-1 31,-1 6 256,-7 0 215,-3 0 1,-20 0-312,-4 0 2,3 0-149,-1 7 1,11-3-84,-8 8 1,9-1 67,-3 7 0,4-1-15,2 0 0,2 2-70,4 5 1,3-5-191,8 4 0,8-4 66,4-2 0,4 1 128,2-1 0,1-8 98,4-3 1,-5-4-102,0-2 1,-1-2 19,-5-4 1,2 3-29,-2-9 1,-4-1 1,-8-10 1,-2 3 42,-3-3 1,-5-2-10,-7 2 0,0-7 48,0 1 1,-2-2 127,-3 2 1,1 2 251,-8 4 1,1 6-162,-6 0 0,5 1 143,0 10-283,1 1-371,-6 5 386,-1 0-845,9 0 505,1 7 0,2-3-537,1 8 501,-1-1 1,13 7 6,5-1 0,7-2 44,10-3 0,2 3 68,15-3 0,0 3-67,6 2 0,-2 1 24,-4-1 1,4-6 9,-4 1 0,-4-2-3,-1 1 0,-11 3 154,-1-9 1,-13 1-249,1-6 285,-11 0-283,9 0 525,-13 0 1,0-2-104,-8-4 1,-7 3 21,1-9 0,-3 6-90,-3-5 1,7 5 275,-1-6-239,1 9-1,-6-13-166,-1 14 0,9-7 129,3 3-339,-4 4 204,8-6-219,-5 8 167,7 0 351,0 0 1,0 8-294,0 4 1,0-1-7,0 6 1,-2-1-12,-4 13 0,2 1 37,-7 11 0,5 7 54,-6 15 1,7 2-72,-7 16 0,0 9-124,4-38 0,-1 0 0,-2 2 1,-1 0 237,1 6 1,-1 1 0,-3-2 0,-1 1-51,2 6 1,0 1 0,-2-2 0,-1 0-3,0 2 1,-1-1-956,1-1 0,0-1 935,3-7 0,1-1 1,-3-3-1,1 0-42,4-4 1,-1 0 0,-17 41-127,6 2 1,-6-5 247,6-7 0,-6-1-75,6-4 0,-5 0-67,4 0 1,1 0 69,6-12 0,2-5 7,3-6 0,5-2-180,7-10 1,0-5-644,0-7 1,7-14 770,5-3 0,3 1 0,2-2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1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8090,'-7'-35'413,"-3"8"-192,0 10-221,3 9 0,-1 24 0,-2 3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2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742 208 8083,'0'-28'-107,"0"-1"0,-1 8-272,-5-2 0,2 9 720,-8 3-283,9-1 0,-13-5-24,5 0 0,-5 5 65,-1 0 1,-2 9 306,-4-3 0,-4 4-208,-8 2 0,1 8-128,-1 3 1,-5 6-45,-1 7 1,-5 2 71,6 9 0,-2 2 91,1 3 0,5-2 87,-5 8 1,11 1-148,1 4 1,8 7 130,-2 0 1,5-1 14,7-5 1,-3-6-76,9 0 0,1-5-278,10 5 0,3-10 190,8-1 0,10-2-450,8-10 1,1-6-26,11-5 0,-1-9-209,6 3 0,-1-12 247,1-5 1,0-5-98,0-1 0,-6-6 53,0 0 0,-9-8 58,-3 3 0,-1 3 470,-10 1 0,-2 5-181,-9 2 0,-3 2 1622,-3 3-550,-4 4-553,6 8 0,-8 8-7,0 4 0,-2 5 223,-4 6 0,4-2-540,-4 8 0,4-2 12,2 2 0,0 3-737,0-3 0,0-4 414,0-2 1,2 2-2665,4-2 1471,-4 0 1331,6-5 0,-8-1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813 120 8242,'-9'-25'0,"-7"6"0,12 0 0,-7 7 0,5 3-182,-6-3 1,5 2 77,-10 5 0,3 3 331,-9-4 1,-4 12-227,-2 5-80,-3 5 1,-3 9 39,0 3 0,-5 5 139,0 2 1,-6 1 46,5 5 1,-1 3-91,2 8 1,3-1 355,-3 1 1,3 2-139,3 4 0,1-4-8,4 3 0,4-5-157,8-6 1,2-3-24,3-9 0,4-1-35,8-4 0,8-4-157,4-8 1,5-8-53,6-3 1,6 2 76,11-2 1,-1-2-495,7-10 0,-6-4 209,6-7 0,-7-2-171,1-4 0,-4 3 252,-1-3 1,-2 0 176,-5 6 1,-3-8 30,-7 13 0,-1-7 386,0 8 555,-7 3 0,0 0-82,-5 8-33,-3 0 1,6 8-223,-8 4 0,0 3-399,0 2 1,0 2-225,0 4 1,0-3-496,0 3 0,0 2 331,0-2 1,0 0-230,0-6 0,0 0-1226,0 1 1714,-8-9 0,-1 7 0,-9-7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8083,'-17'0'0,"5"0"866,1 0-692,7 0 1293,-4-8 1,18 0-626,7-3 0,10-4-27,13 3 0,10 2-306,8-1 1,7 1-41,-1-1 1,-3 3-747,3 8 1,-9 0-640,3 0 1,-4 8 915,-2 3 0,0 12 0,-1 4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2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70 8047,'-10'-17'1252,"-5"7"272,13 3 1,2 7-789,11 0 1,12-2-297,6-4 1,17 4-306,6-4 1,2 4 110,-8 2 0,8-5-1089,-8-1 1,8 0 272,-8 6 570,-4 0 0,-7 8 0,-10 1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69 8143,'0'-17'391,"0"7"1,0 1-924,0 3 402,0 4 1,-7-6-102,-5 8 1,-3-2 266,-3-3 1,1 3 67,0-4 0,-6 4-64,0 2 1,0 0 37,5 0 1,1 0-20,0 0 1,-1 2-64,1 4 1,0-2 158,0 7 1,-1-5-111,1 5 0,5 1 5,1 5 0,7 1-28,-2-1 0,4 0-22,2 0 0,8 3 24,4 3 1,-3-4 21,3 4 0,-1-4-37,7-2 0,-3 7 24,-4-1 1,-1 2-211,-4-2 0,-4 2 9,3 3 1,-10 5-8,-7-4 1,-5 2 61,-6-3 1,-2 3-136,-4-8 1,-2 0 281,8-5 0,-6-1-143,6 0 0,0-7 303,6-4-116,7 3 8,3-7 1,9 8-31,3-5 1,5-3 23,7 4 0,8 4 28,4 1 1,2 5 106,-2 1 0,1 2 177,-7 4 1,1-4-92,-7 5 1,-2 1 208,-3-2 1,-5 7-136,-7-1 1,-2-2 48,-3 2 1,1-6-124,-8 6 1,1-8-130,-6 2 1,5-6 156,0-5-275,9 3-1117,-13-5 706,14-1-1488,-5-1 1149,7-8 0,9 0 696,9 0 0,7-8 0,9-1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4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8119,'-10'-7'0,"-3"-3"1184,7-7-710,0 7 1,1 0 370,-1 5-724,0 3-266,-2-14 0,5 14-284,-9-3-619,8-5 691,-4 8 0,3-7-157,-1 3 1,-2 2 228,2-8 0,3 9-24,-9-3 0,6-2 326,-5 2 0,5 1 193,-5 5 580,-1 0-451,-5 0 1,-1 7 213,1 5 1,6 1-111,-1-1 0,2 3 197,-1-3 1,-3 3 48,9 2 0,-7 1-225,6-1 0,-1 0-193,1 1-341,4-1 1,-6 0-250,8 0 1,8-7-60,4-4 1,5-4-425,6-2 1,-2 0 258,8 0 0,-2-2-358,2-4 0,1-4 413,-7-7 0,6 6 153,-6-1 1,6 8 847,-6-2-103,0 5 0,-6 1 420,1 0 1,-9 1-219,-3 5 1,-2 4 1521,2 7-1594,-4 0 1,7 1-248,-3-1 1,-2-5-381,7-1 1,-5-1 159,6 1 1,-3-1-997,3-4 0,3-4-88,-3 3 0,3 3 1011,2-2 0,1-1 0,-1-5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8119,'2'10'3025,"3"-4"-3960,-3 3 52,6-7 1620,-8 13-353,0-13-2075,0 14 1691,0-14 0,0 13 0,0-5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8136,'10'0'874,"5"0"0,-11 0-665,8 0 0,-7 9 97,7 9 0,-2 5-66,1 5 0,-3 11 225,-8-5 1,5 7-141,1-1 1,0-1-280,-6 7 1,0-8 92,0 2 1,0 3-284,0-3 0,-2 0 17,-4-5 1,4-6-39,-3 0 1,1-8-1114,-2 2 578,4-4 200,-6-2 1,10-7 122,4-4 0,4-12 379,7-6 0,6-5 41,0-6 0,6 4 187,-6-4 1,6 9-57,-6 3 0,6 7 101,-6-2 0,0 4 179,-6 2 1,0 2 446,1 4 0,-9-2 53,-3 7 1,-4 1-405,-2 5 1,-8 6-455,-3 0 1,-10 6-374,-2-6 0,-8 0-440,2-6 1,-2 1 381,2-1 0,-1-7-303,7-5 0,0-1 104,5 2 534,1-4 0,0-2 0,-1-10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35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8094,'8'-10'244,"-6"-5"97,13 13 0,-11-12 998,7 8-452,-7 1 24,12 5-862,-7 0 133,9 0-192,-1 7 1,-2 3 5,-3 7 1,1 1-384,-7-1 0,2 0 105,-3 0 1,-3 1-94,4-1 0,-4 0 167,-2 1 0,0 5 52,0 0 1,0 5 232,0-4 0,0 4-89,0-5 0,0 6 131,0-6 1,0 6 22,0-6 0,0 8 69,0-2 0,0 1-103,0-1 1,2 4 137,4-4 0,-2 9 112,7 3 1,-5-1-90,5-5 1,-7 5 151,2 0 1,2 8-94,-3-2 0,1-1-74,-6 1 0,0-6-19,0 6 1,0-6 7,0 7 0,-2-9-37,-3 2 0,1-3-112,-8-3 1,6-7-212,-5-4 0,1-3 100,-1-3 0,-5 0-226,5 1 0,-10-1 144,-2 0 0,0-5-1430,5-1 0,-5-5 1529,0 5 0,-8 1 0,5 5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2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399 310 8178,'0'-27'0,"0"4"656,0 4 1,2 1 926,3 1 1,5 6-867,7-1 1,6 6-97,0-5 0,8 5-176,-2-6 0,11 7-132,6-7 1,4 6-299,2-5 1,0 5-35,0-5 1,-6 7-14,0-2 1,-7 4-286,1 2 1,-11 0-774,-6 0 0,-10 0-766,-1 0 383,-8 0 1,-4 6 595,-12 0 0,-9 1 372,-2-1 1,-6-4 254,6 4 1,-6 1 249,6-1 0,-6 0 0,6-6-9,0-8 1,8-1 8,3-9 0,3 7 422,3-1 115,4 1 0,-6-7 1757,8 1-946,0 8 208,0-7-1070,0 14 1,-2-4-177,-3 12 0,-5 6 8,-7 11 1,-8 11 101,-4 13 1,-11 4-285,-6 7 0,-4 11-398,-2 12 0,23-40 0,0 1-236,-29 38 1,29-38-1,1-1 225,-24 34 0,2-2-469,4-10 0,9-5 347,8-12 0,8 0-624,-2-11 0,4 1-573,2-13 882,-1 0 1,7-13 340,-1-4 0,9-8 537,-3-10 0,4-7 1,2-16-1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 8178,'9'-7'2590,"-1"5"-1499,-8-6-669,0 8 1,-6 8 34,0 3 0,-5 12-19,5 6 0,-2 4 143,3 1 0,3 1-415,-4 0 1,4 5-272,2 0 1,0 6-111,0-5 0,2-1-521,4-5 1,-3-1-159,9 1 1,0-2 417,5-5 0,6-3-969,0-7 0,0-9 1445,-6-3 0,8-12 0,2-3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8178,'29'-15'753,"0"3"0,-6-1-373,5 7 1,1-2 219,6 3 1,-1 3 275,1-4 0,5 6-366,1 6 0,-7 9-11,-5 8 0,-8 8-157,2-2 0,-3 11-243,-3 6 1,-8 4 144,-3 2 1,-4 6-843,-2-1 1,-9 9-92,-9-3 0,-5-3-505,-6-3 0,-3-11 572,3-5 0,-2-12-168,2-6 0,-3-12 235,3-5 1,4-8 158,2-10 1,6-9 946,5-19 0,4-10 129,8-8 1,14-3 554,3 9 0,18-8-596,-1 14 1,10-2 201,-3 8 1,5 9-381,-6-3 0,6 10-217,-5 1 1,7 10-1098,-2 1 0,-2 9 612,2-3 0,-5 4 241,5 2 0,0 8 0,6 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16 172 8201,'-10'-8'1162,"5"-3"0,5-5-1798,5-1 1,5 0 957,7-1 0,6 1 1073,0 0 0,6 2-1127,-6 3 0,8 2-54,-2 5 1,3 3-1799,3-4 1,0 6 1583,-1 6 0,1 3 0,-1 9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2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330 224 8152,'5'-33'471,"1"4"-78,7 12 1,-3 3 286,7 9 0,3-1 865,3 6 0,-4-6-196,4 0-969,4 0 0,0 8-121,7 4 1,-5-2-257,0 8 0,-2-7-1287,2 7 1,-4-3 769,-8 3 0,-6 1-2407,1-7 1299,-8 8 874,4-12 1,-8 3 314,0-10 1,-2-5 432,-4-7 0,2-1 0,-8 1 0,3-6 0,-3 0 0,-1 0 1187,7 6-748,-7-1 1110,3 1 0,-7 7-614,-1 5 0,7 5-211,-1 5 0,-5 11-224,-6 7 1,-2 8-36,2-3 1,-4 13-145,-7 5 1,-3 4 65,-3 2 1,3 0-857,-3-1 1,-2 1 354,1 0 1,7-8-740,5-3 1,8-5 437,-2-1 0,0-2-822,5-5 0,-3-3 310,10-7 1,3-1-443,2 0 712,-3-7 657,7-3 0,-6-14 0,8-3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3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12338,'9'8'1589,"-1"-5"-713,-8 9 0,0 0 162,0 5 0,0 0-449,0 0 1,-2 8-414,-4 4 0,2 4-365,-7 1 0,5 7-505,-5-1 0,1 0 124,-1-5 1,-3-6-721,8 0 0,-5-6-301,5 6 0,0-14-45,6 2 67,0-3 1103,0-5 1,8-3 134,3-12 1,5-5 330,1-12 0,8 2 0,4-8 0,4 6 6,1-6 1,1 8-7,-1-2 0,1 3 749,0 3 1,-1 0-428,1 0 0,-1 1 856,1 5 1,-1-3-542,1 9 0,0-7-9,-1 6 1,3-5-287,3 5 1,-9-6-396,3 7 0,-5-3-215,0 2 1,-4 4-485,-8-4 0,1-1-466,-1 1 1,-8-7 591,-3 1 0,-4-3 36,-2-3 1,-8 1 589,-3 0 0,-6 7 226,-6 4 1,-4 5 546,-8 1 1,1 0 788,-1 0 0,6 13-537,0 4 0,8 12 456,-2 0 1,6 4-887,5 1 1,5 1-208,7-1 0,7 3-139,5 3 0,13-3-7,9 3 0,9 2-795,9-1 1,7-7-498,5-5 0,-3-14-2607,2 3 3437,-7-12 1,19 1-1,-4-7 1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78 8291,'0'-18'-212,"0"1"212,8 0 1042,-6 0 0,11 9-118,-7 8 0,0 10 103,-6 13 1,0 5-469,0 13 1,0 1 44,0 4 1,-8 4-103,-3-4 0,-5 4-246,-1 2 0,0 6-856,0-1 1,-1 1 502,1-6 1,5 0-1455,1 0 1,7-8 350,-2-4 1,4-11-1676,2-6 1649,0-11 767,8-5 1,2-20 356,7-4 0,0-10 102,1 4 0,3-6 103,-4 6 1,10 0-104,-10 5 0,4 1 776,-3 0 0,-1 7 1295,0 4-501,0 4 0,1 2-742,-1 0 1,-5 0 642,-1 0-1028,1 0 0,3 8-350,-3 4 0,1 3-1215,-7 2 1,5 1 765,-5-1 1,2 0-1498,-3 0 0,-3-5 1853,4 0 0,4-9 0,-1 5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5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8291,'7'-17'0,"-3"2"531,8 3 703,-8 4 437,3 16 1,-7 9-785,0 12 0,0 4 84,0 1 1,-5 7-386,-1-1 1,-13 14-712,1-2 1,-3 5-7,4 1 0,-6-2-105,0 7 0,0-5-288,5 5 1,1-7-745,0 2 0,5-12-734,1-6 1,7-5 240,-2-7 1761,4-3 0,2-7 0,0-1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8286,'17'0'0,"1"0"3445,-1 0-2501,0 0 0,1 0 641,-1 0 0,-6 0-758,1 0 1,-2 8-667,1 4 0,3-3-725,-9 3 0,9-1-961,-3 7 1,-1-1 1524,1 0 0,1 0 0,5 1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483 431 8398,'-10'-18'340,"3"7"-71,7-1 1,1-5-39,5-6 0,-2-2 344,8 2 0,-7 4-1106,7-4 1,-8-4 141,2-2 0,-5 2-5,-1-2 0,-1 2 155,-5-2 0,2-1 269,-8 7 1,-1 5 142,-10 7 0,2 7 240,-8-2 1,2 14-49,-2 9 1,-9 8 275,3 10 0,-3 1 366,3 5 1,1-3-406,-1 8 0,2-6 142,5 7 1,3-9-299,7 2 0,7-5-228,-1-6 0,8 2-316,-1-8 0,10 0-526,7-6 0,11-2 65,6-3 1,5-5-702,7-7 1,-3-9-195,8-8 0,-5-3 656,5-8 0,-8 5 306,2-6 0,-11 6 186,-6-6 0,-3 10 832,-3 1 1,-6 3 682,1 9 1252,-8 0-1511,3 6 0,-7 8 735,0 4 0,0 3-786,0 2 1,0 1-416,0-1 1,0 6-293,0 0 0,0 0 19,0-6 1,8 6-1545,4 0 1,5-1 0,6-11 1,-2 3 1331,8-9 0,7 9 0,9-5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8494,'18'0'608,"-1"0"37,0 0 0,8 0 91,4 0 0,4 2 638,1 4 0,1 2-821,0 3 0,-9 5-209,-2-5 1,-7 10-763,-6 2 1,3 8-134,-8-2 0,-3 0-468,-8 5 1,-11-3 467,-7 9 1,-8-3-324,3-2 0,-5-7 393,-2 1 1,7-8-398,-1 2 1095,8-3 0,-2-3-264,11 0 0,4-5 367,8-1 1,2-7-41,4 2 1,4 2 162,7-3 0,0 3-152,1-2 0,-1-2-167,0 7 0,0-5-24,1 5 1,-7 1-49,1 5 0,-8 1-292,1-1 0,-5 8 69,-5 4 1,-13 3-148,-11 3 1,-5 1 11,-6 5 0,-3-7 159,-3 1 1,-2-1 113,8-5 1,1-4 170,11-2 1,3-3 66,7-3 1,3 0 389,3 0 1,5-5-3,7 0 1,9-7-187,9 7 1,1-8-21,10 1 0,-1-3-306,7-2 1,0-5-420,-1-1 0,7-8 152,-1 3 0,-6 1-122,-5-1 1,-8-1-8,2-5 1,-9 7-935,-3 4 1378,-7-3 1,-6 7-163,-15-4 1,-10 12 1210,-13 5 0,3 7-182,-3 5 1,3-2 277,3 8 0,1-6-683,4 6 0,4-8-127,8 2 1,2-4-301,3-2 1,5 1-233,7-1 0,1-6-881,5 1 1,10-8 713,7 2 1,15-6-1431,2-6 0,8-4 418,4-7 0,6-2 123,0-4 1,-1 2 452,-5-8 1,0 0-81,0-6 1,-10 1 755,-7-1 0,-3 10 32,-9 8 2177,1 0-1634,-15 15 4510,-1-6-3437,-8 8 1,-2 6-629,-4 0 1,2 5 436,-7-5-693,7 7 1,-4-3-1321,8 7 0,0-5 407,0-1 0,0-5-1472,0 6 0,8-9 1061,3 3 1,-1-4-1488,2-2 1,5-2 716,6-4 1,2-3 379,-2-9 0,-2-8 945,8-9 0,0-7 0,5-10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6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8348,'25'-50'0,"-8"4"0,-1 4 359,-11 7 1,7 7 184,-6-1 0,1 8 1069,-1-2-968,-4 3 0,6 3 867,-8 0-988,0 7 1,2-3 433,3 7-832,-3 0 119,6 6-138,0 0 1,-1 8 197,5 3 1,3 12-1,-3 6 1,1 14-35,-1 8 1,1 11-5,-7 13 1,6 6-495,-7 11 0,-1-42 0,-2 2 179,-2 2 1,0 1-1,0 4 1,0 1-827,1 0 1,-2 1-1,-2 6 1,-2 1 146,0 3 1,-1 2 726,-5 10 0,-1 1 0,-1-5 0,-1 2 0,-4 9 0,-3 2 0,-1 1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7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519 242 8283,'-21'-13'114,"4"-4"0,-4 1-347,9 5 99,4-1 0,-5-5 374,7 0 0,-1-1 475,1 1 0,-4 0-402,-7-1 1,-6 1-139,0 0 1,-2 5 49,2 1 1,2 7-58,-8-2 0,6 4 50,-6 2 0,8 0-93,-2 0 0,3 16 4,3 7 1,0 7 74,0 5 1,-1 5 15,1 1 1,5 5-131,1-6 1,7 1 84,-2-7 1,4-5-370,2 0 0,2-8 96,4 2 0,-2-6-244,7-5 0,1 1-44,5-7 191,1 0 0,1-8 15,4-4 0,-2-5-5,8-13 0,-4 1-519,9-11 1,-7 3 218,14-9 1,-11-1-115,5 7 0,-2-5 145,-10 11 1,0 3 27,-6 2 0,-7 3 426,-5 3 0,-3 7 42,-2 3-149,-7 7 1,-3 0 910,-7 0-731,-1 0 1,1 0 370,0 0-32,0 0-412,-1 0 0,1 7 0,0 3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8.56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17 10458,'0'-9'97,"0"1"-284,0 8-54,0 0 1,-5 2 436,-1 4 1,0-2-120,6 7 0,0 8 65,0 10 0,0 4-4,0 1 1,0 3 49,0 3 0,0-1-101,0 7 1,0-8 10,0 3 1,0 1-14,0-2 0,0 3-22,0-3 1,0-2-29,0 8 0,0-7 84,0 1 1,-6 2-179,1-1 1,-7 5 116,6-6 1,-1-1 163,1-10 1,4 3-45,-4-3 0,-1-2 83,1 2 1,0 0-84,6 5-343,0-7 249,0 6 1,0-14-95,0 4 1,0 2 144,0-2 0,0-6-174,0-5-88,0-1 178,0-1 0,0 0-266,0-5 193,0-3-206,0 6 355,0-8 209,0 0-484,0-8 0,0-1 107,0-9 0,0 1-167,0 0 1,6-6 57,0 0 0,-1-2-57,-5 2 1,6 3 15,0-3 0,1 4-143,-1 2 0,-2 5 186,8 1 0,-7 1-16,7-1 0,-6-3 253,5 8-148,1-7 0,5 5 216,0-3 1,6 1-78,0 4 1,2 5 128,-2-5 1,-1 2 26,6-2 0,-5 4-111,6-4 1,-2 5-65,2 1 0,2 0 6,-8 0 1,2 0 31,-2 0 1,-4 5-30,4 1 0,-9 8 74,-3-3 1,-7 6-85,2 6 1,-4 2 258,-2 4 0,-2 4-104,-4-4 1,-2 3-113,-3 3 0,-10-2 109,3-5-387,-3 5 131,12-14 1,-7 12-390,5-8 0,-5 0 215,-1-6 1,-2-1-439,-4-5 0,4 5 236,-5-5 0,3-3-83,-2-2 1,2-4 68,-8-2 1,6 0 34,-6 0 0,3 0-25,-3 0 1,2-6 423,4 0 0,-4-7 0,-8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2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8095,'27'10'0,"-4"-5"0,-3-3 695,-3-2 0,0 0 295,0 0 1482,-7 0-1160,5 8-919,-13 1 0,6 9-247,-8-1 1,0 0-209,0 1 1,-2 1-1139,-4 4 0,4-2 511,-3 8 689,3 0 0,2 5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8323,'11'0'2283,"1"0"-1151,-1 0-146,7 0-661,-1 0 1,-2 2-337,-3 4 1,1-2-610,-7 7-420,7 1 0,-11 5 629,4 0 1,-4 0-729,-2 1 1,0 1 1138,0 4 0,-8-4 0,-1 6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8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8266,'0'-17'1362,"0"7"-732,8 3 321,1 7 0,9 0-522,-1 0 0,-6 0-243,1 0-324,-1 7-143,7 3 1,-7 7-82,1 0 1,-8-5-393,1 0 0,-3 1 139,-2 10 0,0-4-250,0 4 1,-7 4-216,-5 2 1080,-3 4 0,-10 9 0,-2 2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4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8266,'-10'0'1610,"2"0"-1625,8 0 702,0 0 0,0 8-228,0 3 1,2 4-43,4 3 1,-4-1-48,4 0 1,-4 1-73,-2-1 0,6 6-109,-1 0 1,1 0-96,-6-6 1,0 1-10,0-1-518,0 0-942,0 1 796,0-9 94,0-1 93,0-8 1,2-8-145,4-3 0,3-5 81,9-1 0,-1-6-15,0 0 0,2-6 254,4 6 0,-1 6 177,6 5 1,-6 6 225,1-5 1,-4 7-154,-2-2 1,-5 4 1375,-1 2-638,-7 8-204,11-6 1,-13 8 395,4-5 0,-4-1-507,-2 8 1,0-7 85,0 7-729,0-8-334,0 11 0,8-13-196,3 4 1,7-4 362,5-2 0,11-14-681,12-3 0,4-10 462,2 4 0,4 0 348,-4 6 0,2 7 294,-14 4 0,-2 4 436,-9 2 0,2 6 86,-8 0 1,-6 7 788,-5-1 1,-8 3-213,1 3 0,-3-1-481,-2 0 1,-2-1 69,-3-5 0,-5 4-392,-7-3 0,-3-2-578,-3 1 1,4-7-796,-4 2 40,-4-4 1,8-2-992,-4 0 1,6-2 253,5-4 1704,4-4 0,1-15 0,-3-1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8278,'10'-7'0,"-1"-1"-52,-3-4 130,-4-3 363,13 5 0,-7-1-72,4-1 0,-3 8 393,-3-1-455,-4-5 14,6 8-197,-1-5-349,-5 7 0,8 1 242,-4 5 0,-4 4 94,3 7-29,-3 0 0,4 3-18,0 3 1,0-4 160,-6 4 1,0-4-75,0-2-43,0 1 0,0-1 8,0 0 1,0-5-31,0-1 0,1-7 14,5 2-314,-4 4 52,6-8 148,-8 5-47,0-7 28,0 0-273,7 0 1,-3-2-326,8-3 1,-1-5 260,7-7 1,-1 5-67,0 1 1,1 1-132,-1-2 479,0-3 1,0 7-226,1-3 1,-7 3 873,1 8-105,-8 0 255,3 0-464,-7 8 1,-2 3 31,-3 12 0,-5-1-238,-7 6 0,-1-6 53,1 1 0,0 2-125,0-2 0,1-6 5,5-6-61,3 1 135,8 5-34,0-7 0,2-2 70,4-8-31,3 0 1,9-2-36,-1-4 0,0 2 21,0-8 1,-5 9 100,0-3-191,-1-4 0,1 8-335,-1-3-83,-7 3-17,4 2 0,-8 7-124,0 5 0,-8 5 215,-4 6 1,-3-2-43,-2 8 1,-1-6 436,1 6 0,0-8 0,0 2 0,-1-4 32,1-1 1,2 5-14,3 0 1,-1 2 216,7-2 1,-6-2 475,7 8 0,-1 0-155,6 5 0,0-5 388,0 0 1,0 0-199,0 5 0,6 1-244,-1 0 1,7-7-1,-6 1 0,7-8-285,-1 2 1,-3-3-193,3-3 0,-1-6 15,7 1 1,-7-8-258,1 2 98,-1-5 0,6-2 72,1-5 1,-1-4-544,0-7 1,1-8 251,-1-4 0,0-6-413,0-5 0,1-6 133,-1-12 0,6-5-97,0-12 0,6-4-64,-6-7 0,8-1 382,-2 1 1,3-1 164,3 1 1,-6 9 142,0 8 0,-1 2 47,7 9 1,-2 8-43,-5 10 0,3 3 550,-8 3 1,0 7 95,-5 4 1,-7 9 426,1 3 1,-7 7 91,7-2 827,-8 4-1431,3 2 0,-5 8-210,4 3 1,-4 5-267,4 1 1,-4 6 131,-2 0 1,6 2-692,-1-2 0,9-4 153,-3 4 0,5-1-113,1 1 1,2-6 317,4 0 1,-2 0 121,8-5 1,-8 3-52,2 3 1,-5-1 58,-7 0 1,3 1 179,-9-1 1,1 6-118,-6 0 0,-8 8 131,-3-2 1,-10 9 7,-2 2 1,-8 1-81,2-7 0,-3-1-25,-3-4 1,0 1-11,1-6 1,1-1-254,4-6 1,-1-6 152,6 1 0,1-8-382,6 2 0,6-5-124,-1-1 187,8 0 1,-3-1-6,7-5 1,9 2-3,8-8 1,6 1 203,6-6 0,6 5 114,-1 1 1,1 1 303,5-2 1,-3 3-187,-2 3 0,-1 4 434,1-4 0,-3 4-224,-3 2 0,-4 6 69,-8 0 0,1 7-96,-1-1 1,-7 3-69,-5 3 0,-3 5-55,-2 0 0,-2 9-9,-3 3 0,-7 1 37,-11 11 0,-4-1-36,-7 6 0,1-1 250,4 1 1,2-7-96,4-5 0,10-4 120,-5-1 0,13-8-29,-1-4 1,4-4-107,2-2 0,2-1 51,4-5 0,3 3 1,9-8 1,6-1-163,5-5 1,4-7 109,2-5 0,5-3-366,0-3 1,-1-5 129,-10 0 1,-3 0-233,-3 6 1,-9-2-147,3-4 355,-11 3 0,2-4-72,-8 6 56,-8 1 1,-7 2-140,-8 3 0,-1 4 101,7 8 1,-6 0-1334,0 0 546,0 0-1261,6 8 1099,7-6 1042,10 13 0,17-20 0,10 3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1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8229,'10'-28'1106,"-4"-1"1,2 8-458,-3-2 1,3 9-324,-2 3-111,-4-1-425,5 2-22,-14 3 0,-3 9-441,-7 3 0,-8 11-163,-4 7 0,-4 15 382,-1 3 0,1 1 18,4 4 1,-1-2 63,6 2 1,3 2 292,10-7 0,-3-1 146,9-5 0,-1-7-8,6 1 1,0-6-17,0 6 0,6-6 323,-1 6 0,7-6 85,-6 6 1,1-6-216,-1 6 1,-4 0 110,4 5 1,-4-5-40,-2 0 0,0 0 197,0 5 0,0 7-40,0-1 1,0 0-96,0-5 1,0 0-220,0-1 1,0 1-96,0-1 1,0-5 4,0 0 1,0-8-202,0 2 0,0-4 64,0-1 235,0-9 58,0-1-76,0-8 1,0-8 132,0-3 0,7-12-457,5-6 1,3-12-365,3-5 1,1-13-36,4-10 0,-2-2 308,8-10 0,0 6-869,5-6 1,-5 12 495,0-6 1,0 16 129,5-5 1,-1 8 516,-4 4 0,1 8 0,-6 4 0,6 5 28,-1 7 1,-4-3 6,-2 8 1,4 0 514,2 5 0,4 7-244,1-1 1,-5 3 1077,0-3 1,0-1-399,5 7 0,-5 0-298,0 6 0,-8 0 43,2 0-722,4 0 0,-10 2-72,0 4 1,-7 4-298,-10 7 1,-2 2-8,-4 4 0,-5 6 180,-12 11 1,-4-3-560,-8 3 1,-3-3 248,3-3 1,-1-7 411,13-4 1,2-4 92,9-1 0,4-7 210,8 1 0,2-8 208,4 1 0,11-3 498,12-2 0,4-2-213,1-3 0,7-5-228,-1-7 0,1 5 95,-7 1 0,-5 1-177,0-2 0,-8 3-909,2 3 1,-10 4-1102,-1-4 38,-8 4 1,0 18 801,-16 7 769,-7 8 0,-23 11 0,-3 2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8174,'17'0'0,"-5"-6"1344,-1 0 1,7-7-563,5 1 1,2 3 65,-2-3 1,-4 7-340,4-7 1,-10 8 676,-1-2-785,-1 5-933,-1 1 496,5 0 1,-13 7-70,4 5 1,-6 9-424,-6 2 1,2 2 261,-7-2 1,5 2-256,-5 4 1,-1 3 136,-5-3 0,1-4 426,5-2 0,1 2 68,5-2 0,3 0 133,-4-5 1,6-1 182,6 0 0,-3-1 1462,9-5-1086,0 5 0,5-13-222,0 9 1,-5-8-762,-1 2 1,-5-3 177,5 3 0,1-4-875,5 4 1,1-4 142,-1-2 0,8-6-259,4 0 0,5-7 994,7 1 0,3-3 0,8-2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13207,'10'0'-2528,"4"1"2528,-9 5 0,1 4 0,-6 7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7984,'-10'-2'0,"4"-4"1001,4 4 1,2-7 3116,0 3-4118,8 4 0,2-14 0,7 7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3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8409,'8'-25'420,"-6"6"1,5-6-173,-7 7 1,6 7 10,0-1 41,0 1 0,-6-1 735,0 1-715,0 7 190,7-4-701,-5 8 135,6 8 0,-6 9 164,4 12 1,-4 11 61,3 7 0,-3 12 147,-2 10 0,0 2-138,0 10 0,-5 0-169,-1 5 1,-8 1-33,3-1 1,-3-7-257,3-4 1,-3-6 45,9-5 0,-1-11-225,6-7 1,0-13-125,0 2-94,0-12 44,0 2-42,0-16 363,8-1 0,-5-16 367,9-3-57,-8-12 0,11-4 0,-5-8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8321,'2'-29'61,"3"0"1,5 6-62,7-6 0,2 6 623,5-6 0,4 8-167,13-2 1,3 6-56,8 5 0,5 5-208,1 7 1,5 1-26,-5 5 0,-2 6 30,-10 11 0,-6 4-130,-11 7 0,0 1-244,-12-1 0,-3 7 129,-14-1 0,-4 6-117,-8-5 1,-9 7-35,-19-2 0,-4-2-7,-8 2 1,6-7 198,0 1 1,-1-9-5,-4-3 1,4-6-178,1 1 1,10-10 96,1-1 1,8-9-1476,10 3 1565,0-4 0,7-2 0,2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 8428,'-32'0'106,"3"0"1,-4 2-49,4 3 0,2 13 300,-2 10 0,8 13 257,-2 5 1,4 2-241,2-2 1,1 4-7,5-4 0,1 10-94,5 2 0,5 1-1151,0-1 0,7-6 271,10-1 0,8-6-2,4-11 1,4-7 606,2-4 0,-1-4 0,1-1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8141,'-11'2'461,"-1"4"-292,8-4-321,-3 5 572,7-7 0,0 2 696,0 4 1,0-2-860,0 7 1,0-5 223,0 6-396,0-1 1,0 7 112,0-1 1,0-6-533,0 1 97,0-1-53,7 7 1,-5-7-171,4 1-112,-4-8 372,-2 3 84,0 1 130,0-6-123,0 6 77,0-8 1,2 0-227,4 0 1,-2 0-288,7 0 1,-3-6 544,9 0 0,4-15 0,14 2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4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312 381 8301,'8'-35'-12,"-4"7"88,7-1 1,-7 6 28,2-6 1,1 6 374,-1-6 1,0 8-362,-6-2 0,0-2 73,0 2 0,-2 0-167,-4 5 1,0 1-143,-11 0 1,4 7-10,-10 5 1,1 3-119,-1 2 1,4 0 223,-4 0 0,-2 13 75,2 4 0,-6 12 157,6 0 0,0 4-110,6 1 0,0 1 135,-1-1 0,7 1 73,-1 0 0,8-7 80,-1 1 1,3-8-279,2 2 0,7-3-339,5-3 1,5-2-615,6-3 1,0-4 460,12-8 1,-2-8-625,13-4 1,0-5 463,6-6 1,-8-2 539,-4-4 0,-5-2-30,-6 8 1,-4 0 29,-8 6 0,0 5 279,0 1 1,-5 7 989,0-2 101,-9 4 0,5 10-579,-8 4 0,6 3-174,0 2 0,-1 1-150,-5-1 1,0 0-415,0 0 0,0 7-345,0-1 0,6 0-500,0-6 0,2 0 75,-3 1 1,5-1 716,7 0 0,1 0 0,-1 1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8265,'11'5'2402,"1"1"0,-7 6-1820,7-7 0,-8 9 27,2-3-241,3-3 170,-7 7-961,6-5 0,-2 2-1118,-1-1-1506,1-7 3047,2 4 0,1-16 0,9-2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5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8259,'10'-7'0,"-1"-1"2281,-3-3-903,-4 3-1190,13 8-47,-13 0 0,12 8-49,-8 3 0,-1 12 110,-5 6 1,0 11 15,0 6 0,-5-1-150,-1 1 1,-2 6 117,2 5 0,3 1-566,-9-6 0,6-2 131,-5-4 0,1 2-330,-1-8 1,1-5 62,4-6 1,4-8-872,-3 2 770,3-12 377,2-3 0,7-18 15,5-7 1,11-8 20,6-9 1,5-1 579,7 0 0,-1 9-236,12 3 1,-10 5 813,10 7 1,-12-3-125,1 8 0,-7 3 201,-5 8 0,-4 5-423,-8 7 0,-1 8 22,-5 4 0,-3-2-227,-8 2 1,-8 5-153,-3 7 0,-12 1-742,-6-2 0,-4-9 355,-1 4 1,-1-6-876,0-1 1,1-3-81,-1-7 0,3-9-554,3-3 0,4-4 1645,8-2 0,-8-8 0,-2-1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8246,'27'9'0,"5"7"1547,-3-5 0,2 10-805,-2 2 0,2 8 1203,-8-2 0,0 2-734,-6-3 0,0 5-369,1-4 1,-9 4-566,-3 1 0,-6 3-379,-6 3 0,-5 4-3213,-12 8 1741,-4 8-227,-16-7 1801,-8 15 0,-19 1 0,31-30 0,0 1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6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8130,'-10'0'1000,"4"0"-769,12 0 425,11 0-366,10 0 0,15 0 334,5 0 0,10 0-161,7 0 1,9-6-273,2 1 1,5-9-298,-5 3 0,8-5 64,-2-1 1,-3 0-114,3-1 1,-16 7-370,-1-1 1,-10 8 85,-8-1 1,-6 3-1077,-11 2 677,-12 0 0,-11 9-75,-12 9 912,-11-1 0,-25 16 0,-12-7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6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97 173 8130,'-33'0'0,"4"0"0,10 0 1255,8 0-1057,7 0 1,6 0-471,15 0 1,16 0 130,13 0 1456,4 0-831,9 0 1,9-2-5,7-4 1,9 3-315,3-9 1,-5 3-157,10-3 0,-15-1 81,4 7 0,-10-2-805,-7 2 1,-11 4 53,-7-3 0,-9-3-296,-2 2 0,-9-5 350,-8 5 0,-3-8 606,-3 3 0,3-4 0,-5-3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8159,'-10'-8'241,"3"6"1,16-3-273,8 10 1,10 5 976,14 7 1,11 1-73,11-1 0,10 0 267,2 0 0,6 7-769,-6-1 1,1 2 85,-1-2 1,-11-2-274,-1 8 0,-9-8 80,-8 2 0,-6 4-726,-11 1 1,-10-1 366,-7 2 1,-10 6-845,-2 5 1,-17 10 96,-18 2 1,-9 0-335,-14 5 0,-15 5 589,34-30 0,-2-1 0,-7 3 1,-1 0 60,3 0 0,0 1 525,0 3 0,0 1 0,-5-4 0,0 1 0,2 1 0,0 1 0,-1-2 0,-2-1 0,0-1 0,1 1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7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8714,'0'25'460,"0"3"-27,0 13 0,0 13-62,0 15 0,0 0 304,0 6 0,-2-4-331,-4-2 0,-2 8-320,-3 4 1,-8-4-335,7-3 227,-7-2 1,9-9-219,-7 0 1,5-13-319,1 2 0,5-13-454,-5-5 1,5-1 449,-6-10 1,7 0-343,-7-6 965,0-7 0,-13 5 0,-1-5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8140,'7'-19'5,"5"-4"0,5 9-50,6-3 0,12 11 136,11 1 0,10 3 533,1 2 0,9 9-176,-3 9 0,-3 1 144,-3 10 0,-11-2-192,-5 1 1,-13 5-159,-4-4 1,-7 4-236,-6 1 1,-3 3 148,-8 3 1,-15 4-636,-8 8 1,-10-6 50,-7 0 0,-5-7-245,-7 1 0,1-5 173,-1-7 1,2 3-765,4-8 1264,-4-7 0,13-1 0,-5-5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347 224 8058,'0'-18'-422,"0"1"104,0 0 1,-6 0-182,0-1 1,0-5 536,6 0 0,-5 0 78,-1 6 1,-8 1 1594,3 5-1122,3-5 1,-13 15-144,4-5 0,-10 12-141,4 5 1,-8 10-91,2 2 1,-2 10 17,3 2 1,3-1-305,7 6 0,3-1 142,3 1 0,5 3-1110,7 3 1,2 2 1038,3-8 0,13 8 0,9-4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8141,'27'9'0,"-2"6"528,-8-3 1,0 1 765,0-1 0,-1 3-499,-5-3 0,3-2 1189,-8 1-249,-1-7-707,-5 11-959,0-13-3,0 6 1,2-8-975,4 0 0,-2 0 24,7 0 0,3-2-597,9-4 0,-2 2 719,8-7 0,5 5-60,7-5 0,-7 7 651,-5-2 1,0-2-71,6 2 0,-9 1 916,-2 5 0,-5 0-306,-2 0 940,0 0 1,-5 2 699,-1 3-1019,-7-3 1,2 12-694,-12-8 1,-3 1-317,-9-1 0,-5-4-480,0 4 1,-6 1 398,6-1 0,-6 2 100,6-2 0,-7 3 0,3 8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208 294 8724,'17'-8'1499,"-7"-1"-1115,-4-8 1,3-1 180,3 1 1,1-6-258,-1 0 1,1 0-124,-7 6 0,6-7-506,-7 1 1,1 0 176,-6 6 0,-2 6-920,-4-1 525,4 0 170,-21 3 0,12 1-196,-12 8 1,-4 0 289,-2 0 1,-4 8 13,-1 3 0,5 11 178,0 1 0,8 7 291,-2-1 1,10 4 511,1 1 0,8-5-406,-2 0 0,5-6 53,1 6 1,1-8-325,5 2 1,4-4-385,7-1 1,8-3 153,4-3 1,4-5-197,1-7 1,7-7-51,-1-5 1,6-3-422,-6-3 1,1-5 853,-7 0 0,-7 6 0,-4 5 0,-5 1 272,-7-6 1,-1 7 1021,-5 4 1198,-3 4-1841,6 2 0,-8 2 82,0 4 0,2 4-255,4 7 1,-4 0-163,3 0 0,-1 1-638,2-1 0,-2 2 277,7 4 1,-5-3-1379,6 3 0,-7-4 179,7-2 1244,-1-7 0,22 5 0,4-5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8058,'10'8'1986,"3"-2"248,-7 11 1,0-9-1628,-6 9-1178,0-3 1,0 3 117,0 0 0,0 0-154,0 1 1,-6 1 606,0 4 0,-15-4 0,2 6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8133,'10'-10'1563,"0"-4"-860,-5 9-508,-3-1-200,14 6 0,-12 8 645,7 3 1,-1 12-204,1 6 0,-1 6-47,-4 5 1,-4 0-289,3 12 0,-1-4-156,2 10 0,-4 1 35,4-1 1,-4 0 141,-2-6 0,0-2-465,0-4 1,-6-4 178,0-7 0,0-9-527,6-3 0,0-9-95,0-3 581,0-7 0,0 2 102,0-12 0,10-3 13,7-9 0,8-7-65,10-3 1,3 1 24,8-2 1,0 8 228,12-2 1,-6 11-28,-6 6 0,2 4 397,-8 2 1,-5 2 14,-6 4 1,-10 6 230,-2 11 1,-7-2-398,-10 8 1,-2-6-63,-4 6 1,-5 5-102,-12 7 0,-6-1-181,-12-6 0,-1-1-822,-4-4 1,4-4 482,7-8 0,1-1-714,-1-5 1,8-3 7,4-8 1070,12-8 0,-5-9 0,7-10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8067,'17'0'3447,"2"9"-2488,4 9 0,4 1 237,8 10 1,-7-2-450,1 2 1,-8 9-125,2-3 0,-5 5-377,-7 0 0,-3 3-282,-8 3 1,-2 4-1093,-4-4 0,-11 4 760,-12 2 0,-11 7-1595,-6 5 1,-10 1 1584,-2-2 1,-7 12-1,3-4 1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9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8039,'-18'8'-104,"1"-6"-207,0 3 418,7-3 70,2-2 0,10 0 872,4 0 1,6 0-432,11 0 0,11 0 329,12 0 1,4-5-374,2-1 1,10 0-140,7 6 0,0 0-294,6 0 0,-6 0-233,-5 0 0,-7 0-239,-11 0 1,-5 0-420,-13 0 1,-3 2-1065,-7 4 1,-9-2 1813,-3 7 0,-12 1 0,-3 5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6:5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8065,'-11'2'1398,"-1"4"1,8 3-1635,-1 9 1,3-1 498,2 0 1,-6 6 614,0 0 0,-1 2-804,1-2 1,4 4 62,-4 8 0,4-1-593,2 1 0,0 0 245,0-1 1,2 6-2339,4 1 2549,3-1 0,9-5 0,-1-1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0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70 8130,'-25'-27'-212,"6"8"-52,-4 7 1,3 8 280,3-1 1,0 3 209,-1 2 0,-5 0-250,0 0 1,-5 7 76,5 5 0,-6 9-25,6 2 1,0 2 16,5-2 1,1-4 256,0 4 0,1 2-60,5-2 0,3 0-123,8-5 1,0-1-32,0 0 0,0 6 3,0 0 1,2 1-117,4-7 1,-4 2 147,3 4 0,3-2-374,-2 8 1,0 0 62,-6 5 1,-6 1-33,0 0 1,-7-1 7,1 1 0,-9-1 103,-2 1 0,-6-6-9,6 0 1,-6-2-15,6 1 0,0 5-113,6-4 1,0-2 141,-1 2 0,9-6-17,3 5 0,4-5 140,2 6 1,0-8 188,0 2 1,8 2 140,3-1 1,5 1 477,1-2 1,0-4-316,0 4 0,-7 2 172,-4-2 1,2 6 482,-3-6 1,1 7-514,-6-1 1,-6-4-718,1-2 1,-7 2 84,6-2 0,0 0-616,6-5 0,0-1-545,0 0-826,0-7 1407,0-2 0,8-8-710,4 0 1266,3-8 0,10-9 0,2-10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312 260 8048,'0'-17'0,"0"-1"0,2 9 2802,3 3-1249,5-4-958,7 1-616,-7-9-387,-2 1 1,-8 0-766,0 0 0,0-1 613,0 1 0,-6 0-279,0-1 0,-7 1 336,1 0 1,-3 7 674,-3 4 0,-5 5-51,0 1 0,-5 7 108,4 5 0,-4 5 189,5 6 0,-2-2 705,2 8 1,3 6 146,-3 5 1,6 0-553,5-5 0,-1-6-203,7 0 0,0-1-146,6 7 1,8-8-414,4-4 0,5-4-404,6-2 1,2-1-478,4-5 1,5-3 145,1-8 0,2-8-706,9-3 1,0-6 528,6-7 1,-8 3 955,-4-7 0,-5 6-237,-6-1 1,-4 4 89,-8 2 1028,-8 0-715,-1 7-238,-8 2 0,-8 16 2633,-3 3 1,1 11-1207,-1 1 0,1 0-860,-1-6 0,-3 6-190,8 0 1,1 6-1955,5-6 0,2 6 491,3-6 1158,5 0 0,15-6 0,2 1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8048,'0'13'2918,"0"5"0,0-5-1671,0 10 1,0-4-1228,0-1 1,6-1 24,0 0 0,-1-5-549,-5-1-2403,8 1 1491,-6 5 1416,6-7 0,-1 5 0,3-5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1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53 7996,'0'-25'1406,"0"13"-815,0-3-321,7 15 0,3 8 92,7 3 0,-1 6 206,-5 7 0,-3 2 602,-8 9 0,0 7-39,0 4 1,-2-1-558,-4 1 0,-5 2-430,-12 9-97,3-3 0,-5-2-157,8-12 0,0 3-453,0-3 0,7-7 23,4-10 1,-2-4 91,3-2-2255,-1 1 1851,6-9 0,2-3 198,4-12 0,5-11 188,12-12 0,4-4 68,8-1 1,1 5 315,5 0 0,3 8 211,8-2 1,-2 11 318,-4 7 0,0 3-356,-12 2 0,3 2 1715,-14 3 1,-2 5-766,-9 7 1,1 3 853,-7 3 1,-2-2-927,-10 8 0,0-6-387,-11 5 1,2-4-759,-14 4 1,0-1-689,-6 2 1,-5 2-10,0-8 1,1-6 665,10-5 1,-1-8-1965,7 1 1,-1-3 2169,7-2 0,0-23 0,0-6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4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8171,'10'0'1231,"5"0"-771,-3 0 0,5 0 71,6 0 0,4 0 38,7 0 0,1-6 247,0 0 1,-1 1-451,1 5 1,-4-6-370,3 0 1,-9 0-881,10 6 1,-6 0 658,-1 0 0,-3 0-2563,-7 0 1493,-1 0 1294,-7 0 0,-3 16 0,-7 3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1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8022,'9'-7'2223,"7"-1"-1571,-5-3 0,5 3-617,1 8 14,0 0 1,6 0 229,0 0 1,0 8 201,-5 3 1,-1 10-257,0 2 0,-7 8 4,-4-2 0,-4 11-146,-2 6 1,0 6 125,0 6 1,0-2 3,0 7 0,-6 6 10,0 6 0,-5 2 93,5-2 0,-6-8-105,6 8 1,-1-6 77,1 12 1,4-4 292,-4-2 0,4-8-186,2-15 1,0-2-543,0-4 1,0 2 215,0-8 1,-7-5-618,-5-6 0,-3-8 20,-2 2 1,-8-4-313,-4-2 0,-4-5-217,-2-1 1,-1-5 1055,-4 6 0,3-8 0,-5 3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667 105 8069,'9'-35'1027,"1"8"129,-4 4 0,-2 12-642,7 5-386,1 4 1,-1 2-34,1 0 1,-1 8 170,7 3 0,-3 12-226,-4 6 1,3 4-183,-8 1 0,-1 1-53,-5-1 0,0 7 138,0-1 0,-7 2-528,-5-1 0,5-10-410,1 3-250,-4-11 509,8 2 541,-5-15 0,7-6 74,0-16 0,1-1-104,5-16 0,6-2 138,11-9 0,-2-3-113,8-3 0,0 4 410,5 7 1,-1 3 51,-4 3 1,1 6 182,-7 11 1,1 5-58,-7 7 1,-6 0 151,1 0 0,-8 7 98,1 5 1,-5 5-188,-5 6 0,1-2 286,-8 8 0,7 0-277,-7 6 1,1-1-400,-7 1 0,1 5-212,0 1 1,-1-1-148,1-6 0,2-7-329,3-4-905,-3 4 534,5-7 585,1-3 0,-1-9-57,4-8 1,4-14 110,-3-3 1,8-10 525,3 4 1,8 0 90,-3 5 0,4 1 886,3 0-839,-1 7 1,0 3 146,1 7 0,-3 2 325,-3 3 1,-5 11-247,-7 7 1,0 7-82,0-1 0,-13 12-149,-5 5 1,-8-2-498,3 2 0,-10 6-55,-2 6 1,1 1-256,-7-1 1,5-1 276,1 1 1,3 0-174,3-12 1,-2-2 36,8 2 1,0-9-138,6-3 0,-1-1 274,1-10 1,0 0-37,-1-6 1,9-5 244,3-1-31,4-7 1,2 2 44,0-12 0,10-5-151,7-12 1,10-4 14,13-8 0,-1 1 276,7-1 1,-2 0-85,2 1 1,-4 1 824,-7 4 1,-8 6 4,-4 12 1462,-4 3-1561,-9 8 1,-4 10-202,-12 7 0,-4 8-199,-7 9 0,0 3-82,-1 3 1,1-1-332,0 7 1,1-8 111,5 3 1,3 1-228,8-2 1,0-1 203,0-10 1,8 1-680,3-7 0,5-2 218,1-9 1,8-4 62,4-8 0,-2 0-47,2 0 0,-3-8-129,3-4 1,-4-3-123,-7-2 0,-3-2 193,-4-4 1,-3 3 118,-8-3 93,0 12 44,0-5 0,-9 14 408,-9-3 0,-7 3-12,-9 2 1,-9 7 175,-3 5 0,-2 3 117,2 3 1,-10 5 618,5 0 1,-11 0-322,4-6 1,-5 6-335,5 0 1,-5 6-848,5-6 0,1 2 314,5-2 0,2-4-444,4 4 0,3-5-258,9-7 1,7 3-2220,4-9 1308,4 1 1056,9-6 1,12 0 232,15 0 1,10 0 160,14 0 0,3 0 915,8 0 1,7 0-534,5 0 1,5 8 416,6 3 0,3 7 60,9 5 0,-6-4 833,-1 4 0,-5-2-636,6 2 1,-6-9 0,6 3 1,3-4-846,3 5 0,3-9 43,-9-3 1,1-4-1212,-1-2 1,2 0 805,-9 0 1,3-10-878,-2-7 1,-4-2 1258,4-10 0,-9 6 0,-3-6 0,-1-5 0,-7-11 0,-5-8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10 8120,'10'-9'2801,"3"9"-2176,-7 11 1,0 12-119,-6 6 0,-2 6 106,-4 5 0,-7 4-361,-16 8 0,-2 2-180,-15 3 0,0-1-470,-6 8 0,-2-7 336,-3 7 1,5-7-217,0 7 0,2-9 147,9 3 1,3-10-774,9-2 1,4-9-15,8-3 0,7-7-1490,5-10 2408,3-7 0,9-10 0,3-10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3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8110,'27'-11'3961,"-4"-1"-2604,-4 8 0,6-3-603,4 7 0,11 0-374,6 0 1,10 5 654,2 1 1,-1 8-440,-5-3 1,-6-1-445,0 1 1,-9 1-446,-2 5 1,-3 2-661,-9 4 1,0-3 53,-5 3 0,-7-4-1011,1-2 1,-8 2 446,1 4 0,-10-3 321,-7 3 1142,-11-4 0,-4-2 0,-8 1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3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7980,'17'2'1629,"0"3"1,8-3-505,4 4 0,9-4-631,3-2 0,-7 0-520,-5 0 0,-8 0-144,2 0 0,-3 0-1018,-3 0-1759,-8 0 2947,-1 8 0,-23 9 0,-4 10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7980,'2'10'760,"3"-5"0,7-3-472,11-2 1,4 0-233,7 0 0,1-2 349,0-3 1,-3 3-59,-3-4 0,2-2 245,-8 2-424,0 1 1,-12 5-119,1 0 1,-8 7-190,2 5 0,-14 9-99,-9 2 0,-8 14 159,-10-3 0,-5 5 277,-1-5 1,-5 7-108,6-1 0,5 0 752,7-5 0,3-1-280,1 1 0,3-6-43,16 0 1,-1-2-205,6 1 1,0-1-26,0-4-456,0-4 0,6 6 194,-1-7 1,9-9-465,-3-3 0,-1-4 256,1-2 0,1 0-225,5 0 0,1-2 104,-1-4 0,2-1 39,4-5 1,-2-3-161,8 3 1,0-3-190,5-2 0,1 5 109,0 1 1,-7 5 131,1-6 0,-8 8 675,3-1-351,-5 3 703,-2 2-571,-7 0 2142,-3 0-1451,-7 7 0,-7-3 316,-5 8 1,-11-6 444,-6 5 0,4-1 1004,2 1-1912,-4 5 0,10-13-1558,0 9 809,7-8 0,12 9-437,4-7 0,5 0-245,12-6 0,4 6-951,8-1 1,-1 1 306,1-6 1444,0 0 0,-1 8 0,1 1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4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468 433 8057,'11'-17'47,"1"0"0,-3-1 32,3 1 0,3-2 863,-3-4-619,3-4 0,-5-2-123,-5 0 1,-3 6-264,-2-6 0,-4 2 137,-7-1 1,-8-3 3,-16 8 0,1 0-42,-1 5 0,-5 3 29,-1 3 1,-1 5 46,2 7 0,3 7 16,-3 5 1,5 5 91,6 6 1,-1 2-72,7 4 0,0 4 161,5-4 1,7-2 25,-1 1 1,8-6-18,-1 1 1,3 2-278,2-2 1,2 0-268,3-6 1,7-2-434,11-3 1,0 1 97,12-7 1,-3 0-515,14-6 0,-1-2 505,1-4 1,2-3-15,-8-9 1,0 9 648,-5 3 1,-6-2-144,0 2 0,-8 1 986,2 5 0,-6 7-562,-5 5 1,1 9 1515,-7 2 1,5 2-621,-5-2 1,0-2-324,-6 8 1,6-8-479,-1 2 1,7-9-182,-6-3 0,7-5-795,-1 6 0,3-9 450,2 3 1,8-4-1609,4-2 0,10-11 1692,1-1 0,16-15 0,-3 8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4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8057,'0'12'859,"0"-1"1,0 3 1191,0 9 1,0-4-1132,0 4 1,0-4 773,0-1-2730,0-1 908,0 0 0,0-5-1683,0-1 0,2-7 1811,3 2 0,5-12 0,7-3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5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67 8020,'10'-17'521,"-3"-8"1,-5 13 751,4 1 1,-2 9-285,7 8-684,1 3 1,-1 11-90,1 3 1,-8 11-31,2 12 0,-12 4 93,-6 2 1,-11 0 58,-6 0 0,-11 6-607,-6-1 0,4-1 255,1-10 1,1 2-712,5-8 0,-1 1 277,13-7 0,0-7-600,5-4-82,9-3 170,1-11 1,23-3 578,9-12 1,10-11 184,12-12 0,2 4 670,16 2 1,-3 4-395,3 2 0,-7 7 1340,-11 4 1,-5 4-392,-12 2 1,-5 6 55,-6 0 0,-3 7-197,-3-1 0,-7 3 299,-10 2 0,-7-1-704,-11-5 1,-6 9-225,-11-9 1,-4 8-1422,-8-7 0,-6-5 772,1-1 1,1-4-337,10-2 1,-4 0-57,4 0 782,3 0 0,-7 0 0,6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8212,'36'0'820,"5"0"1,-5 2-256,4 4 1,3 3 905,-3 9-951,0-1 1,-11 2 24,0 4 1,-10-3 6,-1 3 1,-3-4-429,-9-2 1,-1 0 240,-5 1-1189,0-1 0,0 0-113,0 1 1,-5-1-701,-1 0 0,-9 6 1637,-3 0 0,1 16 0,-8-3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0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8315,'0'-18'1181,"0"1"-1079,0 7-150,0 3 37,0 7-32,0 0 1,0 7-142,0 5 0,-6 3-61,0 3 0,0-1-306,6 0 1,0 1 9,0-1 301,8-8 0,8 5 297,7-8 0,13-1-110,-1-5 1,-3 0 499,-3 0 1,-6 0-243,6 0 1,-8 6 492,2 0-397,-11 7 0,-5-3 301,-7 7 1,0-5-136,0-1 0,-9 7 31,-8 5 0,-8 2-287,-10-2 1,-5-2-275,-1 8 0,-1-2 46,2 1 0,3 3 74,-3-8 1,-2 6-396,1-6 1,1 0 185,5-6 1,1-1-478,-1-5 1,8 3 63,4-8 1,4 5-854,2-5 398,7 0 651,2-6 1,16-2 368,4-4 0,11-4 0,5-7 0,5 0 0,2-1 0,-1 3 134,1 4 1,-2-5 168,-5 5 0,5 3 176,-4 2 0,2-2 431,-3 3 0,3-1-488,-8 6 1,2 0-30,-2 0 0,-4 6-303,4-1 1,-9 9 105,-3-3 1,-1 5-705,2 1 1,1 0 2,-7 1 1,0 1-322,-6 4 0,-2-2 347,-4 8 0,-4-6-104,-7 6 0,-6-8 583,0 2 0,-8 2 0,2-2 0,-3 0 0,-3-6 0,0 1 0,1-1 0,-1-5-68,1-1 0,5-1 223,0 1 1,8 3 288,-2-9 0,9 7 257,3-6-292,7-1 0,4-5-3,12 0 1,5 0-45,6 0 0,10-1 15,7-5 1,2 2-117,-1-8 1,-5 7-398,4-7 1,-3 6-197,-2-5 1,-9 7-914,-3-2 453,-3 4-583,-11 2 687,-1 0 380,-23 0 0,1 0 308,-15 0 0,8 0 0,-2 0 0,4 2 255,2 4 1,1-2-82,5 7 0,-3-5 179,9 6 0,-1-1-123,6 6 0,0 1 37,0-1 0,0 6 39,0 0 1,0 6 26,0-6 0,6 2 51,-1-2 1,7-2-210,-6 8 1,-1-8-278,-5 2 0,6-4-88,0-1 0,0-1-482,-6 0 323,0-7-50,0 5-813,0-13 601,0 6 611,0-8 0,-16-15 0,-3-5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6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8212,'-32'19'526,"3"4"0,-2-4 748,8 4 0,2-4-546,9-1 1,-1-1 112,7 0 0,-2 1 1014,3-1-1308,3 0 1,-6 1-800,8-1 0,0-6-561,0 1-699,0-8 957,0 11-539,8-13 70,1 6 106,9-8 0,-1-2 321,0-4 349,1 4 0,1-6 379,4 8 1,-4 0-33,4 0 0,4 0 191,2 0 0,2 0-142,-3 0 0,5 0 71,-4 0 1,4 0 209,1 0 1,-5 0-148,0 0 1,0-1 293,5-5 1,-7 4-203,-4-4 0,-4 4 201,-1 2-243,-1 0-363,0-8 213,-7 7-342,5-15 1,-5 14-101,7-4 0,0 5-387,1 1 0,-7 0 392,1 0 1,-1 7 47,7 5 1,-1 3 766,0 2 1,-2 6-210,-3 1 1,-2 1 22,-5-2 0,-3-4 19,4 4 0,-4-10 229,-2-1 0,-8-3-251,-3 3 1,1 1-70,-1-7-1274,-1 0 1,-5-6 567,0 0 1,1-2-1335,5-4 1,-5-3 548,5-9 0,3-1 1189,2-4 0,-3-4 0,-1-7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85 8078,'0'-27'1285,"0"4"-662,0 4 0,2 9 303,4 4 0,-4 8-474,3 10 1,-5 9-55,-5 19 1,-5 4 599,-7 8-621,-8 0 1,7 0-291,1 0 1,0 2-523,5 3 1,5-3-1284,1 4 1,4-10 986,2-2 0,0-8-1757,0 3 2488,0-12 0,8 3 0,1-5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8137,'29'-23'437,"0"0"1,2 0-220,9 5 1,-1 1-732,7 0 0,-6 5 348,6 1 0,-7 7 511,1-2 1,-4 4-201,-1 2 1,0 0 95,-1 0 1,-5 0-177,0 0 0,-8 2-39,2 4 1,-4-2-105,-2 7 0,1-5 127,-1 6 0,-2-7-95,-3 7 1,3-3 61,-3 3 0,-3 3 120,3-3 1,0 3-81,5 3 1,-6-7 102,1 1 0,-3-1 181,3 6-265,-4 1 1,-8-1 114,0 0 1,0 2-79,0 5 1,0-3 124,0 8 0,-8-1-152,-4 7 1,-3 7 6,-2 4 0,0 4 92,-1 2 1,1 10-3,0 7 1,5 2-88,1 10 1,1 1 50,-2 10 1,-1-3-112,7 3 0,-1 2 265,1-2 1,2-1 392,-8-11 0,3 9-255,-3-8 0,-3 3-202,3-15 1,-3-3-114,-2-15 1,-1-4-212,1-1 0,6-14 73,-1 3 1,1-12 315,-7 0 0,7-11-997,-1-7 0,6-3 651,-5-2 1,5-2-968,-5-3 1,1-7 133,-2-11 0,-3-4-192,4-7 0,-12-3 322,-6-3 0,-6 1-932,-5-7 1679,-4 8 0,-16-20 0,-1 4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8132,'-9'-7'3438,"-7"5"-2384,15-6 0,-5 10-354,12 4 1,-5-3-138,5 9-694,-4-8-1097,-2 11 979,0-5 1,0 1-259,0 1 23,0-1 1,2 7-1033,4-1 1,-2-5 448,7-1 0,8-7 565,10 2 0,4-12 502,1-6 0,1-1 0,0 1 0,-7-1-88,1 7 1,-10-1 87,-1 1 493,-1 4 143,-15-6 1,-2 8 345,-12 0 0,-5 6-357,-6 0 1,-4 7-275,-7-1 0,-1-3-81,0 3 0,7-3-341,-1 3 0,10 3 6,1-3 0,3-3-26,9 3 0,0-6-159,6 5 1,8-7-209,4 2 1,9-2 135,2 1 1,6-1 70,-6 8 1,6-6 72,-6 5 0,0-1 38,-6 1 0,-2 5 181,-3-5-22,-4 5 0,-12 1-9,-8 0 1,-9 6 48,-19 0 1,-5 0 124,-6-5 0,-5-1-31,4 0 0,-4 0 153,10 1 0,6-7 27,5 1 1,8-6 154,10 5-176,7-7-101,3 11 0,14-13 67,5 4 1,11 2-147,6-3 0,3 1 9,3-6 0,2 0-190,3 0 1,-2-2 111,8-3 1,-1-5-514,1-7 0,-2-1 229,-4 1 0,-3 0-302,3-1 1,-5-5-146,-6 0 1,-4-7-422,-8 1 0,-2-4 574,-3-1 1,-5-1 514,-7 0 0,0-3-54,0 3 0,0-1-56,0 13 0,-7 0 954,-5 5 0,-3 9-538,-2 3 0,-3 4 514,-3 2 0,4 2-119,-4 4 1,-4 3 237,-2 9 0,2 5-425,-1 0 1,-3 13 39,-10-1 0,5 5-431,-4 1 1,-5 1 1,-1 4 0,4 10-309,2-4 0,5 3 219,6-3 0,-1-2-1176,6-4 0,3 0 86,10-11 1,3 2-314,8-14 0,0 0 660,0-6 1,10-7 272,7-5 1,4-3 434,14-2 0,-3-7 0,15-5 0,-1-1 0,6 1 0,-1-3 0,1 3 0,-2-3 311,-4-3 0,2 9 427,-7 3 0,-1 2 893,-5-2 0,-1 5-731,1-5 1,-14 4 976,-4 2-2325,-3 0 1,1 2 330,-3 4 1,-7 3-418,-10 8 1,-13-3 429,-10 3 1,-7-3 103,-5 9 0,-5-4 0,-6-2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8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18 8132,'0'10'672,"15"-5"94,8-10 0,8 3 1185,3-4-1293,1 4 1,5-4-56,1 0 1,-3 1 52,-9 5 0,-2 0-581,-4 0 0,-10 0 155,5 0-1885,-5 0 1375,-3 0 1,-7 5-769,-14 1 0,-8 13 289,-16-1 0,-1 3 41,-5-4 1,3 0 547,-8 1 1,9-1 516,3 0 0,7-5-416,9-1-353,1-7 1157,8 12 0,3-15-238,12 5 1,3-4-126,8-2 1,3-2-103,3-4 0,-2 3-129,8-9 0,-8 8 60,2-1 0,-10 3 421,-1 2-652,-8 0 121,3 0 1,-11 2-308,-7 3 0,-2 5-316,-16 7 1,6 0-395,-6 1 1,-6-1 271,-5 0 1,-2 1-358,1-1 1,5 0 504,-5 1 0,11-7 96,1 1 0,6-1 460,-6 6 1,0-5-51,-5-1 0,5 1 575,0 5 0,0-5-475,-6-1 1,7 1 1816,-1 5 0,8 2-317,-2 4 1,11-3 78,6 3 1,4-2-838,2 2 0,16-4 13,7 4 0,17-4-19,12-1 0,13-1-317,10 0 1,8-7-1841,-2-4 0,3-4 939,3-2 0,-14 0-1907,-4 0 0,-17 0 404,0 0 0,-12 0-1740,0 0 3625,-3 0 0,-3 7 0,1 3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08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28 157 8051,'-18'-52'4915,"9"15"0,17 12-601,15 19-4548,7 5 0,3-1-2392,-4-4 1,-4-2 356,-8-3 2269,0 3 0,-7 8 0,-2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19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8705,'-8'-10'3085,"6"-5"-2457,-5 13-176,7-6 27,7 8 0,-3 0-70,8 0 1,-1 0 717,7 0 0,-1 0-490,0 0 0,2 2 993,4 4-1087,-3-4 1,5 11 1095,-8-7-1130,0 0 1,0 0 474,1 0-682,-1 7 1,-2-9-383,-3 7 0,1-5 145,-7 6-778,8-8 1,-12 5-72,3-3 1,-1-4-2010,2 4 1909,-4 3 1,5-5-122,-7 8 1,-1-7-635,-5 7 0,2 5 804,-8 6 1,-5 8-1429,-6-2 2263,-8 3 0,4 11 0,-7 1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7954,'-12'2'803,"1"4"-234,7-4-202,-11 5 11,13-7 111,-6 0-156,8 0 427,0 0 0,8 0-507,3 0 1,5-5-78,1-1 1,2-6-139,4 7 1,-4-1 52,4 6 1,-3 0-82,-3 0 1,-6 2-9,1 3 0,-2 7 107,1 11 0,-3 4 646,-8 8-459,0-1 0,0 1 303,0-1 0,-6 1 77,0-1-292,1-7-273,-3 6 55,6-14 1,-6 6 59,8-8-371,0 1-33,0-9 201,0-1-133,0-8-753,0 0 611,0-8 0,0 5-328,0-9 1,2 0 234,4-5 1,-2 0-812,7 0 766,1-8 1,5 3-624,0-6 665,1-9 0,1-1-289,4-8 0,-4 3-812,4-9 1449,4 4 0,0-19 0,8 6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8075,'9'0'2408,"7"0"-1774,-14 0 0,7 6 6,-3-1 1,-4 9 151,4-3 0,-4 5-311,-2 1 1,0 0-115,0 1 1,0-1-370,0 0 0,0 0 89,0 1 1,0-1-10,0 0 1,0 3-24,0 3 0,-2-6-94,-4 0 1,4 0 31,-4-5 0,4-2-303,2 1-139,0-7 192,0 4 116,0-8 0,8 0 84,4 0 0,3-8-159,2-4 0,2-3 19,5-2 1,-5 1 28,4 5 0,-4-3 173,-2 9 322,1-1 202,-1 6-379,-8 0 1,-1 2-45,-8 4 1,0 3-33,0 8 0,0 1-657,0-1 1,-2 6-132,-4 0 1,3 2-439,-9-2 1,8-4 428,-1 5 0,1-5-148,-2-2 1,4 2 450,-4 4 0,2-4 146,-1 5 1,3-3 259,-4 2 0,2-2-97,-2 8 0,4-8 516,-3 2 0,3-4-36,2-2 1,0 1 357,0-1 0,0-5 69,0-1 195,7 1-568,3 5-171,7 0 0,-5-1 20,-1-5 1,-1 4 58,1-3 1,-1 3 19,-4 3 0,-4-1 137,4 0 1,-5 6 179,-1 0-488,-7 8 1,-3-4-76,-7 8 0,-6 5-210,0 0 1,-6 1 40,6-7 1,-6-1 140,6-4 0,-6 1-377,6-7 0,-6-1-16,6-11 144,0-3 0,6-10-41,0-4 1,7-5-19,4-12 1,4-4 74,2-8 1,4 2-269,8 5 405,-1-5 0,16 19-27,-4-3 0,-2 6 15,8-1 1,-6 4 119,6 8 0,-6 2 1,6 4 0,-8 4 306,2 7 1,-4 0-97,-1 1-152,-1-1 1,-2 6-8,-3 0-1852,3 8 1164,-5-12 1,-1 8-1230,-3-4 1776,4-4 0,-8 6 0,5-8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1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7910,'-10'-8'4582,"2"6"-4209,8-5 0,0 5 538,0-4-295,8 4 0,2-8-745,7 5 1,2 3 137,4-4 0,-4 4-431,5 2 0,-5 0 355,-2 0 1,0 0-397,1 0 1,-7 2 255,1 4 0,-8 11 56,1 12 0,-3-2 251,-2 2 0,0-1 433,0 7 0,-7 5 155,-5 1 1,-3-1-280,-3-5 0,1 1-393,0 4 0,-1-5 180,1 0 1,2-1-494,3-5 1,-1-2-1033,7 2-1570,-7-8 938,11 4-57,-14-16 2018,14-1 0,-5-16 0,7-1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8165,'-18'0'582,"1"0"939,7 0-1156,-5 0-297,13 0 114,-6 0 1,8 2-369,0 4 1,0-3 244,0 9 1,2-6-1028,4 5 0,4-7 359,7 2 1,10 2 61,7-3 0,3 1 280,9-6 0,-4 6 267,10 0 0,-10-1 60,10-5 0,-9 6-147,3 0 1,-6 0 1512,6-6 0,-9 0-389,-3 0 0,-1 0 1117,-10 0-1758,0-8 0,-6 6-398,1-4 2,-9 4 0,7 10 0,-7 2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1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7910,'10'0'3102,"-3"0"-2630,1 0 0,2 6-193,7-1 1,-6 9 1121,1-3-919,-1 12 1,7-3-24,-1 3 1,0-2-122,1 2 1,-7-4-1406,1 4 0,-1 2 334,7-2-124,-1 0 0,0-7 483,0-5 0,-5-3 374,-1-8 0,1-8 0,5-1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7910,'8'-9'0,"2"-5"565,7 8 0,8 1-236,4 5 1,-2-2-162,2-4 1,5 2 161,6-8 1,9 9-100,-3-3 0,2-4-204,-2-1 1,4 1 68,-4-1 0,2 5-189,-2-6 0,2 1 90,-8-7 1,-5 7-1101,-6-1 221,-8 9 393,4-13 1,-15 7 188,-5-9 1,-3 7 102,-2-1 0,-7 1 134,-5-7 0,-3-1-76,-3-4 0,1 4 337,0-4 0,-1-2-113,1 2 1,2 0 249,3 5 1,-1 1-28,7 0 1,-5 0 494,5-1 337,-8 9-752,5-7 1,-3 14 372,1-3-278,7 3-349,-4 2 1,8 2 83,0 3 0,-6 7-120,1 11 1,-1 6 132,6 11 1,0 6-4,0 12 0,0 5 24,0 12 1,0 2-116,0 4 1,0 3 183,0-3 0,0-2-95,0 2 0,0-14-98,0 2 1,-2-11 89,-4-1 0,4-5-684,-4-6 0,5-3 124,1-9 0,-6-7-145,0-4 0,0-9 91,6-3 83,-7-7 1,-1 2 572,-4-12 0,-3-4-261,3-7 0,-1-6 507,1 0 1,-3-14-228,4 3 0,-3-7 527,3 1 0,-3 4-118,8-5 1,1 10 14,5 3 1,0 7-554,0-3 1,0 5 94,0 2 0,7 0-841,5-1 0,11 1 447,6 0 1,0 0-1504,5-1 0,-1 1 775,13 0 0,0-1 877,6 1 0,0 0 0,0-1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413 692 7886,'0'-12'738,"0"1"-1077,0-1 0,0-5 454,0 0 0,0-1 522,0 1 1,0 6-274,0-1 1,-6 6-29,1-5 0,-9 1-306,3-1 82,3 3 1,-7 8-90,3 0 1,-9 0 69,-2 0 1,0 0-51,6 0 0,-6 8 105,-1 3 0,-1 4 263,2 3 1,4-1-139,-4 0 0,2 8 92,-2 4 1,9-2-40,-3 2 0,6-2 28,-1 2 0,4 3-275,8-3 0,-5-2 77,-1 2 1,2-8-356,10 2 1,-2-4 195,7-1 1,1-3-216,5-4 1,6-3 90,0-8 1,6-2-357,-6-4 1,6-3 126,-6-8 0,6-7-87,-6 1 0,6-7-8,-6 1 0,6-4-68,-6-1 0,2-9-94,-2-3 1,-2-6 193,8-5 0,-8-3 58,2-3 1,-4 1 144,-2 5 1,1 10 113,-1 1 0,-6 6 25,1 0 0,-6 11 90,5 0 1,-7 2 153,2 4 0,1 0-158,-1 6 0,0 5 346,-6 1-24,0 7 787,0-4-479,0 8 352,0 0-575,0 8 1,-6 7 50,0 8 1,-7 10 96,2 1 1,-3 11-179,3 12 0,-3 7 22,8 11 1,-5-4-51,5 4 1,-6-4 123,7-2 0,-1 0-307,6 0 1,0-7-383,0-5 0,0-10-147,0-7 0,8-4-423,3-1 0,5-8 174,1-4 1,0-6-565,0-5 0,1-5 269,-1-7 1,0-1 121,1-5 776,7-4 0,-6-15 0,6-2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11135,'9'8'1796,"-1"-4"1098,-8 7-1340,0-7-1297,0 12 1,0-7-748,0 8 0,6-5-2285,-1 0 2379,1-1 396,-6 6 0,8 1 0,1-1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7898,'0'-9'4456,"0"1"-3162,0 8 1954,0 0-4681,7 0 1,-3 2 453,8 4 979,-8 3 0,3 16 0,-7 2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69 7933,'-18'-7'1585,"7"3"-872,-1-8-161,1 8-310,-7-11 538,1 13 0,0-11-233,-1 7 0,7 0-242,-1 6 1,1 6-195,-6 0 1,5 5-136,1-5 1,7 7-101,-2-1 1,4 3 152,2 3 1,0-1-124,0 0 0,0 6 47,0 0 0,8 0-149,3-5 1,5 5 73,1 0 0,-6 0 147,1-6 0,-6 6 98,5 0 1,-7 2 216,2-2 0,-6-3-419,-6 3 1,2-2 77,-7 2 0,-3-6-413,-9 0 0,10-1 201,-5-11 1,5 1-1358,-4-6 888,7 0 0,2-9-698,8-9 1380,0-7 0,16-17 0,3-2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7868,'-10'0'1755,"1"0"-1401,3 0 0,2 0 258,-7 0 0,7 2-685,-2 4 12,4 3 1,-4 10 418,1 5 0,-7 6 454,6 16 0,-7 2-14,1 16 1,-3 1-312,-2 10 0,-3-10-12,-3 5 0,4-5-144,-4 4 0,6-9-550,5-8 0,-1-2-284,7-10 0,0-2-556,6-9 0,0-4 171,0-8 0,2-1-2474,4-5 2233,4 5 1,7-16 1128,0 0 0,0-16 0,1-11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4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7868,'0'-17'5255,"0"7"-3380,0 2-1289,0 8 1,2 0 43,4 0 0,-2 0-557,7 0 1,7 2 54,5 4 1,8-4-1018,-3 4 0,5-4 606,2-2 1,7 2 282,4 3 0,12-3 0,3 6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4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7875,'-17'0'803,"0"0"0,-1 0-242,1 0 1,5 0 361,1 0 0,5 0 228,-5 0-779,7 0 0,-12 0 38,5 0 1,1 8-69,-1 3 1,1 10-450,-1 2 1,-3 2 154,8-2 1,1-2-883,5 8 1,0-6 536,0 6 1,2-8-2883,3 2 3179,5-3 0,15-3 0,2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5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312 243 7901,'0'-18'4080,"0"1"-4045,0 0 0,-6 0-4,1-1 1,-9-5 479,3 0 0,-5 0-104,-1 6 0,0-1-449,-1 1 1,1 6 118,0-1 138,0 8 1,-1-3-35,1 7 0,5 0-217,1 0 1,5 7 377,-5 5 1,1 5-45,-1 6 0,-3-2 187,8 8 1,-5-8-97,5 2 1,-2 2-299,3-2-70,3 8 1,-6-12-129,8 4 0,8-5-989,3-7 0,5-3 599,1-8 1,2 0-1016,4 0 1,2-6 663,4 0 0,2-7 468,-8 1 1,0 3 149,-6-3 0,0 8 343,1-1 1,-7 3 857,1 2 69,-8 0 0,9 7 40,-7 5 0,0 5 978,-6 6 0,5-4-1282,1 5 0,2-5-346,-3-2 0,-1-2-1427,8-3 0,-1 3 681,7-3 0,-1-4-590,0-3 0,6-3 906,0-2 0,16-7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0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8707,'17'-7'644,"8"-3"-341,4-7 1,8 0 182,9-1 0,0 3-215,11 3 1,-5-1-27,-6 7 0,-3 0 46,-9 6 1,-1 8-63,-4 4 0,-4 9-477,-8 2 0,-7 8 76,-5-3 1,-5 5-57,-5 2 0,-7-1-4,-11 1 1,2-3-189,-8-3 0,6 2 2,-6-8 0,2 0 106,-1-6 0,1-1 21,4-5 0,3-3 6,-3-8 0,4 0-211,2 0 1,-1-2 161,1-4 1,8-11 333,3-12 0,-4-3 0,1-3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11952,'0'17'-20,"0"-5"429,0-1 1,2-7 1595,4 2-1369,-4-4 1579,6-2-946,-8 0-321,0 7-2811,0-5 1302,0 6 0,2-2-3906,3 0 4467,-3 7 0,14-3 0,-7 7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13040,'0'17'346,"0"3"242,0 3 0,0 4-188,0 7 1,0 1-10,0-1 0,0 1-95,0 0 1,0 1-86,0 4 0,-2-3-293,-4 3 1,2-9 142,-7-2 1,1-6-749,-1 6 1,-5-8 70,5 2 1,1-10-1147,-1-1 852,7-8 471,-4 3 0,10-14 90,4-5 0,5-5 137,12-6 1,4 4 181,8-4 1,1 3-79,5 3 1,-5 8 809,5 3 0,-7 4 131,-5 2 1,-4 8 465,-8 3 0,-1 10-463,-5 2 1,-3 8 232,-8-2 1,0-2-566,0 2 1,-14-6-182,-3 5 0,-12-6-470,1 1 1,-3-4 185,2-2 0,-8-5-960,9-1 0,-9-7-100,8 2 0,4-4-750,2-2 1,10-2 859,1-4 1,8-6 910,-1-11 0,18-11 0,6-10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5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7825,'0'-17'0,"7"7"1502,5 4 1,9 4-688,2 2 0,6 0 251,-6 0 0,2 8-495,-2 4 1,-4 5 435,4 6 1,-6-2-358,-5 8 1,-4-2-118,-8 2 0,0 3-387,0-3 1,-2-2-237,-4 2 1,-6 0-1390,-11 5 0,-5 1 482,-13-1 997,-3 1 0,-8 7 0,0 3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12626,'18'0'801,"7"-2"-1334,3-3 1,3 3 0,-2-4 3139,4-4-1673,-14 8 0,12-7-1473,-8 3 1,5 4 299,-4-4 1,-1 4-1612,-6 2 0,0 0 255,0 0 1595,-7 0 0,-2 8 0,-8 2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23 225 7857,'-17'8'4525,"11"-6"-3530,12 4 1,13-14-1016,22-9 133,3-1 1,10-12 431,3 7-359,5-8 0,-1 12-1569,-3-4 1,-1 3 405,-5 3 814,4 8 0,-12-7 1,8 7-1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7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7906,'0'-12'144,"0"1"0,14 5 91,3-5 1,4 5 196,-4-6 0,6 1 587,1-7 1,0-1-981,0-4 1,-5 2-5,4-8 0,2 6-891,-2-6 0,0 6 363,-6-6 0,-5 3 49,-1-3 0,-7-4 266,2 4 0,-4-3 272,-2-3 1,0 8 454,0 4 1,0 4-370,0 2 0,0-1 515,0 1-210,0 7 940,-8 3-940,6 7 0,-11 2-94,7 3 0,-6 11-27,7 7 0,-9 9 100,3 3 1,-5 7-63,-1 10 1,5 0 438,1 0-505,-1 0 1,-5 5 33,0 1 1,0 0-182,-1-6 1,3-6-138,3 0 1,-3-6-54,3 6 0,-1-9-248,1-3 0,-1-1-1173,7-10 982,-7 0 1,11-5-123,-4-1 0,4-6-188,2 1 131,0-8 298,0 3 0,0-9 1052,0-3-565,0-5 0,2-7-5,4 0 1,-2-3 18,7-3 1,-1 4 86,1-4 0,5 2-248,-5-2 0,7 4 53,5-5 0,-2 0-567,8 0 0,-6 1 216,5 6 1,-4 2-252,4 3 1,-5-1 245,6 7 0,-8 0 121,2 6 1,-9 0 21,-3 0 0,-1 2 210,2 4-323,3-4-8,-13 13-212,6-5 342,-8 7 1,-2-2-74,-4-3 0,-4 1 77,-7-7 0,-6 6 417,0-6 1,0 5-52,5-5 0,1 0 106,0-6 1,0 1 1087,-1 5 1,7-4-646,-1 4 1,6-4 2249,-5-2-2237,7 8 1,-5-5-78,3 9 1,4-6-286,-4 5 0,4-5-29,2 6-303,8-1 0,3 6-164,12 1 1,-3-3-423,3-3 1,2 1 361,-2-7 0,2 5-1230,-2-5 0,-4 0 558,4-6 0,-10 0-2735,-1 0 1755,0 7-1659,5-5 3429,-8 6 0,7 0 0,-7 1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27 675 7887,'-11'-15'-605,"-1"3"-580,8-3 1185,4 13 0,8-13 0,4 3 0,1 2 144,-7-1 1,7-1-32,-1-5 0,-4 0 495,-3 0 0,3 5 24,-2 0 432,0 9 0,-5-5-353,5 8 0,-4 2 222,4 4 1,-4 3-178,-2 9 0,0 7 189,0 3 1,0-1-161,0 2 0,0-6-324,0 6 0,0-6-230,0 6-11,0-8-1099,0 4 540,0-8 0,2-7-229,4-4 0,-1-12-7,13-6 1,3-11-513,13-6 0,3-3-120,3-3 0,10 1 605,8-1 0,-1 8 132,-5 4 1,-8 6 143,-3 5 0,-5 5 306,-1 7 1,-8 7 75,-4 5 0,-4 3 136,-2 2 1,-7 6 33,-4 1 1,-4 4 295,-2-5 1,0 0-54,0-5 0,0-1 198,0 0-300,-8 1 0,-2-9 317,-7-3-749,0-4 0,-1-4-123,1-4 0,6-5-199,-1-12 1,8-4 61,-1-8 1,3-7-158,2-4 1,2 0 143,3-6 1,5 4 27,7-10 0,0 4 85,1 2 0,5 8 4,0 4 1,2 9 87,-2 2 1,-4 8 5,4-2 0,2 6 201,-2 5 0,0-1 32,-5 7 113,-1-7 0,0 11 46,0-4 1,-5-2-121,0 3 1,-7-1 623,7 6-508,-8 0 1,11 2 106,-3 3 0,-3-1-79,3 8 1,-3 1-138,3 10 1,3-2 37,-3 8 0,7 6-24,-2 5 1,10 10 58,-10 2 0,5 8-63,-5 9 1,-6 4 166,1-4 1,-2 10-246,1-10 1,3 4-119,-9-4 1,7-7-259,-6-5 0,1-5-368,-1-6 0,-4 2 362,4-7 1,-4-7-140,-2-5 0,0-6-1365,0 6 1197,0-8 0,0-2-353,0-7 776,0-8-289,0 3 471,0-14 0,0-11 0,0-9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8695,'9'7'1979,"-1"-5"0,-8 8-1190,0-4 0,-8-4-296,-3 3 0,-10 3 155,-2-2 1,-16 5-252,-1-5 0,-8 8-1549,-4-3 1,-4-3 277,4-2 0,-3-3-1029,8 3 1903,5-4 0,0-10 0,7-11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8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7957,'18'6'2379,"-1"0"0,-6 7-985,1-1 0,-8-3-672,2 3 1,-4-6 72,-2 5-930,7-7-436,-5 11 1,8-13-1575,-4 4 1,-3-2 2144,9 2 0,-1-5 0,7 7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8980,'8'17'435,"1"0"-205,9 0 1,-9-5 97,-3-1 1,-2-7-1068,2 2 668,-5 4 1,7-6-621,-8 7 1,-2-5 440,-4 5 1,-3 3 249,-8 9 0,-16 4 0,-4 7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8099,'2'-15'953,"3"3"109,-3 4-175,6 8-384,-8 0 35,0 0-116,-8 0 0,5 6-199,-9 0 0,6 13 43,-5-2 0,1 7-595,-1-1 0,-5 3 283,5 9 0,3 0-2100,2-1 2146,-3 1 0,7 7 0,-6 2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7899,'-7'10'-108,"5"5"0,-4-11-140,12 8 0,5-9-312,12 3 1,-2-4 559,8-2 0,-2 0 0,2 0 0,-2 0-51,-4 0 1,-4 6 39,4 0 1,-6 1 10,-5-1 0,1-2 0,-7 7 0,0 1 0,-6 5 0,-2 1 0,-4-1 0,-5 2 0,-12 4 0,1-4 0,-6 4 0,7-1 0,-3 1 0,7-10 0,6 4 0,3-3 0,8 3 0,0 0 0,0 1 0,8-7 0,3 1 0,10-3 0,2 3 0,8 3 0,-2-3 0,2-3 0,-3 3 0,-3-6-27,-7 5 96,-1 1 0,-7 5 459,-5 0 1,-5 1-205,-5-1 0,-11 0 1008,-7 1 0,-8-1-600,3 0 0,3 0 496,2 1-936,3-1-1033,3 0 544,8 1 1,5-3-96,15-4 1,3-3-1023,14-8 0,9 0 504,9 0 0,6-8 135,6-3 1,-1 1 674,12-1 0,4-1 0,14-5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29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9571,'2'23'1887,"4"0"1,-2 6-2143,7-6 1,-7 0-1751,2-5 1,-4-1 2004,-2 0 0,-16 0 0,-3 1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0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7956,'6'-12'1875,"0"1"1,1 7-1031,-1-2-733,4 4 1,7 2 273,0 0 1,2 0-110,4 0 0,-1-2 67,6-4 1,-5 5-286,6-5 1,2-4-205,9-1 0,-3 1-45,3-2 1,-3 1-366,-3-6 0,-5 5 117,0 1 1,-8 5-1162,2-6 908,-4 8 0,-7-3-241,-1 7 436,-7 0 1,2 0 203,-12 0 1,2 7-33,-7 5 0,-6 3 261,-6 3 1,0-1 224,5 0 1,1 1-181,0-1 1,1 2 123,5 4 1,-5-2 625,5 8 0,-3-6-336,3 6 0,-5 6 478,5 5 1,1 2-320,-1-1 0,5-5-58,-5 4 0,7-1-258,-2 1 1,2-9-349,-2 3 0,4-5 77,-3 0 0,3-4-164,2-8 0,2-5-1566,3-1 1313,-3-7 1,14 2-176,-5-12 0,-1-5 173,1-12 0,1-4 24,5-8 1,0-5 198,1 0 1,-1-3 192,0 3 1,1-2-107,-1-4 0,0 1 111,1 5 0,-7 9 225,1-3 1,-1 11-144,6 0 0,-5 9 387,-1 3 0,-5 7 42,6-2-181,-8 4 440,11 2-120,-13 0 1,7 8-243,-3 3 0,-4 12-17,4 6 0,-4 11-153,-2 7 0,0 18 31,0 10 1,0 7-179,0 5 1,-3-38 0,0 2 102,1 1 1,-2 0 0,-1 1 0,-1-1-3,0 46 1,-7-4-84,1-7 1,2-3-189,-1-3 1,5-6-156,-5-12 1,5-11-511,-6-11 1,8-7-1145,-1-5 859,3-4-254,2-15 897,-8-3 0,6-22 591,-4-8 0,-3-23 0,-1-8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 8959,'-20'18'1872,"-3"-1"1,4 8-1550,-4 4 1,-4-2 471,-2 2 0,-3 1-277,-3 11 0,6-11-95,0 5 1,8-4-418,-2 3 0,4-7-740,2-4-290,7-4-127,2-1 0,16-11-417,4-7 1,11-15 710,6-14 1,13-11 83,10-6 1,7-4 772,10-2 0,8 2-209,4 4 1,2 4 114,-3 7 0,-5 10-53,-11 8 0,-1 7 470,-11 10 1,-4 0 439,-13 0 0,-9 8 918,-3 3 0,-11 5-743,-6 1 1,-4 0-269,-2 1 1,0 5-274,0 0 1,-10 6-22,-7-6 0,-2 2-339,-10-2 0,0-4-135,-6 4 0,1-6-74,-1-5 1,6 1-321,1-7 1,1 0-227,-2-6 303,4-8 235,8-9 1,7-2-90,4-5 0,4 5 231,2 2 0,8 2 237,3 3 1,7-1 33,5 7 1,4 0 356,7 6 1,1 6-265,-1 0 0,-5 7 107,0-1 1,-2 3-542,2 2 0,2 1 118,-8-1 0,-6 0-474,-6 0 1,-1 1 274,2-1 0,-3 0 189,-3 1 0,-4-1 0,6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1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312 520 7825,'7'-25'584,"-3"5"74,8-3 0,-7-2-1044,7 2 1,-1-7-11,7 1 1,-9-4 956,-3-2 0,2-1-211,-2-4 1,-3 5-70,-8 0 1,-5 3-162,-7 9 1,-1 0-34,1 5 1,-2 3 286,-4 3 1,4 5-106,-4 7 0,-2 2 32,2 3 0,-6 11-61,6 7 1,-2 8-37,2-3 0,3 11 42,-3 1 1,4 1 76,2-7 0,7-1-165,4-4 0,-1-2 12,1-4 1,0-10-1086,6 4 758,8-3 1,2-5-816,7-3 1,2-6 472,4-6 1,-2-3-463,8-8 1,-8-1 372,2 1 1,-2 0 440,2-1 1,-5 7 263,-1-1 1,0 8 381,-5-1 1,-2 5 148,1 5 0,-5 5 898,5 7 0,-7 3 447,2 3 0,2-4-1052,-3 4 0,7 2-402,-6-2 1,5 0-156,-5-6 1,7-5-564,-1-1 0,-2-7-522,1 2 1,1-4-762,5-2 0,6-2 1462,0-4 0,8-11 0,-4-10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7810,'9'16'6029,"5"-5"-4973,-9 12 0,9-4-2085,-3-1 1013,-3-9 83,0 7 0,-8-13-1165,0 9 1098,0-1 0,-8 14 0,-1 2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2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25 102 7830,'-8'-17'2780,"7"0"-2939,-15-1 0,16 3 160,0 4 1,2 1 52,10 4 1,-7 4 295,7-4 1,-2 6 289,1 6 1,3 12-120,-9 10 1,7 7 49,-6 5 0,-1 4-139,-5 8 0,0 0-99,0 0 0,0 0-221,0 0 1,0-8 59,0-4 1,0-3-394,0-2 1,-5-7-23,-1 1 1,0-13-253,6 1 1,-2-6 46,-4 1-219,4-4 460,-5-8 0,7-2 17,0-4 0,0-4-149,0-7 0,2-6 144,3 0 0,7-2-373,11 2 1,4 4 153,7-4 0,-5 11 141,0 6 0,0 4 367,6 2 0,-3 8 404,-3 4 0,2 9 125,-8 2 1,0 2-380,-6-2 1,-1-4 658,-5 4 0,-3-4-298,-8-1 0,0-1-390,0 0 1,-8-1-248,-3-5 0,-5 2-303,-1-7 1,-6 0-119,0-6 0,-2 0-590,2 0 0,2-10 61,-8-7 0,8-2 982,-2-10 0,-4-7 0,0-9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3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7841,'17'-17'0,"0"2"544,1 3 1,-7-1-68,1 7 0,-8-2 531,1 2-537,-3 4 1,-4-5 170,-3 7 0,-5 6-534,-7-1 1,-8 11 60,-4 1 1,-2 2-131,2 10 0,-3-6 82,3 6 0,10-8-303,1 2 1,7 2-65,-1-2 1,5 6-291,7-6 0,7 6 283,5-6 1,5 6 8,6-6 1,-4 6 384,4-6 1,-3 2-69,-3-2 0,-2 2 182,-3 3 1,1 3-66,-7-8 0,0 6 417,-6-6 0,0 6-197,0-6 1,-2 0-133,-4-6 1,4 1-105,-4-1-451,-3 0 65,7-7 0,-8-2 116,4-8-773,5 0 1,-7-2 356,8-4 1,2-6-809,4-11 0,3-6 1320,8-11 0,16-4 0,4-8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7841,'18'0'1153,"-1"0"236,0 0 0,0 0-1898,1 0 0,-1 0 125,0 0 0,1-5 656,-1-1 0,0 0-104,0 6 0,1-2 112,-1-4 1,-5 4-411,-1-3 0,-5 3-551,5 2 1,-7 2 351,2 3 0,-4 5-96,-2 7 1,-2 2 208,-4 5 1,-5 2 2,-12 9 1,2-6 475,-8 0 0,8-2-257,-3 1 0,5-3 718,2-7 0,7-7 38,5 1-588,3-8 1,6 3-275,7-7 1,3 0 96,14 0 1,3 0-391,9 0 1,-3-6 184,3 1 0,-3-7-194,-3 6 0,-7 1-222,-4 5 509,-3 0 1,-11 7 143,-3 5 1,-8 5 368,-10 6 1,-3-2-160,-19 8 0,1 0 90,-13 6 1,2-7 472,-3 1 1,5-8-325,8 2 1,1-3 1388,4-3-1335,4-7 0,15-1-697,5-3 1,5-4 14,5 4 0,7-10-100,11-2 1,6-13-332,11 1 377,4-10 147,8 1 1,-7-8-1066,-5 1 1,2-1 427,-2 0 1,-1 1-336,-10-1 0,-4-1 1029,-8-5 0,0-3 0,1-8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1021 35 7841,'-29'-6'115,"0"0"0,8-5 96,-2 5 0,4 0-146,1 6 1,1 0 105,0 0 1,5 0 265,1 0 92,7 0-1,-4 8-264,8 2 0,0 7 119,0 0 0,0 1 112,0-1 0,0 8-122,0 4 0,0 5 211,0 7 1,6 9-181,0 7 0,0 10 125,-6 3 1,-2 1-175,-4 9 1,-6-9-170,-11-1 0,2 3-387,-8-10 1,1 6-210,-7-11 1,2-2-647,4-10 1,-3 2 545,3-8 0,-4-5-556,-1-7 1,1-6 405,4 1 1,-7-12 204,7-5 1,-8 2 36,9-3 0,1-3 167,-2-13 1,0-1-64,-6-11 1,7-2-97,-1 2 1,6-8 336,-6 3 0,8-5-28,-2-2 0,11 7 169,6-1 0,5 8-68,1-2 0,1 3 0,5 3 0,4 6 162,7-1 1,8 6 248,4-5 1,4 7 18,1-2 1,1 6 325,-1 6 1,7 5 388,-1 12 1,6 4-537,-5 8 0,7-4 431,-2 3 1,-2-3-429,2 9 1,-6-3-157,6-3 1,-5 1-420,5 0 1,-6-8-387,6-4 1,-5-4-983,5-2 0,-6-2 853,6-3 1,-5-4-2909,5-8 3386,-8-8 0,12-17 0,-6-12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1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7971,'0'-10'454,"0"4"162,0 12 0,0 4-105,0 7 0,2 8 131,4 4 1,-4 3-116,4 3 1,3 0 11,3-1 0,9 3 99,2 3-364,8-3 0,-2-1-79,11-7 1,4-6-16,8 6 1,8-8-394,3 2 0,4-10 232,3-1 0,-1-6-1425,0 5 0,0-1 290,0 1 950,0-3 1,8 0 0,2 1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415 830 7848,'0'-17'755,"2"2"-624,4 3 1,-4-3 66,4 3 1,-3-3 274,3-3 1,-4-5-240,4 0 1,-6 0-186,-6 6 0,2-2 11,-7-4 0,-1 3 63,-5-3 1,-6 10-52,0 1 0,-2 9 85,2-3 1,-2 4-92,-4 2 0,-2 8 23,8 3 1,-6 12-5,6 6 0,-6 4 72,6 1 0,0 7 121,6-1 1,2 2-37,3-1 0,-1-7-89,7 1 0,0-1-111,6-5 1,2-4 90,4-2 0,3-6-370,9-5 1,7-4-86,4-8 1,-1-2-259,7-4 1,-2-6 129,13-11 1,-6-3-316,6-9 0,-5-7 141,5-4 1,-8-4 240,2-2 0,-9-2 69,-2-4 0,-8 3 76,2-9 0,-4 1 154,-1-6 0,-7 1 43,1 5 0,-8 9 96,1 8 0,-3 13-74,-2-1 1,0 11 195,0 0 1,0 9 1296,0 3-677,0 7-75,-7-4 1,3 8-236,-8 0 0,1 10 4,-7 7 0,-1 10-49,-4 13 0,2 8-7,-8 16 1,8 1-104,-2 16 1,4 5-220,1 6 0,1 1 518,0-7 1,2-13-244,3-4 0,4-7-607,8-5 0,0-1 224,0-15 0,8-3-1510,4-9 0,11-4 279,5-8 1226,5-7 0,17-3 0,4-7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5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7862,'-17'0'1446,"-1"0"0,9 2 114,3 4 250,4-4-703,2 6-1328,0-8-440,0 0-611,8 0 1202,-6 0 70,5 0 0,1-8 0,2-2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5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7862,'-10'-18'1986,"-5"1"41,13 7 1077,-6-5-1350,8 13 360,0-6-3239,0 8 0,0 2 252,0 4 873,0 4 0,0 15 0,0 2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6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70 7832,'-17'-10'587,"5"-3"916,1 7-1051,-1-7 0,1 9-32,-1-8 1,1 8-48,-7-1 1,1 3 204,0 2 1,-6 2 102,0 3-408,-8-3 1,6 19-149,-4-3 1,2 5-101,4 0 0,10-4-117,-5 4 1,13-2 145,-1 2 1,4 2-136,2 4 1,8 2 34,3-8 0,10 6-509,2-6 1,6 6 196,-6-6 0,0 5 51,-6-5 1,1 1 214,-1-7 0,-7 0 157,-5 0 1,-5 3-228,-5 3 0,-5-4 73,-7 4 0,-8-6-121,-4-5 0,-4 1 113,-1-7 1,5 5-563,0-5 0,8-2-56,-2-10 1,6-3 714,5-9 0,-3-14 0,5-5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6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85 7858,'-17'0'-836,"7"-7"1331,-5-3 1,7-7 815,-3-1 448,-5 9-716,7-7-443,-8 15 1,-1-5 108,1 12 0,5 3-269,1 8 0,1 3-326,-1 3 1,-5-2 40,5 8 1,3-8-1107,2 2 1,3 2-158,-3-2 1,6 6 1107,0-6 0,7 8 0,11-5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7929,'-27'0'443,"4"0"1,3 8 649,3 4 1,6 9-482,-1 2 1,6 7-9,-5-1 0,-1 12 14,-5 5 1,-6 4 237,0 2 0,0-1-150,6 1-421,-1 0 1,3 0-208,3 0 1,-1-8-194,7-3 1,0-11-938,6-1 0,2-8 713,4 2 1,-2-5-1280,7-7 1,1 3 652,5-9 1,-5 1 151,-1-6 0,-5-2 65,6-4 748,-9-3 0,13-8 0,-7-1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7917,'-15'-18'1491,"3"1"2054,4 0-2756,8 7 0,14-3-125,3 7 0,10 0 468,-4 6 0,8-6-498,-2 1 1,3-1-878,3 6 0,1 0 209,5 0 0,-3 0-472,8 0 0,-5 0-623,5 0 0,-6 0 1129,6 0 0,-15 8 0,2 1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7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7871,'-7'-17'676,"-3"1"1057,-7 5-1266,-1 3 1,1 8-9,0 0 0,5 8-83,1 3 0,5 12 100,-5 6 1,1 4-333,-2 2-88,5-1 1,1 1-1246,0-1 1,2 7 331,10-1 857,4 0 0,7-5 0,0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311 277 7866,'-5'-19'-89,"-1"-4"1,0 2-244,6-8 0,-6 6 818,1-6 1,-3 2-198,2-2 0,2 4 297,-7 8 0,-1 2-227,-5 3 0,0 4 434,-1 8 1,1 2-290,0 4 1,0 6 61,-1 11 0,-5-2-111,0 8 1,2 1-48,9 11 1,-3-7-204,4 1 0,3 0-50,2-7 1,4-1-386,2 2 1,0-14 227,0 3 0,10-7-1069,7 1 0,2-5 485,10-7 1,0-1-1050,6-5 1,-7-4 711,1-7 1,-2 0 363,2-1 0,0 1 460,-12 0 0,4-1-218,-9 1 2286,-5 8-1333,1 1 1488,-8 8 0,-2 8-852,-4 3 0,4 4 55,-3 3 1,-3-1-963,2 0 0,0 1-909,6-1-191,8 0 0,4-1 330,11-5 405,4-3 0,15-8 0,2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7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7884,'-9'0'0,"-5"2"2325,9 4 1,-3 2 52,2 3-605,4 5-625,-13-14-1075,13 13 0,-8-11-975,5 7-3920,3-7 4822,-6 4 0,8-8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8:5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8261,'17'-17'185,"1"-1"0,-1 1 231,0 0 1,2 5-53,4 1 1,-1 7 240,6-2 1,-5 4-624,6 2 0,-10 2 79,-1 4 0,-1 5-189,-5 12 1,-5 4 82,-1 8 1,-4 1-422,-2 5 0,0-3 80,0 8 1,-8-1-92,-3 1 0,1 2 211,-1-8 1,-1 2 90,-5-1 1,7-7 330,4 1 0,-1 5-102,1-5 1,0-3 4,6-3 1,0 0-2,0 6 0,6 1 116,0 5 1,7-5-147,-1 4 0,-3-1-46,3 1 1,-3-1 116,3 7 0,1-6-11,-7 6 0,6-5 135,-7 5 0,7-6-142,-6 6 1,5-6 550,-5 7 1,6-1-249,-7 6 1,7-1 238,-6 1 0,5 4-362,-5 7 1,0 5-398,-6 7 1,0-2 216,0-16 0,0 1-83,0-6 1,-4-8-55,-8-4 1,-7-5-28,-15-6 1,-1 3-1418,0-3 1500,-7-4 0,-10 8 0,-9-6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7881,'0'-18'3072,"0"1"-2636,0 7 1,2 1-163,3 3-56,-3 4 164,14-6 1,-13 8 210,9 0 1,-8 2 523,2 4-751,3 4 0,-7 15 352,4 4 0,-6 11-259,-6 6 1,2 2-222,-7-2 1,1 8-25,-1-8 1,-5 6-179,5-12 1,-3 1 76,3-7 0,1 1-790,4-1 0,4-7-833,-3-4-1036,3-3 1724,2-3 0,2-8 349,3-3 0,5-13 309,7-11 1,3-1-14,3-10 1,-2 0 85,8-5 1,-1 1-93,7 4 1,-8 1 365,-4 10 0,2-1 175,-2 13 0,0 0 451,-6 6 0,-5 4 376,-1 8 0,-7-1-532,2 12 1,2 2-58,-3-2 1,1 6-200,-6-6 0,-2 2-444,-3-2 0,-5-3 109,-7 3 1,-6-4-737,0-2 1,-6-5-223,6-1 0,-6-5-751,6 6 1,0-9-1863,5 3 2103,9-4 1406,1-2 0,0-8 0,-1-1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8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33 7822,'0'-17'0,"2"7"0,4 5 0,10 10 1719,7 7-1273,0 3 0,0 4 933,0 5 0,0 2 1684,-6 9 1,-5 5-2059,-1 1 1,-7 1-406,2-2 1,-4-7-1058,-2 7 0,-4-9 348,-8 4 1,-1-1-1617,-16-5 1,-7 10-139,-11 1 0,3 0 1863,-2-5 0,8-1 0,-5 1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8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8983,'11'0'3121,"1"0"-3226,-1 0 53,7 0 1,-1 0 1328,0 0 1,3 0-549,3 0 1,-4 0-733,4 0 0,-10-6 127,-1 0-3344,-1 0 985,7 6 1157,-1 0 0,-9 8 1078,-8 4 0,-16 11 0,-11 3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7848,'-17'18'0,"-1"-1"0,3 0 2959,3 1-2057,5-9 0,9 1-314,3-4 1,5-5 81,7 5 0,8-10 270,4-1 0,6-9-1291,5 3 0,4-5 247,8-1 1,0 0-3332,0-1 3435,-8 9 0,14-7 0,-4 7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40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7766,'-17'0'0,"6"-6"2769,-1 0 1,8 3-1136,-2 8-3211,5 5 2104,1 7 292,0 1 0,0-1-647,0 0 1,1 0 10,5 1 0,4-7-1254,7 1 0,2-6 640,4 5 0,2-7-774,4 2 1,2-4 251,-8-2 1,0-6 171,-6 0 0,-1-7 772,-5 1 0,-3-3 546,-8-3 1,0 1 73,0 0 0,-2 0-498,-4-1 1,-3 1 1444,-9 0 1,1 1-666,0 5 0,-1-3-317,1 9 1,-2-7-921,-4 6 0,4 1-2298,-4 5 2642,-4 0 0,0-8 0,-8-2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3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258 675 7825,'7'-17'635,"-5"0"-743,14-1 0,-7-1-490,9-4 0,-1-4 379,0-7 1,-1-1 300,-5 0 0,3-1-136,-9-4 1,7 1 87,-6-7 1,-1 2-10,-5-2-16,0 3 0,0 11 112,0 3 1,-2-2 287,-3 8 1,3 6 63,-4 5 0,-4 8-204,-1-1 0,1 3-21,-1 2 1,-1 0-43,-5 0 1,2 7 100,3 5 1,-1 5-67,7 6 0,-8 4 123,3 8 0,1 7-64,-1 4 0,5 10 135,-6 2 0,3 1 98,-3-1 0,-3-4-172,3 3 0,-1 3-44,1-3 0,-3 1-82,3-6 1,-1-2-518,2-4 0,-5-2-93,5-3 0,-3-11-324,3 5 1,-3-12-230,8 0-700,1-4 760,-3-1 643,6-9 1,-4-9 148,12-11 1,-2-12-116,7-6 1,7-4 166,5-2 1,8-1-27,-3-4 0,5 1 125,2-7 0,-1 8-74,1-3 1,-1 5-118,1 1 1,0 8 130,-1 4 0,-1 4-100,-4 2 0,-4 7 422,-8 4-259,8 4 0,-6 2 445,4 0 1,-9 0-83,-3 0 1,-7 8 110,2 4 1,-4-3-191,-2 3 1,0-1-124,0 7 0,-8-1-198,-4 0 0,-3 0 46,-2 1 1,-8-1-709,-4 0 0,-4 6 349,-1 0 1,-1 1-418,1-7 1,-1-6 484,0 1 1,8-6 420,4 5 0,4-7 207,2 2 160,0-4 1,7 0 562,4 3-411,4-3 219,2 6 0,2-6 107,4 4-407,4-4 1,7 13-386,0-3 1,0-3-342,1 3 1,7-1 267,4 6-1607,3 1 1071,10-9 1,-5 7-1242,3-5 1,5-1 164,1 1 1415,4-7 0,9 12 0,3-7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4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12328,'18'0'1663,"-1"0"-1176,0 0 1,6 0-152,0 0 0,8 0-215,-2 0 1,4 0-121,1 0 0,-1 0-700,-4 0 1,3 2 509,-3 4 1,2-4-2215,-2 4 1732,3 3 0,-12-1-1873,3 4 1410,-12-5 1134,-3 1 0,-1-6 0,3 6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4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7843,'-12'-6'1133,"1"1"1654,7-1-1767,-4 6-707,8 0 1,0 7 1180,0 5 1,0 3-719,0 3 1,0 1-354,0 4 1,0-2-325,0 8 1,0-2-313,0 2 1,-6-2-208,1-4 1,-3-4-444,2 4 0,4-4-3265,-4-2 1793,5 1 2335,1-1 0,15 0 0,4 1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4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 10668,'0'-7'256,"0"7"1,5 2-31,1 9 1,0 3 443,-6 9 0,0 4 1897,0 7-1736,-8 9 1,-1 1 21,-9 8-339,9-1-217,-7 1 1,7 2-1323,-9 4 0,1-10 661,0 4 1,0-4-1585,-1 4 1948,1 0 0,-8-1 0,-2 1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4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7422,'0'-9'-96,"0"-7"427,0 14 0,0-7 102,0 3-345,0 4 0,8-6 210,3 8 1,-1-6-62,1 1 0,-1-3 230,1 2-231,5 4 1,-12-5 652,7 7-191,-7-8 59,4 6-422,-8-6-115,-8 8 1,4 0 156,-7 0-157,7 0 0,-6 0 123,4 0-102,5 0 0,-9 6 13,4 0 1,4 9 33,-4 3 0,-1 1 89,1 10 0,-6-1-775,7 7 0,-7 0 310,6-1 0,-5 8 88,5 5 0,-7-5 0,3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116 155 8050,'-8'-27'3567,"6"9"-4196,-5 11 600,7 14 1,-6 3 243,0 7 1,-5-5 543,5-1-266,-8 1-342,5 5 0,-3-1-192,1-5 1,7-1-214,-2-4-153,4-5 1,4 7-99,4-8 1,5 0 211,13 0 1,2-2-114,9-4 0,2 1-13,3-13 0,2 5-131,4-10 0,-3 4 176,-9 1 0,-1-1 147,-4-4 1,-4 4 414,-8-4-272,0 4 257,0 1-150,-7 9 1,-2 3 314,-8 12 1,-2 11 7,-4 12 0,2 5 146,-7 7 1,5-5-152,-6 5 1,1 1-143,-6-2 1,-1 6-157,1-5 0,0 5 63,-1-6 0,1 1-101,0-7 1,-2-1 73,-4-4 1,3 1-214,-3-7 1,-2 0-14,2-5 0,-6-1-8,6 0 1,-5-7 226,4-4 0,1-4 133,6-2 1,0-8-92,0-4 1,7-11 190,4-5 0,-2 1 281,3-2 0,5 0-207,5-6 1,15 7-13,-3-1 0,12 8-206,0-2 0,9 3-324,2 3 0,7 0-180,-7-1 0,2 3-617,-2 4 0,-3 3-603,3 8 0,-3 0 1563,-3 0 0,1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554 139 8344,'-9'-17'-772,"-7"7"0,14 1 960,-3 3 93,-5 4 23,8-6 1,-8 3 38,5-1 243,3-8-362,-6 5 0,8-3-104,0 1 72,0 7-317,0-11 281,0 13-77,0-6-16,0 8 0,-2 8-24,-4 3 1,3 5 177,-9 1 0,6 8-105,-5 4 1,-1 5 224,-5 7 0,5-3-4,1 8 0,-1 6-109,-5 6 0,0 5-21,-1-5 1,-5 11-12,0-6 1,-6 8-225,6-7 0,-5 3 48,5 2 1,-6-5-132,6-1 1,0-7 64,5 1 1,1-9-154,0-1 1,5-9-33,1 2 1,7-11 130,-2-6 0,2-4-226,-2-1-300,5-9 211,-7-1 258,8-8 0,6-8-394,-1-3 0,11-12 153,1-6 0,2-6-810,10-5 1212,0-4 0,5-16 0,1-1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9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7942,'10'0'2923,"-2"2"-2198,-8 3 1,-6 5 498,0 7 1,0 0-457,6 1 0,-1-1 120,-5 0 1,4 6 478,-4 0 0,-2 1-637,3-7 1,-7 0-1479,6 0 1,1 1-563,5-1-2795,0 0 1617,0 1 2488,0-1 0,0-15 0,0-4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7942,'0'-11'498,"0"-1"1,2 7-187,3-7 1,-1 8 1179,8-1-938,-8 3 0,5 2-37,-3 0 1,-2 9-72,7 8 1,-7 8 167,2 10 1,2 0-157,-3-1 0,1 7 5,-6-1 0,0 6-80,0-6 0,-7 7 102,-5-7 0,2 2-251,-1-2-13,-1-3-99,-5 5 0,-4-7-60,4-1 1,-8-1-48,13-4 1,-7-2-277,7-4 1,5-10-318,1 5-779,-4-13-59,8 3 975,-5-8 0,14-8-28,5-3 1,5-5 55,6-1 1,4-6-26,8 0 315,-8 0 1,11 6 0,-3 1 19,1 5 0,-5 3 141,-2 8 0,-6 0 416,6 0 1,-8 10 781,2 7 0,-10 0-610,-1 6 1,-8 2 717,1-2-661,-3 8-144,-2-12 1,0 6 127,0-7 1,-2-1-496,-3 0 1,-5 1-372,-7-1 1,-1-6-196,1 1 1,-6-8-517,0 1 1,-8-3-1477,2-2 0,3-2 111,-3-3 2275,0-5 0,-13-15 0,-3-2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16 7950,'7'-10'404,"5"5"1,3 5 630,2 5 0,1 7-216,-1 11 0,6 6 353,0 11 1,-6 4 52,-5 8 0,-8 2-612,2 4 0,-4 1-261,-2 5 1,-8-5 673,-4-7 1,-3-8 943,-2-3 1,-8 1-1995,-4-2 1,-4 6-1154,-1-5 1,-5 1 874,-7-2 302,-8 4 0,-15 16 0,0 2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9.89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51 13835,'10'-17'1096,"5"-1"-337,-13 9 0,11 3-371,-7 12 0,0 3-40,-6 9 1,0 5-24,0 0 0,0 2-309,0-2 1,-6-4-12,0 4 1,1 2-456,5-2 1,-2-2 45,-4-9 0,4 3-485,-4-3 0,4-3-366,2 3 0,2-8 531,4 1 0,-2-3-49,7-2 1,-5 0 240,6 0 0,-3-2 142,3-3 1,3-5 90,-3-7 1,-3-1 271,3 1 0,-3 0 2,3 0 0,1 5 74,-7 0 415,8 1-397,-5-6 318,8-1 0,-7 7 111,-4-1 1633,-4 8-201,-2-3-1080,0 7 0,0 2-489,0 3 0,-6-1-299,0 8 0,-7-1-447,1 7 1,-1 1 352,1 4 0,-3 2-429,3 4 0,-3 3 263,-2-3 1,-6 12-1221,0 5 0,0 2 384,5-2 1,-5 4 323,0-4 0,-8 2 689,3-2 1,-5 4 0,-2-6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0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156 191 8567,'-27'27'-4,"4"-4"-87,-4-4 0,8-3-52,-4-5 0,10 3 720,1-9 38,8 1 1,-3-8-299,7-3 1,2-5-67,3-7 0,13-1-190,10 1 0,7-6 162,5 0 1,-3-6-424,3 6 1,3-6 5,-3 6 0,0 0-156,-5 6 1,-3 0-109,-3-1 171,-4 9 0,-13 1-143,-1 8 312,-7 0 0,-6 8 111,-15 3 0,-2 14-85,-10 10 0,2 1 273,-2 10 1,-3 2-129,3 10 1,-2-2 239,2 7 1,4-1 35,8 1 0,1 0 35,5-11 0,3 2-213,8-14 1,2-5-32,4-6 1,5-14-128,13 3 0,2-13 160,9 1 1,0-4-368,-1-2 1,1-8-67,-1-3 0,1-7-32,0-5 1,-7 2 56,1-8 1,-10 1-99,-1-7 0,-3-1 202,-9-5 1,0 7 38,-6-1 1,0 2 495,0 10-254,0 0 370,0 14 0,-6 3 46,0 12 1,0 3 264,6 9 1,0-1-415,0 0 1,6 0 23,0 1 1,7-1-156,-1 0 0,9-1-197,2-5 0,8-1-989,-2-4 0,3-5 529,3 5 1,1-4-1926,5-2 2316,-5-8 0,6-1 0,-7-8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0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8540,'12'0'349,"-1"0"1,-5 0 212,5 0 587,-7 0-668,4 8 0,-8 1-156,0 9 1,0-1-217,0 0 0,0-5-293,0-1 0,0 1-908,0 5 0,0 0 322,0 1-1000,0-9 1770,8-1 0,1-8 0,9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 8540,'10'0'1136,"-2"0"-430,-8 0 47,0 0-215,-8 0 1,4 0-261,-7 0 0,1 7-203,-2 5 1,-3 11-263,3 6 0,-3 3 229,-2 3 1,-2 13-354,-4 4 0,1 11 126,-6 1 0,5-3-68,-6 3 0,0-9-2,-6 3 1,3-6 119,3-6 1,2 0 52,4-11 0,4 1 62,-4-13 0,3 0 35,3-5 1,6-3-99,-1-3 137,0-5-77,-5-7 1,8-7 5,3-5 0,6-3-157,6-3 0,3 1-258,8 0 0,7-2 160,-1-5 1,7 5-112,-1-4 1,10 4 181,1 2 1,0-1-2,-5 1 0,5 6 340,1-1 0,5 1-40,-6-7 1,0 7-4,-5-1 0,0 8 151,-1-1 0,-7 3 250,-4 2 1,-6 2-61,-5 3 0,1 5 134,-7 7 0,-2 2-91,-10 4 0,-3-1-44,-9 6 1,-1-5-338,-4 6 0,2-8-5,-8 3 1,6-7-192,-6-6 0,8 3 228,-2-8-200,-4-1 1,8-7 133,-4-3 0,11-1-131,7-11 0,3 3-288,2-9 1,7-4 139,5-2 1,5 2-119,6-1 0,4 1 88,8-2 1,5 4-631,0 8 0,1-5 875,-7 5 0,1-12 0,0 10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7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104 242 8063,'0'-11'-359,"0"-1"0,0 6 870,0-5 0,0 5 701,0-5-364,0-1-16,0-5-71,0-1-337,8 1 1,-4 6-9,7-1-1,-7 8-19,4-3 33,-8 7-419,0 0 0,-2 5 28,-4 1 0,2 9-35,-7 3 0,-1-1 70,-5 6 1,5 4 57,1 2 1,1-2 49,-1 2 1,-3-6 18,8 5 0,-5-6-125,5 1 1,0-4 24,6-2 0,0 0-388,0 1 233,8-1 1,2-5-259,7-1 1,0-7-73,1 2 0,5-4-63,0-2 1,7-6 145,-1 0 0,-2-7-79,2 1 0,-6-1 36,6 1 0,-8-3-165,2 3 1,-6 3 259,-5-3 0,1 6-26,-7-5 0,6 5 539,-7-6-272,1 9 472,-6-5 1,0 10-131,0 4 0,0-3 36,0 9 1,-6 1 0,1 10 1,-1-3 218,6 3 0,0-2-102,0 2 1,6-4-76,-1 4 0,9-4-331,-3-1 0,11-3 128,1-3 0,5 1-284,-5-7 1,8 0 19,-2-6 1,-2 0 122,2 0 0,-6-2-15,6-4 0,-6-4 1,5-7 0,-6 0 295,1-1 1,-4-7-106,-2-3 1,0-5 178,1-2 1,-9-5-58,-3 0 1,2-8-109,-2 2 1,-1 3-23,-5 3 0,-2 5-24,-3 7 1,1 1-48,-8 4 1,3 9-173,-3-3 1,-3 9-1719,3-3 978,-3 7-2985,-2-4 2347,-1 8 0,7 8-789,-1 3 2174,8 5 0,-3 9 0,7 2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0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8024,'-18'8'0,"3"-4"0,3 7-50,-3-7 308,6 11 1,-9-13 836,1 4-266,7-4-273,-5-2 0,11 2 724,-7 4-421,7-4 12,-4 5-302,0-7-157,6 8-352,-5-6 0,7 8-491,0-5-1246,0-3 904,0 6-843,0 0 0,2-6 125,3 3 1491,5-3 0,7-17 0,1-4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8086,'-17'0'1921,"-1"-5"-687,1-1-912,8-8 73,-7 12 1479,14-5-420,-5 7 20,7 0-920,0 7 1,5 3-14,1 7 1,8-5-80,-3-1 1,4-1-143,3 2 0,-1 1-215,0-7 0,6 0 130,0-6 1,2 5-228,-2 1 0,4-2-188,8-10 1,0 2-213,-1-7 0,1-7-22,-1-5 1,1 0-534,-1 6 0,-1 6 185,-4-1 1,-4 2 236,-8-1 1,-7 1-725,-4 4 394,-4 5 703,-2-7 1,-2 8-153,-4 0 1,-4 0-137,-7 0 0,0 6 247,-1-1 1,-1 9 29,-4-3 0,2-1 75,-8 2 1,8-1-129,-2 6 1,4-5 494,1-1 0,1 1-184,0 5 1,0 1 918,-1-1-484,1 0-110,0 0 1,-1 3 327,1 3 0,2-2-243,3 8 1,-3-6 95,3 5 1,-1 1-193,1 6 1,-1-2-121,7-5 1,-5 5-212,5-4 1,-2 4 119,2 1 0,4-7-336,-3-4 0,3 2-72,2-2 1,0 0-757,0-6 288,0 1-529,7-1 237,-5 0 545,6-7 1,-6 0-443,4-5 128,-4-3 734,5 6 1,-5-16-128,4-3 0,2-7-251,3-5 0,7-4 75,-1-7 1,0-6 16,6-1 0,-2-1-17,2 2 0,-3 5 58,3 0 0,-4 1 276,-2 5 0,-5 4-138,-1 2 0,-5 6 479,6 5 1,-9-3-65,3 3 1,-4 3 518,-2-3-463,8 8 114,-6-11 151,5 5-170,-7 1-61,0 1-254,0 8 420,0 0-461,0 8 1,0 3-10,0 12 1,0 4 196,0 8 1,0 9-115,0 8 0,0 7 240,0 11 1,-2 6-257,-3 5 1,3 9 62,-4 3 1,2-43 0,0 1-312,2 1 1,-1 0 0,-3 1 0,0 0 117,3 4 1,0 1 0,-1-3 0,1 0-176,-1 3 0,2-1 1,0 41-643,-4-6 1,4-15 386,2-19 1,6-6 163,0-12 1,1-11-122,-1 0 1,-4-8-242,4-4 308,-4-7-23,-2-3 539,0-7 1,0-2-524,0-3 1,-6-7-281,0-11 1,0-2-128,6-4 0,-5-9 273,-1 3 0,0-11 435,6 0 0,0-12 0,0-3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1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8309,'0'-17'-111,"0"0"0,0 5-497,0 0 623,0 9-332,0-5 390,8 8 1,1 8 157,9 3 1,-7 6 201,1 6 1,-1 4-166,7 8 0,-1 7 82,0 4 1,1 6-125,-1 6 1,-6 5 204,1 12 0,-6-4-265,5 4 0,-7 2 70,2-2 1,-4 0-199,-2-6-64,0 0 81,0-7 1,2-3-487,3-7 0,-3-9-23,4-9-30,4 1 202,-1-16 1,3 4-165,-1-11 295,-7-5 0,4-9 3,-8-3 0,0-5-165,0-7 0,-2-6-303,-4-1 616,-3-6 0,-9-5 0,1-9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2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35 7951,'-8'-17'523,"-1"7"-221,-9 4 1,7 5 390,-1 1 1,3 1-61,-3 5 1,-3 6-214,3 11 1,-9 4-162,-2 7 0,-6 7-10,6-1 1,-8 8-26,3-2 1,-5 2 6,-2-2 1,1 2 27,-1-7 0,3-1-81,3-5-111,4-1 99,7-7 0,7-2-251,-1-8 75,1 1-1025,1-1 603,-5 0-69,13-7 1,-4-2 40,12-8 1,-2 0-283,7 0 0,3-2 292,9-4 1,4-6 179,7-11 1,1-4-63,-1-7 1,9-3 109,3-3 1,-2 2 116,2-9 1,0 7-88,6-6 0,0 2 297,0-2 1,0 3 72,0 9 0,3 1 188,-3 4 0,8 4-45,-14 8 0,6 7 171,-12 5 0,-5 3 142,-6 2 0,-8 7-255,2 5 1,-12 3 38,-5 3 1,2 7-33,-2 3 1,-3 5-340,-8 2 0,-5-7-61,-7 1 1,-3 0-177,-3 6 1,2-3 4,-8-3 0,3-4-201,-3-8 0,2-1 133,4-5 1,4-3 4,-4-8 1,9-2 384,3-4 1,1-3-104,-2-9 0,5 1 217,7 0 1,2 1 22,3 5 1,7-2 9,11 7 1,-2-6-55,8 6 0,0 1 132,5 5 0,-5 0-17,0 0 1,-6 2-172,6 3 1,-8-1-158,2 8 0,-4-3 104,-1 3 0,-1 3-1892,0-3 816,0 3 496,1 2 459,-1 1 0,0-1 0,1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432 191 7950,'-9'0'-336,"-1"-6"109,4 1 721,5-1-167,-7-2-39,0-2 0,4-5-95,-7 4 1,5-5-149,-5 5 0,-1 1 75,-5-1 1,5 5 13,1-6 0,-1 6 182,-5-5 1,0 1-44,-1-1 1,3 1 9,3 4 0,-3 5-81,3-5 0,3 4-206,-3 2 0,7 0 107,-7 0 0,6 8 32,-5 3 1,5 6 66,-6 6 0,3-1-55,-3 6 1,-3 1 205,3 6 0,-1-1-89,1 1 1,-1 0 216,7-1 1,-5-5 248,5 0-820,0-8 1,6 4-19,0-8 1,2-7-64,4-4 0,-2-5-114,7-1 1,3-1-362,9-5 1,-2-6-351,8-11 0,-6 2 393,6-8 1,-3 0 48,3-5 0,2 7 175,-8 4 0,0 4 524,-6 1 1,1 9-54,-1 3 1,-5 4 63,-1 2 0,-5 8 1266,5 3 0,-5 10-697,6 2 1,-9 8 739,3-2 1,2-2-700,-2 2 0,-1-6-181,-5 6 0,6-8 188,0 2-1572,7-4 1,-3-4 236,7-3 1,1-4-80,-1-8 1,6 0-307,0 0 0,8-8-2810,-2-4 3757,-4-11 0,7-4 0,-5-7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7950,'9'7'2109,"1"-3"-1635,-4 8 1,1-6 409,5 5-575,3-7 0,-11 4 1300,8-8 530,-9 0 994,5 0-2873,-8 0 1,0 1-1023,0 5-1628,-8-4 0,1 14 2390,-5-5 0,-3 12 0,5 4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3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7899,'9'-27'0,"-3"4"120,4 4 1,-9 2 711,5 0 2,4 7 469,-8 2-8,13 8-857,-5 8 1,1 3 501,1 12 1,-6 4-404,5 8 1,-7 5-79,2 1 0,-4 7-156,-2-2 1,0 2-123,0-2 0,0 4 36,0-4 0,0-4-488,0-1 0,0-5-1,0-1 0,-2-6-201,-4-1 0,4-12 215,-4 1 1,4-9-647,2 3 347,0-7 239,0 4 0,0-10 16,0-4 0,0 2 124,0-7 0,2-1-299,4-5 0,9 0 8,8-1 1,8 7-31,-2-1 0,4 8 321,1-1 1,-5 3 1,0 2 0,-2 7 564,2 5 0,-4 0-330,-8 5 0,-2-4 961,-3 10 1,1-3-544,-7-3 1,0 0 212,-6 0 0,-8 1-364,-3-1 0,-5 0-355,-1 1 0,-2-7 121,-4 1 0,1-7-147,-6 7 1,7-8-586,-3 2 1,3-5 328,-2-1 0,10-9-2368,-4-8 2680,3-16 0,4-11 0,3-8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4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9997,'17'0'1306,"0"0"1,7 6-383,-1 0 0,0 7 214,-6-1-786,8 3 0,-6-4-69,4 1 1,-4-2-84,-1 1 0,-1 5-843,0-5 1,-1 4 476,-5 3 0,-3-1-878,-8 0 1,-2 3 487,-4 3 0,-11 3-610,-12 9 1,-4-2 547,-1-4 1,-1 3 412,1-3 0,1-8 442,4 2 0,10-13 1334,7 7-593,9-3 0,-1 1-561,15-4 0,3 3 800,15-8 0,-1 1-572,7-1 0,9-4-384,8 4 0,0-6-122,6-6 1,-10 4-769,-2-4 1,-8-1-382,2 1 0,-3-2 1010,-2 2 0,-9 5 0,-1-7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5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7955,'8'-17'3924,"0"6"-3346,3-1 1,5 8 245,-5-2 1,-1 4 1671,1 2 246,-7 0-2026,12 0 0,-14-1 125,3-5-299,-3 4-461,-2-6-891,8 8-81,-6 0 0,13 0 67,-3 0 1,3 0-1127,2 0 0,1 0 194,-1 0 0,6 8 926,0 3 1,0 7 829,-6 5 0,1 4 0,-1 7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8046,'-9'-8'578,"1"6"573,0-5-171,6 7 261,-5-8-415,7 6 153,0-13-564,0 13 0,0-8-341,0 4-36,0 4 6,0-5 110,0 7 426,0 0-145,7 0-272,-5 0-108,6 0 4,0 0 1,-4 0 47,7 0-246,-7 0 101,11 0 0,-11 0 47,8 0 2,-8 0 173,3 0-299,1 0-255,-6 0-84,6 0-496,-8 0 101,0 0 1,7-8-1,3-2 1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6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8135,'12'0'521,"-1"0"1,-5-6 1629,6 0-1496,-1 0 1,12 6 191,0 0 1,2 0-406,-2 0 0,-3 2-172,3 4 1,-4-4 149,-2 4 1,-5-4-60,-1-2 0,-5 0-3087,5 0 1868,-7 0 0,4 2-135,-8 3 0,-2 7 993,-4 11 0,-11 4 0,-10 7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6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8135,'0'17'534,"0"1"0,0 1 225,0 4 0,2-4-235,4 4 0,-2-4 245,7-1 0,-7 1-299,2 4 0,2-4 319,-2 4 1,-1-4-315,-5-1 1,0 1-346,0 4 0,0-4-212,0 4 0,-5-9-749,-1-3-50,0 1-808,6-3-680,-8 7 999,6-14 205,-5 5 432,7-7 310,0-7 1,2 5-213,3-4 635,-3 4 0,14-6 0,-7-1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8105,'11'-23'775,"1"0"0,1-2-427,10 2 1,-2 4-8,8-4 0,-6 3 140,6 3 1,-6 0 210,6 0 1,-6 5-347,6 1 0,-8 7-70,2-2-151,-4 4 1,-1 2 111,-1 0 0,-6 0-198,1 0 1,-6 6 293,5 0-615,-7 7 67,12-3-129,-15 7 364,7 0 1,-6 0 104,4 1 1,-4-7-29,3 1 1,-3-1-52,-2 7 0,0-1 70,0 0 0,-5-5-59,-1-1 0,0 1 12,6 5 0,-2 0 82,-4 1-234,5-1 138,-7 0 1,8 6 75,0 0 1,0 2-12,0-2 0,0 2 35,0 4 1,0 10-83,0-5 0,2 7 191,4-1 0,-5 4-101,5 8 0,-4 8 257,-2 3 1,2-2-101,4 3 0,-4-3-166,3 3 1,3-5-29,-2-7 0,0-2-87,-6-4 0,5-3-243,1-9 0,2 7 106,-2-1 1,-4-7-167,3-10 0,-3-4 22,-2-2 1,0-5-149,0-1-171,-7-7 10,-3 4 1,-7-16 15,-1-4 0,-5-3 184,0-2 1,-2-6-731,2 0 1,-2-8 474,-4 2 0,-3-9-451,3-3 1,2 1 484,-2 5 0,6 3 572,-6 3 0,1-4 0,-7 6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10106,'17'0'1072,"8"0"-544,4 0 0,5-2-133,7-3 1,3 3-844,8-4 0,2 4 448,3 2 0,5 0 0,7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7978,'9'-7'429,"-1"5"746,-8-6-220,0 8 1827,0 0-2495,0 8 1,0 1 253,0 9 1,0 1-99,0 4 0,0-2 16,0 8 0,0 0-94,0 5 1,-6 1-120,1-1 0,-1-5-132,6 0 1,-6-2-166,0 2 0,1-4 107,5-8 1,-6 0-174,0 1 0,0-7-685,6 1 383,0-8-75,-7 3 102,5-7 23,-6 0 23,8 0 0,6-7-243,-1-5 0,9-9-21,-3-2 1,5-2 197,1 2 0,2 2 122,4-8 0,-3 8 37,3-2 1,-4 3 263,-2 3 1,6 2-95,0 3 0,0-1 58,-5 7 1,-1 0 177,0 6 0,0 0 709,1 0-592,-1 0 0,0 8 143,1 3 0,-9-1-72,-3 2 1,2-1-48,-3 6 0,1 1-206,-6-1 1,-2 6 56,-3 0 0,-5-2-111,-7-9 1,-1 1 58,1-7 0,0 6 21,-1-7 1,1 1 819,0-6-601,0 0 1,1-2 80,5-4 0,-3-3-16,9-9 1,-1-1-313,6-4 1,7 2 107,5-8 0,3 8-758,3-2 0,1 2-98,4-2 0,-2 4-465,8-4 1,-6 3-2355,6 3 3481,0 7 0,13-13 0,2 4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8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7903,'-15'-2'2746,"3"-4"-3046,4 4-118,8-5 1110,0-1-324,8 6 2371,-6-6-1858,13 8 1,-13 2-242,4 4 1,2-2-286,-2 7-686,-1-7-768,3 12 1,-6-7 714,4 8 1,-4-5-601,-2 0 0,0-1 362,0 6 0,0 6 622,0 0 0,-8 8 0,-2-4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7:58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7903,'-12'6'278,"1"0"815,7 0-334,-4 1-259,8-5 445,0 14 0,0-7-413,0 8 0,0 1 123,0-1 1,6 0-199,0 1 0,1-1-85,-1 0 0,-4 0-201,4 1 1,-4-1-64,-2 0 1,0-5 87,0-1-19,0 1 0,0-1-346,0 1 192,0-8-851,0 4 417,0-8 0,0-8-148,0-4 1,0-3 222,0-2 0,7-3-118,5-3 1,5 2-301,6-8 0,4 6 276,8-5 1,-6 6-84,-1-1 1,-1 6 185,2 6 0,2 3 829,-8 8-67,0 0 1,-8 2 459,-3 4 1,-4 3-369,-8 8 1,0 1 1179,0-1-265,0 8 1,0-6-671,0 4 0,-6-9 144,0-3-345,0-7-1155,6 4 1,10-10-183,7-4 0,4-5-692,14-13 1,3 0 726,14-5 0,0-2-283,0 8 1,-6 8 686,0 9 1,-7 4 157,1 2 0,-11 2 1039,-6 4 0,-12 5-559,-5 12 0,2-2 1265,-2 8 1,-3-6-715,-8 6 1,1-8 306,-8 2 0,3-4-438,-3-1 0,-3-7-128,3 1 0,-9-8-1072,-2 1 1,0-5 388,6-5 0,-1-5-1929,1-7 0,6-8 2057,-1-4 0,1-12 0,-7-3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527 121 8027,'10'-8'0,"5"-1"0,-3-9 0,3 3 312,2 4 0,1-5 117,-1 5 0,0 3 164,1 2 1,-1-1-32,0 1 1,-5 0 717,-1 6-784,1 0 0,-1 0-106,1 0 1,-8 8 97,1 3 1,-3 7-105,-2 5 1,-2 3-1,-3 9 0,-5 5 44,-7 1-335,-1-1 79,1 2 0,0-5-101,0 3 1,1-5-262,5-6 1,-3-4-231,8-8 322,1 0-1291,5 1 1016,0-9 0,0-3-84,0-12 0,2-3-13,3-9 0,5-7-132,7-4 1,3-3 138,3-3 1,-4 1 65,4-1 1,2-5-29,-2-1 1,6 1 120,-6 5 0,6 7 248,-6-1 1,2 13-131,-2-1 1,-6 9 459,0-3 1,1 7 100,-7-2 1,-1 4 384,1 2 0,-7 8-365,2 4 0,-4 3 163,-2 2 1,0 2 127,0 4 1,0-1-203,0 6 1,-8-5-458,-3 6 0,-5-6 63,-1 6 0,0-8-472,-1 2 0,-5 2 55,0-2 1,0-5-143,6-7 1,-6-7 52,0 2 159,0-4 0,5-2-36,1 0 0,7-8 59,5-3 0,3-11 115,2-1 0,2 0-39,3 6 1,11 0 159,7-1 1,6 9-24,-6 3 0,6 4 115,-6 2 0,5 0-40,-4 0 71,-1 0 0,-12 0 673,1 0-568,-9 8 0,3 1-72,-12 9 1,-3 1-44,-8 4 0,-8-2-1079,-4 8 475,-4-8 201,-9 12 1,3-12-150,-7 8 1,0-2-41,-6 1 1,2-1-358,4-4 0,-4-3 593,4 3 1,-2-4-4,2-2 0,-2 0 476,8 1 1,-1 5-246,7 0 0,-1-2 674,1-9 1,5 3-201,0-4 1,8 3 512,-2-3-57,11-3-335,-3 0 1,21-8-383,-1 0 1,18-8 43,12-9 0,9-6-216,14 0 0,9-8 144,8 2 0,13 2-560,-1-2 1,-36 16 0,2-1 309,-1 0 0,-1 0 0,0-2 1,-2 1-125,43-8 1,3-6-468,-3 6 0,-13 2-141,-10 9 1,-8-3 1,-3 3 1,-8 3-214,-16-3 771,-7 8 39,-2-3 0,-17 7 543,-8 0 0,-15 7-487,-14 5 0,-10 9 144,-1 2 0,-14 6-121,2-6 132,-3 8 0,-13-4 0,-3 7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8012,'-17'10'918,"0"-5"1,5 3 209,0-2-32,9 7-335,-5-11 226,8 14 0,-2-7-389,-4 9 1,4-7 234,-3 1-397,-5-1-201,8 6 1,-8-1-99,5-5 1,3 5-181,-4-5 0,-2-1-339,3 1 1,-1-5-647,6 6 0,0-7 186,0 7-742,0-8 338,0 3 423,0-7 0,2-1 288,3-5 1,5-4-17,7-7 1,1 5 218,-1 1 1,0-1-31,1-5 1,5 0 340,0-1 1,0 7-67,-6-1 1,-2 1 152,-3-6 1,3-1-162,-3 1 1,-3 5 679,3 1 0,-8-1-83,2-5 0,1 6 745,-1-1-782,0 0 231,-6 3-62,0-6 348,0 13-290,0-6-279,0 8 81,0 0-439,0 8 0,0 1 11,0 8 1,0 1 123,0-1 1,0 8-26,0 4 1,0 4 98,0 1 0,0 8-127,0 5 1,-6-3 229,0 2 1,0 4-83,6 2 0,-7 9 61,-5-9 1,3 10-369,-3-5 1,3 5-426,-3-10 0,-1 1 69,7-12 1,0-7-908,6-5 148,0-8 392,0 4 225,0-15 0,0-4 89,0-12 1,0-6-127,0-11 0,2-6-46,4-11 1,-4 2-8,3-9 0,-3 1 189,-2-6 1,2 1 420,4-1 0,-4 2 0,4 4 0,1 3 0,-1 9 0,2 1 0,-2 4 0,-3-1 0,9 7 0,-6-6-236,5 6 0,-7-2 455,2 2 1,-4 9 885,-2-3-320,0 3-214,0-3 0,-2 8 511,-4 3 0,-4 4-505,-7 2 1,-2 8 173,-4 3 0,2 10-278,-8 2 1,6 6 164,-6-6 1,0 8-136,-5-2 1,-1 3 32,0 3 0,7-2-270,-1-5 1,8-3-32,-2-7 0,9-3-832,3-3 506,7 3-1124,-4-13 0,10 6 663,4-8 0,11-8-918,12-4 0,11-11 347,6-6 0,4-3 155,2-3 1,6-5 469,0 0 0,5-1 133,-5 7 0,-1 5 338,-5 0 0,0 8-78,0-2 1,-8 5 702,-4 7 1,-3 3-439,-2 8 0,-3 0 1033,-3 0 0,-4 2-261,-8 4 0,-1-2 59,-5 7 1,3 1 220,-9 5 1,1 6-575,-6 0 0,-6 0-113,1-5 0,-9 5-147,3 0 0,-5 6-618,-1-6 0,0 2 217,-1-2 0,-1-4-1281,-4 4 756,4-12 186,-6 5 0,8-14-967,-1 3 455,1-3 1,2-15 285,3-4 0,-1-10 587,7 4 1,2-6-63,10 6 0,3 0 591,9 5 0,5 9-342,0 3 0,6 4 790,-6 2 1,6 0-254,-6 0 1,0 8-22,-6 3 1,0-1-310,1 2 0,-7-1-144,1 6 0,-7-1-746,7-5 0,-8 5 293,2-5-2007,3 5 0,-5-1 213,7-4 1998,-7-3 0,12-8 0,-7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7974,'0'-18'-1638,"0"1"1433,0 0 0,2 5 639,4 1-168,-4-1 1,13 1 634,-3-1 572,3 8-453,2-3 0,-1 14-449,-5 5 1,-3 5 46,-8 6 1,-2-2-189,-4 8 1,-5 0-56,-12 6 1,3-1-133,-3 1 0,4-1-141,2 1 0,1-6-63,5 0 1,3-8-248,8 2 0,2-10-553,4-1 1,5-8 408,13 1 0,2-3-242,9-2 1,5-6 178,1 1 0,5-7-531,-6 6 1,-5-5-372,-6 5 167,-8 0 323,4 6 827,-16 0 0,-11 8 0,-15 4 0,-8 5 0,-9 6 0,-7-2 0,1 8 0,-8 4 0,2 1 0,1 5 0,-1-11 0,8 3 0,-2-2 0,11 2 0,6-8 0,0 2-183,5-2 0,-3-4 186,10 4 0,3-4 910,2-1-631,4-1 0,2 0 832,0 0 1,8-7-460,4-4 1,5-4-70,6-2 0,2 0-358,4 0 1,3-8-403,-3-4 0,4-3-525,1-2 0,1-2 496,0-4 1,-9-2-442,-2-4 1,-5 2 224,-2 4 1,-7 4-471,-5-4 1,-3 3 888,-2 3 0,-7 0 0,-3 7 0,-7 4 0,-1 14 0,1 9 0,0 3 197,0 8 1,1 7-23,5 5 1,-3 1 536,8-7 0,-5 7-222,5-1 0,-5 2 504,5-1 0,-8-7-454,3 1 1,1-3-440,-1-9 1,5 1-444,-6-7 0,9 0-1253,-3 0 14,4-7 1151,2-2 1,8-16-165,3-4 0,6-3 174,7-2 1,-3 0 691,7-1 0,-1 3-232,2 3 0,4 5 994,-4 7 1,-4 0 686,-2 0-680,-4 0 1,-4 2-567,-3 3 1,1-1-205,-7 8 1,0-7-1445,-6 7 641,0-8 450,0 11-3189,0-13 3271,0 6 0,0-1 0,0 3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7994,'0'17'-301,"0"-5"-37,0-1 1,2 6 1037,4 7 0,4-1 320,7-6-362,0 0 0,0-1-238,1-5 1,-3-1-142,-3-5 1,3-3-40,-3 4 0,3-4-815,2-2 1,0-2 166,1-4 0,-1-1-78,0-5 0,1-1-1938,-1 7 1189,-7-8 1235,5 13 0,-13-7 0,4 16 103,-12 3 1,2 4-157,-8 3 0,7-1 375,-7 0 0,3 1 289,-3-1 1,-1 0 449,7 1 1,-8-1-374,3 0 0,1 0-280,-1 1 0,-1-1-162,-5 0 0,0 1-6,-1-1 0,3 2-135,3 4 1,-3-4 42,4 4 0,-5-3 229,-1-3-303,7 0-271,-5 1 1,13-7-441,-4 1 49,4-9 1,4 3-329,4-12 0,9-3 398,8-8 1,8-1-406,-2 1 1,2 0 351,-2-1 1,1 3 570,-7 3 0,0 5-22,-5 7-54,-1 0 845,0 0 1,-7 7-471,-4 5 1,-6 3 439,-6 3 1,-4-1-261,-7 0 1,-2 2-68,-4 4 0,2-3-133,-8 3 0,8-4-332,-2-2 1,-2 1 46,1-1 0,7-2-202,6-3 0,7-3-170,-2-3 265,4-4 1,4 6 313,4-8 1,3 0-70,9 0 0,1-2-97,4-4 1,-4 4 38,4-4 0,-4-1-127,-1 1 0,-7 0-268,1 6-603,-8 0-2152,3 0 3076,-7 0 0,-7 8 0,-3 1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7911,'-9'-7'451,"1"5"0,10-6 477,4 8-9,-5 0 0,7 2-389,-8 4 0,0-2 353,0 7 1,0 1-455,0 5 1,0-5-108,0-1-403,-8 1 1,5 3-774,-9-4-1896,8-3 1361,-3 0 926,7-6 1,9 4-806,8-12 0,5-4 297,12-7 971,-3 0 0,19-8 0,-6-2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3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7911,'9'0'595,"-1"8"-160,-8 3 577,0 5-480,0 1-251,-8 0 1,-1-5 366,-9-1 1,-5 1-345,0 5 1,-6-1-282,6-5 0,-7 4-27,1-3 1,2 3-206,-2 3 1,2-1 77,-2 0 0,4-5 117,8-1 0,5-1 13,1 1 0,7 5-77,-2-5 0,4-1 567,2 1 1,6-5 39,0 6 0,13-3 234,-2 3 1,7-4-444,-1-8 1,-2 5-143,8 1 1,-3 0-219,3-6 1,4-2 116,-4-4 0,2 2-1496,-3-7 0,11-1 695,-5-5 0,5 5 724,-5 1 0,9-8 0,1-8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5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138 225 8009,'0'-10'3528,"0"3"-2916,0 7 0,-1 0-21,-5 0 1,4 7 1068,-4 5-413,4 3 0,0 2 167,-3 1-763,3-1 64,-6 0-498,8 1 0,0-1-75,0 0 0,0-5-100,0-1 0,0-5-188,0 6-558,0-9 392,0 13-220,0-7 0,0 9 191,0-1 291,0-7-76,0 13 0,0-18 516,0 13-203,0-5-45,-8 4 1,6 1 18,-3-1 0,3-5 194,2-1-29,0-7-259,0 11 1,-2-13-310,-4 4-165,4-4 133,-6-2 189,8 8-184,0-6 1,0 5 137,0-7-1041,0 0 1,8-9-168,4-9 578,3 1 390,2-8 1,0 0-110,1-4 0,5 2 214,0-1 0,0 6 137,-6-1 1,6 6 39,0 5 1,0-1 194,-5 7 0,-3-1-13,-3 1 528,3 4 175,-5-6-385,-1 16-207,-1-6 1,-8 13 31,0-3 0,-6 3-60,0 2 0,-13 1-102,2-1 0,-4 6-34,3 0 0,1 0-267,0-6 308,0 8-154,-1-5 1,9-1 322,3-8-220,4-7 6,2 4 76,0-8 0,8 0-86,3 0 2,5 0 0,1 0-40,0 0 0,-5 0-138,-1 0 1,-5 0-86,5 0-465,-7 0-761,4 0 1045,-8 0 0,-2 0-720,-4 0 457,4 0 96,-13 8 1,5 1-304,-7 9 0,-6-1 452,0 0 0,0 6 128,6 0 1,-1 0 351,1-5 0,0 1 323,-1 4 0,7-4 10,-1 4 1,7-9 150,-7-3 0,8 1 1420,-1 5-1217,-5 0-24,8 0 0,-6 1 518,8-1 1,-5 2-511,-1 4 1,-2-3 132,2 3 1,4 2-203,-3-2 0,-3 5 37,2-4 1,0 1-219,6-2 0,-5-4-194,-1 4 0,0-4 139,6-2-202,0 1-323,0-1 0,2-2 84,4-3 1,3-4-155,9-8 0,-7 0-428,1 0 1,5-2 314,6-4 0,2-4-116,-2-7 1,-4 0 125,4-1 1,-1-7-694,1-3 0,-4-5-38,4-2 1,-2-1-211,2-5 1,-2-10 335,8-13 0,-6-3-522,6-2 1,-2-10 1034,2-8 0,-10 41 1,0-2-150,-1-4 1,-1 1-1,15-40 177,-3 5-844,0 19 1334,-2-1 1,-2 20 69,-8 8 1,-5 1 24,-1 16 0,-5 2 494,6 10 1,-7 3 342,7 8 1592,-8 0-2028,11 0 1,-11 0 1586,7 0-803,-7 0-1000,12 8 0,-13-4-168,9 7 1,-6-5-155,5 5 1,1-5-220,5 6 0,2-7-41,4 7 0,-2-6-265,8 5 0,-8 1 226,3 5 1,-5 2-168,-2 4 0,-5-3-120,-1 3 0,-7 4 139,2 1 0,-6 5 440,-6 2-42,-4-1-20,-15 1 1,4-1 85,-8 1 1,1 1-124,-7 5 1,-2-5-8,-3 5 0,4-5-419,-5-1 278,5-1 1,1-7 26,1-4 1,7-3-252,4-3 196,3-8 217,3 7 1,2-16-88,3 0 0,5-8 0,7-9 1,0 0 20,0-1 1,1 1 34,5 0 1,10-1 32,7 1 0,2 2-2,-2 3 0,2 5 89,3 7-140,13 0 0,-12 0 8,11 0-6,-3 0 0,-5 0-98,-3 0 0,4 1-156,-5 5 1,5-4 114,2 4 0,-6-2-101,-1 1 0,-6-3-119,1 4 0,-4-4 47,-2-2 1,-5 2-158,-1 4 186,-7-4-18,4 5 741,-8 1 0,-8 0-160,-4 3 1,-11 10 106,-5-3 0,1 5 187,-2 0 1,0 2 607,-6 4 0,9 3-609,2-3 1,-1 6-108,2 5 1,6-3 1131,6 3-1069,-1-4 1,2-3 461,5-4 0,3 2-38,2-8-665,0 7 1,2-16 98,3 3-225,5-3 0,7-5-111,1-3 1,-1-4-33,0-2 1,6-8-175,0-3 0,0-5-678,-5-1 1,5-6 262,0 0 0,-6-2 68,-5 2 1,-8 2 190,1-8 0,-3 8 33,-2-2 0,-7 4-69,-5 1 1,-5 7 76,-6-1 0,-4 8-544,-8-1 0,-5 5 290,-1 5 0,3 3-1298,9 4 938,-3 11 900,12-12 0,-5 14 0,8-8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7619,'0'-9'-14,"0"-1"169,0 5 1,0 1 563,0-8-109,0 8-348,0-11 1,0 11 107,0-7-299,0 7 1,0-6 216,0 4 51,0 4-427,8-5 172,-6 7 1,13 0 51,-3 0 0,3 7-29,3 5 1,-1 5 184,0 6 1,6 6-41,0 11 1,2 3 94,-2 3 1,-3 2-229,3-8 1,-4 14-109,-2-2 0,-2 4-273,-3-4 0,1-6 193,-7 0 1,0-8-124,-6 3 0,0-7 77,0-5 1,-2 2 20,-4-8 1,-3 0 58,-9-6 1,1-2-16,0-3 1,-6-2 96,0-5 1,-6-3 204,6 4 0,-6-12 41,6-5 1,-4-5-91,10-1 1,-4-6-147,9 0 1,4-8 62,3 2 1,3-1-164,2 1 1,7-4-7,5 4 0,11-3-97,6-3 1,3 6-58,3 0 1,5 6-257,1-5 0,-1 6-686,-5-1 1,-1 6 516,1 6 1,-2-3 627,-5 8 0,5-7 0,-6 3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8050,'0'-10'1452,"0"2"-257,0 8-483,0 0-331,0 8 1,-2 2 453,-3 7-421,3 0-203,-21 1 0,11 5-113,-11 0 1,2 7-136,-2-1 0,2 0-330,-8 6 1,0-5 0,-6 11 1,3-5-447,3-1 1,0-2-371,12-5 560,-4 5 310,19-14 1,-6 0-111,8-7 0,8-2 78,3 1 0,12-3 268,6-8 0,-2 0 103,2 0 1,-2 2 204,2 3 1,-4-1 161,-8 8 0,-2-1 485,-3 7 1,-5-1 252,-7 0 1,-1 8-99,-5 4 0,-6 2-341,-11-2 0,4 3-298,-4-3 1,4 4-123,1 1 1,7 1-334,-1 0 1,8-1-333,-1 1 1,3-6 37,2-1 0,0-1-346,0 2 0,7-2-68,5-4 252,-4-4 245,7 6 0,-13-13-91,4-1-55,3 1 312,-7-3 0,6 1 652,-8-4-306,0-4 1,-2 5 725,-4-7-529,4 0-140,-13 0 0,11-5-173,-7-1-203,7-8 1,-4 3-633,8-12 0,0 2-47,0-8 0,8 0-336,3-6 1,5-7 307,1-4 785,8-19 0,2 1 0,7-13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6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0 7940,'11'6'1807,"1"0"0,-7 5-215,7-5-753,-1 0-467,-1 2 1,4-5 1371,-9 9-870,9-8-372,-12 3-463,5 1 0,-1 2-1,0 7 1,0 0-171,-6 1 0,-8-1-663,-4 0 0,-11 8 527,-5 4 1,-5 4-844,-2 1 1,1-1 500,-1-4 0,6 1 495,0-6 0,10-1-53,2-6 381,0 0-142,15 0 0,-4-5 354,12 0 0,11-9 39,12 3 1,5-10 363,7-1 1,9-15-263,7 3-388,1-4-71,-6 4 0,-2 5-270,-4 1 1,-4 5 174,-7-6-103,-8 8-326,-2-3-71,-16 7 0,-3 13-1826,-12 4 1157,-11 5 641,-10 10 1,-9-3 515,-5 11 0,-11-3 0,-9-2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7940,'10'0'1180,"3"-2"271,-7-4 1,7 4-865,-1-4 1,-3 4-118,3 2 0,-6-5 662,5-1-589,-7 0-257,4 6 1,-2 2-475,-1 4 0,1-2 133,-6 7 0,0 1-35,0 5 0,-2 0 62,-4 1 0,-3 5-332,-9 0 1,1 2 375,0-2 0,0-4 279,-1 4 1,9-4 512,3-2 1,4 1-394,2-1 0,6-5 644,0-1-485,7-7-310,-3 11 1,7-13-66,0 4 1,0-4-319,1-2 0,5-8-383,0-3 1,2-1-489,-2-5 1,4 3 989,7-9 0,9-11 0,1-3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8235,'0'-18'-1613,"7"9"2462,3-7-315,-1 15-112,7-15 679,-14 14-556,5-5 42,-7 7 607,0 0 0,-5 1-942,-1 5 1,-6 4-127,7 7 106,-9 0-58,5 8 0,-7 2 61,5 8-170,-5-1 117,14 9 0,-13 1 62,3 8 0,3 0 1,-3 0 0,9 1-28,-3 5 1,-2 2 8,2 3 0,1-3 16,5-9 1,-6 1-526,0 0 180,0-8 142,6-1 1,0-11-699,0-3 364,0 4 133,0-14 0,0 6-101,0-8 1,0-5-61,0-1-34,0-7-81,0 4-65,0-8 30,0 0 437,-7 0-99,5 0-66,-6 0-527,0-8 0,1-1 162,-5-9 1,4-1-31,8-4 0,0 2 596,0-8 0,0-7 0,0-9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7898,'0'-17'-383,"0"7"383,0-5 496,0 5-205,8-7-119,-6 7 1,7 1 157,-3 3-53,4 4-114,-1-14 0,5 13 568,-9-9-442,9 8 0,-4-9 198,7 7 1,0 0-172,0 6 1,3 0 50,3 0 0,4 0-148,7 0 10,1 0-43,-1 0 0,-5 2-18,0 4 1,-2 6 1,2 11 1,1-2-105,-6 8 1,-1-3 63,-6 3 1,-2 4-173,-3-4 0,-5 3 168,-7 3 1,0 0 10,0-1 0,-15 1 406,-8-1-223,-8 1-103,-3 7 1,-10-5-156,-8 3 1,-2-5-4,-10-7 0,11-3-214,1-7 114,8-1-332,17-7 1,2-3-634,7-7 0,11-2 1006,7-3 0,23-13 0,13-9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8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52 8164,'-17'-8'-28,"0"6"19,-1-3 0,3 1 1403,4-2-883,-5 4 1,12-8 922,-7 5-577,-1 3-504,-5-6 1,2 10-15,3 4 0,-3 5 82,3 12 1,3 4-27,-3 8 1,0 5 176,-5 0 0,6 7-458,-1-7 0,8 6-290,-1-6 1,-3 1-1105,2-7 0,2-1 711,10-4 1,11 2-535,12-8 1,4-2 1102,1-10 0,9-3 0,1-8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0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414 240 7968,'7'-17'233,"-3"2"171,8 3 1,-9-3-113,3 3 1,-4 3-1,-2-3 1,0 1-127,0-7 0,0 1-36,0 0-12,0 0 1,-8-1 65,-3 1 0,1 7-88,-1 5-62,-1 3 83,-5-6 0,0 6 10,-1-4 1,-1 10 169,-4 2 0,-2 7 193,-4-1 0,-1 9 707,7 2-567,-8 0-296,4 2 0,0 0 196,4 4 1,4 4-89,1-5 1,3-3-21,3-2 0,3-3-369,3-3 1,4 0-327,-4 0 0,12-1-96,6-5 1,3-3-439,2-8 1,10 0 273,8 0 1,-1-8-413,7-3 0,1-6-523,-2-6 1,1 3 748,-7-3 1,-7 4 327,-4 2 1,-3-1 27,-3 1 1311,-8 8-551,-1 1 118,-8 8 1,0 2 694,0 4 0,0 3 771,0 8-823,0 1-656,0-1 0,2 6 657,4 0 1,-4 6-568,4-6 1,1 0-213,-1-6-101,7 1-522,-3-1 0,7 0-458,1 1 0,-1-9-112,0-3 0,6 2-990,0-3 0,0 1 709,-5-6 1094,7 0 0,-6 8 0,6 1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3.7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17 173 11437,'18'-8'-559,"-1"-3"0,-5 1 1285,-1-1 0,-5 1-271,5-2 0,-5-3-181,6 4 1,-7 1 134,7-2 1,0 3-123,5-3 0,-6-1-35,1 7 1,-1-5 13,7 5 0,-1 0-15,0 6 200,1 0-350,-1 0 0,-2 8-180,-3 3 0,-5 12-13,-7 6 1,-1 10 312,-5 1 1,-4 14-28,-7-2 0,0 5-59,-1 1 1,1 1-68,0 5 0,-1 3 50,1-4 0,-6-1-63,0 1 1,0-7-110,6 2 0,5-4-212,1-3 0,-1-6 179,-5-5 0,7-5-127,4-7 1,4-3-27,2-7 123,-7-1 124,5-7 132,-6-3-40,8-7 1,2-7 8,4-5 1,-2-11-497,7-6 0,1 2 184,5-2 1,6 3-278,0-3 0,6-2 153,-6 8 0,8-6-87,-2 6 1,3 6 156,3 5 1,-6 8-23,0-1 0,-3 3 144,3 2 0,-2 7 287,-4 5 0,-6 5 428,1 6 0,-3-4-410,-9 5 1,5 0 454,-5 0 0,0 4-299,-6-5 0,-2 6-68,-4-6 1,-3 6-93,-9-6 1,-1 2-271,-4-2 1,-4-4 251,-7 4 1,1-9-224,4-3 0,-4-7-203,5 2 1,1-4 182,-2-2 0,8-2-774,-2-4 0,9-3-21,3-9 854,7-7 0,-4-17 0,8-12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9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8559,'0'-10'660,"-8"3"1,-1 11 0,-9 5-499,1 9 1,-6 5-178,0 0 1,0-2-133,6 8 0,1-6-401,5 5 0,-3-4 206,8 4 342,1-7 0,5 4 0,0-7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277 485 8451,'-9'0'133,"1"0"381,8 0 404,0-8 1,2 4-582,4-7 0,-3 1-384,9-2 1,1-3-189,10 4 0,-3-7 110,3-5 0,-4 4-534,-2-4 0,-1 4 189,-5 1 0,3-1 2,-9-4 1,1 4 194,-6-4 1,0-2 46,0 2 1,-2-6 124,-4 6 0,-3 0 265,-9 6 1,1-1 55,0 1 1,5 5-74,1 1 1,-1 7 596,-5-2-438,0 4 0,-1 2 80,1 0 0,6 2-139,-1 4 1,6 9-26,-5 9 1,5 8-20,-6 3 0,7 1 0,-7 10 1,6 1 150,-5 4 1,-1 7-181,-5 0 1,0 5 21,-1-5 0,7 5-65,-1-5 0,1-6-195,-6-6 0,5-8 74,1 3 0,1-5-220,-2-1 0,3-8 82,3-4 1,4-4-318,-4-2-72,4-7 229,2-3 255,0-22 1,2-4-81,4-16 0,6-5 15,11 0 1,-2-8-57,8 1 1,-2 5 5,1 2 0,11 3-2,-5 3 1,5 7-25,-5 4 1,-1 11 94,-4 6 0,2 5-45,-8 1 1,0 0 225,-6 0 0,0 7 54,1 5 0,-7 3 94,1 2 1,-8 1-119,1-1 1,-5 0-54,-5 1 0,-7 5-16,-11 0 0,2 6 6,-8-6 1,2 0-238,-2-6 0,-3-2 62,3-3 1,2-4 68,-2-8 94,8 0 1,-2-8 11,11-4 1,-1-9-70,7-2 1,0 0 31,6 6-7,8-1 1,2 9 10,7 3 1,6 6 274,0 6 1,0 5-80,-6 12 1,1-1 1049,-1 6-553,0 1-334,-7-2 0,5 4 130,-3-8 0,1 6-277,-1-6 0,3 6-300,-3-6 0,3 0-286,2-6 1,3 0-683,3 1 0,-4-3-638,4-3 0,2 1 90,-2-7 1568,0-1 0,2-5 0,2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6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8274,'0'-10'434,"0"2"-750,0 8 1,0 2 155,0 4 1,-8 4 145,-3 7 1,1 0-160,-2 0 1,1 6-90,-6 1 0,5-1 134,1-6 0,1 0 6,-2 0 0,-1 1-35,7-1 0,-1 0 257,1 1 0,4-1 17,-4 0 0,4-3 165,2 3 0,0-4-33,0 10 1,0-3 124,0-3 0,2 6-32,4 0 0,-4 8-36,4-2 1,-5-2 20,-1 1 1,0-1-77,0 2 1,0 2-194,0-8 0,0 0 316,0-6 117,0 1-383,0-1 0,-5-6-157,-1 1 84,0-8 133,6 3-431,0-7 0,0-7 125,0-5 0,2-3-941,4-2 1,-2-8 1078,7-4 0,1-12 0,5-3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8445,'10'0'-53,"5"-2"437,-3-4 0,-3 2 415,3-7 1,5 7 55,6-2 1,6-2-330,-6 3 1,8-1-86,-2 6 1,9 0-250,3 0 1,-1 0-158,-5 0 1,-1 0-58,1 0 1,-6 2-442,-1 4 1,-7-3-59,3 9 0,-11-8-1863,-1 2 1139,-9 3 1,5-5 31,-8 8 1213,0-9 0,0 13 0,0-7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2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8445,'-7'-9'646,"-3"-7"1046,0 14-1073,3-5 1,7 14-42,0 5 0,0 3-168,0 2 0,-2 6 128,-4 1 1,4 0-854,-4 0 1,4-3 292,2 8 1,0-3-217,0 3 1,0 2-310,0-8 1,0 6-730,0-6 0,0 6 456,0-6 0,0-6 820,0-5 0,8-9 0,2 5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8445,'0'-17'141,"8"0"0,-6-1 367,4 1 0,-4 5-125,-2 1 0,0 5 125,0-5 1,0 5 630,0-6-407,0 8-676,0-3 1,0 16 159,0 9 1,-6 12 83,0 11 0,-5 9-217,5 2 0,0 1-232,6 11 1,0-1 249,0 6-394,0 8 1,0 2-1,0 7 1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3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7158,'10'0'-923,"-3"0"1370,-7 0 405,0 0-477,8 0-180,-6-7-234,5 5 29,1-6 36,-6 0 0,8 6 35,-5-3-290,-3 3 387,6 2 318,-8 0-27,0 0-185,-8 0-32,6 0 4,-13 0-207,13 0 104,-13 0-246,13 0 1,-8 0 232,5 0-60,3 0 1,-8 0 215,4 0-185,4 0 319,-13 0-331,5 0 0,-5 2 165,3 3 1,3-3-85,3 4 1,2-4-4,-7-2 0,7 2 9,-2 4-253,4-4 36,-6 13 0,7-11 141,-5 7 0,2-7 57,-2 2-37,4 4 16,-5-1 0,7 3-37,0-1 0,0-5 147,0 5-153,0-7-45,0 12-171,0-7 0,0 3 122,0-1-107,7-7 1,-3 10-163,8-9-41,-9 1 0,11-4 126,-8 4 0,1-4-56,-1 4 58,-4-5 149,6-1 0,-6 0 166,3 0-153,-3 0 0,8 0 101,-4 0-100,-4 0 1,7-1 257,-3-5-313,-4 4 17,13-6 9,-13 8-7,14 0 137,-14-7-95,13 5 0,-7-8 176,3 4-168,4 4 0,-7-7 304,4 3-36,3 4-151,-5-13 1,1 13-87,1-4 1,-8 2 10,1-2-32,5 4 1,-8-7 101,4 3-168,-4 4 0,-2-7 100,0 3 108,0 4-80,0-14 0,0 13 11,0-9 1,0 6 83,0-5 212,0 7-198,0-11 1,-6 11-80,0-8 1,-2 8 178,3-1 0,3 1-96,-4-2 0,-4 4-29,-1-4 1,1 4-79,-1 2 1,5 0-119,-6 0 0,7 0 105,-7 0 0,6 0-162,-5 0 0,5 0-184,-6 0 68,9 0-1824,-13 0 2053,14 0 0,-5 16 0,7 3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1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7895,'0'-9'348,"0"1"-377,0 8 183,7 0-538,-5 0 0,8 0-100,-4 0 484,-4 0 0,5 0 0,-7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8264,'12'0'477,"-1"0"1,-5 0-118,5 0 0,-5 0 284,6 0 1,-7 0 446,7 0 0,-6 0-449,5 0 0,-5 6 111,6 0 1,-7-1-398,7-5 1,-6 0-275,5 0 1,-5 6-240,5 0 0,-5 0-406,6-6 1,-6 2 311,5 3 1,-7-1-292,2 8 1,-4-6-2119,-2 5 963,0 8 1075,0 1 1,-8 12-933,-4-3 1554,-11 11 0,-4-3 0,-7 5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3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8264,'-10'0'432,"3"0"0,14-8-289,5-4 0,9-5 197,2-6 0,6 4 17,-6-4 1,2 9 330,-2 3 0,-4 7-593,4-2 0,-4 4 29,-1 2 0,-7 8-244,1 3 1,-8 13 175,1 4 1,-3 7 181,-2 5 0,0-1-61,0 7 1,0-8-10,0 3 0,-6-1-24,1-5 1,-7 1 227,6-13 1,-1 6-322,1-6 0,4 0 130,-4-6 0,4-5-530,2-1 23,0-7-15,0 4 49,0-8-182,8 0 337,-6 0 0,11-8 85,-7-3 0,6-5-250,-7-1 0,7 0 72,-6-1 0,5-5-445,-5 0 1,6-2 105,-7 2 0,7 2-57,-6-8 1,5 1 625,-5-7 0,7-15 0,-3-4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8264,'15'-17'0,"-3"0"-16,3-1 1,-7 1-37,4 0 1,-3 5 241,-3 1 1,-4 5 950,4-6-327,-4 8-286,5-3 0,-3 7-286,8 0 1,-9 7-56,3 5 0,-2 3 208,2 3 1,-4-1-119,3 0 1,-3 6-117,-2 0 1,-5 6 41,-1-6 1,-6 6-208,7-6 1,-7 0 141,6-6 1,-5 1-138,5-1 1,-2-2-79,3-3 0,3-2 184,-4-5-200,4-3 151,2 6 203,0-8-267,0 0 1,8-8-177,3-3 1,5-5 144,1-1 1,2 0-169,4-1 0,-4 7 165,4-1 1,-9 7 5,-3-7-325,1 8 162,-3-3-212,-1 7 163,-8 7-237,0 3 1,-8 17-385,-3 7 1,-6 3 271,-6 9 595,-12 8 0,-1 7 0,-7 8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35 172 8281,'17'0'-394,"1"-8"374,-1-3 1,2-11-85,4-1 1,-2 0 1004,8 6 0,-6 0-243,6-1 1,-6 7-1,6-1 1,-8 9-361,2-3 0,-4 6-259,-1 6 1,-7 3 166,1 8 1,-9 3 32,3 3 1,-4 4-176,-2 7 0,-8 1-14,-3-1 1,-4 1-317,-3 0 0,-1-1-67,-4 1 1,4-3-89,-4-3 0,4-4 93,1-8 1,1 1-95,0-1 0,-6-7 52,0-5 1,-1-3 4,7-2 1,-6-2-118,0-3 0,2-7-29,9-11 0,-1-4 82,7-7 1,0-7 397,6 1 0,0 5-118,0 6 263,8 8 1,2 4 143,7 11 105,0 4 1,1 10-216,-1 4 1,0 5 860,0 6 0,1 4-190,-1 7 1,0-5 617,1 0-856,7 0-341,-6 5 1,14-7-190,-5-4 0,13-3-256,5-3 0,2-2-517,-2-3 0,10-3-152,-4-3 1,5-4 873,1 4 0,-4-12 0,5-3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4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8352,'10'-17'439,"3"5"-322,-7 1-94,0 7 1,-4-4 1142,4 8-575,-5 0-456,7 0 1,-8 8 90,0 3 0,0 7 4,0 5 0,0 2 26,0 3 0,0 5 89,0-4 1,0 2-354,0-3 0,0 5 148,0-4 1,0-4-561,0-2 1,0-4-218,0-2-107,8 1 520,1-1 1,9-7-13,-1-5 1,0-5-28,1-5 1,1-5 34,4-7 0,-2-2 108,8-4 1,-8 3-59,2-3 0,-4 2 276,-1-2 0,-1 4 102,0-4 0,0 5 220,1 7 0,-7-2-131,1 7-243,-8 0 684,11 6 13,-13 0 0,11 8 137,-7 3-441,0 12-67,-6-4 1,6 14-11,-1-4-105,9-4-122,-12 8 0,13-8-18,-3 3 1,3-3-32,2-7 0,6-1-195,0 0 1,8-1 118,-2-5 0,4-3-147,1-8 0,1 0-30,-1 0 0,-1-8 131,-4-3 1,4-12-108,-5-6 132,5-4 1,-4-7-1,-2-4-47,-2-6 1,-2-6-21,-6-13 0,-2-4-18,-3 3 0,-4 1 51,-8 17 784,0-3-495,0 11 1,-6 1-44,0 9 1,-7 5-141,1 6 1,-5 5-820,-6 1 0,4 2 78,-4 9 0,-2 0-218,2 6 0,-6 4 898,6 8 0,0-1 0,5 14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6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8221,'27'-17'532,"-2"0"-133,-8-1 1,6 1-115,0 0 0,8-1 311,-2 1 0,4 2-185,1 3-263,-7-3-37,-2 13 1,-2-6-778,0 8 0,0 0 316,-5 0 1,-7 0-1340,1 0 623,-8 0 595,11 0 1,-15 0 179,0 0 1,-8-2 290,-9-3 0,0-3 0,-1-4 0,1-3 0,0 7 369,-1-3 247,1-5-71,0 14-118,0-5 0,5 9-90,1 3 1,7 5-88,-2 7 0,-2 6 133,2 0 1,-5 6-202,5-6 0,-2 8-183,3-2 1,3-2 33,-4 2 0,-2-6-192,3 6 1,-1-8 1,6 2 0,-6-4-135,0-2 1,1-5-113,5-1 301,0-7 0,7 4-68,5-8 1,3-2 152,2-4 1,1-2 11,-1-3 0,0 1 83,1 5 402,-1 3-285,0-6 0,-7 10 178,-4 4 0,-5 3-66,-1 9 1,-1-1-107,-5 0 1,-4 8-272,-7 4 0,5-4-103,1-2 0,-1 2-142,-5-2 1,2 0 218,3-6 1,2 1 63,5-1 1,3-6-992,-4 1 627,4-8 1,4 3 465,4-7 1,3-1-131,9-5 0,-1 4 364,0-4 1,-5-2-271,-1 3 1,-5-1-283,6 6 1,-9 2 54,3 4 0,-8 5-272,-9 12 0,-8 4 189,-16 8 0,-2 5 277,-3 0 0,-4 8 0,-8-3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5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8350,'0'-10'3257,"0"3"-2987,0 7 1,2 1 37,4 5 1,2-2 126,3 8 1,5-3-235,-5 3 0,3 3-41,-3-3-495,5 3 1,-9 2 277,5 1 1,-5-7-949,-7 1 0,6-7-590,0 7-340,0-8 748,-6 11 1187,7-13 0,3-10 0,7-11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8350,'10'0'-68,"-3"0"0,-9 2-194,-3 3 1,1-1 121,-8 8 65,8-1 199,-3 7 0,-1-1 421,-3 0 1,1 8-296,-2 4 0,1 6-13,-6 5 0,-1 4-113,1 8 1,-2 2-12,-4 3 0,2-1 52,-8 8 0,6-9-3,-6 3 1,6-4-138,-6-2 0,6-8-16,-6-4 0,8 2-185,-2-1 1,4-7 96,1-5 1,1-8-80,0 2 1,1-9 105,5-3 0,-4-5-124,3 6 1,2-8 493,-1 1-307,-1-3 1,-3-9 51,3-5 1,-1 2-94,7-1 0,0-1 20,6-5 1,0 5-58,0 1 10,0-1 1,0-5-14,0 0 1,0 5-165,0 1 0,2 1 24,4-1 0,2-5 123,3 5 0,11-7 169,-5-5-173,12 4 72,-10-6 0,14 2-6,-5 0 0,13 0 44,5 6 1,-2 1 150,2 5 1,6-3 18,6 9 0,1-1 174,-1 6 0,-4 2 150,3 4 0,-5 3-197,-6 8 0,0 3-50,-11 3 0,1 2-107,-12 4 0,-9-3-110,-9-3 1,1-3 64,-1 3 1,0 2-300,-6-2 151,-8 0 0,-1-8-213,-9-3 478,1 3 1,0-13-61,-1 4 0,3-12 157,4-5 1,-3-11-53,8-1 0,-5-7-130,5 1 0,0-4-392,6-1 1,2 1-582,4 4 0,4-2 237,7 8 0,0 2-1306,0 10 1896,8-5 0,2 7 0,8-9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8297,'0'-18'-441,"0"1"1,-2 6 1181,-4-1-187,4 8-78,-5-3-252,-1 7-239,6 0 0,-6 2 53,8 3 1,-2 5 101,-3 7 1,3 0 11,-4 1 0,4 7 24,2 4 0,-2 5-8,-4 7 1,2 5 5,-7 11 1,-1 1-1,-5 11 1,6-4-24,-1 10 1,0 0 47,-5-6 0,6 4-255,-1-9 0,8-1 44,-1-5 1,-3-2-81,2-16 1,0-5-27,6-7 0,0-1-47,0 2 1,6-10 109,0-7 1,2-6-418,-3 5 294,-3-7-47,6 4 69,-8-8 0,0-8 75,0-4 1,0-3-721,0-2 0,0-8 801,0-4 0,-8-4 0,-1-1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8242,'0'-35'0,"2"8"0,3 4 0,1 2 213,11-2 0,-1 4 181,13-4 0,-1 9 317,7 3 1,0 7-161,-1-2 0,6 6 73,1 6 1,5 4-157,-6 7 0,1 6-125,-7 0 1,-1 2-288,-4-2 1,-4-2 144,-8 8 1,-7-6-487,-5 6 0,-3 0-80,-2 5 0,-2 1-357,-3-1 0,-13-1 365,-11-4 1,-3 4-158,-3-5 1,4 3-140,-3-2 1,3 2 652,-9-8 0,-4 0 0,-1-6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8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8218,'10'-17'838,"3"6"-450,-7-1 0,8 8 173,-3-2-251,5 4-43,1 2 0,0 0 183,0 0 1,6 0-192,1 0 1,-7 2-132,-6 4 0,1 2-71,5 3 0,-5 3-223,-1-8 0,-7 7-8,2-1 1,-4-3-29,-2 3-554,0-1 333,0 6 20,0 1 0,0-7-351,0 1 1,-2-1 753,-4 7 0,-4-1 0,-7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49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8301,'-9'-8'-213,"1"-2"-320,8-7 850,-8 8 838,7-7-471,-7 14-265,8-5-455,0 7 1,0 1 58,0 5 1,0 6 496,0 11-362,8-4 36,-7 14 0,9-6 135,-4 7 1,-4 1-103,4-1 1,-5 7 168,-1-1 1,0 6-221,0-5 1,0 7-110,0-2 0,0-2-177,0 2 1,-1-2 93,-5 2 1,2 2-150,-8-7 1,9-1 5,-3-5 1,4-7 120,2 1 0,-6-2 16,0 2 0,1-4 29,5-8 1,0 1 20,0-1 0,0-6 88,0 1 230,0-8-255,0 3 92,0-7-30,0 0-90,0-7 1,5-3-141,1-7 1,0-6-220,-6 0 1,6-6 111,-1 6 0,3-8-152,-2 2 1,-2-3-192,7-3 1,-5 6 158,5 0 0,-1 8 227,2-2-123,3 4 158,-5 2 0,1-1 52,1 1 1,-1 6-45,6-1 0,-5 6 149,0-5 1,-1 5 33,6-6 1,-5 3 216,-1-3 1,1-1 143,5 7 0,1-2-185,-1 3 0,0 3-2,0-4 0,1-2-97,-1 3-101,0-1 34,1 6 1,-1 0 79,0 0-86,0 0 0,1 7-23,-1 5 0,-5 3-26,-1 3 0,-7 7 75,2 3 1,1-1-54,-1 2 0,0 0 272,-6 6-244,0-1-58,0-7 1,-2 6 14,-4-4 1,-3 1 6,-9-1 0,1 2-8,0-8 0,-2 6 20,-5-6 0,3 6-7,-7-6 1,-1 5 45,-6-4 1,1-1-53,-1-6 1,-5 0 159,-1 0 0,1-1-97,5-5 0,-3 3 8,3-8 1,-3-1-40,9-5 1,2 0 2,-2 0 1,6-7 12,-6-5 0,14 3 0,-2-3 0,5 0-54,1-5 1,-3 0 37,9 0 0,-1-6-311,6-1 131,7 1-252,3-2 1,9 6-326,4-4 0,4 4-340,8 2 1,1 7-2086,5 4 3097,3 4 0,8-5 0,0-3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58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8329,'0'-18'-947,"0"7"1059,0-1 28,0 8 1,2-9 12,4 7-86,-4-7 1,5 9 102,-7-8 1,2 7 84,4-7 1,-4 6 33,4-5-178,-4 7 57,-2-11 528,7 13-72,-5-6-224,6 8-225,-8 0 0,0 4-32,0 7 0,0 3 101,0 15 0,0-6 36,0 6 0,-6 5-79,0 6 0,-5 1-4,5-7 1,-5 3 51,5 3 1,-6-3-112,7 3 1,-1 2-103,6-1 0,-6-7 75,0-5 1,0-8-258,6 2 0,0-3 100,0-3 0,2-6-178,4 1 335,-4-8 105,6 3 65,-1-7 1,-5-2-262,4-3 1,-4-7 32,-2-11 1,6 2-67,0-8 1,-1 0-262,-5-5 0,6 5 203,0 0 0,2 8-87,-3-2 0,-1-2-306,8 2 256,-1 0 1,5 6 85,-5-1 0,5 7 142,-5-1 0,4 3 167,3-3 0,1-3-21,4 3 0,-2 3 206,8-3 0,-8 2-92,2-1 1,-4-3 38,-1 9-695,-1-1 310,0 6-699,-7 0 0,3 2-90,-7 4 0,0 3-424,-6 8 0,0 8 489,0 4 1,-8 4-580,-3 2 1369,-5-1 0,-9 1 0,-2-1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5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8594,'-9'0'1127,"3"0"-844,12 0 1,-2 0 214,7 0 1,6 0 339,6 0 0,8-2-204,-2-4 1,4 4-185,1-4 1,7-1-151,-1 1 0,2-2-124,-1 2 1,-5 4-561,4-3 1,-3 3-223,-2 2 0,-7 0-663,1 0 1,-6 0 661,6 0 607,-8 0 0,12 7 0,-6 3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8580,'17'-9'1900,"1"-5"-1316,-1 8 1,-2-1-54,-3 1 1,3 4-149,-3-4 0,-3 4 90,3 2 1,0 0 42,5 0-434,0 0 0,0 0 189,1 0-501,-9 0-124,7 8-252,-7 2 1,1 7-109,-4 0 0,-4-5-109,-2-1-300,0 1 1,0 5-517,0 0 487,0 1 1152,0-1 0,-8 8 0,-2 2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0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7383,'17'0'32,"0"0"0,-3 0 326,3 0 0,-3 0 102,9 0 0,-6 8-336,-5 3 0,3-1-287,-4 1 0,-1 3 165,2 9 1,-9-2-96,3 8 1,-4-2 12,-2 1 1,-8 5 94,-3-4 1,1-4 164,-1-2 0,1 2 53,-1-2 1,-3 0 618,8-6-524,-7 1 1,11-1 581,-4 0-174,4-7-175,2 5-285,0-13 0,8 6 15,4-8 1,5-2-297,6-4 1,4-9-335,7-8 0,9-2-398,3 2 0,2 2 446,-2-8 291,12 8 0,-12-20 0,13 5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51 8205,'-52'44'-1803,"0"-4"1762,-7-3 1,5-3 409,-4 1 0,12-6-22,6 0 0,3-10 281,3-2 0,13-2-262,3-9 1,7 2-59,-1-2 1,7-4-61,10 3 0,9-9-1,15-1 1,7-15 175,16 3 0,8-12-149,3 1 1,10-3-153,2 2 0,0-2-21,-6 8 0,-8-6-221,-3 6 1,-6 6-27,-6 5 1,-4 3-152,-7-3 0,-2-1-722,-5 7 1,-4-2-67,-13 3 303,4 3 198,-13-6 0,-2 8 81,-11 0 0,-10-2 503,-2-4 0,-2 4 0,2-3 0,3 5-42,-3 5 0,4-1 42,2 8 0,1-1 0,5 7 0,3-1 204,8 0 1,0 8 1172,0 4 1,0 4-594,0 1 1,2 3-221,4 3 0,-4 4-288,4 8 1,1-6-231,-1 0 0,0-7-60,-6 1 0,0-5-344,0-6 1,0-4 325,0-8 0,0-6-332,0 1 358,-8-8 0,-1-6 117,-9-15 1,9-3 201,3-8 0,-2-3 52,2-10 1,1 5 345,5-4 0,7-3-269,5 3 1,3 2-152,3 9 0,5-2-561,0 8 1,7 0 257,-1 6 0,-2 1-1259,2 5 1,0-3 297,5 8 0,1 1 973,-1 5 0,-7 7 0,-2 3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0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8462,'11'-6'-12,"1"0"0,-6-5 825,5 5-511,1 0 1,3 8 1216,-3 4-979,3-4 0,-7 13-74,3-3 0,-3 3-317,-8 3 0,0-5-222,0 4 0,0-3-137,0 9 0,0 2-510,0-2 1,0 0-1400,0-6 1564,0 0 1,2-1-638,4-5 571,3-3 340,1-8 1,11-4 280,-4-7 0,12-9 0,-2-14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1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892 1 8400,'27'0'0,"-2"0"376,-8 0 0,0 2 584,0 4 323,-7-4-565,-2 13-430,-8-5 0,-2 7 175,-4 0-756,-11 8 279,-10-6 1,-10 14-819,-3-4 1,-6 3 539,-12 3 1,1 2-94,-13 3 1,5-2-227,-10 8 1,10-7-15,1 1 0,9-9-25,-3-2 711,4-8-261,10 4 1,2-8 31,7 0 1,8-5 640,4 0 580,4-9-473,2 5-230,7 0-204,10-6 205,17 5 1,10-7 65,8 0 0,7-7-60,4-5 1,6-3 50,6-3 0,3 1-93,8 0 0,-5-6 41,-1 0 1,1 0-290,5 5 0,-8 1 135,-3 0 0,-6 1-202,-6 5-112,-4-4-301,-7 13-905,-8-6 844,-2 8 1,-16 2-348,-3 4 0,-6 3 245,-6 9 0,-11-1-160,-12 0 1,-5 2 735,-7 4 0,5-3 0,-14 5 0,6 0 0,-8 1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8313,'-17'5'-60,"0"1"1,5 6 59,0-6 0,7 7 1519,-7-1-862,8 3 1,-5 2 8,3 0 1,4 3-123,-4 3-399,4-4 64,2 6 1,-5-8-103,-1 1 1,0-1-341,6 0-79,0 0 298,0 1-1202,0-1 681,0-7-240,0-3 477,8-14 0,-2-3-217,11-7 0,-2-3-134,14-3 1,-6 4 237,6-4 0,-2 4 155,2 2 1,1 5 576,-7 1 1,0 7-193,-5-2 770,-1 12 0,-7 3-154,-5 9 0,-3 1 229,-2 4 1,0-4-517,0 4 0,0-4-148,0-1 1,-5-1-146,-1 0 1,0-5-190,6-1-1402,0-7 1139,0 4 0,2-10-551,4-4 1,3-3 149,9-9 0,-7-7-75,1-4 0,-1-1 333,7 1 0,-1-2 331,0 8 0,0-4-317,1 10 430,-9-4-128,7 19 666,-14-6 0,5 16-336,-7 3 1,0 5 896,0 1 1,0 2-216,0 4 0,-5-3 945,-1 3-1472,0-4 1,6-2-150,0 0 0,0-5-157,0-1-348,0-7 1,2 4-567,4-8 0,3 0 476,9 0 1,-1-8-748,0-3 1,0-5 244,1-1 1,-1-2 151,0-4 1,1-10 722,-1-7 0,6-1 0,0 7 0,0 5 0,-6 0 0,6 8 0,1-2 0,-1 6-20,-6 5 1,-6 5 29,1 7 1308,-1 0-672,-1 0 287,5 0 309,-13 7-805,14 3 1,-12 5-30,7-3 1,-7-3-224,2-3 1,-2-4-93,1 4-22,-3 3 1,12 1 1,-9 7 0,3 3 475,-2 3-113,-4 3-245,6 17 0,-8-3 146,0 12 0,0 4-74,0 13 0,0 8-22,0 3 0,-8 9-481,-4 9 0,-3-2-413,6-44 1,1 0 0,2-1 0,0-1-2178,-5 43 1483,7-9 498,-12-7 850,14-15 0,1 1 0,6-11 0,1-4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24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8133,'-9'0'-1294,"1"0"1265,8 0 39,0-8 333,0 6-128,0-6 49,0 8 3010,0 0-2631,8 0-480,-6 0 0,7 0 0,-3 0 149,5 0 0,-1 0-82,2 0 1,5 0-20,6 0 0,8-2-49,-3-3 1,5 1-141,2-8 1,1 6 30,5-5 0,-7 5 75,1-5 0,-1 7-226,-5-2 1,-4-2 67,-2 3 1,-4-1-1059,-1 6 530,-1 0 0,-2 2-237,-3 3 1,-4 5 253,-8 7 0,0 1-574,0-1 1115,-8 0 0,-9 8 0,-10 2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25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8265,'-10'0'268,"3"0"-84,7-8 162,0 6 438,0-6-417,7 1-187,3 5 0,7-6 5,1 8 1,-7 0-170,1 0 0,-1 0 32,7 0 1,-1 0 139,0 0 1,8 0-4,4 0-16,4-8-123,1 6 0,7-11 59,-1 7 1,6-5 91,-6 5-379,1-8 279,1 5 0,-6-3-104,5 1 0,-7 7-279,-5-2 0,2-2 27,-8 3 0,0-1-249,-6 6 1,-1-2-568,-5-4 706,5 4 1,-13-5-263,9 7 227,-8 0 5,4 0-17,-16 0 416,-2 7 0,-15 3 0,-2 7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2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8443,'0'-17'-1340,"0"7"1751,0-5-163,0 13 1111,0-6-563,0 8-551,8 0 0,2 2-86,7 4 1,2-2 22,4 7 1,-4 1 48,5 5 1,0 6 184,0 0 0,6 2-53,-1-2 0,-2-3 94,2 3 1,-6 2-44,6-2-196,-8 0-13,4-6 1,-6 2 21,4 4 1,-4-3-42,4 3 1,-9-4-179,-3-2 0,-5 0 136,6 1 1,-9-1-214,3 0 0,-12 3-80,-5 3 0,-12 5-329,-6 13 0,-13 5-1031,-10 11-910,-15 5 2419,32-24 0,-1 1 0,-13-3 0,-2-1 0,2 3 0,0 1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3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329 778 8134,'-10'-7'-1188,"3"5"1365,-1-14 1,6 13 141,-4-9 1,4 6 915,2-5-800,0-1 0,0-5 26,0 0 1,0-1 641,0 1-686,0 0 1,0-1 363,0 1-496,0 0 1,0 0-248,0-1 1,0 7-42,0-1-150,0 1 294,-7-7-246,-3 1 1,-7 2-403,-1 3 0,7 5 223,-1 7 0,1 0-14,-6 0 1,-1 1 60,1 5 1,5 2 294,1 3 0,-1 11-74,-5-5 0,0 6 177,0 0 0,5-2-121,0 8 0,7-2 104,-7 2 1,8 3-7,-1-3 1,-3-2 139,2 2 1,0-6-126,6 6 0,6-8-96,0 2 1,5-10-4,-5-1 1,6-6 39,-7 5 1,9-7-11,-3 2 0,5-4-32,1-2 0,0-6-11,1 0 0,-1-9-145,0-2 1,6-3 97,0-8 0,0-1-320,-5-6 1,-1 1 145,0-1 1,-1-7-392,-5-4 0,5 1 164,-5-1 1,4 2-34,3-2 0,-7-4 12,1 4 1,-6 7-9,5-1 0,-7 13 321,2-7 1,1 9-100,-1-4 1,0 8 350,-6-2 1,0 9-180,0 3 723,0-1-373,0-5-131,0 7 0,0 1 355,0 3-113,0 4-278,0-6 0,0 10-367,0 4 253,0 4 0,0 13-4,0 0 0,0 7 32,0-1 0,0 6-11,0 5 0,0 4 90,0 8 1,0 6 254,0 0 0,2 1-133,4-1 0,-3-3 92,9 9 0,-6-8-306,5 1 1,-5-9 155,6-2 0,-7-7-241,7 1 0,-6-9 68,5-2 0,-5-8-21,5 2 1,-5-10-53,6-1 0,-6-8 26,5 1-89,1-3 0,5-2-178,0 0 1,0-13-1111,1-4 0,7-12 78,4 0 1321,-4-4 0,15-9 0,-4-2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10320,'7'10'1322,"-5"-1"-900,4-3 1,2-2-45,-3 7 1,3 1 169,-2 5 0,-4-5-564,4-1 0,1 1 71,-1 5 0,0-5-325,-6-1-183,0 1 0,2 3-621,3-3 0,-3-3-358,4-3-638,-4-4 2070,-2 5 0,0-14 0,0-3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8134,'0'-10'1646,"0"3"-1003,0 7-589,0 0-133,-7 0-102,5 7 1,-6 3-227,8 7 0,0 3 99,0 3 308,0-4 0,0 13 0,0-5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8215,'0'-27'-220,"0"4"0,0 10-415,0 1 1,0 6 34,0-5 572,0 7 0,-1-10 44,-5 9 1,-4-1-17,-7 6 0,0 0 266,-1 0 1,1 2-34,0 4 0,-1 3-15,1 8 1,0 3-58,0 3 1,1-4 181,5 4 0,3-4-66,8-1 0,0-1-20,0 0 0,8-1 59,3-5 0,5 4-107,1-3 0,6 1 148,0-1 0,0 1-37,-6-7 0,1 6 137,-1-7-381,0 9 1,-5-6-386,-1 3 317,-7 4 0,2-7-102,-12 4 0,2 1-415,-7-7 1,-3 5 234,-9-5 1,4 2-471,-4-2 1,-2-4 108,2 3 1,-6-3-513,6-2 1147,8 0 0,-8-15 0,3-4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8329,'8'-11'2254,"3"-1"0,6 6-1301,7-5 1,2 5 162,9-6 1,0 9-907,-1-3 1,1 4-510,-1 2 1,-5 0-254,0 0 1,-8 0 452,2 0 0,-4 8-1567,-1 3 1,-9 5 377,-3 1 0,-4 8 1288,-2 4 0,-8 3 0,-1 3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8241,'0'-12'-52,"0"1"291,0 7 825,0-11-216,0 13-52,0-6-633,0 8 0,-6 4-172,0 7 1,0 3 174,6 15 1,-6 7 43,1 10 0,-3 4-29,2 2 1,4 6-140,-3-1 1,-3 5-48,2-10 1,0 7 53,6-13 1,0 6-67,0-11 0,6-3 35,0-9 0,7 2-70,-1-8 0,3 0-104,3-6 0,-1 0-326,0 1 0,0-7 16,1 1 0,-1-8-357,0 1 0,1-3-712,-1-2 1535,0 0 0,0-7 0,1-3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4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69 9169,'-17'-27'2599,"9"10"-2739,8 11 1,8 4 504,9 2 0,2-5 687,4-1 1,4 0-758,8 6 1,7 0-64,4 0 1,0 0-895,6 0 1,-4 0 661,10 0 0,3 8 0,1 1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5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7264,'0'-10'145,"0"-5"0,2 7 617,4-3-292,-4-5-152,5 7 0,-1-3 98,0 1 29,0 7-543,-6-4 159,7 8 0,-3 2 90,8 4 0,-6 2-64,5 3 0,-5 5-12,5-5 0,-5 4-130,6 3 1,-7-1-243,7 0 1,-6 3-1539,5 3 1835,1-4 0,5 6 0,0-8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6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8160,'0'-17'0,"0"0"38,0-1 144,0 1 0,0 6 11,0-1 1,-2 8 28,-4-2 307,4-3-31,-13 7-491,5-6 0,-5 18 142,3 7 0,-3 8-173,3 10 1,3 1 63,-3 5 0,7 1-98,-7 4 0,8 4 45,-2-4 0,4 2-217,2-2 1,0 4 93,0-4 0,0-3-155,0-3 0,10-4 291,7-1 0,8-8 0,10-2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6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364 243 8160,'9'-17'-352,"-1"-1"0,-8 1-31,0 0 263,0-1 0,-2 1-114,-4 0 0,4-1-9,-3 1 1,-5 6 421,-2-1 1,3 3-199,-3-3 0,1-1 41,-6 7 1,-1-6-3,1 7 1,0-1 162,-1 6 1,1 2-39,0 3 1,-1 5 10,1 7 1,0 1 57,0-1 1,-1 2 59,1 4 1,2-2 228,3 8 1,-3-6-184,3 6 1,5-8 230,1 2 0,-2 2-133,2-2 1,1 0-122,5-5 0,1-7-249,5 1 1,-2-7-236,8 7 0,-1-8-118,6 2 0,8-5-422,4-1 1,2-7-231,-2-5 0,3-5 380,-3-6 0,-4 4 267,-2-4 1,2 3 73,-2 3 0,-5 6 235,-7-1 0,1 8 325,5-2 283,-7 5 1013,5 8-827,-13 11-445,6 1 0,-8 6 470,0-8 1,5 0-247,1 1 1,0 5-235,-6 0 0,6 0-161,-1-6 0,7 0-176,-6 1 1,5-1-206,-5 0 0,7-5-508,-1-1 1,3 1 353,3 5 358,-1-7 0,8-3 0,2-7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12103,'0'12'-404,"0"-1"1,0-5-2,0 6 0,0-7 316,0 7 1,0-6-402,0 5 1,-2 1 489,-4 5 0,-4 8 0,-7 2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8314,'-8'-10'4251,"7"2"-4525,-7 16 0,2 3 342,0 13 1,-5-5 198,5 4 1,0 2-70,6-2 1,-6 6 51,1-6 1,-1 0-486,6-6 0,0 0-225,0 1-57,8-1 1,1-2 120,9-3 0,-1-4-42,0-8 1,0-2-35,1-4 1,-1-4 110,0-7 1,1 0-136,-1-1 1,0 1 130,0 0 0,1-1 408,-1 1 1,-5 2 475,-1 3 62,-7 5 0,6 7-142,-5 0 1,-3 7 440,4 5 0,-2 3-240,2 2 0,-4 8-143,3 4 1,3-2-73,-2 2 1,7-6-286,-1 6 1,5-8-138,6 2 1,-4-4-73,4-1 1,2-7-323,-2 1 0,6-9 83,-6 3 1,6-4-194,-6-2 1,6-8 168,-6-3 0,0-6-44,-6-6 1,1 1 258,-1-6 78,-7-9 0,3-5 0,-7-6 39,-2 2 0,-2 5 183,-2-5 1,0 10 435,0 1 1,0 2-336,0 10 0,-6 6 459,0 6-1220,0 7 424,-1-4 0,-1 10-1206,-4 4 0,-1 3 1259,7 9 0,-7 7 0,3 2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8148,'6'-18'-381,"0"1"0,7 7 528,-1 5 1,11 3 467,6 2 1,-3 2-47,3 3 1,0 7 106,6 11 0,-7-2 8,1 8 0,-8 0-238,2 5 1,-9 7-775,-3-1 0,-7 8-244,2-2 0,-8 4-502,-9 2 0,-3 0 494,-15 0 0,1 5-1169,-7 1 1651,0-8 0,1 0 1,-1-6-1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8223,'12'-5'3,"-1"-1"0,1 0 69,5 6 1,0 0 782,1 0-511,7 0 0,-6 0 19,4 0 0,-4 0-21,-1 0 0,-1 0-496,0 0 0,-2 2-508,-3 4 1,1-2-573,-7 7 0,0 1 1234,-6 5 0,0 0 0,0 1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8216,'-9'9'2186,"11"-1"-1659,15-8 1,8 0-566,10 0 0,-1 0 235,1 0 1,-1-8 88,1-3 1,2 1 85,3-1-1800,-11 7 1058,11-12 1,-13 15-1186,8-5 1,-7-2 1554,1 2 0,0-7 0,6 3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8285,'0'11'-68,"0"1"61,0-8 0,2 3 346,4-7 1,6-2 466,11-3 0,-2-5-27,8-7 1,-1 1-439,7 5 0,-6-3-412,0 9 1,-6-7-140,6 6 0,-6 0-451,5 6 0,-6 0 157,1 0 1,-6 2-520,-6 4 0,3 6 1023,-8 11 0,-1-4 0,-5 6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3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0 744 8163,'12'-15'-202,"-1"3"0,-5-3-332,5 4 1,7-5 435,5-1 0,0-6 427,-6 0 0,0-2-149,1 2 0,-1 2-160,0-8 1,1 2-456,-1-2 0,0-4 156,0 5 1,-5-7 278,-1-5 0,-7 3 0,2-3 0,-4 3 0,-2 3 0,-2 5 0,-4 0 0,-3 8 0,-9-2 0,1 4 0,0 1 0,5 7 0,1-1 0,-1 8 0,-5-1 0,5 3-40,1 2 1,5 0 124,-5 0 1,5 0-13,-6 0 1,8 7 112,-1 5 1,-3 3-35,2 3 0,0 1 182,6 4 0,0 4 36,0 7 0,0 3-149,0 3 0,-5-1 176,-1 7 0,0 0-58,6 6 0,0 5-113,0 1 1,0-2-102,0-10 0,0 2-208,0-8 0,0 6 112,0-5 0,0-1-105,0-5 0,6-8-779,0-4 416,-1 4-347,3-8 289,-6 6 516,6-16 0,-8-3-209,0-12 0,0-3 12,0-9 1,0-7 34,0-3 0,0-5 5,0-2 0,2 1 61,3-1 1,-1 1-18,8-1 0,-6 2-45,5 5 0,-5-3 94,5 8 1,-1 0 150,2 5 1,3 1 108,-4 0 218,5 7 1,1 3-127,0 7 0,1 0 52,-1 0 1,0 0 76,1 0 0,-3 7-96,-4 5 1,3 3-755,-8 2 8,-1 1 0,-5 5-314,0 0 1,-1 0 331,-5-6 0,-4 0-116,-7 1 1,0-7 503,-1 1 0,1-8 0,0 3 0,-1-7 0,9 2 1225,3 4 840,4-4-245,10 13 1,1-5-861,9 7 1,-1 1 21,0-1 0,3 0-241,3 0 1,-2 3 291,8 3 1,-3-2-1145,3 8 0,2-6 135,-8 6 0,6-6-2156,-6 5 1,6-5 607,-6 6 1524,0-8 0,2 4 0,2-7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8334,'-7'-17'0,"-3"0"0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0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8334,'-17'0'-246,"-1"0"75,1 0 1,0-2-197,-1-3 1,7 1 225,-1-8 0,8 6 84,-1-5 1,-3 5 315,2-5-120,0-1 1,5-5 13,-5 0 0,4-1 191,-4 1 0,4 0-108,2-1 1,0 7 226,0-1 1,0 7 766,0-7-343,0 8-702,0-4 1,2 10 170,4 4 0,3 10 160,9 7 0,-1 7-46,0-1 1,3 4 279,3 1 1,-4 1-193,4 0 0,-4-1-222,-2 1 0,1-6-625,-1-1 0,0-5-224,1 6 0,-1-6-547,0 6 1,-5-6 547,-1 6 0,-1-8-1162,1 2-46,5-4-444,-14-1 1384,5-9 780,-7-1 0,0-16 0,0-1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0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8334,'17'-18'1319,"6"1"-819,0 0 1,8-2-348,-2-4 1,13-4 256,10-8 0,5 0 200,7 1 1,7 7-459,-8 4 0,8 4 133,-7 1 0,-3 9-138,3 3 1,-9 4-130,3 2 1,-12 8-353,-5 3 0,-5 7 283,-1 5 1,-9-2-292,-2 8 1,-7-6 51,-6 6 1,-3-1-166,-8 7 1,-2 0 246,-4-1 1,-11 1-168,-12-1 0,-5 3-30,-7 3 0,-1-9 70,-4 3 1,-4-9 37,4 4 1,2-13 84,-2 1 0,5-11 266,-5-1 1,8-3 0,-3-2 1,12 0 77,6 0 0,4-7-66,2-5 0,7 3 170,5-3 0,3 6-42,2-5 1,9-1-56,9-5 1,7 0 120,9-1 1,8 1-50,4 0 0,-1-1 288,1 1 1,-8 0-138,3 0 1,-5 1-26,-1 5 1,-8-3-539,-4 8 0,-10-1-1251,-1 1 417,-9 4 0,5-8 201,-8 5 833,-8 3 0,-9-14 0,-10 7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1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8334,'0'-25'0,"0"12"1956,0-5-1321,0 5 1,0 1 680,0 1-222,0 7-209,0-4-773,0 8 1,0 10-190,0 7 1,0 10 193,0 13 1,6 12-64,0 12 1,-1 5-1058,-5 6-654,0-4 1474,0 6 0,2-8-1269,4 0 0,-2-2 1260,7-3 1,1 3 0,5-5-1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1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8154,'-7'-12'138,"-5"1"0,4 5 250,3-6 1,1 9-152,-2-3 1,4 2 328,-4-2 330,4 4-100,2-5-957,0 7 0,0 9 130,0 8 1,6 3 181,0 8 0,0 1-67,-6 6 0,0-1-142,0 1 1,0-2 57,0-4 1,0-4-143,0-8 1,0 0-653,0 0 381,0-7-703,0 5 592,0-13 524,0-2 0,7-9 0,3-9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8324,'10'-25'0,"-3"0"71,-7-4 1,0-2 142,0 8 1,0 0 828,0 6-179,0 7 76,0-5-270,0 5-728,0 1 1,0 3 110,0 12 1,6 5-269,0 12 0,5 6 170,-5 12 0,6 5 209,-7 11 0,7 11-115,-6 7 0,0 7-299,-6-1 0,0 2 176,0-3 1,0 7-191,0-12 0,1 0 3,5-24 0,-4 3 200,4-13 0,-2-3-506,2-9 1,-5-4 51,5-8 0,2-5-72,-2-1 1,1-7 125,-1 2 0,-4-14 461,4-9 0,3-8 0,1-10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8300,'9'-8'1887,"7"-2"-1731,-5-7 1,4 7-806,3 5 0,7-5 541,4-2 0,-3 3 403,3-3 1,-6 7-122,6-7 0,-6 8 114,6-2 0,-8 5-14,2 1 1,2 1-192,-2 5 0,6 4 99,-6 7-152,0 0 56,-5 1 0,-7 7 166,1 3 1,-7-1-102,7 2 0,-8 0-36,1 6 0,-3 1-96,-2 4 0,0-1-161,0 7 1,-5-8-41,-1 3 0,-6 1 78,7-2 1,-7 1 49,6-7 1,-7-1 50,1-4 0,3 2-1,-3-8 1,1 0-25,-7-6 1,1-2 2,0-3 0,-1 1-45,1-7 0,0 0-110,0-6 0,-6-2-296,-1-4 0,-1-3 187,2-9 1,4-1-540,-4-4 405,4 4 124,2-14 1,7 14-6,4-4 0,-1-2 99,1 2 0,2 0 173,10 5 0,-2 1 79,7 0 0,1 0 365,5-1 1,2 7 456,4-1 0,-4 8-418,4-1 0,-3 3 48,-3 2 1,0 0-156,1 0 0,-7 2-94,1 3 0,-7 5-74,7 7 0,-8 3-320,2 3 0,-5 3 152,-1 9 1,-7 0-120,-5-1 0,-3-1 493,-2-4 0,1 1-123,5-6 0,-3-1 311,8-6 0,1 0-238,5 0 0,0-5-118,0 0 0,7-9-65,5 3 0,9-4-306,2-2 1,14 0-271,-3 0 0,12-2-695,0-4 1,4-3 1121,2-9 0,8 1 0,1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432 104 8403,'8'-27'151,"-6"2"1,8 10 843,-5 4-284,-3-5-435,6 14 1,-10-5-102,-4 7 1,1 7-159,-13 5 0,5 11 15,-10 6 0,-4 3 112,-2 3 0,-4-1-275,-1 1 0,5 0-128,0-1 1,8-5-140,-2 0 1,6-8 67,5 2 0,-1 2-126,7-2 0,-6 0 156,7-6 1,-1 3-48,6 3 0,0-4 145,0 4 1,0 2-24,0-2 0,0 8 219,0-2 1,0 5 80,0 7 0,-2 3 95,-4 8 0,2-6-49,-7 0 0,1-14 212,-1 3 0,-3-6 468,8 0-188,-7-4 388,11-8-135,-13-7-790,13-3-13,-6-7 1,8-2-91,0-3 1,0 1 214,0-8-478,0 8 237,8-11-207,-6 13-794,5-13 458,1 13-256,-6-6 454,13 8-287,-13 0-400,14 0 1085,-7 0 0,9 0 0,-1-15 0,0-4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8287,'0'-27'379,"2"2"759,4 8 16,-4-1-371,5 1-459,1 8-37,-6 1 0,6 16 100,-8 3 1,0 12-222,0 6 1,0 4-101,0 1 0,0-3-143,0 4 0,0-5-373,0 11 0,0-11-68,0-1 1,0-8-550,0 2 0,5-3 207,1-3 1,2-2-295,-2-3 1154,-4-5 0,13-7 0,-5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8227,'0'17'317,"0"-7"0,2 7 152,4 1 1,-2-7 275,7 6 0,-1-3-193,1 3 1,3 1-37,-8-1 0,5-6-213,-5 1 0,5 1-145,-5 10 0,0-3-215,-6 3 1,0-2-133,0 2 1,0-10-944,0 5 597,0-5-579,0 4 694,-8-7 1,-1-2-157,-9-8 1,-1-10-42,-4-7 0,4-1 617,-4-5 0,4-4 0,1 1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4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8256,'17'-18'269,"7"1"55,-1 0 1,5-1 162,-5 1 0,8 0-158,-2 0 0,4-1-328,1 1 0,-1 2 128,-4 3 0,2-1-175,-8 7 0,5 0 32,-5 6 1,6 0-197,-6 0 1,0 0 105,-5 0 0,-1 6-141,0 0 1,-5 7 148,-1-1 0,-5 3-2,6 2 1,-9 1 173,3-1 1,-2 6-100,2 0 1,-4 8 183,4-3 0,-5 7-25,-1 5 0,0-1 95,0 7 0,0 0-98,0 6 1,0 6-18,0-1 0,0 1-171,0-6 0,0-6 128,0 0 0,0-9-119,0-3 1,6-1 84,0-10 1,0 0-260,-6-6 36,0 0-377,0 1 412,0-9-61,0-1 83,-8-8 0,-2 0-176,-7 0 0,0-8 52,0-3 0,-3-6-475,-3-7 1,-2 3-43,-4-7 768,-3-1 0,5-14 0,-8-1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8216,'10'-17'2607,"-4"-1"-1856,3 1 1,-5 7-1239,8 5 341,-8 3 1,5 9-21,-3 5 0,-4 13 77,4 9 0,-4 11-237,-2 12 1,0 5 169,0 7 0,-2-4-52,-4 4 0,4-9-221,-4 9-311,4-11 422,2-6 0,0-4 682,0-8 1,2-1-163,4-11 0,4 3 777,7-8 1,0 0-328,0-6 0,1 1-54,-1-1 0,-2-5-307,-3-1 1,1-5-38,-7 5 1,0 1-1548,-6 5 0,0 1 352,0-1 941,-8 0 0,-17 16 0,-11 3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5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70 8312,'19'-17'137,"4"0"1,-5 5 307,-1 0 0,0 9-224,-5-3 254,-5 4-460,1 2 1,-8 8 88,0 3 1,-13 6 64,-5 7 1,-10 4-137,-1 13 0,-6-3-251,-5 8 1,3-5 159,-3 5 0,3-14-153,3 3 1,7-6-124,4 0 1,4-4 129,1-8 0,7-6-146,-1 1 1,9-6-14,-3 5 0,12-7-20,5 2 1,4-4 262,3-2 0,1 2 237,4 3 1,-2-3-13,8 4 0,-8-2 260,2 2 0,-4-2 383,-1 7 1,-7 1-361,1 5 0,-8 0 155,1 0 0,-3 8-138,-2 4 1,0-2-93,0 2 1,-6 0 145,1 5-719,-1 1 252,-2-8 0,4 4 111,-7-8-307,7 0-67,-4-6 40,8 0-135,0-7 74,-7-2 33,5-8 1,-6-2-139,8-4 0,0-6-343,0-11 1,2-2 138,4-3 0,3-7-526,9 0 1127,-1 1 0,8-16 0,2 6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52 8260,'10'-8'0,"-4"-3"0,1 1 961,-1-1-607,8 7 496,-12-4 1082,13 8-1559,-5 0 0,1 0 289,1 0-534,-9 0 0,5 8-128,-8 3 1,0 5-610,0 1 1,0 2 324,0 4 0,0-3-509,0 3 1,0-4-366,0-2-283,0-7 1005,0 5 1,2-13 216,4 4 1,3-6 9,9-6 0,-1-2-146,0-3 681,8-5 0,-6 15-254,5-5 1894,-5 4-1094,-10 2 0,-1 8 261,-8 3 0,-8 4-475,-3 3 0,-5 1-48,-1 4 0,0-4-209,0 4 1,-1-3-152,1-3 1,5 0-669,1 0 525,7 1-1055,-11-1 1,13-5 532,-4-1 1,12-7-696,5 2 0,7-6 303,5-6 0,4 2 126,7-7 0,-1 7 298,-4-2 0,-2 4 314,-4 2 0,-4 0 365,4 0 1,-12 2-283,-5 4 0,2 3 1023,-2 9 1,-1-1-328,-5 0 1,-7 2 5,-5 4 0,3-3-132,-3 3 0,0-4 35,-5-2 1,-6 0-403,0 1 0,-2-1-271,2 0 0,4 1-634,-4-1 0,-2-6 465,2 1 1,-8-2-840,2 1 1,2 3 289,-2-9 0,6 7 84,-5-6 0,5-1 271,-6-5 1,8 0 182,-3 0 1,7-1 67,6-5 0,1 2 175,4-8 45,4 9 0,-3-11-116,10 8 1,5-5 791,7 5-409,1-7-117,-1 11 1,8-12 112,4 8 1,3-5 84,3 5 1,5-5 253,1 5 0,7 0-155,-2 6 1,-2 0 170,2 0 0,-7 8-147,1 3 1,-6 10-189,-5 2 1,2 14 180,-8-2 1,-2 11-135,-9 0 0,-5 10-249,-7 1 1,0 9-185,0-3 1,-7 2-373,-5-1 0,-3-5 31,-2-7 0,-3-6-514,-3 0 0,4-9-314,-4-3 1,4-5 488,1-6 0,-5-9-328,0 3 0,0-11 1057,6 0 0,-8-20 0,-2-5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6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8258,'17'-17'1243,"-5"-1"155,-1 1 1,3 7 337,9 5-1181,4 3 1,2 2 79,-1 0 0,-4 0 14,4 0 1,-5 5-545,6 1 0,-8 8-458,2-3 0,-9 5-1512,-3 1 0,-7 8 1011,2 4 1,-6 5 853,-6 7 0,-11 3 0,-10 8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8174,'2'-9'-25,"4"3"1,3 2 91,9-2 608,-1 4-227,0-5 1,-5 7-23,-1 0 767,-7 0-563,12 0-272,-14 7 0,5 9 77,-7 7 1,0 7-123,0-1 1,0-2 137,0 2 1,0 0-304,0 5 1,0-1-174,0-4 1,0 2 62,0-8 0,0 6 92,0-6-482,0 0 65,0-6 143,0-7 0,2-3 293,4-7 100,-4 0 1,6-2-123,-8-3-71,0-5 0,0-7-216,0-1 1,5 1 84,1 0 1,0-1-120,-6 1 0,0 4-130,0-5 1,6 9-154,-1-14 1,3 7 36,-2-7-759,-4 4 737,13-6 0,-7 4-155,3-8 1,5-2 616,-5-9 0,12-4 0,4-8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8174,'17'-25'1216,"0"6"-1064,-7-6 0,5 13 766,-3 1 0,1 5 610,-1-5 27,3 7-1000,-5-4 0,1 8-1,1 0 1,-8 2-201,1 4 1,3 3-44,-2 9 0,0-1-386,-6 0 1,0 6 117,0 0 1,-2 2-357,-4-2 0,4-1 8,-4 6 1,2-7-332,-1 3 0,3-11-65,-4-1 262,4-9 1,4 11 39,4-8 0,3-3-87,9-8 1,-1-3 67,0-4 0,2-3-96,4 4 1011,-3-5 261,5-1 784,-8 7-748,-7 3-210,-3 7 0,-1 2 621,0 3 0,-1 5-514,-5 7 0,0-5-592,0-1 1,0 1 74,0 5 0,0 0-1260,0 1 1,0-1 298,0 0 1,0 6-291,0 0 0,0 8 238,0-2 839,-7 4 0,-10 1 0,-10 1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8174,'12'0'-119,"-1"0"1,1-2-215,5-4 1,2-3 578,4-9 0,2 3-198,4 4 0,-4-5 1242,-7 5 1,1 1-478,4-1 0,-4 7-174,4-2 0,-4 4-245,-1 2 0,-1 8-160,0 3 1,-1 10 70,-5 2 1,-3 8 30,-8-2 1,0 4-553,0 1 1,0 7 229,0-1 1,-8 2-661,-3-1 0,-11-5 189,-1 4 1,-2-3-17,2-2 0,2-3-11,-8-3 0,1 2-300,-7-8 0,6-2 246,0-10 1,6-3 22,-6-8 1,6 0-44,-5 0 1,6-13 557,-1-5 0,4-18 0,2-1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7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8174,'19'0'405,"4"0"1,-3 2 642,3 4 1,-2 9 781,2 8 1,-2 6-912,8-6 0,2 8 201,9-3 1,-2 3-466,9-2 1,-1 4-155,6-5 0,-6-1-853,0 2 1,-6-8-946,6 2 1,-7-9 940,1-3 356,4-7 0,-7 4 0,5-8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8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295 260 8221,'-16'-8'867,"5"-3"0,-3-5-243,9-1 1,-1 6-87,6-1 0,-2 1-288,-4-7 1,4 1-154,-4 0 1,5-1 182,1 1-396,-8 0 0,0 0-290,-3-1 1,-3 7 301,8-1 1,-7 8-806,1-1 644,-3 3 0,-2 2 23,-1 0 0,7 7 88,-1 5 1,1 5 289,-6 6 0,5 6 307,1 11 0,5-1-233,-6 7 1,8-2 299,-1 2 1,3-2-157,2-3 0,0-10-305,0 3 1,4-5-25,7 0 0,1-4-163,11-8 1,-4-7-30,-2-5 0,6-3-326,0-2 0,6-2 111,-6-3 1,6-13-215,-6-10 0,6-5 8,-6-2 1,6 1 132,-6-1 0,0-5 479,-6-1 0,-1 3 40,-5 9 0,4 0 54,-3 12 1,-2-2 38,1 13 0,-5 0 266,5 6 1,-1 4 491,2 8 1,3 7-394,-4 15 1,5 1 472,1 0 0,0-1-368,1 1 0,-1-1-93,0 1 0,6-6-328,0 0 0,6-2-360,-6 1 0,8-1-267,-2-4 1,5-3-583,7 3 1,-5-4-880,5-2 0,1-7 1882,-2-5 0,8 5 0,-4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8171,'17'0'0,"0"-8"0,1 0 378,-1-3 1,2-3 578,4 8 1,-2-7-201,8 1-428,-8 5 1,4-7-151,-7 9 1,-7-7-129,1 6 0,-9-1-658,3 1 509,-4 4-1479,-2-6 732,0 8-35,0 0 1124,-8 8 1,1-4-141,-5 7 0,3-7 418,3 2-31,4 3 0,-6-5 183,8 8-52,-7-8-188,5 3-124,-6-7 45,8 8-46,0-6-120,0 6 0,0-6-7,0 3 0,-6-1-157,0 8 0,-5-7 129,5 7 1,-7-6-183,1 5 1,-5-1 110,-6 1 0,4 5-58,-4-5 1,-2-1 292,2 1-24,-8 1 1,12 0 21,-4-1-139,11-7 1,4 6-359,8-5 1,10-3 123,7 4 0,10-4-62,13-2 1,10-6 120,8 0 1,9-5-936,2 5 0,1-2 100,5 3 1,-12 3 832,-5-4 0,3 4 0,1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8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8211,'11'0'741,"1"0"-369,-8 0 96,4 0 1,-8 8-117,0 3 1,-2 5 332,-4 1 0,-2 6-384,-3 0 0,-5 6-350,5-6 0,1 0 51,-1-6 0,5 0-319,-6 1-1768,8-9 1544,-3 7 0,7-16 541,0 0 0,7-23 0,3-14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13512,'-2'25'-662,"-4"4"0,-3 11 0,-9 4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8242,'0'-27'0,"-6"2"68,0 8 0,1 5 142,5 1 0,0-1 129,0-5 0,0 6 466,0-1 0,2 8-263,3-2-354,-3 5 1,6 2 72,-8 5 1,2 6 30,4 11 1,-2 6-32,7 11 0,-7-2-10,2 9 0,1-3-112,-1 2 0,2 2 36,-2-8 1,1 1-382,5-7 0,1-7 73,-7-4 1,7-4-105,-1-1 1,3-9 123,3-3 0,-1-4 20,0-2 1,2-10-333,4-7 0,-1-2 162,6-10 1,-1-6-407,2-5 1,2 0 225,-8 5 0,0 0-14,-6 1 1,1 1 307,-1 4 1,-2 4 166,-3 8 1,3 8-173,-3 3 0,-3 4 129,3 2 0,-6 9 609,5 9 1,-5 9-311,5 13 1,-5-3 491,6 3 0,-7-4-312,7-1 0,0 0 252,5-1 0,6-5-310,0 0 1,6-8-353,-6 2 0,2-6 151,-2-5 0,-4-5-144,4-7 1,-4 0-135,-1 0 72,7 0-5,-6-7 1,6-9-68,-8-7 1,6-9-9,0-3 0,-2-7-70,-9-10 0,1-2 16,-7-3 0,0 1 138,-6-8 0,0 1 94,0-6 0,0 13-6,0 4 1,-6 14-477,0 3 1,-1 8 162,1 10 0,2 2-1260,-8 3 1,7 4 1491,-7 8 0,1 0 0,-7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49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8109,'-9'-8'619,"1"6"1,24-11 879,7 7 0,9-5-834,9 5 1,5-6-133,11 7 0,-3-9-516,4 3 0,-6 3 82,-6 2 1,2 4-687,-8 2 1,1-6 164,-7 1 0,-7-1-58,-4 6 0,-4 0-266,-1 0 1,-3 2-1513,-3 4 954,-5-4 441,-7 5 863,-7-7 0,-11 0 0,-9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35 8109,'-9'-11'2292,"3"-1"-1791,-4 8-341,8-3 1,-7 7-27,3 0 1,4 2 222,-4 3 0,-3 13 402,-3 11 1,1 5-349,-7 7 1,5-1-199,-10 12 1,-4-2-451,-2 13-748,4-7 1031,-8 11 0,6-11-66,-7 7 0,-1-5-244,1 5 0,-1-5-202,1 5 0,-1-7 8,0 2 0,1 1-439,-1-1 1,3-8 226,3-10-323,4-3 579,0-3 0,6-7 7,-5-4 1,5-4 98,2-1 0,0-7-314,-1 1 622,1-8 0,0-4 0,-1-10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9265,'-8'-10'3748,"6"3"-3502,-6 7 0,10 1 321,4 5 1,-4 6-102,4 11 1,1-2-172,-1 8 0,6 2-812,-7 9 0,3 2-111,-2 4 1,-4 4-418,4-4 1,-5 2 354,-1-1 0,0 1-442,0-8 1,0-2 538,0-9 0,0-4-229,0-8 822,0 1 0,0-1 0,0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1 430 8109,'17'0'3644,"0"-5"-2659,1-1 1,7-2-790,4 2 0,3-1 74,3-5 0,1-3 41,5 3 1,-3-3-318,8-2 0,-7-1-289,1 1 0,-4-6 171,-1 0 0,-2 0-75,-4 6 0,-4-1-735,-8 1 1,-2-6 251,-3 0 0,-5 0-452,-7 6 928,0-8 1,-7 5 431,-5-3 0,-3 12-106,-2 5 1,-7 6 161,1 6 1,-5 5 94,5 12 1,-1 0 458,7 12 1,2-4-84,3 9 0,-1 2-216,7-1 1,0 5-212,6-6 0,8 1-333,4-7 1,13 1-373,9-1 1,3-1 105,9-4 0,8-4-407,9-8 0,-2-2 680,3-3 0,7-4 0,8-8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1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8032,'-7'-17'1245,"5"7"270,-6 2 0,16 8-617,3 0 0,12 0-412,6 0 0,6-2-123,5-3 0,6 3-177,12-4 1,-2-4-117,7-1 1,0-3-196,7 3 0,-9-4-493,-3 3 0,-12 2-189,-6-1 0,-5 7-505,-6-2 0,-4 4-131,-8 2 0,-8 2 1443,-3 4 0,-4 19 0,-2 12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1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8052,'0'-17'4632,"0"7"-5656,8 3 117,1 7 727,1 7 1,3 9 487,-7 7 0,-2 8-131,-10-3 1,-6 13-115,-11 5 1,-5 4-263,-13 2 1,5 5 44,-5 1 1,-1 0-52,2-6 0,7-8 188,10-4 0,6-11 118,5-6 1,5-4-134,7-2 0,1-1 97,5-5 1,6-1 193,11-4 0,11-4-67,13 3 1,4-3 270,7-2 0,2-7 15,3-5 72,4 4-267,-13-7 1,4 7-169,-12-3 0,-4-3-288,-7 9 0,-3-1 91,-3 6 0,-4 0-484,-8 0-2112,-7 0 1918,5 0 0,-15 2 760,0 4 0,-7 3 0,-11 8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8052,'0'11'357,"0"1"1,6-1 345,-1 6 1,9 8 33,-3 4 1,3 4 1012,-3 1 0,5 3-1047,-5 3 1,-3 6-108,-2 12 0,-4-2-1257,-2 7 0,0 1 460,0 5 1,-6-2-2149,0-4 1,-2-3 2348,3-8 0,-5 0 0,-7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7942,'0'-17'-268,"-8"-1"1,4 3 719,-7 3 746,7-3-744,-11 5 0,11-1-112,-8-1 0,6 8 174,-5-1-180,7 3-299,-11 2 210,13 0-176,-14 0 1,12 0 187,-7 0 3,7 0-200,-11 0 0,11 6 57,-8-1 0,7 7-75,-7-6 1,6 7 90,-5-1 0,1 5-30,-1 6 0,-3-2 81,8 8 0,-5 0 168,5 5 1,-2 1-230,3-1 0,3 1 18,-4 0 1,4-3-165,2-3 0,6 2 58,0-8 0,5 0-39,-5-6-88,15 1 1,-4-9-223,12-3 0,-4 2 101,-8-3 0,6-1-146,1-10 0,1-5 39,-2-12 0,-4-2 141,4-4 1,-4-4-59,-2 5 0,-7-7 73,-4-5 1,-4 5 129,-2 1 0,0 1 95,0 10 0,-2-2 233,-4 2 1,-4 9-122,-7-3 0,-2 11 42,-4 0 0,2 5-213,-8 1 0,8 0-227,-2 0 0,3 1-235,3 5 0,2 4 233,3 7 1,-1 8 224,7 4 0,0-4 0,6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8214,'0'-27'2283,"0"4"-1018,0 4-264,0 9-386,0 3-61,0 7-262,0 0 1,-2 9 4,-4 9 0,-3 1-15,-8 10 0,7-1-410,4 7 0,4-8 196,2-4 0,2 0-437,4-6-1,4 5 130,7-11 0,6-1 12,0 1 1,8-7-144,-2 2 0,3-4-213,3-2 0,-8 0-471,-4 0 1,-4 0 422,-2 0 0,-1 7-232,-5 5 0,-3 11 440,-8 6 1,-2 3 423,-4 3 0,-11 7 0,-10 3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8033,'-8'-10'-288,"7"2"1,-7 1 0,8-3-1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8033,'-8'-10'-1412,"6"-5"1707,-5 13-234,7-6 0,-2 8 351,-4 0-199,4 0 6,-6 0-146,8 0-286,0 0 89,0 8 1,0-4-497,0 7 3,0-7 617,0 12 0,0-15 0,0 7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1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1539 8033,'-18'0'0,"7"0"31,-1 0 1,7 0 180,-7 0 0,6 0-41,-5 0 11,7 0 0,-6 0 95,5 0-71,3-7-302,-6 5 0,10-6 128,4 8 0,-3-2-143,9-4 0,-1 5 200,7-5 0,-1 4-2,0 2 0,3-2 107,3-4 1,-2 4-73,8-4 1,-1 5 9,7 1 1,2-6-56,3 0 0,2-2-109,4 3 0,6 3 101,0-4 0,2-4-175,9-1 1,1 1-54,5-1 0,0 1 52,0-2 1,4-1-51,-4 7 0,4-5 125,-9 5 0,1 0 8,-2 6 0,3-6-17,-9 1-41,9-1 65,-12 6 0,7 0 9,-3 0 0,1-6 6,5 0 1,-5 1-80,-7 5 0,0 0 62,0 0 0,0-6-76,0 0 1,5-2 58,1 3 0,5 3-53,-5-4 1,5-2 60,-5 3 0,5-9-4,-5 3 1,-2 1 147,-10-2 1,4 7-28,-4-7 0,2 6-33,-2-5 0,2 5-67,-7-5 0,1 5 3,-2-6 1,-3 8 17,3-1 1,4-3 94,2 2 0,10-5-150,2 5 0,1-6-3,-1 7 1,3-3 4,9 2 1,-1 2-239,0-7 1,0 5 286,0-6 0,6 9-36,0-3 1,-2-2 7,-9 2 1,3-1-23,-4 1 1,3 4 58,-3-4 0,4 2 3,-3-1 1,-3 3 20,2-4 1,-5 2 17,6-2 1,-7 4 6,7-3 0,-7-3 14,7 2 1,-3-1-59,3 1 1,3 2 50,-4-8 1,6 7-30,6-7 1,-9 8-113,3-1 1,-4-3 14,4 2 0,4 0-71,-4 6 0,5 0 96,-11 0 0,2-5-17,-1-1 1,1 0 24,-7 6 0,5 0-21,-5 0 1,1-2 81,-1-4 0,-4 4-6,3-3 0,3 3 14,-2 2 1,7-6-20,-2 0 1,-1 0 9,1 6 0,1-2-34,5-3 1,-6 3 1,1-4 0,-3 2 48,2-2 0,5 5-36,-5-5 0,-1 4 95,1 2 0,0 0-84,7 0 0,-7-6-56,0 0 0,1 1 1,5 5 1,-6 0-2,1 0 1,-1-6 20,6 0 0,1 0-121,-1 6 0,0-2 128,0-3 1,0 1-15,0-8 1,1 6 164,-1-5 1,0 7-86,0-2 0,0-1-11,0 1 0,1-2-49,-1 2 1,0 4 1,0-3 0,0-3-5,0 2 1,1-1-8,-1 1 1,0 4-111,0-4 133,0-3-20,1 7 1,-1-12 128,0 8 0,0-7-58,0 1 1,0 3-25,1-3 0,-1 6-32,0-5 1,0 7 4,0-2 1,0-1 0,1 1 1,-3 0-1,-4 6 1,4-6-106,-3 1 0,1-1 62,-1 6-1,3 0-168,-4 0 0,10 0 41,2 0 0,0-6-27,-6 0 1,6 1 90,0 5 0,0-2 13,-6-4 0,1 4 46,-1-4 1,4-2 133,-4 3 1,4-1 55,-10 6 0,-1-6-105,1 0 1,-1 1 75,1 5 1,2 0-96,-7 0 1,7 0-9,-1 0 1,1 0-25,-1 0 0,3 0-21,-4 0 1,-1 0-9,1 0 0,0 0-105,7 0 0,-7 0 38,0 0 1,1 0 63,5 0 0,-6 0 57,1 0 0,-8 0 13,1 0 0,-3 0 12,-2 0 1,-2 0 85,-4 0 1,2 0-106,-8 0 1,6 0-10,-5 0 0,1 0 0,-2 0 1,-1 0 4,7 0 0,-8 0-16,3 0 1,1-2-127,-2-4 0,-1 4 96,-10-4 0,3 4-11,-3 2 0,4-5 22,1-1 0,-5 0 5,0 6 1,-8-6 47,2 1 0,2-1 132,-2 6 1,0 0-110,-5 0 0,-1-6-35,0 0 0,0 1-180,1 5 0,-7 0 91,1 0-24,-1 0 0,1 0 6,-1 0-40,-7 0 145,4 0 365,-8 0 387,0 0-726,-8 7 1,6 3-20,-3 7 0,-3 0-98,2 1 0,0 5 32,6 0 0,0 0-108,0-6 1,0 0 62,0 1 0,2-7 55,4 1 0,4-3-2,7 3 0,0-4 43,1-8 0,5 0 104,0 0 1,5-2-41,-4-4 0,1 2 166,-2-7 1,-4-1-82,4-5 1,-6-6 140,-5 0 0,1-6 68,-7 6 0,0-8-115,-6 2 1,0-3-118,0-3 0,-8 2-14,-4 4 1,-3-3-186,-2 3 0,-6-2-80,0 2 0,-2 2-317,2 4 1,3 6-213,-3 0 0,6 0-1587,6 5 2239,-5 4 0,7-7 0,-9 5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0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398 174 8140,'0'-23'-210,"0"-1"1,0 7 10,0 6-475,0-1 659,0-5 0,-2 1 189,-4 5 0,2-3-104,-7 9 0,5-1 190,-6 6 0,7-6 185,-7 0-268,8 1-35,-11 5 0,11 0-35,-7 0 1,5 2 27,-6 3 1,1-1-23,-7 8 1,1-1 4,0 7 1,-6 5-6,0 0 1,-2 2-25,2-2 1,3 2 33,-3 3 1,4 5-22,2-4 0,2 4 94,3 1 0,-1-1-145,7-4 1,0 1-6,6-6 1,0 4-5,0-5 0,0-5-217,0-7 192,8-7 0,1 10-154,9-9 0,1-1-4,4-10 1,4-3 74,7-9 1,1-1-418,0-4 0,-1 0 55,1-11 0,-6 7-84,-1-14 1,1 7 153,6-12 1,-8 7-18,-4-1 0,-4 5 375,-2 6 0,-5-1 0,-1 7-172,-7 0 172,4 5 0,-10 9 512,-4 3 0,-2 6-62,-3 6 0,-4 3 131,3 9 1,2-1-166,-1 0 1,1 6 27,-1 0 0,-3 8-98,9-2 1,-1 3 64,6 3 1,0-2-82,0-4 0,0 3-69,0-3 0,9-2-509,9 2 0,3-6-234,13 6 0,5-6-1291,13 6 1773,7-8 0,3 11 0,7-5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7075,'0'9'155,"0"7"0,0-7-135,0 8 0,0 3 336,0 3 0,-5 4 3,-1 7 0,-6 3-7,7 3 1,-7 4-96,6 8 1,-7 6 143,1-1 1,-3 9-43,-2-3 0,-1-1-63,1 1 1,2-7-85,3 1 1,-3-5 39,3-6 1,3 2-170,-3-7 0,8-1-3,-1-5 0,-3-3-135,2-3 1,0 2 80,6-8 0,0 0-147,0-6 1,0-5-840,0-1 476,0-7 240,0 4 0,0-10 48,0-4 0,0-3-480,0-9 0,0-1-8,0-4 1,0-4 683,0-7 0,-7-16 0,-3-4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8:22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8472,'0'-17'-63,"8"-1"-123,4 1 1,11 0 315,5 0 0,15 1 598,9 5 1,9 3-89,14 8 0,-4 0-179,4 0 1,-4 4 232,-2 7 1,-7 3-292,-5 15 1,-11-6-144,-5 6 1,-7-1-129,-5 7 0,-6-6-209,-11 0 0,-6 5 190,-12 6 0,-6 3-162,-11-3 1,-11-1-896,-12 7 0,-10-2 449,-2 2 0,-7-4-778,1-7 0,-3-6 1009,-2-1 0,0-6 1,0 3-1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8243,'27'0'-294,"-4"0"294,3 0 0,-4 0 152,6 0 0,-5 0 298,6 0 0,-8 0 502,3 0-571,2 0 0,-12 0-45,3 0 1,-3 0-65,3 0 0,-8 2 2,-3 4-298,4-4 0,-6 11-203,7-7 1,-7 2 181,2-3 0,-4-1-1575,-2 8 953,0-1 1,0 7-105,0-1 0,0 0 308,0 0 1,-8 6 462,-3 1 0,-5-1 0,-9-6 0,-2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2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8243,'-17'0'0,"2"7"-344,3 5 1,4-3-185,8 3 2350,0-1-1095,0 7 0,0-1 794,0 0-708,0-7-699,0 5 1,2-7 27,4 3 1,-4-1-125,4-4-1470,-4-4 912,-2 5-598,7-7 255,-5 0-76,14 0 689,-7 0 1,9 0 328,-1 0 0,-6 0-81,1 0 0,-2 8 247,1 4 336,4 3 0,-7 2-268,4 1 0,-3-7 135,-3 1 1,-2-7-277,7 7 0,-5-8-414,6 2 1,1-4 156,10-2 1,4 0-229,8 0 1,1-14-130,5-3 1,9-10-441,7 4 1,1-6 1026,-6 6 1,-2 6 286,-4 5 0,2 8 392,-8-1 1,-5 10-216,-6 7 1,-8 3 495,2 2 1,-10 1-391,-1-1 0,-8 0 624,1 1-788,-3-1 1,-9 0-109,-5 1 0,-3-7-865,-3 1 1,1-9 345,0 3 1,-2 2-1129,-4-2 0,3-1 18,-3-5 0,4-2 1206,2-3 0,-1-5 0,1-7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3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8245,'17'-17'0,"1"-1"54,-1 1 1,0 5 167,0 1 1,1 1 164,-1-1 0,0 1-130,1 4 1,-1 4-10,0-3 1,-5 3-42,-1 2 0,-5 0 207,6 0-145,-9 7 0,11 5-32,-8 11 1,7 4 69,-1 8 1,-3 7-51,3 4 0,-3 4 145,3 2 0,-3 0-195,-3-1 0,-4-4-162,4-1 1,-4-8-89,-2 3 0,-2-5-300,-4-1 1,-3-9-297,-9-2 1,7-5 353,-1-2 0,1-2-107,-7-3 1,1-2-98,0-5 1,0-3-241,-1 4 1,1-4 116,0-2 0,-3-8 612,-3-3 0,4-12 0,-6-4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4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8390,'8'-10'-458,"-4"1"-202,7 3 1,1 4 537,5-4 1,-5 4-54,-1 2 993,1 0-441,5 0 0,-2 2 149,-3 4 0,-2-2 55,-5 7-273,-3 1 1,8 5-142,-4 0 0,-4 6 152,3 1 0,-3-1-32,-2-6 0,0 6-17,0 0 1,-7 8-102,-5-2 1,-3 3-84,-3 3 0,1 7-227,0 4 1,0-4 79,-1-1 0,3-1-163,3-5 1,-1 1 111,7-13 1,-2 0-274,3-5 123,3-9 184,-6-1 0,10-8 48,4 0 0,-2-8-163,7-3 0,1-7-214,5-5 0,2 4 107,4-4 1,4-2-191,8 2 0,-1-2 198,1 2 1,-1 6-5,1-1 0,-2 3 330,-4 9 0,-4 1-148,-8 5 583,0 0 1,-2 1 407,-3 5-214,-4 4 0,-8 7-229,0 0 1,0 7 105,0-1 0,-10 5-218,-7-5 1,-2 8-7,-10-2 1,6-2-385,-6 2 1,0-6 117,-6 6 1,3-8-482,3 2 1,4-6 223,8-5 0,-1-3-810,1-3 637,0-4 0,7 4-462,4-12 315,5-4 0,10-7-316,8 0 1,3-1 609,8 1 1,-1 8 232,2 3 0,-4-2 63,-8 2-63,1 1 414,-1 12 0,-15 3-109,-8 7 0,-7 0 89,-5 1 0,-7-1-30,-3 0 0,1 1 116,-2-1 0,8-2-110,-2-3 0,4 1 95,1-7-171,1 0 153,0 1-41,7-5-214,2 6 1,10-8-1,4 0 0,-2 0 121,7 0-129,1 0 1,5 0 411,1 0-405,-1 0 0,0 0 347,0 0 0,3 0-128,3 0 0,-4 0-164,4 0 1,2 0-124,-2 0 0,6 0-301,-6 0 0,2 2-158,-2 4 0,-4-2-498,4 7 1,-4-5-308,-1 5 0,-1-5 498,0 6 0,-5-7-351,-1 7 1,-1-6-314,1 5 401,5 1 906,-14-3 0,13 7 0,-5-7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8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8214,'-25'35'-361,"4"-2"-46,-8-5 1,13-1 632,-1-4 1,6-9 1620,-1 3-870,4-4-617,8-3 1,2 4 130,4-9 0,6 1-241,11-6 1,-2-6-49,8 1 1,-6-7-148,6 6 1,-8-5-228,2 5 0,-4 0-20,-2 6 0,1 0-357,-1 0 0,-6 0-519,1 0 727,-8 0 1,3 2-31,-7 4 286,0 3 1,-5 9-1,-3-1 153,-2 0 0,-7 6-37,-6 0 1,-2 8 148,2-2 0,-4 4-73,-8 1 0,3 1 10,3-1 1,-4 3-12,5 3 0,3-3-69,1 3 1,5-5 23,2-6 0,7-4 45,5-8 1,3 0-1,2 0 0,4-1 59,7-5 0,2-3 228,16-8 0,6 0-228,5 0 0,8-8-25,-2-3 1,-1-5-213,1-1 1,-8 0 66,2 0 1,-5-1-807,-6 1 0,-4 0 134,-8-1 0,-1 7-973,-5-1 1192,-3 1 1,-10-1 81,-4 1 0,-4 7 515,-7-2 1,0 4 61,0 2 1,-6 8 221,-1 3 0,-4 1-243,5 5 1,-6-3 688,6 9 1,-6 2-346,6-2 0,-2 2-252,2-2 0,6 2-354,-1 4 0,3-2-488,9-4 0,0-4 114,6 4 1,10-12-506,7-5 1,14 2 493,9-2 1,8-1 466,-2-5 0,2-2 202,-1-3 0,1 3 351,-8-4 0,0 4 781,-5 2 0,-2 0-454,-5 0 0,-3 2 474,-7 4 0,-1-2-925,0 7 0,-5-7-264,-1 2-1226,1 3 0,5-7 1061,0 4 0,1-4 0,-1-2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8389,'0'-17'1578,"6"5"-1405,0 1 0,7 7-185,-1-2 1759,3 4-1087,3 2 1,-3 2 444,-4 4-147,5-4-949,-7 13 0,3-7-283,-1 4 1,-7 3-1006,2-4 0,-4-1 757,-2 2 1,0-7-1128,0 7 110,0-8-329,0 3 1868,8-7 0,3-2 0,12-3 0,-2-5 0,8-7 0,-8 5 0,2 1 0,-3 7-149,-3-2 0,0 4 149,0 2 343,-7 0 1,0 0 843,-5 0-160,-3 0 0,6 2-488,-8 4 0,-2-2-41,-4 7 1,-3-5-369,-9 6 0,-1-1-287,-4 6 0,-4 1-69,-7-1 0,-1 2 256,1 4 0,-7-2-992,1 8 0,-6-6 269,5 6 0,3-8 13,9 2 1,4-4 434,8-1 0,2-1 346,3 0 0,4 1-5,8-1 0,2-2 369,4-3 1,4 1-25,7-7 1,0 6 75,0-7 317,1 1 0,-1-4-286,0 4 1,-5-4-219,-1 3 1,-5-3-286,6-2-761,-8 0 395,3 0 0,-1-2-930,0-3 219,0 3 333,1-6 529,3 8 0,7 0 131,0 0 0,-5 2 278,-1 4 1,1-4 178,5 3 469,1 5-608,-1 0 0,-2 1 77,-3 1 0,-5-6-151,-7 5 0,-1-5-10,-5 5 1,0-1-399,-11 1 1,3 5-50,-9-5 0,-2 5-16,2 1 1,0-2 163,6-3 0,1 3 71,5-3 1,-3-3-55,9 3-2,-1-8 294,6 11 0,2-13 39,4 4-82,3-4 0,10 4-44,4-1 1,-9 1 11,3-6-52,-3 0-146,-5 0 0,-1 2 111,-8 4 0,-10-2-19,-7 7 1,-8 1 308,-9 5-22,-9 8-287,-1-6 0,0 6 711,4-8 0,5 1-23,6-1 1,4-5 244,8-1 1,7-5-499,4 5 0,5-5-160,1 6 1,9-9 89,8 3 0,3-4 124,8-2 0,9 2-250,9 4 1,4-4 20,2 4 1,-4-5-703,4-1 0,-4 0-222,10 0 1,-5 0-634,-1 0 1,-2-5 480,-4-1 0,2 0-389,-7 6 0,5 0 92,-6 0 1,0 0 1088,-5 0 0,0-8 0,-1-1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5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7298,'2'-9'950,"4"3"-652,-4-4 1,7 8 393,-3-4-38,-4-3 236,6 7 308,-8-6-390,7 8-286,-5 0-73,6 8 1,-8 3-75,0 13 1,-6-5 24,0 4 0,1-4-280,5-2 1,0 6-226,0 0-40,0 0 0,7-5-431,5-1 0,3-7-618,2-5 0,7 3 599,-1-2 0,7 0-136,-1-6 1,-4-8 143,-2-4 0,-4 3 95,-1-3 1,-3 7 144,-3-7 0,-5 0-80,-7-5 0,-2 6 427,-3-1 0,-5 1 0,-7-7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05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8190,'0'-17'-120,"0"-1"1,0 5 422,0-4 1,2 7-119,3-13 1,-1 13 550,8-7 1,-7 6-43,7-1 1,-1-1 21,7 7 1,1 0-248,4 6 0,-2 0-126,8 0 0,-6 2-422,6 4 0,-8 3-405,2 9 0,-11 7 484,-7 3 0,5 5 0,0 2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0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3304 8117,'-10'0'-1090,"3"-8"0,7 4 1107,0-7 1,0 5-49,0-5 45,0 7 35,0-12-19,0 7 1,0-3 122,0 1 0,-2 5-13,-4-6 0,4 7-82,-4-7 1,4 6 185,2-5-224,0 7-14,0-11 20,0 5 0,0-7-1,0-1-11,0 1 0,0 0 12,0 0 0,0-1 35,0 1 0,2-2-43,4-4 0,-4 3 85,4-3 0,-4-2-91,-2 2 1,0-5 0,0 5 1,2-6 11,3 6 1,-3-6-9,4 6 0,2-6-29,-2 6 1,-1-6-11,-5 6 1,6-2 9,0 2 1,0 4 17,-6-4 0,5-2 21,1 2 1,6-2-28,-7 2 1,9-2 4,-3-4 1,7-2-6,5 8 1,-2-2-5,8 2 1,-6 2-42,6-8 0,-6 8 49,5-2 0,-4-2-16,4 2 1,-5-2 4,6 2 1,-6 2 60,6-8 1,-6 6-20,6-6 0,-6 0 7,6-5 0,-2 5 2,2 0 1,-3 0 9,-2-6 1,2 7-36,9-1 0,0 0-6,-1-6 0,7 1-47,-1-1 1,6 6 57,-6 1 1,3 5-109,-3-6 0,2 8 53,4-2 0,2-2-11,-7 1 0,5-4 11,-6 5 0,8-6-2,-2 6 1,4-8 25,2 2 0,6-4 5,0-1 1,7-1-240,-2 1 1,4-1 216,3 1 1,-9-1 23,-3 0 0,1 1 8,-1-1 1,-2 3-2,-10 3 0,4-2 8,-4 8 0,-2-2 3,2 2 1,0 4 40,6-4 1,-2-2-57,-4 2 0,10-2-10,-4 2 0,17 1 18,0-6 0,2 5-69,-7-6 1,11 6-166,0-6 0,0 8 173,-1-2 0,-4 3 40,-7 3 1,2 0 110,-7 0 1,5 1-5,-5 5 1,0-5-111,-6 5 1,1 1 89,5-1 0,-4 1-72,3-2 1,-3-1 17,-2 7 0,6-7-42,-1 1 0,3 3-112,-2-3 0,3 1 97,8-7 0,1 3-133,-1 3 0,4-3 157,-4 4 0,2-5-8,-13-1 0,5 5 87,-5 1 0,-1 7 90,-5-2 1,0 2-82,0-1 1,-2 3-21,-4-4 1,10 4-41,-4 2 1,3 0-65,-3 0 0,0 0-11,0 0 0,0 0 113,0 0 0,-6 0-70,0 0 1,0 0-2,6 0 1,0 0-20,0 0 1,-6 0 62,0 0 1,0 0 3,6 0 1,-6 0 118,0 0 0,-5 0-98,5 0 0,-8 0 19,2 0 0,-1 6-84,1 0 1,-1 5 45,7-5 1,-6 1-37,6-1 0,-5-2 40,5 8 0,-2-9-156,2 3 1,4 2 66,-4-2 0,-4 1-19,-1-1 1,1-2 50,-2 8 0,1-7-3,-7 7 1,1-6 6,-1 5 0,1-5 2,0 5 0,-1-5 42,1 6 0,-3-3-43,-3 3 1,4 3 19,-4-3 1,1 1-33,-1-1 1,4 3-3,-4-3 0,3-3 25,3 3 0,-6-1-4,0 7 1,-6-7 3,6 1 1,-6-3-13,5 3 1,-1 1 29,2-7 0,4 5-25,-4-5 0,-2 2 144,1-2 1,-1-2-20,2 7 0,2-7-26,-8 2 1,6 1-64,-6-1 1,2 8 5,-2-3 0,-4-1-27,4 1 0,2 1 41,-2 5 1,2 0-114,-2 1 0,2-3 92,4-3 1,4 3-210,-5-4 0,-1 3 96,2-3 0,-2 3 46,2-8 1,2 1 20,-8-1 1,7-4-6,-1 4 0,-4 1 138,-2-1 0,2 6-133,-2-6 1,0 1 182,-5-1 0,5-2-82,0 7 1,0-7-10,-6 2 1,6 2-81,0-3 1,2 7-5,-2-6 1,2 5-5,4-5 1,2 6-11,-8-7 1,6 3-109,-6-2 0,0-4 128,-6 3 1,0 3-74,1-2 1,-1 5 41,0-5 0,1 0 2,-1-6 1,0 6 36,0-1 0,1 7 104,-1-6 0,-2 1-84,-3-1 1,3-4 57,-3 4-38,3 3 1,2-5-30,1 8 1,-1-8 7,0 1 0,6-1-3,0 2 0,1-4-38,-7 4 0,0 1 30,0-1-10,1 0 1,-1 0-28,0 0 0,1 1-32,-1-1 40,0-4 0,0 11 13,1-7 0,-1 6 8,0-7 0,1 1-3,-1-6 1,6 0 1,0 0 1,0 6 9,-6 0 0,1-1 3,-1-5 0,0 0 45,1 0 1,-1 0 6,0 0 0,0 0 14,1 0 1,-1 6-56,0 0 1,3 0 124,3-6 1,-4 0-105,4 0 1,-2 0-85,2 0 0,-2 0 41,8 0 0,-6 5-8,6 1 0,-2 0-43,2-6 1,1 0-133,-7 0 1,6 0 77,-6 0 0,6 6 65,-6 0 1,0-1 124,-5-5 0,-1 0-128,0 0 0,0 6 74,1 0 1,-1 2-20,0-3 0,3 3 17,3 4 0,-4-3-25,4-3 0,-4-2-13,-2 7 0,1-7-1,-1 2 1,0 2 7,1-3 1,-1 3 114,0-2 1,-5-4-114,-1 3 1,1-1 55,5 2-55,0-4 1,1 11-1,-1-7 0,0 6-20,0-7 0,1 7-101,-1-6 1,0 5 4,1-5 1,-1 6 90,0-7 1,-5 7 134,-1-6-96,1 7 0,5-5 9,0 3 1,-5 3 8,-1-8 1,-1 1 127,2-1 1,3 2-125,-4 3 0,-1 3 4,2-9 0,-1 9-141,6-3 0,1-1 131,-1 2 0,0-7-123,1 7 0,-7-3 91,1 3 1,-1 3-31,6-3 0,-5-3 0,0 3 1,-7-6 18,7 5 0,-6-5 39,5 6 1,-5-7 93,5 7 1,-5-6 39,6 5 1,-7-7-2,7 2-25,-8 3-87,11 1 1,-11 5-93,8-3 0,-7 1 69,7-7 1,-6 6-109,5-7 0,-5 7 58,5-6 1,-5 1-129,6-1 1,-6-4 121,5 4 0,-5 2 5,5-3 0,-7 3 2,2-2 124,4-4-41,-1 5 0,3-5 2,-1 4 67,-7-4 0,10 8-82,-9-5-13,1-3 0,-6 8-69,0-4 1,0-3 63,0 9 0,2-6-52,4 5 0,-4-5 37,3 6 0,-3-7-207,-2 7 0,2-8-95,4 1 186,-4 5 0,8-2 79,-5 3 1,-3-1-5,4-4 1,-2-4 65,2 3 1,-4-1-140,3 2 292,5-4 1,-6 7 155,7-3-152,-7-4 1,6 12 35,-5-9-144,-3 9 1,8-5-57,-4 9 0,-4-1-103,3 0 1,3 1-44,-2-1 1,2 0 83,-3 0 1,-1-1-150,8-5 0,-6 5 26,5-5 1,-7-1 21,2 1 141,3 1 0,-7 5 32,4 1-43,-4-1 0,-2 0 113,0 0 1,0 1-18,0-1 1,0 0-71,0 1 1,0-1 60,0 0 1,0 0-46,0 1 0,-6 1-47,0 4 0,-5-4-2,5 4 1,-5 2-95,5-2 0,-6 6 48,6-6 1,-7 6-19,1-6 0,3 6-107,-3-6 0,1 6 77,-6-6 1,5 6 37,0-6 0,1 6 28,-6-6 1,-3 5 77,-3-5 1,4 8-42,-4-2 0,2-2 134,-2 2 1,4-2-124,-4 2 1,1 3 21,-1-3 1,4 4-13,-4 1 0,4-5 3,2 0 0,-1 0-89,1 5 1,0-1 14,-1-4 0,5 3-14,-4-3 1,3 4 34,-9 2 0,2-1-10,-2 1 1,2-1 19,-8 1 0,6-1-2,-6 1 0,6 0 76,-6-1 1,6 1-76,-6-1 0,6 1 134,-5 0 0,6-1-86,-1 1 1,-2-1 16,2 1 0,0-1-29,6 1 0,-6 0 7,0-1 1,0-5 17,6 0 0,-7 0-8,1 5 1,-2 1 7,2-1 1,-2 1-17,-3 0 0,-5-1-116,4 1 0,-4-1 107,-1 1 1,-7 0-124,1-1 0,0 1 59,5-1 0,-1 1 29,-5-1 1,5-1 26,-5-4 0,-3 4 5,-2-5 0,4 3 183,2-2 0,-3 4-122,3-4 0,-8-3 38,2 3 0,-2 0-81,2 6 1,-4-7 13,4 1 0,1-6-40,-1 6 1,0-6-25,-6 6 1,0-6 21,0 6 0,4-6-112,-3 6 0,3-8-8,-10 2 0,2 2 51,-1-2 1,7 0 85,-8-6 1,8 3-1,-8 3 1,5-4 3,1 4 1,-2-4 28,-4-2 0,4 1 16,-3-1 1,-3 0-50,3 1 1,-7 1 6,6 4 1,-5-4-50,5 4 0,-5-4 47,5-1 1,-7-1-69,2 0 0,1 1 37,-1-1 0,-1 0-5,-5 0 0,0-5 1,0-1 0,-2 1-159,-4 5 1,4 1 156,-4-1 1,2 0 6,-2 0 0,2-1 38,-8-5 1,8 5-35,-2-5 0,4-1 61,2 1 0,0-5-17,0 6 1,-3-8 7,-2 1 1,6 3 8,-7-2 0,8 1 11,-8-1 0,0-4-64,6 4 0,-6 2-9,6-3 1,6 1-99,-7-6 0,5 0 121,-4 0 0,-6 0-74,0 0 1,0 0 26,6 0 1,0 0-9,0 0 1,-1 0 69,1 0 0,0-8 13,0-3 0,-6 1 0,0-1 1,0 5 17,6-6 0,2 3-31,3-3 1,-3-3-2,4 3 1,1-1 28,-1 1 0,1-3-52,-1 4 0,-5-5 2,5-1 1,2 2-29,-3 3 1,7-3-85,-7 3 1,8-3 0,-1-3 0,-3-1-44,3-4 0,-1 4-28,6-4 0,0 2 69,0-2 1,-3 2 62,3-8 1,-4 6 25,10-6 1,-2 2 109,2-2 1,-4-4-62,4 5 0,-2-3 156,1 2 0,-1-2-84,8 8 1,-6-6-10,6 6 0,-8-5-72,1 5 0,5-1 208,2 7 1,-2-6-408,1 0 0,1 0 19,5 6 0,-1-6-87,-5 0 0,5-2 103,-4 2 0,3 1 12,2-6 0,1 1 97,-1-2 1,1-4 131,-1 4 0,-5-3-16,-1-3 0,1 6-74,5 0 0,1 3 181,-1-3 0,7-4-3,-1 4 1,2 2-99,-2-1 0,-2 1-88,8-2 1,-6-2-4,6 8 1,-6-6-17,6 6 1,-5-6-168,5 6 1,-2-6 41,1 6 1,5-7 110,-4 1 1,2 2-40,-2-2 0,4 2 93,-4-2 1,2-1 8,-2 7 0,1-6-9,-6 6 0,6-6 17,-1 6 0,2-2-37,-2 2 1,4 2 14,-4-8 0,4 8-45,1-2 0,1 3 41,0 3 1,0-6-151,-1 0 1,1 0 72,0 6 1,-1-3 30,1-3 1,-6 4 55,0-4 1,0 4 116,6 2 0,-1-6-93,1 0 1,0-1 19,-1 7 0,-3 0 113,4 0 0,-4-1-121,9 1 0,-3-6-86,-2 0 0,5 0 13,1 6 1,1-1-22,-2 1 1,-1 0 11,7-1 0,-7-5-18,1 0 1,3 0 20,-3 6 1,3 0-12,-3-1 0,-1 1 16,7 0 1,-8-1-2,3 1-60,-5 0 1,-1 0 62,0-1 1,0 1 0,-1 0 2,1-1-2,0 1 0,-1 0-2,1-1 1,6 7-4,-1-1 19,1 1 0,-7-4-11,1 3 0,5-3 31,1 3 0,-1 2 28,-5-1 0,6 5 5,-1-5 0,2 5-20,-1-6 1,-3 7 80,9-7-12,-9 8 8,5-11-95,-1 5 1,-3-1 56,7-1 148,0 8-12,6-11-1,-8 13-91,6-13 29,-5 13-153,7-6 2,0 8-106,0 0 114,0-8 224,0 6-71,0-5 21,0 7 225,0 0 0,0 7 1,0 3-1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0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87 8522,'-10'-17'2129,"-5"-1"-1656,5 1 0,-7 2-197,0 3 1,-3 4-17,-3 8 0,2 2-75,-8 4 1,-5 11 203,-7 12 1,-5 6 215,6 5 0,-8 4-33,2 8 0,2 0 269,-2 0 1,9-2-215,2-4 0,16 2-201,14-8 1,5 3-432,5-3 0,24-9 106,23 3 1,25-7-360,-27-14 0,4-3 1,11 2-1,4-3-484,8-5 1,2-2 0,3 1 0,1 0-125,0-3 1,1 0 0,5 0 0,1 0 865,-1 0 0,1 0 0,-1 1 0,0 0 0,1-3 0,-1-2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3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8076,'-17'0'0,"0"0"-429,0 0 0,-1 2 0,1 4 386,0-4 0,-1 5-192,1-7 0,6 0 126,-1 0 0,6 0 109,-5 0 0,5 0 0,-6 0 0,1 0 0,-6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8076,'-9'0'-418,"1"-8"419,8-1 860,0-9-386,0 1 1,0 0-21,0 0 1,0 5 239,0 0-392,0 9 0,0-7-96,0 4 291,0 4-604,0-5 1,0 16 126,0 9 1,0 3 188,0 13 1,0-1-13,0 13 0,-6 6 96,1 6 1,-7 7-104,6-2 0,-5 3 147,5-3 1,-6 2-171,7-7 1,-7-2 59,6-10 0,1 2-580,5-8 1,0 1 248,0-7 0,0-7-476,0-4 0,0-4-148,0-1 22,0-9 292,0-1 1,5-10-193,1-4 1,8-11-397,-3-12 1,4-11 1000,3-6 0,-1-12 0,0-3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4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8088,'0'-25'1353,"0"5"-1385,0-3 1,2 4-751,3 2 0,11-8 622,7-4 0,8-4 560,-3-1 1,11-1-133,1 1 1,0 5 160,-5 0 1,0 8-231,-1-2 1,1 4-113,-1 1 0,-1 3-39,-4 3 0,4 5-37,-5 7 0,-3 0-17,-2 0 1,-3 0 2,-3 0 0,0 0-149,1 0 1,-7 2 93,1 3 0,-7-1 39,7 8 1,-6-7 16,5 7 0,-7 0-12,2 5 0,1-6 14,-1 1 0,2-1-6,-2 7 0,-4-1 3,3 0 0,-3 1 5,-2-1 1,6 0-4,0 0 0,2 7 56,-3-1 1,-3 7 130,4-1 0,2 11 134,-3 7 0,3 4-92,-2 7 0,-4 4 42,4 7 0,1 2-78,-1 4 1,0-10-13,-6 4 1,0-5 8,0-1 1,2-3-64,3-8 0,-1-8 31,8-4 0,-6-5 8,5-6 0,-5 1-135,5-7 85,-7 0 1,10-11-236,-9-1 70,1-7-169,-6 4 28,0-8 0,-6-2-387,1-4 1,-9-3-722,3-9 0,-5-1 567,-1-4 1,-2 2 731,-4-8 0,-4 0 0,-8-5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4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70 398 8083,'-12'0'618,"1"0"1,7-2-199,-2-3 1,6 1-477,6-8 1,3 7 5,9-7 0,-1 2 749,0-1 1,3-3-231,3 9 0,2-9-179,3 3 0,3 1-179,-8-1 1,6 1-217,-6-2 1,2 3-349,-2 3 428,-4-4 0,6-5-1259,-7 4 900,-9-5 0,-1 7-168,-8-9 1,0 1 115,0 0 0,0 5-48,0 1 0,-8-1 210,-3-5 1,1 0 43,-1-1 205,-1 9 1,-5-5-43,-1 8 1,7 1 790,-1 5 1,3 2-397,-3 3 1,-3 11 784,3 7 1,-3 8-251,-2-3 1,-6 11 22,0 1 0,0 2-468,5-1 0,1 1-316,0 4 0,-1 2-457,1-7 1,0 5 301,-1-6 1,7 4-720,-1-9 0,9-4 5,-3-14-1085,-4 0 330,8 0-27,-5-7 1119,7-2 0,2-10 190,3-4 1,5-9 239,7-8 0,0 0 0,1 5 0,5 3 113,0 3 0,0-1-269,-6 7 1188,8-7 1,-6 11-29,5-4 0,-11 4 363,-2 2 1,-5 0-768,6 0 0,-6 0-299,5 0 0,-5 0-613,5 0 0,-5 0 280,6 0 1,-7 8-1007,7 3 0,-2 5 637,1 1 1,-1-6 400,-5 1 0,-3 0 0,6 5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70 8064,'-27'9'598,"4"-3"0,6-2 2355,5 1-1669,5-3-123,-1 6-173,6-8 0,2-6-427,12 1 0,5-3-1055,6 2 1,4 2-425,8-7 0,9 5-839,8-6 1,1 7 1756,11-7 0,-1 1 0,6-7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8133,'0'-18'1201,"0"1"0,0 6-563,0-1 0,2 8 70,4-2-623,3-3 0,9 7-146,-1-4 0,-5 4-279,-1 2 1,1 0-694,5 0 1,-7 8 333,-5 3 1,-3 12 698,-2 6 0,0 12 0,0 3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8027,'0'-18'0,"0"1"0,0 0 0,0 5 1268,0 1-94,0 7 59,0-4-608,0 8-423,0 0 1,0 8 175,0 3 1,2 14-150,4 10 1,-4 2-168,3 9 0,-3-6 121,-2 6 1,0 0-735,0 6 1,0-6-60,0 0 1,0-1-369,0 1 0,-5 0 396,-1-12 1,0 3-194,6-14 0,-2 0-128,-4-6 444,4-7 414,-5-2 0,7-10 45,0-4 0,0-11 0,0-10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6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52 8027,'15'-11'2663,"-4"-1"-2752,5 1-1291,-14 1 1536,5 3-141,-7 7 1,-1 1 53,-5 5 1,0 6-46,-11 11 1,1 4-403,-12 7 0,4 1 8,-4-1 0,-1-1 14,-6-4 1,1 2 247,-1-8 0,0 0-28,1-6 0,5 0-99,0 1 0,6-9-214,-6-3 399,8-4 0,-4-2 50,8 0 16,7 0 0,3-2 14,7-4 0,2 4 47,3-3 1,5 3-64,7 2 1,1 0 129,-1 0 0,0 0 268,0 0 0,1 7-170,-1 5 1,2 3 442,4 3 1,-3-1-268,3 0 0,-4 6 245,-2 0 1,0 2-288,1-2 0,-1-2-297,0 8 1,1-8 39,-1 2 1,0-3-138,0-3 1,1-5-785,-1-1 1,6-7 468,0 2 0,8-4-1621,-2-2 1954,3-8 0,11-9 0,1-10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6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70 7930,'-17'-18'-462,"-1"1"132,9 7 131,-6-5 1,11 13 69,-8-4 1,6 4 391,-5 2 1,-1 10-179,-5 7 1,0 2 464,-1 10 0,-1 8-216,-4 9 1,4 10-29,-4 1 0,4 1-157,1-6 0,3 5 117,3 1 0,-1-2-163,7-10 1,-1 2-378,1-8 0,4 6-647,-4-5 0,14-3 122,9-9 799,0-4 0,16-8 0,-6 1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6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553 156 8009,'-2'-27'0,"-3"4"0,3 4-693,-4 2 396,-4 0 1,1 1 656,-9 5 0,5-3-161,-4 9 0,3-1 26,-9 6 0,-4 7-109,-1 5 0,1 11-44,-2 6 1,0 4 27,-6 1 0,7 6 82,-1 1 0,2 7 165,-2-2 1,-2 4-78,8 2 0,0 0 46,6 0 1,2-6 33,3 0 1,-1-8 112,7 3 0,0-5-194,6-1 1,2-7-251,4 1 0,3-8-69,9 2 0,-1-5-323,0-7 1,6 3-296,0-8 1,8-1 324,-2-5 1,4-2-153,1-3 0,1-5 127,-1-7 0,1-6-326,-1 0 0,-5-6 376,0 6 0,-8-4 294,2 10 1,-5-5 18,-7 11 1,-1 3 729,-5 2 191,-3 4 0,6 4-483,-8 4 0,0 4 31,0 7 0,0 6-88,0 0 1,6 6-33,0-6 1,-1 2-274,-5-2 0,0-4-255,0 4 0,2 2-699,4-2 0,-4-5 83,4-7-535,-4 1 645,-2-3 690,0-1 0,0-8 0,0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8009,'0'10'1108,"0"-3"-412,0-7-416,8 0 1,2 2 160,7 4 1,6-4-58,0 4 1,8-2-290,-2 1 0,3-3 132,3 4 1,1-4-630,5-2 0,-5 2-226,5 4 1,1-4-1503,-2 3 2130,1-3 0,1-9 0,2-3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8002,'9'0'1581,"12"0"-1011,-3 0 1,5 8-90,0 3 0,4 7-120,7 5 1,1 4 46,-1 7 1,-7 7 404,-4-1 0,-3 6-304,-3-6 0,-8 8-614,-3-1 0,-6 10-498,-6 7 1,-5 3-721,-12 2 0,-14 2-537,-15 4 1860,1-12 0,14-21 0,-1-1 0,2-5 0,1-1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7946,'-10'-17'176,"3"7"0,7 1 557,0 3 1,7 4 132,5-4 1,-2 4-352,1 2 0,1 6-102,5 0 0,2 5-106,4-5 0,-4 7-73,4-1 0,-1-2-67,1 1 0,-4-5-84,4 5 0,2-1-150,-2 2 0,0 1 116,-6-7 0,-5 5-137,-1-5 1,-5 6 5,6-7 0,-8 9-293,1-3 0,-3-1 101,-2 1 0,0 1 43,0 5 0,-7 1 147,-5-1 0,-5 6-16,-6 0 1,-4 2-18,-8-2 1,1-4 9,-1 4 0,0 2-222,1-2 0,-3 8 96,-3-2 1,3-2-1549,-3 2 1781,11-1 0,-11 15 0,3 1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1 553 9289,'7'-9'1542,"5"3"1,11-6-2312,6-5 0,5-2 703,7-10 0,3 0 230,8-5 1,0-1-218,0 1 0,-2-1-16,-4 0 0,4 3-19,-4 3 0,-2 2-173,2 4 1,-8 4-493,3-4 0,-5 3-378,-1 3 1131,-8 0 0,5-8 0,-5-2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8023,'19'-8'0,"5"4"1400,-13-8-848,4 9 0,8-5-425,1 8 1,4 0-13,-5 0 0,6 2 60,-6 4 0,4-3-58,-9 9 1,3-2-168,-10 1 0,-1 6 176,1 1 0,-7 1-130,2 10 1,-4 0 41,-2 5 1,-8 3-389,-3 3 1,-5-2 77,-1 9 1,0-9 89,-1 2 1,-5-5 495,0-6 0,0 1 96,6-6 0,2-1 128,3-6 1,-1 0 130,7 0-231,0 1-126,6-1 0,8-2 24,3-3 1,12-2-258,6-5 1,6-3 100,5 4 0,6-4-1445,12-2 1,11-6 1264,12 0 0,3-15 0,3 2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9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7985,'8'-10'-291,"3"5"1,12 3 435,6 2 1,4 0 672,1 0 1,13-2-487,-1-4 0,13 4-65,-7-4 1,10-1-218,-5 1 1,7-2 102,-7 2 1,7 4-145,-7-3 0,1 3 89,-6 2 1,-8 0-404,-4 0 0,1 0-21,-7 0 0,3 0-205,-14 0 1,0 0 149,-6 0 1,1 2-35,-1 3 1,-8-1 48,-3 8 0,-4-6 96,-2 5 1,-2-5 269,-4 5 0,-11 9 0,-10 6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09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8133,'0'11'540,"0"1"3,0-8 0,2 9 392,4-7-548,-4 0-172,13-6-281,-13 0 0,8 0-274,-4 0 1,3 0 207,8 0 132,-7 0 0,13 0 0,-4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9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60 104 7985,'-27'0'-185,"2"0"0,18 0-128,7 0 1,9 0 49,14 0 1,6-2 910,12-4 0,3 4-67,8-3 1,7 3 153,5 2 1,5 0-352,6 0 1,-2 2-347,7 3 1,-1-3 61,2 4 0,-2-4 74,-4-2 0,1 0-384,5 0 0,-4 0 203,-8 0 0,-5 0-434,-1 0 0,-9 0 73,-2 0 1,-2-2-128,-10-4 1,-5 4-280,-7-3-23,-6-5 286,2 8 0,-14-13 370,-4 3 1,-8 3 140,-10-3 0,-7 1 0,-15-7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9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7985,'-10'-17'0,"4"0"0,4 0 674,2-1 0,2 1-197,4 0 1,9 1 17,9 5 0,6-3-187,-1 9 0,4-7 92,1 6 1,1 0-56,0 6 0,1 0-59,4 0 1,5 8-21,6 4 0,1 11 14,0 6 1,0 9-192,0 2 0,0 8 86,0-2 1,-6 4-183,0 2 1,-10-7 66,-1-5 0,-2 2-180,-10-2 0,-8 1 48,-9-7 0,-4 7-38,-2-1 1,-10 2-30,-7-1 0,-18-3-92,-17 8 1,-1-2-538,-11 3 0,-7 3 39,-10-4 1,3 4-700,-3 2 0,10-8 1428,2-4 0,0 2 0,9-5 0,4-10 0,6-10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762 156 8048,'0'-27'580,"-2"0"-310,-4 4 0,4 10-193,-4-5 0,-3 7-4,-3-1 1,3-1-86,-3 7 1,-1 0 29,-10 6 0,0 0-269,-12 0 1,2 2 293,-13 4 1,2 4 124,-2 7 0,-4 8 154,4 4 1,2 5-129,-2 7 0,7-3 114,-1 8 1,3 2-28,3 10 1,7-2 72,4 7 0,3-7-160,3 1 0,8-9-243,3-1 1,4-3 8,2 2 1,2-4-238,4-7 1,9-6-234,8-1 1,6-6 270,-6 1 1,8-6-30,-3-6 0,5-3-13,2-8 1,1 0 54,5 0 0,-3-10 13,8-7 1,-6 0 17,7-6 1,-3-4-29,2-2 0,-4-2-22,-7 3 1,-3-3 222,-3 8 0,-4 2-83,-8 9 1,-5-1 634,0 7 1,-9 2-3,3 10 0,-4 3 238,-2 9 0,0 5-427,0 0 0,0 2 46,0-2 1,0-2-277,0 8 0,0-2-170,0 2 0,0-4-493,0-8 506,-8 8 1,6-6-1905,-3 4 1152,-5-11 0,8-3-669,-4-3 1469,4-4 0,2 6 0,0-8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36 8048,'-23'-2'235,"0"-4"-156,-1 4 640,15-13 1,3 13-216,12-4 1,7 4 142,16 2 1,2 0-120,15 0 0,8 0-113,9 0 1,-1 2-227,1 4 0,0-3-177,7 9 1,-3-6-1189,-4 5 0,-3-5 742,-8 6 1,-2-7 433,-4 7 0,4-1 0,-6 7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0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8152,'7'-10'581,"-3"0"223,8 5 1,-1 3-110,6-4 1,3 4 76,3 2 1,-2 0-469,8 0 1,-1 0-33,7 0 0,-6 0-925,0 0 1,-2 0-109,1 0 0,-3 2-552,-7 4 1,-1-4 293,0 3 1019,1-3 0,-1-2 0,0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121 450 8160,'-8'-17'0,"6"5"450,-3 1 1,3 5 1787,2-6-1876,0 8-1341,0-3 1037,0 7-11,0 0 0,-8 7 147,-3 5 0,-3 11-139,3 6 0,-5 4 8,5 1 1,3 1-104,2-1 0,-1-1 68,1-4 0,0 3-16,6-3 0,8-4-172,3-2 1,-1-5-121,1-7 1,1 3 97,5-9 0,6 1-424,0-6 1,8-8 130,-2-3 0,4-4-66,1-3 0,1-5 195,-1 0 0,1-8 155,-1 3 0,-1 1 338,-4-2 1,-4 13 67,-8-1 0,1 11 1505,-1 1-1324,0 3 1,-2 9 167,-3 5 0,1 11-134,-7 6 1,6 2 149,-6-3 1,1 5-167,-1-4 0,-2 4-110,7 1 1,-5-7-271,6-4 0,-1 2 134,6-2 0,1-6-247,-1-5 0,0-8 71,1 2 0,7-6 0,3-6 0,-1-6-16,2-11 1,-2-4-33,2-7 0,2-7 84,-8 1 0,6-14-20,-6 2 0,0-11 88,-6-1 0,6-9 5,0-1 0,-6-1 333,-5 5 0,-8 15-94,1 3 1,-3 13-498,-2 5 1,0 7-696,0 10 0,-15 7 852,-8 4 0,0 4 0,-2 2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554 154 8090,'0'-25'0,"0"4"952,0-8-49,0 8-388,0-4-453,0 8-19,-8 7 0,-7 5-114,-8 10 1,-16 13-44,-1 10 1,-3 13-283,-3 5 0,0 4 121,-6 2 0,6 2 145,0 3 0,13-9 149,-1 4 0,11-10-111,0 4 1,9-13 202,3 2 0,7-10-74,-2 4 0,4-14-103,2 2 1,8-5-4,3-1 0,11-3-68,1-8 1,7 0 158,-1 0 1,4 0-80,1 0 1,-1 6 586,-4-1 1,2 9-254,-8-3 0,0 5 732,-6 1 0,-2 2-241,-3 4 1,-4-3 21,-8 3 1,0-4-436,0-2 0,0 6-357,0 0 0,-6-5-199,0-7 384,0 1-828,6 5 0,0-6 326,0 1 0,2-8-902,4 2 0,-2-6 235,7-6 0,1 2-18,5-8 1,1 1 1003,-1-6 0,0-8 0,0-2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8082,'31'-40'0,"3"-1"0,-1 9 1290,13 9 1,-6 9-673,6 3 1,-7 7-432,1-2 1,-5 4-34,-6 2 1,-4 0-162,-8 0-298,-7 0 0,-3 2 256,-7 4 1,-2 5-532,-3 12 0,-5 4 328,-7 8 0,-6 5-137,-1 1 1,-4-1 386,5-5 1,0 1 450,5 4 1,7-3-229,-1 3 0,10-3 32,2-3 1,8-5 178,9 0 1,8-8-114,4 2 0,11-4 87,7-1 1,-3-1-7,2 0 1,-10-5-27,-1-1 0,-2-5-246,-10 6 0,-2-7-237,-10 7 0,-3-1 79,-8 7 0,-2 1-90,-4 4 0,-9-4-267,-8 4 0,-6 2 203,6-2 1,-8 2-65,2-2 1,-3-3 32,-3 3 0,1-4 86,-1-2 0,0-2-70,1-3 1,1 1 10,4-7 1,-1 0-36,7-6 1,0 0-206,5 0 1,3-8-314,3-3 1,-1-10 247,7-2 1,-5-8-306,5 2 0,-2-9 798,2-3 0,-3-7 0,-9 4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3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8082,'0'-17'0,"-6"5"1066,1 1-136,-1 7-14,6-4-614,-8 8 0,4 2 382,-7 4 0,1 6-240,-1 11 1,-5 9 82,5 9 0,-3 9-113,3 1 0,-3 3-498,9 10 1,-7 7-584,6 9 0,1-3-2502,5-2 3169,7-11 0,3-5 0,7-7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553 208 8018,'0'-34'0,"2"7"-230,4 4 1,-2-2-34,8 2 996,-9 0-351,13 6 0,-12 1 360,7 5-407,-7 3 1,11 10-115,-3 4 0,-3 7 209,3 16 1,-6 2-76,5 15 0,-7 0 68,2 6 0,-4 0-193,-2 0 0,0-1-165,0 1 1,-2-6-15,-4 1 1,4-9-300,-4 2 0,5-11 123,1-6 0,-6-4-102,0-1 1,0-7-1137,6 1 958,0-8 0,0 1 66,0-10 1,2-5 113,4-7 1,-2-6-119,7 0 1,1-14 93,5 2 0,-5-3 55,-1 3 1,5-5 1,1 0 1,4-6-22,-10 5 1,5 9 210,1 9-229,0 3 452,1 11 0,-3 3 118,-3 12 0,-5 3 281,-7 9 0,0-1-300,0 0 1,0 6 117,0 0 0,0 8-60,0-2 0,0-2 160,0 2 0,-5-2-466,-1 1 1,-8 5 24,3-4 1,1-2-511,-1 2 1,5-8 44,-6 2 0,3-4-667,-3-2 788,-3-7 0,11-2 31,-7-8 0,7-2 2,-2-4 1,4-4 20,2-7 1,0-6 267,0 0 1,0-6-182,0 6 424,0 0 0,8 8-133,3 3 0,-1 4 258,1 8-192,1 0 1,-3 8 11,-3 4 0,-4 9 101,-2 2 0,-2 8-47,-4-3 0,-3 5-596,-8 2 1,-1 5 202,1 0 0,-2 3-360,-4-3 0,3-2 169,-3 8 0,10-9-1,1-2 0,3-3 17,-3-9 1,-1 0 33,7-5 1,-2-9-45,3-3 473,3 4-60,-6-8 1,8-2-135,0-12 0,8-1 98,3 1 0,5-3 9,1 3 0,-2 2 55,-3-1 0,3 7 221,-3-2-60,3 4 1,0 10 94,-3 4 0,-2 9-119,-5 2 0,-3 8-193,4-3 1,-4 11 89,-2 1 1,6 2-223,0-1 0,7-7 22,-2 1 1,5-4-265,1-14 1,2 4 125,4-9 1,-3-5-52,3-1 1,-4-4 47,-2-2 1,0 0 84,1 0 0,-7-2 243,1-4-172,-8-3 0,3-9-81,-7 1 1,0 6-1,0-1 1,-2 3-158,-3-3 0,-5-1 149,-7 7 0,-6-6 31,0 6 1,-8 1 215,2 5 1,-4 0-150,-1 0 0,-6 0 69,-1 0 0,-1 7-105,2 5 1,-3 3-30,-3 3 0,-2 5 70,8 0 0,-1 2-118,7-2 1,-3-4 67,-3 4 1,9 2-16,-3-2 1,5-6 5,0-5 1,-2-1-2,8 7 1,-6-7 24,6 1 0,0-8-16,6 1 1,2-1 330,3 2 11,-3-4 248,13 6-473,-6-8 0,18 1-33,7 5 1,8-2 175,10 8 1,3-3 198,8 3 1,2 1 76,16-7 1,5 6-129,6-7 0,9 7-108,3-6 1,5-1-88,6-5 0,-47 0 0,0 0-238,47 0 1,-8-5-156,2-1 0,-9-6-416,3 7 1,-3-3 36,-14 2 0,4 2-556,-9-7 0,1 5 622,-2-6 1,3 1 15,-9-6 1,-5 5 484,-6 1 0,-3-5 0,5-5 0,0 4 0,-6 1 0,-4 5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 8230,'-18'9'-128,"1"-3"1,0 11-204,-1 6 1,1 8 284,0 4 1,-1 1 341,1 5 0,0 1-293,0 4 1,-3 4-151,-3-4 0,2 4 695,-8 2 1,6 0-59,-5 0-811,6-8 198,-3-2 1,10-7-22,3-1 1,-3-7-105,4-4 1,1-5-190,-2-7-427,9 4 864,-5-13 0,8-9 0,0-13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5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708 139 10822,'17'0'1600,"1"6"-1083,-1-1 1,2 7-316,4-6 0,4 5 41,8-5 0,-1 0-263,1-6 0,5 0 135,0 0 0,1 0-1117,-7 0 1,-5-2 219,0-4 0,-8 2-181,2-7 0,-11 5 504,-6-6 0,-5 1 27,-1-7 0,-1 5 283,-5-4 0,-4 3-51,-7-9 1,-2 4 451,-4 2 1,3 7-277,-3 4 0,4 4 611,2 2 0,0 0-196,-1 0 0,9 8-44,3 4 1,2 9-70,-2 2 1,4 8-71,-3-3 1,3 13 185,2 5 0,0 4-95,0 2 1,-6-6-144,0 0 1,0-8 24,6 3 0,0 1-146,0-2 0,6 1-85,0-7 0,0-7-467,-6-4 265,0-4 62,7-1 0,1-11-71,4-7 1,7-9 44,-8-14 0,9 2 38,-9-8 1,3 2 42,-3-2 0,2-2 892,-7 8-203,8 0-182,-12 14 1,11 3-69,-7 12 1,0 11 133,-6 12 1,0 9 250,0 3 0,-6 12-184,0-1 1,0 4-344,6-4 1,0 0 43,0 0 0,-5-6-564,-1 0 0,0-8 170,6 3 1,0-13-32,0-5 0,0-3-414,0-3-805,0 0 589,0-7 512,0-2 1,-6-10 567,0-4 1,-5-6-179,5-11 0,-5-4 747,5-7 0,0 1-289,6 4 1,8-1-50,3 6 1,5-4-66,1 5 0,2 5 109,4 7 0,-2 1-411,8-1 0,-8-3 14,2 8 1,-3-5-217,-3 5 1,-6 0 127,1 6 1,-6 0-1964,5 0 599,-7 0 684,4 0 1,-16 2 95,-3 4 0,-11 2-152,-1 3 1,-13-1 382,1-4 0,-11 1 289,0 5 0,-4-4 283,-2-8 0,-5 5-246,-1 1 0,-5 8 340,5-3 0,-7 1 248,1 5 0,3-4 521,-3 10 1,3-1-416,-3 1 1,5-4 37,7 4 1,0 2-253,0-2 0,8 2-40,4-2 1,9-6 271,2 0 1,14 1-267,-3-7 0,13 5-97,-1 1 1,8 0-122,9 1 1,5-1-132,18 0 0,5 0 127,13 1 1,9-1 29,8 0 1,10-1-978,13-5 1,-1 3 601,7-9 1,-6 3-1115,6-2 0,-8-4 568,2 4 1,-3-4-146,-3-2 0,-1-2-163,-5-4 1,-3 2-199,-8-8 1,1 3 279,-1-3 1,-6-3-450,1 3 0,-11-3 1348,-1-2 0,4-2 0,-10-1 0,-4-1 0,-3 0 0,-5-2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6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53 8136,'0'-17'0,"2"1"322,4 5 1,3 3 538,8 8 1,6 0-373,1 0 0,6 0-95,-1 0 1,4 0-326,1 0 0,-5 8 104,0 3 0,-8-1-308,2 1 1,-4 7-12,-1 5 1,-9 7-76,-3-1 0,-4 12 280,-2 5 1,-10 4 22,-7 2 1,-2 7 61,-10 4 1,0 5-110,-5 1 0,7 0 158,4 0 1,3-5-61,3-1 0,2-9-240,3-2 0,3-2-50,3-10 1,4 0-563,-4-5 75,4-8 154,10-2 0,2-16 115,7-3 1,2-12 7,4-5 0,2-12-117,4-6 0,4-11 84,-5-6 1,5-4 421,2-2 0,-1 2 206,1 4 0,-6 5 290,0 13 0,-3 4-139,3 13 1,-4 3 366,-8 8 0,1 8-161,-1 3 1,-5 7-160,-1 5 0,-7 4 383,2 7 1,-6-1-319,-6-4 0,-4 3-498,-7-3 1,0-2-215,-1 2 1,1-8-209,0 2 1,0-4 244,-1-1 0,7-3-228,-1-3 1,7-3-1320,-7-3 1157,8-4 0,-4-2 113,8-12 0,2-9 160,4-2 0,-2-6 730,8 6 1,-1 0 3,6 6 0,1 0 309,-1-1 1,-6 9-347,1 3 1,-6 4 724,5 2-331,-7 0 1,4 8-264,-8 3 0,0 5-342,0 1 1,-2 0 54,-4 1 0,-2-1-910,-3 0 0,-4 0-59,3 1 0,-3-1-447,-3 0 1,-1-5 459,-4-1 1,2-5-190,-8 6 0,2-9 155,-2 3 0,-1-4 259,7-2 0,-8 0 516,2 0 0,2-8-82,-2-3 0,6-10 567,-6-2 0,1-6 80,-7 6 0,0 0 502,1 6 1,-1 1-512,1 5 1,-1 3 147,0 8 0,-5 10-235,0 7 1,-8 2-200,2 10 1,-4 0 51,-2 5 0,0 7-107,0-1 1,8 0 339,3-5 0,13 0-89,5-1 0,11-1-186,6-4 0,14 1 210,9-7 1,16 6 277,13-6 0,19 6-629,10-6 1,16 0-198,7-5 1,-47-12 0,1-1-510,3 1 1,0 0 0,1-4 0,1-1 363,4 2 0,-1 0 1,1-2-1,-1 0-1143,1-1 1,-1 0 0,-4 0 0,-2 0 68,1 0 1,-1 0 1251,-3 0 0,0 0 0,3 0 0,0 0 0,42 0 0,-4 0 0,0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8092,'6'-17'-177,"-1"0"177,9-8 0,-4 5 1047,7-3 0,-6 10 643,1 1-886,-1 8 1,5-1-384,-5 10 0,-3 13-170,-8 11 0,0 3-241,0 3 0,0-1-316,0 1 1,0 0-79,0-1 0,0 1 333,0-1 1,0-1-1218,0-4 0,0-4 277,0-8 1,0 0-914,0 1 1154,0-9 750,0 7 0,0-16 0,0 0 0,0-8 0,0-9 0,0-8 0,0-2 0,0-8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8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8092,'34'-44'-123,"1"3"0,-6 5 318,-1 1 0,1 8 402,6 4 0,-6 4-305,-1 2 1,1-1-63,6 1 1,-6 6-204,-1-1 1,-5 6 98,6-5 0,-6 7-210,6-2 1,-6 4 16,6 2 1,-8 0-17,2 0 0,2 2 112,-2 4 0,0 4-87,-5 7 0,-1-2 108,0-3 0,-1 3-16,-5-3 0,4 3-64,-3 2 1,-2 1 56,1-1 0,-5-2-12,5-3 0,-7 3 24,2-3 0,-4 3-63,-2 2 1,0 1 53,0-1 1,0 0-4,0 1 0,0-1-30,0 0 0,-2 0 15,-4 1-33,4-1 1,-5 0 35,7 1 1,-2 1 34,-4 4 0,4-4-36,-4 4 1,4 2 139,2-2 1,0 6-34,0-6 0,0 8 57,0-2 1,0 5 208,0 7 0,2-3-112,4 8 1,-2 6 261,7 6 1,-5 1-158,6-1 0,-3 3 214,3 9 0,1-1-156,-7 0 0,8 2-127,-3 4 0,-3-4 27,-2 4 0,-5-4-136,-1-2 1,0 0-76,0 1 1,0-9-149,0-3 0,0-12 10,0-6 0,0 0 136,0-5 0,0 2-5,0-14-88,0 0-142,0-6 121,-7-7 1,-3-3 49,-7-7 1,0-2-227,-1-3 0,-5 1-350,0-8 0,-8 6-864,3-5 1,-7 5 607,-5-5 0,1-1-726,-7-5 0,2 0 712,-2-1 0,-10-7-450,4-4 1235,4-3 0,-9-11 0,3-1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8092,'8'-17'222,"1"0"169,9-1 0,-9 7 69,-3-1 59,4 8-331,-9-3 1,7 9 47,-8 3 0,0 5-173,0 7 0,-2 8-1,-4 4 1,-3-2 13,-8 2 1,5 0 104,0 5 0,3-7-233,-3-4 0,-1-4 161,7-1 70,0-1 22,-1-7 39,5-3-105,-6-7-45,8 0 1,2 0 70,4 0-69,-4 0-35,5 0-14,-7 0 0,2 0-150,4 0 89,-4 0 57,6 0 0,-8-2-313,0-3-212,0 3-485,0-6 208,0 8-3094,0 0 3714,7 0 1,1-2-35,4-4 1,3 4 176,-4-3 0,-1 3 0,2 2 0,-9 0 0,13-8 0,-7-2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9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468 139 8092,'0'-17'0,"6"5"29,-1 1 1,7 5 84,-6-6 1,1 9 63,-1-3 1,-2-2 207,8 2-333,-1-7 1,6 5-92,1-3 0,-1 1 133,0 4 0,1 4 16,-1-3 1,0 3 39,0 2 1,-5 0-144,-1 0 1,-1 2 107,2 3 1,1-1 32,-7 8 1,0-1 24,-6 7 1,0 7 1,0 3 0,-2 5 31,-4 2 1,-9-1 13,-9 1 0,-4 1-128,5 5 1,-8-3 69,2 8 0,-4-7-216,-1 1 1,-1 2 122,1-1 0,-1-1-149,0-5 0,7-9-14,-1-3 0,2-3-87,-2-3 1,-2-2-69,8-3 0,-6-4-201,6-8 0,-2 0-225,2 0 1,4 0-235,-4 0 127,4 0 1,2-8 780,-1-4 0,9-11 0,1-4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9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8092,'17'0'0,"2"0"0,4 0 191,4 8-96,8 1 1,1 10 1106,5 4 0,3 2-476,8 4 1,0 4-338,-1-4 1,15-2 2,3 1 1,-2-6 226,-3 1 0,-7-4-460,7-2 0,-14-2-360,1-3 0,-12 1-742,-5-7 0,-1 6 569,-10-6 1,-2 1-2945,-9-1 3318,3-4 0,-13 13 0,6-5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12962,'11'-10'1057,"1"5"0,-1 3-1022,7 2 1,-7-6 138,1 0-755,-1 0 0,7 1-718,-1-1-987,-7 0 1508,-3 6 0,-7 8-380,0 3 1,-7 7 767,-5 5 0,-5-2 390,-6 8 0,3-6 0,-3 5 0,4-6 0,2 1 0,1-4 0,5-2 0,-2-5 210,7-1 218,0-7 67,6 11 0,10-13 424,7 4 0,2-6-145,10-6 1,0 2-264,5-7 0,-5 5-94,0-5 1,-8 5 83,2-6-1283,-4 9-156,-1-5-801,-9 8 458,-1 0 1281,-23 8 0,-5 9 0,-14 10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39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8092,'-17'16'-437,"0"-5"999,7 4 173,3-5 0,9 0 248,3-5 1,7-3-395,11-2 0,6 0 389,11 0 0,4-2-578,8-3 0,10-7-502,7-11 1,2 4-33,10-4 1,-6 5-1414,5 7 1547,-7-4 0,12 5 0,-6-7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4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8121,'-6'-17'508,"1"0"147,-9 7-27,12 2-94,-6 8 592,8 8-678,0 2 0,2 7-181,4 0 0,11-5-188,12-1 0,0-5 1,6 6 1,-5-9-472,11 3 1,-3-4 198,3-2 0,-9 0-55,9 0 1,-16 0-10,3 0 0,-6-2-187,-5-4 0,-8 3 508,-3-9-111,-4 1 0,-17-7 545,-8 1 0,-14 5-251,-3 1 0,-8 1 487,2-1 1,3 3-164,3 8 0,5 0 602,7 0-484,3 0-690,15 0 0,2 0 0,8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8220,'0'-27'246,"0"4"0,0 4 388,0 1 350,0 9-602,0 1-299,0 8 1,0 0 0,6 8-152,0 3 0,5 14 51,-5 10 1,8 3 66,-3 14 0,5-4 7,1 10 25,-7-5-69,5-1 0,-11 2-15,7 4 1,-5-2-112,6 7 0,-9-13-202,3 2 1,-4-6 92,-2 0 0,6-4-102,0-7 0,-1-2-506,-5-5 0,6 3 830,0-8 0,0 0 0,-6-5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40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156 114 8055,'-52'-42'0,"10"9"0,7 4 0,16 19 0,11 20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8333,'0'-17'1099,"0"-1"1573,0 9-2109,0 1 1,0 10-204,0 4 0,0 5-59,0 12 1,-6 4 2,0 8 0,0-1-809,6 1 395,0 7 1,0-3-80,0 7 0,0-2-135,0 2 1,2 2-2451,4-8 1330,4 8 1444,-1-19 0,7 12 0,-7-14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3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8234,'27'-44'0,"6"-4"171,-4 8 0,5 1 381,7 10 1,3-3-322,8 3 1,-6 2 33,0-2 1,-8 14-41,3-3-129,3 13 1,-13-9 50,3 8 1,-11 1-154,0 5 1,-3 5-115,-3 1 1,-2 8 125,-3-3 1,1 5-228,-7 1 0,5 2 161,-5 4 0,6-4-170,-6 4 0,5-3 22,-5-3 1,5 6 21,-5 0 1,6 0-93,-7-6 134,9 1 0,-10-1 223,7 0 0,-7 1-258,2-1 301,-4 0 0,-2 0-102,0 1 0,0 5 88,0 0 1,0 0 0,0-6 0,2 6-40,3 0 1,-3 8 32,4-2 1,-2 4-4,2 1 0,-4 8 207,3 5 0,5 4-76,2 7 1,-3-2 412,3 7 1,-1 1-226,7 5 1,-7 0-39,1 0 0,-7 2 116,7 4 1,-8-4-68,1 4 0,-3-4-330,-2-2 0,-2-7-213,-3-4 0,1-7 58,-8-4 0,7-5 117,-7-8 1,6-1-108,-5-4 0,1-4 49,-1-8 0,-5-7-45,5-4 1,-5-5-266,-1-1 1,-2-1-93,-4-5 0,-4-12-339,-8-10 1,-7-5-652,-4-2 1,-6-7-851,-6-4 1905,-3-4 1,-8-9 0,0-3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3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8075,'12'0'2120,"-1"0"1,-5 0-875,5 0-846,-7 0 0,6 0-78,-4 0 97,-4 7-975,13 3 0,-13 7 299,4 1-2506,-4-1 853,-2 0-157,0-7 1199,7-3 868,3-22 0,15-4 0,2-16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4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408 190 8075,'27'-19'0,"-2"-4"0,-8 14 0,1-1 1090,-9-5 179,7 13-227,-14-6-697,5 8 1,-9 2-217,-3 4 1,-7 3-152,-11 9 0,2 1 116,-8 4 1,2 2-535,-2 4 0,-3 1 88,3-7 0,4 4-608,2-9 657,4 3 1,3-12-55,5 9 103,3-9 200,8-1 1,2-8-37,4 0 1,9 0 436,8 0 1,8 0-174,-2 0 0,3-6 25,3 0 0,-2-5 55,-5 5-144,5-7-327,-14 11-134,-1-6 1,-13 22 142,-10 3 0,-15 12-85,-14-1 0,-9 11-101,-8 1 1,-1 1 39,0-7 0,0 1 741,0-1 0,8-7-234,4-4 0,7-3 1674,10-3-750,0 0-622,21 0 1,10-7-28,15-4 1,11-4-53,12-2 0,0-10-339,12-7 0,2-2 160,-3-10 1,7 0-598,-7-6 1,-1 7-10,-10-1 1,2 0-199,-7-6 0,-1 1 266,-6-1 1,-7 6-100,-4 0 0,-5-1-20,-7-11 0,-3 3-187,-8-8 0,-4 6 236,-7-7 0,-3 11 147,-15 1 1,6 6 855,-6 6-430,1 12-198,1-12 1036,-6 21-736,14-6 0,-12 8-43,8 0 39,0 8 1,6-2 0,-1 9 188,1 4 1,6 6 86,-1 4 0,6 0 79,-5 11 1,5-1-139,-6 1 1,7 4-80,-7 8 0,3 0-109,-3 0 0,-3 0-329,3 0 0,2-6-21,-1 0 1,1-2 0,-1 2 1,-3-2-235,9-3 0,-7-11-617,6 5 0,1-12-312,5 0 0,-6-9 480,0-3 0,2-7 743,10 2 0,4-4 0,7-2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4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8075,'0'-17'226,"2"5"116,4 1 1,-2 7 460,8-2 0,-7-1-99,7 1 1,-1 0 138,7 6 0,-7 0-217,1 0 1,-1 0-192,7 0 0,-1 0-414,0 0 0,6 0-16,0 0 1,-5 0-1003,-7 0-176,1 0-8,5 8 0,-8-4-422,-3 7-661,-4-7 1640,-2 11 1,-8-11 623,-3 8 0,-12-9 0,-4 5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5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8075,'-17'17'0,"2"-6"618,3 1-181,5-8-236,7 3 151,0-7 1,2 0 764,3 0-752,5-7 1,7-1-60,0-4 0,1-1-50,-1 7 0,0 1 212,1 5-408,-1 0 33,0 0-208,1 0 0,-9 7-97,-3 5 1,-6 3-290,-6 2 1,-3 6 210,-9 1 0,1-1-150,0-6 1,-3-2-201,-3-3 0,4 1-208,-4-7 2,4 7 695,2-11 1,1 4 219,5-12 0,3 3-11,8-9 443,0 0-114,0-5-101,0 8 0,2 1 1239,4 8-635,-4 0 177,13 8 1,-13 1-177,4 8 1,1 1 9,-1-1 1,6-5-446,-7-1 0,9-1-8,-3 1 0,5-3-259,1-8 0,8 0-146,4 0 1,4-2-801,1-4 0,1-3 557,-1-9 0,1 3-1565,-1 3 1,-7-3-1231,-4 4 214,-3 3 2781,-11 0 0,-9 8 0,-9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8075,'0'-18'4707,"0"1"-4090,0 0 0,8 5 457,3 1 1,5 1-198,1-1 0,8-3 107,4 8 1,5-7-672,7 1 1,3 5-321,8 1 0,1-2-624,5 2 1,-2 1-2274,7 5 2801,-7 0 1,11 0 0,-5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7985,'0'-18'1714,"0"1"-882,0 0 1,2 7-309,4 4 0,-2 6 116,8 6 1,-3-2-17,3 7 0,1 7 56,-7 5 0,5 0-240,-5-6 0,2 8-180,-2 4 1,-4-2-377,3 2 1,-3-2-398,-2 1 0,0 3-953,0-8 0,0 6 34,0-6 457,0 0 1,0-11-183,0-1 917,0-7 1,8-4 215,3-12 0,7-5 314,5-6 0,-4-4-92,4-7 1,4-1 243,2 0 1,-2 7 746,2-1 1,-8 8-565,2-2 1,-2 3 185,2 3 0,-10 2 94,5 3-383,-5-3-777,4 13 0,-7-2-665,-4 16 1,-12 3 748,-6 20 171,-11-5 0,-11 20 0,-10-6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85 277 8059,'-25'0'1176,"6"-7"0,0 5 249,7-4-428,8 4 0,-2 0-275,12-4 1,6 5-3,11-5 0,6-2-92,11 2 0,12-7 151,11 1 0,12-5-638,6-6 0,9 4-909,2-4 0,1 2-1083,-7-2 1,-1 5 1060,-5 1 1,-9 2 789,-7 9 0,-8-8 0,3 5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8176,'-18'-17'441,"9"5"56,3 1 0,4 5-331,2-6 0,2 7-166,4-7 0,-2 8 90,7-2 0,3 4-51,9 2-22,-4 0 1,8 2-1,-4 4 42,6 6-59,3 3 0,3 2 0,-1 1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49:56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7967,'27'-15'2347,"-2"11"293,-8-7 1,6 7-535,0 4-1506,0 0 1,-11 8-1172,-1 3 1,-11 14 570,-6 10 0,-34 15 0,-23 11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1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796 502 8253,'7'-9'-8,"-3"-7"5,8 5 1,-3-5 4,3-1 93,3 0 1,-5-6 645,7 0 1,-5-6-246,-1 6 0,-5 0 239,6 6 1,-9-7-225,3 1 0,2 0-15,-2 6 0,-1 0 16,-5-1 1,-1 3 147,-5 4 0,-4-5-159,-7 5 1,-2-5 65,-4-1 0,1 0 401,-6-1 1,-3 3-388,-9 4 0,1 3-421,-7 8 1,4 0-39,-10 0 0,4 4-70,-10 7 1,2 1 400,-1 11 1,3 4 182,-4 2 0,10 5-172,2 6 1,10 5-147,1 7 0,2-3-268,10-2 0,8 1 149,9-8 0,4 0-137,2-5 1,4-2-4,8-5 0,9 1-32,19-11 0,6 1-48,12-13 1,11-1-194,12-5 1,5-2-449,7-3 0,-3-13 125,-41 5 0,0-3 1,41-10-1632,2-3 1,-5 2 1053,-6-2 1,-8 4-423,-16 8 0,-7 5 1536,-15 1 0,-5 13 0,-6-2 0,-9 3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2059 8121,'-18'-8'0,"7"4"136,-1-7 1,3 5 292,-3-6 1,-3 7 232,3-7 1,4 1-202,3-7 1,3 1 398,2 0 0,0-8-197,0-4 0,13-4 36,5-1 1,12-9-378,5-3 0,7-9-145,10-3 1,8-9-395,3-3 1,6-1 303,-31 31 1,-1 0 0,-1 0 0,1-1-596,3-2 1,1 0 0,-4-1 0,1 1 424,2 0 0,0 0 1,-2-1-1,-1-1-553,3-1 0,1 0 1,-2 2-1,1 2 284,0-2 1,1 1-1,-3 3 1,-2 1-69,28-30 0,3 8 304,-3 3 1,-5 6 654,-1 6 0,-1 4-181,-5 7 1,2 6-207,-14 0 1,7 8 159,-7-2 0,6 4 299,-6 2 0,1 1-700,-7 5 0,1-3 96,-1 9 0,-7-1-863,-4 6 0,-3 2 816,-3 4 40,-7 3 0,5 16 0,-5 2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5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7842,'-12'0'-1059,"1"0"502,7 0 343,-4 0 0,6 0 298,-4 0 234,4-8-209,-5 6 0,7-7-61,0 3-40,0 4 0,0-8 43,0 5 176,0 3-90,0-6 177,0 0-185,0 6-4,0-13-189,0 13 1,0-8 181,0 5-156,0 3 130,0-14-264,0 14 219,0-13-11,0 13 35,0-13 10,0 13-35,0-6 10,0 0-78,7 7 1,-3-7 77,8 8-127,-8 0 65,11 0 0,-11 0-7,7 0 0,-5 0 111,6 0-49,-8 0 0,5 6 220,-3-1-221,-4 1 100,13 2 0,-13-4-53,4 7 1,-2-7 63,1 2-60,-3 3 0,6-5 13,-8 8 0,6-6-100,0 5 1,-1-5-303,-5 5 240,0-7 89,0 12 120,0-7-140,0 9 0,-5-7 285,-1 1-302,-8-9 1,5 11 10,-8-8 0,5-1 4,0-5 1,9 2 9,-3 4-297,-4-4 220,8 6 1,-11-10-99,7-4 1,-2 4-20,3-4 30,3-3 1,-8 1 79,4-4 1,4 3-10,-3 3 0,3 2-22,2-7 1,0 5-92,0-6-12,0 9 60,0-13 226,7 7-161,3-9 0,7 7 205,1-1-145,-1 8 0,0-9 90,1 7 0,-1-1-68,0 1 0,0 4 27,1-4 62,-1 4 1,0 2-94,1 0 1,-1 0 72,0 0 0,-5 0-50,-1 0 1,-5 0 58,5 0 1,-7 2-41,2 4 1,2-2 11,-2 7 0,-1-5 37,-5 6-44,0-1 0,0 6-27,0 1 1,0-7 14,0 1 0,0-1-65,0 7 0,-5-7 15,-1 1 1,-8-3-16,3 3 1,1 1 21,-1-7 0,-1 5-4,-5-5 1,0 2-17,-1-2 0,7-4-4,-1 3 0,1-3 127,-7-2 0,7 0-95,-1 0 55,1 0-44,-6-7 0,1 3-40,5-8 1,3 6 4,8-5 1,-6 5-3,0-5 0,1 5-44,5-6 1,0 7-131,0-7 0,0 6-49,0-5 0,5 5 116,1-6 1,6 7 0,-7-7 1,9 8 19,-3-1 143,5-5 0,1 8-86,0-4 40,1-3 0,-1 7 59,0-4 0,-5 4 146,-1 2 1,-5 2 71,6 4 0,-9 3-84,3 9 1,-4-1 30,-2 0 1,0 2-86,0 4 1,0-3-48,0 3 0,-2 2 0,-4-2 1,3 0-114,-9-6 0,6-5 65,-5-1-28,7-7 8,-11 11 16,5-13 0,-5 4-88,3-12 1,-1-3 87,7-9 0,-6 1-48,7 0 1,-1-8-15,6-4 1,0-4-131,0-1 0,0 1 105,0 4 1,2-1-112,3 7 1,-1-1 319,8 7-239,-8 8 323,3-7-151,-7 14-79,8-5 1,-6 14 52,4 5 1,-4 3 90,-2 2 0,0 1-53,0-1 1,0 6-10,0 0 1,0 2-31,0-2 1,0-4-14,0 4 1,0-9 23,0-3 0,-6-5-24,0 6 0,-2-6 29,3 5-53,-5-7 0,-7 4-79,0-8 0,5 0-224,0 0-19,1 0-302,-6-8 0,1-2 280,5-7 1,3 0 315,8-1 0,8-7 0,1-1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7654,'-2'-9'-932,"-4"3"932,4-4 0,-7 7 475,3-9-348,4 8 1,-8-4 136,5 8 1,1-1 52,-8-5-82,8 4-12,-11-6-118,6 16 0,-7 3 69,5 12 0,-5-1 137,5 6 1,1 3 98,-1 10 0,5-3-72,-6 8 0,7-8-129,-7 3 1,8-5 6,-2-1 1,4-2-235,2-5 0,0 3 39,0-8 1,2-2-26,4-9 0,-2 1-29,8-7 1,-7 6-267,7-7 1,-6 1-34,5-6 1,-5-2 128,5-4 1,-1-3-83,2-8 1,3-3-49,-4-3 1,5 2-67,1-8 0,0 8 131,1-2 1,-7-4-59,1-2 1,-3 3 85,3-3 1,1 8-12,-7-2 1,0 3 347,-6 3 1,0 5-178,0 1 277,0 7 0,0-6 75,0 5 111,0 3-78,0-6-109,8 8 0,-5 0-60,9 0 1,-8 2 74,2 4-40,3 3 0,-1 9-96,3-1 0,3 6 192,-8 0 0,-1 6-45,-5-6 0,6 6-39,0-6 0,0 8 7,-6-3 0,0 3 7,0-2 0,5 2-164,1-8 0,0 0 187,-6-6-285,8 0 0,-5-5 183,9 0-189,-8-9 72,11 5 0,-7-10 42,3-4 0,5-3-48,-5-9 1,5-7 10,1-3 1,0 1 0,1-2 0,-1-6-3,0-5 1,6-8 31,0 2 1,6 2-4,-6-2 0,6 7 48,-6-1 1,6 3-5,-6 3 1,-6 1 23,-5 4 1,-3 4-6,3 8 1,-4 0 98,-8-1 1,0 7-157,0-1 0,0 6-215,0-5-917,0 7 487,0-4-362,0 8-165,0 0-606,0 8 1115,0 2 624,7 7 0,3 0 0,7 1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6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7902,'0'-18'-267,"0"9"547,0-7 1,0 12 1226,0-7-402,0 7-515,0-11 1,-2 13 257,-4-4-234,5 4-539,-7 2 1,6 0-272,-4 0 0,2 4 264,-7 7-68,7 9 0,-19 30 0,4 3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8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6939,'7'-10'-997,"3"2"997,-1 1 0,-1 5 0,-8-6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7941,'0'-10'-1064,"0"3"823,0 7 542,0 0-248,0-8-185,0 6-4,0-6 179,8 1-138,-6 5 111,6-6 122,-8 8 105,0 0-196,0-8-148,0 6 155,0-5-124,7-1 82,-5 6 1,6-7-51,-8 3 72,8 4 12,-6-6 36,5 8 196,-7 0 321,0 0-566,0 8 0,0-4 154,0 7-94,0-7 1,-2 11 73,-3-3 1,3-2-112,-4 1 0,2-1 95,-2 1 1,2 5 24,-7-5 1,7-1-14,-2 1 1,-1-5 38,1 6 33,-8-1-120,5 6-175,-8 1 1,5-3-108,0-3 1,9 3 66,-3-3 0,4-3-26,2 3 0,0-7-124,0 7 0,0-6-145,0 5 1,0-5 15,0 6 1,6-7-665,-1 7 502,9-8 541,-4 3 0,-1-7 0,-1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3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7941,'0'-11'-371,"0"-1"-77,0 8 1,0-5 217,0 3 591,0 4-225,0-6 284,0 8 13,0 0-338,-8 8 0,4 2 213,-7 7 1,5-4-139,-6 5 0,1-5-108,-7 10 1,-1 6 146,-4 6-209,4-1 0,-21 16 0,3-6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52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8521,'-9'0'-622,"1"0"1,8-2 239,0-4 176,0 4 209,0-6 1,0 6 169,0-3-77,0 3 45,0-6-285,0 8-161,0 0 261,-8 8 1,4-4-159,-7 7 1,5-5 82,-6 5 0,7-7 61,-7 2 0,6 2 58,-5-3 0,-1 9 0,-5-5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8176,'10'7'668,"-3"-5"817,-7 6 1,6-6-578,0 3 0,0-1-335,-6 8 1,0-1-339,0 7 1,5-7-201,1 1 0,0 5-319,-6 6 0,6 0-587,-1-6 0,7 1-815,-6-1 1,7-2 1685,-1-3 0,3 3 0,2-5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55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3494 8521,'-10'-2'0,"5"-4"-561,-5 4 353,8-13 677,-13 5-357,13-7 20,-6 0-113,8-1 0,0 1 39,0 0 1,0 5 71,0 1 0,2-1-67,4-5 0,-4 0 74,4-1 0,-3 3-117,3 3 0,-4-3 70,4 4-58,-4-5 1,-2-1-11,0 0 1,0-1-56,0 1 0,0 0 80,0-1 1,0 1-116,0 0 1,0 0 94,0-1 1,0-5-54,0 0 1,0-6-16,0 6 1,0-6-131,0 6 0,0-5 87,0 4 1,5-6-2,1 1 0,0 2 75,-6-2 0,0 8-37,0-2 1,6 2 92,0-2 0,-1 4-86,-5-4 0,2 5 52,4 7 0,-4-5 18,4 5 0,-4 1 279,-2-1-283,7 7 1,-3-10 8,8 9 1,-8-3-46,1 2 29,5 4-27,-8-5 50,13 7-112,-5 0 80,7 0 22,0 7-31,1 3 0,-1 9 50,0 4 1,1 4 112,-1 8 1,0-1-140,0 1 0,1-1 10,-1 1 1,0-2-32,1-5 1,-1 3 45,0-8 1,-5 0-106,-1-5 1,1-3 45,5-4 1,-5 3-34,-1-8 74,1-1 0,-1-5 22,1 0 107,-8 0 0,5-7-137,-3-5 1,-4-5-15,4-6 1,-4-4 34,-2-8 1,0-1-119,0-4 0,0 1 28,0-7 1,0 6-13,0-6 1,0 7 16,0-1 1,0 5-127,0 6 1,-2-1 53,-4 7 0,4-2 58,-4 2 0,4 3 88,2-3 1,0 4-92,0 2 1,0-6 192,0 0 0,6 0-134,0 5 0,5-1 11,-5-4 0,7 4-43,-1-4 1,-2 4 3,1 1 0,1 1-24,5 0 0,0-1 42,1 1 0,-1 0-148,0-1 124,0 1-21,-7 8 71,5-7 1,-7 12-17,4-7 9,3 7 17,-5-4 1,1 10 10,1 4 1,-8 4 129,1 7 0,3 2-151,-2 4 1,7-2 168,-1 8 0,-3 0-66,3 6 1,-3-9-164,3-3 1,3 2 62,-3-1 1,-3-1-105,3-6 0,0 0 73,5 0 0,-6-5-71,1 0-31,-1-9 1,7 5 97,-1-8 1,0-8 10,1-3 0,1-6-53,4-7 1,-4 3 2,4-7 1,2-9-19,-2-9 0,0 2-6,-5-2 1,-1 1 55,0-1 0,0 2-8,1 4 0,1 5 58,4 1 0,-4-1-70,4 6 1,-2 2 53,2-2 1,-1 8-45,6-2 1,-5-2 65,6 2 0,-6 0-65,6 6 1,-2 0-6,2-1 1,4 1 1,-5 0 1,-1 5-10,2 1 1,0 1 36,5-2 0,-5-3-21,0 4 0,0 1 35,6-2 0,-7 7-32,1-7 0,-6 6 54,6-5 0,-8 7-37,2-2 1,-4 4 7,-1 2 1,-7 0 41,1 0-25,-1 0 1,1 0 143,-1 0-155,-7 0 1,6 8 315,-4 4-295,-4 3 0,5 2 40,-7 1 1,0-1-44,0 0 1,0-5 29,0-1-107,8 1 9,-6 5 0,7-2-96,-3-3 0,-2-4 137,8-8 1,-7 0-30,7 0 0,-1 0 7,7 0 1,-1-8-2,0-4 0,6-3-26,0-2 0,2-1-1,-2 1 0,-1-2-15,6-4 0,-5 2-8,6-8 0,-2 2 54,2-2 0,4-2-18,-5 8 0,-1-7 0,2 1 1,-2 2-6,2-2 0,4 6 17,-5-6 1,-1 8 20,2-2 0,-6 4 12,6 1 0,-6-5 17,6 0 1,0 0-1,5 6 1,1 0 53,-1-1 0,1-1-80,0-4 0,5 4 96,0-4 0,6 4-77,-5 1 1,-1 1 6,-5 0 1,-1 5-17,1 1 1,-8 7-10,-4-2 1,-4 2-3,-2-1 1,-5 3-16,-1-4-6,1 4 1,0 2 29,-1 0 49,-7 0 1,5 6-53,-3-1 0,-4 3 138,4-2 1,-4 3-43,-2 9 1,0-1 166,0 0 1,0 3-148,0 3-254,0-4 203,0 14 0,0-14-170,0 4 0,0-4 110,0-2 0,0 1-43,0-1 1,2-6-45,4 1-11,-5-8 73,7 3 76,0-7-26,1 0 0,9-7 21,-1-5 1,0-3-55,1-2 1,-1-6 18,0-1 1,0-6-12,1 1 0,5-4 12,0-1 1,0-7-51,-6 1 0,1 0-36,-1 5 0,0-5-174,0-1 0,6 1 336,1 5 0,-1 1 182,-6-1 1,-2 6-192,-3 1 0,3 6-67,-3-1 1,-3 4-8,3 2 1,-3 0 63,3-1-186,3 9 50,-5-7-272,0 14 294,5-5 1,-11 14-33,7 5 0,-7 3 228,2 3 1,2 7-118,-3 3 1,1 3-4,-6-2 0,6 4-29,0-5 1,5 5 16,-5 2 1,2-1-79,-3 1 1,-3-2-2,4-5 0,2 3 26,-2-8 1,5 0-119,-5-6 1,5-5 41,-5 0 1,6-7 45,-7 7 0,9-8 61,-3 1 0,-1-3-57,2-2 0,-1-7 117,6-5 0,6-5-58,0-6 1,6 2 17,-6-8 0,6 0-34,-6-6 0,6 1 5,-6-1 1,8 1 10,-2-1 0,-2 1-9,1-1 0,-1 0 80,2 1 0,2 5 0,-8 0 1,6 6 12,-6-6 0,2 8 6,-2-2 0,-4 4 16,4 2 1,-4 1-101,-1 5 0,-1 1 0,0 4 0,0 4-65,1-3 1,-1 3 99,0 2 1,-1 7-188,-5 5 1,5 3 218,-5 3 1,-1 1-6,1 4 0,-7 4-32,2 7 0,2-1 9,-3-4 1,3 3-26,-2-3 1,-4-2 21,3 2 0,-1-6-123,2 6 1,-2-8 118,7 2 1,-5-4-200,6-1 1,-6-3 88,5-4 0,1 3-344,5-8 366,0-1 0,6-5-6,0 0 1,2-1 9,-2-5 1,-2 0 4,8-11 1,0 3 2,6-9 1,-1 2-13,1-2 1,-6 4 63,-1-4 0,-1-2 15,2 2 0,2 0 9,-8 5 1,6 1-15,-6 0 1,0-1 98,-6 1 1,1 6-54,-1-1 0,0 3 19,0-3 0,1-1 224,-1 7-234,0 0 0,1 6-200,-1 0 289,0 0-84,0 8 1,-1 1 10,-5 9 1,-3 5 1,-8 0 1,0 2-13,0-2 0,0-2 8,0 8 1,-6-6-188,1 6 0,-1-6 116,6 5 0,0-6-398,0 1 185,0-4 1,0-2-27,0 0 1,7-7 149,5-4 0,3-4-21,3-2 1,7-2-114,3-4-80,5-4 202,9-7 1,-5 0-5,3 0 1,3-6-19,-3-1 1,0-4 152,-5 5 1,5-6-37,0 6 0,-1 0 140,-10 5 1,1 1-93,-6 0 1,-1 5 275,-6 1-113,0 7 27,0-4 0,-5 8-66,0 0 0,-7 0 54,7 0-231,-8 8 1,5 1 44,-3 9 0,-4-1-4,4 0 0,-4 1-89,-2-1 0,0 2-9,0 4 1,0-4 13,0 4 0,0-3-17,0-3 0,0 0-75,0 1 0,0-1 73,0 0 1,0-5-238,0-1 177,0-7 1,2 4 33,3-8 1,5 0-30,7 0 1,6 0-5,0 0 0,8-8-41,-2-3 1,4 1-3,1-2 0,1 1 139,-1-6 1,-5 5-163,0 1 507,-8 7-300,4-4 263,-8 8 45,-7 0-46,-2 0 1,-6 0-94,3 0 1,-3 2-57,4 4 1,-4-2-299,-2 7 258,0 1 0,0 5-138,0 0 1,0 0 13,0 1 1,0-7-154,0 1 0,2-3 71,4 3 1,-4 3-373,3-3 221,-3-4 172,6 7 0,2-13-28,7 4 0,2-5 29,4-1 1,-2 0-47,8 0 1,0 0 70,5 0 1,1-5 11,0-1 1,-1-6 44,1 7 1,-6-7 117,-1 6 0,-6-1 49,1 1 132,4 4 0,-8-6 241,4 8-249,-4 0-191,-2 0 0,-5 0-25,-1 0 0,-7 2-2,2 4 1,-4-2 28,-2 7 1,0 1-8,0 5 1,0 2-97,0 4 1,0-3-21,0 3 0,0-4-61,0-2 0,0 1 83,0-1 0,0-6-242,0 1 1,0-6 68,0 5 1,2-7-36,4 2 0,-3 1 134,9-1 0,0 0-17,5-6 1,2 0-177,4 0 0,-2-2 179,8-4 0,0 2-96,5-7 1,1 5 95,0-5 0,-3 5-6,-3-6 1,2 7 47,-8-7 0,2 6 259,-2-5-192,-4 7 0,6-6 198,-8 5 1,-5 3 43,-1-4 12,-7 4 0,6 2 143,-4 0-315,-4 0 1,5 8 180,-7 3 0,0 5-62,0 1 1,-5 0-58,-1 0 1,-6 1-96,6-1 1,-5 6-106,5 0 0,0 0 101,6-6 0,-1-1-119,-5-5 0,4 5-246,-4-5 0,6-1 77,6 1 0,-2-7-73,7 2 0,3-4-47,9-2 0,-2 0-33,8 0 1,-1 0 158,7 0 0,5-6 4,1 0 0,-7-5-46,-5 5 1,-2-5 59,2 5 1,-4-2 482,-8 2 0,-5 4-37,-1-3 742,-7 3-641,4 2 1,-8 2 64,0 3 1,0-1 209,0 8-395,0-1 0,0 7-105,0-1 1,0 0 57,0 1 0,0-1-241,0 0 0,-6 0 24,0 1 0,0-7-415,6 1-129,0-1 200,0 7 1,8-3 72,4-4 0,3-3-122,2-8 1,8 0 168,4 0 0,2 0-58,-2 0 1,3-2 86,-3-4 0,4 3-5,1-9 0,-7 8 445,-4-2 0,-3 5 464,-3 1-5,-7 0 0,3 1-244,-7 5 1,0 4 251,-6 7 0,-2 0 488,-4 1 1,2-1-462,-8 0 0,7 6-463,-7 0 0,6 2 28,-5-2 0,1-1-1451,-1 6 1,3 3 450,8 10 721,0 3 0,8 15 0,1 3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01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1520 8516,'0'-9'-2106,"0"1"1882,0 0 1,7 1 241,5-5 0,-3-3 22,3 3 0,-6 3 265,5-3 22,-7 1-252,4-7 1,-6 1 16,3 0 1,-3 5 275,4 1-312,-4-1 1,-4-5 81,-4 0 0,4-1-36,-3 1 0,1 5 14,-2 1 0,4-6-80,-4-6 0,4-2 0,2 2 1,2 3-19,4-3 0,-2-4-10,7-1 0,-5 1-20,6-2 0,-1 0 52,7-6 0,-1 1-131,0-1 0,0 1 107,1-1 0,-1 0-69,0 1 0,6-1 56,0 1 0,-5 5-4,-7 0 1,-1 8 4,1-2 160,5 4-150,-7 9 25,1-5-13,5 5 0,-11 0 67,8 5 1,-7 3-61,7 2 0,-6 0-59,5 0 0,-5 7 96,6 5 1,-1 11-1,6 6 1,-5 4-28,-1 1 1,1 3 4,5 3 1,-1-3-14,-5 3 1,3-4-1,-9-1 1,7 3-72,-6-3 1,5-2 74,-5-10 1,7-6-3,-1 0 1,-2-1 65,1-11 0,-5 7 2,5-6 0,-5-1-10,6-5 1,-7-7 18,7-5 1,-2-5-93,1-6 1,3 2 42,-9-8 1,3-6-194,-2-5 1,-4-8 121,3 2 0,3 2-93,-2-2 1,5 7 25,-5-1 1,6 3 33,-6 3 0,5 1 3,-5 4 0,5 4-6,-5 8 0,2 2 93,-2 3-68,-5-3 1,13 11-77,-8-8 74,-1 8-146,3-3 1,2 7 96,7 0 1,-5 0 43,-1 0 1,1 7 0,5 5 0,0 3-4,0 3 1,1 5 20,-1 0 1,0 7 124,1-1 1,-7 2 52,1-2 1,-1 2-93,7-8 1,-7 6 16,1-6 1,-7 0-44,7-6 0,-6-6-3,5 1 0,1-8 35,5 2 1,0-5 2,1-1 1,1 0-97,4 0 1,-2-9-18,8-8 0,0-6-193,5-6 0,1-12 139,-1 1 0,7-4-57,-1-8 0,6 4 101,-5-10 0,5-1-13,-6 1 1,-2 8-1,-9 10 1,2 3 15,-8 3 0,0 7 80,-6 4 0,1 3-78,-1 3 0,0 8 152,1 3-131,-1-4 0,0 8 59,0-3 1,-5 5-50,0 5 0,-1-1 3,6 8 1,1 5 45,-1 6 1,0 2 1,1-2 1,-1-2-20,0 8 1,0-6-15,1 6 1,3-2-38,-4 2 0,4 1 36,-9-7 0,-3 6-25,3-6 1,-2 0 3,1-5-19,-3-1-15,-1 0 1,3-1-15,7-5 0,1-3 2,-1-8 1,6-2-2,0-4 1,8-3-132,-2-9 0,9-1 90,2-4 0,7-2 21,-7-4 1,8-2 46,-2 8 0,-2-2 24,2 2 0,-1 4-7,1-4 1,2 10 4,-8 1 0,0 6 77,-5-5 0,-8 7-96,-4-2 0,2 4 167,-2 2 0,0 0-139,-6 0 0,-5 8 130,-1 3 1,-1 5-56,1 1 0,3 0 129,-8 1 0,5 1-129,-5 4 1,0-2 24,-6 8 1,6-2-161,-1 2 0,3 1 131,-2-7 1,-4 6-93,3-6 1,-3 0 124,-2-5-455,0-1 212,0 0 1,0-5 40,0-1 1,8-7 13,4 2 1,5-6-10,6-6 0,2-3-178,4-9 0,9-1 124,-3-4 1,9-2 51,-4-4 1,6-2-1,-5 8 0,-1-5 144,-5 5 0,-3 1 5,-3 11 0,-2-3 114,-4 9 0,-4-1-50,4 6-74,-3 0 0,-3 0 9,0 0 0,-5 2-28,-1 4 1,-7 3 99,2 8 0,-4 1-96,-2-1 1,2 8 166,3 4 0,-3-2-72,4 2 1,-4-6-42,-2 5 0,0-6-36,0 1 1,0-4 8,0-2 0,2-1 42,4-5-5,-4 4-232,5-5 0,-5 2 96,4-1 1,-2-7-194,7 2 0,1-4 4,5-2 1,8-2-19,4-4 1,4-4 121,1-7 1,5-8-126,-5-4 0,11-3 209,-11-3 0,5 6-93,-5 0 0,-1 2 262,-4-1 1,1 3-129,-7 7 1,0 3 252,-5 3 0,-7-1 201,1 7-370,-8 0 0,9 8-17,-7 4 135,0 4-162,-6 7 1,0 0 11,0 1 1,0 5 10,0 0 1,0 6-135,0-6 0,2 5 110,3-4 0,-1 4 71,8-5-60,-8 0 0,5-5 5,-3-1 1,-2-5-32,7-1 1,-5-5-17,6 5 1,-7-7-132,7 2 0,-1-2 96,7 2 1,-1-4-143,0 3 0,2-3 151,5-2 1,2-7-217,9-5 0,2 2 88,3-1 0,2-1 47,4-5 0,2 6 45,-7-1 1,-1 6 7,-5-5 0,-9 7 81,-2-2 0,-5 4 188,-2 2 0,-5 2 295,-1 4-412,-7 3 0,4 15 108,-8-1 0,-2 2-116,-4-2 1,4-2-59,-4 8 1,2-8 18,-1 2 1,3 2-24,-4-2 0,4 0-95,2-6 1,0-5 65,0-1 0,0-5-101,0 5 0,2-7 60,4 2 1,-2-4-85,7-2 0,-5 6 24,5 0 0,1-1-2,5-5 1,2-5 7,4-1 0,-1-6-12,6 6 0,-4-5 35,4 5 0,-7-5-69,3 5 254,-5 0-225,-2 6 217,0 0 1,-7 8-30,-4 3 0,-4 10 88,-2 3 0,-8 6-49,-4-1 0,-1 10 20,1 1 1,-1-6 49,7-5 1,-5-6-98,5 6 0,0-8-124,6 2 1,0-3 204,0-3-471,0 0-6,0 0 141,8 1 0,1-9 73,9-3 0,-1-2-119,0 2 0,1-4 35,-1 3 1,-6-3-38,1-2 256,-1 0 0,5 2-87,-5 4 288,-3-4-202,0 13 0,-6-5 20,3 7 1,-3 1 4,-2-1 0,-5 0 149,-1 0 1,-2 1-113,2-1 0,4 0-36,-3 1 1,3-7 124,2 1-116,0-1 1,0 1-107,0-1-31,0-7-159,0 4 1,0-6 152,0 3 1,2-3-134,3 4 1,-3-2-39,4 2 1,2-2 94,-2 7 0,5-5 91,-5 5 1,2-1-48,-3 2 0,-3 3 95,4-4 1,-4 5-1,-2 1 0,0 0 169,0 1 1,0-1-38,0 0 1,0 1 209,0-1 0,0-6-247,0 1 1,-2-1 6,-4 7 0,4-7 235,-3 1-133,3-1-284,2 7 1,2-3 52,3-4 1,-1-1-180,8-4 0,-5-4 97,11 4 1,-5-3-132,10 3 0,4-4 31,2 4 0,-2-4 85,2-2 1,-6 6 85,6-1 1,-14 1-184,2-6 366,-3 8 0,-5-4 152,-3 7 1,-4 1 173,-2 5 0,0-6-24,0 1 0,0 0 214,0 5 0,0-6 501,0 1-684,-8-1 0,6 1-168,-3-1-429,3-7 1,2 6-429,0-4 1,-2-2 510,-4 7 28,-4 1 0,-22 20 0,-5 5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52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8340,'17'-28'-274,"0"-1"1,8 9-863,4 3 869,-4 0 1,8 13 266,-4-7 0,3 7 0,3-12 0,-1 7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55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3632 8252,'-9'-17'-3,"3"-1"0,-2 1-654,2 0 302,1 7 264,5-5 1,0 5 175,0-7-174,-8 7 127,6-5 0,-6 11-15,8-7 1,-2 7 54,-3-2 90,3 4-100,-14-6-62,7 6 0,-9-5-1,1 7 1,6 0 9,-1 0 10,1 7 0,-1-5 14,1 4-24,-1 4 0,-5-3 4,-1 5 1,1 3-49,0-3 0,0 1 74,-1-1 1,1 9 7,0-4 1,-1 4-38,1-3 0,-4 5 1,4 0 0,-10 6 41,9-6 1,-3 2 3,4-2 1,0-2-19,-1 8 1,-5-2-7,0 1 1,2 5-77,10-4 0,-5 2 33,5-3 1,3 3-7,2-8 0,-1 12 5,1-6 0,0 13-7,6-8 1,-6 5 7,1-5 0,-1 7-9,6-1 0,0 6-36,0-5 0,0 5 44,0-6 0,0 6-6,0-5 0,6 5 19,-1-6 1,7 6-2,-6-5 1,7 7 21,-1-2 0,3 2 7,2-2 0,2 2 54,5-8 0,1 8-74,3-2 1,5-1 50,-4 1 0,7 6-31,-1 5 1,9 3-127,-9-3 1,9-3 45,-4 4 1,6 1 28,-5-1 1,9 0-132,2-6 0,-1-2 138,7-4 0,-2 2 99,1-8 1,-1 2-100,8-1 0,-3-5 192,2 5 1,3 1-90,-9-2 0,9 0 28,-3-5 0,4 0-54,3-1 0,-3 1 4,-4-1 1,10 1-27,-4 0 1,4-1 0,-3 1 0,5-3-17,0-3 0,7 10-17,-1-5 1,-2 3-94,1-8 0,1 3 111,5-3 1,7-4-392,-1-2 0,-42-10 1,0-1 271,-1 0 1,0-1-1,47 6-113,2-5 1,-6-2 150,6 1 0,-6-3-30,6-8 1,-5 0 59,5 0 1,-6 0 1,6 0 0,-6-8 67,6-3 1,-8-5-97,3-1 1,-3-6 6,2 0 1,-4-2 33,5 2 0,-11-2-255,-1-4 0,0-4 253,5 4 1,-7-3-7,-4-3 0,-2 1 25,2-1 1,-4 0 7,4 1 0,0 1 34,-6 4 0,2-3-173,-13 3 1,7-2 71,-2 2 1,-1-3-14,1 3 0,-5-6-13,5-5 0,1 1 41,5-7 1,-6 2-13,1-2 0,-7-4 6,7 4 1,-3-4-3,3-2 1,3-2 75,-4-3 0,-3 1-70,-2-7 1,1 7 164,-1-2 0,-2 1-94,-10 5 0,4-4 16,-4 10 1,-2-4 39,2-2 0,0 4 13,6-4 0,2 8-122,4-14 1,-5 8 59,5-7 0,-2-3-247,1 2 1,-1-5 141,7 5 0,-7-7-272,2 2 0,-2 1 179,1-1 1,-7 5 56,8-5 0,-10-1 58,4-5 1,0 0 7,-6 0 0,-4 5 85,-2 1 1,-1 0-75,1-7 1,-3 7 141,3 0 1,-4-1-74,-1-5 0,0 0 44,-1 0 1,1-1-76,-1 1 0,1 0 1,0 0 1,-1 0-15,1 0 1,1-1-6,5 1 0,-9 0-33,9 0 1,-9 0-112,9 0 0,-3-1 17,2 1 0,-9 2 292,4 4 1,-5-5-174,5 5 1,-2 1 25,-4-1 1,1 5 24,-7-5 1,6 7-23,-6-1 0,2 1 331,-2-2 1,-2 4-326,8-3 1,0 3 24,6 2 1,-3-5 2,-3-1-28,4 0-4,-6 6 1,7 0 8,1 1 1,1-1-33,5 0 0,-3 0-11,8 0 0,-2 0 61,3 0 1,3 6 2,-4 0 0,2 6 64,-2-6 1,4 5-85,-4-5 1,4 8-23,2-3 0,-2 7 27,-4 5 1,2-2 86,-8 8 1,6 0-63,-5 6-340,-1 0 547,2-1 1,-3 7-315,7-1 1,-6 1 131,6-7 1,0 7-128,6-1 0,0 3 34,0-3 0,-6-1-21,0 7 0,0-6-6,6 7 1,-6-7 63,0 6 0,1-5 14,4 5 0,-4-2 15,-1 3 0,0 3-15,6-4 0,-2 2 102,-4-2 1,4 4-116,-4-3 148,4 3-148,2 2 0,-2-6 7,-4 0 1,9 0 15,-3 6 0,-2 0-76,-4 0 0,1 0 16,4 0 1,1 6-16,0 0 0,-6 0 8,0-6 0,-1 5-11,1 1 0,2 6-115,-8-6 1,6 5 131,-5-5 1,7 5-72,-2-5 53,-4 0 9,8 2 1,-12-7 13,8 5 0,-5 2 33,5-2 0,-8 1 6,3-1 1,1 2 23,-2 3 1,1 3 170,-7-8 0,-5 11-151,0-6 0,0 9-23,5-9 0,1 10-66,-1 2 1,-5 0 72,0-5 0,2 1-134,9 4 0,-3-4-2,3 4 0,-3-4-119,-3-1 0,7 5 146,-1 0 0,0 0-106,-5-6 1,5 0 129,1 1 1,-1 5-42,-6 0 0,-5 0 195,0-6 1,-2 6-108,2 0 1,2 6 123,-8-6 1,5 6-37,-5-6 1,6 2-31,-6-2 1,8-2-68,-2 8 1,-2-8-4,2 2 0,-1-2-23,7 3 0,0-5 46,-1 4 0,-1-2-77,-4 2 0,3-4 57,-3 4 0,-2-2-61,2 2 0,-6-1 49,6 6 0,-8-5-3,2 6 1,2-8 2,-2 2 11,0 4-13,-6-7 0,1 10 17,-1-7 0,6 2-12,0-2 1,0-3 30,-6 3 1,1-4-30,-1-2 0,6 6 59,0 0 1,0 0-62,-6-5 1,1-1-2,-1 0 0,0 1 23,1-1 1,-1 0-2,0 0 0,1-1 23,-1-5 0,-6 5-25,1-5 0,-2 7 115,1 5 1,2-8-109,-7 8 1,6-8-7,-6 8 1,7-3-31,-1-3 1,-3 0-6,3 1 1,-7-1 20,7 0 0,-2 0-14,1 1 0,4-1-108,-3 0 0,-2 1 66,1-1 1,-5 0-29,5 0 1,-5 1 46,6-1 1,-8-5 55,1-1 0,3 1 14,-2 5 0,0-6 69,-6 1-26,7 0 1,-5-1 424,4 1 120,4-9-287,-9 13-259,7-14 0,-2 7 178,0-3-311,-1-4 88,-5 6 0,2-8 12,4 0 92,-4 0-25,6 0 284,-8 0-173,0 0-11,0-8 0,-2 4 1,-4-7 67,4-1 0,-6-5-56,8 0 0,0 5-32,0 0 1,-5 1-150,-1-6 0,0 5-352,6 1 296,0 7 0,-8 4 0,-1 9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0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0 450 8091,'0'-12'-973,"0"1"1084,0 7-78,0-11 74,0 5-36,0-7 12,0 0 3,8-1 0,-4 3 9,7 3 0,-5-1 277,5 7-179,-7-7 177,12 3-227,-7-7 1,7 5-40,-5 1 0,5 5-52,-5-6 0,4 3-4,3-3 0,-1 3-25,0 3 0,1-2-23,-1-3 1,6-3-12,0 8 1,2-7 54,-2 1 1,-4 3 70,4-3 0,-3 7-29,-3-7 1,0 8 2,0-2 0,1-1 17,-1 1 1,0-2 105,1 3 0,-7 3-74,1-4-71,-1 4 1,6-4-95,1 0 1,-1 1 197,0 5-148,1 0 0,-1-6 42,0 0 1,1 0 31,-1 6-34,0 0 0,0 0 18,1 0 1,-1 0 8,0 0 0,1 0 10,-1 0 0,-6 0-145,1 0 0,-1 0 110,7 0 1,-1 2-87,0 4 0,1-4 29,-1 4 0,-6 1-107,1-1 0,0 2 89,5-2 0,-6-4-1,1 3 1,-3-1 76,3 2-16,3-4 0,-5 7 37,7-3-66,1-4 0,-1 12-14,0-9 0,-5 7-17,-1-6 1,1 5-113,5-5 0,-5 5 104,-1-5 0,-5 6-13,5-6 0,-5 7 16,6-2 0,-8-1 4,1 2 31,5-1 0,-6 6-32,7 1 0,-7-7 19,2 1 1,-4-1 7,-2 7 0,6-1-6,-1 0-32,1 1 1,-6-1-6,0 0 1,0 0 24,0 1 1,0 1-3,0 4 0,0-4 3,0 4 0,-6-4-7,1-1 0,-7-1 33,6 0 0,-7 1-25,1-1 1,3 0 3,-3 0 0,1 7-54,-7-1 0,7 0-102,-1-6 0,1 0 149,-7 1 1,1-1-11,0 0 1,5 0 83,1 1 0,-1-3-99,-5-3 0,0 3 137,-1-3 0,1 3-75,0 2 0,0-5-28,-1-1 0,-1-1-67,-4 1 1,2 3-159,-8-8 1,2 5 174,-2-5 0,-1 5-111,6-5 1,-6 0 127,1-6 1,-4 0-56,-1 0 0,5 0 203,0 0 1,0 0 56,-5 0 1,-1 0 92,0 0 1,3-6-124,3 0 0,-2-5 123,8 5 0,-6-7-147,6 1 1,-6 3-10,6-3 0,0 0 49,6-5 0,2 0-43,3 0 1,-3 1-47,3 5 1,3-5 61,-3 5 0,6-5-8,-5-1 0,7 0-2,-2 0 0,-1 5 9,1 0 0,0 1-16,6-6 0,-6 5 142,0 1 184,1-1-191,5-5 394,-8-1-117,6 1-79,-6 0-119,8 0-26,0-1-160,8 1 0,-4 2-66,7 3 1,-5 3-172,6 3 0,-6 4 49,5-4 1,-5 4-733,5 2 0,-5 0-159,6 0 1,-7 0-531,7 0 0,-6 2 424,5 4 0,1 3-1163,5 9 2201,0-1 0,1 0 0,-1 1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0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1401 122 8167,'8'-18'-674,"-6"1"1,5 6 587,-7-1 0,0 6 310,0-5 1,0 5 145,0-5 12,0 7 1,-2-6 76,-3 4-135,3 4-211,-6-5 82,8 7-94,-8 0 1,4 0 115,-7 0-95,7 0-35,-11 7 1,5 1 7,-7 4 1,5 3 9,1-4 1,-1 7 1,-5 5 0,-2 2-64,-4 4 1,2 11 53,-8 0 0,0 8 7,-6 4 0,1 6-74,-1 0 1,-5 7-270,-1-2 1,-1 12 256,2 6 0,-2 2-13,-5-3 0,23-35 1,0 1 83,-16 40 0,17-41 0,0 0-31,-17 42 1,-7-1 143,7 1 1,-6-3-25,6-3 0,-1-2 103,7-4 1,1-10-37,4 4 1,-2-11 157,8-1 1,-2-10-272,2-7 1,10-4 65,-4-1 0,3-8-133,-3-4 0,0-2 126,-1 2 0,1-9-177,0 3 1,-1-6 130,1 1 1,6 1-471,-1-7 1,6 0-381,-5-6 150,7 0 0,-4-2-70,8-4 1,2-9-484,4-8 1,2-2 24,3 2 1,10 2 1082,-3-8 0,3-8 0,-4-7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0:21.4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87 8172,'-7'-10'-254,"5"-5"-47,-6 5 1,10-1 488,4-1-72,-4 9 116,5-5 207,-7 8-258,0 0 2,8-8 8,-6 6-80,6-5 0,-3 9 122,1 3-70,0-3 0,-6 14 17,0-5 0,0 4-38,0 3 1,6-1 5,-1 0 0,3 1-20,-2-1 0,-2 8 8,7 4 1,1 3-49,5 3 1,-5 2 60,-1 3 1,1 4-14,5 8 1,-5 0 38,-1 0 0,-5 5 173,5 1 0,-5 7-114,6-1 0,-7 3 167,7 2 0,-2 2 74,1 4 1,4-8-161,-3 8 1,3-13 147,3 7 1,-3-6-123,-3 1 1,3-10 44,-4-8 0,11-2-70,1 2 1,0-4-18,-6-7 1,6-1-96,0 1 1,8 2-65,-2 3 1,-2-9 158,1 3 1,-1-11-56,2 0 0,-2-3-127,-4-3 0,-6-6 134,1 1 1,-1-6 641,-6 5-128,-3-7-340,0 4 1,-8-6 52,0 3 31,0-3-223,0 6 202,0-8-462,0 0 85,0-8 0,0 5-82,0-9 16,0 8-133,0-4 195,0 1 1,0 3 3,0-8 1,0 7-209,0-7 0,-6 6 109,0-5 1,1-1-576,5-5 1,0 0 259,0-1 0,0 1-1602,0 0 0,5-6 121,1 0 1784,0 7 0,2 1 0,1 5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15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1262 5956,'0'-9'-188,"-2"1"347,-3 8-160,3-8 2,-6 7 8,8-7-4,0 8-41,0 0 58,0-8-16,0 6 116,0-5 0,0 5-11,0-4 30,0 4 77,0-6 29,0 8 110,0 0-330,0-7-48,0 5 0,0-8-28,0 4-17,0 4 80,0-5 94,0-1-93,0 6 67,0-6-43,0 8 159,0 0-24,-8 8 0,-1 0 2,-8 3 0,1 5-69,5-5 0,-5 3-9,5-3 0,3 5-8,2-5 1,-1 4 8,1 3 0,-2-7-66,2 1 0,4 5-11,-3 6 1,3 0-10,2-6 0,-6 1-16,0-1 1,0 0 35,6 1 1,0 5 4,0 0 0,-5 0-15,-1-6 1,0 0 19,6 1 0,0-7-10,0 1 1,0-1-18,0 7 1,0-7 3,0 1 1,0-7-44,0 7 0,6-6-39,0 5-84,-1-7 154,3 4-168,-6-8 148,13 0 0,-5-2-134,7-4 1,1 2 27,-1-7 0,6-1-136,0-5 1,2 0 75,-2-1 1,2 1-82,4 0 0,2 5 205,-8 1 1,2-1-67,-2-5 1,-4 7 294,4 4-248,-4-3 299,-1 7 49,-1-6 389,-8 8-510,-1 0 1,-8 2 134,0 4 1,0-2-235,0 7 0,0-5 51,0 6 1,0-7-72,0 7 0,0-1 73,0 7 1,-2-1-71,-4 0 0,3 2 19,-9 5 1,1-3-9,-7 8 1,1-1-49,0 7 1,1-2 0,5-5 0,-3 3-135,9-8 0,-3 6 109,2-6 1,4 0-177,-4-6 113,4 1-101,2-1 1,2-2 32,4-3 0,-2-4 32,8-8 1,-7 0-23,7 0 0,1 0-15,10 0 0,-2 0-64,8 0 0,0-8 124,6-4 0,-1 3-11,1-3 0,-2 6-139,-5-5 376,5 7 1,-14-4 79,4 8 1,-9 0 401,-3 0-393,-7 0 318,4 8-328,-8-6 0,0 13 96,0-3 1,0-2-132,0 1 1,-2 1-84,-4 5 0,4 0 86,-4 0 0,-1 1-220,1-1 1,-6 2 37,7 4 0,-3-3-104,2 3 0,4-4 114,-3-2 0,-3 0-139,2 1 1,0-1-96,6 0 184,0 1 1,0-1-175,0 0 0,0-5 47,0-1 1,8-7-42,4 2 0,-3 2 94,3-3 0,1 1-4,10-6 0,-4 0 48,4 0 1,2 0-9,-2 0 0,6 0 49,-6 0 1,2 0 14,-2 0 1,-3 0 160,3 0 0,-10 0-111,-1 0 0,-3 2 292,3 4 1,-3-2 12,-3 7 1,-4-5 15,4 5 1,-4 1-164,-2 5 0,0-3-4,0 3 0,0-4-224,0 10 1,0-1 110,0 1 0,0-4-55,0 4 0,0-4 75,0-2 1,0 1-176,0-1 1,0 0-11,0 1 0,2-3-296,3-3 285,-3 3 69,14-6 0,-7 1-44,9-4 1,1 2-164,4-3 0,4-1-14,7-10 1,1 3 113,0-9 0,-1 2 88,1-1 1,3-3-4,-3 9 1,1-7 145,-13 6 1,0 1-100,-5 5 1,-7 0 228,1 0 422,-8 0-440,3 7 0,-7 3 224,0 7 1,0 0-142,0 1 1,-2-1-87,-3 0 0,3 6-68,-4 0 1,4 6-19,2-6 0,0 2-45,0-2 0,0-3-207,0 3 1,2-10-155,4-1 1,-3-3 16,9 3-13,0 3 1,11-13 78,0 4 1,2-4-89,-2-2 1,4-6 81,7 0 1,7-7 72,-1 1 0,6-3 31,-6-2 1,6 1-36,-5 5 1,-7 1 436,-5 4-234,-8 4 0,2-3 351,-11 10 0,-4 5-173,-8 7 1,0 1 343,0-1 1,-2 6-217,-4 0 0,4 6-39,-4-6 0,4 6-143,2-6 0,0 0-290,0-6-65,0 0 0,0 1 36,0-1-172,8-7 1,2-3 112,7-7 0,0 0-30,1 0 1,-1 0-11,0 0 0,0 0 74,1 0 0,5-2 4,0-3 0,2 1-35,-2-8 1,-4 8 210,4-1 0,2 3-82,-2 2 1,-6 0 286,-5 0-218,-1 0 97,7 0 0,-3 2 85,-3 3 1,-5-1 198,-7 8 1,6-1-115,0 7 0,0-1 79,-6 0 0,2 2-399,3 4 1,-3-3 129,4 3 1,-2 2 87,2-2 0,-3 0-37,9-6 1,-6 4-197,5-3 1,-1 3-60,1-10 1,5 3-151,-5-3 1,5 3 83,1-9 1,2 1-70,4-6 1,-2 0-67,8 0 1,2-2 92,9-4 0,3-7-12,3-4 0,2-4 42,-8 9 0,0-1 222,-5 1 1,-8 4 55,-4 8 163,-4 0 1,-9 2-21,-4 4 0,-4 4 307,-2 7 0,0 2 76,0 4 1,0 4-164,0 8 1,-2-1-331,-4 1 1,4-1 99,-4 1 1,4 0-84,2-1 0,0-5-88,0 0 0,6-8-240,0 2 0,7-6-58,-1-5 0,3 1-135,2-7 1,3 0-69,3-6 1,4 0 166,7 0 0,1-10 35,-1-7 0,7 5 83,-1-5 0,-2 4 195,-9-5 59,4 9 0,-14 1 421,4 8-113,-11 0 104,3 0 1,-13 2 81,4 4 1,-4-2-181,-2 7 0,0-5 56,0 5-202,0 1 1,0 5-215,0 1-78,0-1 0,5 0-74,1 0 0,0-5 107,-6 0 1,2-7-168,4 7 0,-2-8 130,7 1-187,-7 5-50,4-8 98,-1 6 1,3-8 11,7 0 1,0 5-117,1 1 1,1 0 65,4-6 0,4 0-138,8 0 1,1-6 119,4 0 0,-3-7 41,3 1 0,-5 5 164,-6 1 1,1-2-286,-7 3 920,1-1-233,-7 6 0,-6 0 851,1 0-854,-8 7 0,3 3 142,-7 7 1,0 1-221,0-1 1,6 0-135,0 1 1,0-1-105,-6 0 0,5 0 133,1 1 1,8-1-443,-3 0 0,1 1 163,5-1 0,-2-8-404,14-3 0,0 2 106,6-2 1,-1-1-42,1-5 0,5-7 127,0-5 1,1-3 95,-7-2 1,1-1 203,0 1 0,-9 0-110,-2-1 0,-5 3 405,-2 3 1,-5-1-24,-1 7 749,-7 1-266,4 5 106,-8 0 109,0 0-984,7 0 0,-5 1 67,4 5 0,2-2-130,-3 8 0,7-7 13,-6 7 1,1-6 17,-1 5 0,-4-5 25,4 5 1,2-5-24,-3 6 1,3-6-5,-2 5 1,-2-5-4,7 5 0,-5-7-196,5 2 0,1-4 79,5-2 1,1 0-132,-1 0 0,6 0 44,0 0 0,8-8 25,-2-3 1,3-10 118,3-3 1,-1 1 79,1 6 0,-6 0 17,0 0 0,-10-1 285,-2 1 0,0 7 810,-5 5-512,-4 3-69,-1 2 1,-5 0 242,4 0-469,-4 0 0,6 2-91,-8 3 1,2-1-99,3 8 0,-1-7 0,8 7 1,-7-6-269,7 5 0,-2-5-73,1 6 0,4-9 141,-3 3 0,3 2-116,3-2 0,-1-1 118,0-5 0,1 0-38,-1 0 1,0 0 44,0 0 0,3 0 36,3 0 1,-4-2-29,4-3 1,4-5 4,2-7 0,1 1 150,-1 5 1,4-6-119,-4-1 0,-4 3 143,-2-2 0,2-1-81,-2 7 0,-6 3 87,-5 2 0,-1 3 100,6-3 176,-7 4-138,5-6 35,-5 16 0,2 1 128,-1 9-37,-7-9-255,4 7 0,-3-7-13,1 9 0,2-1 64,-2 0 1,-3 1-134,9-1 1,-6-6 27,5 1 1,-5-6-158,6 5 1,-7-7-126,7 2-39,-1-4 0,12-2-134,0 0 1,2-2 174,-1-4 1,2-4-50,9-7 1,-2-6 97,-5 0 1,5-2 55,-4 2 0,2 4 102,-2-4 0,-4 3 251,-8 3 1,-6 6 236,1-1 622,-8 8 2,3-3-722,-7 7 0,0 7 25,0 5 1,6 3 153,0 2-452,0 1 1,-1-1-27,1 0 0,8 1-216,-3-1 0,-1-2-79,1-3 0,7 3-162,5-3 1,2-5-141,-2-1 0,-2-4 272,8-2 0,-6 0-24,6 0 1,-3-2-23,3-4 0,4-5 109,-4-12 1,-2 2 84,1-8 1,-1 0 145,2-6 0,2 3-8,-8 3 0,-6-2 255,-5 8 1,-6 6 606,5 5 0,-7 7-13,2-7-183,-4 8-426,-2-3 1,0 8-190,0 5 69,7-4 1,-3 8-238,8-4 261,-8-5-175,11 15 0,-11-9 83,7 5 1,-5 3-58,6-3 1,-7-2-50,7 1 0,-8-5 33,2 5 1,3-1-141,3 1 0,-3 3 54,3-8 0,-1 1-214,7-1 1,5-4 17,0 4 0,2-4-138,-2-2 0,2-8 78,4-3 1,3-5 99,-3-1 1,9-8 160,3-4 0,1-4-2,-2-1 1,3-8 116,3-5 0,4-1-95,-4 2 0,-4-2 172,-1 8 0,-5 7 97,-1 10 1,-8 4 308,-4 2 1,2 1-230,-2 5 1,-6 3 147,-6 8-77,1 0 0,-2 2 42,-5 4 1,3 3 55,-2 9 1,0 7-205,-6 3 0,0 3-48,0-2 0,5 4-51,1-4 1,6 1-128,-7-1 0,9-2-179,-3-4 0,-1-4 104,1 4 1,1-5-389,5-7 1,1 3 149,-1-9 0,0 1 1,0-6 0,8 0 15,4 0 1,4-9-58,2-9 0,-1-1 102,1-10 0,1 0 0,5-5 1,-5-8 21,4-5 0,-1 3 26,1-2 1,-3 2 268,3-2 0,-5 4 132,-7 7 0,3 8 150,-8 4 0,-2 10-93,-9 1 1,3 8 457,-3-2-387,-4 4-177,7 2 1,-11 0 262,7 0-283,-7 0 0,6 0-134,-5 0 1,-1 6 6,8 0 0,-6 2-73,5-3 1,-7-1 57,2 8 0,1-6-150,-1 5 0,6-5 1,-7 5 35,9-7-310,-12 12 177,13-14 80,-5 5 1,7-9-11,0-3 0,6-5-85,1-7 1,6-6 168,-1 0 1,4-10 11,1-2 0,7-5 3,-1-6 1,0-12 79,-5 1 0,0-1 94,-1 0 0,-5 10-106,0 2 0,-14 10 818,2 1 1,-9 8 205,4 10-165,-8-1-381,3 9-293,-7 1 0,0 10 81,0 4 0,0 11-113,0 12 0,0 4-38,0 1 1,0 3 66,0 3 1,8-1-366,3 7 0,1-8 42,5 2 0,-9-9-18,9-2 1,-3-8 147,3 2 0,-6-9-10,1-3-140,0-7 138,5 4 0,0-10 31,0-4 0,1-4-12,-1-7 1,0-8-224,1-4 0,1-5 96,4-7 1,-2-3-47,8-8 1,0-5 22,5-1 1,7-5-146,-1 5 1,-2 2 514,-9 10 1,-2-2-123,-4 8 0,-6 5 123,1 6 1,-1 8-69,-5-2 0,-3 10 110,3 1 68,-8 8 188,3-11-256,-7 13-170,0-6 0,0 10-48,0 4 1,0 6-142,0 11 1,-6-2 94,1 8 0,-7-3 73,6 3 1,1 4-176,5-4 1,0-4 16,0-2 0,0 2 28,0-2 1,2-6-12,3-5 49,-3-8 0,14 3 160,-5-7 0,-1 0-104,1 0 0,1-7-47,5-5 1,2-9 22,4-2 1,-1-8-33,6 2 0,1-11-62,6-6 0,1-6-222,5-6 0,-3-1 117,8-5 1,-7-1-216,1 7 0,-4 1 575,-1 5 0,-8 2-101,-4 4 1,-10 5 628,-1 13-351,-1-5 143,-1 14-265,-2 1-454,-8 11 419,0 7 1,0 2-173,0 3 1,0 5 100,0 7 0,6 1-86,-1-1 0,1 2-136,-6 4 0,6-4 77,0 4 1,1-9-92,-1-3 0,-4-5 128,4 6 7,-4-9 1,5 3 57,5-12 1,3-3-18,3-8 1,1-8-137,4-4 1,2-6-158,4-5 1,9-4 165,-3-8 1,-3-8 56,-3-3 0,4-4-232,1-3 0,5-6-201,-10-5 1,1 4 108,-1 2 1,2 4 217,-8 2 0,0 5 156,-6 1 0,-1 13 4,-5-2 1,-1 14 238,-4 3 1,-4 8 152,3 10-142,-3 0 6,-2 7 187,0 2 0,-2 24-352,-3 7 1,-11 9-45,-7 9 0,-6 1-28,6 4 0,0 4-7,6-4 0,1-2-120,5 3 0,-2-11 57,7-1 0,0-3 93,6-9-90,0 0 200,0-5 38,0-9 0,2-1-162,4-8 1,-2-8 26,7-3 1,1-12-157,5-6 1,2-6 98,4-5 0,-4-4-273,4-8 1,4-2 84,2-4 0,-4-1-189,-2-5 0,2-1 140,-2 8 1,-6 7 286,-5 9 1,-6 5-119,5 1 0,-7 2 178,2 5 0,-4 3-35,-2 7-112,0 1 370,0 0-192,0 7 0,-2 2-215,-4 8 0,-3 2 104,-9 4 1,1 11-12,0 12 0,-6 4 5,0 2 0,-1 5 7,7 0 0,0 8-83,0-2 0,5-3 54,1-3 0,7-5-114,-2-7 0,2-3 131,-2-7 445,4-1-267,-5-7 0,7-5 129,0-10 1,0-7-265,0-11 0,0-4-129,0-8 0,0-1 80,0-4 1,5 1-182,1-7 1,6 0-141,-6-6 0,1 2 96,-1 4 1,-4-4-27,4 4 1,-4 4 107,-2 1 1,0 5 231,0 1 1,0 8-118,0 4 0,-2 6 55,-4 5-53,4-3-34,-13 5 90,13 1-38,-14-6-211,14 13 1,-11 2 167,7 11 1,-5 4 63,5 3 0,-8 7-59,3 4 1,-3 3 12,3 3 1,-4-6 42,3-1 0,2-1-47,-1 2 1,5 2-38,-5-8 1,7 0 49,-2-6-128,-4 1 239,8-9 194,-13-1-224,13-8 1,-4-14 200,12-3 0,4-10-190,7 4 1,2-8-20,4 3 0,-3-11-185,3-1 1,-4 0 132,-2 5 1,-1 2 161,-5 4 0,-3 4-13,-8 8 1,0 0 423,0 0-419,0-1 0,-2 9 276,-4 3 1,2 4-469,-7 2 1,5 0 134,-6 0 0,-5 10-924,-6 7 0,-2 8 465,2 9 1,-4 11-2688,-7 7 3017,-1 15 0,0 12 0,1 7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18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1 709 8120,'17'-17'-91,"0"0"1,-5 7-102,0 5 1,-7-5-72,7-2 386,-8 5-34,11-9 0,-13 12 29,4-7-34,-4 7 0,-2-5 13,0 3-50,0 4 1,0-8 152,0 4-12,0 5 90,0-15-196,7 7 1,-5-9-50,4 1 1,-2 5 4,2 1 0,-4-1-63,3-5 1,3 0 80,-2 0 1,5-1-8,-5 1 0,6 0-31,-7-1 0,7 7-14,-6-1 0,7 1 88,-1-7 0,-3 7-55,3-1 1,-6 7 130,5-7 0,-5 8-29,5-2 0,-5-1 102,6 1 20,-9 0-38,13 6 0,-7 2-23,9 4 1,-7 0-4,1 11 0,-1-2 129,7 14 0,-3-6-83,-3 6 1,3 0-190,-4 6 1,5-1 116,1 1 1,0-1-139,1 1 0,-7-6 54,1-1 0,-1-6-172,7 1 1,-9-4 147,-3-2 1,2-5-12,-3-1 133,9-7 1,-10 4-112,7-8 1,1-8-118,5-3 1,2-7 82,4-5 0,-3-4-70,3-7 0,2-3 3,-2-3 1,5-4-171,-5-8 0,6 0 5,-6 0 0,2 6-145,-2 0 1,-3 7 328,3-1 1,-6 5-226,-5 7 258,3-5 1,-7 14 36,3-4 427,-3 11-385,-8 4 0,2 8-2,3 0 1,-3 8 67,4 4 0,2 9 18,-2 2 1,7 8-144,-1-3 1,-3 11 32,3 1 1,-1 6-80,7-5 1,-1 1 66,0-2 1,-2-9-289,-3 4-30,3-5 206,-5-3 1,5-2-12,-3-7 0,1-7-90,-7 1 92,8-9 0,-11 5 66,9-8 0,-2-2-43,1-4 1,4-5-25,-3-12 1,3-4 34,3-8 1,1 1-212,4-1 0,-2-7 63,8-4 1,-8 2 51,2-2 0,-4 9 404,-1 2-141,-1 1-38,0 15 85,-7-6-225,5 7 64,-13 9 0,8 1 50,-5 8 0,-3 8 35,4 3 0,2 5-24,-2 1 1,7 2 12,-1 4 0,3-2-110,2 8 0,-5-6-6,-1 6 0,1-8-35,5 2 1,0-2 90,1 2 0,-1-9-219,0 3 1,1-5 68,-1-1 1,0 3-55,0-9 1,1 1 137,-1-6 1,0 0-8,1 0 0,5-2 1,0-3 0,2-5 12,-2-7 1,2-3-76,4-3 0,3 4 61,-3-4 1,-2-2-1,2 2 0,-8 0 33,2 6 1,-4 1-3,-2 5 1,1 3 14,-1 8 1,-5 0 23,-1 0 77,-7 0 0,9 2 201,-7 4 1,0 3-10,-6 9 0,2 1-70,4 4 0,-4 2 5,3 4 1,-1 2-160,2-8 1,-4 5-140,4-5 0,1 1 86,-1-7-223,7 0 0,-9-2 70,8-3-306,-8 3 31,11-13 215,-5 6 0,7-16-78,0-3 0,1-1 94,-1-5 1,0 3 52,0-9 1,1 4 70,-1 2 1,-5 0 227,-1-1-312,1 1 252,5 0-15,-7 7 123,5 2-124,-6 8 194,9 0-33,-1 0-39,0 8 0,-5 2-133,-1 7 0,-5-5 19,6-1 0,-8 1-80,1 5 0,5-6 7,1 1 1,-1-2-321,2 1 0,-1 3 101,6-9 0,1 7-200,-1-6 0,0 5 125,1-5 1,-7 0-203,1-6 331,-1 0-48,6 0 358,-7 7 267,-2-5 1,-6 6 960,3-8-1011,-3 8 0,6-5 668,-8 9-680,8-8 0,-4 9-323,7-7 0,-7 2 290,2-2-247,3-5 10,1 7-458,0-8 116,-3 0 0,-7 2-43,0 4 265,0-4 0,0 7 110,0-3-49,0 4 0,0 7-31,0 0 0,0 1 47,0-1 50,0 0 17,0 8-496,0-6 116,0-1-286,0-3-36,0-13 61,0 6-242,8-8-301,2 0 1032,-1 0 0,-9 0 0,-9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2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7900,'-15'-8'1256,"3"-3"-629,-3-5-313,13 7-157,-6 1 509,8 8-236,0 0-33,-7 0 18,5 0-174,-6 0 403,8 0 1960,0 0-2144,8 0 0,-4 0 480,7 0-656,1 0 1,5 0 148,0 0 1,1 0-51,-1 0 1,0 0 44,0 0 0,3 0-129,3 0 1,-2-2-44,8-4 0,7 4-105,10-3 1,4 3 79,2 2 0,0 0-209,0 0 1,0 0 69,0 0 0,0 0-401,-1 0 1,-4 5-43,-1 1 0,-6 2-228,6-2 0,-6-4 71,7 3 0,-11-1-338,-1 2 0,-1-4-3,-5 4 0,-4-4 335,-2-2 1,-9 0-1825,-3 0 1110,-7 0 247,4 0 0,-10 0 171,-4 0 1,-4 0 809,-7 0 0,-8 0 0,-2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8176,'10'2'4420,"-5"4"-3943,-3-4-305,-2 6 1,0-1-131,0 5 1,-6 5-43,1 6 0,-16 4 0,1 8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3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7989,'-9'0'966,"-7"0"-392,14-8-266,-5 6 596,7-5-340,-8 7-169,6 0 1,-6 0 547,8 0 480,0 0-1197,0-8 140,0 6-186,8-6-11,2 8 0,9-5-79,4-1 1,-2 0 163,8 6 0,2 0-184,9 0 1,-2 6 102,9 0 1,-7 7-214,6-1 0,-2 1 2,2-2 0,4 5-15,-4-5 1,-3-1 5,-3 2 0,2-7-178,-1 7 1,-3-8-105,-9 1 0,2-1 157,-8 2 1,2-4-388,-2 4 1,-10-4-157,5-2-1255,-5 7 612,4-5 211,-7 6 520,-2-8 627,-8 0 0,0 0 0,0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3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7914,'-10'-9'0,"-5"-6"954,13 13-572,-6-14 504,8 14-348,0-5-126,0 7 1402,0 0-1204,8 0 1,7 0-188,8 0 0,8 5-299,-2 1-64,3 8 1,5-11 138,3 9 0,-1-2-122,7 1 0,-6 4-283,6-3 183,-7 3 1,9 3-53,-8-1 0,-2 0-118,-9 1 0,2 5 38,-8 0 0,0 2 18,-6-2 0,-1-4 328,-5 4 0,3-2 105,-8 2 1,-1-4 283,-5 4 0,-2-3-89,-3-3 1,-7 6 211,-11 0 0,-6 8-602,-11-2 1,-12 11-2,-11 6 0,-7-2-1117,-5 2 1,6 1 712,0 4 1,10-6-1311,12-5 1614,5-4 0,11-1 0,8 0 0,8-1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4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8016,'10'-8'896,"-5"-4"1,-3 3-241,-2-3 1,0 6-105,0-5 0,2 5 233,4-5 1,4 5-297,7-6 1,2 8 388,4-1 1,4-3-358,8 2 1,-1-1-361,1 1 1,5 4-35,0-4 0,3 2-107,-3-1 0,-3 3-143,3-4 1,-4-2-458,-1 2 1,-2 1-1021,-4 5 1,1-6 703,-7 0 1,-5 0-435,-7 6 1,-7-2-50,2-3 640,-4 3 1,-10-8 738,-4 4 0,-11 4 0,-3-5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8016,'-17'-15'-72,"-1"4"447,1-5 117,0 7 1,7-3 281,5 1 295,3 7-163,2-4-104,0 8-29,0 0-222,0 8 1,0 7-80,0 8 515,0 8-550,-8 3 0,-7 11 80,-9 6 0,-6 9-144,1 3 1,-6 10-480,-5 2 0,2 6-33,-9-6 0,3 6-323,-2-6 0,6 0-25,11-6 1,4-8-810,8-3 0,-1-12-594,1-6 1,7-5-63,5-6 1952,3-12 0,2-9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5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10367,'0'20'1044,"0"3"0,6-2-610,0 8 0,0-4 308,-6 9 0,5-3-229,1 9 1,0 3-121,-6-3 1,0 6-608,0-6 1,0 5 220,0-11 0,0 5-1304,0-11 1,2-3 163,4-2 0,-3-5-432,9-7 0,-6 3 1565,5-9 0,1-6 0,5-9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0 309 8007,'18'0'0,"-7"-5"579,1-1 0,-1 0 106,6 6-22,1 0-330,7 0 1,2 0 93,7 0 0,3-8 30,3-3-230,4-4-656,8-3 656,-8 1 1,6-8 56,-13 6-1245,5-14 668,-15 14 260,6-6-816,-14 8 502,-2-1 35,-9 1 181,-8 7 289,0-5-378,0 13 262,-8-13 0,-3 13 113,-12-4 0,1 6 28,-6 6 0,5 5 536,-6 12 1,6-1-193,-6 6 1091,15 1-592,-9 6-459,14-1 1,-1-1 564,4-4-650,4 3-57,2-12-418,0 12 0,8-12 68,2 5 1,7-8-59,0 0 0,8-5-285,4-1 1,4-7-614,1 2 0,1-4-120,-1-2 1,7 0-2325,-1 0 3325,8 0 0,-4-8 0,8-2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7887,'-32'-6'-147,"3"1"235,-4-1-53,14 6 180,-6 0-527,8 0 267,-1 0 0,-5 7-280,0 5 0,-2 5 194,2 6 0,2-2 387,-8 8 0,6 6-38,-6 5 1,8 8-46,-2-2 0,6 6 17,5 6 1,-1-4 173,7 3 0,0-3-191,6-2 0,2-6 41,4 0 1,4-7-470,7 1 1,2-9 186,4-2 1,-2-10-726,8-2 0,0-2 412,6-9 1,-1-2-52,1-10 0,1-5 432,5-12 0,-7-4 0,1-8 0,-2 1 0,-10-1 0,0 1 0,-6-1 0,-5 8 0,-1 4 0,-7 4 0,2 1 0,-4 7 0,-2-1 0,0 9 0,0-3 353,0 12 0,5-3 9,1 9 1,2 5 5,-2 6 0,-3 2-211,9-2 0,-2-3-179,1 3 0,4-4-551,-3-2 0,1 0 352,-1 1 0,3-1-161,-3 0 1,-4-5 381,-3-1 0,5 1 0,0 5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6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7887,'0'-9'-1750,"2"1"1750,4 8 987,11-8-446,2 6 1,14-11-220,-4 7 1,9-5-73,3 5-82,-1-8 0,-4 7 153,5-5 1,-5 3-385,5 3 0,3 2-337,2-8 0,-2 7 400,2-7 0,0 1 0,6-7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7922,'0'10'777,"0"-2"0,2-8-1563,3 0 424,5 0 1,15 0 582,4 0 0,-2 0-132,1 0 0,1 0-987,6 0 0,-1 0 478,1 0 0,0-6 420,-1 0 0,1-7 0,-1 3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6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35 425 7919,'-10'-8'-888,"-5"6"1,13-7 887,-4 3 0,4 4 727,2-6 115,0 8-3,0 0 0,6 8-306,0 3 1,0 7-158,-6 5 0,5-4-158,1 4 1,2-2-305,-2 2 0,-3-7 105,9 7 1,-6-14-840,5 9 0,-5-13 97,6 1 1,-1 2-316,6-2 1,6-3 1037,1-8 0,6-11 0,-1-7 0,2-8 0,-2 3 0,1 1 0,-7-2 0,1 8 0,-7-2 0,0 4 0,-5 3 0,-1 5 280,-7 3 0,9 16 576,-7 3 0,8 6-289,-3 7 1,-1-3 168,1 7 0,1-6-242,5 1 1,0-4-151,1-2 0,-1-1-334,0-5 1,1-3 66,-1-8 1,6 0-420,0 0 1,0-2 80,-6-4 0,1-4-266,-1-7 1,-6-6 187,1 0 0,-6-6 53,5 6 0,-7-8 334,2 3 1,-4-11-99,-2-1 1,0-8 322,0 2 1,0 1-138,0-1 1,0 10 485,0 1 1,0 8-303,0 10 0,0 6 13,0-1-879,0 8 0,-2 4-2498,-4 12 3044,4 11 0,-5 11 0,7 11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8181,'17'-2'-1242,"1"-4"1242,-9 4 0,7-13 0,-7 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1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86 8197,'0'-27'0,"-6"2"383,0 7 1,-2 9-168,3 3 1,3 6-113,-4 6 0,-4 11-98,-1 12 0,-7 13-19,-5 10 0,2 8 318,-8 9 1,1 2-184,-7 4 0,6-10 193,0 4 1,8-9-267,-2 3 0,-2-9 18,2-2 0,6-2-43,5-10 1,7-5-290,-7-6-1231,8-8 725,-4 4-86,8-16 0,10-3 942,7-12 0,8-11 0,10-10 1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7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7963,'0'-17'-974,"0"7"1817,0 3 1127,0 7-1391,8 7 1,0 3 500,3 7 1,-1 1-496,-4-1 1,-5 2-442,5 4 0,2-4-385,-2 4 0,-1-3-1265,-5-3 387,0 0-1350,0 0 197,0-7 1866,0-2 1,10-18 405,7-7 0,5-16 0,12-13 0,1-4 0,17-2 0,-4 2 0,9 4 0,-3 4 0,-2 7 0,-8 8 0,-4 4 0,-3 10 0,-2 1 0,-9 9 76,-2-3 0,-5 4 5,-2 2 0,-7 2-224,-5 4 1,-3 3 112,-2 8 0,-9 3-18,-9 3 0,-7 6 39,-9 11 1,-14-2-11,-4 8 1,-4-1 18,4 1 0,8-4 0,4-7 0,5-3 300,6-3 1,4 2-120,8-8 0,8 0 226,3-6 1,4-5-142,2-1 0,9-7 450,9 2 1,1-4-246,10-2 1,0-2-199,5-4 1,7-5-862,-1-12 0,6 1 433,-6-6 0,6-1-805,-5-6 1,-7 3 486,-5 3 0,-13-4 188,1 4 0,-11-3 285,-1-3 0,-3 0 0,-2 1 0,-9-1 0,-9 1 0,1-1 0,-6 0 0,4 9 0,2 2 0,-1 5 0,1 2 0,5 0 0,1-1 0,5 3 0,-5 3 0,7-3-149,-2 4 0,-2 1 172,3-2 760,-1 1-94,-2-6-263,6-1 0,-5 7 92,7-1 0,-2 8 266,-4-1-94,4 3-94,-6 2-394,8 0 163,0 0-173,0 7 1,0 11 195,0 11 0,0 19 206,0 9 0,-2 10-176,-3 8 1,3 12-451,-4 11 0,2-47 1,0 2-69,1 1 1,0 1 0,0 1 0,-1 2 119,1 2 0,0 1 0,-1 3 0,0 0-2211,-1 2 1,-1 1 2190,-2 1 0,0 0 0,4 4 0,1 0 0,-5 1 0,0-1 0,1-1 0,1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7997,'-9'0'246,"-7"-8"1373,14 6-559,-5-6-226,7 8 0,7 0-306,5 0 1,5 0-13,6 0 1,6 0 106,11 0-564,5 0 57,7 0-163,-1 0 1,7-2-214,0-3 0,-6 1-67,-6-8 0,-10 3-412,-1-3 1,-8-1-580,-10 7-693,-7-7 889,-3 11 517,-7-6 1,-13 8 604,-4 0 0,-20 8 0,1 1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571 174 7997,'0'-25'0,"6"5"-95,0-3 1,2-2 253,-3 2 0,-3 6 671,4 6-491,-4-1 446,-2 2 30,0 3 420,0 7-397,0 0-289,0 15 0,0 6-147,0 20 1,-8 3-48,-3 8 0,-12 11-153,-6 0 0,-4 16-168,-1-4 0,-1 8-322,1 3 1,-7-1-90,1-5 1,-6 3-866,5-8 0,1-6 624,5-5 1,9-11-774,2-1 1,5-15 637,2-14 0,0-6 753,-1-5 0,3-10 0,3-8 0,5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7997,'0'-11'269,"0"-1"1,0 6 1167,0-5-421,0 7-195,0-4-394,0 8 322,7 8-404,3 2 0,4 15 81,3 3 1,-4 11-140,10 1 1,-2 12-253,3-6 1,-5 14 58,4-8-309,-4 3-899,-9-10 633,5 4 314,-5-4-1394,7-1 747,-7-2 486,5-15 1,-11 4-1223,7-8 1016,-7 0 0,10-12-294,-9 1 0,9-8 828,-3 2 0,5-20 0,1-5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9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7997,'17'0'0,"0"0"0,0 0 0,1 8 1200,-1 4 0,0 5-304,1 6 1,7-2-109,3 8 1,-3 0-227,-2 5 1,2 1 13,-2 0 1,-1-1-463,-11 1 1,-3-3 80,-8-3 0,0 4-721,0-4 0,-2 1 414,-4-1 0,-4-4-978,-7-7 0,-8-3 408,-4-4 1,2 3 97,-1-8 1,-1-10 460,-6-13 0,3-8 507,3-10 0,4 0 80,8 1 1,7 5-320,4 0 0,4 8 389,2-2 1,2 4-134,4 1 0,5 7-733,12-1 1,4 7-129,8-7 0,1 6-367,5-5 1,-3 7 77,8-2 1,0-1 748,6 1 0,0-8 0,0 5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16 157 7986,'-8'-18'1962,"7"1"1,-5 7-1506,12 5 1,3-3-287,8 2 0,8 0 359,4 6 1,4-1-95,1-5 1,1 4-398,0-4 1,1 2 151,4-2 1,-3 5-1192,3-5 0,-11-2 83,-6 2 0,-4 1-1800,-1 5 1859,-9-8 858,-1 6 0,-16-13 0,-1 5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7986,'-17'9'642,"0"-3"1,1 4 900,5 1 1,-3 7-1222,9 5 0,-3-4-83,2 4 0,4 4 429,-3 2 1,-3 3-209,2 3 1,-7 1-16,1 5 1,-3-3-405,-3 8 0,1-1-338,0 1 0,0 2-1096,-1-8 1,-3 0 608,4-5 1,-4-2-2562,9-5 3345,-3 5 0,-10-14 0,-2 6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9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7986,'8'-9'1843,"-6"1"1,8 16-1227,-5 3 1,-1 12-8,8 6 0,-9 6 371,3 5 0,2 2-393,-2 4 1,-1 8-872,-5-8 1,0 8 232,0-8 1,0-2-327,0 2 1,0-5-256,0 5 0,-5-8-674,-1 3 1,0-13-842,6-4-343,0-5 2489,0-10 0,8-9 0,1-9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0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8440,'2'9'1245,"4"-3"0,3-2-569,9 2 0,1-4-605,4 3 0,-2-8 98,8-3 0,-2-8 149,2 3 1,1-6-641,-7-6 1,6 1 251,-6-6 1,-5 5-599,-7-6 1,-7 8 409,2-2 0,-4 1-65,-2-1 0,-2 10 64,-4-4 0,-4 11 49,-7 0 0,0 6 245,-1 6 1,-5 11 302,0 12 0,2 6 47,10 5 1,-3-2 411,8 8 1,1-7-229,5 1 1,0-3-156,0-3 1,2-1 83,3-4 1,5-4-119,7-8 0,1 0-609,-1 1 1,8-3-316,4-3 1,3-5-631,3-7 1,7-4 1173,4-7 0,12-8 0,3-16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1 7965,'-10'2'1952,"4"4"0,4 3-1495,2 8 0,-2 3-230,-3 3 1,3 4 104,-4 7 0,-2 1 163,2-1 1,-5 1-272,5 0-57,-7-1 1,5-1-295,-3-4 1,-5 3-424,5-3 0,1-4-839,-2-2 0,9-4-311,-3-1-439,-4-9 1558,8-1 0,4-22 401,16-3 1,-1-4 187,6 4 0,2-1-39,-2 1 1,8 8 661,-2 3 1,-3 4-491,3 2 0,-8 8 1156,2 3 0,-3 4-516,-3 3 0,-2-1 34,-3 0 1,1 1-341,-7-1 0,2-2-870,-3-3 0,-3 3-132,4-3-138,-4-5-860,-2 1 0,2-8 1525,4 0 0,-4-8 0,5-1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1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8136,'0'-18'304,"0"1"0,-2 2 1238,-3 3-1182,3 4 72,-6 8-488,8 0 0,2 2 183,4 4 1,-2 11 349,7 12 1,1 11-159,5 7 1,-2 4-16,-3 7 1,3 4-90,-3 7 0,1-8-59,-1-3 0,-3 1-349,-3-1 0,-4 0 216,4-6 1,2-6-816,-3 0 1,3-8 94,-2 3 0,-4-5-250,3-1 1,3-8 400,-2-4 1,0-10-606,-6-1 1151,0-8 0,0 3 0,0-7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7965,'0'19'820,"0"4"0,0-2-285,0 8 1,-6 0 57,1 6 1,-9-3-73,3-3 0,1 4-86,-1-4 1,-7 9-510,-5 2 1,-6 3 120,6-3 1,-6-4-975,6 5 0,0-7 630,6-5 0,2-4-2717,3-7 2137,5-1 0,10-8 877,9-3 0,1-6 0,16-6 0,2 5 0,9-5 0,-3 4 295,3 2 0,2 0-214,-1 0 0,1 0 1040,-2 0 0,-11 0 144,0 0-340,0 0 0,-10 0 174,4 0-1171,-11 0-1000,-5 8 1072,-7-7 0,0 7 0,0-8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381 344 7994,'-11'-19'-707,"-1"-4"1,3 2 423,-3-8 1,3 6 282,3-6 0,2 0 0,-7-6 0,5 3 345,-6 3 1,1 0 270,-7 12 123,1-4 0,-2 19-376,-4-4 0,4 8-319,-4 10 0,3 9 211,3 19 1,-6-2-16,0 9 1,2-3-13,9 2 1,-3 2 39,3-8 1,5-1-305,1-11 1,4 3-39,2-8-608,0 0 1,2-7 89,4-5 0,3-3-214,9-8 1,1-10-161,4-7 548,4-8 418,7-10 0,5 3 0,-5 3 0,3-2 0,-14 8 0,0 2 0,-6 10 0,1 3 48,-1 8 1,-6 2 14,1 4 1,-6 9 463,5 8 1,-5 8 684,5-2 1,-5-3-521,6 3 0,-3-6-261,3 6 1,3-8-529,-3 2 1,1-9 170,-1-3 0,3-7-1028,-3 2 0,3-4 636,2-2 0,8-2 318,4-4 0,4-11 0,1-10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8052,'-17'-9'-677,"7"-7"699,2 14 0,10-5 367,4 7 1,-2 2-135,7 3 1,1-3 519,5 4 1,2 2-239,4-2 0,-3 1-751,3-1 0,-4-4 195,-2 4 1,0 1-434,1-1 436,-9 8-1838,7-13 1244,-14 15 1,3-1 23,-10 8 1,-15 10 585,-14 2 0,-3-1 0,-9 6 0,8 1 0,-3-7 0,7 3 0,5-14 0,4 6 0,8-6 0,7 0 0,4-6 0,6 0-192,6 1 1,6-3 191,11-3 0,-2 1-36,8-7 37,0 0-1,5-6 0,1 2 0,-1 3 0,-5-3 0,0 4 0,-10-2 0,-2 2 0,1-4 0,-16 13 0,3-4 0,-12-1 0,-11 2 0,-7-1 0,-9 6 0,-3 6 363,-3 1 1,5-1-154,1-6 1,1 0 509,10 0 0,2 7-261,9-1 1,-1 2-450,7-2 0,0-4 96,6 4 0,2 2-99,4-2 1,4 0-119,7-6 0,2-1-230,4-5 1,2 3-527,4-9 1,10 1 430,-5-6 0,5-2 436,-5-4 0,-1-9 0,-4-8 0,3 0 0,-12 6 0,-3-1 185,-9 9 1,-8 3 303,0 12 1,-2 3 1055,-4 9 1,4-5 79,-4 4-1125,4-3 1,-4 11 200,1-8-733,-1-7 0,6-1 116,0-3 1,8-6-752,3 0 0,6-9-328,7-15 1,10-8-825,12-9 0,4-10 912,2 4 616,8-6 1,-7 1 0,7-10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2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7983,'0'25'-914,"0"4"0,-7 3 1263,-5 3 0,-3 5 680,-3 1 1,7-3-240,-1-9 0,9 2-340,-3-8 1,2-6-246,-2-6 9,4-7-1040,-5 4 1,16-23 111,8-8 1,8-10 713,10-7 0,7-12 0,2-10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7975,'0'-10'481,"0"2"362,0 8 970,0 0-1924,8 0 1,2 6 80,7 0 0,-6 13 15,1-2 1,-1 20-28,7 3 1,-3 12-15,-3 12 0,-5 20 94,-6-33 1,-2 2 0,1 5 0,0 1-255,0 1 1,0 1 0,0 4 0,-2 3 239,0 6 1,-1 2-1,-4-2 1,-2 1-384,-2 6 0,-1 0 0,0-8 1,1-2 145,2-2 0,1 0 0,-1-2 0,1 1 34,-1 1 1,0 0-1,1-3 1,1-1-150,1-2 1,0 1-1,-2-2 1,-1 0-159,0-3 0,1-2 0,0-3 0,-2-3 75,-13 30 1,10-8 410,1-15 0,7-2 0,-7-16 0,8-6 0,-1-5 0,3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3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7954,'10'-17'-403,"4"-7"481,-9 1 1,1 0 1014,-6 6-51,8 0 227,-6-1-360,5 9-611,-7 1 1,0 16 135,0 3 0,0 14-146,0 10 0,0 7 89,0 10 1,0-4-212,0 4 1,-2-4-112,-3 10 1,3-6-8,-4-6 0,4 2-310,2-8 1,0-1-470,0-11 0,0-3 58,0-7 278,0-9 1,0 1-230,0-4 612,0-5 1,8-8 89,3-16-36,-3 0 0,13-8-215,-4 8 1,5 0-143,-5 6 0,6 1 272,0 5-12,0 3 0,-6 10-74,1 4 463,-1 3-237,0 16 1,-1-4-171,-5 8 256,4 0-89,-13-2 1,6 4 337,-8-8-278,0 0 0,-8-6 188,-3 0 0,-5-1 123,-1-5 1,-8 3-254,-4-9 1,2 1-19,-1-6 1,5-2-162,-6-3 0,8-5 83,-2-7 1,3-3-789,3-3 0,2 2 15,3-8 1,-1 8-1171,7-2 1827,0 4 0,14 2 0,1-1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8468,'12'2'1007,"-1"4"1,1 6-546,5 11-81,0 4 0,3 7 448,3 1 1,-4 5-507,4 0 0,-4-7-422,-1-10 0,-7 0-1055,1-6 853,-9 5 0,11-19-579,-8 9-834,-1-8 1050,-5 4 1,-7-1 663,-5 5 0,-19 3 0,-5 2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4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7921,'-17'17'0,"7"0"1211,4 1 1,-1-7 204,1 1-1008,0-1 1,6 7 162,0-1-99,0 0-223,0 0 215,0 1-539,0-1 1,0-5 106,0-1-48,0 1 0,0-1-25,0 1-155,0-1 62,0-1-222,0 5-282,8-13 1,-4 6 277,7-8 1,1-2-423,5-4 0,10-11 277,7-12 1,9-4-110,9-1 1,-1-1 439,1 1 1,-6 12 358,1 5 1,-15 11-134,3 1 1,-6 10 47,-1 7 1,-4 9 1156,-13 2 1,2 8-608,-7-2 1,0-2 850,-6 1 0,0-1-691,0 2 1,0-4 375,0-8-601,0 1-333,0-9-407,0 7-193,0-14 0,8 5-563,3-7 0,12-9-255,6-9 1,11-5 482,7-5 0,3-3-71,1 8 1,-1 2 220,-4 9 0,3 4 87,-9 8 0,-2 8 27,-9 4 474,-4 11-144,-8-4 1,-7 8 224,-4-4 1,-4-4 404,-2 4 1,0-4 673,0-1 1,-2-3-576,-4-4 0,-4-1-198,-7-4 1,-6-4-57,0 4 0,-6-6-1487,6-6 1,-6-6 326,6-11 774,0 4 0,-2-21 0,-2 3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5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7966,'0'-12'0,"0"0"1986,0 9-1391,0-5 0,0 10-115,0 4 0,0 3-145,0 9 1,0-1 140,0 0 0,-2 0-208,-4 1 1,4-1-492,-3 0-401,-5 1 641,8-1 0,2-2-1277,12-3 1,5-5 631,6-7 0,4 0-360,7 0 0,7-1 403,-1-5 1,-1 4-93,-11-4 677,5 4 0,-21 16 0,-1 3 0,-17 17 222,-11 1 1,-8 9-272,-10-3 1,1 7 792,-1-2 0,1 6-315,-1 5 0,6-3 346,1 4 0,1-4-257,-2-3 0,4 1-19,8 0 0,1-6-183,5 0 1,-3-5-264,8 5 0,1-8-245,5 3 1,5-5 214,1-1 0,8-3-496,-3-3 1,5-4 268,1-7 0,0-1-162,0 0 0,-5-7-167,-1-5 368,1-3 0,0-2 58,-1 0 0,-5-2 34,5-3 1,-1-7-128,1-11 1,5 2-143,-5-8 0,5 0-146,1-5 1,0-3 127,1-3 1,7-12-153,3-11 512,5-5 0,9-9 0,3-1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87 7966,'18'-25'0,"-1"8"548,0-1 1,0 3-136,1 9 1,-1 1-122,0 5 0,1 1 53,-1 5 0,0 2 148,0 3 1,1 5-23,-1-5 0,0 5-174,1 1 0,-1 6-301,0 0 1,-1 2 104,-5-2 0,3-2-381,-9 8 1,1 0 200,-6 6 1,-2-7-197,-4 1 1,-5 6-85,-12 5 0,-6 6-223,-11-5 1,1 5 213,-7-6 0,2 0-73,-2-5 1,4-8 487,7-4 1,2-4-72,4-2 0,-1-7 32,7-4 198,0 3 64,5-7-318,9-2 1,9-7-251,11-5 0,14-1 149,10 7 1,7-6-171,10 7 1,6-7-16,-1 6 1,5 1 25,-10 5 1,1 1 167,-12 5 1,-7-2-82,-5 8 0,-15-7 273,-3 7 0,-7-1 137,-4 7 1,-10 5 175,-7 0 0,-10 8 17,-13-3 0,-4 7-168,-8 5 0,-4 3 296,4 3 1,-4 2-165,10-8 0,10 8 171,1-2 0,8 2-89,4-2 1,8 2-297,15-7 1,2-1-77,4-5 0,5-3-140,12-3 1,4-4-458,8-7 317,7-1 173,-6-8 0,12-1-222,-7-8 1,5-8 128,-6-3 1,1-4-372,-7-3 1,-7-1 417,-4-4 0,-5 4 428,-7-4 0,-3-2 56,-8 2 1,-8-6 363,-3 6 1,-7-6-305,-5 6 0,2-2 177,-8 2 1,6 9-186,-6-3 1,8 11-140,-2 1 0,4 3-1832,2 2 850,-1 0 0,3 2 682,3 3 0,5 5 0,7 7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1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8169,'0'-25'0,"0"-3"2060,0 3-909,0 0-618,8 7 0,4 1 48,11 0 1,-4 1-438,4 5 0,4-3-263,2 9 1,-2-1-244,1 6 1,-7 2-1378,3 4 1399,2 3 340,-6 16 0,5 2 0,-8 8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6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414 156 8043,'17'-33'0,"0"5"0,-5 3 71,-1 7 138,-7 1 0,4 5 714,-8 1-239,0 7 1,-2-4 59,-4 8-445,-3 0 0,-9 8-200,1 4 1,-2 11 70,-4 6 0,-4 9-449,-8 2 1,1 14 261,-1-2 1,1 6-756,-1-1 0,2 5 210,4 7 1,4-8 8,8-3 1,6 4 195,-1 1 0,8-3-49,-1-3 1,8 3 469,3-3 0,6 1-90,-7-6 1,7 0 271,-6 0 0,-1-6-154,-5 0 0,0-2 524,0 2 1,0-2-239,0-3 1,0-5-115,0 5 0,-7-7-93,-5-5 0,3 2-14,-3-8 0,6 0-130,-5-6 1,7 0 264,-2 1-470,-3-9 188,7-1 0,-8-8 86,4 0 1,4-2-260,-3-4 1,5-11-272,5-12 0,5-11 166,7-6 0,8-14-58,4-9 1,4-2-677,1-10 1,11 1 656,-20 37 1,1-1 344,0-3 0,0 0 0,5 2 0,0 0 0,-2-4 0,-1 0 0,4-1 0,0 0 0,1-1 0,1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7974,'17'-10'776,"1"5"0,-1 3-262,0 2 0,6 0-82,0 0 0,6 0-83,-6 0 0,2 0-78,-2 0 0,-4 0 36,4 0 0,-3 5 151,-3 1 1,-2 2-869,-3-2 220,3-4 216,-13 13-625,6-13 0,-8 13 319,0-3 0,-15 11-428,-9 6 1,-16 5 163,-12 7 0,-4-3 24,-13 8 1,6-2 112,-6 2 0,9-5 105,14-12 1,11 1 256,12-7 0,6 6-72,6-6 0,3 0-95,8-5 1,8-7 68,3 1 1,14-8 150,10 1 0,1-3-8,10-2 0,-5 0 0,5 0 0,-8 0 0,3 0 0,-11 0 0,-1 0 0,-14 0 227,3 0-52,-5 0 211,-3 0 0,-2 2-147,-8 4 1,-8-2-12,-4 7 1,-5-1-61,-6 1 0,4 5-156,-4-5 1,5-1 359,7 1-208,-4 1 0,13 5-141,-4 1 0,4-1 66,2 0 1,0-5 184,0-1 0,8-1-118,3 1 1,-1 3-17,1-8 1,1 7-49,5-1 0,0-5-166,1-1 1,-1 4 46,0 1 0,-5-1-152,-1 1 0,-7 1-28,2 5 0,-4 2 156,-2 4 0,-10 4 215,-7 8 0,-2-1-129,-10 1 0,0-2 794,-6-5 1,9 3 33,3-8 0,5 2 300,7-2 1,-3-9-595,8 3 0,1-3-25,5 3 1,7-2 95,5-3 0,-2 1-225,1-7 1,1 0-163,5-6 0,6 0-29,0 0 0,2 0-643,-2 0 1,4-2-465,8-4 0,7-9-2293,4-8 3176,4 0 0,17-2 0,4-2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7881,'-15'-10'9830,"11"3"-6865,-11 7-4932,15 0 0,0-8 1967,0-4 0,0-11 0,0-4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1:17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85 7839,'-70'-43'0,"7"18"0,11 8 0,19 23 0,26 21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37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 8061,'-10'0'-595,"2"0"-481,8 0 809,0 0 0,8-6 284,3 0 1,5-7-117,1 1 99,0-3 0,8-10 0,2-2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38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8083,'-2'-10'319,"-4"4"1,4 2-357,-4-1-144,4 3 431,10-6-113,2 8 1,7 0 80,0 0 1,2 0 325,4 0 1,1 0-230,10 0 0,-3 0-5,9 0 0,-3 0-91,-3 0 1,7 0-12,-1 0 1,6 0-91,-6 0 1,7 0-28,-7 0 1,2 0-190,-1 0 0,-5 0 14,4 0 1,-1 0-202,1 0 0,-9 0-47,4 0 0,-7 0-221,1 0 1,-4 0 62,-8 0 1,-5 0 171,-1 0 0,-7 2-419,2 4 1,-8-2-99,-9 7 835,-1-7 0,-28 19 0,3-4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38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122 225 8083,'-33'0'626,"4"0"0,5 0-470,6 0-604,9 0-95,1 0 0,12 0 118,7 0 0,3 0 939,15 0 0,-1 0-106,7 0 0,7 0 104,4 0 1,6-2-249,6-3 1,3 3-131,9-4 0,1-2-71,4 2 1,-10-5 79,4 5 0,-4-5-309,5 5 0,-7-8 97,0 3 1,-7 1-314,2-1 0,-12 7-4,-6-2 1,-3-2-125,-3 3 1,-7-7 163,-4 6 1,-4-5-52,-1 5 0,-7-2-114,1 3 511,-8-5 0,3-7 0,-7-1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38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8083,'18'-8'0,"-1"0"-290,0-3-73,0-5 0,1 14 548,-1-3 0,0 3 12,1 2 1,-1-2 279,0-4 0,0 4-53,1-4 0,5 4-88,0 2 1,8 0-58,-3 0 0,5 0 20,2 0 0,1 0-116,5 0 0,3 8 58,8 4 1,-4 3-142,4 2 0,-6 6 82,6 0 1,-1 8-162,-4-2 1,-5-2-34,-2 2 0,-3-1 16,-3 7 1,-1-6 35,-4 0 1,-4-6-153,-8 6 1,-2-1 21,-3 7 0,-4 0-98,-8-1 1,-4 1-374,-8-1 1,-7 9 245,-16 3 0,-1 4 315,-4 2 0,-5-1 0,-7 1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0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225 156 7323,'0'-9'1043,"0"1"-790,8 1 0,-6 3 205,4-8-182,3 8 1,-5-9-78,8 7 0,-8-2 515,1 3-208,-3 3-238,-2-14 0,0 13-123,0-9 62,-7 8 1,-3-9-344,-7 7 120,-1 0 1,1 4-119,0-4 1,5 5 12,1-5 94,-1 4-104,-5 2 69,0 0 1,1 2 29,5 4 1,-5 3 17,5 8 0,1 7 250,-1-1 0,1 5-10,-1-5 0,1 6 6,4-6 1,4 2-184,-3-2 1,3-3 22,2 3 1,0-4-60,0-2 1,0 0-371,0 1 250,7-9 1,-3 1-563,8-4 362,-1-4 0,7 3 66,-1-10 1,0-7-69,0-11 1,-1 4-26,-5-4 1,5-2-141,-5 2 232,5 0 260,1 5 1,-6 3 115,1 3-123,-8 5 1,5 9 515,-3 3 0,-4 7-244,4 11 0,-2-4 717,1 4-522,-3 4-191,14-8 1,-14 12 68,3-8 1,5 2-145,2-2 1,-3-5-262,3-1 1,-1 0-743,7-5 0,5-5 473,0-1 1,5-4-998,-4-2 1,6-2 1314,-1-4 0,4-11 0,1-10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0.3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8038,'10'0'2273,"-3"2"-1792,-7 3 0,0-1-191,0 8 1,0-7 125,0 7 1,0-6-257,0 5 0,-6-5 70,1 6 1,-9-7-2392,3 7 1024,3-1 1137,-7-1 0,5 5 0,-7-5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8079,'17'-8'0,"-5"0"0,-1-3 0,1 3 534,5 8 0,6-6 770,0 1 0,2-1-1144,-2 6 1,-4 0 38,4 0 1,-9 0 34,-3 0 1,-7 4-696,2 7 0,-4 3-957,-2 15 1,-2-6 873,-4 5 1,-9 1-147,-8 6 1,0-8 454,6-4 1,-1 2 508,1-2 0,7-6-359,5-5 1,3-7 552,2 7 921,0-8 1,3 9-840,9-7 1,1 0 13,16-6 0,8 0-70,9 0-494,12-8 0,3-2 0,8-7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1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8102,'0'-11'1625,"0"-1"415,0 8-1983,0-3 599,0 7-161,0 7 1,0 3-75,0 7 1,0 2-185,0 4 0,0 2-179,0 4 1,-6 4-78,1-4 0,-7 3-190,6 3 0,-1 0 36,1-1 1,4-1-182,-4-4 1,4 1 101,2-7 0,0 0-116,0-5 1,0-1-205,0 0 143,0-7 354,0 5 124,0-13 304,0 14-46,0-14 456,0 5-300,0-7 1214,0 0-1504,0-7-327,0-3 361,0-7-396,0-1 102,0 9 0,2-5 72,4 9-10,-4-9 1,7 6-653,-3-3 232,-4-4 146,14 5 0,-7-5-10,8 3 0,1-1 137,-1 7 0,0-6 47,1 7 1,-1-1 123,0 6 0,6 0-112,0 0 0,2 2 104,-2 3 0,-3 5 319,3 7 1,-4 1-116,-2-1 1,-2 0 359,-3 0 0,1 1-168,-7-1 1,0 0 460,-6 1-613,0-1 1,-2 0-212,-4 1 1,-3-1 84,-9 0 1,1 0-208,0 1 0,-2-7-65,-4 1 0,3-8 87,-3 1 1,2-3-152,-2-2 1,4-2-147,-4-3 1,4 1-233,1-8 0,3 1 154,3-7 1,-1 7-192,7-1 0,0 7 642,6-7 0,0 8 0,0-3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1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8247,'0'-17'1192,"8"0"0,-4 5-582,7 0 0,-5 9-2,5-3 0,1 4-42,5 2 1,8 0-164,4 0 0,4 0-289,1 0 1,8-2-118,5-4 1,3 2-235,1-7 1,1 7-148,0-2 1,-8-1-499,-3 1 1,-7-2 166,-5 2 0,-4 4-1829,-8-3 1280,-7 3 658,-2-6 61,-8 6 545,0-6 0,-16 1 0,-3-3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2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70 8218,'-6'-12'0,"1"1"31,-1-1 53,6 3 238,0 1 267,0 0-108,0 7 116,0-7 414,0 8-339,0 0-369,0 8 1,-2 3-37,-4 12 0,-3 10-16,-9 7 1,-7 16 105,-3 1-46,-5 9-460,-2-5 0,-5 12 41,0-4 0,-7 4 19,7-3 0,2-3-330,9-4 1,-2-3 52,8-8 1,0-6-215,6 0 1,7-9 183,4-3 1,4-1-656,2-10-890,0 0 986,0-6 1051,8-7 1,2-18 0,7-11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2.2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0 11895,'0'12'-74,"0"-1"1,0 1 375,0 5-163,-7 8-255,5-6 1,-6 12-268,8-8 0,0 2 162,0-2 1,0-4-416,0 4-293,0-3 116,0-3 1,8-8 812,3-3 0,12-4 0,4-2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2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0 415 8610,'18'-7'849,"-5"3"-563,4-8 1,-1-1-271,13-10 0,-3 4 87,3-4 0,2-4-119,-8-2 1,6-4-78,-6-1 0,0 5-286,-6 0 0,1 2 190,-1-2 0,-8 4-271,-3 8 989,-4 0-266,-10 7-174,-1 2 0,-8 10 831,-1 4-434,1 11-115,-8 10 1,6 8 222,-4-1 1,9 3-105,3 3 1,7-3 106,-2 3 1,12-3-396,5-3 1,7-1-223,5-4 0,4 1-455,7-7 1,9-5 57,3-7 1,6-7-1131,5 2 1,5-6 1546,7-6 0,8-3 0,1-9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3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8212,'10'0'302,"-3"0"643,-7 0-360,0 0-307,0 8 1,2 1 469,4 9-312,-4 7-79,6 2 0,-8 7 154,0 1 0,0-1-481,0 1 1,0-1-271,0 1 0,5 0 349,1-1-1506,0-7 991,-6 6 1,6-14 39,0 4 1,1-4-193,-1-1 0,-4-7-268,4 1 0,1-7-334,-1 7 1160,8-8 0,-11 3 0,9-7 0,-1-7 0,7-3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3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1 311 8174,'19'-34'-78,"4"-1"1,-4 1 5,4-1 1,-4 8 246,-1 4 0,5 0-25,0 6 0,2-4-136,-2 9 1,-2 2 60,8-1 0,-6 5 29,6-5 1,-6 7 30,6-2 1,-8 4-31,2 2 1,-4 0-71,-2 0 0,1 0 67,-1 0 0,0 2 64,1 4-35,-1-4 21,-8 5-196,7 1 1,-7-4 61,9 7-145,-9-7 76,7 12 0,-14-13 67,3 9 0,3-6-26,-2 5 0,1-5-51,-1 6-23,-4-9 97,14 13-3,-15-14-12,7 13 0,-6-13 19,4 4-5,-4 3 4,5 1-24,-7 7 0,0 1-5,0-1 0,0-6-18,0 1 0,6-1-11,0 7 0,0-1 36,-6 0 0,0 6 39,0 0 0,0 2 6,0-2 0,0-1-12,0 6 1,6 7 7,-1 5 1,3 8 42,-2-2 1,-4 6 144,3 6 1,3-2 166,-2 7-468,0-7 226,-6 3 1,2-1 96,3 0 0,-3-3-132,4-8 1,-4-5-13,-2-8 0,0 9-282,0 3 0,0-4-418,0-2 1,-2-11 596,-4-6 1,4-3 576,-3-3-222,-5-8-766,0 7 223,-7-14 0,6-2-640,-1-12 1,-5-5 216,-6-6 1,-2-6-15,2-11 0,3 3 627,-3-3 0,-4-4 0,1-1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4.0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8134,'2'-10'878,"3"4"1,-3 2-563,4-1 1,4 3-227,1-4 0,5-2-21,1 2 1,0 1 50,1 5 0,-1-6-151,0 0 71,0 0-75,1 6 0,-7 0-106,1 0 1,-6 8-18,5 4 1,-7 5-371,2 6 1,-4 4 252,-2 7 1,-8 1 21,-4 0 0,-3-1 695,-2 1-218,-1-1-144,1-7 0,6 4 159,-1-8 1,8 6 95,-2-6 0,5 0 131,1-6 1,5-5-169,1-1 0,8-7-83,-3 2 1,6 2-106,6-3 0,-1-1-194,6-10 0,-7-3-51,3-8 0,-5-1 71,-2 1 1,-2 0-86,-3-1 105,-4 1 203,-8 0 0,-2-1 173,-4 1 1,-4 2-91,-7 3 0,-2 5 170,-4 7 0,2 0-144,-8 0 1,6 0-66,-6 0 1,14 0-1690,-3 0 900,5 7-929,3 3 702,3 7 813,22 0 0,12 1 0,17-1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4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17 104 8172,'-7'-17'489,"5"-1"-124,-6 9 819,8-7-564,0 14 1,2-5-12,4 7 0,3 0-155,9 0 1,-1 0 25,0 0 0,2 0-306,5 0 1,-3 0 14,7 0 1,-4 0-702,4 0 0,-1-6 409,2 0 0,-2 0-2196,-4 6 1179,-11-7-627,11 5-441,-14-6 2188,9 8 0,-9 0 0,-1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4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52 8172,'0'-12'271,"0"1"1,0 5 1165,0-5-623,0 7-377,0-4-143,0 8-353,0 0 0,-4 8 158,-8 3 0,1 10-561,-12 3 229,3 6 167,-4-3 1,10 0-79,-3-4 0,9 2 148,-3-2 0,7 0 3,-2-5 0,14-3-87,9-4 0,8 3-7,9-8 1,1-1-193,0-5 10,7 0 248,-6 0 0,7 0-238,-9 0 1,-1 0-1,-4 0 1,2 0-359,-8 0 303,0 0-330,-6 0 306,-7 0 0,-3 2 134,-7 4 1,0-2 203,0 7 0,-7-7 0,-3 4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2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8090,'-10'0'6523,"2"2"-6519,8 4 1,0-2-450,0 7 0,0 1-1252,0 5 1697,0 8 0,-7 2 0,-3 7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5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8172,'0'10'-970,"0"5"2195,0-5-705,8 7 0,-6 2-203,4 4 0,1-2-58,-1 8 0,2-2-28,-2 2 0,-5 7-120,5-7 1,-4 8-203,-2-8 1,0 1-272,0-1 0,0 2 362,0-8 0,0 8 0,0-4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5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8149,'-17'-17'1544,"7"7"-1235,3 2 0,7 18-1,0 7-81,7 8 0,-5 10 367,4 0-363,-4 7 0,4-6 197,0 5 1,-1 1-411,-5-2 1,0 1-332,0-7 1,0 1 144,0-1 1,6-1-455,0-4 157,7-4 0,-9-10-1210,8-3 1184,-9 3 2,5-13 1,-2 4-690,0-12 1178,7-4 0,-3-15 0,7-1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6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1 190 8149,'19'-27'0,"4"4"-231,-4-3 186,6 6 1,0-3 118,4 12 377,-4-5 1,7 7-282,-5-1-172,8 2 0,-2 3 156,-5-1-11,5 0-53,-14 6 0,6 0 119,-7 0-35,-1 0-147,0 0 106,0 0 0,-7 0-217,5 8 210,-13-6 18,14 5-155,-14 1 0,11-4 0,-5 6-79,1-3 1,-3 5-168,6-6 228,-8 7 0,9-3-79,-7 7 47,0 0 0,-1 1-13,1-1 1,0 0 53,-6 0-11,7 1 0,-3-1 47,8 0 0,-8 6-23,1 0 1,3 0 5,-2-5 0,0 5 41,-6 0 0,5 8-1,1-3 0,2-1-15,-2 2 0,-4 6 1,3 5 1,-3 8 89,-2-2-102,8 12 0,-6-4 0,6 11 263,-8-7 1,5 7-21,1-2 1,0 3-28,-6-3 1,0 2-50,0-7 0,0-2 128,0-10 1,0 2-148,0-8 1,0 1-55,0-7 0,0-5-64,0 0 1,0-8 111,0 2 1,0-9-173,0-3 1,-2-7 45,-4 2 1,2 1 31,-7-1 1,5 0-182,-6-6 0,1-8-239,-6-3 0,-3-7-126,-3-5 0,-2-6-378,-3-11 1,-5 2-894,4-8 1141,4-1 1,-8 1-132,5 0 746,-5 0 0,-2-6 0,1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7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8136,'10'0'1280,"-3"0"-976,1 0 1,-4 0 72,7 0 0,-7 2 416,2 4-184,-4-4-544,-2 13 1,0-11-113,0 8 1,2-7-261,4 7 1,-4-6-276,3 5 23,-3-7 0,4 6 241,0-5 1,7-3-180,-1 4 0,3-6-187,2-6 254,1-3 100,7-9 0,2 1-108,7 0 146,1 7 323,-8-5 0,3 13-30,-7-4 0,6-1 244,-6 1 146,0 0-102,-5 6 0,-7 0 827,1 0-398,-8 0-306,3 0-168,-7 0 1,-2 0 155,-3 0 1,-5 0-261,-7 0 0,-3 8-320,-3 3 1,-2-1 157,-3 1 1,-3-5-142,8 6 1,0-7 59,5 7 0,3-6-90,4 5 1,1-7-89,4 2 170,4 3 48,-5-7 0,8 8-87,5-4 97,4-4 66,7 5 0,0-7 5,1 0 0,-1 6-10,0 0 1,1 0-2,-1-6 0,-6 0-16,1 0 22,-8 0 60,3 0-53,-7 7-15,-7 3 1,-5 7-157,-11 1 107,-4-1 0,-5 0 1,1-2 162,2-3 0,8 3 153,-2-3 496,11 3-656,-3 3 1,15-7-39,0 1 0,13-9 394,10 3-191,16-4-80,-3-2 1,14-2-152,-4-4 1,4-3-74,-3-8 1,-5-6-205,-2-1 0,-3-1 25,-3 2 0,-7 4-139,-4-4 1,-4-2 117,-1 2 1,-9-8-36,-3 3 1,-4 1-40,-2-2 0,-2 6-10,-4-6 1,-3 8 301,-9-2 1,-1 4-69,-4 1 1,4 9-31,-4 3 1,-2 4 132,2 2 1,0 0 221,6 0 1,5 0-156,0 0 1,7 8 28,-7 3 0,6 3 264,-5-3-162,7 5 45,-4-7 0,3 14 154,-1 0 1,-6 6-61,7-6 1,-9 10 88,3 1 1,-5 1-153,-1 5 0,0-3-84,-1-3 1,1 1-482,0 0 1,5-3 246,1-3 0,7-4-962,-2-8 522,4 1 161,-6-9-881,7 7 568,-7-14 218,8 5 1,2-1-625,4 0 283,-5 0 503,15-6 0,-12 0 197,7 0 33,-7 0 0,11-8 0,-13 6 0,14-6 0,-14 8 0,7 0 53,-3 0 54,-4 0 100,13 0 0,-11 0 314,8 0 1,-1 0-190,6 0 1,7-2 176,-1-3 1,7-3 12,-1-4 1,2-1 280,-2 7 1,1-7-359,-6 1 0,-1 3-391,-6-3 0,-6 8-384,1-2 218,-8 4-72,3 2 1,-20 2-410,-4 4 0,-18 13-853,1 16 0,-13 0 728,1 5 0,4-4 718,2-1 0,3-2 0,3-5 0,7-3 0,2-7-669,7-1 553,9 0 172,1-7 0,10-2 53,4-8 0,3 0 293,9 0 1,7 0 455,4 0 1,3-8 268,3-4-581,7-3-159,-5 5 1,3-5-81,-11 4-238,3 3 112,-12 0 0,5 2-83,-8 1-19,-8-1-26,-1 6-10,-8 0-109,0 8 1,-9 1-192,-9 8 0,-1 1-35,-10-1 1,0 0-274,-5 1 0,3-1-323,-4 0 0,11-1 303,-11-5 1,12-1-254,0-5 746,4-3 92,9 6-60,2-8 60,8 0 0,8 0 231,4 0 1,-3 0 288,3 0 1,-1 0 397,6 0 0,-5 0-283,0 0 0,-7 0 545,7 0-241,-8 0-322,11 0-366,-13 0-500,6 0-842,-8 0-1268,0 0 1827,-8 8 1,-9 3-14,-12 12 1,2-2 342,-2 8 0,0-6 266,-5 6 0,1-6 220,4 6 0,10-6 685,7 6 0,9-8-304,-3 2 0,4-4 522,2-1 1,10-1-367,7 0 1,8-7-354,9-4 1,7-4-148,-1-2 0,8-2-348,-2-4 1,4-4-336,2-7 1,-8 0-28,-3-1 0,-5 1-499,-1 0 0,-8 1 72,-4 5 0,-10-3-1642,-1 9 2458,-8-9 0,3 5 0,-7-9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7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 8129,'0'-17'3099,"0"0"-2366,0 7 0,0 4-251,0 12 0,6 4-20,0 7 1,1 0-169,-1 0 0,-4 7-57,4-1 1,1 7-208,-1-1 1,0 2 89,-6-2 0,2 3-761,4-3 0,-4-2 413,3 2 0,-3-8-684,-2 2 0,0-4-366,0-1 8,0-9 463,0 7 747,0-14 1,8-4 81,3-16 0,7-1 386,5-10 0,-2 2 196,8-1 1,0-3-240,5 8 1,-5 0-46,0 5 1,-8 3-180,2 3 0,-4 5-214,-1 7 0,-7 0 23,1 0 1,-7 0-468,7 0-468,-8 0 1,0 7 106,-16 5 878,-7 11 0,-23 4 0,-3 8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8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8127,'8'9'-2,"2"5"1623,7-9 1,8 7-623,4-6 1,7 5-319,10-5 1,-3 0-396,14-6 0,-13 0-274,8 0 0,-6-2-606,1-4 372,-5 4 228,-8-13 1,7 11-1402,-1-8 0,1 9 384,-7-3 1011,1 4 0,-1 10 0,1 1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8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70 8050,'-18'0'1861,"1"0"0,7 2-2527,5 4 304,3 3 0,2 9 132,0-1 1,2 0 274,3 0 0,-1-5 345,8-1 0,1-1-549,10 2 0,-2-3 99,8-3 1,0-4-596,6 4 0,-7-4 240,1-2 0,-8-8 215,2-4 0,-5 3 143,-7-3 0,-3-1 246,-8-10 0,-2 3 92,-4-3 1,-1 4 555,-5 2 1,-3 2 801,3 3 0,-3-1-702,-3 7 0,7-6 962,-1 7-1475,1-1 1,-1 6-370,1 0-567,7 0 0,-4 7-2143,8 5 2655,8-4 0,9 7 0,10-5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48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80 7920,'-15'-25'9830,"-4"-2"-8219,-1 7 0,5 13-1611,15 18 0,23 5 0,6 1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51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8194,'0'-9'2356,"8"1"-1867,3 8 0,5 0-179,1 0 0,6 0 600,0 0 0,8 6-155,-2-1 0,2 9 84,-3-3 0,3-1-370,-8 2 1,6-3-188,-6 3 0,0 1-224,-6-7 0,-5 5-549,-1-5 184,-7 0 1,6-6 361,-4 0-2344,-4 0 1595,5 0 1,-9 0-767,-3 0 1,-5 8 434,-7 3 0,-3 12-707,-3 6 1732,-3 11 0,-9 5 0,0 6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5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156 467 8194,'-27'10'0,"-3"-2"1288,7-8 0,0 0-709,5 0 1,7 0 82,-1 0-755,8-8-1010,-3 6 984,14-6 0,3 8 335,7 0 0,1 0-168,-1 0 1,6 2 83,0 4 0,0-2-120,-6 7 0,6 3 111,0 9 0,1-2-75,-7 8 0,0-6-41,0 6 0,-5 0 31,-1 5 1,-1-5-61,2 0 1,3-2-140,-3 2 0,-3-4 85,3-8 0,-3-6-95,3 1 1,3-8-59,-3 1 0,-1-5 93,7-5 1,-3-13-67,14-10 1,7-15 103,10-9 0,12-3-353,5-14 1,8 3 87,-30 29 0,-1-1 1,-1 3-1,1 1 252,3 2 0,0 1 1,0 1-1,-1 2 57,33-18 1,-8 6 280,-9 11 0,-12 10 113,-6 7 1,-5 8-228,-6-2 0,-6 12 351,-12 6 0,3 11-169,-9 6 0,1 3 178,-6 3 0,0-1 238,0 1 0,0 7-495,0 4 1,0-3-81,0-3 0,0 2-189,0-1 1,2-3-130,4-9 1,4-2 112,7-4 0,0-6-150,0 0 0,3-1 18,3-10 0,2-1-52,3-5 1,3-2 106,-8-3 1,6-7 41,-6-11 1,0 2-46,-5-8 0,-3 0-1,-4-5 1,-3 1 38,-8 4 1,-2 2 2,-4 4 1,-5 4 1669,-12-4-1073,4 4 0,-8 7 0,6 3 1205,-2 1-1011,-1 2 0,9 4 299,4-3 0,1 3-749,4-4 1,6 4-401,0 2 0,10-8-537,13-3 1,6-5 543,11-1 1,6-8-1155,12-4 1,3-5 269,8-7 0,-5 5-63,-1-5 1,1 11 836,5 1 0,0 0 0,0-6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8145,'10'-7'304,"-3"5"0,-5-6 303,4 8 0,6 0 0,9 0-1589,2 0 1,10 0-91,1 0 1072,1 0 0,15 0 0,-6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53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485 156 9093,'-12'0'2425,"1"0"-2675,7 0 1,-11 2 73,3 4 1,-3 3-158,-3 9 0,-1-1 114,-4 0 0,-4 6 66,-7 0 0,-7 0 64,1-5 1,2-3-86,9-3 1,-2-5 242,8-7 1,0 0-130,6 0 0,5-2-131,1-3 0,5 1-68,-6-8 17,8 1 320,-3-7-184,7 9 431,0 1-9,0 24 0,5-3 220,1 16 1,0 0-131,-6 5 0,2 1 124,4-1 0,-4 1-174,3 0 1,3-1-114,-2 1 1,7-8-151,-1-4-150,11 4 242,4-16 1,7 10-1223,1-15 462,7 0 231,2-14 1,10-11-241,4-16 0,-4-1 307,3-10 1,-1-2-41,2-10 0,-10 4 74,4-3 0,-10 3-7,4 2 0,-13 8 10,1 3 1,-11 5 77,0 1 1,-11 8 67,-6 4 127,-4 4 0,-10 4 257,-4 3 0,-3 5-17,-2 7 0,-6 0 234,0 0 0,-6 1-217,6 5 1,-2-2-3,2 8 1,3-1 220,-3 6 1,6-5-43,6-1 1,-5 1-372,5 5 1,3 1-42,2-1 0,4 2-183,2 4 0,0-4 92,0 4 0,2-3-143,4-3 1,4 0 148,7 0 1,6 1-134,0-1 1,6-2-41,-6-3 1,8 1 61,-3-7 0,-1 2-159,2-2 0,-6-4-64,6 3 0,-10-1-73,-1 2 1,-1-2 134,-6 7 1,-3-5-79,-2 6 1,-4-1 194,-2 6 0,-8 1-28,-3-1 1,-13 8 195,-4 4 0,-7 9-132,-5 3 0,-5 1 266,-6-2 1,1-3 282,4 3 1,-2-3 333,7-3 1,3 1-338,9-1 0,-2-5 155,8 0 1,2-8-176,9 2 0,-1 2 547,7-2-842,0 0 1,6-5 20,0-1 0,8-6-300,4 1 205,11-8-32,-4 3 0,14-1-108,-5 0 0,7 0-116,5-6 0,-1-6-91,7 0 1,-6-7 19,6 1 1,-7-3-192,1-2 0,-5-1-99,-6 1 1,-6 0 195,-12-1 0,-3 1-386,-8 0 599,0 0 0,-8 1 182,-3 5 0,-5 1 18,-1 4 0,-2 4 0,-4-3 0,3-3 176,-3 2 0,10-5 576,1 5-229,1-8 0,-4 11-205,3-9 0,-1 6 137,7-5-153,0 7-153,6-12 1,0 13 137,0-9-408,0 8 217,0-3 48,0 7-21,8 0-41,-6 0-26,13 7 1,-13 3 45,4 7 0,1 2 12,-1 4 0,8 6 2,-3 12 1,-3 3 42,-2 8 0,1 9 85,-1 8 0,0 16-342,-6 13 0,0-47 1,0 2-360,0 2 0,0-1 0,0 42-57,0-4 0,0-13 229,0-15 0,0-7-194,0-11 0,0-9 107,0-8 0,2-8-45,3 2 1,-1-4 416,8-2 0,-1 1 0,7-1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5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 10685,'-15'-8'5701,"4"8"-7852,3 8 1,8 9 321,0 1 1,8-3 379,3-3 1449,4-5 0,3-7 0,-1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2:5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7957,'0'9'4554,"0"6"-3981,0-13-477,0 14 1,5-12-726,1 7 0,8-7-1559,-3 2 2188,4-4 0,10-2 0,2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6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8463,'0'-17'0,"0"0"0,0 0 2363,0-1-1569,8 9 1,1-5-180,9 8 1,5 1-209,0 5 0,2 0 22,-2 0 0,4 0-57,7 0 1,-1 2-1,-4 3 0,1-1-140,-6 8 0,4-7 58,-5 7 0,0-8-387,-5 2 0,-1 1-470,0-1 57,1 8 1,-7-7-14,1 5 0,-8-3-588,1-3 0,-3-2 408,-2 7 1,0-5-215,0 6 1,-7-1 916,-5 7 0,-11 7 0,-4 1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18 8541,'-9'-8'2334,"1"6"-2313,8-5-120,0 7 1,0 2-16,0 3 0,0 5 184,0 7 1,0 0-104,0 1 0,-6-1-69,0 0 1,-1 1-22,1-1 1,4-6-529,-4 1 508,4 0 1,2-1-190,0 1 1,8-9 54,3 3 0,7-6-226,5-6 1,9 1-123,9-13 226,7 5 399,-4-12 0,8 8 87,0-1 0,-6 3 126,0 3 0,-4-1 274,-1 7 0,-3-1-124,-15 1-79,0 4 1,-13-4-66,-4 12 0,-6-2-79,-6 7 1,-11 8-354,-12 10 1,-6 4 152,-5 2 0,-4 7-515,-8 4 1,-6 10 183,0 1 0,1 1 93,5-6 0,0-8 298,0-4 0,14-5 0,3-6 0,8-4-45,4-8 48,0-7 376,21-3 1,10-9-142,15-3 0,8-5 205,3-7 0,3-6-117,3 0 0,4-2 63,8 2 1,-8 7-20,-3-7 105,3 15-154,-8-15 0,5 16-87,-12-5 0,1 5-29,-7 7 1,0 1-353,-5 5 1,-1 4 126,0 7 0,-7 0-125,-4 1 0,-4 5 69,-2 0 1,0 6 142,0-6 1,-2 7-18,-4-1 0,2-2 137,-7 2 0,7-8-92,-2 2 1,4-4 51,2-1 1,2-3-11,4-3 0,-2 1-10,7-7 1,6 0-149,6-6 1,8-2 67,-2-4 1,-2-4-27,2-7 1,0 0-119,5-1 1,-1-5-237,-4 0 1,-4 0 23,-8 6 1,0 2-781,0 3-257,-7-3 878,-2 5 0,-22 0 5,-3 5 0,-12 5 153,0 5 1,-5 7 289,-7 11 0,-1 2 115,-4 4 0,-4 3 405,4-3 0,-2 2-186,2-2 0,-4 4 284,4-5 1,2-1-220,-3 2 0,9-2-44,-2 2 0,-3 2-337,3-8 0,2 2-161,9-2 1,-2-10-473,8 4 1,0-5-157,6-1 230,-1-3 0,7-10 122,-1-4 1,8-3 139,-1-8 0,10-1 411,7 1 0,-2 0-187,1-1 1,1 3 288,5 3 0,0 5 172,1 7 1,-1 2 200,0 3 1,0 7 54,1 11 1,5-2 317,0 8 1,8-2 296,-3 2 1,13 1-589,5-6 0,0-1-68,6-6 0,-2 0-161,13 0 1,1-1-679,5-5-766,8-3 528,-14-8 1,18 0-441,-12 0 1,10-2-184,-4-4 1,5-5 1098,-5-12 0,0-4 0,-2-8 0,4 1 0,4-1 0,-1 1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8554,'18'-10'629,"-1"3"-75,0 7 1,6 0 937,0 0-1016,8 0 1,-4 0-341,8 0 0,-3 5-562,-3 1 1,4 2-790,-5-2 1,-4-3 536,-7 9 1,-2-6-218,-9 5 1,0-5 894,-6 6 0,-8-1 0,-2 6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10 381 8512,'-8'9'222,"6"-1"1,2-6-183,12 4 0,5-4 222,6 3 1,-2-3-176,8-2 1,2-2-49,9-3 1,-3-5 12,3-7 1,-3-1-70,-3 1 1,1-2-146,-1-4 0,-1 4 32,-4-5 0,-4 5-66,-8 2 1,-1 5-193,-5 1-463,4-1 66,-13-5 546,6 0 1,-16 7 180,-3 4-91,-5 5 0,-1 1 101,0 0 1,0 0 94,-1 0 1,7 7 260,-1 5 0,1-3-31,-7 3 1,7-1 104,-1 7 0,7-1 497,-7 0-441,8 8-169,-3-6 1,1 14 177,0-4 0,0-2-213,6 2 0,0-6-44,0 6 0,2-3-78,4 3 1,-2-4-381,7-7 426,1-1-389,5-8 164,0 7 1,-5-14 42,-1 4 0,1-6 62,5-6 1,-1-4-94,-5-7 1,5-2 15,-5-4 1,4-4-153,3-8 0,-1-1-31,0-5 0,-1-3-361,-5-8 1,5-2 160,-5-3 422,5 3 0,8-13 0,3 5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9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8477,'6'-17'814,"0"-1"0,2 3-1066,-3 3 0,-1 5 99,8 7-121,-8 0 92,11 0 199,-13 0 1,11 7 3,-7 5 0,6 3 237,-7 3 1,1 5-202,-6 0 0,0 2 128,0-2 0,2-2-323,4 8 1,-2-8 115,7 2 0,-5-4-109,5-2 1,1-5 5,5-1 1,2-7 17,5 2 0,2-4 76,9-2 0,-6 0-30,0 0 0,-1 0 33,7 0 1,-8 0 161,-4 0 1,-4 0 32,-1 0-171,-1 0 1,-8 8 327,-3 3-264,-4 5-37,-2 1 1,0 0 37,0 0-10,-15 8-172,3-5 0,-15 10-224,4-7 0,-2 6 103,-4-6 0,-3 0-176,3-5 0,2-3 108,-2-3 1,8 1 120,-2-7 1,4 0 202,2-6 0,5 0-285,0 0 803,9 0-358,-5 0 1,10 0 41,4 0 0,-3 2-16,9 3 0,0 5 167,5 7 0,0 0-26,0 1 0,1 1-70,-1 4 0,-2-4 109,-3 4 1,1-2-144,-7 3 1,0-5-282,-6 4 0,0-2 63,0 2 1,0-4-261,0 4 0,-8-4 195,-3-1 1,-7-3-146,-5-3 1,4 1-282,-4-7 226,4 0 69,9-6 1,-5 0 203,3 0-355,5-8-160,-1-2 332,8 1 1,2 1-17,4 8 0,-3 0 119,9 0 1,-6 2 6,5 4 0,-7-2 289,2 7 0,-4 1-129,-2 5 1,-2 0 468,-4 1 0,2-1-64,-7 0 0,-1 0 84,-5 1 1,2-1-103,3 0 0,-1-5 202,7-1 0,0-5 92,6 6-342,0-9-436,0 5 1,2-2 79,4 0 1,-2-1-589,7-5 0,6 0-200,6 0 1,2-1-598,-1-5 1,8 0 510,9-11 777,7 3 0,-4-18 0,8 5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9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8452,'0'-10'2422,"0"3"-1238,0 7-523,8 0-1432,-7 0 1,7 2 22,-8 3 1,0-1-423,0 8 1170,0-8 0,0 19 0,0-4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4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8452,'27'17'0,"-2"0"0,-7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8145,'17'9'-130,"1"-1"-66,-1-8 1,0-2-18,0-4 1,3 3 551,3-9 1,4 2-617,7-1 1,1 1 53,-1 4 1,1 5-181,-1-5 0,-7 4 403,-4 2 0,-3 0 0,5 0 0,2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0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8568,'0'-18'-135,"2"1"10,3 0 1,-3-1 350,4 1 1,2-6 341,-2 0 1,1 0-102,-1 6 1,-4-1 783,4 1-213,-4 0-436,-2 7-1105,0 3 1,0 10 256,0 9 1,0 9-10,0 19 1,0 7 321,0 10 1,-8 5-7,-4 7 0,-3 0 188,-2 0 0,1-3-207,5-9 0,-3 1 36,9-12 1,-7-4-7,6-1 0,-1-5-270,1-1 0,4-8 67,-4-4 1,4-10-97,2-1 1,0-7-437,0 7 56,0-8 0,8 1 95,3-10 0,5-5-169,1-7 1,2-2 680,4-4 0,-3-12 0,5-9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68 8568,'16'-18'0,"-5"1"518,5 8 0,-14-1 47,3 4-756,-3 4 0,-2-3 138,0 10 0,-9 1-150,-9 11 1,-7-1 28,-9 13 1,-3-1 170,-3 7 1,2 5-171,-9 1 1,9-3 93,-2-9 1,5 2 172,6-8 0,-2-2-43,8-10 1,-5 3 73,5-8-152,-1-1 187,7-5-172,0 0-27,7 0 1,1 0-284,3 0 69,4 0 1,-6 2 11,8 4 196,8-4 0,0 13 54,3-3 0,3-3 216,-9 3 0,9 0-207,-3 5 831,-3 0-568,7 0 1,-7 1 192,4-1 0,3 2 294,-3 4 1,-3-9-175,3 3 1,-1-4 482,7 5-1018,-1-1 0,2-2-262,4-3 1,-4 1-471,4-7 0,4 2 570,2-2-2395,4-4 2498,1 5 0,1-7 0,0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1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502 139 8475,'0'-18'138,"0"1"1,-2 0 64,-3-1 1,-5 7-1,-7-1 0,0 3 10,-1-3 0,-1-1-181,-4 7 0,2 0-103,-8 6 0,6 2 229,-6 4 0,6 5-312,-6 13 1,2 2 43,-1 9 0,-3 5 136,8 1 1,-2 7 81,2-2 0,5 4 178,1 2 0,0 0-185,5-1 0,5 1 22,1 0 1,4-8-270,2-3 1,0-5 111,0-1 0,8-1-619,3 1 0,10-8 55,2-4 0,10-6 598,2-5 0,15-4 0,11-8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1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87 8475,'0'-18'-1093,"0"1"607,-8 0 1,-2 5 599,-7 1 1,0 7 25,-1-2 1,-5 4 48,0 2 0,-7 8-149,1 3 0,-4 11-44,-2 1 1,7 2 126,-1-2 45,0 4-200,2 7 0,-4 1 343,8-1 1,-6 7-15,6-1 1,0 14 69,6-2 1,0 3-90,-1-3 0,9-2 31,3-4 1,-2 2-117,3-7 0,-1-1 33,6-5 0,2-6-274,4-1 0,3-6 86,8 1 1,3-12-171,3-5 0,4 2 60,7-3 0,1-1-435,-1-10 250,9-3-49,-7-16 0,12 4-238,-7-8 0,5 6 204,-6-6 1,-5 2 119,-7-2 0,-6 0 152,1 12 0,-6-4 482,-6 9 493,5 5-728,-14-1 1,5 18 550,-7 7 1,-1 0-264,-5 6 1,2 4-212,-8 2 0,9-4-111,-3-2 1,4 2-180,2-2 1,0 6-850,0-6 1,0 0 91,0-6-1060,0 1 1851,0-1 0,0 0 0,0 1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1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8452,'-17'0'283,"7"-2"71,5-3 1,3 1-126,2-8 1,4 7 241,7-7 1,3 2 89,14-1 0,7-4-149,5 3 1,8-1-469,-2 1 1,-1 4-426,1 8 0,-6 0-538,6 0 1,-7 0 548,1 0 0,-5 6 470,-7 0 0,5 7 0,-6-3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2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8586,'18'0'1603,"-1"8"-1033,0 3 1,1 12 308,-1 6-539,0 4 1,0 1 96,1 1 0,-7 5-96,1 1 0,-8 5-503,1-6 0,-10 8-50,-7-2 0,-11 4-178,-6 2 0,-5 0 368,-7 0 22,5 0 0,-22 0 0,4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8282,'0'-10'496,"0"3"737,0 7 336,7 0-1025,3 7 1,7-3 39,1 8 0,7-7-6,3 7 1,5-8-246,2 1 1,7-3-43,4-2 0,4 0-204,2 0 1,-6 0 105,0 0 1,-2 0-324,2 0 1,-9 2-51,-8 4 1,-8-2-294,2 7 1,-6-5 233,-5 6 1,-5-1-121,-7 7 1,-7-1 131,-5 0 1,-11 0 89,-6 1 0,-9 5-204,-2 0 0,-14 6 135,2-6 1,-4 6-407,4-6 1,-1 7-164,-5-1 0,2 2-1177,-7-2 1702,7 3 1,-11 3 0,5 9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8282,'17'0'1236,"1"0"0,-1-6-1209,0 1 1,2-9-94,4 3 1,4-5 1676,8-1-603,0-8-549,-1 6 0,8-12 37,4 8 1,-1-6-267,1 6 0,0 0-182,6 6 1,5-4-340,1 3 0,-2-3-616,-10 10 0,2 3-1973,-8 2 2880,1 4 0,-7-5 0,1-3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8449,'17'-17'0,"2"1"-34,4 5 0,-2 3 1130,8 8-700,-8 0 0,10 0 158,-8 0 1,8 0 236,-2 0 1,-2 6-462,1 0 1,-7 7-300,3-1 1,-5 5-651,-2 6 0,-2-2 379,-3 8 0,-4 2-597,-8 9 1,-4 4 331,-8 8 0,-1 0-16,-16 0 1,0-6 248,-5 0 1,-1-8 328,0 3 1,8-12 325,4-6 630,4 4 1,4-8 211,3 4 1,7-6-535,10-5 1,13 1 80,10-7 1,7 5-487,5-5 1,10-2-410,8-10 0,7-3-396,-1-9 0,3 7 519,2-1 0,0-7 0,0-8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5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8507,'9'-7'0,"7"5"-8,-5-4 1,6 2 33,7-2 1,-3 5 211,7-5 0,3 4 6,10 2 1,-3 0-20,8 0-64,-7 0 1,9 0-38,-8 0 1,8 0-126,-2 0 1,4 0 75,2 0 1,-6-2-203,0-4 1,-7 4-240,1-4 1,-4 5 63,-1 1 1,-8 0-136,-4 0 0,-4 1 79,-2 5 1,-5-4-47,0 4 1,-9 4 403,3 1 0,-12 4 0,-3 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8145,'18'0'126,"-1"0"961,-7 0-762,-3 0-1132,1 0 807,-6 0 0,21 0 0,-4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8376,'17'0'-1134,"6"0"758,0 0 1,8-2 832,-2-4 0,4 5-120,1-5 0,9 2-58,3-2 1,4 4-128,2-4 1,5 3 23,1-3 1,-1 4-105,-5-4 1,6-1-122,0 1 1,-6 0-263,-6 6 0,-8 0 146,2 0 0,-9 0-366,-2 0 1,-14 0 6,3 0 524,-13 0 0,3 0 0,-8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5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8519,'7'-9'-263,"5"3"1,5 4 636,6 2 0,4-6 3,8 1 0,-1-1-9,1 6 1,7 2-147,4 4 0,4 3 29,2 8 1,4 6-194,-4 1 0,3 6 131,-9-1 1,2 2-121,-1-2 1,-5 3 142,-8-3 0,-7 4-239,-4 1 1,-5-5 29,-7 0 1,-3-2 18,-8 2 1,0 3 38,0-3 1,-15 4-114,-9 2 0,-14-1-375,-8 1 1,-10 5 198,-1 0 1,-11 1-364,-1-7 0,4-1 14,-10-4 577,8 3 0,-16-10 0,8 6 0,2 3 0,2 2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6.42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831 17 12450,'0'-9'-1716,"-8"1"1323,-3 8 0,-5 2 285,-1 4 0,-2 5 38,-4 12 0,-6-1-2,-11 6 1,-5 3-17,-6 10 1,-1-3 38,0 8 1,0-6-186,0 7 0,0-9 323,0 2 1,8-5 49,4-6 1,3-4 184,3-8 0,7 0-178,4 1 1,3-1-12,3 0 0,8-5-185,3-1 0,4 1 183,2 5 0,9 0 13,9 1 1,14-7 20,15 1 0,6-1 127,11 7 1,7-9-262,15-3 1,1 2-439,-1-3 0,1 7 314,-1-6 1,-9 7-520,-8-1 610,0 3 0,-7 6 0,3 0 0,-7 0 0,-8 2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7.3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658 139 9758,'0'-10'-1996,"0"-5"1478,0 3 965,0 5-226,0-9 1,0 12-81,0-7 1,-2 1-2,-4-1 0,2-3-47,-7 9 1,5-7-106,-6 6 1,7 1-71,-7 5 1,1 0 105,-7 0 0,-1 0-172,-4 0 0,2 1 173,-8 5 0,0 4-161,-5 7 0,5 2 221,0 4 1,0-3-83,-5 3 1,-1 2 137,0-2 1,3 7-16,3-1 0,-2 4 200,8 1 0,-6 1-105,6 0 1,6-1 136,5 1 1,3 1-219,-3 5 0,5-5-39,7 5 1,0-3-61,0 2 0,0-5 78,0 0 0,5-3-309,1-9 1,8 6-10,-3-6 1,4-2-10,3-9 1,1 1 49,4-7 0,2 0-145,4-6 1,3-2-5,-3-4 1,10-5-207,1-13 0,0 5 103,-5-4 0,-2-2 61,-5 2 1,3 0 307,-8 6 1,0 0 86,-5-1 1,-1 3 507,0 3-20,1 5-8,-1 7 1,-6 13-86,1 4 1,-8 12 151,1 0 1,-3 2-168,-2-2 1,0 3-9,0-3 0,0-2-381,0 2 0,2-2-168,4 2 0,-4-3-360,4-3 1,-2-9-12,1 3 1,-3-3-1247,4 3 1211,-4-7 537,-2 5 0,0-13 0,0 6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8455,'-9'-18'0,"-5"7"-49,9-1 376,-1 1 0,8-7 751,4 1 0,5 6-492,12-1 1,4 2 121,8-1 0,7-3-431,4 9 1,4-1-261,2 6 0,0 2-2483,0 4 2300,7 3 1,-5 16 0,6 2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8.5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0 208 8914,'12'-7'140,"-1"-5"-149,1-3 1,11-1 391,0 5 0,0 3 560,-6 8 1,2 8-364,4 3 1,-9 12-56,3 6 1,-5 4-434,-1 1 1,-3 1 16,-8 0 1,0 5-587,0 0 0,0 1 223,0-7 0,0-5-38,0 0 1,0-8-10,0 2 1,0-4-820,0-1 359,0-9-14,0-1 645,0-8 0,0-10-58,0-7 0,8-2-181,3-10 153,12-8 140,4 9 1,10-18-53,3 11 0,4-7 73,8 7 1,-2-3 149,-4 9 0,4 4-36,-4 2 0,-6 11 159,-5 7 0,-2 3 151,-10 2-321,-8 0 0,-7 2 3,-8 3 0,-2 5-26,-4 7 0,-5 2-176,-12 4 1,-4 2 126,-8 4 1,-5 4-41,-1-4 0,-1-2 233,2 1 0,3-4 235,-3 4 0,11-7 193,6 3 1,4-11 134,1-1-490,9-9 0,1 7-91,8-4 0,2-4-79,4 3 1,9-5 9,8-5 1,8-5-270,-2-7 1,4-1-83,1 1 1,-1 0-446,-4 0 1,1-3 47,-7-3 0,-1 4 256,-11-4 1,-3-4-316,-8-2 0,0-1 725,0 1 0,0-4 0,0 4 0,-8-3-106,-3-3 0,-5 6 106,-1 0 0,5 8 266,1-2 1,-1 4-135,-5 2 0,0 5 292,-1 1 1,7 5 164,-1-6 1177,9 8-1235,-13-3 1,14 14-232,-4 5 1,5 11 133,1 6 1,5 7 97,1 11 1,8 1-266,-3 15 1,-3 0-137,-3 7 1,-3 1-172,-2 4 0,0 1-71,0 5 1,-5-4-895,-1-8 1,-6-5 129,7-1 0,-1-9-243,6-2 1,2-10 421,4-13 1,5-6 695,12-12 0,-8 9 0,9-9 0,-1 1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45 8546,'0'-17'-901,"0"7"1345,-7-5-173,-11 13 0,-9 2-154,-7 11 0,-1 6-263,1 7 1,-7 1 116,1 3 0,0 5 36,5-4 1,8-2-236,4 2 1,4-8 89,1 2 0,9-4-120,3-2 0,6-1 143,6-5 1,3 5 38,9-5 1,5-1 75,0 1 1,2 1 16,-2 5 1,-4 0 192,4 1 1,-6-1 426,-5 0 0,1 6 426,-7 0 0,0 2-400,-6-2 1,-2-3-180,-4 3 1,2-2-435,-7 2-398,7-4 1,-6 6 169,5-8 1,3-5-550,-4-1-495,4-7-958,2 12 2180,8-15 0,1-8 0,9-12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8402,'16'-18'0,"-5"1"0,5 7 522,-5 5 0,7 3 702,5 2 0,-4 0-791,4 0 1,-4 0-222,-2 0 0,1 0-849,-1 0 1,-2 7 310,-3 5 0,-4 3-988,-8 3 0,0 6 157,0 5 1157,-8 4 0,-9 2 0,-10-1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8256,'20'0'77,"3"0"1,-2-6 929,8 0 0,-8-7-597,2 1 1,2-3-174,-2-2 0,0 5-794,-6 0 1,-5 7 93,-1-7-515,-7 8 437,4-3 1,-10 1-385,-4 0 0,2 0 925,-7 6 0,-8 8 0,-8 2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9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8402,'-11'23'0,"-1"0"0,7 2 319,-7-2 1,6-2-20,-5 8 0,5 0 190,-6 5 1,7 1-79,-7 0 1,8-7 100,-2 1 0,5-8-113,1 2-555,0 4 239,0-7-295,0 5 1,7-8 248,5 0 0,3-7-333,2-4 0,8-5 156,4-1 1,-2 0-90,2 0 0,0-5-73,5-1 1,1-6-88,0 7 1,1-7 53,4 6 334,5 1 0,-1-3 0,-2-2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8079,'-7'-27'953,"5"10"96,-6 10 0,8 20-1587,0 4 1,-2 20 537,-4 3 0,-3 24 0,-9 7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3:5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8420,'9'-15'0,"7"9"0,-5-11 0,6 11 972,6 0 0,4 4-123,8 2 1,5 0 270,1 0 0,5 0-793,-6 0 0,0 6-359,-5 0 0,-2 0-417,-4-6 1,-5 6 324,-6-1 1,-1 7-1230,0-6 0,-7 7 700,-4-1 0,-14 11-1388,-9 5 2041,-8 5 0,-25 2 0,-4-1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8420,'-17'12'482,"0"-1"1,1 1-140,5 5 0,3 2 405,8 4 0,-6-4-276,1 4 0,-1-1-157,6 1 1,2-4-461,4 4 1,1-2 114,5 2 0,3-4-660,-3 4 0,-3-3 266,3-3 1,-8 0 49,2 0 0,1-5-388,-1 0-653,7-9 898,-11 5 1,6-10-246,-8-4 762,0-3 0,0-16 0,0-2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8420,'8'-18'0,"3"1"0,7 0 433,5-1 0,0-5-26,11 0 1,5 0 21,13 6 0,9 0-73,8-1 1,2 1-43,10 0 0,-2 0-164,1-1 0,1 9 119,0 3 1,0 4-81,11 2 1,-6 0-126,-5 0 0,2 10-383,-8 7 0,-6 2 219,-6 10 0,-15-6-249,-2 6 229,-7-8 73,-12 12 1,-2-12 252,-8 8 1,-8-6-166,-3 5 0,-4-5 7,-2 6 1,-9-6-59,-9 6 1,-7-2 30,-9 2 0,-3 2-289,-3-8 0,-4 0 286,-8-6 1,2 0-541,4 1 0,-4-3 190,4-3 1,1 1-165,-1-7 0,6 0-59,-6-6 0,7-2-145,-1-4 0,4-6-26,1-11 726,-7-4 0,5-15 0,-5-2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8398,'0'-10'2626,"0"2"-2256,-8 8 0,-2 8-40,-7 4 1,6 9-29,-1 2 0,-1 8-17,-10-3 1,3 5-303,-3 2 0,4 5-382,2 0 0,-1 6-802,1-5 0,2-3 151,3-9-614,5 4 1060,7-14 0,7-4 604,5-15 0,3-7 0,2-11 0,7 1 0,-1 0 0,2 1 126,-2 5 1,-4-3 313,4 9 1,-10-1 909,-1 6 0,-6 0 250,5 0-140,-7 0-1057,4 8 0,-8 1-374,0 8 0,0-5-187,0-1 1,-2-1-1064,-4 2 664,4 3 0,-8-11-2075,5 7 2632,3-7 0,-6 4 0,8-8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8398,'0'10'2469,"0"5"-1737,0-4 0,0-1-180,0 2 0,-7-1-216,-5 6 0,-5 6-147,-6 0 1,-4 14-284,-8-2 1,1 3-496,-1-3 0,1 7-197,-1 4 1,4-6 471,8-5 0,2-2-2329,15-10 1833,1 0 1,14-8 386,8-3 1,10-5 546,14-7 0,-3 0 17,8 0 1,-5 0 6,5 0 1,-8 0 509,3 0 0,-7 0-53,-5 0 1,-4 0-188,-8 0 0,-5 0-320,-1 0 113,-7 0-211,4 8 0,-16 2 0,-2 7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1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0 8379,'-2'25'70,"-4"4"1,2 4 741,-7 1 1,-1 3-493,-5 3 0,7-3 25,4 3 1,-1-3 125,1-3-377,8 1 0,9-6-15,13-1 0,4-12-4,13 1 1,5-5-162,11-1 0,-3-3 189,4-8 1,0 0-239,-7 0 0,3 0 65,-13 0 0,-3 0 63,-9 0 1,-4 0-349,-8 0-460,-7 0 261,-3 7 1,-16 3 553,-8 7 0,-16 8 0,-11 2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1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8372,'0'12'0,"0"-1"0,6 1 1361,-1 5 0,9 6-558,-3 0 1,5 8-30,1-2 1,-5 3-154,-1 3 1,-1 0 70,1-1 1,-1-1-548,-4-4 1,-5 3-495,5-3 0,-2-2-1034,2 2 1,-4-8 873,4 2 0,-5-4-1175,-1-1 1,2-3 1683,4-4 0,4-3 0,7-8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1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8299,'9'-27'0,"7"9"131,-5 13 0,5 3-200,1 2 1,2 5 2077,4 1-1260,-4 15 0,6-7 292,-7 15 1,5-1-462,0 7 1,-6 7-95,-5 4 1,-9 4-100,3 2 0,-4-4-153,-2 4 0,-2 2-166,-4 9 1,3-3-203,-9-8 1,0-2-62,-5-4 0,0-4-306,0-7 0,-1-6-517,1-1 1,0-7 478,-1 3 0,1-7-289,0-6 0,-2 3-80,-4-8 0,3-1 908,-3-5 0,-4-15 0,1-4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2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16 8389,'27'-8'156,"-2"7"-60,-8-5 0,6 10 96,0 1 0,0 7 522,-6-6 0,-1 7-413,-5-1 0,3 3-89,-8 2 1,-1 3 36,-5 3 1,0 2-117,0 3 1,-5 5 196,-1-4 0,-8 9-6,3 3 0,1-1 53,-1-5 0,1-1-221,-1 1 0,-3-6-163,8-1 1,-1 1 133,1 6 1,4-8-144,-4-4 0,-1-4-493,1-2 0,0 1 13,6-1-501,0-8 664,0-1 1,2-10 134,4-4 0,3-3-84,9-8 0,5-7-185,0 1 1,7-7 102,-1 1 1,2 6 154,-2 6 0,2 1 381,-8 10-181,7-7 0,-10 11 1263,3-4-628,-12 12 1,-3 4 308,-8 7 1,0 0-503,0 0 1,-8 7 57,-3-1 1,-7 7-287,-5-1 0,-2 2-180,-4-2 1,-3 3-612,3-3 1,-4 2 379,-1-2 0,1-2-456,4-4 1,2-10 108,4 4 1,10-9-732,-4 4 253,3-8 502,4 3 0,5-7 159,10 0 1,5-2-151,7-3 1,1 3 593,-1-4-220,8 4 1622,-6 2-123,6 0-354,-15 0 0,-4 8-504,-12 3 0,-10 5 69,-7 1 0,-7 0-297,1 0 1,2 1-375,-2-1 1,8 0-377,-2 1 1,9-3 149,3-4-100,7 5 1,-2-8 618,12 3 1,11 3 708,12-9 1,4 1-403,1-6 1,7 6 107,-1 0 0,0-1 55,-5-5 0,-2 6 288,-4 0 1,1 2-426,-7-3 1,0-3-191,-5 4 1,-7 2-2351,1-3 471,-8 9-595,3-4 2145,-7 7 0,-7 0 0,-3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8404,'0'-10'2294,"7"2"1,3 8-668,7 0-32,1 0-415,-1 0-730,0 8 0,-5-4-243,-1 7 0,-7-5-337,2 6 1,-4-6-153,-2 5 0,0 1-355,0 5 1,0-6-832,0 1 0,-2-2-132,-4 1-388,4 4 1227,-13-5 0,13 2-35,-4-1 1,6-7 795,6 2 0,11 3 0,10 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8140,'-8'-19'745,"6"4"1,-6 16 0,6 5-775,-3 6 0,1 3 127,-8 2 0,1 16-100,-7 7 1,-8 8 89,-9 4 0,-2 8-71,-9 3 1,8-3-157,-2-3 0,-3 3-3,3-2 0,2-1-110,9-5 1,-4 0 16,4 0 1,4-8-186,2-3 1,4-7-18,2-5 0,-1-4 65,1-8 0,6-7-216,-1-4 588,8-4 0,-11-2 0,5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3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9187,'10'0'4782,"-2"0"-3961,-8 0-165,0 0-1254,-8 0 0,-2 8 492,-7 3 1,-8 10-207,-4 2 0,-3 8-112,-3-2 0,2 4-543,5 1 1,-3-1 527,8-4 0,0 3 123,5-3 1,7-4 618,-1-2 1,9-4-244,-3-1 0,2-3 530,-2-3-304,4 3 1272,-5-5-662,7-1-444,0-1-471,0-8 1,2 0-776,3 0 582,-3 0 0,12 2-77,-9 4 0,9-5 133,-3 5 1,5 2 6,1-2 0,0 1 230,1-1 1,5-4 42,0 4 1,2 1 188,-2-1 0,-6 2-124,0-2 1,-1-2 175,-10 7 0,-1-5-270,-5 5 1,-2 1 29,-3 5 0,-13 0-266,-10 1 1,-11 7 161,-1 4 0,-6-3-296,5 3 1,-3-8 64,9 2 1,5 2 159,12-1 0,3-1-132,4-6 0,3 0-211,8 0 0,8-5 256,3 0 0,10-7 23,2 7 0,8-8 266,-2 1 0,2-1-74,-3 2 1,3-4 859,-8 4-472,8-4 0,-12-2 896,4 0-1038,-11 7 1,-5-3-144,-7 8 1,-9-1-85,-8 7 0,-8-1 97,-10 0 0,-7 6-240,-4 0 1,3 2 42,3-2 1,11-4 443,6 5 1,6-3-161,5 2 1,5-2-151,7 8 1,9-6 118,8 6 1,14-6 195,10 5 1,7-6-234,-2 1 0,9-10-62,3-1 0,7-9-893,-1 3 1,1-4-468,-1-2 0,3 0 1209,-4 0 0,12-8 0,4-1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4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8554,'10'-7'855,"-3"-3"1,1 0-574,3 5 0,5 3 170,1 2 1,8 0 342,4 0 0,-2 6-210,2-1 0,-6 7-62,6-6 1,-6 7-474,5-1 1,-6-3-364,1 3 0,-4-1-977,-2 7 1,-5-7 784,-1 1 1,-7 5-377,2 6 0,-4 2 35,-2-2 846,-8 12 0,-9 1 0,-10 6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4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8554,'-17'0'1829,"7"0"-1626,2 0 0,10 0-286,4 0 0,6-2 151,11-3 1,-2 3 206,8-4 1,-6 6-252,6 6 1,-8-2-230,2 7 1,-4 3-263,-2 9 1,-1 3 182,-5 9 0,-3 5-206,-8 1 1,-2 5 313,-4-6 0,-3 6 120,-9-5 1,1-7 279,0-5 1,5-8-153,1 2 1,5-5 1488,-6-7-1027,8-3 1,-1-8-64,10 0 0,5 0-269,7 0 0,10-8-423,8-3 1,7-12-221,10-6 0,10-4 441,7-2 0,8-7 0,9-2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4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8482,'2'-17'857,"4"0"1,4 7 1170,7 4 1,2 4-1799,4 2 0,4 0-80,8 0 0,-6 0-67,-1 0 0,1 0-83,6 0 0,-1 0-171,1 0 0,0 0-267,-1 0 1,-5 2-651,0 4 1,-8 4 595,2 7 0,-6 2-600,-5 4 1,-6 6-659,-12 11 1750,-19 5 0,-4 14 0,-13 3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4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8482,'-17'35'0,"0"-7"300,-1 1 0,9-6 488,3 6 1,-2-2-410,3 2 0,-1 3-168,6-3-227,0 4 1,0 2-216,0-1 1,0 1 81,0-1 1,2-1-153,4-4 0,-5 1-81,5-6 0,2-7-1094,-2-6 364,7-7 1112,-3 4 0,7-31 0,0-6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8381,'25'-25'0,"-4"4"-124,7-8 1,-6 8-313,1-2 1,2 6 574,-2 5 1,2-3 726,-2 3 0,-4 5-364,4 1 0,-4 2-176,-1-2 1,5 4-373,0-3 0,0 5 55,-6 5 0,6-3-46,0 4 1,0 2 24,-6-2 1,-1 7-182,-5-2 0,5-1 129,-5 2 0,-1-7 54,1 7 1,-5-6 23,6 5 0,-7-1-38,7 1 0,-8 5 106,2-5 1,-4-1-28,-2 1 1,5 1 19,1 5 1,0 2-28,-6 4 1,0-3-15,0 3 0,0 2 76,0-2 0,0 6 142,0-6 0,2 7 4,3-1 0,-1 12-87,8 5 1,-8 0 104,1 6 1,5-2-3,2 13 1,-3 0 176,3 7 0,-7-7-94,7 0 1,-6-5-67,5 5 0,-5-7-133,6 2 0,-9-10-278,3-2 0,2-9-71,-2-3 0,-1-1 155,-5-10 1,2 0 103,4-6-199,-4 0 1,6-5-716,-8 0 421,-8-9 0,-7 3-174,-8-12 0,-8-3-223,2-9 1,-6-1 823,-5-4 0,-12-11 0,-9-11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8190,'0'-12'0,"0"0"1254,-8 9-293,6-5-13,-5 8-122,7 0-489,7 0 1,-5 8-16,4 3 1,2 5-257,-2 1 1,-1 6 129,-5 0 0,0 8-580,0-2 1,0-3-19,0 3 0,6-8-355,0 2 1,0-3-104,-6-3 225,0 0 0,1-7 226,5-4 1,-2-4 163,8-2 0,-1-10-77,6-7 0,8-6 61,4-6 0,4-2 381,1 8 1,1 0 240,0 6 1,-3 7 295,-3 4 1,-2 4-111,-4 2 1,-6 8 447,1 4 1,-3 3-457,-9 2 0,0 0 19,-6 1 0,-2 1-479,-4 4 1,-4-4 107,-7 4 0,-6 0-266,0-5 1,0 1 16,6-13 1,-1-1-72,1-5-17,0 0 0,1-7-163,5-5 0,3-11-9,8-6 0,0-5-98,0-7 1,8 3-849,3-8 1,7 5 1267,5-5 0,11 0 0,10-6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8459,'2'-17'1861,"4"-1"1,11 9-1760,12 3 0,6-4-619,5-1 0,14-1 525,15-5 0,2 4 481,10-10 0,-16 3-720,-2 3 0,-1 2 33,-4 3 0,-8-1-260,-10 7 1,-9-6-134,-3 7 1,-6-1-891,1 6 354,-4 0 1127,-10 0 0,-3 6 0,-12-1 0,-11 9 0,-10-4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6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0 9701,'-2'19'92,"-4"4"0,2 4 420,-7 8 0,-8 7 47,-10 4 1,-4 12-178,-1 5 1,-1 5-290,0 1 1,-7 6-278,-4 0 0,2 5 214,-2-5 1,7-2-80,-1-9 1,-2 7-211,1-8 0,1 1 28,5-13 0,3-1-416,3-3 0,4-7-369,8-11 0,-1-4 419,1-8 0,6-2 13,-1-3 1,6-4 583,-5-8 142,7-8 0,-11-9 0,5-10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8367,'10'-17'2144,"-3"-1"-1431,1 1-520,-6 7 0,8 3 41,-5 7 1,-1 9-33,8 9 0,-6 7 27,5 9 0,-5 9 33,5 3 0,-7 0-340,2 6 1,2-4 123,-3 9 1,7-3-937,-6-2 0,5-8 128,-5-3 1,6-1-98,-7-6 0,9-3 298,-3-14 0,-1-1-548,1-5 1109,1 5 0,13-14 0,2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4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7840,'21'-12'2003,"-4"0"1,3 9-950,3-3 1,6 2-840,-6-2 0,7-1-38,-1-5 0,4-1 215,1 7 1,-1-6-68,-4 7 1,4-1-1341,-5 6 1015,-3 0 0,8 0 0,-6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7843,'-17'0'-1150,"5"0"992,1 0 217,7 0-83,-11 0 1,11 0 968,-8 0-182,9 0-321,-5-7 1,8 3 59,0-8 77,0 8-434,0-11 0,6 11 108,-1-7 1,9 7-213,-3-2 1,10-2 77,3 3 0,4-3-580,-5 2 0,10 4-92,2-4 1,-1 4 552,7 2 0,3-7 0,0-3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8364,'10'-25'563,"3"0"-415,-7-4 1,6 10 473,-7 7-253,9 1 33,-5-7-359,9 9 1,-3 3 92,-3 12 0,3 5 153,-3 12 0,-3 6-89,3 11 0,-1 5 131,7 7 0,-7 1-170,1 5 1,-3 3-150,3 9 0,3-1 173,-3 0 1,-5 0-2,-1 0 1,2-5-1092,-2-1 1,-1-7 480,-5 2 0,0-5-1066,0-1 742,0-8 368,0-9 1,-2-4-831,-3-8 1212,-5 0 0,-7-6 0,-1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7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8294,'2'-9'1323,"4"3"0,4 6-1962,7 6 0,6 3 699,0 8 0,6 7 979,-6-1 1,6 9-515,-6 3 0,6 1 86,-6 10 1,0-5-364,-6 5 0,0-6-185,0 6 1,-5-5-724,0 5 1,-9-8 151,3 3 1,-4-11-792,-2-1 658,0-8 209,-8 4 1,-1-15 152,-9-4 0,1-14 270,0-9 1,0-10 407,-1-14-250,1 5-139,7-6 0,3 1 917,7 1-491,0 0-233,0 5 0,2 8 126,3 4 1,5 0-316,7 6 0,6-4-381,0 9 1,8 4 84,-2 3 0,6 3-208,5 2 1,-2 0-68,8 0 0,1 0-1252,4 0 1809,1 0 0,0 0 0,0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8294,'18'-17'725,"-1"0"219,0-1 0,6 3-396,0 3 0,2-1-137,-1 7 1,10-5 190,12 5 1,2-6-132,-2 7 0,10-3-373,-4 2 1,-2 4 120,-4-3 1,-2 3-1219,2 2 0,-5 0 307,-12 0 1,1 5-302,-7 1 0,-2 2 993,-9-2 0,3 3 0,-5 8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7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8294,'-10'-17'3174,"2"7"-2690,1 3 1,5 9-56,-4 3 0,2 5 69,-2 7 1,3 8-32,-9 4 1,1 4 187,-7 1 0,7 3-487,-1 3 0,-5 4-386,-6 8 1,0-2-546,5-4 1,3 2 484,4-7 0,-5-1-608,5-5 0,1-3 226,-1-3 1,7 2-726,-2-8 148,-4 0 549,1-6 0,-3-5 37,1-1 651,7-7 0,-12-4 0,7-9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7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8269,'-7'-18'828,"3"3"214,-8 3 0,8 3 396,-1 3-515,3 4-307,2-6-246,0 8 1,-6 8 95,0 4 1,0 9-229,6 2 1,0 8-126,0-3 0,-5 5-191,-1 2 1,0-1-432,6 1 1,2-1-171,4 1 1,-4-6 18,4 0 1,1-8-62,-1 2 0,6-4 11,-7-2 1,7-5-1065,-6-1 616,7-7 1158,-3 12 0,15-22 0,2 4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8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0 327 8268,'27'-27'262,"-4"4"1,-2 6 332,2 6 1,4-5-94,8 5 1,0-5 307,-1-1 0,1 0-630,-1-1 1,-1 3 49,-4 4 1,-4-5-424,-8 5 0,0-3-285,1 3 1,-7-3-378,1 8 0,-8-1-13,1 1 250,-3-4 1,-9-1 345,-5-1 1,-5 8 304,-6-1 0,2 5 325,-8 5 0,2 7-292,-2 11 1,-2-2 1038,8 8 1,2-2-239,10 2 0,-3 3 93,8-3 1,1 2-385,5-2 0,9 2-40,8-8 1,10 5-50,14-5-1040,3 1 507,15-7 0,9-8-660,7-3 0,7 2-909,-1-2 1615,-4-1 0,5-5 0,-3 0 0,6 0 0,5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8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8415,'25'-8'1453,"3"1"-906,13-5 0,5-1-210,11 7 1,3 0-70,3 6 1,5 0 1550,-5 0-1142,-3 8 1,-1-6-364,-7 3 1,-8 3-47,-3-2 0,-5 5-915,-1-5 1,-8 6 237,-4-6 0,-4 7 2,-2-1 0,-7 3-469,-4 2 1,-4 0-913,-2 1 1,-8 1 1787,-4 4 0,-18 4 0,-7 8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8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8365,'-34'17'0,"-1"3"767,1 3 0,9 2-230,7 3 1,3-3 151,9-7 0,0 5-182,6 0 1,8 8-188,4-3 1,1-1-206,-1 2 1,9-2-255,-4 2 1,4 4-196,-3-5 0,-1 3-629,0-2 1,0 2-232,1-8 1,-1 0 597,0-6 0,-5-7-690,-1-5 1286,-7-3 0,12-2 0,-7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8289,'25'-23'1334,"4"-1"0,4 1-1415,1 6 1,14 0-655,4 0 0,17-1 1147,1 1 1,8 7-318,-3 5 0,6 3 297,-6 2 0,6 5-68,-6 1 1,-1 10-141,-4 1 1,-7 0-139,0 6 0,-9 2-131,-2-2 0,-8 2 149,-9-2 0,-2-2-192,-5 8 1,-5-6 72,-11 6 0,-4-2 73,-8 2 0,-2 4-26,-4-5 1,-6 5-23,-11 2 1,-5-3 124,-13-3 1,5 2-218,-5-8 1,-3 6-184,-2-6 1,-4 0 32,-2-6 0,6-5-212,0-1 0,0-7-295,-6 2 1,6-4 288,0-2 1,5-8-409,-5-4 898,16-11 0,-18-3 0,11-9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9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8239,'-9'-7'1396,"1"5"0,8-4-1150,0 12 0,0 5 532,0 12-321,0 4-263,-8 0 1,5 11-240,-9-3 0,0 5-272,-5 1 0,0 3-658,0 8 0,-1-2 394,1-4 1,2-6-327,3-11 1,-1-4-35,7-8 426,0 1 515,6-9 0,0-1 0,8-23 0,1 3 0,9-11 0,1 4 187,4 1 0,-4 9 240,4 3 1,-4 4-38,-1 2 1,-7 0 379,1 0 1,-3 2 423,3 4 1,-2 1-518,-5 5 1,-3 9-386,4-4-213,-4 5-321,-2-5 1,0 0-1127,0 0 294,0 1-1182,0-1 1521,0-7 735,0-3 0,15-22 0,5-4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09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27 8239,'10'-17'1121,"5"7"0,-13 10-907,4 12 1,-4 3-172,-2 2 0,-2 8 774,-4 4 1,-5 6-409,-12 5 1,2 2-396,-8 4 1,8 4-7,-2-3 1,-2 8-278,2 3 0,-1-2-193,7-10 0,2-4-1525,3-7 362,-3-9 1064,13-1 1,2-15 870,12-4 1,9-4 115,2-2 0,9 0 397,3 0 1,0 0-513,5 0 1,-4 0 119,-1 0 0,-2 0 159,-5 0 1,-3 0 462,-7 0-2374,-1 0 1119,0 7 1,-7 3 201,-4 7 0,-4 1 0,-2-1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102 139 8140,'-27'-17'0,"4"-1"0,6 1 998,5 0 1,-1 5-382,7 1 1,2 1-344,10-1 0,0-3-168,11 8 1,-2 1-237,14 5 1,2 0-16,9 0 1,1 7-678,11 5 822,-4 3 0,11 10 0,-7 2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53 8338,'25'-18'0,"-6"3"0,4 3 0,-4 5 1281,-2 7-885,-7 0 1,3 13 64,-7 5 1,0 8 139,-6-3 1,0 8-211,0-2 1,-6 2 47,0-2 1,-5 1-520,5-7 0,0 0 88,6-5 1,2-3-110,4-3 0,6-3-117,11-3 1,4-4-333,7 4 1,1-4 254,-1-2 1,-1 0-100,-4 0 1,-4 0 155,-8 0 0,0 2 270,1 3 0,-9 5 252,-3 7 1,-6 8-156,-6 4 0,-5-2 54,-12 2 0,-4 0-89,-8 5 1,-7 3 85,-4 3 0,-4-3-162,-2 3 1,0 2-122,0-1 1,-2-1 1,-3-6 0,3-1-244,-4-4 0,5-4 32,1-8 0,6-5-34,-1-1 0,15-7-59,-3 2 1,12-4 77,0-2 0,12-8-97,5-3 1,4-11 46,2-1 0,13-2-42,5 2 0,12 4 389,5-4 0,7 4 31,10 2 0,0 1-36,0 5 0,-6-3 36,0 8 0,-2 1 673,2 5 1,2 0-55,-7 0 1,-1 0 291,-5 0 1,-1 2-496,1 3 0,-8-1-119,-4 8 0,0-1-309,-6 7 0,2-1-425,-13 0 0,0 0-20,-6 1 1,0 5 257,0 0 1,-8 0-571,-3-6 0,-10 0 269,-3 1 1,-6 5 208,1 0 1,-10 2 165,-1-2 1,-8-4 261,2 4 1,-4 2-110,-2-2 1,8 6 175,4-6 0,-1 0 499,7-6 1,-3 1 108,14-1 418,8-7-728,7-3 0,18-7 15,7 0 0,16-7-78,13-5 0,9-3-18,3-3 1,11-5-239,-5 0 0,7-5 15,-8 4 1,-3 1-436,-3 6 0,-9 2 196,-1 3 0,-17-1-843,-1 7 1,-8-2-496,-3 3 523,-9 3 0,-3-6 319,-12 8 0,-3 0-53,-9 0 0,-7 0 436,-4 0 1,-3 0-65,-3 0 0,3 6 457,3-1-169,-4 9-102,14-4 1,-6 7 413,8 0 1,5 0-50,0 1 1,9 1 162,-3 4 0,4 2-120,2 4 1,0 9 44,0-3 0,6 11 421,-1 0 1,7 8-289,-6 9 1,5 1-508,-5 11 0,0-4 39,-6-2 1,2-2-780,4-3 0,-5-7 235,5-11-474,-4-3 624,-2-9 0,6-1-202,0-4-125,-1-4 244,-5-16 1,0-3 138,0-12 0,-7-5 2,-5-12 0,-5-4 74,-6-8 1,2-1 175,-8-5 0,0-3 0,-5-8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0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8241,'-18'0'613,"1"0"-29,7 8 1,-3 2 1118,7 7 1,0 0-755,6 1 1,2 1-1131,4 4 1,4-2 151,7 8 1,2-6-1579,4 6 1,12-8 523,11 2 1,12-6 1082,5-5 0,12-5 0,4-7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8241,'54'0'864,"0"0"-24,-20 0 0,3 0 802,-14 0 1,0 0-1120,-6 0 1,-5 0-303,-1 0 0,-7 2-395,2 4 0,-4-2-1279,-2 7 1453,0 1 0,-8 13 0,-1 2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8423,'10'-25'747,"13"8"-523,0 0 0,9 1-31,9 10 0,-3 1 511,8 5 1,-5 0 751,5 0 1,-6 5-855,6 1 0,-13 8-243,1-3 0,-5 6-494,0 6 0,0-1-542,-12 6 0,2 1-997,-13 6 0,0-1 957,-6 1 1,-8 7-212,-3 4 1,-12-1 927,-6 1 0,-4 0 0,-1 6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118 206 8385,'-38'23'-43,"3"0"630,4 0 169,22-5 0,5-9-81,15-3 1,11-4 172,18-2 0,6-8-462,12-3 0,3-10-207,8-2 0,0-6-216,1 6 0,-3-6 126,-4 6 1,-9 0-995,-8 6 1,-9-1 578,-3 1 1,-1 2-2485,-10 3 797,-8-3 1340,-7 5 1,-12 0 672,-7 5 0,-3 10 0,-15 7 0,1 9 0,-7 2 0,0 10 0,1 1 0,-1 1 890,1 5-271,-1 5-417,-7-9 0,5 8 909,-3-3 0,0-5-367,5 4 1,-1-3-165,12-2 1,-4-1-669,5 1 1,5-6-551,7-1 0,7-6-33,-2 1 1,8-12 360,10-5 0,7-6-667,15-6 0,9-3-53,3-9 1317,-4 1-299,8 0 0,-13-1 484,3 1 0,-4 7 902,-1 5 1,-8 3-656,-4 2 1,-4 7 390,-2 5 0,-1-2 412,-5 1 1,3 1-790,-8 5 0,7 0-251,-1 1 1,3-3-138,2-4 1,8 3-1243,4-8 1,9-1-48,3-5 0,7-2-575,-2-3 0,4-5 579,2-7 1,0 5 939,0 1 0,7-8 0,3-8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8507,'-10'0'0,"5"5"3969,10 1-1303,-3 8-1606,14-5 0,-9 8 3,5 1 1,-3-7-1680,-3 1 483,-4-1-1673,14 7 1,-15-1 556,5 0 0,2 2-961,-2 4 2210,-1-3 0,11 12 0,3-5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2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8232,'0'-23'0,"0"0"1699,0 7-1266,0 9-779,-7 7 0,-3 0 9,-7 0 0,0 9-132,-1 9 1,-7 3-25,-3 13 0,-7 1 493,-5 17 0,-5-4 0,-6 11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2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8232,'-8'27'0,"4"0"161,-7-4 1,7-4 834,-2 4 81,-3-4 359,7-1-268,-6-1 196,8-7-1431,0-3 120,0-7 1,2 2-229,4 4-252,-4-4 81,13 13 1,-11-7 229,7 3-227,-7 5 434,12-7 0,-14 9 277,3-1 1,-1-5 29,2-1 0,-2-1-63,7 1 0,-5 3 197,6-9 1,-7 3-228,7-2 0,-1-4-238,7 4 0,-1-5-245,0-1 1,1 2-717,-1 4 0,-6-4 141,1 4 1,-8 3-660,2 3 0,-6-1 444,-6 7 1,-11-5 434,-12 10 1,-6 2 532,-5-2 0,-4 0 0,-8-5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122 157 8349,'11'-14'0,"1"-3"0,-1-4 521,6 3 1,8 1-347,-5 8 1,3-7 667,-12 5-341,5 3 229,-14-7-76,13 13-486,-13-6 0,6 10 16,-8 4 1,0 3 61,0 9 1,-2 7-34,-4 3 1,-4 5-132,-7 2 1,0 1 110,-1 4 0,-1-1-99,-4 7 0,2-2 27,-8 2 1,8 0-225,-2-11 271,4 3 26,1-18 1,1 5 547,0-8-417,7 0-143,3-7 0,8-2-245,5-8 1,6 0 90,11 0 0,4-2-112,7-4 1,7-2-227,-1-3 0,6-5-301,-6 5 1,1-3 92,-7 3 1,-7-3-1317,-4 9 1212,4-9 1,-8 10-86,5-7 1,-11 7-618,-1-2 844,-9-4 1,11 1 208,-8-8 1,-1 5-16,-5 1 345,8-1 1,-6-5 360,4-1 266,3 9 0,-5 1 1627,8 8-1161,-1 0 0,6 0 786,1 0-902,-9 0-619,7 8 0,-9 1 1394,5 9-885,3-1-622,-13 0 0,12 1-249,-9-1 1,7 8-500,-6 4 1,1-2-863,-1 1 0,-4-1-1250,4 2 1,2 2 2554,-3-8 0,17 0 0,-3-6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8373,'27'-8'1781,"-4"-4"-1129,4-3 0,2 0-80,11 3 0,4-3 41,8 3 1,8 3-347,3-3 1,-4 3-185,-1-3 1,-12 2-208,-5 5 0,-7 3 177,-5-4 1,-4 4-2332,-8 2 1344,-7 8 0,-6 1-1346,-16 9 2280,1-1 0,-37 8 0,2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8038,'-10'-10'2077,"3"2"-2378,14 8 0,-3 2 1052,8 4-24,-8-4-49,3 6 1,-5-3-1122,4 1 116,-4 7-369,13-11 1,-11 12 300,8-8 1,-7-1 12,7-5 0,-6 0-33,5 0 0,-5 0-128,6 0 1,5-2 304,6-3 1,0 3 174,-6-4 0,1 4 934,-1 2-726,0 0 1,0 2 1013,1 4 0,-7 3-378,1 9 1,-3 5-157,3 0 1,1 2-311,-7-2 1,2-4-198,-2 4 0,1 2-406,5-2 0,-3 0 288,-3-6 0,4-7 0,7-2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8373,'-8'-10'2269,"6"2"-1018,-6 8 30,16 0 0,-4 8-587,8 4 1,-9-3 45,3 3 0,2-1-610,-2 7 1,-1 5-627,-5 0 1,6 2 252,0-2 0,0 2-225,-6 3 0,5-3 516,1-7-3260,0-1 2022,2-7 1,1-3 1189,9-7 0,-1-7 0,0-3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8373,'8'9'1941,"-6"1"-1505,3-4 1,-3 3-133,-2 8-96,0 1-33,-7-1 1,3 0 277,-8 1 0,1 7-259,-7 3 1,-7 7-36,-3 5 0,-7 1-414,-5 11 1,1-2-582,-7 13 0,2 0-661,-2 6 1,-4-3 1496,4 3 0,-12-4 0,-3 12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8346,'18'-19'1050,"-1"-4"1,8 3-384,4-3 1,11-2-242,6 2 1,10-6 186,1 6 1,7-5 420,-6 4 0,5-4-358,-5 5 0,5 0-200,-5 5 0,7 1-850,-2 0 0,-3-1 309,-2 1 1,-5 2-745,-1 3 0,-8 4 255,-3 8 0,-12 0-172,-6 0 1,-6 2-229,-5 4 0,-7 4-1361,-10 7 2315,-5 16 0,-23-4 0,-3 13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8339,'-33'12'1263,"4"-1"1,4 1-509,8 5 1,1-5 77,5-1 1,3-5-323,8 5 1,0-5-251,0 6 1,2-3-442,4 3-383,4 3 0,13-7-202,0 3 1,7 3-2362,-1-8 3126,12-1 0,3-12 0,8-3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8298,'38'-8'170,"-3"-3"0,2 3 646,-14 2 1,0 4 2822,-6 2-1652,0 0-874,-7 0 1,-1 0-356,-3 0-1734,-4 8 814,6 2 1,-10 7-747,-4 0 0,4 1 908,-4-1 0,-3 8 0,-1 2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5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9815,'0'17'1750,"0"1"-848,0-1 0,5 2 233,1 4 1,6 4-598,-7 8 0,7-1-33,-6 1 0,5-1-390,-5 1 0,2 5-308,-3 1 1,-3 5-1062,4-6 0,-2 6 849,2-5 0,-4 5-1487,3-6 1,-1 1-11,2-7 1902,-4-7 0,13-2 0,-5-8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8200,'34'-35'0,"-5"2"147,0 5 1,2 1-177,9 4 1,2 3 686,4-3 1,2 10-262,-7 1 1,1 8-92,-2-1 1,-3 3-211,3 2 0,-9 7-39,-2 5 0,-6 3-31,6 3 0,-8-1-88,2 0 0,-4 1-14,-2-1 1,-1 0 115,-5 0 0,3 6-178,-8 1 0,-1-1 68,-5-6 0,6 2 40,0 4 1,0-2 84,-6 8 0,-2 0 141,-4 6 0,4 1 5,-4 4 0,-1 5 216,1 6 1,0 1 729,6 0-611,0 0-237,-8 8 1,6-5 470,-3 9 0,3-7-250,2 7 0,0-8-129,0 1 0,0-3-281,0-2 0,0-6-173,0 0 0,0-13 66,0 1 1,0-5-159,0 0 0,-6-4-640,0-8 1,-7-7 396,1-4 0,-3-4-710,-2-2 1,-7 0 196,1 0 0,-9-10 157,-3-7 1,-1-3 46,-10-8 707,-1-9 0,-12-15 0,-3-9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8375,'17'-9'1796,"0"1"-1127,1 0 1,-1 6-194,0-3 0,-1 5-239,-5 5 0,5 5-94,-5 7 0,-1 8-225,1 4 0,-7 6 23,2 5 0,-4 10-298,-2 8 0,-2 9 155,-4 2 0,-4 0-129,-7 6 1,8-11 100,3-7 1,4-5-33,2-6 1,2-4 715,4-7 1,3-8 2,8-4 0,1 2 208,-1-2 0,0-2-76,1-9 0,-3 3 193,-3-3 1,-5-3-474,-7 3 1,0-6-450,0 5 1,-4 1-444,-7 5 0,-10 6 299,-20 0 284,-3 8 0,-8-4 0,0 7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8256,'11'-17'74,"1"-1"0,-7 1 37,7 0 1,-1-1 569,7 1 0,-1 6 555,0-1-559,1 8 1,5-3-281,0 7 1,0 7-154,-6 5 1,2 11 99,4 6 1,-3 3 153,3 3 0,-4 7-98,-2 4 0,0 4-67,1 2 0,-9-6-136,-3 0 0,-4 0-115,-2 6 1,-2-2-181,-4-4 1,-3 2-102,-9-7 1,-1-1-343,-4-5 0,4-6 217,-4-1 1,4-7-294,1 3 0,1-13-44,0-5 1,5-4 181,1-2 0,-1 0-405,-5 0 1,1-8 42,5-3 841,3-13 0,1-10 0,-3-10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8360,'17'-33'0,"0"4"0,2 6 10,5 12 1,-3-5 341,8 5 0,-6 1 852,5-1 0,-6 7-451,1-2-596,3 4 1,-6 10 0,3 3 0,-10 5-197,-1 1 0,-8 8-72,1 4 0,-3 9 104,-2 3 0,-2 1 98,-3-2 1,-3-1 54,-4 7 0,-3-6 78,3 6 1,-1-7-86,1 1 1,-1-3 161,7-3 1,-1-5-114,1 0 0,4-8 15,-4 2 0,-2-4-222,3-1 275,-1-1-701,6 0 0,0-5-336,0-1 227,0-7 1,2 2 117,4-12 0,5 2-115,12-7 1,-2-1 120,8-5 1,6-6 80,5 0 0,2 5 375,-1 7 0,-7 1-133,1-1 1,-2 3 858,-10 8 0,0 0-104,-6 0 1,-2 2 941,-3 4-1208,-4 3 0,-8 11 90,0 3 0,-8 4-259,-4 7 1,-11 3-379,-6 3 0,-3-4-374,-3 5 1,1-5 333,-1-1 0,0-6-181,1 0 1,1-8 54,4 2 1,-1-10-79,7-1 1,0-7-292,5 7-150,9-8 415,-7 4 1,22-8-170,0 0 1,7-2 506,5-4 0,5-2-77,0-3 1,5 3 853,-5 8 0,1 0 545,-7 0 561,0 0-927,0 0 215,-7 0-668,-2 8 1,-8 1-278,0 9 1,-6-1-197,0 0 1,-7-5 136,1-1 1,-1 1-214,1 5 0,-3 0 149,3 1 1,3-3 62,-3-4 1,8 5 80,-1-5 1,3-1 860,2 2-121,0-1-543,0 6 0,2-1-222,3-5 1,-1-1 149,8-4 0,-1-4-206,7 3 1,-1-3 41,0-2 1,2 0-129,4 0 1,4 0-257,8 0 0,-1 0-531,1 0 1,-6 0-610,0 0 1,-6 0-1427,6 0 2839,-8-7 0,4 5 0,-8-6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8153,'0'-10'-103,"0"1"41,0 3 0,2 4-135,4-4 38,-4-3 105,13-1 303,-13-7 4,13 7 79,-13-5 168,6 13 136,-8-6-376,0 1 0,2 5 695,4-4-114,-5 4-85,7 2-450,-8 0 0,0 2 144,0 4 1,2-3 32,4 9-257,-4 0 1,5 5-82,-7 0-303,0 0 1,0 1-1806,0-1 1114,0 0-805,0 1 1654,8-1 0,2 0 0,7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8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8428,'10'-27'3524,"5"8"-2542,-3 8 0,5 7 98,6-2-695,-4-3 0,8 7 266,-4-4 1,-3 4 376,3 2 1,-4 0-935,-2 0 1,0 2 20,1 4 0,-1-3-1363,0 9 1,-1 1 817,-5 10 1,3-1-546,-9 6 1,1 1-344,-6 6 1,-7-1-1955,-5 1 3272,-3 0 0,-10 7 0,-2 2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18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9384,'-6'12'3130,"1"-1"-2785,-1-7 512,6 11 0,0-11-298,0 8 1,0-6 216,0 5 0,0-5-171,0 5-849,0 1-86,0 5-543,0 1 76,0-1-9,0 0 1,0-5-225,0-1 580,8-7 0,-5 9-63,9-7 1,-6 0 157,5-6 1,1 0-100,5 0 0,6 0 73,0 0 1,6-6-162,-6 0 0,6-5 337,-6 5 1,0-5-69,-6 5 0,1-6 1319,-1 7-341,0-1 0,0 6 603,1 0 1,-7 0-364,1 0 1,-1 0 544,7 0 1,-1-2-1016,0-4 0,8 4-426,4-4 0,6 5-172,5 1 1,-2-8 162,9-4 1,-3 5-683,2 1 0,2-2 403,-8 2 1,-5 1-101,-6 5 0,-8 0 503,2 0 0,-4 0 615,-2 0 1,-7 2 122,-4 3 0,-4-1 2455,-2 8-2301,0-1 1,-2 7-475,-4-1 1,-4-2-477,-7-3 1,0 3 12,-1-3 0,1-3-1707,0 3 1,-6-8-159,0 1 0,0 3-1120,5-2 1,-5 0 2865,0-6 0,-7-8 0,3-2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20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8394,'0'-18'0,"0"7"400,0-1 0,0 7-55,0-7 0,2 6 644,4-5 1,2 5-260,3-6 1,4 7-67,-3-7 1,-2 8 14,1-1-626,1 3 1,3 9-289,-3 5 0,1 9 259,-7 2 0,5 8-218,-5-2 0,6 3 174,-7 3 1,3-2-1318,-2-5 1,-4 5 215,4-4 1,-5 2-120,-1-3 0,0-1 701,0-4 1,0-3 538,0 3 0,-7-4-50,-5-2 0,-5 6-91,-6 0 0,2 2 358,-8-2 1,6-2-329,-6 8 0,10 0 1286,2 6 1,1-1-221,10 1 0,-5-1 75,5 1 0,0 5-437,6 1 0,2-1-111,4-5 1,-2-1-136,7 1 0,-5-1-64,6 1 0,-7 0 87,7-1 0,-8-1-91,2-4 1,1 1 133,-1-7 1,6 6 52,-7-6-248,9 0 0,-12-5 50,3-1-318,5-7 0,-6-1-196,7-3 1,-5-4 164,6 4 1,-1-14-976,7-9 0,1-3-27,4-8 0,4-11-476,7-13 0,1-7 506,-1-10 786,1-8 1,-14 31-1,0-2 1,1-5 0,1 0-1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20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8524,'10'-17'1024,"5"7"230,-6 3-576,1 7 1,4 2-211,-9 3 0,1 5-364,-6 7 1,2 1 188,4-1 0,-4 0-326,3 0 0,3 7-175,-2-1 1,7 2-209,-1-2 0,1-4 227,-1 4 1,5-4-71,0-2 0,1-1-94,5-5 0,-10 3-254,-1-9 614,-1 9 1,-1-10-109,-4 7 0,-4-5 548,-2 6-185,0-1 0,-14 12 25,-3 0 0,-6 6-117,0-6 1,2 10-60,-8 1 0,0 1-280,-6 5 0,-1-1 161,-4 1 1,5-3-517,0 3 1,1-4 85,5-1 0,4-6-88,2 0 0,4-8 278,1 2 0,1-10 41,0-1 0,5-8-92,1 1 323,-1-3 1,-3-4 519,3-3 0,5 1-278,7-8 1,0 1 297,0-6 1,7-1-213,5 1 0,13 0-64,9-1 1,9 1-141,9 0 1,1-1-10,5 1 0,2 6-8,3-1 1,-3 3-169,-9-3 0,-1 4-81,-4 8 0,-3 0 94,-9 0 0,-5 2-247,0 4 1,-14 4-42,3 7 0,-13 0-22,1 0 1,-4 7 176,-2-1 0,-10 5 31,-7-5 1,-2 8 95,-10-2 1,0-2 220,-5 2 1,-1 0 334,1 5 0,-1 7-267,0-1 0,9 0 367,2-5 0,5-1-143,2 1 0,0 0 41,-1-1 0,9-5 183,3 0-125,4-8-261,2 12 1,2-14-129,4 4 0,0-10 17,11-1 1,-4-3-106,10 3 0,-2-4 97,3-8 0,2 0-473,9 0 1,-6 0 99,0 0 0,-8-8-295,2-4 233,4-3 1,-8-2-216,4-1 0,-11-1 165,-7-4 0,-3 4-51,-2-4 0,-9 6 371,-9 5 1,-7-1-53,-9 7 1,-3 0 283,-3 6 0,3 0-107,-3 0 0,9 0 236,2 0-995,8 0-224,4 8 0,13-6 426,16 4 395,7-5 0,31-1 0,4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21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433 189 8390,'0'-42'0,"2"7"195,4 1 1,-2 13 128,7 9 0,1 2 406,5-1 980,-7-4-1403,-3 13 1,-9-4-182,-3 12 1,-7 7-365,-11 16 0,-4 0-162,-7 11 0,-3 4-202,-3 2 1,-3 6 244,-3 6 1,10-10-2,7 4 0,8-6 189,-2 0 1,9-4-37,3-7 1,7 0 296,-2-1 0,4-1-93,2-4 1,6-3 118,0-2 1,5-5 229,-5 4 1,6-4 217,-7-2 1,1 6-62,-6 0 0,0 8 146,0-2 0,-2 4-214,-4 1 1,-3 7-8,-8-1 1,-1 8-228,1-2 0,2 2 46,3-2 0,-1 2-281,7-7 1,-6 1-113,7-2 1,-1-9-103,6 4 0,0-7 26,0 1-102,0-4 199,0-7 0,2-3-126,4-4 0,-5-5 254,5-12 1,4-5-52,1-12 0,1-6-336,5-11 0,-1-8-230,12-16 1,-5-1-946,6-16 1289,0 0 1,-9 35 0,2-2 0,0 0 0,1 0-1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2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8267,'25'0'731,"2"-2"202,7-4 0,1 4-222,0-3 1,-1 3 43,1 2 0,-3 0-214,-3 0 0,2 0-194,-8 0 0,-8 7-404,-9 5 1,-4 5-261,-2 6 0,-4-2-258,-7 8 1,-8 6 217,-16 5 0,-2 2-529,-3-1 0,4-5 368,-5 5 0,5-13-27,1-5 1,8 2 522,4-2 1,6-5-73,5-7 1,5-5 1045,7 6-405,0-9 0,2 5 331,3-8 1,-1 0-273,8 0 0,5 0 230,6 0 1,2 0-381,-2 0 1,2 0-335,4 0 1,2 0-669,-8 0 0,6 0 455,-6 0 0,-6 0-1454,-6 0 0,-7 14 327,2 3 0,-14 12-167,-9-1 0,-6 5 920,-6 2 1,-7-1 464,7 1 0,-8-6 0,9 0 0,3-8 0,2 2 0,9 0 324,3-6 0,9 4-267,2-9 1,7-3 1133,11 3 1,1-8-105,4 2 0,4-5 159,7-1 0,-1 0-627,-4 0 0,4 0-52,-5 0 0,-1 0-182,2 0 0,-8 0 44,2 0 1,-5 2-981,-7 4 0,-3 6 458,-8 11 0,-2-2-834,-4 8 0,-13 7 219,-16 10 0,-9 2-87,-14-2 0,10 2 478,-3-7 1,10-1 263,1-5 0,17-6 1192,5-1 0,13-6-654,-1 1 0,14-4 653,9-2 0,4-7-396,14-5 0,-3-3-208,14-2 0,1 0-577,4 0 0,1-5-647,0-1 0,-6-8 232,0 3 0,-5 3-557,5 2 0,-8-1 1015,3 1 0,-5 0 0,-1 6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3:54:2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8267,'15'2'1457,"-3"3"1,-2-3 1633,-5 4-2247,-3-4 1,4-2 503,-12 0 0,-9 6-604,-8-1 0,-6 3-226,6-2 1,0 2-267,6 3-382,7 5-186,2-7 0,12 3 300,8-1 1,3-7-776,20 2 0,-3-6 352,14-6 1,-7-4-239,1-7 1,2 0 113,-1 0 0,-3-3 184,-9-3 1,-4 4 262,-8-4 1,-1-2 248,-5 2 0,-3 0-14,-8 6 1,-8-1 301,-3 1 0,-12 5-636,-6 1 1,-4 7 91,-1-2 1,-1 4-1360,0 2 1482,8 0 0,2 0 0,8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59:1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 7889,'-8'-17'1984,"6"7"1,-5 7-1985,7 14 0,-8 8 0,-2 16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8095,'0'-17'3083,"0"7"-3119,8 2 12,-6 8 0,11 2 251,-7 4 0,0-2 9,-6 7 1,0 1-55,0 5 0,0 6-29,0 0 1,2 2-162,4-2 0,-4-3-8,3 3 1,-3 2-303,-2-2 0,2 0 130,4-6 0,-4 0 6,4 1 1,3-9-459,3-3 1,3 2 255,2-3 1,8-1-220,4-9 0,0-7 125,6-11 0,-10 2 13,9-8 0,-5-2 413,0-9 1,0 9-22,-12-3 0,4 5 73,-9 0 0,-5 4 156,1 8 1,-8 9-62,0 8 1,0 8 226,0 9 1,-8 14-57,-3 3 1,-5 18 49,-1 0 0,0 4-37,0-4 0,5 5 45,1 1 0,-1 5-132,-5-5 0,-1 5-18,1-5 1,-6-2-236,0-10 1,-2 2 66,2-8 0,4 1-178,-4-7 0,2-1-12,-2-4 0,3-6 3,-3-12 0,4-3 182,2-8 0,-1-2 104,1-4 1,0-5-81,0-12 1,-1-4 126,1-8 0,7 3 210,5 3 0,3-2-62,2 8 0,9-6-542,9 6 1,1 0-190,10 6 1,-1-1-241,7 1 0,5 0 327,1-1 344,-1 9 0,-5-6 0,-1 5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2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8095,'27'10'0,"-4"-5"0,-3-3 695,-3-2 0,0 0 295,0 0 1482,-7 0-1160,5 8-919,-13 1 0,6 9-247,-8-1 1,0 0-209,0 1 1,-2 1-1139,-4 4 0,4-2 511,-3 8 689,3 0 0,2 5 0,0 1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116 155 8050,'-8'-27'3567,"6"9"-4196,-5 11 600,7 14 1,-6 3 243,0 7 1,-5-5 543,5-1-266,-8 1-342,5 5 0,-3-1-192,1-5 1,7-1-214,-2-4-153,4-5 1,4 7-99,4-8 1,5 0 211,13 0 1,2-2-114,9-4 0,2 1-13,3-13 0,2 5-131,4-10 0,-3 4 176,-9 1 0,-1-1 147,-4-4 1,-4 4 414,-8-4-272,0 4 257,0 1-150,-7 9 1,-2 3 314,-8 12 1,-2 11 7,-4 12 0,2 5 146,-7 7 1,5-5-152,-6 5 1,1 1-143,-6-2 1,-1 6-157,1-5 0,0 5 63,-1-6 0,1 1-101,0-7 1,-2-1 73,-4-4 1,3 1-214,-3-7 1,-2 0-14,2-5 0,-6-1-8,6 0 1,-5-7 226,4-4 0,1-4 133,6-2 1,0-8-92,0-4 1,7-11 190,4-5 0,-2 1 281,3-2 0,5 0-207,5-6 1,15 7-13,-3-1 0,12 8-206,0-2 0,9 3-324,2 3 0,7 0-180,-7-1 0,2 3-617,-2 4 0,-3 3-603,3 8 0,-3 0 1563,-3 0 0,1 0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8171,'17'0'0,"0"-8"0,1 0 378,-1-3 1,2-3 578,4 8 1,-2-7-201,8 1-428,-8 5 1,4-7-151,-7 9 1,-7-7-129,1 6 0,-9-1-658,3 1 509,-4 4-1479,-2-6 732,0 8-35,0 0 1124,-8 8 1,1-4-141,-5 7 0,3-7 418,3 2-31,4 3 0,-6-5 183,8 8-52,-7-8-188,5 3-124,-6-7 45,8 8-46,0-6-120,0 6 0,0-6-7,0 3 0,-6-1-157,0 8 0,-5-7 129,5 7 1,-7-6-183,1 5 1,-5-1 110,-6 1 0,4 5-58,-4-5 1,-2-1 292,2 1-24,-8 1 1,12 0 21,-4-1-139,11-7 1,4 6-359,8-5 1,10-3 123,7 4 0,10-4-62,13-2 1,10-6 120,8 0 1,9-5-936,2 5 0,1-2 100,5 3 1,-12 3 832,-5-4 0,3 4 0,1 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8181,'17'-2'-1242,"1"-4"1242,-9 4 0,7-13 0,-7 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36 8194,'-17'1'71,"0"5"1,1 4-196,5 7 1,-3 0 284,9 1 1,-7-1 354,6 0-152,-7 1 0,9-3-74,-7-3-254,7 3 0,-2-13-87,12 4 1,3 1-124,9-1 0,7 0-184,3-6 0,5-8 151,2-3 1,-1-5-67,1-1 0,-1 0 55,1-1 1,-8 1 109,-4 0 0,2-1-13,-2 1 1,-6 6 31,-5-1 1,-6 2 84,5-1 520,-7-4 224,4 13-520,-16-6 1,-2 18 45,-7 7 0,2 2-108,3 10 1,-9 2 155,4 9 0,-6 4-39,0 8 0,1 2-105,-6 4 0,1-5-69,-2 5 1,-2 0-171,8-6 1,-2 1-31,2-12 0,4-1 141,-4-5 1,2-1-233,-2 1 1,3-6 49,-3-1 0,-2-6-99,2 1 0,-2-10 3,2-1 0,-2-9 129,-4 3 1,-1-4 74,7-2 1,-6 0 21,6 0 1,-6-2 325,6-4 1,6 3-162,5-9 0,8 1 227,-2-7 1,5 1-138,1 0 1,13-3 21,4-3 0,6 2-73,0-8 0,10 3-60,7-3 1,5-4-142,1 4 0,0 2-333,11-2 1,-1 6-679,2-5 0,-4 8 1018,3 3 0,5-8 0,-1 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7843,'-17'0'-1150,"5"0"992,1 0 217,7 0-83,-11 0 1,11 0 968,-8 0-182,9 0-321,-5-7 1,8 3 59,0-8 77,0 8-434,0-11 0,6 11 108,-1-7 1,9 7-213,-3-2 1,10-2 77,3 3 0,4-3-580,-5 2 0,10 4-92,2-4 1,-1 4 552,7 2 0,3-7 0,0-3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36 8194,'-17'1'71,"0"5"1,1 4-196,5 7 1,-3 0 284,9 1 1,-7-1 354,6 0-152,-7 1 0,9-3-74,-7-3-254,7 3 0,-2-13-87,12 4 1,3 1-124,9-1 0,7 0-184,3-6 0,5-8 151,2-3 1,-1-5-67,1-1 0,-1 0 55,1-1 1,-8 1 109,-4 0 0,2-1-13,-2 1 1,-6 6 31,-5-1 1,-6 2 84,5-1 520,-7-4 224,4 13-520,-16-6 1,-2 18 45,-7 7 0,2 2-108,3 10 1,-9 2 155,4 9 0,-6 4-39,0 8 0,1 2-105,-6 4 0,1-5-69,-2 5 1,-2 0-171,8-6 1,-2 1-31,2-12 0,4-1 141,-4-5 1,2-1-233,-2 1 1,3-6 49,-3-1 0,-2-6-99,2 1 0,-2-10 3,2-1 0,-2-9 129,-4 3 1,-1-4 74,7-2 1,-6 0 21,6 0 1,-6-2 325,6-4 1,6 3-162,5-9 0,8 1 227,-2-7 1,5 1-138,1 0 1,13-3 21,4-3 0,6 2-73,0-8 0,10 3-60,7-3 1,5-4-142,1 4 0,0 2-333,11-2 1,-1 6-679,2-5 0,-4 8 1018,3 3 0,5-8 0,-1 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8480,'8'-10'1906,"2"-3"-1530,7 7 0,0 0 62,0 6 1,1 0 604,-1 0-646,8 0 0,-6 2-259,4 4 0,-3-2-260,-3 7 1,-6 1-85,1 5 0,-8-5-290,1-1 0,-8 1-310,-3 5 0,-8 0 352,3 1 0,-4 3 28,-3-4 1,1 6 103,0-6 1,-1 1 334,1 5 0,7-4-39,5-2 0,3 1 290,2-1 1,2 0-68,3 1 1,7 5 128,11 0 0,-4-2 67,4-10 1,-3 5-132,-3-5 1,-6-1 296,1 1-306,-8-7-284,3 12 1,-9-9-14,-3 5 0,-13-3-246,-10-3 1,-5-4-74,-2 4 0,-1 2 21,-4-3 1,3 1-583,-3-6 924,3 0 0,3 0 0,-1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35 8161,'-8'-17'-404,"-2"7"216,-7 3 1,5 7 380,1 0 1,-3 7-91,-9 5 1,-3 5 489,-9 6 1,0-2-153,1 8 0,1 0 45,4 6 1,4-1-273,8 1 0,2-2-78,3-5 0,4 3 6,8-8 1,10 0 226,7-6 0,4-7-979,14-4 0,-2-4 332,13-2 1,6-8-627,5-3 0,3-12 281,-2-6 1,-5 2 51,5-2 0,-12 2 220,-6-2 0,-3-1 351,-2 6 0,-9-4 0,-2 5 0,-13 0-103,-3 5 68,-8 9 0,-8 3 502,-3 12 0,-5 5-111,-1 12 0,-6-2-9,0 8 1,-6 8-13,6 9 0,-8 4 135,2 2 1,-9 7-117,-2 5 0,-7 1-18,7-2 0,-2 3-418,1-9 1,5 1 103,-4-6 0,3 0-127,2 0 1,-1-6-23,-4 0 1,9-14 16,-4 3 0,6-14 51,1-4 0,-5-1-107,4-10 1,4-1 141,2-5 1,2-7 75,-2-5 1,8-9 195,-9-2 1,15-8-77,-8 2 0,11-3 312,0-3 1,6 6-149,6 1 0,3 1-109,9-2 1,7-2-81,4 8 1,9-6-225,2 6 1,10 0-403,2 6 0,0-1 267,6 1 0,-3 6-869,3-1 1,-2 8 492,7-1 1,-1 1-981,1-2 1357,4 4 0,-5-6 0,7 8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8161,'10'0'2105,"5"0"-1394,-13 0-196,6 0-230,-8 0-108,-8 0 1,-1 2 14,-9 4 1,-1 3-5,-4 9 0,4 1-15,-4 4 0,-2-2-152,2 8 1,6-6-25,5 6 1,8-6-177,-2 6 1,6-6 114,6 6 1,11-8-10,12 2 0,6 2-132,5-2 1,-1-2-182,7-9 1,-2 1-26,2-7 1,2 1-291,-8-1 0,7-4-53,-7 4 1,-2-4 753,-9-2 0,4 0 0,-6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8130,'0'-27'0,"0"7"0,0 9 1327,0 7 287,0-4 0,-2 14-498,-4 0 1,4 13 382,-4-2 0,-3 10-2095,-3-4 0,-1 14 404,1-3 1,-3 13 191,3-1 0,-3 11 0,-2 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0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7928,'0'-10'-252,"0"-5"0,0 11 197,0-7-160,0 7 138,0-12-225,0 14 172,0-13-6,0 13 242,0-6-4,0 8 826,0 0-853,8 8-65,-6-6 1,5 8-10,-7-5 0,0-1 20,0 8 0,2-6 9,4 5 88,-4-7-101,6 11 1,-8-11 130,0 8-107,0-9-11,0 13-29,0-7 0,0 9-5,0-1 1,5 0 16,1 1 1,0-1-11,-6 0 0,0 6 61,0 0 0,0 0-50,0-5 1,0 5-9,0 0 1,0 6-4,0-6 0,6 2 202,0-2 0,-1 2-142,-5 3 1,0 5-78,0-4 1,0 4 31,0 1 0,0 1-15,0-1 0,0 3-88,0 3 1,0-3 71,0 3 1,0-1-24,0 1 0,0-4 20,0 5 1,0 1-33,0-2 0,0 6 39,0-5 1,-2 1-1,-3-2 0,3-3 9,-4 3 0,4-3 3,2-3 1,0 1 64,0 0 1,0-1-68,0 1 1,0-6-9,0-1 0,0-1 10,0 2 1,0-4-3,0-8 17,0 8-13,0 2 0,0 0 31,0-4 1,0-2 2,0 2 0,0-1 67,0 6 0,0-5-82,0 6 0,0-6 52,0 6 0,0 0-38,0 6 0,0-1-73,0 1 0,0-1 6,0 1 1,0-2-11,0-5 0,0 3 31,0-8 1,0 8-12,0-2 1,2-2 117,4 1 1,-4-4-100,3 4 1,-3-5 75,-2 6 0,0-6-61,0 6 0,0-8 7,0 2 0,0 2-27,0-2 1,0 6-89,0-6 1,0 6 90,0-6 0,0 8-17,0-2 1,0-2-31,0 1 1,0-5 63,0 6 0,0-2 98,0 2 0,0 2-79,0-8 0,0 8 37,0-3 0,-5-1 17,-1 2 1,0-6 5,6 6 0,0-2-72,0 2 0,0 3-14,0-3 0,0 2-141,0-2 1,0 1 94,0-6 1,6 1 113,0-2 1,-1-4-67,-5 4 0,0 2 67,0-2 1,0 0-50,0-6 1,0 6 24,0 0 4,0 0 1,0-5 98,0-1-204,0 0 140,0 1-146,0-1 1,0 0 79,0 0 1,0-5-43,0 0 0,0-7 20,0 7 0,0-6-9,0 5 1,6 1 29,0 5 1,0 0 4,-6 0 0,0-5 77,0 0 0,2-1-89,3 6 1,-3 1 56,4-1 0,-4-6-4,-2 1 65,0 0 1,0 5-49,0 0 1,0-5 13,0-1 0,0 1-68,0 5 1,0-5 25,0-1 117,0 1-114,0 5 0,0 0 121,0 0-56,0 1 0,2-1-65,4 0 0,-5-5 75,5-1 26,-4 1-171,-2 5 1,6-5-268,0-1-437,-1-7 0,-3 4 129,4-8 582,4-8 0,7-17 0,0-11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0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7991,'0'-17'-1704,"2"1"1530,4 5 1,4-3 377,7 9 0,0-7-64,0 6 0,3-5-167,3 5 1,-4-5 218,4 5 0,-2 0-120,2 6 1,-4 0 71,4 0 0,-3 0-29,-3 0 0,0 0 59,1 0 1,5 0-73,0 0 0,0 2 13,-6 4 0,0 1-102,1 5 0,-1 3-9,0-3 1,6 3-18,0 3 0,2-1 69,-2 0 0,4 0-187,8 1 0,1 5 46,5 0 0,3 0-91,8-6 0,2 2 118,3 4 0,-1-3-14,7 3 1,-7 2 60,2-2 0,1 6-37,-1-6 0,0 5 143,-7-5 0,1 8-122,0-2 0,0-2 135,0 2 0,0 0-50,0 5 1,0 1-27,-1-1 1,1 1-33,0 0 0,2-1-2,4 1 1,-5 1-38,5 5 0,4-5 48,1 4 1,-3 3 12,-3-3 1,-1 0-136,2-5 1,-5 5 223,5 1 0,-6 5-53,-6-6 0,2 2 112,-8-1 1,8-5-105,-1 5 1,-3 1 16,2-2 0,0 3-75,6-3 0,6-2 65,-1 8 0,8-7-130,-1 1 1,5-1 61,6 1 1,-2-4-136,8 5 1,-8 1 36,2-2 0,-6 1 29,-6-7 0,3 5 100,-9-5 0,-1 5 114,-10-10 1,-4-2-46,-7 1 1,0-1-58,-1 2 1,-5-2 125,0-4 0,-2-4-130,1 4 0,5-2 22,-4 3 1,4-5-23,1 4 0,-1-2 94,-4 2 1,3-4-114,-3 4 0,4 2-9,1-2 0,-1 0-58,-4-5 1,2-1 56,-8 0 1,6 1 29,-6-1 0,5 0-23,-5 0 1,6 3-113,-6 3 0,6-4 100,-6 4 1,6 2-9,-6-2 1,6 6-14,-6-6 1,8 6-6,-2-6 0,-3 6-106,3-6 0,-2 0 51,2-6 1,4 0 164,-5 1 0,-1-7-127,2 1 0,-8-7 53,2 7 1,2-8-12,-2 2 0,0 3-5,-5 3 0,5-3 25,0 3 0,0-1 10,-6 7 0,1-1 88,-1 0 0,-6 6-105,1 0 1,-1 0 31,7-5 0,-1 5-32,0 0 1,1 0-30,-1-6 1,2 0-22,4 1 0,-2-1-135,8 0 0,0 1 111,6-1 1,-1-2-24,1-3 1,-1 3 2,1-3 1,-6 3-18,-1 2 1,1 1 198,6-1 1,-6 0-110,0 1 1,-1-1 192,7 0 0,-6 2-40,0 4 0,-6 2-98,5 4 1,1-2-31,6-4 1,-6-2-114,0 8 0,-1-8-69,7 2 0,0-4 114,-1-1 0,1-1-83,-1 0 1,1-1 45,-1-5 1,-5 3 237,0-9 1,-8 7-42,2-6-3,4 7 1,-8-9-27,4 8 1,-3-9 7,-3 3 1,0 2-106,1-2 1,-1-1 72,0-5 0,0 6-139,1 0 0,-1 2 74,0-3 0,6-3-93,0 4 0,0 2 42,-5-2 1,-1 1 23,0-1 0,3-4 10,3 4 1,-4-2 10,4 1 1,-4-3 25,-2 4 0,6-4-34,1-2 1,4 6 91,-5-1 0,2 1-76,-2-6 0,-3 0 50,3 0 1,-10 6 17,-1 0 0,-3 1 120,3-1 0,1-2-58,-7 8 0,2-3 420,-2 3-327,-5 3 3,15-5-294,-7 7 0,7-6 157,-5 1-116,5-8 0,-7 9 70,9-7 0,-7 0-11,1-6 1,-7 0 79,7 0 261,-8 8-34,11-7-126,-5 7 0,1-8 115,1 0-67,-8 0-248,11 0 180,-13-8-195,6 7 0,-16-7 0,-2 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7819,'-9'-27'-97,"3"4"0,4 4-166,2 2 1,0-1-788,0 1 1050,8 7 0,1-13 0,8 4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7744,'0'17'3569,"-12"1"-2341,4-1 0,-13 2-120,16 4-1108,-1-4 0,6 6 0,0-7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8480,'8'-10'1906,"2"-3"-1530,7 7 0,0 0 62,0 6 1,1 0 604,-1 0-646,8 0 0,-6 2-259,4 4 0,-3-2-260,-3 7 1,-6 1-85,1 5 0,-8-5-290,1-1 0,-8 1-310,-3 5 0,-8 0 352,3 1 0,-4 3 28,-3-4 1,1 6 103,0-6 1,-1 1 334,1 5 0,7-4-39,5-2 0,3 1 290,2-1 1,2 0-68,3 1 1,7 5 128,11 0 0,-4-2 67,4-10 1,-3 5-132,-3-5 1,-6-1 296,1 1-306,-8-7-284,3 12 1,-9-9-14,-3 5 0,-13-3-246,-10-3 1,-5-4-74,-2 4 0,-1 2 21,-4-3 1,3 1-583,-3-6 924,3 0 0,3 0 0,-1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7800,'11'8'644,"1"4"0,-1 9-256,7 2 1,-1 6 203,0-6 0,0 2-186,1-2 1,-1 2-276,0 4 0,1-4-47,-1-8 0,0 0 101,0 0 0,-1 1-537,-5-1 0,5 0 270,-5 1 0,-1-9-1451,1-3 889,1 4 1,3-7-951,-3 9 675,-4-8 919,-8 3 0,7-7 0,3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69 8246,'0'-17'0,"-6"6"364,0-1 1,-7 6 31,1-5 483,-3 7 1,-2-4-319,-1 8 0,-5 2-252,0 4 0,-6 0-286,6 11 1,-7-2 123,1 14 0,-4-6-499,-1 6 0,-1 0 242,0 5 1,3 1-707,3 0 1,2-3 249,4-3 1,10 2-60,-5-8 0,12 2 625,1-2 0,3-4 0,2 6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8216,'0'-32'0,"0"3"1199,0 12-492,0 9 248,7 8-663,3 0 1,5 8-473,-3 3 0,1 5 139,-7 1 0,6 8-927,-7 4 0,9 3 968,-3 3 0,5 7 0,1 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8203,'6'-20'0,"0"-3"-159,0 12-5,-6-12 0,2 13 289,3-7 1,-3 5 15,4 1 1,-4 5 907,-2-6-646,8 9 0,-5-5 39,9 8 1,-6 0-1,5 0 1,7 8 95,5 3 1,2 5-150,-2 1 0,-4 0-59,4 0 1,-2 6-213,2 1 0,-6 1 101,1-2 1,-1-4-549,-5 4 1,-3 2 279,3-2 1,-7 2-1192,7-2 1,-6-4 165,5 4 1,-1-4 1073,1-1 0,5 7 0,-7 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52 8283,'0'-17'345,"-6"5"707,0 1-345,0 7-172,6-4-462,-7 8 1,-3 8 152,-7 3 1,-2 7-100,-4 5 1,1-2 127,-6 8 0,-3 0-308,-9 5 1,1 3-33,-7 3 1,6-3-86,-6 3 0,7-9 167,-1-3 0,5-1-130,6 2 0,4-2-817,8-4 0,2-4 950,3 4 0,-3 4 0,5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8214,'7'-17'0,"3"2"201,7 3 0,1 3 393,-1 3 1,2 4-262,4-4 0,-4 4-70,4 2 1,-5 2-1241,-7 4 666,5 3 1,-9 9-83,5-1 0,-5 8-163,-7 4 0,-1 2 195,-5-3 1,-4 3 119,-7-8 0,0 6 435,-1-6 1,1 0-184,0-6 1,-1-1 1203,1-5-454,7 5-390,3-14 0,9 5-69,3-7 0,7 0-88,11 0 1,12-5-903,11-1 0,4-8 688,2 3 0,7-5 0,3-1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8142,'0'-27'-97,"0"4"1,0 3-424,0 3 616,0 7 234,0-5 1,2 13-24,4-4 0,3 6-203,9 6 1,-3 4 263,-3 7 0,3 8-60,-4 4 1,7 4 312,5 1 1,-4 1-217,4-1 0,-9 1-122,-3-1 1,1 1-271,5 0 0,-2-7-291,-3 1 1,1-8-73,-7 2 1,6-3 245,-7-3 1,3-5-794,-2-1 1,-4-5-247,3 5-345,5-7 1488,-8 4 0,6-8 0,-8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9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571 105 8257,'2'-18'908,"3"1"-72,-3 0-527,6 0 1,-8 5 335,0 0 216,0 9-631,0-5 1,-2 8 15,-4 0 0,-3 8-244,-9 3 1,-5 5 90,0 1 1,-7 2-119,1 4 0,-6-4 27,-5 4 0,3 2-163,-3-2 0,1 2 50,-1-2 1,6-3-95,-1 3 1,2 2-214,10-2 1,-4 0-311,10-6 0,-2 2-1409,13 4 2137,-7-3 0,11 5 0,-6-8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8216,'27'-34'0,"0"9"8,-4 7 0,-2 9-61,8 9 1,0-6 478,5 0 1,-5 0-210,0 6 1,-8 0-57,2 0 0,-6 2-126,-5 4 0,-4 0-425,-8 11 1,-2-1 38,-4 12 0,-6-5 198,-11 6 1,-3 0 66,-9 6 0,-3-1-23,3 1 1,-4-6 203,11 0 0,5-8-103,5 2 1,9 2 152,9-2 1,2 0-41,3-6 1,5-5 97,7-1 0,8-1 98,4 1 0,-2-1 136,2-4 1,-8-4-178,2 3 0,-10-1 139,-1 2-714,-8-4 1,-4 13 205,-12-3 0,-11 3-689,-6 2 0,-3 1 108,-3-1 690,1-7 0,-1 5 0,0-5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8267,'0'-27'829,"0"8"1258,0 7-1575,0 8 0,8-3-19,3 7 1,5 4 361,1 7-518,8 1 0,2 20 64,8-3 1,-3 4 76,-3 1 0,4 7-366,-4-1 0,3 6 96,3-5 1,-8 5-678,-4-6 0,-4 0-203,-2-5 0,-5 0-621,-1-1 0,-5-7 420,6-4 1,-9-4-428,3-1 0,2-7 1300,-2 1 0,7-8 0,-3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35 8161,'-8'-17'-404,"-2"7"216,-7 3 1,5 7 380,1 0 1,-3 7-91,-9 5 1,-3 5 489,-9 6 1,0-2-153,1 8 0,1 0 45,4 6 1,4-1-273,8 1 0,2-2-78,3-5 0,4 3 6,8-8 1,10 0 226,7-6 0,4-7-979,14-4 0,-2-4 332,13-2 1,6-8-627,5-3 0,3-12 281,-2-6 1,-5 2 51,5-2 0,-12 2 220,-6-2 0,-3-1 351,-2 6 0,-9-4 0,-2 5 0,-13 0-103,-3 5 68,-8 9 0,-8 3 502,-3 12 0,-5 5-111,-1 12 0,-6-2-9,0 8 1,-6 8-13,6 9 0,-8 4 135,2 2 1,-9 7-117,-2 5 0,-7 1-18,7-2 0,-2 3-418,1-9 1,5 1 103,-4-6 0,3 0-127,2 0 1,-1-6-23,-4 0 1,9-14 16,-4 3 0,6-14 51,1-4 0,-5-1-107,4-10 1,4-1 141,2-5 1,2-7 75,-2-5 1,8-9 195,-9-2 1,15-8-77,-8 2 0,11-3 312,0-3 1,6 6-149,6 1 0,3 1-109,9-2 1,7-2-81,4 8 1,9-6-225,2 6 1,10 0-403,2 6 0,0-1 267,6 1 0,-3 6-869,3-1 1,-2 8 492,7-1 1,-1 1-981,1-2 1357,4 4 0,-5-6 0,7 8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35 8258,'-7'-17'1221,"-3"7"1,-7 2-409,0 8 0,-3 0-84,-3 0 1,2 8-267,-8 4 1,-7 3-192,-10 2 1,-4 6-364,-2 0 1,0 8 152,0-2 0,6 4-850,0 1 0,2 1 45,-2-1 0,9 1-323,8 0 0,10-1 276,2 1 1,7-1 789,10 1 0,8-1 0,1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8187,'0'-18'2645,"-2"3"-1454,-3 4-1463,3 3 1,-8 8 126,4 0 0,3 0 371,-9 0 0,0 2-160,-5 4 0,0 3-70,0 8 1,1 7 16,5-1 0,3 7-10,8-1 0,2-2 239,4 2 0,11-2-70,12 2 1,11-4-14,6-8 0,-2 0-157,3 0 0,-9 5 47,2-5 1,3 4-197,-3-9 0,-5-3-382,-7 3 0,-6-8-1669,1 1 2198,-4-3 0,6-2 0,2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8205,'-12'0'3293,"1"0"-2373,7 0 0,-4 2 241,8 3 0,-6-1-341,0 8 0,-1-1-13,1 7 1,2 5-1445,-7 0 1,5 15 239,-6 3 397,1 7 0,-6 19 0,-1 4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8118,'9'-7'-1043,"-1"5"0,-2-8 1534,0 4 1,7 4 457,-1-3-668,-5 3 0,1 0 18,-8-4 4,8 4-139,-6-13 19,5 5 0,-7-1 127,0-1 14,0 8-63,0-3-60,0 7-535,0 0 132,-15 7 1,5 3 72,-7 7 0,2 0 152,9 1 1,0-1 55,6 0 1,0 3 197,0 3 0,2-2-193,4 8 1,3-8-14,9 2 1,1-4 133,4-2 0,-2-7 156,8-4 1,6 1-239,5-1 1,0 0 32,-5-6 0,-1-2-215,1-4 1,3 2-110,-3-7 50,-4-1 1,-14-5 69,0 0 1,-7-6-58,-4 0 1,-12-6-89,-6 6 1,-5-8-184,-6 2 0,-4 4-176,-7 2 1,-1 4 219,0 2 1,-7 7 331,-4 4 0,-4 4 0,-2 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7966,'-17'0'0,"0"0"-278,-1 0 1,7 2-832,-1 4 1109,8-4 0,-11 13 0,5-5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7966,'-8'9'0,"7"-1"110,-7-8 150,8 0-260,8 0 0,1-8 0,8-1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7966,'-18'0'690,"7"0"-610,-1 0 113,9 0-457,-5 0 0,8-2 146,0-4-13,0 4 277,0-5 96,0 7 55,0 0-43,-8 0 0,4 1-149,-7 5 1,5-2 155,-5 8 0,1 1 13,-2 10 1,-1-4-79,7 4 0,0 2-80,6-2 0,0 0 7,0-5 0,8-1-83,4 0 0,3-5 93,2-1 0,8-7-18,4 2 0,4-4-34,1-2 0,1-2-25,0-4 0,5-3-200,0-9 1,-5 1 80,-6 0 1,-8-6-100,2 0 0,-4-2 8,-2 2 1,-7-2 96,-4-4 0,-6-4-9,-6 4 0,-6 2-24,-11-1 0,-4 8-93,-7 3 1,-3 2 129,-3 9 1,2 0-666,-9 6 0,1 10 718,-6 7 0,1 8 0,-1 10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9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8180,'10'0'0,"-3"-2"123,-7-4-7,0 4 23,0-6 0,-6 6 15,1-3 25,-1 3 1,4-6-178,-4 8 1,4-2 14,-3-4 0,1 4-135,-2-3 215,4 3 1,-8 2 76,5 0-173,3 0 1,-14 0 92,5 0 1,1 2-12,-1 3 1,5 3 43,-6 4 0,9 3 6,-3-3 1,-2 3 81,2 2-96,1 0 1,5 1 30,0-1-28,7 0-163,3 1 0,7-7 133,0 1 0,1-8-119,-1 1 0,6-3 90,0-2 1,0-2-245,-5-3 1,-1 1 5,0-8 0,-2 6-186,-3-5 279,3-1 1,-13-5-126,4 0 0,-4 5-148,-2 1 0,-8-1 84,-3-5 0,-7 5-42,-5 1 1,4 7 77,-4-2 1,4 4-449,2 2 683,-1 0 0,-7 8 0,-2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4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7978,'10'0'293,"-3"-2"-128,-7-4 0,2 4-71,4-4 519,-4 4 159,6-5-240,-8 5 225,0-14-755,0 15 179,0-7-191,0 8 14,-8 8 1,0 1-11,-3 8 1,-3 1 10,8-1 1,-5 2-15,5 4 1,0-9 44,6 3 0,0-4 50,0 5 1,2-7-6,4 1 1,4-8 1,7 1 1,8-3-169,4-2 1,-2 0 33,1 0 0,-1-2-76,2-3 1,2 1 49,-8-8 0,0 1-185,-6-7 1,-7 7 80,-4-1 1,-4-1 34,-2-10 0,-8 4-195,-4-4 0,-5 3 60,-6 3 1,4 2-53,-4 3 0,-2-1-56,2 7 389,0 0 0,5 6 0,1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7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6118,'-10'-10'1313,"2"3"-936,8-1-217,0 6 15,0-6 43,0 1-214,0 5 146,0-14-228,0 14 240,0-13-12,0 13 22,0-6-16,-7 8 51,5 0 4,-14 0 171,7 0-275,-8 0 1,5 0 108,1 0 0,5 2-104,-6 4 0,6-2 11,-5 8 0,7-7-11,-2 7 1,-1-1 2,1 7 0,0-1 31,6 0 1,0-3-19,0 3 0,0-9-142,0 9 1,8-6 85,3 1 0,5 1-141,1-7 1,0 6 12,1-6 1,-1-1 47,0-5 0,0 0-2,1 0 0,-1-5-114,0-1 0,-5-8-60,-1 3 0,-5-5 96,6-1 0,-8-2-121,1-4 0,-5 2 78,-5-8 0,1 8 251,-8-2 1,1-2 41,-7 2 1,-5-6 193,0 6 1,0 5-300,6 7 1,0 7-264,-1-2 0,1 4-564,0 2 0,-1 10 770,1 7 0,-8 8 0,-2 10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8161,'10'0'2105,"5"0"-1394,-13 0-196,6 0-230,-8 0-108,-8 0 1,-1 2 14,-9 4 1,-1 3-5,-4 9 0,4 1-15,-4 4 0,-2-2-152,2 8 1,6-6-25,5 6 1,8-6-177,-2 6 1,6-6 114,6 6 1,11-8-10,12 2 0,6 2-132,5-2 1,-1-2-182,7-9 1,-2 1-26,2-7 1,2 1-291,-8-1 0,7-4-53,-7 4 1,-2-4 753,-9-2 0,4 0 0,-6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8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8156,'0'-12'-1924,"0"1"2582,0 7-322,0-11-4,0 13 47,0-14-70,0 14 299,0-13-190,0 13-148,0-6 0,0 7 88,0-5-176,-8 4 1,4-6-58,-7 8 0,5 6-144,-5 0 1,7 7 47,-2-1 0,-2 3 109,3 2 1,-1 1-200,6-1 145,0 0 0,0 1-86,0-1 1,7-6 91,5 1 0,3-8-4,3 1 0,1-3-47,4-2 0,-2 0-86,8 0 0,0-5-80,5-1 1,-7-8 107,-4 3 1,2-4-172,-2-3 1,-2 7 102,-9-1 0,1 1-110,-7-7 1,0 1 49,-6 0 0,0 3-151,0-3 0,-2 7 42,-4-13 1,-3 14-103,-9-9 0,1 5 358,0-4 0,-8 7 0,-2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3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7772,'0'-10'297,"0"0"-197,0 5-303,0 3 1,0-8 484,0 4-71,0 5-20,0-7 85,0 8 727,0 0-894,0 8 0,0 1 132,0 8 1,0 1 16,0-1-102,0 8 1,0-6-55,0 4 0,8-5-7,3-7 1,6-3-2,7-8 0,8 0-106,9 0 1,7-8-191,-2-3 0,2-5 100,-2-1 0,-4 0-372,-7-1 1,-8-1 125,-4-4 1,-6 4-17,-6-4 0,-3 4 156,-8 1 1,-4 1 32,-7 0 0,-3-1-11,-14 1 1,-7 2 56,-5 3 0,-1 4 129,7 8 0,-9 0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4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7922,'0'-18'-1778,"0"9"2082,0-7 856,0 14-795,0-13 1,-2 13-171,-3-4 0,1-1 7,-8 1-25,8 0 0,-5 6-37,3 0 1,2 0 119,-7 0-110,7 0 0,-10 2 9,9 4 0,-3 9-75,2 8 0,4 2 46,-3-2 1,3-3-150,2 3 0,2 2 98,3-2 1,5 0-97,7-6 0,0-5 84,1-1 1,5-7-96,0 2 0,8-4-160,-3-2 0,5 0 56,2 0 0,-8-6-195,-4 0 1,2-13 44,-2 2 1,-6-5 11,-5 5 1,-9 0 42,3 0 0,-4-7 23,-2 1 1,-2-5 53,-4 5 1,3-1-16,-9 7 0,-5 0 159,-6 0 1,0 7-68,5 4 1,1 4 72,0 2 0,-8 8 0,-2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3788 87 7047,'0'-11'247,"0"-1"247,0 8 1,0-5-1225,0 3 508,0 4 0,2-6-323,4 8 575,-5-8 324,7 7 78,-8-7-197,0 0 133,0 6-222,0-5 29,0 7 1,-2 0-34,-4 0-289,5 0 214,-15 0-306,7 7 145,-9 3 1,3 7 109,3 0 0,-3 1-23,3-1 0,-3 6-9,-2 0 0,0 8 4,-1-2 1,-5 5-20,0 7 0,-8-3 1,3 8 1,-11 6 22,-1 6 1,-1-1-11,7-5 1,-6 6 4,-1 0 0,-1 5-119,2-5 0,3-1 275,-3-5 0,-3 0-89,3 0 1,0 5 81,5 1 1,-5 2-131,-1-3 0,1 3 6,5 3 0,-5 3 34,0-9 1,-6 1 0,5-6 1,1 5-150,5 1 1,-7 7 62,-4-1 0,-4 1 44,-2-1 1,-5 7-14,-1-8 0,2 4 39,10-15 0,-2 4 39,8-10 0,-6 2 140,5-2 0,1-4-148,5-7 0,1 0 15,-1-1 0,0 7 44,1-1 0,-1 0-41,1-5 1,-1-2-158,1-5 0,5 5 142,0-4 0,0 4 37,-6 1 1,1 1-58,-1-1 0,1-1-12,-1-4 0,1 3 57,-1-3 1,0-2 8,1 2 0,-7-6 91,1 6 0,7-8-112,10 2 0,-2-4-122,2-1 1,0 5 123,6 0 0,-2 0-141,-4-6 0,4 6 25,-5 0 1,5 0 19,2-6 1,-6 7 81,0-1 1,-6 0-10,6-6 1,-6 8 45,6 4 0,-2-2-62,2 1 0,-4-1-73,-7 2 1,-1 4 78,0-4 1,7 1-10,-1-1 1,0 2 60,-6-8 1,14 12 0,4-7 1,-2 1-5,-4-11 1,0-1 9,5 0 0,3 0 163,3 1 1,-3-7 227,3 1-398,-3-1 1,4 5-14,-1-5-208,8 5 1,-5-9 139,3 5-337,4 3 217,-6-5-97,8 7-47,0-7 146,0-3 1,-2-5 154,-3 4 1,1-2-103,-8 7 1,6 1-18,-5 5 1,-1 1 29,-5-1 1,0 0 5,-1 0 0,1-5 34,0-1 0,5-7 1,1 2 1,5-2 45,-5 2-74,7-4 1,-6 5-48,4-7 1,4-2 47,-3-3 1,3 1-552,2-8 0,9 1 76,9-7 0,12-1-563,11-4 1057,14 12 0,-16-28 0,11 10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8231,'0'-18'0,"0"7"-305,0-1 298,0 8 260,0-11 83,0 13-300,0-6 1,2 8 119,4 0 105,-4 0-513,5 0 236,1 0 1,-4 0-211,7 0 103,1 0 0,5 2 36,1 4 0,-1-2 64,0 8 1,2-7-11,4 7 1,4-1 22,8 7 1,0-1 8,-1 0 0,6 1-23,1-1 1,1 2 8,-2 4 0,-1-2-7,7 8 0,0-6 23,6 6 1,-6-6-3,0 6 0,0-2 56,6 2 1,0 3 7,0-3 0,-2 2 141,-4-2 1,-4 5-105,-7 1 0,-1-1 47,1 7 0,0-3-151,-1 2 1,1-1-11,-1 7 1,1 0-1,0 6 1,5 0-151,0 0 1,3 0 153,-3 0 1,4 3-176,8-3 1,2-2 290,3-10 1,-1-1-131,8 7 1,-9-8 231,3 3 0,-2 1-12,1-2 1,-3 6-7,4-5 0,-4 1-43,-3-2 1,1-3 148,0 3 0,0 3-216,0-3 0,-2 0-74,-4-5 1,2 5-38,-8 1 1,6 7 129,-5-2 0,-1-2-225,-5 2 1,-1-2 44,1 2 1,0 8 53,-1-8 1,6 8 76,1-8 0,-1-4-3,-5-1 1,-1 3 23,1 2 0,0-4 23,-1-1 0,-5-5-18,0-1 1,0-1-28,5 1 1,-1 0-202,-4-1 0,-2 1 321,-4-1 0,-4-1 22,4-4 0,-2 2-151,2-8 1,-8 11-12,8-5 1,-13 6 33,7-12 0,-3 5 97,3-4 0,0 4-213,1-5 0,-7 0 109,1-5 0,-1-1 131,7 0 1,-1 8-53,0 4 0,0-4-27,1-2 0,-7-4-75,1-1 1,-1-1 2,7 0 0,-7-1 45,1-5 1,-3 5-31,3-5 0,1 4 188,-7 3 0,8-1-97,-3 0 0,-1 6-235,1 0 0,-5 1 201,5-7 1,-5 6 49,6 0 0,-6 0-94,5-6 0,-7 1 31,2-1 0,1 0-138,-1 0 0,6 7 110,-7-1-212,9 0 223,-5-6-50,1 0 1,4-5 141,-9-1 159,1-7-30,-6 4 333,0-8-1485,0 0 0,0-16 1,0-3-1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2732 18 8366,'10'-8'-796,"-2"6"-42,-8-6 128,7 8 894,3 0-190,7 0 0,-5 6-149,-1 0 86,1 7 1,-3-9 25,-3 8 0,2-6 25,-2 5 0,-1-5 18,-5 5 0,0-5 0,0 6 0,0-7 0,0 7 0,0-6 0,0 5 77,-7-7 1,3 10 135,-8-9 0,1 9-100,-6-3 0,-1 5 118,1 1 1,-6 6-57,0 0 0,-8 8 131,2-2 1,2 9-316,-1 2 0,-1 8 178,-6-1 1,6 2-275,0 3 1,-1 12 70,-11-1 0,5 14-283,-4-8 0,-7 12 337,-4 0 0,24-38 0,0 0-220,-5 3 1,0 0-1,3 2 1,1 0 269,-4 4 1,0 0 0,1 0 0,-1 0-66,-2 0 1,-1 0-1,0 2 1,1 1 48,-1 0 1,0 0-1,0 4 1,-1 1-253,-2 0 0,1 1 1,4 0-1,1 1 216,-3 4 1,1 0 0,5-6-1,0 0 19,0 0 0,1 1 0,0-6 0,2-1-2,-1 1 0,2 0 0,2-3 1,2-1-111,0-1 1,1-2 0,-16 39 151,1-12 0,3 0 32,3-6 1,-4-2 47,4-9 1,-3-4-89,-3 3 0,-5 5 21,-1 1 1,-7-3-198,2-3 0,-2 3 69,2-2 1,-2-1 51,8-5 0,-1-6 378,7 0 0,-1-7-344,0 1 1,3-3 509,3-3 1,-2 1-313,8-1 0,-2-5 242,2 0 1,4-6-278,-4 6 1,-2-2 72,2 2 1,0-4-193,6-8 1,-1 0-5,1 0 0,5 1 11,1-1 0,5-7-128,-5-5-175,7 5 188,-4-8-781,8 6 560,0-8 0,8 0-466,3 0 1,7-2 168,5-4 1,-2-4 533,8-7 0,7-8 0,8-2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8241,'9'0'-216,"1"0"114,-4 0 0,1-1 198,5-5 1,3 2 127,-3-8 0,5 7 111,6-7 1,-2 8-86,8-2 1,-6-1 0,6 1 0,-6 0-17,6 6 0,-6 6-32,6 0 1,-6 13-196,6-2 1,-6 10-325,6-4 1,-1 14 78,7-3 1,0 12 134,-1 1 0,1 3 35,-1 1 1,3 1 69,3 0 0,4 6-298,8-1 1,0 3 276,0-2 1,8-5-2,3 5 0,4 2 17,2-3 0,6 1-186,0-6 1,-33-23 0,1-1 194,0 1 0,0 0 1,0 3-1,1 0-6,2-4 1,0 1-1,-2 3 1,0 0-1,0-4 1,-1 1-1,-2 4 1,-1 0 0,0-2 0,0 1 1,33 33 170,2-1 1,-4 3-51,-2-4 0,-1-1-41,-5 1 0,4-5-1,-3 5 0,-3-7 17,3 2 0,-7-5-81,7-1 1,-3 0 50,3 0 0,1 0-126,-7 0 1,1-6-2,-1 0 0,-2-6 235,7 7 1,-7-7-71,1 6 1,-9-8 88,-2 3 1,-1-5-176,1-1 1,2 0 176,-8-1 1,1-5-205,-7 0 1,1-2 376,-1 1 0,-5 3-267,0-8 1,-8 0 122,2-5 0,2-1-141,-2 0 0,0 0 60,-6 1 1,1-1 106,-1 0 0,0 1-191,1-1 0,-1 0 20,0 1 0,8-1 27,4 0 1,-4 6 10,-2 0 1,2-4 114,-2-1 0,6-5-88,-6 10 1,2-4-186,-2-1 1,-4 1 16,4 4 1,-5-2 34,-7 8 1,5-8 65,-5 2 0,4 2-4,3-2 1,-3 0-157,-3-5 1,3 1 124,-4 4 1,5-4 0,1 4 0,-5-4-3,-1-1 0,1-1 38,5 0 0,-5 2-59,-1 4 0,-1-3-2,1 3 0,5-4 48,-5-2 1,-1 1 2,1-1 0,-5 0 246,6 0-220,-9 1-180,13-1 135,-14 0 0,5-5 61,-7-1 15,0-7-1,0 4 126,0-8-545,0 0 137,0-8 1,-2 4-849,-3-7 0,1 1 110,-8-1 895,-7-12 0,-15 3 0,-11-14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3113 70 8283,'17'0'-729,"0"-2"467,1-4 0,-1 4 202,0-3 0,8-3 185,4 2 1,-2-1 266,2 1 0,-8 2-131,2-8 0,-4 9-34,-2-3 168,-7 4-171,5 2-119,-13 0-12,6 0-249,-16 0 1,-3 8 53,-12 3 1,4 6-166,-4 6 0,1-3 66,-1 3 1,2 2 151,-8-2 1,6 6 172,-6-6 0,1 13-119,-7-1 0,0 11 20,1 0 0,-14 10 9,-4 1 0,-4 9-111,4-3 1,-1 10 161,-5 2 0,2 8-266,25-43 1,-1 0-1,0 2 1,0 1 179,-2 0 1,-1 0 0,1 1 0,1-1 21,1 0 1,1 0 0,-7 5 0,1 0-28,-1 4 1,1 0-1,-1 1 1,1 0 4,0 4 0,-1 1 0,-3 0 1,-1-1-11,2 4 0,-1-1 0,-2 0 0,0 0-239,5-3 0,1 1 0,-1 1 0,1 1 260,3-2 1,-1-1 0,-2-1 0,-1 0-21,1-2 0,-1 1 0,0 1 0,1 0 0,2-2 0,1 1 0,3-1 0,1 0-76,0-4 1,2-2-1,2-4 1,0-2 95,-20 33 0,-2 0 152,7-6 0,-1 2-148,2-13 1,3 0 282,-3-6 0,-2 5-19,1 1 0,-7 5-126,2-5 1,2 5-78,-2-5 0,2 5 10,-2-5 0,-2 0-83,7-6 0,-3-8 268,9-4 1,-3-3-84,9-3 1,2 1 352,-2-1 0,6-1-237,-5-4 1,6 4 443,-1-5 1,6 3-563,6-2 1,-3 2 114,8-8 1,-5 6-335,5-6 0,0 0-341,6-6 281,-7 0 0,5 1-200,-4-1-271,4-8-271,2-1 462,0-8 0,8-4-92,3-7 1,14-18-107,10-23 1,15-15 571,-19 27 0,1-1 0,5-8 0,1-2 0,1-2 0,1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19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8252,'0'-10'-539,"0"-5"440,0 13 0,2-8 187,4 4 1,3 4-61,9-3 0,-7 3 2,1 2 0,-1 2 24,7 3 0,-7-1-21,1 8 1,-7-6 79,7 5 0,-2 2-19,1 11 0,-3-3 92,-8 8 1,2-6-54,3 5 1,-3-5 21,4 6 1,-4 0-88,-2 6 1,0-1 16,0 1 0,6 5-121,0 1 0,1 7 78,-1-2 0,-2 4-117,7 2 1,-7 1 50,2 5 1,2-4 32,-3 3 1,1 3 46,-6-2 0,6-1-2,0-5 1,0 6-8,-6-1 1,5 3 27,1-2 1,0 3 18,-6 8 1,2-5-38,3-1 0,-3 1-65,4 5 1,2-6 44,-2 1 0,1-7-12,-1 7 0,-4-7 55,4 7 0,1-9-1,-1 3 0,0-4 75,-6-2 0,-2 0 201,-4-1 1,2 1 31,-7 0 1,7 2-170,-2 4 0,-1-5-196,1 5 1,0-4 19,6-2 1,0 5-235,0 1 0,6 0 244,0-6 1,5-2 19,-5-4 1,5 2-244,-5-8 1,6 6 17,-6-6 0,5 1 323,-5-7 0,7 1-127,-1 0 0,-3-1 113,3 1 1,-6-6-83,5-1 0,-5-1 18,5 2 1,-7 4 29,2-4 0,2-2-14,-2 1 0,5-7-44,-5 3 0,5 1-9,-5-2 1,6 5-104,-7-5 0,7 2 66,-6-2 0,5-1-109,-5 6 0,2-6 154,-3 1 0,-3 2-14,4-2 1,-2 0 31,2-6 0,-4 6 135,3 0 1,-3 0-101,-2-6 1,6 1 162,0-1 1,0 0 28,-6 1 0,0-1-102,0 0 1,5 1-242,1-1 0,6 0 59,-7 0 0,7 1-198,-6-1-11,7 0-196,-3 1 1,1-7-132,1 1 0,-6-9-508,5 3 1,-5-4-276,5-2 1,1-8 1294,5-3 0,8-12 0,2-4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1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8220,'10'-8'-11,"3"4"365,-7-7 14,0-1-290,-6 3 1,1-1-269,5 4 98,-4 4 1,8-11 205,-5 7 143,-3 0 1,8 6-84,-4 0-219,-4 0 1,7 0 234,-3 0-344,-4 0 96,6 0-260,-8 8 0,0 2-854,0 7 1172,-8 0 0,-2 8 0,-7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8130,'0'-27'0,"0"7"0,0 9 1327,0 7 287,0-4 0,-2 14-498,-4 0 1,4 13 382,-4-2 0,-3 10-2095,-3-4 0,-1 14 404,1-3 1,-3 13 191,3-1 0,-3 11 0,-2 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9:2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8057,'-9'-11'349,"3"-1"-166,4 8 0,2-5 685,0 3-497,0 4-251,8-6 0,-4 8-4,7 0 32,1 0 1,5 6-86,0 0 0,1 5 72,-1-5 0,0 7 0,1-1 0,1 3-88,4 3 1,-4-1 1,4 0 0,-2 2-2,2 4 1,2-3-163,4 3 1,-2-4-24,-4-2 0,-2 6 103,8 0 1,-8 0-69,2-5 1,-2 1 39,2 4 1,-5-4 27,-1 4 0,0-4 15,-5-1 1,3-1 14,2 0 1,1 6-13,-1 0 1,0 1 6,1-7 0,-1 6-92,0 0 1,2 2 79,4-2 0,-1-2-44,6 8 0,-5-8 31,6 2 1,-4 2-3,10-2 0,-16 2 38,10-2 0,-4 2 16,9 4 0,-12-4 21,-5-8 0,-4 6 18,5 0 1,1 2-37,4-2 0,-4-3-7,4 3 0,-2-2-6,2 2 1,-1-4-5,6 4 0,-7-2-7,3 2 1,-5-2-2,-2 8 1,4-6-6,-4 6 1,10-8 11,-9 2 0,9 2 5,-4-2 1,5 6-48,-5-6 0,8 2 40,-2-2 1,-2-3-32,2 3 0,-2-4 27,1-2 0,-1 2-2,-4 4 1,2-3 44,4 3 1,-4-4 93,-7-2 1,5 6-75,0 0 1,0 0 118,-6-5 1,0 5-20,1 0 0,-1 2-95,0-2 0,0-2-99,1 8 1,5-2 65,0 1 1,0 3-160,-6-8 0,6 6 127,0-6 1,6 6-113,-6-6 1,2 2 163,-2-2 1,-4-4-10,5 4 0,0-3-46,0-3 1,-1-2-10,-6-3 0,2 5 216,4 0 0,-9-5-35,3 5 0,-4-3 95,5 3 0,-1 0-200,0 0 0,-1 1 25,-5-1 0,5 2-90,-5 4 0,4-3-163,3 3 1,-5-4 280,4-2 0,-3 0-64,9 1 0,-10-1-185,-1 0 0,-1 1 40,7-1 0,-1 4 81,0-4 1,-1 10 29,-5-10 1,5 5 15,-5-5 1,-1 0-3,1 1 1,-1-1 17,1 0 1,3 0-85,-8 1 1,7-1 56,-1 0 1,1 1-156,-1-1 0,3 0 69,-4 0 1,-1 1 37,2-1 1,-3 0 57,3 1 1,1-1 123,-7 0 1,6 0-77,-7 1 0,9-1-63,-3 0 0,3 1 1,-3-1 0,5 0 42,-5 1 1,-1-1-126,1 0 0,-5 0-5,6 1 1,-3 1-74,3 4 0,1-4 82,-7 4 1,5 2-20,-5-2 1,6 0 83,-6-5 0,5-1 80,-5 0 0,5 1 13,-5-1 1,6 0-65,-7 0 0,7 6 54,-6 1 1,7-1-28,-1-6 1,-3-2 16,3-3 0,-6 3-62,5-3 1,-5-3-5,5 3 1,-5-6-3,6 5 1,-7-5-10,7 5 1,-8-5-18,2 6 0,1-7 29,-1 7 0,6-6 126,-7 5 1,1-5-100,-6 6 1,6-7 5,0 7 1,5-6-3,-5 5 1,2-1 52,-3 1-52,5 5 0,5-7 4,-3 9 1,3-3 1,-3-4 1,3 5-4,2-5 1,1 7-209,-1 5 0,0-4 153,1 4 0,-3-10 250,-4-1 1,5-1-116,-5 7 1,-1-7-39,2 1 0,-7-6 136,7 5 1,-8-5-96,1 5 1,3-5 7,-2 6 1,0-7-31,-6 7 0,5-6-2,1 5 1,0 1-165,-6 5 1,6 0-540,-1 1 719,9-1 1,-10 0 789,7 1-787,-7-9 0,6 5-68,-5-9 82,-3 1 0,6-4 32,-8 4 183,0-4-292,0 5-154,0-7 0,2 0-21,4 0 1,-4-1-559,3-5 670,-3 4 0,-9-21 0,-3 4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0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432 104 7952,'10'-12'0,"-4"1"28,-4 7-28,-2-4-275,0 0 250,0 7 0,0-9 367,0 4 617,0 4 150,0-13-426,0 13-6,-8-13-178,6 13 366,-6-6-241,8 8-358,-7 0 0,3 0-176,-8 0 0,3 8 105,-3 3 0,-3 7 30,3 5 0,-3 3-3,-2 9 0,-1 7-60,1 4 1,-6 14-21,0 9 0,-6 0-143,6 6 1,-6 2 66,6-2 0,0-6-222,6-5 1,0-3 52,-1 3 1,3-7-179,3-11 1,3-3 120,3-9 0,4-5 16,-4 0 0,4-8-106,2 2 1,-1-10-447,-5-1-215,4-8 85,-6 4-124,8-8 394,0 0 0,6-10-229,0-7 0,9-5 785,2-12 0,8-5 0,10-12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8002,'0'-10'-294,"0"3"135,0 7 1,2 0 532,3 0 1,3 2-5,4 3 0,3-1 168,-4 8 0,11 7-204,1 10 1,2 5 12,-2 7 0,-4 3-100,4 8 1,-4 11 143,-2 1 1,1 14-21,-1-3 1,-7 6-102,-5 0 1,-1-5-361,2-6 0,-4-7-307,4 0 1,-4-9-371,-2-2 0,2-10 541,3-13 1,-3-4 12,4-7 0,-4-1-731,-2 0 182,0-7 1,0-5-415,0-10 1176,0-5 0,0-15 0,0-2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1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7899,'-15'2'1936,"3"3"-1592,5-3 1,5 6 1,-4-8-166,4 0 0,-4 0-19,12 0 0,4 0 170,7 0 0,6 0-61,0 0 1,8 0-690,-2 0 0,3 0-137,3 0 1,0-6-397,-1 0 1,1-5 951,-1 5 0,9-7 0,1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7882,'0'10'1081,"0"5"-811,0-3 0,0 3 1340,0 3-1047,7-1 0,-5 6 342,4 0 1,-4 6-400,-2-6 1,0 6-537,0-6 0,0 6 89,0-6 1,0 0-1367,0-6 0,0 0 376,0 1 1,2-7 930,4 1 0,3-1 0,9 7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10625,'11'0'693,"1"0"1,-6 0 49,5 0-425,-7 0 1,11 0-220,-3 0 0,-2 0-138,1 0 1,1-6-810,5 0 0,0 0 619,1 6 0,-1 0-803,0 0 1032,0 0 0,1-7 0,-1-3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7847,'0'17'995,"7"-6"231,5 1 0,3-8-1009,3 1 0,-1-3-46,0-2 1,2-2-57,5-3 0,-3 1 72,7-8 1,-4 7-1032,4-7 1,1 6 207,6-5 636,-1 7 0,1-11 0,0 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7854,'0'-17'-1907,"0"7"1880,-8 3 117,6 7 296,-13 0 1,11 0 82,-7 0 113,7 0 1,-6 0-164,4 0 1,3 0 17,-9 0 0,6-6-211,-5 0 1,-1 0-67,-5 6 1,5 0 3,1 0 0,-1 0-71,-5 0 1,0 0-247,-1 0 1,1 6 127,0 0 0,1 7-306,5-1 1,-3 5 109,9 6 1,-1-2-12,6 8 0,0 0 125,0 6 0,2-7 65,4 1 1,-3 0 2,9 6 0,-2-3 7,1-3 0,3 2 4,-9-8 0,7 2 2,-6-2 1,5-4-146,-5 4 0,0-4 92,-6-1 0,0 1-288,0 4 0,0-4 71,0 4 0,-2 2-9,-4-2 0,-2 0 187,-3-5 0,-3-7 210,9 1 1,-7 1 396,6 10 1,1-4-283,5 5 0,0 1 157,0-2 0,0 7-40,0-1 0,0 4 87,0 1 0,5 1-52,1 0 0,0-7 105,-6 1 0,6-2-23,-1 2 1,1 4 120,-6-5 1,0-3-39,0-2 0,0-3-164,0-3 1,0 0-463,0 1 0,0-1 143,0 0 1,0 0-260,0 1 1,2-1-352,4 0 0,-4 6 569,4 0 0,11 0 0,2-5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8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7217,'0'-11'703,"0"-1"-254,0 8 1,0-5-116,0 3 0,2 4-80,4-4-25,-4-3-3,6 7 0,-6-6 123,3 8 59,-3-8 111,6 6 247,-8-5-224,0 7 796,0 0-862,0 7-453,-8-5 1,6 14 42,-3-5 1,1 3 5,-2-3 0,4 5-17,-4-5 1,4 4-177,2 3 0,0-7-13,0 1-76,0-1-55,0 7 51,0-9 212,8 7 0,-4-15-111,8 5 0,1-4-13,10-2 1,-2-2-172,8-4 1,-2-3 79,2-8 0,1-1-95,-6 1 0,1 4 21,-2-5 0,-6 5 86,0-10 0,0 4 241,-5 1-35,-4 1 29,-1 0 0,-7-1 136,0 1-106,0 0 1,0-1 228,0 1 0,0 6 97,0-1-119,-7 8 0,5-5-30,-4 3-17,-4 4-308,8-6 1,-5 10 97,7 4 0,-2 4-120,-4 7-81,4 8 159,-6 2 1,7 9-35,-5 5 0,4 3 44,-4 8 0,-2 1-7,3 5 1,-3 2-58,2 3 0,4 4-128,-3-3 1,-3-3-10,2 3 1,-5-14 111,5 2 0,-2-12-128,2 0 0,2-5 86,-7-6 0,1-4 91,-1-8 0,-5-6 24,5 1 1,-4-8 138,-3 2 0,1-5 541,0-1-338,-8 0-179,5-7 1,-5-3 268,8-7-175,8-8-55,-7 6 0,14-6 498,-3 7-259,3 1-203,2 0 0,0-2-198,0-4 1,7 3-20,5-3 1,5 4-514,6 2 440,-4-8-581,14 6 0,-6-6 336,8 7 0,-1-5-212,1 0 1,-6 0-100,-1 6 1,1 1-923,6 5 1568,-8-4 0,5 13 0,-5-6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8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7929,'-9'0'2712,"1"8"-2532,8 1 1,0 3 306,0-1 0,0-5 479,0 6 0,0-1-646,0 6 0,0 1-290,0-1 0,0 6-9,0 0 0,0 2-258,0-2 1,0-4-1015,0 4 0,0-3 59,0-3 1192,0 0 0,8 0 0,1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0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7928,'0'-10'-252,"0"-5"0,0 11 197,0-7-160,0 7 138,0-12-225,0 14 172,0-13-6,0 13 242,0-6-4,0 8 826,0 0-853,8 8-65,-6-6 1,5 8-10,-7-5 0,0-1 20,0 8 0,2-6 9,4 5 88,-4-7-101,6 11 1,-8-11 130,0 8-107,0-9-11,0 13-29,0-7 0,0 9-5,0-1 1,5 0 16,1 1 1,0-1-11,-6 0 0,0 6 61,0 0 0,0 0-50,0-5 1,0 5-9,0 0 1,0 6-4,0-6 0,6 2 202,0-2 0,-1 2-142,-5 3 1,0 5-78,0-4 1,0 4 31,0 1 0,0 1-15,0-1 0,0 3-88,0 3 1,0-3 71,0 3 1,0-1-24,0 1 0,0-4 20,0 5 1,0 1-33,0-2 0,0 6 39,0-5 1,-2 1-1,-3-2 0,3-3 9,-4 3 0,4-3 3,2-3 1,0 1 64,0 0 1,0-1-68,0 1 1,0-6-9,0-1 0,0-1 10,0 2 1,0-4-3,0-8 17,0 8-13,0 2 0,0 0 31,0-4 1,0-2 2,0 2 0,0-1 67,0 6 0,0-5-82,0 6 0,0-6 52,0 6 0,0 0-38,0 6 0,0-1-73,0 1 0,0-1 6,0 1 1,0-2-11,0-5 0,0 3 31,0-8 1,0 8-12,0-2 1,2-2 117,4 1 1,-4-4-100,3 4 1,-3-5 75,-2 6 0,0-6-61,0 6 0,0-8 7,0 2 0,0 2-27,0-2 1,0 6-89,0-6 1,0 6 90,0-6 0,0 8-17,0-2 1,0-2-31,0 1 1,0-5 63,0 6 0,0-2 98,0 2 0,0 2-79,0-8 0,0 8 37,0-3 0,-5-1 17,-1 2 1,0-6 5,6 6 0,0-2-72,0 2 0,0 3-14,0-3 0,0 2-141,0-2 1,0 1 94,0-6 1,6 1 113,0-2 1,-1-4-67,-5 4 0,0 2 67,0-2 1,0 0-50,0-6 1,0 6 24,0 0 4,0 0 1,0-5 98,0-1-204,0 0 140,0 1-146,0-1 1,0 0 79,0 0 1,0-5-43,0 0 0,0-7 20,0 7 0,0-6-9,0 5 1,6 1 29,0 5 1,0 0 4,-6 0 0,0-5 77,0 0 0,2-1-89,3 6 1,-3 1 56,4-1 0,-4-6-4,-2 1 65,0 0 1,0 5-49,0 0 1,0-5 13,0-1 0,0 1-68,0 5 1,0-5 25,0-1 117,0 1-114,0 5 0,0 0 121,0 0-56,0 1 0,2-1-65,4 0 0,-5-5 75,5-1 26,-4 1-171,-2 5 1,6-5-268,0-1-437,-1-7 0,-3 4 129,4-8 582,4-8 0,7-17 0,0-11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11662,'-2'15'614,"-3"-3"1,1 3-187,-8-3-720,8 3 1,-5 2-370,3 0 0,4 3 661,-4 3 0,12-4 0,4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9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8013,'0'-11'0,"0"-1"-968,0 8 362,0-11 904,0 13 0,0-8 312,0 4 760,0 5-351,0-7-62,0 8 184,0 0-885,0 8 1,0 1-29,0 8 0,0 7-202,0-1 0,0 2 163,0-2 0,0-2-420,0 8 162,0-8-190,0 4 0,7-8-293,5 0 0,3-7 328,2-4 0,6 1-77,1-1 0,6-8-63,-1-9 0,2-5-145,-2-1 1,3-6 139,-3 0 0,-4-6 32,-2 6 1,-9-2 486,-3 2-124,-7 4 132,4-6 0,-8 7 347,0 1-274,0 0-34,0 0 63,-8 7 126,6 2-468,-13 8 126,13 0 17,-6 0 0,6 8-29,-4 4 1,5 9 25,-5 2 0,-2 7-9,2-1 1,1 12 25,5 5 1,-6 4 158,0 2 0,-6-1-199,7 1 0,-3 2 4,2 4 0,2-10-638,-7 4 293,7-12 197,-11 10 1,11-19-171,-8 3 0,7-11 37,-7 0 1,6-5 95,-5-7 1,5-1 54,-6-4 1,1-4 166,-6 3 1,-3-5 56,-3-5 1,4-5 346,-4-7 1,4-1 350,2 1 0,-1 0-330,1-1 1,7 1-52,5 0 1,3 0-184,2-1 1,9 1-257,9 0 1,7-6 233,9 0-1298,1 0 802,7-2 1,2 3-373,8-6 1,-6 6 622,0-1 0,0-3 0,6-1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2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7957,'-11'0'1179,"-1"0"1,6 0-21,-5 0-1099,7 0 1,-6 6-101,5 0 1,3 1-149,-4-1 1,4-2-308,2 8 0,-2-3-1469,-4 3 1964,4 3 0,-5-5 0,7 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0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7860,'0'-10'568,"0"2"1,0 6 598,0-3-249,0 3-588,0-6 1,7 2-110,5 1 45,3-1-151,2 6 1,1 0-36,-1 0 0,0 0 80,1 0-276,-1 0 1,-2 7-73,-3 5 0,-5 0-249,-7 5 1,0-2-111,0 14 309,-7-8 73,-3 12 1,-7-6 196,0 7 1,-6-7 57,0-4 1,-1-4 164,7-1 1,6-1 60,-1 0 1,8-5 861,-2-1-837,5-7 1,2 4-60,5-8 1,10 0-491,7 0 135,7-8 110,-3-1 0,14-11-939,-1-3 1,6 4 202,-6-4 0,1-2-112,-7 2 1,3 0 810,3 6 0,-3-1 0,5 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9671,'0'10'1516,"0"5"1,-2-11-999,-4 7 0,-4-5-60,-7 6 0,6-1-928,-1 6 0,1 1 470,-7-1 0,1 0 0,0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9560,'0'11'283,"0"1"1,0 5 627,0 6 0,0 2-414,0-2 0,0-2-207,0 8 1,0-8-448,0 2 1,0-1-128,0 1 1,0-10-305,0 4 0,2-5-41,3-1 39,5-3 1,7-8 247,0 0 1,-5-9-82,0-9 0,-1-1 68,6-10 37,1 8 136,-9-12 1,1 14 485,-4-4-149,-4-4 25,5 8 0,-7 0 612,0 7-345,0 8-219,0-3 1,0 9-74,0 3 1,0 5 95,0 7 0,0 8-204,0 4 90,0 4-48,0 1 0,0 9-100,0 3-103,0 4 118,-7 2 0,-3-1 5,-7 1 1,-1 0-59,1 0 1,0-6-182,-1 0 0,7-7 143,-1 1 0,3-5-70,-3-6 1,-3 1-167,3-7-2,5 0 260,-9-5 1,12-9 108,-7-3-168,7 4 203,-11-8 0,5 3 170,-7-10 0,5 1 32,1-8 0,-1 1 225,-5-7 0,5 1-130,1 0 1,7-1 50,-2 1 0,4 6 539,2-1-437,-7 8-233,5-11 0,-6 5-69,8-7-217,8 0-184,1 7 0,9-11-384,-1 4 0,8-4 11,4 3 0,3-5-668,3 0 0,0 0 450,-1 6 765,1 0 0,7-1 0,2 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7966,'0'-10'495,"0"-5"1,0 11 860,0-7 75,8 7-710,-6-4 107,5 8-369,1 0 0,2 0-252,7 0 0,-5 0-146,-1 0 0,-5 6-227,5 0 0,-5 5-487,6-5 0,-9 7 131,3-1 0,-4 3-784,-2 3 1,-2 5 478,-4 0 1,5 2 326,-5-2 0,-2-4 816,2 4 0,1 2-139,5-2 1,2 2-59,3-2 1,5-4 141,7 4 0,0-3 515,1-3 1,-1 0-224,0 0 0,-5-5 685,-1 0-882,-7-1-133,4 6 168,-8-7-1321,0 5 493,-8-5 78,-1 7 0,-9-5-257,1-1 1,-6-1 615,0 1 0,-8-3 0,4-8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2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8007,'17'-9'1381,"1"3"1,-1 4-723,0 2-441,-7 0 0,11 0 435,-4 0-210,4 0-333,-3 0 0,-1 0-106,0 0 0,-5 2-99,-1 4 1,-1 3-318,2 8 1,-5 1 218,-7-1 1,0 2-54,0 4 1,0-2-366,0 8 0,-2-2 236,-3 2 1,1 4 76,-8-5 1,8-1 179,-1 2 0,3 0 236,2 6 1,0-3-113,0-3 0,2 4 137,3-4 1,5 3-110,7 3 1,1-6 73,-1-1 1,0-1 114,0 2 15,-7 4-215,5-6 0,-5 5 283,7-3-260,1 4 40,-9-6 0,1 7 124,-4 1 1,-5 0-39,5-1 0,-4 1 199,-2-1 0,0 7-107,0-1 0,0 0 97,0-5 0,-6 5 278,1 1 0,-7-1-223,6-5 0,-1 5-848,1 0 0,2 1 135,-7-7 0,5-5-161,-6 0 0,6-8-136,-5 2 0,7-4-1672,-2-1 2266,4-1 0,-5 0 0,-3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7849,'-18'16'3141,"1"7"1,6 8-4059,-1 3 1,0 3 286,-5 3 630,-8-3 0,-2 13 0,-7-6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3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9026,'0'-10'1943,"-2"3"-947,-4 7 3,4 0-504,-5 0-306,7 0-13,-8 0 0,4 9-1,-7 9 1,-1 7-44,-5 9 0,-8 16 107,-4 8 0,-4 7-179,-1 4 0,-7 6-393,1 0 1,0 0 128,5-6 0,2-3-150,5-9 1,3 1-367,7-12 1,3-9 69,3-3 0,5-11-138,7 0-215,0-11 1,2-5 429,3-7 0,5-3 573,7-9 0,1-15 0,-1-17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8:0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7991,'0'-17'-1704,"2"1"1530,4 5 1,4-3 377,7 9 0,0-7-64,0 6 0,3-5-167,3 5 1,-4-5 218,4 5 0,-2 0-120,2 6 1,-4 0 71,4 0 0,-3 0-29,-3 0 0,0 0 59,1 0 1,5 0-73,0 0 0,0 2 13,-6 4 0,0 1-102,1 5 0,-1 3-9,0-3 1,6 3-18,0 3 0,2-1 69,-2 0 0,4 0-187,8 1 0,1 5 46,5 0 0,3 0-91,8-6 0,2 2 118,3 4 0,-1-3-14,7 3 1,-7 2 60,2-2 0,1 6-37,-1-6 0,0 5 143,-7-5 0,1 8-122,0-2 0,0-2 135,0 2 0,0 0-50,0 5 1,0 1-27,-1-1 1,1 1-33,0 0 0,2-1-2,4 1 1,-5 1-38,5 5 0,4-5 48,1 4 1,-3 3 12,-3-3 1,-1 0-136,2-5 1,-5 5 223,5 1 0,-6 5-53,-6-6 0,2 2 112,-8-1 1,8-5-105,-1 5 1,-3 1 16,2-2 0,0 3-75,6-3 0,6-2 65,-1 8 0,8-7-130,-1 1 1,5-1 61,6 1 1,-2-4-136,8 5 1,-8 1 36,2-2 0,-6 1 29,-6-7 0,3 5 100,-9-5 0,-1 5 114,-10-10 1,-4-2-46,-7 1 1,0-1-58,-1 2 1,-5-2 125,0-4 0,-2-4-130,1 4 0,5-2 22,-4 3 1,4-5-23,1 4 0,-1-2 94,-4 2 1,3-4-114,-3 4 0,4 2-9,1-2 0,-1 0-58,-4-5 1,2-1 56,-8 0 1,6 1 29,-6-1 0,5 0-23,-5 0 1,6 3-113,-6 3 0,6-4 100,-6 4 1,6 2-9,-6-2 1,6 6-14,-6-6 1,8 6-6,-2-6 0,-3 6-106,3-6 0,-2 0 51,2-6 1,4 0 164,-5 1 0,-1-7-127,2 1 0,-8-7 53,2 7 1,2-8-12,-2 2 0,0 3-5,-5 3 0,5-3 25,0 3 0,0-1 10,-6 7 0,1-1 88,-1 0 0,-6 6-105,1 0 1,-1 0 31,7-5 0,-1 5-32,0 0 1,1 0-30,-1-6 1,2 0-22,4 1 0,-2-1-135,8 0 0,0 1 111,6-1 1,-1-2-24,1-3 1,-1 3 2,1-3 1,-6 3-18,-1 2 1,1 1 198,6-1 1,-6 0-110,0 1 1,-1-1 192,7 0 0,-6 2-40,0 4 0,-6 2-98,5 4 1,1-2-31,6-4 1,-6-2-114,0 8 0,-1-8-69,7 2 0,0-4 114,-1-1 0,1-1-83,-1 0 1,1-1 45,-1-5 1,-5 3 237,0-9 1,-8 7-42,2-6-3,4 7 1,-8-9-27,4 8 1,-3-9 7,-3 3 1,0 2-106,1-2 1,-1-1 72,0-5 0,0 6-139,1 0 0,-1 2 74,0-3 0,6-3-93,0 4 0,0 2 42,-5-2 1,-1 1 23,0-1 0,3-4 10,3 4 1,-4-2 10,4 1 1,-4-3 25,-2 4 0,6-4-34,1-2 1,4 6 91,-5-1 0,2 1-76,-2-6 0,-3 0 50,3 0 1,-10 6 17,-1 0 0,-3 1 120,3-1 0,1-2-58,-7 8 0,2-3 420,-2 3-327,-5 3 3,15-5-294,-7 7 0,7-6 157,-5 1-116,5-8 0,-7 9 70,9-7 0,-7 0-11,1-6 1,-7 0 79,7 0 261,-8 8-34,11-7-126,-5 7 0,1-8 115,1 0-67,-8 0-248,11 0 180,-13-8-195,6 7 0,-16-7 0,-2 8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3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7893,'9'-27'476,"-1"7"1324,-8 9-1256,0 7-306,0-4 0,2 16 316,4 4 0,-3 5-35,9 6 0,-6 6-74,5 11 0,-5 6-243,6 12 1,-1-4-155,6 3 1,-1-3 119,-5-2 0,3-6-153,-9 0 0,7-7-656,-6 1 1,1-3 388,-1-3 1,-4-1-1011,4-4 1,-4-4-235,-2-8-605,0 0 2101,0 1 0,-8-9 0,-1-1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4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7959,'-18'-8'793,"7"6"197,-1-4 0,8 2 119,-1-1-405,3 3-621,2-6 0,2 8-11,3 0 0,-1 0-176,8 0 0,5 0-318,6 0 0,8 0-610,-2 0 1,9-2 1031,3-4 0,7-3 0,-4-9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4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7959,'9'7'0,"1"-5"278,-4 4 1,-3-4 473,9-2 0,-1 0-137,7 0 0,-1 0 114,0 0 1,-5 6-228,-1 0 0,1-1-162,5-5 0,1 6-858,-1 0 0,-6 1 240,1-1 0,-6-2-25,5 8 0,-7-7-106,2 7 1,-4-1-411,-2 7 0,0-1 503,0 0 1,-8 3 334,-4 3 1,5-4 745,1 4 0,2-4-119,-2-2-239,5 1 0,-5-1-180,12 0 0,3-7-150,8-4 1,3 1-263,3-1 1,4-2 184,7-10 0,16-3 0,4-9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4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10692,'0'9'301,"2"5"228,3-8-291,-3-1 1,14-5-214,-5 0 1,-1 0 16,1 0 0,1 0-1016,5 0 1,-5 0 115,-1 0 858,1 0 0,-3 8 0,-1 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4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7941,'0'17'1480,"-8"0"0,8-5-1933,0-1 1,8-7 417,9 2 1,1-4 362,-1-2 1,0 0-207,0 0 0,6-6-116,1 0 0,6-5-1732,-1 5 1726,4-7 0,-6 3 0,-2-7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3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519 208 7923,'0'-17'594,"0"-1"198,0 1 0,-5 0-688,-1-1 0,-8 3 10,3 3 0,1-3 10,-1 4 0,-3-3 27,-9 3 1,4-3-137,-4 8 1,4-5-36,1 5 0,-5 0-393,0 6 0,-2 0 209,2 0 0,2 8-194,-8 4 1,6 3-52,-5 2 0,1 2 140,-2 4 0,4-1 446,8 6-49,-1-6-29,1 10 1,7-5 95,5 8 1,3-3-122,2-3 1,0 4 18,0-4 0,7 1 78,5-1 0,3 2 57,3-8 0,-1 6 88,0-6 1,-2 2-60,-3-2 1,3-4-25,-3 4 1,1 2-110,-1-2 1,1 2 17,-7-2 0,0 2 66,-6 4 1,0 4-1,0-4 1,-8 3 55,-3 3 1,-5-1 108,-1 1 0,0 0 396,-1-1 0,3-1-242,3-4 1,-1 1 141,7-7 1,-1 8-156,1-2 1,4 2 52,-4-2 0,4 1-278,2-7 0,0 8-157,0-2 0,6-2 72,0 2 1,5-8-136,-5 2 1,2-4-740,-3-2 0,-3 6 419,4 0 0,-2-1-1293,2-11 1,-4 12 248,3 0 1,3 0-54,-2 0 1,7-5 1387,-1-7 0,3 12 0,3-4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16 156 7867,'8'-17'91,"-6"7"0,7-5 438,-3 3-157,-4 4-189,13-7 768,-13 13-183,6-6 171,-8 8 1870,0 0-1996,0 8-524,0 2 0,0 13-126,0 0 0,0 0-43,0-6 0,0 0-109,0 1 11,0 7 0,0-6-161,0 4 1,2-6-40,4-5-28,3 3 1,9-13-216,-1 4 1,0-4 170,0-2 1,3-2-53,3-4 1,-4-3-19,4-9 1,2 1-57,-2 0 1,2-1 156,-2 1 0,-6-6 38,1 0 0,-1-2 18,-6 2 0,-1 4 22,2-4 1,-9 3 235,3 3-174,4 0 560,-8 0-145,5 7-141,-7 2 1,-1 10-56,-5 4 1,4 5-64,-4 13 0,-2 2 24,3 9 1,-7 7-20,6 4 0,-7 10-49,1 2 1,-1 7 25,1-1 1,-3 3-162,3 2 1,-5 0-221,-6 0 1,10-1-115,-5-5 0,7-3 197,-1-9 0,-1-6 14,7-5 0,-5-5 71,5-7 1,-8-5-47,3-11 1,1 1 992,-1-7-653,-1 0 0,-5-6 387,0 0 1,-1-8-153,1-3 1,2-5 111,3-1 1,-1-2-192,7-4 1,-2 2 35,2-8 0,5 6-131,-5-6 0,6 8 25,6-2 1,3-2-406,8 2 1,6 0 163,1 5 0,6-1-599,-1-4 1,2 4-96,-2-4 1,3 9-415,-3 3 1,4 1 352,1-1 770,1-5 0,0 14 0,-1-5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7910,'10'-18'904,"-2"7"1323,-8-1-1181,0 8-117,0-3-402,0 7 0,0 2 295,0 3 0,0 5 169,0 7-520,-8 8-181,6-5 0,-12 6-765,9-3 0,-9-3-94,3 3 0,3-4-1452,2-2 965,-3 1-727,7-1 809,-6-8 974,8-1 0,15-16 0,5-1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7901,'15'12'421,"-3"-1"0,-2-5-133,-5 5 1,-3-5 593,4 6 60,-4-8-61,-2 3 1,0-5-286,0 4-596,0-4 0,-15 5 0,-5-7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 7861,'0'-18'1660,"0"9"-1394,0 1 1,2 8-355,4 0 271,-4 0 1,11 8 49,-7 3 0,0 7-159,-6 5 0,0-2 133,0 8 1,0-6-176,0 5 1,2-5 17,3 6-431,-3-8 60,6 4 9,0-7 1,1-9 72,8-3 0,1-12-78,-1-5 1,6-6 45,0-7 1,0 3 113,-5-8 0,-1 6 173,0-5 88,0 6-56,-7-10 0,3 13 358,-7-4-131,0 3 202,-6 3-450,0 7 1,0 5-32,0 10 0,0 7 132,0 11 0,0 4-64,0 7 0,0 3-123,0 3 0,0 5 3,0 6 1,-6 1-160,0 0 0,-5-2 109,5-4 1,-5 4-76,5-4 0,-8-1 170,3 1 1,1-8-6,-1 2 1,-1-3 58,-5-2 0,0-3-73,-1-3 0,1-4 118,0-8 1,-1 1 1,1-1 189,0-8-70,0-1-126,-1-8 1,7 0 167,-1 0 0,6-8-15,-5-3 1,7-4 0,-4-3 425,8 1-270,0 7-124,0-5 0,0 5-253,0-7 1,8 6-62,4-1 1,-3 1-160,3-7 1,-1 1-126,7 0 0,5 1-383,0 5 1,2-5 244,-2 5 1,-2-5-700,8-1 1167,-8 0 0,4 0 0,-8-1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7876,'-17'9'870,"6"1"203,-1-4 0,6-3-603,-5 9 0,5-8 402,-6 2-1811,9 3 523,-5 1 416,8-1 0,0-1 0,0-8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1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7889,'7'10'580,"-5"-2"134,14-1 1,-9-3 234,5 8-184,-5-8-694,1 3 1,0-5 62,3 4 0,-1-4-662,-4 4 1,-4-3 34,3 3 1,3-2-233,-2 8 1,0-1 458,-6 6 0,0-5-108,0 0 0,2-1 68,3 6 0,-3 1 132,4-1 1,-4 0 522,-2 1 0,8 5-267,3 0 1,-1 0 881,1-6-523,-7 0-145,11 8 1,-11-6 306,8 5 1,-8-5-209,1-2 1,-3-5 382,-2-1-429,0 1-472,0 5 0,-7-2-2076,-5-3 2199,-3 3 0,-3-13 0,1 6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2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8067,'18'0'-1265,"-1"0"903,0 0 1,-5 0 261,-1 0 1,-5 5 117,6 1 1,-9 2-74,3-2 1,-4 3 84,-2 9 1,0-1-54,0 0 0,-6 2 45,1 4 0,-1-3 34,6 3 1,-6-2 180,0 2-132,1-4-29,5 6 0,0-8 110,0 1 5,0-1-83,7 8 1,-5-6 191,4 4 0,-4 4-69,-2 2 0,0 2 147,0-3 0,0 5-53,0-4 1,0 4 136,0 1 1,0 3-1,0 3 0,0-3-103,0 3 1,2-2 24,4 3-164,-5-5-56,7 6 0,-8-7 25,0 0 1,0-3-57,0-3 0,0 4-98,0-4 0,-8-3-360,-3 3 1,-6-8-1393,-6 3 1717,-4 2 0,-16 1 0,-1 8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189 208 8009,'0'-17'-312,"0"5"-313,0 0 391,0 9 119,0-13 1,2 12 115,4-7 1,-4 5 2,3-5 1,-3 5-23,-2-6 251,0 8 7,0-3-216,8-1 0,-6 4-4,4-7 0,1 5-54,-1-6 76,0 9 0,-6-7 444,0 4 18,0 4 335,0-5-384,0 7 168,0-8-130,0 6 18,0-6-552,0 8 1,-6 8 132,0 4 1,-1 11-112,1 5 1,4 15 11,-4 9 1,-3 7 60,-3 10 1,-3 0-61,-3 1 1,5-1-148,-4 0 1,3 0 39,-9 0 0,4-13-225,2-4 0,5-12-3,1 1 1,7-13-142,-2-4-71,-4-5 160,8-10 0,-3-1-86,10-8 0,-1-10 301,8-7 178,-1-8 0,7-9 0,-1-1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8009,'9'-12'1149,"-3"1"-233,-4 7-935,-2-11 8,0 13 200,8-6 0,1 16 27,9 3 0,-1 8 0,0 10 0,1 2-24,-1 15 1,0 8-160,1 9 1,5-1-304,0 1 1,-6 1-130,-6 5 0,1-12-212,5 1 0,-5-10 324,-1 4 1,-5-2-108,6-10 0,-9-1-4,3-11 0,-2 3-539,2-8 937,-4 0 0,5-5 0,-7-1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8011,'0'-10'1495,"0"0"-2570,0 5 836,0 3 0,8-12 35,3 8 0,5-5-66,1 5 1,2-2 269,4 3 0,4-5 0,8-7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8140,'7'-9'916,"-3"1"-837,8 8 0,-7 0 659,7 0-524,-1 0 1,7 0-99,-1 0 0,0 0-133,1 0 1,-7 6-142,1 0 0,-3 1-231,3-1 0,-5 4 106,-7 7 1,0 0 193,0 1 1,0 1 82,0 4 0,0-4 47,0 4 0,2 2 254,4-2 1,-2 0-197,8-5 0,-7-1 136,7 0 0,-1 0-15,7 1 1,-7-1-72,1 0 0,-7 1 177,7-1 1,-8 0-64,2 0 0,-4 1-309,-2-1 0,0 0-144,0 1 0,-8 1-321,-4 4 1,-3-6 14,-2 0 0,-3 1-302,-3-7 1,10-3-208,-4-2 1005,3-4 0,-3-10 0,0-2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8030,'0'-9'3902,"0"1"-3654,0 8 1,8 0 28,4 0 0,-3-6-594,3 1 0,1-1 288,10 6 0,-3 0-1209,3 0 0,-4 0 1238,-2 0 0,8 0 0,2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8030,'0'12'400,"0"0"0,0-7 600,0 7 0,6-6-638,0 5 0,7-7-276,-1 2 0,3-4-78,2-2 1,6 0 102,0 0 1,1 0-787,-7 0 0,2-6 158,4 0 517,4-7 0,8 3 0,-1-7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8044,'0'-17'218,"0"0"0,0-1-27,0 1 1,-2 5-68,-4 1 1,2 1 243,-7-1-314,-1-5 1,-5 15 89,0-5 1,-6 4-120,0 2 1,0 6-248,5-1 153,1 16 0,0-9 53,-1 11 1,3-2-169,4 2 0,-3-4 25,8 5 1,1 1 101,5-2 1,2 2-125,3-2 0,-1-2 82,8 8 0,-3-8 3,3 2 0,1-4 71,-7-2 1,6 1 6,-7-1 1,7 0-31,-6 0 0,-1 1 12,-5-1 1,0 2-119,0 4 0,-2-2 98,-3 8 1,1-6-130,-8 6 0,1-2 41,-7 2 0,3 2 4,4-8 0,-3 0 247,8-6 1,1 2 251,5 4 1,0-3-91,0 3 1,0-4 153,0-2 0,5 0 120,1 1 0,2-1-189,-2 0 1,-5 1 71,5-1 1,-2 0 64,2 0 0,-4 1 337,4-1-385,-5 8-267,-1-6 0,-5 12 57,-1-8 1,-2 6-16,2-6 1,5 2-30,-5-2 0,4-4-170,2 4 1,0-4 169,0-1 1,0-1-187,0 0 0,6 1-458,-1-1 1,9-6-557,-3 1 1,5-1 151,1 7 0,2-7-1662,4 1 2521,-3-8 0,20 3 0,-4-7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8029,'0'-17'113,"0"0"-113,0 7 0,0 1 709,0 3 132,0 4 170,0-6-298,0 8-191,0 0 0,-2 8-271,-4 3 1,4 11-36,-4 1 1,4 5-16,2-5 0,0 0-110,0-5 1,0-1-152,0 0 0,0 1-38,0-1 0,2-7-156,4-5 1,-2 3-726,7-2 736,1 0 1,5-14-168,0-4 0,6-5 115,1-6 1,-1 4-17,-6-4 1,-2-2 86,-3 2 1,1 0 71,-7 5 1,6 1-54,-7 0 326,1-1 230,-6 1-237,0 8-32,0 1-29,0 8 1,0 8 30,0 3 0,0 6 163,0 6 1,-6 4-152,1 8 1,-7-1-20,6 1 1,-1 5 208,1 1 1,-2 7-21,-3-2 0,-3 4-385,8 2 0,-5-6 82,5 0 0,-5-6-86,5 6 1,-6-7-79,6 1 1,-7-5-96,2-6 0,1 1 99,-2-7 0,1-5 69,-6-7 0,-1-7 146,1 2 0,0-4 209,-1-2 1,7-2 196,-1-4 0,1 0-202,-6-11 1,7 4 219,4-10-184,4 3-104,2 3 0,0-2-6,0-4 0,2 2-123,4-8 1,9 2-258,8-2 0,8-4 39,-2 5 1,4 1-285,1-2 1,1 8-55,-1-2 0,1 5-316,-1 7 1,-1 3 846,-4 8 0,4-7 0,-6-3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18 7900,'-27'0'688,"-5"0"0,14 2 514,1 3 0,2 5 1,9 7-1560,2 1 1,4-1-3,6 0 1,-2 0 39,7 1 0,-5-1 384,6 0 1,-1-5 109,6-1 1,1-5-313,-1 6 1,6-9 101,0 3 0,8-4-265,-2-2 0,-2-8-91,1-3 1,-1-4 43,2-3 1,-4 1 196,-8 0 1,-1-1-76,-5 1 0,3 6 118,-9-1 1,1 1-8,-6-7 0,0 7 191,0-1 0,0 6-47,0-5 157,0 7 30,-7-4 1,3 16 109,-8 4 0,3 5-101,-3 6 0,-3 11 59,3 13 1,-3 10-90,-3 7 0,7 3-66,-1 2 0,1 0-195,-6 0 1,-1-1 219,1-5 0,5-1-428,1-5 0,-1-11 132,-5 0 1,0-9-57,0-8 1,-1 0 14,1-12 186,-8 4 1,6-19 24,-4 4 0,3-14 9,3-9 0,2-2 218,3-10 1,3-6-123,3-5 1,4-1 506,-4 7 0,12 1-188,6 4 1,5-1-42,6 7 0,2-6-313,4 6 1,3 0-254,-3 5 1,4 1-166,1 0 1,1-1-605,0 1 1,-7 6-30,1-1 1,-2 8 98,2-2 853,4 5 0,-6 1 0,7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4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7949,'0'-18'0,"0"1"907,0 7 210,0-5 0,2 13-173,4-4-596,-4 4 1,13-3-166,-3-1 1,3 0-187,2 6 0,1-2 33,-1-3 0,-5 3-221,-1-4 1,1 4-529,5 2 0,-6 2 52,1 4 137,-8 3 0,4 14 361,-8 0 1,0 0 255,0-5 0,-2 5 47,-4 0 0,4 0 355,-4-6 1,-2 0-106,3 1 144,-1-1-578,6 0 1,8-1 214,3-5 1,6 3-971,6-9 1,1 1 804,10-6 0,5-8 0,12-1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 8032,'-16'-8'0,"5"8"2772,3 0-1805,8 16 0,0-13-1094,0 9 138,0-8 0,0 5-2230,0-3 2219,0-4 0,8 13 0,1-5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8102,'-17'-18'1537,"7"9"-1185,2 1 1,8 10-87,0 4 1,0-2 82,0 7 1,-2 1-61,-3 5 1,3 6 181,-4 0 0,-2 2-385,3-2 1,-1-4-239,6 4 0,0-9-625,0-3 445,0 1 235,7-2 1,-3-3-340,8-7 0,-6 0 140,5 0 0,1-2-9,5-3 1,0-5 42,1-7 1,-3-1 206,-4 1 1,5 0-103,-5-1 0,-1 7 137,2-1 1,-7 3 45,7-3 1,-6-3-61,5 3 0,-7 3 150,2-3 1,-2 6-4,1-5 1,-3 5 123,4-5-95,-4 7 290,6-4-250,-6 8-99,5 0-172,-7 0 197,0 0-80,8 8 16,-6 9 12,5 2 0,-8 16 99,-5-1 1,2 9-77,-8 9 1,3 1 140,-3 5 1,-3 5-193,3 12 0,-3-5-136,-2-1 1,5-2-144,1-9 0,7-6 91,-2-6 0,-2-10 22,3-1 1,-7-3-128,6-9 208,-7 1 0,3-9 154,-7-4 147,0-3 1,-1-8-54,1 0 0,2-8 207,3-3 0,-3-4 21,3-3 0,5-1-98,1-4 0,4 4-13,2-4 1,0-4-116,0-2 0,10 2-187,7-2 1,2 2-58,10-1 1,-6-3-346,6 8 1,-2-6-53,1 6 0,5 0-334,-4 5 1,-2 1-351,2 0 507,-1 7 308,-1-5 1,0 13-991,-4-4 660,-3-3 647,5 7 0,-8-6 0,0 8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8046,'10'0'-261,"5"0"1,-11 0 1691,8 0-944,-1-8 0,6 1-44,1-5 1,-7-1 481,1 7 352,-8 0-422,11 6-413,-13 0 1,6 2-345,-8 4 0,-8 5 83,-4 12 1,3-1-628,-3 6 339,1 1-61,1-2 0,-5 6-204,3-4 0,5-3 149,1 3 0,4-8-170,2 2 1,8-5 22,3-7 0,12 3-42,6-8 0,0 5 63,5-5 1,-3 0 119,9-6 1,-3 0-86,-2 0 0,-1-6-38,1 0 0,-3-2-205,-3 3 0,-2-3 557,-4-4 0,-4-11 0,6 4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8004,'-17'6'2088,"0"-1"-1158,7 9-739,-5-5 1,11 9 1392,-8-1 1,7 2-682,-7 4 1,1-3-405,-7 3 1,3 4-820,3 1 0,-1-1-868,7 2 0,0-6 463,6 6 0,0-8 725,0 2 0,16-4 0,3-1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8063,'0'-17'1709,"0"7"1,2-3-1388,4 7-268,3 0 0,3 6 1,-1 0 0,1 6-354,5 0 1,0 1 75,1-1 1,-1 4-134,0 7 0,-5 0-586,-1 1 469,-7 7 264,4 1 0,-8 11-383,0 3 0,-2-1 132,-4 7 1,2-2 194,-7 2 0,7 2 320,-2-7 1,4-1-38,2-6 1,0 3 336,0 3 1,8-3-233,4 3 1,3-3 336,2-3 1,0 1-185,1-1 0,5 1 208,0 0 1,0 1-144,-6 4 0,-1-3-17,-5 3 1,3-3-3,-9-3 1,1 1 29,-6 0 0,-2-1-152,-4 1 0,3-1-105,-9 1 1,1 3-487,-7-3 0,1-4 250,0-14 1,5 0-987,1 1 1,5-9 1126,-6-3 0,8-4 0,-3-2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1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9217,'17'0'2916,"-7"2"-2580,-5 3 1,-10 18-359,-7 12 1,-9 3-1331,-2-3 579,-8 7 773,12-5 0,-14 13 0,6-6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2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8200,'9'-8'2744,"1"6"-2605,-4-3 93,-4 3 0,5 9 161,-7 5 0,-2 5-107,-3 6 0,-5-2-14,-7 8 0,-8 6-107,-4 5 0,-4 8 84,-1-2 0,-7 4-470,1 2 1,0 8 149,5 3 0,6-1-232,0 1 0,8-9-135,-2-2 1,6-4-335,5-14 0,5 3-169,7-14 0,0 0-227,0-6 675,0-7 1,7-3 174,5-7 0,3-13 318,3-4 0,-1-12 0,15-6 0,5-9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8109,'17'-17'0,"-6"2"960,1 3-95,-8-3-303,3 13-322,1-6 0,0 10 0,3 4 1,5 3 40,-5 9 1,7 9-45,5 7 1,-2 9-111,8 8 1,-8 7 76,2 0 1,2 7-387,-2-2 0,0-3-169,-6-2 0,-2-6-345,-3-6 0,1-4-238,-7-8 0,6-1-63,-6-4 25,-1-4 532,-5-8 1,-2-5 439,-3-1 0,-13-7 0,-9 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2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8075,'-17'-7'1182,"7"5"-989,3-6 0,11 8-159,7 0 1,1 0 102,11 0 0,4 0 97,1 0 1,7 0-508,5 0 1,4 0-150,8 0 1,2 0-1072,4 0 1493,-4 0 0,5 8 0,-7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5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7833,'17'2'1731,"1"4"1,-1-2-157,0 7-1140,0 1 1,1-1 57,-1 1 0,0-8 530,1 1-513,-1 5-214,8-8 0,-4 7-846,8-3 290,0-4 83,5 6 0,1-14-76,-1 0 1,1-7-64,0 1 0,-9 3-466,-2-3 0,-5 6 236,-2-5 1,-5 7-947,-1-2 1187,-7 4 239,4 2-118,-16 0 1,2 0 29,-11 0 105,3 8-34,-11 2 0,0 7 78,-3 0 0,1 2 130,-2 4 1,6-1 352,-6 6 0,8-4-51,-2 4 0,2 3 225,-2 9 0,3-1 879,-3 7-721,4 0-428,10 6 1,-7-2 253,5-4-184,3-4-410,0-7 0,8-2-95,0-5 0,0-3-74,0-7 0,0-1-710,0 0 483,8-7 0,2-2-573,7-8 1,2-8-395,4-4 845,4-18 0,2-1-158,0-15 220,-1-8 154,-1 0 1,4-4 154,-8 12 0,0 4-79,-5 7 0,-1 9 287,0 3 0,-5 9-173,-1 3 630,-7 7 0,4-2 75,-8 12 0,5 9 303,1 8 0,0 8-436,-6-2 0,0 1 35,0-1 1,0 4-106,0-4 0,0-4-153,0-2 0,0-4-257,0-2 185,0 1-529,0-1 21,0-8-354,0 7 493,0-14-274,0 5 125,8-7-433,-6 0 0,5-7 0,-7-3 188,0-7 1,0-2-189,0-4 1,-5 3 300,-1-3 0,-8-2 93,3 2 1,-10-6 200,-2 6 48,-8 8 0,4 2 52,-8 7 0,-1 0 201,-4 6 1,-5 2 275,-7 4 0,4 3-237,-3 9 0,1 5 661,-14 0 0,10 8-334,2-3 0,3 3 460,8-2 0,1 4-370,5-5 1,6 7-122,1 5 0,12-3 7,-1 3 1,11-3-144,0-3 0,6 1-34,6-1 0,6-5-108,11 0 1,6-8-166,11 2 0,0-3 92,12-3 1,2-8-611,9-3 0,5-4 35,-5-2 1,4-8-204,2-3 1,1-4-745,-1-3 0,-6 1-85,1 0 1,-1-8 1470,6-4 0,0-4 0,1-1 0,-1-1 0,0 0 0,0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1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7886,'11'0'2531,"1"0"-1812,-8 0 1,5 0-119,-3 0 1,-4 2 13,4 4-760,-4-4 190,-2 13 0,0-11-92,0 7 0,-2-1 74,-4 2 1,-3 3-153,-9-4 1,7 5-265,-1 1 0,6 0 113,-5 1 0,7-1 418,-2 0 0,6 1-107,6-1 0,4 0-63,7 0 0,2-1-455,4-5 0,4 3 483,8-8 0,15-1 0,3-5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3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18 8004,'-8'-10'5482,"6"3"-4608,-5 7-391,7 0-758,0 0 118,-8 0 1,4 1-37,-7 5 0,1 4 5,-1 7 1,-5 6 199,5 0 1,1 8-320,-2-2 1,9 3 92,-3 3 1,6 0-400,6-1 0,5-5 86,12 0 1,-2-6-63,8 6 0,0-10 162,6-2 0,-3-1-23,-3-11 1,2 3 103,-8-2 0,2-4 346,-2 4 0,-4-12 0,6-4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7983,'-27'0'730,"4"0"0,10 0 1011,1 0 0,8 10-1201,-2 7 0,5 2-337,1 10 0,-6-2-637,0 2 1,-2 4 281,3-5 1,3 5-406,-4 2 1,-2-3 289,2-3 0,1 4 267,5-4 0,0-4 0,0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13280,'19'2'264,"4"3"1,6 3-1244,11 4 0,-1 1 579,7-7 1,-10 0-295,-1-6 0,-8 0-716,-10 0 1410,-7 7 0,-2-5 0,-8 6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3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7938,'12'0'2175,"-1"0"1,1 0-2413,5 0 0,8 6 113,4 0 0,11-1-2585,7-5 2709,10 0 0,5 0 0,7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640 225 8057,'-17'-42'403,"2"7"188,3 1 0,-1 1-133,7 10 0,-6 6-211,7 5 0,-3 2-153,2-1 276,4 3-688,-5 8 1,5 0 134,-4 0 0,-4 8-44,-7 3 1,0 5 195,-1 1 0,1 6-160,0 0 0,-6 2 108,0-2 1,2-2 16,9 8 0,-3-6 2,3 6 1,3-6 62,-3 6 0,6-2-9,-5 2 1,5 1 11,-6-6 0,3 6-9,-3-1 1,-3 2-90,3-2 0,-5 3-2,-6-3 1,2 4-86,-8 1 0,8-1 86,-2-4 0,0 2 187,6-8 0,-3 0-156,15-6 1,-7 2 223,6 4 1,1-3-23,5 3 1,5-2-23,1 2 0,8-2 4,-3 8 1,10 0 197,2 5 1,2 1 86,-2-1 0,-5 1-116,-1-1 1,-2 3 691,-9 3 1,0-1-363,-6 7 1,0-2 71,0 2 0,-8 2-420,-3-7 1,-7 5-322,-5-6 0,4 0-71,-4-5 1,9-2-296,3-5 1,7-1-511,-2-4 673,4-3 0,2 5-1308,0-8 0,10-7 1563,7-5 0,8-3 0,10-2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52 8132,'-6'-11'2057,"0"-1"-1343,-7 8-474,3-4 874,-7 8-687,0 0 1,1 8-43,5 4 0,-5 5-149,5 6 0,1-2-111,-1 8 1,7 0 36,-2 5 0,4-5-185,2 0 0,0-8-225,0 2 1,0-4 222,0-1-170,8-1 0,1-7 20,9-5 1,-7-3-153,1-2 0,1-2 53,10-3 1,-2-5-77,8-7 1,-6-8-24,6-4 0,-6 2-5,6-2 1,-6 6 145,6-6 1,-10 2 12,-2-1 0,1-3 127,-7 8-55,-3 0 0,1 7 389,-3 5-182,-4 3 0,6 10 229,-8 4 0,-8 9 52,-3 8 0,1 16 213,-2 1 1,1 2-217,-6 4 0,-3 6 10,-3 6 0,4-4-122,-4-2 0,4-4-14,2 9 1,-6-3-270,-1-2 40,1-8 0,6 6-65,0-4 0,0-3-247,-1-3 1,1-11-215,0-6 380,-1-4 0,1-2 74,0 1 1,-6-9 87,0-3 0,0-4 96,5-2 0,-5-2-103,0-4 1,-6-3 349,6-9 1,0 1-95,6 0 1,0-1 296,-1 1 0,3 0-163,3 0 0,5-1 2,7 1 0,0-2-162,0-4 1,7 3-135,5-3 1,9-3-347,2-3 1,14 2 183,-3-2 1,11 6-580,-5-6 0,6 8 322,-6-2 0,6 6-814,-5 5 1,-1-1 185,-5 7 0,-3 0-43,-3 6 1,4 0 458,-4 0 1,1 0 542,-1 0 0,4 15 0,-6 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7987,'9'-17'0,"1"5"419,-4 1 1,-3-1-31,9-5 1,-6 5 151,5 1 1,-5 7 11,6-2 1,-7 4 17,7 2 0,-1 0-255,7 0 0,-7 0-125,1 0 0,-7 2-130,7 4 1,-6-2 118,5 7 0,-7 1-511,2 5 1,-4-3-49,-2 3 1,0-4-368,0 10 0,-6-3 293,0-3 1,-5 0-183,5 0 1,-6 1 615,7-1 0,-7 0-68,6 1 0,1-7 164,5 1 1,0-1-63,0 7 670,0-1 0,5 0-148,1 0 0,0 1 361,-6-1 0,0-5-386,0-1 0,-2 1-99,-4 5 1,2 0-915,-7 0 0,-1-5 393,-5 0 1,6-3-536,-1 3 0,6 1 72,-5-7-2214,7 7 2785,-4-11 0,8-2 0,0-9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8082,'-11'0'829,"-1"0"0,7 5-599,-7 1 0,6 2 2221,-5-2-1084,7-4-4066,-11 13 2699,13-13 0,-6 6 0,8-8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35 7942,'0'-17'1583,"-2"8"-1168,-3 3-377,3 4 1,-6 4 320,8 4 0,-8 5 498,-3 12 1,-5 4-102,-1 8 0,0-1-317,0 1 1,1 5-543,5 1 0,-3-3-77,8-9 0,1 2-241,5-8 1,0 0 280,0-6 1,9-2-196,9-3 0,1-5-441,10-7 0,-1-1 254,7-5 0,0-10 69,-1-7 0,1-2 115,-1 2 0,-1 2 317,-4-8 1,-4 6-29,-8-5 0,-1 6 21,-5-1 0,-1 4 29,-5 2 1,-3 5 421,4 1 317,-4 7-536,-2-4 0,0 10-1,0 4 1,0 0-86,0 11 0,-6-2-44,1 14 0,-9 6 7,3 5 1,-5 10-6,-1 2 1,-2 2-47,-4 9 1,1 1-128,-6 5 0,1-2-118,-2-4 0,-4 3 182,4-9 1,-1-1-19,1-10 0,-2-4 43,8-7 0,0-2-5,6-4 1,-1-4-9,1-8 0,0-2-3,0-3 1,-1 1 51,1-7 0,5-2 124,1-10 0,7 0-99,-2-11 0,-1 2-46,1-14 0,2 0 176,10-6 1,3 1-102,9-1 1,9 1-1,7-1 0,1 2-95,5 5 1,4-3-157,2 8 0,-1 0-21,1 5 0,-8 3-345,2 3 1,-5-1-1137,-6 7 1671,4 0 0,-14-1 0,6-3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7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11717,'-7'-10'1927,"5"2"-1084,-14 8-560,7 0 1,-7 8-472,5 3 0,-4 11 197,3 1 1,-1 5 8,1-4 0,-1 4-220,7-5 1,0 6 111,6-6 0,0 6-124,0-6 1,13 0 8,5-5 1,13-7-146,3 1 0,1-9-14,5 3 1,-2-4-40,3-2 1,-5 0-44,5 0 1,-7-6-165,-5 1 0,2-9-147,-8 3 0,-2 1-19,-9-2 776,3 9 0,-5-20 0,7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1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9575,'2'16'-1600,"4"-5"1,3-1 1599,9-4 0,7-4 0,1 5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11228,'-11'0'1640,"-1"0"1,7 8-922,-7 4 1,0 5 228,-5 6 1,0 2-288,0 4 1,1 5-194,5 1 0,-3-4-1832,8 9 0,-1-13 875,1 8 0,4-10 489,-4 3 0,12-7 0,4 4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0:58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8663,'0'-9'741,"0"1"0,2 8 1,3 2-731,7 4 1,3 9 21,3 8 1,5 2 43,0-2 1,-2 2-34,-10 4 0,5 2-352,-5-8 1,-3 8 17,-2-3 0,-4 5 33,-2 2 0,0-1 29,0 1 1,-8 1-197,-4 5 0,-3-3 26,-2 8 1,1-5 91,5 5 0,-3-6 304,9 6 0,-1-7-123,6 1 0,0-4 457,0-1 0,0 5-127,0 1 0,2 1 23,4-2 0,-3-3 79,9 3 1,-6-1 182,5 1 1,-7-4 139,2 5 0,-4-3-203,-2 3 1,0-3 194,0 8 1,-6 0-156,0 6 0,-7-4-59,1 4 1,-1-4-106,1 10 1,3 1-79,3-1 0,4 13-185,-4-2 0,4-5-248,2-13 0,0-6-11,0-11 1,0-1 68,0-4-1349,-7 3 1,-1-12 1498,-4 3 0,-11-12 0,4-3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0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5767,'0'0'0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8285,'0'-12'-392,"0"1"688,0 7 434,-8-4-263,6 8-95,-5 0-107,7 0 0,7 6 15,5 0 0,1 9 23,-1 2 0,3 1 113,-3 5 1,9-4-143,2-2 0,0 0 21,-6 1 1,6-1-51,0 0 0,8-7 34,-2-4 0,9 1-123,3-1 0,5 0 43,-6-6 1,6 0-139,-5 0 0,-1-2-77,-6-4 0,-1 4-297,-4-3 1,-2 3-493,-4 2 1,-10 0 28,5 0-1161,-5 0 692,-3 7 599,-3 3 1,-7 7 93,0 1 0,-7-1 552,-5 0 0,-11 8 0,-4 2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1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8515,'2'-10'362,"4"4"0,-3 5-69,9 1 1,1 0-135,10 0 0,4 0 329,8 0 1,7-8-87,4-4 1,4 3-265,2-3 1,2 1 60,4-7 1,-5 7-280,5-1 1,-10 7 138,-2-7 0,-2 8-909,3-2 0,-3 3 69,-4-3 1,-3 4 780,3-4 0,4-4 0,0 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7935,'-6'17'290,"1"0"1,-9 3 127,3 3 0,-5 2-20,-1 3 0,0 3-542,-1-8 0,1 6 119,0-6 0,1 6-111,5-6 1,-4 6 85,3-6 0,-1 0-565,1-6 0,-1 1 76,7-1 539,0-8 0,-2 7 0,-1-7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1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8477,'27'-20'0,"-4"-3"0,-6 10 376,-5-4 0,5 11-80,0 0 1,1 4-229,5 2 0,-2 2 111,2 4 0,-4 2 119,4 3 0,2 4-68,-2-3 1,2 3-64,-2 3 1,-3-3-196,3-3 0,2 3 111,-2-4 0,0 5-283,-6 1 1,4-5 96,-4-1 1,5-5-407,-11 5 1,-1-1-13,1 2 0,-7 3-232,2-4 1,-6 5-190,-6 1 942,-4 0 0,-15 8 0,-1 2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1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8396,'17'0'-454,"0"0"0,3 0 819,3 0 0,4 5 10,7 1 1,1 0-13,-1-6 0,1 2-74,-1 4 1,-5-3 246,0 9 0,-8-6-513,2 5 0,-3 1 39,-3 5 1,-6 2-291,1 4 0,-8-1 109,2 6 1,-6-1-226,-6 2 0,2 6 157,-8-1 0,1 1-95,-6 5 1,-3-3-243,-3-3 1,4-5 160,-4 0 0,10-6-496,1 6 859,0-16 0,-5 18 0,0-12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8331,'0'10'1270,"-8"-3"1,-3 1-1027,-12 4 0,3 3-554,-3 2 1,-4 6 81,-1 0 0,-5 8-464,-2-2 1,1 9-5,-1 3 696,1 7 0,-1-4 0,0 8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50 8240,'10'-17'216,"5"7"170,-13-5 1,8 13-167,-5-4 0,-3 14 30,4 9 1,-4 3 22,-2 8 1,0 9 8,0 9 0,-8-2-398,-3 2 0,-5-1-62,-1 1 1,0 2-45,-1-8 0,3 0 53,4-5 0,-3-2-145,8-5 1,1-3-212,5-7 49,0-9 99,0 7 0,0-16 40,0 0 0,7-8-264,5-9 601,3-8 0,2-10 0,1-9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50 7791,'-17'0'2164,"5"2"-1757,0 4 0,1 6-488,-6 11 0,-1 0 185,1 11 1,0-5 274,0 6 0,7-1-685,4-5 0,4-4 111,2-2 0,10-6-122,7-5 0,8-4 108,10-8 0,1-8-65,5-4 0,5-11-12,11-5 0,-3-3-130,4 2 1,-6-2 57,-6 8 1,-4-6 8,-7 6 1,-9 0 294,-2 6 1,-5 0-154,-2-1 708,-7 1-488,-3 0 1,-9 7 261,-3 4 0,1 6 74,-8 6 1,1 17 257,-7 12 1,1 15-208,0 7 0,-2 7 119,-4 16 0,3 1-439,-3 6 1,10-39 0,-1 2 63,0-1 1,0 0-1,-2 0 1,-1 0-270,-18 37 0,1-9 50,-1-8 1,6-4 109,1-13 1,6-4 70,-1-13 0,2-6 142,-2 0 0,6-14-155,0 2 0,-1-11-34,7 0 0,-3-18 156,3-5 0,-3-14-245,9-3 1,-7-5 214,6-13 1,1 4-72,5-9 0,1 3-115,5 2 1,6 6-42,11 0 0,-2 7-176,8-1 0,0 11-97,5 6 1,1 4-244,-1 2 0,1 1-506,-1 5 1,3-3 451,3 8 0,-5 1 612,0 5 0,-1 0 0,-7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3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8240,'27'-25'0,"0"4"107,-4-7 0,4 4-71,7-4 0,1 7 50,0-3 1,-1 5 43,1 2 1,-6 2 13,-1 3 0,-5-1-45,6 7 1,-8-6 12,2 7 1,2-1-119,-1 6 0,-1 0 81,-6 0 1,0 0-134,0 0 1,1 2 82,-1 3 1,0-1-157,1 8 1,-7-3 30,1 3 1,-1 3-84,7-3 0,-7-3 112,1 3 0,-3-6-28,3 5 0,3-5-46,-3 6 1,-3-9 80,3 3 0,-6-2 43,5 2 1,-5-4-127,5 3 252,-7 5-90,4-8 4,-8 13 0,0-11-22,0 8 1,0-6 5,0 5 1,0-5 31,0 5 1,0-5-41,0 6 146,0-1-138,0 6 0,0 1 108,0-1 1,0 0-66,0 1 1,0 5 7,0 0 0,6 7 8,-1-1 0,3-2 8,-2 2 0,-2 6 97,7 5 0,-5 6-67,6-6 1,-7 14 273,7-2 0,-8 10-90,1-5 0,3 9 202,-2-3 1,0-3-138,-6-3 1,0-3-96,0-2 1,-2-2-42,-4-4 0,4-4-11,-4-7 0,2-1 28,-1 1 0,3-6 0,-4 0 0,-2-8-224,3 2 1,-3-4 98,2-2 1,-4-5-213,-7-1 0,0-1-17,0 2 1,-1-5 0,1-7 1,-2 0-69,-4 0 0,4 0-248,-5 0 1,5-7-438,2-5 0,-2-3 372,-4-3 0,3-7-614,-3-3 0,-4-7 1118,-1-5 0,-5-5 0,-2-6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4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53 8240,'18'-8'1021,"-7"0"-598,1-3-70,-8 3-379,11 0 13,-13 6-442,5-5 153,-7 7 1,0 7 171,0 5 0,-5-2 85,-1 1 1,-2 1-7,3 5 1,3-5-374,-4-1 428,-4 1 129,8 5 0,-11-6-91,7 1-4,0-8 1,8 3-22,4-7 0,4 0 3,7 0 0,0 0 12,0 0 1,1 0-7,-1 0 1,0 0-5,1 0 0,-7 6 71,1 0 1,-7 7 1,7-1 1,-8-2-53,2 1 0,-3-1-1,3 1 0,-4 5-15,4-5 1,-4 4 21,-2 3 0,-6-1-49,0 0 1,-7 1 41,1-1 1,-5 6-91,-6 0 1,4 0 44,-4-6 0,-4 1-13,-2-1 0,4 0-3,2 1 1,-2-7-2,2 1 0,-6-8-60,6 1 1,0 3 73,6-2 0,5-1-137,1-5 0,5-5 73,-6-1 0,8-7-127,-1 1 0,10-3 100,7-3 1,9 1-14,2 0 0,6 5 99,-6 1 1,6 1 146,-6-1 0,6 3-18,-6 8 1,0-6-62,-6 0 144,0 1 0,1 5-87,-1 0 0,-7 1-167,-5 5 0,-3 4-18,-2 7 1,0-3-112,0 3 0,-7-4 67,-5 10 1,-5 2-160,-6-2 0,4 2 201,-4-2 1,-2-9-39,1 3 1,1-3 138,6 3 0,6-6-100,-1 1 229,8-8 1,-3 5-63,7-3 0,1-4-42,5 4 0,4-4-27,7-2 1,6 0 1,0 0 0,6-2-94,-6-4 1,6 4 87,-6-4-281,0 5 223,-6 1-115,1 0 175,-9 7 75,-9 3 1,-9 7-77,-9 0 0,1-5 102,0-1 0,5-1 176,1 2-241,-1 3 0,3-11-232,3 7 218,4-7 1,10 4-102,3-8 1,4 0 13,3 0 0,1 6-19,4-1 0,-4 1 33,4-6 1,-5 2-12,-7 4 0,3-2 174,-9 7 0,1-5-147,-6 6 1,-2-1 366,-4 6 0,-3 1-99,-8-1 0,-1 0 278,1 1 0,0-3-193,-1-4 1,7 3-136,-1-8 1,8 1-65,-1-1 1,12-4-208,11 4 1,14-4-754,14-2 0,12-8 817,6-4 0,10-3 0,5-2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8309,'8'-17'328,"1"7"1,8 0-100,1 5 0,-1 3-199,0-4 1,8 4-25,4 2 1,4-2-20,1-4 1,7 2 65,-1-7 1,14 5 106,-2-5 0,5 5-183,1-6 0,-4 8 73,3-1 0,3-3-103,-2 2 0,-3 0 160,-8 6 0,1 0-367,-8 0 0,4 0-44,-9 0 0,3 0-14,-9 0 0,-4 6-123,-2 0 0,-4 0-219,-2-6 1,-7 7 484,5 3 1,-15 5 174,0-3 0,-15 11 0,-12-4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8259,'-9'-9'-214,"1"1"1,16 2 310,3 1 1,10-3-7,2 2 1,14 2 17,-3-7 0,12 5 107,1-6 0,4 9-99,7-3 1,-4-2-66,4 2 1,1 1 14,-1 5 1,7-6-118,-1 0 0,3-5 140,2 5 0,-6-2-239,1 2 0,-3 3 8,3-9 1,-1 8-146,-11-2 1,2 4 23,-14 2 1,0 0 125,-5 0 0,-2 0-267,-4 0 1,-5 0 73,-6 0 1,-7 0 328,1 0 0,-8 0 0,3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5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8392,'0'-10'4,"2"1"197,4 3 0,3 4 56,9-4-162,-1 4 0,0 2 76,1 0 1,6 2-194,5 4 1,4-2 67,2 7 1,5 1 130,0 5 1,8 1-234,-2-1 1,4 6-3,2 0 1,0 0-49,0-6 1,-6 1 95,0-1 0,-7 6 22,1 0 0,-3 0-44,-3-6 1,-7 1 43,-4-1 1,-9 6 173,-3 0 0,-7 2-165,2-2 0,-6-2 85,-6 8 1,-11-6-46,-12 6 1,-6-2-348,-5 2 1,-4 3-48,-8-3 1,-8 4 332,-3 1 0,-12 1 0,-4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0 8457,'10'0'-1341,"5"0"1492,-13 0-177,6 0 1,-8 8 287,0 4 1,-13 3-79,-5 2 1,-11 2-158,1 4 1,-7 2-32,-5 4 0,1 4-6,-7-4 0,2 5 13,-2 7 1,-4-11-94,4 5 1,-4-4 37,-2 3 0,8-1 58,3-4 1,-1-4 128,2-8 1,5 0-136,6 1 1,8-3 144,-2-3-152,12 3 19,3-5 0,18 1 66,7 1 0,15-9-23,15 3 0,10-4-44,7-2 1,11 2 27,5 4 0,1-4-601,5 4 0,-1 1 228,13-1 334,-8 7 0,6-5 0,-3 7 0,5 3 0,-47-8 0,-1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8264,'17'-9'206,"0"1"1,-3 10 193,3 4-210,-4 3 0,14 14 55,-4 0 0,-3 14 23,3-3 1,-4 7-229,-2-1 1,0-3 115,1 3 1,-3-4-269,-3-1 0,-5 0 47,-7-1 0,0-5-99,0 0 1,0-2 28,0 2 0,-2-2-50,-3-4 0,-3-4-86,-4 4 0,-3-12 145,3-5 1,-3 2 21,-2-2 0,-1-1 23,1-5 1,0-7 265,0-5 1,-1-5-43,1-6 1,6 4-24,-1-4 1,6-2-33,-5 1 0,7-4 22,-2 5 1,4 0-30,2 5 1,2 1-5,4 0 0,3-1-253,9 1 0,5 0 84,0-1 0,8 3-1087,-3 4 1179,13-5 0,-5 14 0,7-5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7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8461,'17'-18'-357,"0"1"0,-5 2 190,-1 3 364,-7 4 1,2 8-113,-12 0 1,2 0-7,-7 0 0,-3 8-66,-9 4 57,4 3 0,-8 2-30,4 1 1,4 5-7,-4 0 1,4 0-142,1-6 1,7 0 96,-1 1 1,8-7-177,-1 1 161,3-1 0,2 1-211,0-1 1,7-7 94,5 2 1,3-4 76,3-2 0,-1 0 90,0 0 1,0 0 39,1 0 245,-1 8 0,-5 1-107,-1 8 0,-7 7 234,2-1 1,-4 5-135,-2-5 0,-6 6 149,0-6 1,-2 6-95,3-6 1,3 0-149,-4-5 0,4-1 109,2 0-473,0 0-304,0 1 1,0-7 101,0 1-182,0-8 0,8 1 209,3-10 0,-1-3-232,1-4 1,1-3 146,5 4 1,1-11 7,-1-1 1,-6-2 404,1 2 0,-1-4 0,7-7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8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8461,'25'-33'0,"4"4"0,4 4 476,1 8 0,-5 0-121,0-1 1,-2 9-385,2 3 1,2 4 131,-8 2 0,2 0-177,-2 0 0,-4 0 38,4 0 1,-10 0-188,-1 0-124,-1 0-616,7 0-55,-9 0 657,-1 0 0,-16 6 69,-3 0 1,-5-1 115,-1-5 1,0 0 175,0 0 0,-1-2-28,1-3 1,-4 1 27,4-8 0,-5 6 168,11-5 226,3 7 473,-7-4-623,13 8 1,-6 2 238,8 4 1,0 6-153,0 11 0,0-2 26,0 8 0,0-6-197,0 6 1,0-1-211,0 7 0,-6 0 81,1-1 1,-3-5-336,2 0 1,2-6-179,-7 6 0,5-8 208,-5 2 1,7-10-301,-2-1 255,-4-8 308,8 3 1,-5-14-8,7-5 1,5 3 258,1-3 0,8 0-142,-3-5 0,5 2 95,1 3 0,0 3 185,0 3-103,1 4-265,-1-6 0,-5 16 71,-1 4 0,-7-3-118,2 3 0,-12-1 113,-6 6 1,1 1-2,-6-1 1,3 0-70,-9 1 1,10-1-12,1 0 43,1-7 1,-1 3 47,1-7-72,7 0 1,-2-6 26,12 0 0,-2 0-151,7 0 1,3 0 31,9 0 0,-4 2-164,4 3 0,-6-1 9,-5 8 0,1-4-191,-7 9 0,-2-2-85,-10 14 0,-13 2 165,-16 9 1,-3-1 342,-14 7 0,-4 0 0,-13 6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8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87 8074,'-69'34'-1179,"0"1"1187,-1-1 0,3-1 749,4-4-615,-5 4 0,17-14-89,-1 4 1,4-4 122,13-2 0,4-5-140,14-1 264,7-7-203,3 4 0,24-16 11,12-3 0,11-5 2,12-1 1,13-6 15,5 0 1,10-8-11,1 2 0,4-3-140,1-3 0,-7 6 152,-4 0 1,-12 8-284,-5-2 0,-6 6 88,-6 5 0,-12-1-894,-11 7 272,-3-7-32,-3 11 430,-15-6 1,-10 8 68,-15 0 1,-6 0 323,6 0 1,-8 0-257,3 0 0,3 0 432,2 0 0,3 8-130,3 3 0,7 5 325,5 1 1,3 8-158,2 4 0,0 9 38,0 3 1,6 5-187,-1-6 1,7 6-28,-6-5 1,5 5-299,-5-6 0,0 0 81,-6-5 1,0 3-327,0-3 0,0 1 179,0-12 1,-8-1-83,-4-6 0,-3-2 159,-2-3 0,0-5 254,-1-7 0,1-1-20,0-5 0,-1-4 221,1-7 0,2 0 360,3-1 0,4-5-280,8 0 1,0 0 205,0 6 0,8-6-115,4 0 0,9 0-442,2 5 1,8 1-281,-3 0 1,7-1-343,5 1 0,-3 0 317,3 0 0,2-1-233,-1 1 0,7 0-1249,-2-1 1749,4 1 0,-6 0 0,-2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7819,'-9'-27'-97,"3"4"0,4 4-166,2 2 1,0-1-788,0 1 1050,8 7 0,1-13 0,8 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8348,'2'-17'0,"4"0"562,-4 7-188,6 3-641,-8 7 964,0 0-396,7 0 1,-3 1-143,8 5 1,-6-4 65,5 4 0,-5-4-88,5-2 0,-5 0 153,6 0 7,-1 0-591,-1 0 13,5 0-71,-13 0 230,6 0 50,-8 8 69,0-7 233,-8 7 23,6-8 1,-7 0 92,3 0 35,4 0-152,-6 0-449,1 0-228,5 0 1,-8 8-1537,4 3 1984,4 5 0,-21 1 0,4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8242,'0'-18'154,"0"1"76,0 0 1,8 5 492,4 1 0,9-1-205,2-5 0,8 0-251,-3-1 0,11 1-1,1 0 1,3-1-527,-3 1-1,-6 2-103,1 3 0,-2 5-318,-10 7 0,0 0-154,-6 0 1,-5 0 392,-1 0 0,-7 7-99,2 5 1,-6 3 541,-6 2 0,2 1 0,-7-1 0,-1-5 0,-5-1 0,-8 8 0,-2 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8242,'-7'9'-38,"5"7"0,-6-13 229,8 9 1,2-2 216,4 1 0,5 4-110,12-3 0,-3 9 19,3 2 1,-4 0-123,-2-6 0,0 7-158,1-1 0,-9 7-67,-3-1 0,-4-2-393,-2 2 0,-2 0-316,-4 5 0,-3-1 395,-9-4 0,1-4-58,0-8 1,0 4 83,-1-4 1,-5 3 23,0-15 0,-6 7 294,6-6 0,-8 0 0,5-6 0,-9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1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87 8242,'27'-17'0,"-4"0"309,-11-1 1,1 7 352,-7-1-62,0 8-334,-6-3 1,-8 9 15,-4 3 1,-3-1-114,-2 8 0,-6-1 82,0 7 0,0 5-346,5 0 1,3 0-556,3-6-603,-3 0 855,13 1 0,-4-9-215,12-3 1,6-6 26,11-6 0,4-5-42,7-12 628,1-4 0,7-15 0,2-3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2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52 8242,'17'-27'0,"-6"10"0,1 11 267,-8 4 1,1 2-59,-10 0 1,-5 2 320,-7 4-83,0-4-336,-1 13 1,3-5 201,3 7 0,-1-5 21,7-1-375,-7 1 0,11 5 20,-4 0 0,6-7 150,6-4 1,3 1-127,9-1 1,-1 0 64,0-6 0,8 0-224,4 0 1,-2 0-120,2 0 1,-6 0-102,6 0 0,-8 0 4,2 0 0,-4 0-265,-2 0 1,1 0-372,-1 0 1008,-7 0 0,-3 7 0,-7 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2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8257,'17'-17'-868,"8"0"1,-6 1 867,4 5 0,-3 3 0,-9 8-188,1 0 1,-8 2 187,1 4 0,-8 3-96,-3 9 0,-8-1 96,3 0 0,-7 0 90,-5 1 0,4-1 4,-4 0 0,6-5 418,5-1-25,5-7-462,7 4 1,2-2 22,3-1 0,13 1 4,10-6 1,7-6-126,5 1 0,-1-7-263,7 6 1,-6-5-7,6 5 0,-9-5 342,-3 5 0,-1 0 0,-10 6 0,-5 0 0,-7 0 0,-7 0 0,-4 8 0,-10 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2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8257,'0'12'0,"0"0"0,7-9-213,5 3 0,11-4-251,6-2 1,5 0 772,7 0 0,-3-6-21,8 1 0,0-9-384,6 3 1,-6-5 100,0-1 1,-11 5-311,5 1 1,-13 1-362,8-1 359,-12-5 1,0 12 306,-12-7 0,-3 5 0,-8-5 0,-8-1 0,-1-5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2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8257,'-25'9'-1577,"4"7"1261,-8-5 1,2 5 315,-1 1 0,-5 6 0,4 0 0,2 8 0,-2-2 0,3 3 0,-3 3 0,-2-2 0,8-5 0,0 3 0,6-8 0,7 2 0,4-2 0,4-9 0,2 3 0,16-11 0,7 0 0,7-5 0,5-1 0,5 0 0,1 0 0,5-5 0,-6-1 0,2 0 69,-1 6 1,-10 0 241,3 0 1,-9 0-86,4 0 0,-10 2-137,-2 4 1,-1-2-224,-10 7 1,-1-5 176,-5 6 0,0-7-690,0 7 647,-7-8 0,-11 11 0,-9-5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21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8314,'0'-17'0,"0"0"0,10-1 210,7 1 0,8 0 1,11-1 298,5 1 1,3 0-510,8 0 0,7-8 0,3-2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33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52 7812,'-17'0'124,"8"0"-805,1 0 462,8-7-245,0 5 144,0-14 170,0 15 136,0-15 121,0 14-62,0-5 88,0 7-166,0 0 0,0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282 70 7819,'10'-17'0,"-4"-1"0,-4 7 498,-2-1 0,-2 8 286,-4-1-271,4 3 0,-6 4-95,8 3 0,0 5-31,0 7 0,6 1-110,0-1 0,2 0-13,-3 0 0,-3 1 116,4-1 63,4 0-193,-8 1 0,7-1 193,-3 0-469,-4 1 0,6-1-115,-8 0 1,0 6-139,0 0 0,0 0 61,0-5 1,-2-1-114,-4 0 0,4 2 129,-4 4 0,4-9 97,2 3 0,0-3 236,0 3 0,8 0-84,4 0 1,3-5 167,2 0 1,-5-7 4,-1 7 1,1-6 234,5 5-355,-7-7-53,-3 11 0,-9-13-141,-3 4 0,-7 2 105,-11-3 0,-11 3-669,-13-2 0,-3-2 275,-1 7 1,-5-1-208,4 1 1,4 3-604,13-8 437,8 7 1,14-11 755,19 4 0,19-4 0,19-2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35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173 398 7812,'0'-9'-261,"0"1"0,2 6-303,4-4 0,-2 2 526,7-7 1,-5 1 37,6-1 1,-7-3 270,7 8 1,-6-5 14,5 5-218,1-7 1,-1 9-71,1-8 0,-3 7 56,3-7-45,3 8 0,-5-11-1,7 3 1,-1 3 0,-5-3 0,4 6-19,-3-5 1,3 5 21,3-5 1,-7 5 24,1-6 0,-1 6 62,7-5 1,-1 5-76,0-5 0,0 5 81,1-6 1,-1 7-83,0-7 1,1 6 1,-1-5 1,0 7 41,0-2-38,1-3 0,-1 7-8,0-4 0,1-2-8,-1 2 1,0 1-36,1 5 1,-7 0 40,1 0 0,-1-2 0,6-4 0,1 4-7,-1-4 0,0 4 4,1 2 0,-1 0-7,0 0 0,0 0-3,1 0 0,-1 0-41,0 0 0,6 0-8,0 0 1,1 0-15,-7 0 1,0 0 49,0 0 0,-5 0-2,-1 0 1,1 0-12,5 0 8,1 8 0,-1-6 14,0 4 5,0 3 1,1-7-7,-1 4 0,-5 2 6,-1-3-14,1 1 0,5 0 4,0 0 0,-5 1 6,-1-1 0,-7-2-5,2 8 0,2-7 0,-3 7 1,7-6 1,-6 5 1,1-1 0,-1 1 1,-4 5-80,4-5 1,1-1 45,-1 1 0,2-1-83,-2 1 0,-4 5 87,3-5 1,3 5 31,-2 1 0,0-5-21,-6-1 1,5 1-4,1 5 0,2 0 13,-2 1 0,-5-1 15,5 0-38,4 0 1,-6 1-1,7-1 1,-7 0 24,2 1 0,1-7-12,-1 1 1,2-1-2,-2 6 1,-4 1 18,3-1 1,3 0-4,-2 1 0,0-7-6,-6 1 1,5-1 3,1 7 0,0-1 11,-6 0 0,0 0-13,0 1 1,-2-1 47,-4 0 1,2 1-48,-7-1 48,-1 0 1,-3 0-9,3 1 1,-3-1 11,3 0 1,-1-5 23,2-1 1,-5-1 13,5 2 1,-3 3-33,3-4 0,-5 3-14,5-3 1,-5 5 2,-1-5 0,2 5 5,3 1 0,-3-6-30,3 1 0,-3 0-1,-2 5 0,-1-6-1,1 1 1,0-3-19,-1 3 0,1 3-8,0-3 0,0-2-22,-1 1 0,-1-1 47,-4 1 0,4 3-17,-4-9 1,2 9 7,-2-3 1,3-1 102,-3 2 0,-4-7-74,-1 7 1,3-6 6,1 5 1,0-1-29,0 1 1,-4-1 4,5-4 0,-6-3 1,6 9 1,-6-8 7,6 2 0,-6-4 7,6-2 0,-2 5-13,2 1 0,2 0 62,-8-6 1,8 0-28,-2 0 0,-2 0 9,2 0 0,-6-2 20,6-4 0,-2 4 12,2-4 0,4 5-77,-4 1 1,-2-6 33,2 0 1,-1-2-58,7 3 57,-8 3 0,6-12-134,-4 8 1,4-7 62,1 1 1,7 3-46,-1-3 50,1 1 1,-5-7-11,5 1 1,-3 0 14,9 0 1,-3 5-1,2 1 0,4-1 8,-3-5 1,-3-1-4,2 1 1,0 6-38,6-1 0,0 1 39,0-7 0,0 1-3,0 0 3,0-1 0,0 1 0,0 0 0,0-1 0,0 1 1,0 0-5,0 0 1,0-1 15,0 1 1,0 0-11,0-1 1,0 1 29,0 0 0,0-6-31,0 0 0,6 0 0,0 5 1,0 1 15,-6 0 1,5 0 1,1-1 0,0 7 43,-6-1 6,0 1-80,8-7 41,-6 1-45,13 0 0,-11 1-16,7 5 0,-1-5-93,1 5 1,5 1 57,-5-1 1,7-1-149,5-5 1,4-2-702,7-4 916,1-4 0,7-8 0,2 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41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226 381 7933,'-10'-10'-1144,"2"1"723,8 3 315,0 4 82,0-6 105,0 1-33,0 5 0,0-8 193,0 4-156,0 5 191,0-7-87,0 0 181,0 6-161,0-13-16,0 13-249,0-13 1,2 11 136,4-8 1,-2 6-12,7-5 0,-5 5-14,6-5 1,-3 5-186,3-6 1,3 7-2,-3-7 0,-3 2 74,3-1 92,-1-4 1,7 11 12,-1-8 1,-5 6-20,-1-5 1,-5 5 12,5-5 0,-5 7 71,6-2-85,-1-4 0,5 6 40,-5-7-52,4 7 0,-7-5-7,4 3 1,3 4 4,-3-4-11,3-4 0,2 9 0,1-5 0,-1 4-6,0 2 1,-5-6-9,-1 0 0,1 1 21,5 5 0,0 0-1,1 0 1,-7 0 11,1 0 1,-1 0 1,6 0 0,1 0 61,-1 0-40,0 0 0,1 0 28,-1 0-1,8 0-55,2 0 0,0 0 14,-4 0 0,-4 0-24,-2 0 0,1 0-2,-1 0 1,-6 0-3,1 0 0,-1 1-7,7 5 0,-1-4-8,0 4 0,-5-2-8,-1 2 0,1-3 26,5 9 1,0-8-12,1 2 0,-1 1 7,0-1 0,1 5 6,-1-5-2,0 8 0,1-7 1,-1 5 1,0 3-30,0-3 0,1-3-1,-1 3 0,0-2-13,1 1 1,-1 4-8,0-3 1,-1-2 36,-5 1 0,4 1-11,-3 5 0,-2-6 70,1 1 1,-5 0-14,5 5 0,-7 0 10,2 0 1,-2-1-25,2-5 0,-4 5 12,3-5 1,3 5-21,-2 1 0,0 0 4,-6 0 0,0 1-40,0-1 0,5 0 37,1 1 0,0-1 14,-6 0 1,0 1 6,0-1 1,0-6 4,0 1 1,0-1-26,0 7 0,-2-1 4,-4 0 1,4 2-10,-4 5 1,-1-5 1,1 4 1,-6-4-33,7-2 1,-7 1 33,6-1 1,-7 6-30,1 0 0,-1 0 5,1-6 0,-3 1-3,4-1 0,-5 0 19,-1 1 1,0-7 1,-1 1 0,1-3 21,0 3 0,-1 3-24,1-3 0,0 1-21,0-1 1,-7 3 20,1-3 0,0-3-23,6 3 1,-2-3 11,-4 3 0,4 3-2,-4-3 0,1-3 5,-1 3 1,4-6-3,-4 5 0,-2-7-6,2 2 1,-2-2 5,2 1 0,4-3 7,-4 4 0,-2-4-6,2-2 1,-6 0 43,6 0 1,-6 0-17,6 0 1,-2 0 4,2 0 1,2 0 4,-8 0 1,8 0 3,-2 0 0,-2 0-5,2 0 1,0 0-17,5 0 0,-5-6-8,0 0 0,0 1 17,6 5 1,0-6-28,-1 0 0,1-5 4,0 5 1,1-2-2,5 2 1,-5-1-4,5-5 1,-4-3-3,-3 3 0,3 3 12,3-3 0,-3 3-2,3-3 1,3-3 45,-3 3 1,3 2-44,-3-1 0,-3 5 78,3-5 1,3-1-75,-3-5 0,6 5 6,-5 1 0,5 1 13,-5-1 0,5-5-2,-6 5 0,6-5 42,-5-1 1,7 6-44,-2-1 1,-1 1 6,1-7 1,0 1-3,6 0 0,-6-1 55,1 1 0,-1 6-50,6-1 1,0 0 10,0-5 0,0 0-60,0 0 1,0-1-9,0 1 0,0 5-33,0 1 0,0-1 71,0-5 0,6 0-35,-1 0 1,3-1 22,-2 1 0,-4 0 31,4-1 0,-5 7-26,-1-1 1,6 7 4,0-7 1,0 6-11,-6-5 0,5 5 15,1-6-78,0 9 0,-4-7 4,4 4-195,-4 4 226,5-5-468,1 7-13,-6-8-24,6 6 209,-1-6 1,-3 8-288,8 0 0,-1 0 597,6 0 0,8-7 0,2-3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47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364 243 7830,'0'-10'-945,"0"-5"1,7 11 932,5-7 0,-3 5-57,3-6 0,-6 7 306,5-7 1,-5 2-126,6-1 1,-3 1-20,3 4 0,1 3 27,-7-9-5,7 8 0,-3-9-60,7 7 1,-5-5 23,-1 5 0,-5-2-49,6 2 0,-7 2-10,7-7 0,-6 7-22,5-2 0,-5-1 33,5 1 0,-5 0 39,6 6 0,-6 0-49,5 0 0,-5-6 16,5 1 3,1-1-12,5 6-3,-7 0 0,5 0 0,-3 0 1,-3 0-1,3 0-1,-6 0-105,5 0 102,1 0 1,5 0-81,0 0 75,1 0 0,-1 0 19,0 0-31,0 0 1,1 0-1,-1 0 0,-5 2-1,-1 3 1,1-3 4,5 4 0,0 2-18,0-2 1,-3 1 18,3-1 1,-3-4-143,9 4 136,-4 3-16,-2-7 1,2 8-4,5-4 1,-5-4 8,4 3 0,-4 3-1,-2-2 1,-5 5 7,-1-5 1,1 8 5,5-3 1,-5-1 9,-1 1 0,1 1-19,5 5 0,-5-5 45,-1-1-39,1 1 1,5 5-1,0 0 1,-5-5-4,-1-1 0,1-5-1,5 6 1,-5-3 1,-1 3 1,-5 3-2,5-3 1,-1-3 20,2 3 0,3-3-19,-4 3 1,-1 3 46,2-3 1,-9 3-28,3 2 1,2 1 3,-2-1 1,1 0-19,-1 1 1,-4-1 1,4 0 0,1 6-9,-1 0 1,0 0-6,-6-5 1,0-1 59,0 0 1,0 6-45,0 0 1,-2 0 11,-4-5 1,2 1-15,-7 4 1,-1-4-1,-5 4 0,6-4 27,-1-1 0,1-1 2,-7 0 1,-5 3 21,0 3 0,0-6 3,6 0 0,0 4-16,-1-9 1,-1 7-18,-4-7 1,4 3 7,-4 2 1,2-1-31,-3-5 0,5 3-13,-4-9 0,-2 9-7,2-3 0,-6-1-9,6 1 0,-6-5-9,6 6 0,-7-8-3,1 1 1,-2-1-31,2 2 1,-3-4 52,3 4 0,2-4-4,-2-2 1,0 0 7,-5 0 1,5 0 3,0 0 0,0 0 35,-5 0 1,-1 0 4,0 0 1,1-2 10,-1-4 0,1 2 12,-1-7 1,6 5-39,0-6 0,3 6-2,-3-5 1,-2 1-20,8-1 0,0-5 1,6 5 1,-1-10-15,1-2 1,0 0 49,-1 5 0,1 1-2,0 0 0,0 0 99,-1-1 0,3 1-70,3 0 0,-1-1 5,7 1 1,-5 0 37,5-1-152,-8 1 1,12 0 50,-3 0 1,1-1-28,-2 1 1,4 0 4,-4-1 1,4 1-24,2 0 0,0-6 16,0 0 1,6 0 17,0 5 1,0 1 219,-6 0-210,0-1 0,2 1 283,3 0-271,-3 0 1,6-1-2,-8 1-98,8 0 0,1-1-188,9 1 1,1-2-95,4-4 1,13 2 360,16-8 0,16 0 0,10-6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49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433 260 7985,'0'-11'-554,"0"-1"0,0 6 702,0-5 0,0 5 0,2-4-79,4 3 1,-2-7-15,7 3 1,-1 1 32,1-1 1,3 5-28,-8-6 1,7 7-9,-1-7 1,-3 8-30,3-2 0,-1-1 3,7 1 0,-1-2-37,0 2 1,6 3-11,0-9 1,6 6 7,-6-5 1,6 5 32,-6-5 0,6 7-92,-6-2 0,2 2 64,-2-2 0,-8 4-9,8-3 0,-13 3 74,7 2 1,-3 0 6,3 0 1,-5 2 14,-1 3 1,1-3 109,5 4-165,0 4 0,1-8 20,-1 3 0,0 3-83,0-2 1,1 2 39,-1-3 1,0-1-15,1 8 0,-7-7 3,1 7 1,-1-2-13,6 1 1,1 4 13,-1-3 1,0-2-8,1 1 1,-1 1 7,0 5 0,2-2 5,4-3 1,-3 3 7,3-3 0,-6 3 14,-5 2 1,3 1 2,-4-1 1,5 0-19,1 1 0,-5 1 4,-1 4 0,-1-4-5,1 4 0,5-2-1,-5 2 1,-1-3-19,1 3 1,-7-2 20,2 2 0,2-2-19,-3 8 1,1-6 18,-6 6 1,6-1 0,0 7 0,-1-6 0,-5 0 0,0-1 4,0 7 0,0-2-5,0-4 0,0 1 1,0-7 1,-5 6 44,-1-6 0,-2 6-42,3-6 1,1 2 84,-8-2 1,6-4-30,-5 4 0,-1 2 4,-5-2 1,0 6-31,-1-6 0,1 6 4,0-6 0,-6 2-22,0-2 0,-8-2 2,2 8 0,-2-8-76,3 2 1,-5-3 81,4-3 1,-4 0-116,-1 0 0,-1-1 86,1-5 1,-1 3-5,1-8 0,-1-1-5,0-5 1,-5 0-1,0 0 1,-3-2 4,3-3 0,2-5 4,-9-7 0,9-1 137,-2 1 0,-3-2-78,3-4 0,0 4 117,5-4 0,1-2-33,-1 2 0,0 0 54,1 5 1,-1 1-58,1 0 0,5-4 115,0 3 1,2-3-79,-2 10 1,4-5 8,8-1 0,0 0-156,-1-1 1,1 1 105,0 0 1,5-2-178,1-5 1,5 5 66,-6-4 1,9-2 37,-3 2 0,4-6 6,2 6 1,2-6-11,4 6 0,5-7-64,12 1 1,0-4-97,12-1 1,3-7-149,14 1 0,6-6 86,-1 5 0,9-5-276,-3 6 0,3 2 34,-3 9 1,2-4-210,-7 4 0,7 4 611,-1 2 0,3 8 0,-2 1 0,-3 1 0,-5 5 0,1 4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07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7197,'0'-9'464,"0"1"0,6 6 75,-1-4-180,1 4 342,-6-5-115,0 7 2040,0 0-2105,8 0-678,-6 0 213,5 0-23,1 0 0,2 0 130,7 0 0,-6 0-163,1 0 1,0 0 127,5 0 0,2-2 9,4-4 0,-4 4 43,4-4 0,-1 4 20,1 2 1,-4-2-29,4-3 1,-2 3-20,2-4 0,-4 4-115,4 2 0,-2-6 133,2 1 0,-3-1-245,3 6 0,-4-2-44,-2-4 0,1 4-226,-1-4-58,0 4-41,0 2 0,-5 0-1190,0 0 729,-9 0-451,5 0 853,-8 0 1,-2 0-340,-4 0 0,3 8 281,-9 4 0,0 3 560,-5 2 0,-8 1 0,-2-1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07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8218,'9'0'20,"7"0"0,-12 0 118,7 0 0,-5-2 317,5-4 0,-5 4-46,6-4 1,-6 4-19,5 2 1,-5-2 237,5-3-331,1 3 0,5-8-67,0 4 1,1 3-1,-1-9 1,6 6 20,0-5 1,0 7-5,-5-2 0,5-2 32,0 3 1,2-7-67,-2 6 0,-2-1-124,8 1 0,-6 4 50,6-4 1,-6 2-165,5-1 0,-6 3 108,1-4 1,-4 4-104,-2 2 0,0-6-190,1 0 81,-1 1 22,0 5 1,-5 0 67,-1 0-44,-7-8 83,4 6 23,-8-6-32,0 8 9,0 0-131,8 0 143,-7-7-235,15 5 0,-12-6-712,7 8-881,-7 0 1815,11 0 0,-13 0 0,6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17.5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7070,'0'-9'271,"0"1"-13,0 8-2,0-8-39,0 6-134,0-5 192,0 7 234,0 0-369,0-8 0,0 6 158,0-13-15,8 13 216,-7-6-128,7 8 318,-8 0 1336,0 0-1473,0-8-340,0 7 1,0-9-29,0 4 0,2 2-230,4-7 0,-2 5 91,7-5 1,1 5-116,5-6 1,0 3-37,1-3 0,-1-1-14,0 7 0,-1-2 61,-5 2 0,5 3-99,-5-9 1,4 8-109,3-2 1,-7 5-208,1 1 1,-6 0-968,5 0 984,-7 0 1,5 0-1166,-3 0 1027,-4 0 0,6 7 152,-8 5 0,-2-3 442,-4 3 0,4-1 0,-13 7 0,5-1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17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16 329 7986,'-9'0'520,"3"-6"-33,12 0 0,-3-5 23,9 5 1,-6-6 100,5 7-359,1-9 0,5 6 12,0-3 0,-5-3 15,-1 9 0,1-3-2,5 2 0,0 2-31,1-7 1,-1 5-216,0-5 0,1 5 147,-1-6 1,2 7-332,4-7 0,-2 0 44,8-5 0,-6 6-113,6-1 0,0 1-105,5-7 0,-7 3-337,-4 3 1,-3-1-244,-3 7 0,0-5-187,1 5-252,-1 0 1346,-8 6 0,-1 0 0,-8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18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1 364 7102,'0'-10'1615,"2"-3"-1216,3 7 1,-1-6-47,8 7 1,-1-9-180,7 3 0,1-5-100,4-1 1,-2 0 59,8-1 1,0-5-139,5 0 1,3 0 34,3 6 0,-3 0 66,3-1 1,-3 1-577,-3 0 1,1 1-48,-1 5 0,-1 1-884,-4 4 1410,3 4 0,-12-13 0,5 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26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6398,'0'-10'603,"0"2"-457,8 8 1,-6-2-87,4-3 12,-4 3 13,5-6 426,-5 8-214,6-8 275,-8 6-236,0-5-179,0 7 315,0 0-532,8 0 169,-6 0 282,5 0-282,1 0 81,-6 7 1,8-5 32,-5 4-110,-3 4 1,14-6-28,-5 7 0,-1-5 95,1 5-184,1-7 1,5 10 92,0-9 1,1 7 98,-1-6-120,0 7 0,1-5 55,-1 3 1,0-1-15,0-4 0,1-4-1,-1 3 0,0 3-69,1-2 1,-7 2 59,1-3-178,-1-3 140,6 6-183,1 0 111,-1-6 0,-5 5-32,-1-7 0,-5 0-188,5 0-384,-7 0 311,12 0 0,-13 0-751,9 0-1293,-8 0 2347,4 8 0,-8 2 0,0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2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7744,'0'17'3569,"-12"1"-2341,4-1 0,-13 2-120,16 4-1108,-1-4 0,6 6 0,0-7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26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10062,'0'-9'1788,"0"1"-1466,0 8-171,0 0-133,8 0-36,-6 0 235,6 0-111,-8 0 227,7 0-73,-5 0 235,14 8-306,-7-6 1,9 11 162,-1-7 1,0 2-223,0-3 1,1-1-4,-1 8 0,2-8-217,4 1 0,4 3-400,8-2 1,5 7-939,1-1 1428,7 3 0,3 2 0,11 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28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8310,'0'-9'477,"0"1"7,0 0-562,0 6 47,0-5 155,0 7-187,0-8 402,0 6-18,0-6 481,0 8 237,0 0-600,-8-7 12,6 5-93,-5-6-237,7 8 0,2-2-13,3-4 0,-1 3-204,8-9 0,-1 8 36,7-2 1,-1-1 144,0 1 0,0-6-331,1 7 0,5-1-44,0 6 0,2-6-54,-2 0 0,-4 1-11,4 5 0,2 0-166,-2 0 1,6 0 43,-6 0 0,2 0-136,-2 0 0,-4 5-373,4 1 986,-3 8 0,-3-5 0,0 9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28.4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18 174 8310,'-10'0'477,"3"0"888,7 0-310,0 0-398,0-8 1,7 6-280,5-4 0,5 2-63,6-1 0,0 1-15,12-8 1,-2 1-51,13-6 1,2 1-570,9 5 0,11-5 259,7 5-261,15 3 1,-17-15 0,11 4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39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7871,'-17'0'0,"5"-6"1067,1 0 241,7-7 0,-4 9-409,8-8 1,2 1-410,4-7 0,4 3-9,7 4 1,2-5-136,4 5 1,2-5-328,4-1 0,4 2-1,-4 3 0,-3-1-116,3 7 0,-6 0-24,6 6 0,-8 0-530,2 0 261,-3 0 1,-5 2 137,-4 4 1,3 3-208,-8 9 1,-1-1 134,-5 0 1,0 3 306,0 3 0,2 2 45,4 3 1,-4 5 164,4-4 1,-2-2-52,1 2 0,-1-3 98,8 3 1,-3 2-34,3-8 0,3 2-11,-3-2 0,-5-4 97,-1 4 1,2-1-114,-2 1 0,-1-4-193,-5 4 0,0-4 43,0-2 1,-1 3-68,-5 3 1,-4-4 171,-7 4 1,-2-6 116,-4-5 0,1 3-14,-6-3 0,1-5-98,-2-1 0,-2-4 226,8-2 1,-6 0-50,6 0 1,0-8 55,6-3 0,5 1-126,1-1 0,7-1-283,-2-5 0,4 0-119,2-1 1,10-1-403,7-4 0,8 2 129,10-8 0,5 6 207,0-6 1,7 2-486,-7-2 0,-5 4 228,-7 8 0,-1 0-569,2 0 0,2 5 57,-8 1 991,0 7 0,2-12 0,2 7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7878,'17'0'882,"-8"-7"-291,7 5 165,-14-6 249,5 8-178,-7 0-922,0 0 152,0 8 1,-7-3-50,-5 13 1,-5-5-160,-6 10 1,4 2-187,-4-2 1,3 0 22,3-5 0,6-1-10,-1 0 63,8 0 1,-4-5-217,8-1 221,0-7 150,0 4 1,6-6 275,0 4-71,7-4 0,-9 5 125,8-7 0,-8 2-69,1 4 0,-1-4 433,2 4-275,-4 3 1,6 1-34,-8 7 0,0 0 241,0 1 1,0-1-159,0 0 1,0 6 27,0 0 0,0 1-175,0-7 0,0 2-135,0 4 0,2-4 58,3 4 1,-3-3-196,4-3 1,-4 0-277,-2 0 0,0 1 219,0-1 0,0 0-18,0 1 0,0-1 81,0 0 0,0-5 61,0-1 0,0-5 3,0 6 1,-2-9 170,-4 3-585,4-4 268,-5-2-272,7 0 155,0 0-1100,0-8 925,0-1 0,0-8-505,0-1 0,2 7 282,3-1 0,-1 6 647,8-5 0,-8-1 0,3-5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805 191 7878,'18'0'0,"-1"0"0,6 0 89,0 0 0,0-6-129,-6 0 0,1 0 899,-1 6 1,-6 0-470,1 0 1,-6 0-465,5 0 1,-5-5-185,6-1 1,-7-6 36,7 7-664,-8-9 643,3 5 1,-7-9 0,0 1 1,-2 2-32,-3 3 0,-5-3 300,-7 3 0,5 3 50,1-3 1,5 8 387,-6-2-106,1 4-244,-6 2 0,5 6 54,1 0 1,7 13-40,-2-2 0,4 7 66,2-1 0,-2 2-86,-4 3 1,4 5 175,-3-4 1,3-2-125,2 2 1,0-2-40,0 1 0,0-1-282,0-4 210,7-3 0,-5 4-1145,4-6 590,-4-9-466,6 7 285,-6-14 627,5-2 0,-7-10-143,0-7 424,0-1 86,0 1-228,0 0 1,2 7 578,4 5-416,-4 3 0,6 4 101,-8 3 0,5-1-61,1 8 0,6-7-274,-7 7 0,3-6 55,-2 5 0,-2-5 140,7 6-253,-7-9 210,11 13-245,-13-7 0,4 9 71,-12-1 1,3 0 50,-9 1 1,-1 5-2,-10 0 0,1 5 127,-6-4 1,4 6-111,-4-1 1,5-2-36,-6 2 1,6-2-206,-6 2 0,6 1 83,-6-7 0,6 8-352,-6-2 0,4-2 184,-9 2 0,3-1-163,-10 7 1,-1 2 106,2 3 1,-6-7 315,5 7 0,-7-7-27,2 7 1,4-9 115,2-3 1,3-6 506,3 1 0,5-4-66,0-2 477,8-7-278,-4 5-646,15-13 0,18 4 117,15-12 1,17-9-23,12-8 1,10-10-110,13-2 0,3 1-413,9-7 0,-1 5 0,1 1 0,-3 3 181,-3 3 1,-6 4-174,-12 8 1,-5-1 141,-12 1 1,-4 7-328,-7 5 1,-8-3 162,-4 2 1,-10 0-471,-1 6 467,-8 0 0,-4 0 73,-12 0 1,-11 0 514,-6 0 1,-3 0-219,-3 0 0,0 0 65,1 0 0,-1 0-126,1 0 1,7 0 1031,4 0-749,4 0 0,7 2 89,1 4 1,7-2-8,-2 8 0,10 1 70,2 10 1,7 4-67,-2 8 0,-1-1-70,2 1 1,-3 5 33,3 0 0,-5 6-79,-7-5 1,0 5-118,0-6 1,0 6 6,0-5 0,0-3-414,0-9 1,-1 2 284,-5-8 0,-4-2 94,-7-10 1,3 3 243,-3-8 1,4-1-89,-10-5 1,3 0 500,3 0 1,0-7-247,0-5 1,-1-3 38,1-2 1,7-1-107,5 1 1,3-2-135,2-4 0,2 4-369,3-5 1,13-1-424,10 2 0,7-7-202,5 1 0,5-4 736,6-1 0,1-1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2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7886,'12'5'479,"0"1"1,-1 7 694,6-1 0,1-2-615,-1 1 1,-6-7 486,1 2-888,0 3 1,5-7-220,0 4 1,-5-2-1491,-1 2 1100,-7-4 0,6 5-234,-5-7 0,-3 2 365,4 4 1,-4-2-1391,-2 7 1710,0 1 0,0 13 0,0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2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7886,'0'10'699,"8"3"-477,3-7 1,5 0 43,1-6 0,2 0-82,4 0 0,-3 0 173,3 0 1,-2-6 60,2 0 0,-4-2-70,4 3 1,-4 3-717,-1-4 0,-3 2 127,-4-2-747,5 4 1,-12-5 124,7 7-857,-7 0 1345,4 7 1,-14 3 374,0 7 0,-7 1 0,3-1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7886,'9'2'927,"-3"4"0,4-2-238,1 8 1,-3-1 24,-3 6 1,3 1 247,-2-1 1,0 0-331,-6 1 1,0-1-212,0 0 0,0 0-985,0 1 0,0-7 455,0 1 1,0-7-1090,0 7-570,0-8-1529,0 4 3297,0-8 0,-8 0 0,-2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198 191 7886,'10'-8'0,"-1"7"881,-3-5-147,-4 4 29,6 2 0,-8 2-247,0 4 0,-6-3 83,0 9 1,-13 5-215,2 6 1,-6 6-172,0-6 1,3 2-231,-3-2 1,4-2-289,2 8 1,-1-8-457,1 2 0,8-9 149,3-3-24,-4-7 0,10 4 160,0-8 0,10-16-414,13-7 0,6-15 322,11-8 1,-2-12 566,9-5-306,6-4 1,9-10 0,-28 37-1,1 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3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7752,'-16'9'0,"-3"-1"2706,-15-8 1,1 10-2141,4 7 1,4 16-1,8 13-825,0 4 1,-1 4-632,1 3 1,0-3 639,-1 4 0,3-7-37,3-4 0,-1-5 258,7-8 0,1-7 188,5-4 1,3-9-76,9-3 0,1-7-240,16 2 0,6-12-131,5-5 0,10-10 180,2-2 1,-2-8-372,2 2 0,-8 2 228,-9-2 0,-3 6-52,-3-6 0,-4 2 97,-8-1 1,-7-3-34,-4 8 1,-4 0 208,-2 5 0,0 7 402,0-1-7,0 9 0,-2 3-226,-4 11 1,-4 12 312,-7 6 0,-6 13-129,0 10 1,-2 10-17,2 13 0,-4 3-172,-8 9 1,1 5 360,-1 0-1,-1 0-286,-5-5 1,5-8-44,-5-4 1,5-12-262,1-5 0,7-6 105,-1-6 0,8-12 329,-2-11 1,3-11-129,3-6 0,6-4-226,-1-2 0,8-16-105,-2-7 0,3-10-109,-3-7 1,4-4 479,-4-8 0,4 2-131,2 4 0,0-2 324,0 8 0,2-1-172,4 7 0,3 7-112,9 4 0,-1 3-46,0 3 1,1 0-269,-1 0 0,0 5-181,1 1 1,5 5-297,0-6 0,7 6-44,-1-5 0,4 7-663,1-2 0,1-1 1337,0 1 0,7-8 0,2 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7886,'17'-17'0,"-6"7"594,1 4 985,-8 4-331,3 2-523,-7 0 0,0 2 125,0 4 0,0-2 132,0 7-544,0 1 1,-5 5 247,-1 1-623,0-1 1,6 0-151,0 0 1,0-5-237,0 0 0,2-7 56,4 7 1,-2-6-257,7 5 0,-5-7-354,5 2 1,1-4 368,5-2 1,-5 5-554,-1 1 255,1 0-74,5-6 451,0 8 1,-7 1 5,-4 9 0,-6 1 283,-6 4 0,-4 2 99,-7 4 1,-6 3 104,0-3 1,-2 4-127,2 1 1,6-1 808,-1-4 1,1-2-368,6-4 1,3-4 498,2 4 1,4-9-313,2-3 1,0-5-273,0 5 1,2-5-242,4 6 0,-2-9-191,7 3 0,-5-4-342,6-2 407,-1 0 1,6 0-638,1 0 0,-3-2 281,-3-4 1,3 3-76,-3-9 0,3 2 251,2-1 1,-5-2 238,-1 7 26,-7 0 429,4 6-57,-8 0-67,0 0 215,-8 0-50,-2 8-537,-7 1-4,0 9-102,0-1 1,1-6 2,5 1-207,3-8 153,0 11 1,4-7-38,-7 3 478,7 5-258,-11-7 518,13 9 1,-8-3-15,4-3 1,5-3 766,-5-3-249,4-4-176,2 13-588,8-13 0,1 6-15,8-8 1,1-2-564,-1-4 1,2-3 267,4-9 0,-3 1-659,3 0 0,-4-1 199,-2 1 0,-2 6-61,-3-1 0,1 6 246,-7-5 0,2 7-475,-2-2 481,-4 4-81,5 2 336,-7 0 0,-2 0-72,-3 0 0,1 6 181,-8 0 0,6 5-52,-5-5 0,1 7-85,-1-1 0,-5-2-19,5 1 0,1-5-132,-1 5 1,-1-5 176,-5 6 1,5-7-49,1 7 1,-1 0 222,-5 5 0,0-2-92,-1-3 1,1 3 311,0-3 0,0 5-99,-1 6 1,1-4 62,0 4 1,-1-4 91,1-1 0,2-1 222,3 0 1,3-5 337,3-1 0,4-5 188,-4 6-475,4-8 1,10 3-222,3-7 0,5 0-56,1 0 1,6-2-141,0-3 1,8-5-188,-2-7 1,2-3-115,-3-3 1,3 4-268,-8-4 0,6 4-397,-6 2 1,0 1 363,-6 5 1,1-5-416,-1 5 1,-6 1-262,1-1 156,-8-1 115,4-5 151,-8 0 419,-8-1 1,0 7-279,-3-1 623,-5 8 1,9-1-135,-5 10 1,4-1 616,8 8 0,-5-1-326,-1 7 0,0 1 352,6 4 0,0-4 94,0 4 0,-6 2 266,1-2 0,-7 0-529,6-6 0,-5 6-181,5 1 1,-7-3-747,1-10 0,4 5 269,3-5-685,-5-3 0,6-1 101,-7-7-363,7 0 687,-4 0 1,16 0 35,3 0 0,7-5 471,5-1 1,2 0 439,3 6 0,3 0 542,-8 0 0,6 2-537,-6 4 0,0-2 305,-6 7 0,1-7-297,-1 2 0,-5 2-289,-1-3-805,-7 1-1091,4 2 1683,-8-6 0,0-2 0,0-10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208 102 7921,'15'-17'230,"-3"0"1,1 5-126,-7 1 1,0 5 386,-6-6 54,7 9 1,-5-7 285,4 4-266,-4 4 0,-2-4-135,0 12 0,-2 12-192,-4 10 1,-3 13-53,-9 5 1,-1 6-146,-4 5 1,2-1 3,-8 7 0,8-7 142,-2 2 1,4-4-438,2-2 0,-1-6 157,1 0 1,7-14-730,5 3 1,-3-12-524,2 0-231,0-4 894,6-9 1,6-6 272,0-16 0,9-1-424,3-16 832,-1-8 0,15-7 0,-5-8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10658,'0'17'620,"2"2"-209,3 4 1,5 4 54,7 8 0,1 7-94,-1 4 1,0 6 57,0 6 0,1-6-71,-1-1 0,-5-1-850,-1-9 1,-1-1 103,1-5 1,-1-1-146,-4 1 0,-5-8-1059,5-4 0,-4-4 47,-2-2 1544,0 1 0,0-1 0,0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5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7895,'-12'0'626,"1"0"0,7-2 297,-2-4-541,4 5-113,2-15 1,8 14 120,4-4 0,3 5-432,2 1 0,3-6 95,3 0 1,3 0-753,9 6 1,0 0 421,-1 0 0,1 0 277,-1 0 0,1 0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7895,'17'7'0,"-5"-5"267,-1 4 0,-5-2 1152,6 2-411,-8-4 1,3 7-467,-7-3 1,0-2 2151,0 7-1978,0 1 0,0 5-565,0 0 0,0 1 49,0-1 1,0 0-1572,0 1 1371,0-1 0,8 8 0,2 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7853,'-8'10'1492,"1"5"262,-5-3 1,5 3-1426,7 3 1,-2-7-682,-4 1 1,4-7-780,-4 7 1131,-3-8 0,-1 19 0,-7-4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7856,'0'-18'1570,"0"1"-410,0 0-53,0-1-353,0 9-215,0 1-485,-8 16 0,5 9 55,-9 12 0,1 5-29,-7 7 1,-5 3 102,0 8 0,-2 6-352,2-1 0,2 7-103,-8-7 1,8 5-203,-2-10 1,10 1-282,1-12 1,8-7 353,-2-5 1,4-8-649,2 2 282,0-11 194,0 3 1,6-21-134,0 1 706,7-9 0,-3-11 0,7-2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6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7856,'0'-10'2127,"2"3"-1868,4 7 98,-4 0 325,13 0 1,-11 7-242,7 5 0,-5 11 391,6 6 0,-7 3-288,7 3 0,-3 5-97,3 1 1,1 5-309,-7-6 1,6 0-214,-7-5 0,7 0-281,-6-1 1,5-5 313,-5 0 0,0-8-1184,-6 2 0,6-4-117,-1-1-1588,1-1 1621,-6 0 1309,-8-7 0,-1 5 0,-8-5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7856,'-17'0'1647,"0"0"1,5 0-632,1 0-413,7 0 753,-4 0-911,8 0 0,8 0-435,3 0 0,5 0 37,1 0 1,6-2-895,0-4 0,8 5 287,-2-5 1,3 4-355,3 2 0,-2 0 914,-4 0 0,3 0 0,-5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6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7856,'17'0'562,"0"2"-394,0 4 1,6-4 645,1 4 0,-1-4-274,-6-2 0,0 0 620,0 0 0,-5 0-418,0 0 0,-3 2 524,3 3-408,-5-3-596,-7 14 1,0-7-415,0 9 1,0-1 208,0 0 0,-7 0-338,-5 1 1,3 1 264,-3 4 0,2-4-34,-1 4 1,3-4-69,8-1 1,0-1 47,0 0 0,2-5-73,4-1 0,5-7 73,12 2 1,-1-4-1178,6-2 0,1-2 102,6-4 1145,-1-3 0,9-16 0,1-2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3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371 104 7759,'-8'-23'0,"-3"0"0,-5 2 3082,-1 10-927,7 3-2456,3 0 0,5 6 91,-4-3 500,4 3 1,-13 2-89,3 0 1,-3 0 792,-2 0 0,-3 7-268,-3 5 1,2 9-115,-8 2 0,8 8-332,-2-2 1,-2 3-229,2 3 0,2 5-17,9 1 0,3-1 66,3-6 0,6 1-551,0 0 1,8-7 288,9 1 1,10-8-551,8 2 1,7-11 55,10-6 1,2-4-116,3-2 1,-1-2 112,7-4 0,-9-4-224,-2-7 1,-8 0 240,-9 0 1,-8-1 253,-4 1 1,-6 5-692,-5 1 1076,-5-1 0,-7-5 0,0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7927,'0'18'1421,"0"-7"-1102,0 1 1,-2 7 203,-4 10 1,-6-2-372,-11 1 1,4 1-405,-4 6 1,-2-1 229,2 1 22,0-16 0,-2 12 0,-2-12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7837,'10'0'2021,"-2"0"-2381,-1 0 0,3 0 74,7 0 1,6 0-146,0 0 1,8 0-156,-2 0 428,-4 0 1,8 0-111,-5 0 0,-3 0 268,-2 0 0,12 0 0,2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7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7837,'17'0'0,"1"0"0,-1 2 463,0 4 1,-7-2-185,-4 7 0,1-5-655,-1 5 0,8-7-196,-3 2 307,4-4 1,3-2 72,-1 0 1,2 0 191,4 0 0,4 0 0,8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7837,'10'0'1923,"-1"2"-1638,-3 4 1,-2-4-619,7 4 1,1-4-228,5-2 1,6 0-179,0 0 1,0-6 737,-5 0 0,7-15 0,2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8491,'-18'0'1371,"3"-2"-916,3-3 0,3 3 1061,3-4-1380,4 4-734,-6 10 1,8 1 1171,0 9-311,0 6 0,-2 3 200,-3 8 0,-5 0 275,-7-1 0,-2 8-639,-4 5 1,-2 2 58,-4 3 0,-4 0-375,4 0 0,2-8 211,-1-3 0,6-5-1074,-1-1 0,6-8 278,6-4 1,-3-4-1090,8-2 463,1-7 1428,5-2 0,0-16 0,0-2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7881,'10'0'2126,"-2"0"-1806,-8 8 1,5 2-38,1 7 1,8 0 190,-3 1 0,4 7 80,3 3 0,-1 13-151,0 5 0,1 4-175,-1 2 1,0 5-15,1 1 1,-1-2 426,0-10 0,-5 2-730,-1-8 0,-7-5-786,2-6 0,-2-8-453,1 2 1,-3-4 679,4-2 1,-4-5-1023,-2-1 1670,-8-7 0,-9 12 0,-10-7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18 7881,'-17'0'2856,"9"0"-1658,8 0-1339,15 0 1,4 0 82,5 0 0,1 0 170,-2 0 0,5-6 184,-5 0 0,6 1-99,-6 5 0,8 0-1149,-2 0 1,2 0 951,-3 0 0,5 0 0,-6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4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10053,'10'10'799,"-2"0"-531,-8-5 1,0-1 1138,0 8-896,0-9 1,0 13 175,0-5 0,5 5-246,1 1 1,0 6-499,-6 0 0,0 0 111,0-5-1370,0-1 906,0 0 0,0-5-595,0-1 148,0-7 0,2 2 4,4-12 1,3 2 76,8-7 0,3-7 294,3-5 1,4-2 352,7 2 0,1 6-41,-1 0 1,-1 1 237,-4 11 1,-4-1 387,-8 6 1,-5 9 527,-1 9 0,-5 1 988,6 10 0,-7 0-949,7 5 0,-8-5-81,1 0 1,-1-2-386,2 1 1,-4-3-977,4-7 0,1-7 333,-1 1 0,2-8-435,-2 1 1,3-3 520,9-2 0,-1-15 0,0-4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7942,'0'9'747,"0"7"1127,0-14-1002,0 13 0,2-13-380,4 4 1,-4-2 355,3 1-252,-3-3-489,-2 14 1,2-9 8,4 5 0,-4-3-131,4-3 1,-5-2 0,-1 8-417,0-9-654,0 13 482,0-14-648,0 5 418,0-7 173,8 0 339,-6 0 507,6 0 379,-1 0-418,-5 0 44,14 0 0,-7 0-78,9 0 0,-7 0-306,1 0 1,-1-2-33,7-3 0,-1 1-117,0-8 0,-5 3-27,-1-3 0,1-3-295,5 3 1,-7-3 18,-5-2 1,3-1 7,-2 1 637,0 7 0,-6-13 0,0 4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4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7942,'2'-10'1271,"4"4"-223,-5-3-73,7 7 617,0-6-1095,1 8 0,9 6 316,-1 0 1,-2 7-330,-3-1 0,3-3 534,-3 3-283,-5-1-395,9 7 1,-12-7-111,7 1-358,-7-8-867,4 3 844,-8 1-607,7-6 490,-5 5 1,6-5-2343,-8 4 1821,0-4 1,0 8-585,0-5 1,6 5 188,0 7 1184,-1 1 0,-12 7 0,-3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2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8881,'2'19'1558,"4"4"1,-4 0-510,3 12 1,-3-4 37,-2 9 1,-7 4-444,-5 2 1,-9 2 135,-2-1 1,-6-5-1122,6-8 0,-6 1 341,6 0 0,-8 7 0,4 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7942,'0'10'1166,"0"0"-796,0-5 0,-2-3 426,-4 4 1,4-2 477,-4 2-588,5-4 0,1 13-348,0-3 1,0-3-184,0 3 0,0-1-50,0 6 1,5-5 142,1 0 0,2-1-315,-2 6 135,-5 1 1,7-1-185,-8 0 1,2-7-279,4-4-232,-4 3-36,5-7 159,-7 6 1,2-10-26,4-4 1,4-3 180,7-9 0,2-7-366,4-4 1,4 3 252,8-3 1,-1 8 353,1-2 1,-6 5 151,0 7 0,-8-3 76,2 8 0,-4 1 251,-2 5 199,1 0 0,-7 0-62,1 0 1,-9 2-187,3 3 0,-4-1 329,-2 8 1,0-6-205,0 5 1,0-5 58,0 5-285,-8-7-326,-1 12 184,-1-15-418,3 7-814,7-16 0,9-1 534,8-8 0,10-6-557,14-1 0,9-4 540,7 5 0,7 1 346,-7 11 0,-5-3 196,-6 9 1,-1-1 194,1 6 0,-12 2-147,-11 4 1,-3 1 137,-3 5 0,-8 3 697,-3-3 0,-4 3 86,-2 2-52,0 1 0,-8-3-237,-3-3 0,-6 1-75,-6-7 0,1 0-196,-6-6 0,5 0-114,-6 0 1,2-8-51,-2-4 0,-2-3-138,8-2 1,0-1-1231,6 1 1,7-6 231,4 0 983,5-8 0,8 4 0,3-7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52 278 7884,'-17'7'2214,"6"-5"-1217,-1 4-783,8 4-181,-3-1 0,14 3 111,5-1 1,5-7-22,6 2 1,4-6 174,8-6 1,-1-5-694,1-12 1,1 1 173,5-6 1,-5 6-378,4-1 1,-9-2 267,-2 2 1,-10 6-14,-1 6 1,-3-1 65,-9-5 0,-1 5-7,-5 1 0,-1 1 153,-5-1 1,-4-5 142,-7 5 1,0 1 193,-1-1 1,7 7-62,-1-2 383,1 4-214,-7 2 4,9 0-395,1 0 64,8 0-41,0 0 0,0 8 79,0 3 1,0 14 232,0 10 1,0 3-96,0 14 1,0 6 118,0 17 0,0-2-212,0 7 1,-2 1 344,-4 6 1,5-5-268,-5-7 0,-2 4-274,2-16 0,1-1-26,5-16 0,0-10-331,0-7 0,1-13-17,5 1 261,-4-11 0,6-1-96,-8-10 0,0-7-39,0-11 1,0-4 141,0-7 1,0-3-48,0-3 1,0-3 30,0-3 1,-2-2 149,-4 8 0,4-6 163,-4 5 1,-1 7 207,1 5 1,-2 8-203,3-2 0,1 9 248,-8 3 0,6 7-187,-5-2 0,-1 4 1611,-5 2-1012,0 0 1,-1 2 83,1 4 1,2-2-394,3 7 0,-1-5 39,7 6-468,0-8 75,6 11 0,2-13-778,4 4 0,6-4 402,11-2 0,11-4-852,12-8 0,12-7 369,5-16 0,3 7 175,-3-1 0,4 2 405,-3-2 0,-5 0 315,-1 12 0,-8-2 97,-10 13 1,1-6-236,-13 7 1,-3-1 888,-2 6 0,-9 2-365,-3 4 0,-7-3 178,2 9 0,-4-6-185,-2 5 1,0 1-195,0 5 1,-2-5-288,-4-1 0,-1 1-264,-5 5 1,2-6-175,5 1 1,3-6 35,-4 5-664,4-7 1,4 10 425,4-9 1,3 1 86,9-6 1,5 0 478,0 0 1,6-6-6,-6 1 0,5-1 219,-4 6 0,-7 6 82,-6-1 1,-7 9 323,2-3 1,-4 5-240,-2 1 1,-2 0 1074,-4 1 1,2-1-584,-7 0 1,-1-5 197,-5-1 1,2-5-448,3 5 1,3-7-288,3 2 0,4-2-272,-4 2-255,4-4 0,10 0-974,3-8 1,12-10 300,6-1 935,4 0 0,17-16 0,4 6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6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70 7913,'-8'-17'2202,"8"5"-1888,0 1 0,10 5-28,13-6 0,-2 8 375,8-1-367,0 3 0,5 2-122,1 0 0,-1 0-160,1 0 1,-8 2-333,-4 3 0,-4-1 147,-2 8-141,1-1 0,-3 7 159,-3-1 1,-5 0 1,-7 0 0,0 1 37,0-1 1,-7 0 67,-5 1 0,-3-7 17,-3 1 0,1-7 172,0 7 1,0-8-100,-1 2-34,1-4-361,0-2 253,7 0-1060,2 0 766,8 0 0,2 0-195,4 0 944,-4 0-332,13 7 1,-13-3 980,4 8-790,-4-1 0,-2 6 272,0 1 1,-6-1-203,0 0 0,-1-1 1259,1-5-567,4 5-754,-6-7 1,10 7-135,4-5 0,6-3-180,11-8 0,-2 6-313,8-1 1,5 1 279,7-6 1,-1-6-186,-6 1 0,-1-7 104,-4 6 0,2-1-1336,-8 1 228,0 4-80,-6-6 912,-7 8 1,-5 8 23,-10 3 1,-7 5 457,-11 1 0,-11 8 0,-11 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7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7913,'-34'17'162,"1"1"69,4-1 1,4-2-187,8-3 1,5-4 302,1-8-632,7 7 220,-4-5 238,8 6 0,6-10-28,0-4 0,7 4-11,-1-4 1,-3-1 141,3 1 0,-6-2-158,5 3 1,-5 3 54,5-4 1,-1 2 27,2-2 0,3 4 250,-4-3 1,5 1-85,1-2 0,8 2-9,4-7 0,4 5-205,1-6 1,8 1-188,5-7 1,3 1-225,1 0 1,1 2 202,0 3 1,-2-3-185,-4 3 1,-3 2 153,-9-1 1,1 5-1601,-1-5 678,-7 7-736,-2-4 704,-8 8 647,-7 0 1,-10 0 390,-11 0 0,-5 0 0,-17 8 0,-3 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7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7913,'-18'0'307,"1"0"159,0 8 0,5-4-172,1 7 1,7-5-78,-2 6 1,4-7 253,2 7 1,0-6 323,0 5-400,0 1 0,0 5-118,0 0 0,0-5-528,0-1 1,0-5-631,0 6-948,0-8 189,0 11 1204,0-13 0,2 4-219,4-12 0,4-4 655,7-7 0,-2-6 0,-3 0 0,7-6 0,-8 6 0,9 0 0,-9 6 0,5-1 0,1 1 0,0 0 0,0-1 0,1 3-134,-1 4 1,-2 1 286,-3 4 220,3 4 0,-11-11 173,8 7 603,-8 0-382,3 6-30,-7 0-292,0 0-675,0 8 0,0 2 124,0 7 1,0 0 91,0 0 1,6 6 255,0 1 1,7 8-12,-1 3 0,-3 7 7,3 10 0,-1 6 16,7-1 1,-3 9-49,-3-3 0,3 6-734,-4 6 0,3 13 396,-3 5 1,3-1-916,-8-23 1,-1-4 373,-5-13 0,6-8 109,0-3 0,0-12-107,-6-6 671,0-12 0,-8-3 0,-2-8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18 7857,'17'-8'-476,"0"6"1413,-7-6-662,-2 8 1,-8 8 301,0 4 0,-2 3-185,-4 2 0,-4 8-91,-7 4 1,-6 4-129,0 1 0,-2 1-159,2-1 0,5-1 10,1-4 1,2-2-209,9-4 1,-5-4-804,5 4 0,2-5 528,10-7 0,3 2-100,9-7 0,-1 0 141,0-6 1,6 0 82,0 0 1,0 0 334,-5 0-59,-1 0 1,-2 2 300,-3 4 0,1 3 225,-7 9 0,0-1 548,-6 0 1,0 6-459,0 0 1,0 0 14,0-5 0,0-7 216,0 1-569,0-1 166,0-1-937,0 5 0,2-13-13,3 4 1,-1-12-393,8-5 1,-6-11-71,5-1 1,1-7 226,5 1 800,0-11 0,8 3 0,2-5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7857,'17'0'2,"1"0"28,-1 0 0,6 0 166,0 0 1,0 0 28,-6 0 1,-1-2 77,-5-4 0,5 4 121,-5-3-355,5 3 42,1-6 0,-6 4-772,1-7 460,-8-1 0,2-3-50,-12 3 1,2-3 79,-8 3 0,1 3 62,-6-3 1,-1 2 319,1-1 0,-4-4-87,4 3 1,-8 2 223,13-1 0,-7 7 134,7-2-408,5 4-53,-9 2-172,14 0-9,-5 0 156,7 0 0,0 2-129,0 4 1,0 4 91,0 7 1,2 8 201,3 4 0,5 3-48,7 3 0,6 7 306,0 4 1,8 6-63,-2 6 1,4-4 43,1 3 1,1-3-306,-1-2 0,-5-8 148,0-3 1,0-7-621,5-5 1,-5 2 225,0-8 1,-8 0-382,2-6 1,0-5 117,-5-1 0,3-7-87,-10 2 0,-1-4 96,1-2 1,-7-2-87,2-4 1,2-4-407,-3-7 896,1 0 0,-6-8 0,0-2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1:5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12671,'10'8'593,"5"1"-355,-5 9 0,1-1-966,1 0 1,-1-2 727,7-3 0,-1 11 0,0-4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00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7885,'11'-10'1040,"1"4"1,-6 2-891,5-1 1,1 3 77,5-4 1,2 4 263,4 2 1,-2-6-162,8 1 1,-6-3-230,6 2 0,-6 2-112,6-7 0,-6 5-312,6-6 1,-8 7-472,2-7 1,-4 3 448,-1-3 0,-7-1-157,1 7 1,-9-2-217,3 2 286,-4 4 1,-4-11 170,-4 7 0,3 0 268,-9 6-13,1 0 1,-7 0 448,1 0 488,7 0-510,-5 0-265,13 0 0,-6 2-51,8 4 1,0-2-89,0 8 1,2-1 116,4 6 0,-4 1 98,4-1 0,1 0-75,-1 1 1,0-1 423,-6 0-476,8 0 0,-6 1 17,3-1 0,-3 0-373,-2 1 1,0-1 135,0 0-499,0 0 0,0 1 181,0-1 0,0-5-37,0-1 1,-6-5 128,1 5 0,-3-7-148,2 2 334,4 4 0,-11-7 154,7 9 266,0-8-198,-1 11 505,5-13 0,-6 8 310,8-5 132,0-3-335,0 6-206,0-8-295,0 0 162,8 0-571,1-8 1,9 6 123,-1-3-292,-7 3 82,5 2 264,-13 0 1,6 7 76,-8 5 1,0 3 73,0 3 1,-8-1 176,-4 0 1,-3 1-82,-2-1 1,-6 6 594,0 0-454,-1 0 0,7-6-206,0 1 0,7-7-132,5 1-507,-5-8 180,8 11 55,-6-13 0,8 7-472,0-3 0,8-4 310,4 4 0,3-4 60,2-2 0,-5 2 1,-1 3 0,-5-3 364,6 4 120,-9 4 0,5-1 85,-8 9 0,-2-1-161,-4 0 0,-5 2 78,-12 5 1,-4 1-137,-8 3 1,3 5 48,3-4 0,-4-2-128,4 2 1,4-8 88,2 2 0,4-4-412,2-2-20,7-7-2,3-2 256,7-8 0,7 0 193,5 0 0,3-6-93,2 0 1,1 0-53,-1 6 633,0 0 1,1 0-252,-1 0 1,-6 2 635,1 4 1,-8-2-241,2 7 1,3-1-4,3 1 0,-3 5-156,3-5 1,-6 3-1,5-3 1,1 5-277,5-5 1,0-3 16,0-2 0,8 1-470,4-1 1,4-2 241,2-10 0,7-3-714,4-9 1,-4-1 254,-1-4 1,-5 2 1,-1-8 1,-8 6 121,-4-6 0,-10 6-34,-1-6 1,-9 2 767,3-1-378,-12 3 1,-3 9 869,-8 5 0,-1 3-444,1 8 0,-6 2 477,0 4 1,0 1-279,5 5 0,3 3-212,4-3 1,3-3-385,8 3 0,0-1-296,0 7 1,2-7-678,4 1 1,9-6 532,8 5 0,8-7-1003,-2 2 1,9-4 553,2-2 0,6-2-285,-5-4 1137,-1 4 0,2-21 0,3 4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01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0 10821,'17'0'904,"1"0"-557,-1 0 0,0 0 233,0 0-167,1 0 1,-1 0-678,0 0 212,-7 0 0,3 2 140,-7 4 0,6-2 156,-7 8 0,1-1-1102,-6 6 0,-8 3 212,-3 3 0,-6 2-368,-6 3 1,3 3 388,-3-8 0,6 2 577,6-2 1,-3-9 62,8 3 39,1-4 0,6 3-50,5-5 0,4-3 61,7-8 0,2 6 3,4 0 1,-3-1-78,3-5 1,-4 0 112,-2 0 0,-5 0-139,-1 0 1,-5 0 367,6 0-196,-9 8 0,3 2 105,-12 7 0,-5 0-145,-12 1 0,2 5 2,-8 0 1,0 5 127,-6-4 1,-3 6-80,3-1 0,-1-4 290,13-2 1,-6-4-102,6-1 0,8-7-163,9 1 0,-2-7-81,2 7-286,1-8 1,12 9 54,5-7 1,3 0-247,2-6 0,8 0-5,4 0 1,4 0 148,2 0 0,-1-2-216,1-4 0,-1 2-46,1-7 152,-1 7 359,1-4 1,-6 2 5,0 1 1,-8-1 241,2 6 1,-10 0 267,-1 0 1,-6 2-286,5 4 1,-7-3-43,2 9 1,-6-1 31,-6 7 0,2-1-278,-7 0 0,-1 6 126,-5 0 1,0 1-786,-1-7 0,-5-2 180,0-3 0,0 3-620,6-3 1038,-1-5 1,1 1-351,0-8 624,7 0-244,-5 0 1361,13 0-565,-6 0 46,8 0 0,2 2-116,4 4 0,-2 5 36,7 12 1,-1 2-207,1 4 1,-1 4-183,-4-4 1,-4-3-200,4 3 0,1-8 284,-1 2-852,0 4 440,-6 0-1249,0 0 712,-8-2 0,-2-15-165,-7-4 1,0-5 96,0-1 0,-6-1 165,-1-5 0,-6-4-76,1-7 1,-2-8-106,2-4 457,-3 4 1,12-6-28,-3 8 0,4 0 218,2 6 1,0 2-33,-1 3 1,7-1 669,-1 7-532,1 0 1,-1 6 118,1 0 0,5 6 255,-6 0 1,7 5 578,-7-5 0,6 7 237,-5-1-577,7-4 1,-6 5-278,5-7 1,3 1-521,-4-1 1,6-4-120,6 4 1,5-2-632,12 2 833,12-5 0,9 7 0,8-8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7800,'11'8'644,"1"4"0,-1 9-256,7 2 1,-1 6 203,0-6 0,0 2-186,1-2 1,-1 2-276,0 4 0,1-4-47,-1-8 0,0 0 101,0 0 0,-1 1-537,-5-1 0,5 0 270,-5 1 0,-1-9-1451,1-3 889,1 4 1,3-7-951,-3 9 675,-4-8 919,-8 3 0,7-7 0,3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0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17421,'0'-17'-586,"0"5"586,0 1 0,-8-1 0,-1-5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0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171 138 7312,'0'-9'-248,"0"-1"221,0 4-129,0 4 1,2-11-138,4 7 146,-4-7 1,11 9 85,-7-8 67,0 9 286,-6-5-258,0 8 0,-2 0 338,-4 0-211,4 0 0,-7 0 137,3 0-7,4 0 30,-6 0-56,8 0 1,2-6-96,4 0 1,-4-1 111,4 1 1,-2 4 103,1-4 133,-3 4 1,6 0 282,-8-3 90,0 3-341,0-6-127,0 8-145,0 0-137,8 0-174,-6 8 0,5 1 77,-7 9 0,0-7 95,0 1 1,0-1 1,0 7 0,0-1 131,0 0 0,-2 0-86,-3 1 1,3 5-18,-4 0 0,4 0-95,2-6 0,0 0 305,0 1-465,0-1 1,0 0 26,0 1-200,0-1 1,6-6 25,0 1 1,5-6-74,-5 5 0,7-7 58,-1 2 0,-3-4 93,3-2 0,-1 0-87,7 0 0,-1-8 55,0-3 0,1 1-75,-1-2 0,0 1 113,1-6 0,-3-6-107,-4 0 1,3-1 158,-8 7 0,1 6-93,-1-1 69,-4 1-173,6-7 436,-8 1-209,0 7 237,0 3-101,0 7 1,-2 0-33,-4 0-42,4 0 5,-6 0 1,8 2 36,0 3 1,-2-1-48,-3 8 0,3-6 47,-4 5 1,4-5-44,2 5 1,0 7 113,0 5 1,-2 7-13,-4-1 0,5 12 71,-5 5 0,-4 4-104,-1 2 1,1 7 11,-2 5 1,1 1-185,-6-2 0,-3 3 108,-3-9 1,4 1-232,-4-6 1,4-2 78,2-4 1,1-6 16,5-11 1,-5 2 63,5-8 1,-5-2 219,-1-10 1,0-1 69,0-4-95,-1-4 1,1 5 215,0-7 1,5-7-101,1-5 0,1 3-70,-2-3 0,3 1-4,3-7 1,4-1-247,-4-4 1,6 2 56,6-8 0,4 4-42,7-10 0,2 5-45,4-11 0,-2 5-201,8 1 0,-2 1-146,2-1 0,4 1 163,-4-1 0,-3 8-375,3 4 1,-8 4 218,2 1 1,-3 9-248,-3 3 1,-6 4 20,1 2 676,0 0 0,5 0 0,0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7954,'10'-8'-9,"-1"4"106,-3-7 1,-2 7 210,7-2 0,-5 4-40,6 2 0,-6 0 279,5 0 0,-5 0-452,5 0 1,-7 2-8,2 4 0,-2-2-53,2 7 1,-5 1 87,5 5 1,-4 0 58,-2 1 0,0 5 45,0 0 1,-6 0 109,1-6 1,-1 2-112,6 4 1,0-3 202,0 3 1,0-10-358,0-1 9,0-1 1,8 5-614,3-5 1,4-3 322,3-8 0,-1-2-514,0-4 1,6-3 97,0-9 625,0-7 0,2-9 0,2-11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7954,'0'-18'0,"0"7"1461,0-1-971,0 8 0,-2-3 643,-4 7-140,4 0-188,-6 0-950,8 0-348,0 0 0,2 6-725,4-1 1,-2 7 740,7-6 0,-5 7 477,6-1 0,-9 3 0,5 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0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7954,'9'0'-654,"-1"0"845,0 0 304,-6 0-198,13 0-90,-13 0 181,6 0 920,-1 0-283,-5 0 94,6 0-339,-8 0 1883,0 0-2441,0 7 0,0 3 69,0 7 1,0-5 13,0-1 1,0 7 89,0 5 1,0 0-37,0-6 0,0 8 98,0 4 0,0-4 9,0-2 0,0-4-110,0-2 0,0 1-642,0-1 352,0-8-3098,0 7 1826,0-14 1206,8 5 0,1-14 0,9-3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3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138 121 7903,'0'-9'482,"0"-1"-453,0 4 1,0 2 157,0-7 1,2 1 240,4-1-54,-4-5 1,8 9 733,-5-5 268,-3-3-480,6 13 644,-8-6-1075,0 8 0,0 8 140,0 3 1,-8 5-279,-3 1 1,-5 8-357,-1 4 1,-6-2-1387,0 2 1,0-8 926,6 2 0,7-4 488,4-2 0,-3 1 0,-1-1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364 191 8051,'9'-8'985,"-1"6"1,-8-4-794,0 12 0,0-2 1064,0 8-841,0-1 1,0 6 60,0 1 1,0-1-168,0 0 1,-6 1 46,0-1 1,1 0-155,5 0 1,0 1-87,0-1 1,0 0 22,0 1 1,0-1-108,0 0-535,0 0 448,7 1 0,-3-9-111,8-3 0,-7-4 15,7-2 1,0 0-248,5 0 1,0-10 158,0-7 1,8-2-403,4-10 0,2 0 144,-2-5 1,3-7-14,-3 1 1,-4-2 343,-2 1 1,-4 7-30,-1-1 1,-3 3 96,-3 8 0,1 1-97,-7 6 1,0 6 500,-6-1 51,0 8 321,0-3-470,0 7 1,-2 1 32,-4 5 1,2 4-36,-7 7 1,5 6-86,-6 0 1,7 16 31,-7 1-67,0 8 0,-5 8 61,0 7 1,0 1 79,-1 11 0,-7 3-1199,-3 3 1052,3 4 1,-8-1 85,4-3-742,-4 3-954,-1-13 1430,-1 14-106,1-22-602,-1 12 833,0-21-95,1 6-546,7-16 305,-6-2 821,14-7-692,-14-8 1864,14-2-1464,-6-16 940,8 7-710,0-14 4,-1 5 1,3-14-297,3-5 0,-1 0 208,7-5 1,0 4-302,6-10 0,0 3 94,0 3 1,2-2-206,4-4 0,6 2 32,11-8 1,4 2-78,7-2 0,1-9-30,-1 3 0,1-3 75,0 3 1,5 1-12,0-1 0,1 2-142,-7 5 0,-1-5-117,-4 4 0,-2 4-147,-4 2-594,-4 4 1,6 3-205,-8 5 1263,0 3 0,1 8 0,-1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7996,'8'-17'-858,"-6"5"644,3 0 0,3 1 1004,-2-6 0,1 5-152,-1 1 1,-2 1-115,8-2 1,-7-1 423,7 7 411,-8 0-767,11-1 1,-11 5-175,7-4 0,-5 6-259,6 6 0,-8 3 66,1 9 1,3-1-286,-2 0 1,0 3 81,-6 3 1,0-4 20,0 4 0,0 2-8,0-2 0,0 0-236,0-6 1,0 1-276,0-1 1,0-6 200,0 1 1,1-8-575,5 2 0,4-5 389,7-1 0,0-1-419,1-5 1,1-4 248,4-7 0,-2-2 53,8-4 1,-8-4 99,2-8 477,-4 1 0,-1-9 0,-1-1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7974,'0'-11'0,"0"-1"2200,0 9-1543,0-13 1,2 14 1130,4-3-730,-4 3-311,5 2-925,1 0 1,2 0-534,7 0 0,-4 0 632,5 0 79,-5 7 0,12 3 0,-8 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5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11950,'12'2'851,"-1"4"1,-7-2-656,2 7 0,2-5 18,-2 6 0,5-7-309,-5 7 0,5-6-18,-5 5 1,6-5-136,-7 5 0,1-5 88,-6 6 0,0-6-99,0 5 0,0-5 224,0 5 0,-6 1-57,1 5 0,-9-1 685,3-5 1,1 4-269,-1-3 0,5-4 619,-6-3 0,8-1 252,-1 2-360,3-4-509,2 6-408,0-8 0,2 0-74,3 0 1,5-2 208,7-4 1,8 2-1313,4-7 1,0 5 541,5-6 0,-3 7 716,10-7 0,3 0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53 11079,'-9'0'1765,"3"-2"-1799,12-4 416,-4 4 1,13-6 345,-3 8 1,9-5-378,2-1 1,8-2-264,-3 2 0,3 4-485,-2-3 359,4 3 0,-12 2-1455,8 0 645,-8 0-2047,4 0 2067,-16 0 1,-1 2-759,-8 3 1586,-8 5 0,-9 15 0,-10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69 8246,'0'-17'0,"-6"6"364,0-1 1,-7 6 31,1-5 483,-3 7 1,-2-4-319,-1 8 0,-5 2-252,0 4 0,-6 0-286,6 11 1,-7-2 123,1 14 0,-4-6-499,-1 6 0,-1 0 242,0 5 1,3 1-707,3 0 1,2-3 249,4-3 1,10 2-60,-5-8 0,12 2 625,1-2 0,3-4 0,2 6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6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7954,'12'10'1743,"-1"-4"0,-5-2-1010,6 1 1,-7 5 68,7 7 1,-8 1 519,2-1-873,-4 0 1,-4 8-142,-4 4 0,-11 9-330,-12 3 22,-12 7 0,-3 4 0,-8 9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7834,'0'-18'224,"0"9"1,0-1-229,0 4 1,8 5 31,3-5 1,5 4 445,1 2-304,0 0 0,1-6-195,-1 0 1,6 1-300,0 5 1,6 0-266,-6 0 1,6 0 588,-6 0 0,8 0 0,-5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6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7834,'10'0'-553,"-1"0"294,-3 0 1,-2 0 223,7 0 28,1 0 1,5 0 46,0 0 1,1 0-351,-1 0 1,2 0 309,4 0 0,-3 8 0,5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6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7834,'17'0'2013,"-8"0"0,-1 2-3443,-8 4 370,0-4 754,0 5-108,0-7 1,0-2 413,0-3 0,8-5 0,1-7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10437,'9'0'2,"-1"0"0,-6 0-2,4 0 0,3-7 0,9-3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7959,'10'-10'2333,"-2"3"-1262,-1 7 23,-5 0-654,6 7 1,-10 3-137,-4 7 0,2 6-157,-7 0 0,5 2-149,-6-2 1,9-4-329,-3 5 1,-2 1 301,2-2 1,1 0-693,5-6 0,7-2 370,5-3 0,5 1-6,6-7 0,2 0 56,4-6 0,6 0 54,-1 0 1,1-2 61,5-4 1,-3-4 103,-3-7 0,1 0 25,-1 0 1,-1-1-92,-4 1 1,-4-6 94,-8 0 0,0 0-59,1 6 0,-7-1 114,1 1 1,-8 0-22,1-1 0,-3 7 137,-2-1 0,0 7 76,0-7 73,0 8 0,0-5-24,0 3 0,-2 4 116,-3-4-284,3 4 1,-8 2 45,4 0 0,2 0-124,-7 0 1,5 6 6,-5 0 0,5 13 25,-6-2 0,1 14 79,-6 4 0,-1 7 93,1 10 1,-2 5-15,-4 1 0,2 9-105,-8 2 1,8-5-180,-2 5 1,-2-6 213,1 1 1,1-5-351,6-7 1,0-8-6,0-3 1,1-5-11,5-1 1,-5-8 184,5-4 0,-7 2 13,-5-2 1,4-6 276,-4-5 0,-2-3 6,2 3 0,-2-3-93,2-3 0,4-4-7,-4 4 1,4-4 232,1-2 1,1-6-1,0 0 1,5-5 3,1 5 1,5-5-182,-6 5 0,7-8 6,-7 3 1,8-5-18,-2-1 0,5 0 1,1 0 1,1-8-140,5-4 1,10-4 96,7-2 1,7 1-254,-1-1 0,4-5-216,1 0 1,7-1-272,-1 7 0,6 5-95,-5 0 0,9 8-642,1-2 0,1 9-481,6 3 1819,-4 7 0,-2-4 0,0 8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7939,'8'-9'569,"-6"-7"1,7 14-257,-3-3 1,-2-3 70,7 2 1,-7-2 765,2 3-342,4 3-10,-8-6-457,13 8 1,-13 2-169,4 4 0,-4 3 47,-2 9 1,0 5-177,0 0 0,0 6 127,0-6 0,-6 6-273,0-6 1,-5 5-61,5-5 1,-6 2-117,6-2 0,1-9-58,5 3 48,0-3 1,7 1-497,5-3 0,3-5 344,3-7 0,7-7-547,3-5 1,-1-9 38,2-2 948,0-8 0,6-3 0,-1-11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8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7927,'0'-9'3542,"0"1"-2716,0 8-1455,0 0 1,2 8-233,4 3 861,-4-3 0,13 15 0,-5-4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19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10509,'-10'2'922,"4"4"1,5-2 298,1 7-811,-8-7 1,6 11-84,-4-3 1,2 3-198,-1 3 0,3-7-242,-4 1 1,4-1 130,2 7 0,-2-7-293,-4 1 1,4-7 141,-3 7-493,3-8 280,2 3 1,2-7-158,3 0 1,-1-1 37,8-5 1,5 2-64,6-8 1,2 1-142,-2-6 1,2 1 245,4 5 1,2-5 96,-8 5 1,0 3 109,-6 2 0,-5 4 356,-1 2 1,-5 8 286,5 4 0,-7 9 598,2 2 0,-4 8-113,-2-3 0,0 5 826,0 2 1,-2 1-1140,-4 4 1,4-5-271,-3 0 1,3-8 531,2-10-534,0 0 1,9-1-2174,9-5 1845,7-11 0,17-17 0,2-10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2:20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7951,'0'-18'0,"0"-7"373,0-3 0,0 3 1498,0 2-629,0 3-448,0 3-264,0 7-281,0 3 1,-1 24-1234,-5 12 984,-11 19 0,-18 29 0,-9 11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8216,'0'-32'0,"0"3"1199,0 12-492,0 9 248,7 8-663,3 0 1,5 8-473,-3 3 0,1 5 139,-7 1 0,6 8-927,-7 4 0,9 3 968,-3 3 0,5 7 0,1 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7973,'-15'-2'0,"4"-4"-470,-5 4-532,7-6 388,-9 8 614,1 0 0,5 0 0,1 0 0,-1 0 0,-5 0 0,0 0 47,0 0 32,-1 0 1,7 0-111,-1 0 31,8 0 0,-11 0 0,5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6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7973,'-12'0'154,"1"0"0,5 2 337,-5 4-274,7-4 0,-6 6 110,4-8 56,4 0 94,-5 0-1,7 0 202,0 0-442,7 0 0,3 0-9,7 0 0,-5 0-12,-1 0 1,1 0 261,5 0-344,1 0 1,-1 0 0,0 0 0,6 0-57,0 0 0,2 0 60,-2 0 0,-4 0-39,5 0 1,0 0-2,0 0 1,1 0-107,-2 0 0,-4 0 65,4 0 1,-4 0-140,-2 0 0,6-2 110,0-4 0,1 4-122,-7-4 0,0 4 30,0 2 0,1 0 55,-1 0 1,0 0-126,1 0 1,-7-1-143,1-5-220,-1 4 77,6-6-320,1 8 101,-9 0-367,-1 0 55,-8 0-68,0 0 0,-8 6 354,-3 0 665,-12 15 0,-4-10 0,-8 14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7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7973,'-25'0'-58,"6"0"1,-6 2-105,8 4 1,5-4 257,1 4 1,5-5 308,-6-1-158,8 0 28,-3 0-163,7 0-17,0 0 1,7 0-96,5 0 1,3 0 130,3 0 1,1-5 80,4-1 0,-2-2-68,8 2 1,-2 5 99,2-5 1,9 4-155,-3 2 1,9 0 20,-4 0 0,8-6-152,-2 0 0,4-1 109,2 1 0,0 4-203,0-4 1,-6-1-108,0 1 0,-8-6-90,3 6 1,-7-1 45,-5 1 0,-2 4-92,-4-4 0,-9 2-125,3-1 86,-11 3 4,9-6 229,-13 8 0,4 0-197,-12 0 381,-4 0 0,-15-8 0,-1-1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7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8251,'0'-11'1269,"0"-1"-1676,0 8 358,0-3 0,6 5 219,0-4 0,7 4-31,-1-4 0,3 4 176,2 2 1,8-5-71,4-1 0,-2 0 213,2 6 1,0 2-263,5 4 0,-5-4-121,0 3 1,-2 3 41,2-2 0,1 7-19,-7-1 0,6 1-179,-6-1 1,8 3 94,-2-3 1,-2 3-137,2 2 1,-3 6 72,3 0 0,4 2-108,-4-2 1,-4-1 305,-2 6-135,-4 1-26,-2-2 1,1 6 264,-1-4 0,-6-2 3,1 1 0,-8-1 16,2 2 1,-5 2-26,-1-8 0,0 8 82,0-3 1,-7 5-140,-5 2 1,-3-3-206,-2-3 1,-7 2-1033,1-8 1,-7 6-7,1-6 0,-4 6-433,-1-6 1,-1 0 1485,0-6 0,-7 8 0,-2 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0 7842,'10'8'905,"-2"-6"1,-10 8-193,-4-5-136,4-3-298,-13 14 0,3-7-167,-11 9-115,4-9 1,-8 7-15,4-5 1,-4 10-185,-8 2 1,1 6 25,-1-6 1,-5 8-200,0-2 0,-8 1 187,1-1 0,5 2 9,2-8 1,3 0 367,3-6 0,5 1 96,0-1 1,14-5 627,-3-1-721,13 1 0,-1 11-82,12 0 1,5 2 28,12-2 1,6 4 7,11 7 0,-1 1-94,7-1 1,-8 1-221,3 0 0,3-9 550,2-2-78,4-5-271,2-2 1,0-2-212,0-3 0,7 1-285,5-7 0,3 0-544,2-6 0,2 0 1005,4 0 0,4-15 0,7-5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7922,'0'-17'-97,"0"7"1,2-3-328,4 7 662,4 0 365,7-1 0,2 3-120,4-8 0,-3 8 121,3-1 0,2 3-399,-2 2-40,7-8 1,-9 4-29,8-7 1,-6 7-87,6-2-540,-8-4 0,4 8 133,-7-3-728,-9 3 469,-1 2 283,-8 0 1,-8 13 110,-3 5 1,-5 10 101,-1 1 1,-6 6 17,0 5 1,-6-1 153,6 7 1,-6-2 150,6 2 1,-6 10 41,6-4 1,0-3 80,6-2 1,0-7-118,-1 6 1,9-7-101,3 1 0,2-9-45,-2-3 1,4-6 70,-3 1-166,3-4 0,4-4-541,3-3 197,-3-5 1,14-7 157,-5 0 1,5-9-82,1-8 1,0-8 7,0-10 1,7-2 108,-1-3 1,2-4 13,-2-8 0,-4 2 37,4 4 0,-4 4 129,-2 7 0,-1 6 0,-5 0 0,3 8 0,-8-2 0,5 4 0,-5 2 0,2 5 93,-3 1 0,-3 5 189,4-6 56,-4 9 1,-2-7 119,0 4 126,0 4-22,0-5 144,0 7-667,0 0 1,0 7 91,0 5 1,0 5-109,0 6 1,0 4 66,0 8 0,0 13 43,0 4 0,0 11 37,0 0 0,0 7-15,0 4 1,-2 11-400,-4 7 0,-1 0 222,-5-5 1,-3-8-19,3-4 0,-3 0-395,-3-6 1,3 4 147,4-10 1,-3-5 120,8-6 0,-5-2-25,5-10 1,-2-5 33,3-7 1,3-12 19,-4 1 0,2-9 556,-2 3-466,4-7 1,-7 2-17,3-12 0,2-3-51,-7-9 1,7-7-206,-2-4 1,-2-3 101,3-3 1,-1-7-40,6-4 0,2-4 256,3-2 0,5-8 0,7-1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9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7949,'-17'2'464,"-1"4"0,1 3 179,0 9 1,-6-1-202,0 0 1,0 6-194,5 0 1,-5 8-24,0-2 1,-2-2-1,2 2 1,2-1-98,-8 7 0,8-6-222,-2 0 0,9-8-79,3 2-503,7-4-103,-4-2 0,10-7 388,4-4 0,4-6-33,7-6 0,6-4 12,0-7 1,14-2-107,-3-4 0,12-4 216,0-8 0,4 1 301,2-1 0,0 1 0,0-1 0,0 2 0,0 4 0,-2-1 44,-4 7 0,2 5-41,-8 7 1,4 7 262,-9-2 1,3 4 123,-9 2 0,-4 2 296,-2 4 0,-5 4-188,-7 7 0,3 0 157,-9 0 1,1 7-318,-6-1 1,-8 5-305,-3-5 1,-4 6-8,-3-6 1,1 0 91,0-5 0,-3-1-899,-3 0 320,4 1 190,-6-1 1,8-8-178,0-3 0,-1-4 314,1-2 1,6-2 315,-1-4 0,8 3-133,-2-9 0,4 6 157,2-5 0,8 7-68,4-2 1,3 4-51,2 2 1,8 2 135,4 4 0,2-2-191,-2 7 0,1-1-132,-7 1 1,8 3-62,-2-8 1,-4 5-259,-2-5 1,2 2 68,-2-3 348,0-3 0,-6 14 0,1-7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4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8139,'-10'-9'1666,"2"1"-1458,8 8 1,2-2-421,4-4 6,11 4 0,4-11 756,8 7 0,0-7-198,6 1 0,-1 4-162,1 3 0,5-3-111,1 2 0,-1 1-10,-6 5 1,-5 5 38,0 1 1,-8 13-17,2-1 1,-11 3 11,-6-4 1,-4 6 5,-2 0 0,-2 6-137,-4-6 0,-4 8-8,-7-2 0,-6 1-90,0-1 0,-6-4 57,6-8 1,0 1-226,6-1 1,-1-6-32,1 1 0,5-8-239,1 2 0,7-6-344,-2-6 0,-1-4 339,1-7 1,0-10 567,6-8 0,8-14 0,1-13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0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8099,'0'12'628,"0"-1"1,0 1-221,0 5 0,0 0-107,0 1 0,-5 5 144,-1 0 1,-8 6-177,3-6 1,-4 5-16,-3-5 1,7 8-910,-1-2 0,1 2 498,-7-2 1,1 3-1920,0-3 2076,7-4 0,-5 8 0,5-6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8099,'-12'11'494,"1"1"1,7-6-594,-2 5 1,3-5 201,-3 5 1,4-5 241,-4 6 0,4-1 55,2 7 1,2 1 420,4 4 0,-2-2-254,7 8 0,1 0 34,5 5 0,6-1-169,0-4 1,2 1-197,-2-7 1,6 6-210,11-6 1,5-7-252,6-11 1,7-3-360,0-2 0,7-2-117,-2-3 1,5-5 566,1-7 1,-8-8 0,-1-2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8203,'6'-20'0,"0"-3"-159,0 12-5,-6-12 0,2 13 289,3-7 1,-3 5 15,4 1 1,-4 5 907,-2-6-646,8 9 0,-5-5 39,9 8 1,-6 0-1,5 0 1,7 8 95,5 3 1,2 5-150,-2 1 0,-4 0-59,4 0 1,-2 6-213,2 1 0,-6 1 101,1-2 1,-1-4-549,-5 4 1,-3 2 279,3-2 1,-7 2-1192,7-2 1,-6-4 165,5 4 1,-1-4 1073,1-1 0,5 7 0,-7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8115,'0'-10'529,"0"1"1074,0 3-482,0 4-522,-8-13 1,5 13-311,-9-4 1,1 4-44,-7 2 1,7 0-344,-1 0 0,-1 0 10,-10 0 1,2 8 61,-8 3 0,6-1-72,-6 2 1,2-1-350,-2 6 1,-2-5 155,8-1 0,0-1-85,6 2 1,7-3-55,5-3 0,-3-2-333,2 7 444,0-7 0,8 10 150,4-9 0,4 9-3,7-3 1,0-1 16,1 1 0,-1 1 173,0 5 0,0 1-40,1-1 1,-3 0 231,-3 0 1,-5 3 305,-7 3 0,0-2-168,0 8 1,0-6 40,0 6 1,-7-3-17,-5 3 1,3 2 92,-3-8 0,2 6-17,-1-6 1,-3 2 1,9-2 1,-1-2-363,6 8 1,2-6 109,4 6 1,-3-6-202,9 6 46,-1 0 21,7-3 1,-3 1-21,-3-4 1,3-3-1,-3 3 1,-5-4-150,-1-2 1,2 0 72,-3 1 1,3-7-271,-2 1-97,-4-8-676,6 11-1170,-8-13 1629,0 6 0,5-12-97,1-8 711,7 1 0,-3-30 0,7 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1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8084,'0'-10'332,"8"2"280,1 8 0,9 0 521,-1 0-753,0 0 1,1 8 50,-1 4 0,6 3 38,0 2 0,0 2-172,-6 4 0,1 4 80,-1 8 1,-2 0-267,-3-1 1,1-1 138,-7-4 0,6 3-386,-7-3 1,7-4 199,-6-2 1,5-4-789,-5-1 1,7-7-8,-1 1 0,-3-7-333,3 7 1,-6-8 370,5 2 1,-5-4-999,6-2 1199,-9 0 1,11-8 491,-8-4 0,-1-11 0,-5-4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2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8084,'0'-11'332,"0"-1"673,-8 8-524,6-3 1,-8 7 917,5 0-868,3 0 1,-14 0 43,5 0 1,1 0 183,-1 0 1,-1 7-297,-5 5 1,0 3-476,-1 2 18,1 1-45,0 7 1,-6 0-430,0 4 0,0 3-22,5-3 1,1 4-505,0 1 1,-1-5 404,1 0 1,8-8-1103,3 2 769,4-4 1,10-3 921,3-5 0,12 5 0,4-7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8146,'10'-2'796,"-5"-4"-189,5 4-221,0-6 0,1 3 635,1-1 421,-9 0-431,13 6-526,-14 8 0,5 7-82,-7 8 0,0 0 152,0-5 1,-5 1-370,-1 4 1,-6-10-261,7 5 0,-3-5-1022,2 4 0,4-5-532,-4-1-1884,5-7 3512,1 4 0,7-8 0,3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2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7995,'-10'0'-233,"2"0"0,7 0 447,-5 0 112,4 0 1,-6-2 125,8-4 416,0 4-48,0-5 276,0 7 1148,0 0-1909,0 7 0,0-3-105,0 8 0,0-7-380,0 7 1,0-6 226,0 5-2187,0-7 2110,0 11 0,0-5 0,0 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171 139 8072,'0'-17'-1607,"0"5"1607,0 1 141,0 7 394,0-4 415,0 8-170,0 0 1,0 8 69,0 4 0,-5 3-321,-1 2 1,-6 6-104,7 0 0,-7 6-302,6-6 0,0 6-149,6-6 0,0 0-30,0-5 1,8-9-271,4-3 0,3-4 161,2-2 1,8 0-279,4 0 1,2-8-465,-2-3 1,3-11 308,-3-1 0,2-5 29,-2 5 0,-4-6 268,-8 6 1,-2-2 255,-3 2 0,1 3-41,-7-3 0,0 4 236,-6 2-239,0 0 255,0-1 119,0 9 0,-2 1 26,-4 8-152,4 0 0,-11 8-23,7 3 1,-5-1-45,5 1 0,0 1-16,6 5 0,-6 0-3,0 1 1,-1-1-5,1 0 1,4 8-4,-4 4 0,-1 0 326,1 6-174,-8 3-78,5 6 0,-7 6 147,5-4 1,-8 10-85,7 2 1,-7-1-178,7-5 0,3-6-152,-3 0 0,8-7-441,-1 1 0,-3-3 137,2-3 0,1-7-1155,5-4 1188,-8 4 1,0-8 395,-3 4 0,-5-9-95,5-3 1,-5-7 226,-1 2 0,0-4 221,-1-2 0,1 0-224,0 0 0,0-6 120,-1 0 0,7-7 71,-1 1 1,6-3 21,-5-2 1,7-1-55,-2 1 0,6-6-99,6 0 0,11-8-542,12 2 203,4-3-62,9-3 1,2-5-220,8-1 1,2 1 430,4 6 0,-5-1 0,7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8048,'12'-16'-53,"-1"5"1,1-5 3,5 5 0,-5-3 380,-1 3 0,-5-3 235,6 9 0,-7-1-70,7 6 0,-6 0 262,5 0-641,-7 0 1,4 2 3,-8 3 0,0 5-42,0 7 1,0 1 40,0-1 0,0 2-77,0 4 0,-2-6 26,-4 1 1,4-1-42,-4-5-472,4 3 0,4-3 233,4-1 1,-2-7-218,7 2 1,1-4-144,5-2 1,1-6-442,-1 0 1,0-7 311,0 1 700,1-3 0,-1-10 0,0-2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8062,'-10'0'-862,"3"0"811,7 0 0,0 2-416,0 4-221,0-4 688,7 13 0,3-5 0,7 7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4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8040,'0'18'1301,"0"-1"-573,0 0 0,-6 1-229,1-1 0,-7 0-187,6 0 0,0 1-687,6-1 1,0-5-317,0-1 0,0-5-1782,0 5 2473,0-7 0,8 4 0,2-8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4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8151,'0'-12'864,"0"1"-128,0 7-34,8-4 1,1 8-264,9 0 0,-1 0-30,0 0 0,-5 0-86,-1 0-358,1 0 1,-3 8 133,-3 3 1,-4 5-46,-2 1 0,-2 8-139,-4 4 1,-3 4-412,-9 1 0,3 3-130,4 3 0,-3-3 279,8 3 0,1-4-15,5-1 1,0 0 61,0-1 1,7 1 149,5-1 1,3 1 5,2-1 1,6-1 193,1-4 0,1 4 243,-2-5 1,-4 3-160,4-2 1,-4 2 526,-2-8 1,-5 6-314,-1-6 0,-7 2 316,2-2 0,-6-4-229,-6 4 1,0-4-142,-11-2 1,4 1-251,-10-1 0,-2 4-309,2-3 0,0 1-818,5-14 1083,9 9 0,-7-12 0,7 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52 8283,'0'-17'345,"-6"5"707,0 1-345,0 7-172,6-4-462,-7 8 1,-3 8 152,-7 3 1,-2 7-100,-4 5 1,1-2 127,-6 8 0,-3 0-308,-9 5 1,1 3-33,-7 3 1,6-3-86,-6 3 0,7-9 167,-1-3 0,5-1-130,6 2 0,4-2-817,8-4 0,2-4 950,3 4 0,-3 4 0,5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5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7958,'-44'4'3884,"4"8"0,11 7-3884,6 16 0,-4 7 0,0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8261,'0'-12'1043,"0"1"1,-1 7-672,-5-2 0,-4 4 51,-7 2-226,0 0 1,-3 0-91,-3 0 0,4 2-243,-4 4 0,-4 2-92,-2 3 0,2 4 102,-1-3 0,6 1 15,-1-1 0,4 1 88,2-7 1,7 2-278,5-2-42,3-4-35,2 13 1,7-11 209,5 7 0,-3-5 102,3 6 1,-1-7 297,7 7-131,-1-1 44,0 7 0,-5-1 114,-1 0 1,-7-3-148,2 3 0,-4-3 98,-2 9 1,-8-4-91,-3-2 0,-7 6-13,-5 0 1,4 6-62,-4-6 1,4 0-186,2-6 1,-1 1 244,1-1 1,0 0-87,-1 1 1,9-1-7,3 0 0,2 0 47,-2 1 1,5 1 13,-5 4 1,4-4 142,2 4 1,6 2 235,-1-2 0,3 8 205,-2-2 0,-4-2-234,4 2 0,1-8-72,-1 2 0,2 2-132,-3-2 0,-3 0-173,4-6 1,-2 0-173,2 1-340,-4-1 1,13-2 5,-3-3 1,-3 1-482,3-7 0,-1 0-345,6-6 0,1-2 565,-1-4 1,2-3-918,4-9 1635,-3-7 0,12-2 0,-5-7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6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8141,'0'-11'809,"0"-1"135,0 8-614,0-3 0,0 9 303,0 3 1,8 5-86,3 7 1,5 2-25,1 4 1,8 6-164,4 12 0,4-5 99,1 4 1,1-1-313,-1 1 0,1-3-141,0 3 0,-1-5-84,1-6 0,-8 1-351,-4-7 0,-4 0-506,-2-5 329,0-1 0,-5-2-1572,0-3 529,-9 3-167,5-13 1815,-8 6 0,-8-16 0,-1-1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0 8090,'-17'0'1614,"-1"0"0,-5 6-585,0 0 1,-7 9-417,1 2 0,-6 3 55,-5 8 1,-4 1-237,-8 6 1,2-1-125,4 1 1,-2 0-376,7-1 1,3 1 111,9-1 1,4-7-1631,8-4-224,7-3 206,2-3 1,12-2 683,8-3 0,1-5-36,16-7 0,0 0 288,5 0 667,1 0 0,0-7 0,-1-3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6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8090,'9'0'-2,"7"0"29,-5 0 1,5 0-21,1 0 0,2 0 879,4 0 1,-4 0 432,5 0-752,2 0 1,-6 0-205,3 0 0,-10 2 29,-1 3 0,-8-1-209,1 8 0,-3-6 15,-2 5 1,-2 1-164,-3 5 1,1-2 127,-8-3 1,1 3 202,-7-3 0,1 3-72,0 2 1,7 1-20,4-1 0,-1-5-15,1-1-297,0 1 0,8 3 22,4-3 1,3-5-161,9-7 0,7 0-2060,4 0 1122,3 0 698,10-7 0,-5 3-2534,3-8 2949,-3 1 0,5-14 0,2-2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7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8067,'0'9'2709,"0"7"1,0-12-1660,0 7 0,0-5-555,0 5 1,-7-1-24,-5 2 0,2 1-2897,-1-7 2425,-1 7 0,3-3 0,1 7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9170,'-17'0'1752,"7"0"0,3 8-1500,7 4-165,0 3 1,0 2 99,0 0 0,0 1 14,0-1 1,0 0-84,0 1 0,0-1-1,0 0 1,0-5-240,0-1 1,0-5 88,0 6 1,2-9-91,3 3 0,-1-4-102,8-2 1,-1 0-163,7 0 1,-1-8 99,0-3 1,0-6-53,1-6 0,-1 1 85,0-6 0,-5 5 76,-1-6 1,-5 8 160,6-2 100,-8 3-312,3 3 138,-7 0 27,0-1 335,0 1-270,0 8 1,-2 1 161,-3 8 1,1 8-90,-8 3 1,6 4 154,-5 3 0,1 12-34,-1 5 0,-3 13-139,9 4 1,-9 8 60,3 9 1,1 8-92,-2 3 0,1 5-157,-6 1 1,1-5-11,5 0 0,-3-10-285,8-2 0,-5-8 213,5-9 0,-2-11 94,3-1 1,1-13 228,-8 7 38,9-10-216,-13-7 0,12-4 145,-7-7 357,7 0-413,-11-6 1,7-8 147,-4-3 1,-3-7-84,3-5 0,-1-6 188,1-11 0,-3 4-121,4-5 0,1-1 120,-2 2 0,7-1-48,-7 7 0,8 5-46,-1 0 0,3 6 104,2-6 0,7 8-229,5-2 1,5 4-132,6 1 1,-2 1-28,8 0 1,0 0-240,6-1 0,-1 3-59,1 3 0,-1-1-340,1 7 1,-1-5-531,1 5 556,7 0 220,-5 6 496,-3 0 0,7 0 0,-5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8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8922,'11'0'3156,"1"0"-2611,-8 0 165,11 0-409,-5 0 1,-1 8-306,-3 3 0,2 1-37,-3 5 0,1-4-49,-6 10 1,-2 2 99,-4-2 0,5 0-129,-5-5 1,-2-1 139,2 0 0,1-5 147,5-1 0,0-5-31,0 6-72,0-8 1,5 5-617,1-3 271,8-4-109,-5 6 1,8-10-383,1-4 1,5-4 72,0-7 1,0 0-1360,-6-1 2057,0 1 0,8-8 0,2-2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8047,'-8'-9'2799,"6"9"0,-5 9-2264,7 9 0,0-1-344,0 0 0,0 0-370,0 1 0,0-1-61,0 0 1,0-5-293,0-1 0,7 1 532,5 5 0,3-7 0,3-3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10541,'0'-9'-917,"2"1"1213,3 8 1,-1 0 989,8 0 1,-7 0-779,7 0 0,-6 6-116,5-1 0,-5 1-1182,6-6 564,-9 8-17,5 1 1,-8 3-554,0 0 678,0-1 1,-2 1-102,-4-1 203,-3 1 0,-8 5 1,-1 0 376,1 1 1,5-3 22,1-4 0,1 5 530,-1-5 0,3-1-538,8 1 1,0-5-85,0 6 1,8-8-1151,3 1 1,12-3 330,6-2-526,4 0 0,9-2 1053,4-3 0,-3-5 0,-1-7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8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8214,'7'-17'0,"3"2"201,7 3 0,1 3 393,-1 3 1,2 4-262,4-4 0,-4 4-70,4 2 1,-5 2-1241,-7 4 666,5 3 1,-9 9-83,5-1 0,-5 8-163,-7 4 0,-1 2 195,-5-3 1,-4 3 119,-7-8 0,0 6 435,-1-6 1,1 0-184,0-6 1,-1-1 1203,1-5-454,7 5-390,3-14 0,9 5-69,3-7 0,7 0-88,11 0 1,12-5-903,11-1 0,4-8 688,2 3 0,7-5 0,3-1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8143,'9'-8'0,"7"5"1271,-5-9-784,5 8 0,1-5 186,0 3 1,6 4 163,0-4-756,0 4 0,-5 8 30,-1 0 0,-8 7-229,-3-1 0,-4 3-215,-2 2 262,0 8 85,0 2 1,-8 8-506,-3-1 1,-10 7 108,-2-1 0,-6 8-518,6-2 429,0-3 385,6-1 1,1-2 146,5 1 0,3-3-92,8-9 1,0 2 154,0-8 0,10 7-123,7-1 1,0-2 9,6 2 1,-4-6 29,-1 6 1,5-2-10,0 1 0,-6 5 177,-5-4 0,-7 4 16,7 1 1,-8 1 172,2-1 1,-5 1-113,-1 0 1,0-5 170,0 5 1,-1-4-116,-5 9 1,2-9 76,-8-2 1,9-1 11,-3 7 0,-2-6-151,2 0 0,1-6-264,5 5 1,-6-6-337,0 1-395,0-4 532,-1-2 1,3-7-580,-8-4-655,8 3 1,-3-9 1416,7 0 0,0-15 0,0-12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3:59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8056,'10'18'2602,"-4"-1"0,-6 0-2016,-6 1 0,-4 7-939,-7 3 0,-2 7-2212,-4 5 2565,4 5 0,-14 6 0,6 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8086,'0'-9'1060,"7"1"-575,3 0 1,1 6-111,1-3 0,-6 3 49,5 2-305,1 0 0,5 0-142,0 0 1,1 0-169,-1 0 0,0 2-414,1 3 1,1-3 22,4 4 0,-2 2 280,8-2 1,0-1-1033,5-5 1334,-7 0 0,6 0 0,-6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0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8086,'17'0'-192,"0"0"-255,1 0 932,-1 0-212,0 0 1,0 0-163,1 0 1,-7 0-311,1 0 89,-1 0 1,7 0-199,-1 0 0,0 0-299,0 0 607,1 0 0,7 0 0,2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0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8086,'18'7'1152,"-1"-5"-312,0 4-217,1-4 1,-1-2-143,0 0 0,-5 0 47,-1 0-730,1 0 0,5-6-1222,0 0 1424,1-7 0,-1 3 0,0-7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8072,'-8'-10'2275,"6"2"1,-5 10-1781,7 4 1,-2 4-365,-4 7 0,2 0-2635,-7 1 1180,-1-1 1324,-5 8 0,-8 2 0,-2 7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537 243 8107,'0'-25'4,"0"5"1,-6-5-17,0 8 1,-1 0 658,1 0-351,4-1 0,-13 1-92,3 0 0,-1 5-61,1 1 0,-3 1 273,3-2-202,-3-3 1,-8 13-98,0-4 0,0 4-160,5 2 1,-5 0 60,0 0 0,-2 8-205,2 4 1,4 1 50,-4-1 0,9 3 127,3-3 0,7 3-129,-2 2 0,4 2 19,2 4 0,0-3-111,0 3 1,6-2 236,0 2 0,2-4 17,-3 4 0,-3-2-4,4 2 0,-4-3 120,-2 3 1,0-4-270,0-2 125,-8 0 0,-1 1-142,-9-1 0,1 0 15,0 1 1,-2-1-103,-4 0 0,5-5 180,1-1 0,0-1 95,5 1 1,4 5-75,3-5 0,3 5 116,2 1 1,0 6 76,0 0 1,7 2-47,5-2 0,3 2 89,3 4 0,-1 4 11,0-5 0,6-1 139,0 2 1,-5-2-54,-7 2 1,-1 4 136,1-5 1,-3-1-44,-8 2 0,0-2 98,0 2 1,-6 2-193,0-8 1,-7 0-50,2-6 1,1 0-27,-2 1-183,1-1 0,-1-2-453,1-3-341,7 3-977,-4-13 1094,8 6 1,2-8-392,4 0 1,11-10-388,12-7 1412,4-8 0,9-17 0,2-3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1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8071,'0'-18'1334,"-8"9"-2522,7 1 2283,1 8 1,9 8-403,8 3 0,1 5 158,-1 1 0,2 8-275,4 4 1,-3 3-33,3 3 0,2 0-315,-2-1 0,0 3-191,-6 3 0,0-5 67,1-1 0,-7-1-168,1-10 1,-7 6-808,7-6 1,-8 0 466,2-6 0,1-5-740,-1-1 1,0-5-744,-6 6-115,0-9 1322,7 5 679,-5-8 0,14-15 0,-7-5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35 8071,'0'-12'489,"0"1"414,-8 7 1,-3-4-277,-12 8 1,1 8 265,-6 3 0,-7 10-295,-5 2 0,-8 2-10,2-1 1,1-3-350,-1 7 0,0 1-183,-6 6 0,14-2-141,3-5 1,4 5-464,-3-4 1,9-4-781,8-2 0,1-4 634,10-2 1,1 1-724,5-1 1,7-5 597,5-1 1,11-7 818,6 2 0,11-4 0,4-2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2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8071,'10'0'1437,"-3"0"1,-7 2-839,0 3 0,0-1-73,0 8 1,0-1-31,0 7 1,0-1-196,0 0 0,0 0-36,0 1 1,0-1-295,0 0 0,0 1-362,0-1 0,0-6-1501,0 1 1464,8-8 1,2 3-462,7-7 1,0-7 222,1-5 0,1-3 125,4-2 0,-2-3 287,8-3 0,-8 10-160,2-4 274,-4 11 308,-1-2 0,-3 10 421,-4 4 1,-3 3-346,-8 9 1,0 5 550,0 0 0,0 2-272,0-2 1,0-4-73,0 4 1,0-4-359,0-1 0,0-7-985,0 1 806,8-8 86,1 3 0,9-7 0,-1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8142,'0'-27'-97,"0"4"1,0 3-424,0 3 616,0 7 234,0-5 1,2 13-24,4-4 0,3 6-203,9 6 1,-3 4 263,-3 7 0,3 8-60,-4 4 1,7 4 312,5 1 1,-4 1-217,4-1 0,-9 1-122,-3-1 1,1 1-271,5 0 0,-2-7-291,-3 1 1,1-8-73,-7 2 1,6-3 245,-7-3 1,3-5-794,-2-1 1,-4-5-247,3 5-345,5-7 1488,-8 4 0,6-8 0,-8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2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10595,'0'17'3147,"-2"0"-2845,-3 0 1,1-5-316,-8-1-568,8 1 0,-11 3 581,3-3 0,-3 3 0,-2-5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312 105 8152,'-17'0'1005,"7"0"-280,-5 0 794,13 0-636,-13 7-519,13 11 0,-12 1-9,8 4 1,1-4-51,5-2 0,-6 1-250,0-1 1,0 0 283,6 1-625,0-1 0,0 0-59,0 1 0,8-9-329,4-3 1,3-4 242,2-2 1,2 0-190,4 0 0,2-14 189,4-3 0,4-6 41,-4 0 0,1 2 131,-1-8 1,-2 0 16,-4-5 0,-9 5 274,3 0 0,-9 8 62,3-2 0,-7 4 247,2 1-181,-4 9 45,-2 1-97,0 8 0,-2 0-37,-4 0 0,-2 8-25,-3 3 1,-3 5-19,9 1 1,-9 2 208,3 4 1,-5 4 28,-1 8 0,-6 7 42,0 4 0,-8 12-110,2 5 1,-1 10-22,1 2 1,-4 8-430,4-3 1,2 3 429,-1-2 0,6-1-502,-1-10 0,4 1 190,2-14 0,1-5-230,5-6 0,-4-13 123,3 1 1,4-10-35,3-1 58,-5-12 102,0-3 0,1-10 501,3-4 1,4-11-337,2-12 1,-6-4 325,1-1 1,-1-8-140,6-5 1,6-3 91,-1-1 1,9 4-83,-3 1 0,5 10-64,1 1 0,2 1-121,4 5 1,-2 4-213,8 2 1,-2 4-416,2 1 1,4 3 285,-5 3 1,5-1-515,2 7 1,-1-5 16,1 5 776,-8 0 0,5-2 0,-5-1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8152,'9'-7'1437,"-1"-3"-1078,-1 0 0,-3 3 379,8 7-390,-8 0-56,3 0 1,-7 7-58,0 5 1,0 3 76,0 3 0,-7-1-229,-5 0 1,4 6-158,3 0 0,-3 0 169,2-5 0,1-1-166,5 0-138,0 1 1,7-3 83,5-3 0,3 1-202,2-7 1,3-1-141,3-5 1,-2-7-268,8-5 1,-6-3 152,6-2 1,-8-3-171,2-3 1,-4-5 750,-2-13 0,0-3 0,1-8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8152,'0'-42'0,"0"11"114,0-3 0,0 10 692,0 1 20,0 4 362,0 2-774,0 7-394,0 3-530,0 7 0,2 0 381,4 0 1,-4 7-260,3 5 0,-3 5 198,-2 6 190,0-4 0,8 14 0,2-6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8152,'-10'8'986,"2"2"1,8 7-457,0 0 1,0 0 49,0 1 0,0-1-142,0 0 0,0 1 96,0-1 0,0 0-475,0 0 0,0-5 148,0 0-297,0-9 1,-6 7 205,1-4-910,-1-4 1,14-2 30,3-12 0,12-3-273,6-3 1,2-6 423,-2-5 0,3-2 6,-3 2 0,-4 4 439,-2 8 0,-4 5-260,-1 1 710,-1 7 0,-2 4-278,-3 11 1,-4 11 930,-8 1 0,0 5-226,0-4 1,0 4 80,0-5 0,0 6-390,0-6 0,-6 0-151,0-5 1,0-7-21,6 1-425,0-8-909,0 3 0,0-9 1104,0-3 0,8-13 0,2-9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04.61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450 18 16690,'2'-10'4560,"4"4"1,-2 4-1354,7 2-2952,1 0 0,5 2-871,0 4 1,-5-2 58,-1 7 1,-5-5-282,5 6 0,-7-1 420,2 7 0,-4-1-33,-2 0 0,-6 6-53,0 0 1,-7 2 62,2-2 0,-5 2 202,-1 4 0,0 4 271,-1-4 0,1 3 1043,0 3 1,7 1-497,4 5 1,4-5-66,2 5 0,0 1-413,0-2 0,0 2-381,0-1 1,0-3 172,0 8 1,6 0 319,0 6 1,2 0 924,-3 0 1,-3 2-692,4 4 1,2-5 1072,-2 5 1,-1-6-1075,-5-6 0,0 2-446,0-8 0,0 1 0,0-7 0,-7-5 0,-5 0 0,-3-8 0,-3 2 0,-7-4 0,-3-1 0,-11-1 0,-1 0 0,-8-5-2388,2-1 2469,-12-7 0,-3 4 0,-9-8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2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70 8425,'-10'0'-2177,"3"0"2754,7 0 212,-8 0-407,6 0 15,-6 0-111,8 0-196,0 0-4,8 0-92,-6-8-153,13-2 1,-11-5 216,8 4 1,-8 1-18,1 4 310,-3 4-45,-2-5-296,0 7 1,-2 0 289,-3 0 0,1 0-21,-8 0 1,7 0 11,-7 0 0,6 0-172,-5 0 0,5 0 53,-6 0 0,9 7-50,-3 5 0,-2 5-181,2 6 0,1 4 4,5 8 198,-8 7-63,6 2 1,-6 2 15,8 0 0,0-1-54,0 1 1,0 0-105,0-12 1,0 5 38,0-10 1,8-4-171,3-2 1,5-10 127,1-1 0,2-9-208,4 3 0,2-4-56,4-2 1,4-13 97,-4-5 0,3-5-40,3 0 92,-8 4 166,6-14 0,-14 8-41,4-3 1,-6-3-5,-5 8 1,1-6 19,-7 6 0,0 0 18,-6 6 0,0-1 337,0 1-121,0 0 36,0-1-239,-8 9 40,6 1 0,-13 8-12,3 0 0,2 10 12,-1 7 0,-1 4-46,-5 14 1,0 3-9,0 14 1,-1 0 17,1 0 1,2 7-16,3 5 1,-3 3 5,3 2 1,-3-2 4,-3-3 0,3 1 1,4-7 0,-5-6 0,5-6 0,1-8-1,-1 3 0,-1-7-7,-5-5 0,1-4-1,5-8 0,-5-7 89,5-4 0,-6-4 8,-6-2 0,3-2 145,-3-4-202,4-4-7,2-15 1,5 4 287,1-8 0,7-5-58,-2-7 0,4 1-136,2 5 0,8 1-91,3-1 0,11 1-131,1-1 0,7 8-156,-1 4 0,4 4-414,1 2 0,1 1-590,0 5 1270,-8 3 0,13 8 0,-4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3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8272,'0'-27'1066,"0"4"-1060,8 4 1,1 2-235,9-1 1,-7 7 854,1-1 1,-7 6-227,7-5 0,-6 7 9,5-2 0,-5 4-381,6 2 1,-7 0-433,7 0 0,-3 8 252,3 4 0,-4 3-9,-8 2 0,0 8 182,0 4 1,0-2-19,0 2 1,0-6 246,0 6-88,0-8-180,0 4 370,0-8-354,7 0 0,-3-1-221,8-5 1,-6-3 0,5-8 0,1 0-310,5 0 0,-6-8 130,1-3 1,-1-5 400,7-1 0,-1-8 0,0-2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3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8272,'8'-10'346,"-6"3"-273,5 7-241,1 0 1,-4 5-480,7 1 1,-5 8 108,6-3 538,-8 4 0,11 10 0,-6 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3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8125,'0'-18'1278,"0"7"-365,0-1-384,-7 8 297,5-3 397,-6 7-980,8 0 0,0 7-277,0 5 0,0 3-475,0 3 1,0 5 394,0 0 1,2 2-933,4-2 1,-3-4 350,9 4 1,-2-4-444,1-1 1138,5-9 0,1 7 0,10-7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9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571 105 8257,'2'-18'908,"3"1"-72,-3 0-527,6 0 1,-8 5 335,0 0 216,0 9-631,0-5 1,-2 8 15,-4 0 0,-3 8-244,-9 3 1,-5 5 90,0 1 1,-7 2-119,1 4 0,-6-4 27,-5 4 0,3 2-163,-3-2 0,1 2 50,-1-2 1,6-3-95,-1 3 1,2 2-214,10-2 1,-4 0-311,10-6 0,-2 2-1409,13 4 2137,-7-3 0,11 5 0,-6-8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3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18 9105,'-17'-7'1359,"-8"5"0,11-6-2804,-3 8 570,4 0 290,-5 8 0,-1 1 585,-4 9 0,-4 7 0,-7 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4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16 105 8254,'0'-27'496,"0"2"481,0 15-811,0 2 1,0 10-22,0 4 1,0 4-51,0 7 1,0 6 159,0 0 0,-2 6-21,-4-6 1,4 6-188,-4-6 0,6 0-488,6-6 1,-2 1 107,8-1 0,1-8-42,10-3 0,-2 2 5,8-2 1,-6-2-155,6-10 1,-2-4 121,2-7 0,1 0 94,-7-1 0,-5-1 359,-7-4-75,1 4-50,-3-14 0,5 12 356,-8-8-151,-1 8 467,-5-12 425,0 14-730,-7-6 1,3 16-20,-8 3 0,7 4-97,-7 2 1,6 13-83,-5 5 1,7 10-96,-2 1-58,-4 12 173,9 3 1,-7 10-62,8 3 1,0 3-68,0 3 0,0 4-178,0-3 0,6 1 112,-1-1 0,3 1-84,-2-7 1,-4-3 77,4-9 0,1 1-164,-1-13 0,0 3-194,-6-14 363,0 0 0,-2-8 55,-4-3 0,2-7 9,-7-10 1,-1-7 151,-5-11 1,0 2-46,-1-8 0,1 0 115,0-5 0,1-1 100,5 1 1,-3 5 296,9 0 0,-1 6-608,6-6 1,7 6 149,5-6 1,3 8-1200,3-2 526,7 4 55,-6 1 1,14 9-1012,-5 3 1484,-3-4 0,16 9 0,-5-7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4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8176,'27'-8'1088,"-10"6"-952,-1-13 0,-7 11 597,9-8 0,-7 8-306,1-1 0,-6 3 85,5 2-348,-7 0-352,11 0 0,-7 7 138,3 5 0,-1-2-200,-4 1 0,-2 1-211,7 5 266,1 0 33,-3 0 113,7 1 1,-7-3-42,9-3 1,-7 1 26,1-7 0,-7 0-381,7-6-8,0 7 1,5-5 451,0 4 0,0-12 0,1-3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4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8167,'-8'10'1113,"6"-3"-1119,-6 1-58,8-6-239,0 6 183,0-8 0,8 5-245,4 1 365,3 7 0,2-11 0,1 6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4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8120,'0'-9'1532,"0"1"-749,0 8-773,7 0 1,-3 0 201,8 0-125,-8 0-99,11 8 1,-7 1-291,3 8 1,-1-5-166,-4 0 322,-5-1 84,7 6 1,-8 1-222,0-1 1,0-6-112,0 1 538,0 0-124,0 5 165,0 0 1,0-5-392,0-1 1,2-5 204,4 5 0,3 1 0,9 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5.5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8332,'17'-18'-13,"0"9"9,0 3 1,1 4-1026,-1 2 387,0 0 642,1 8 0,7 1 0,2 9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5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8331,'17'0'91,"0"0"0,0-6 194,1 0 1,-7 1-606,1 5 0,-1 0-30,7 0 0,-1 0 350,0 0 0,0 0 0,1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5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8264,'18'0'298,"-1"0"168,0 0 0,1 0-264,-1 0 0,0 0-197,0 0 0,3 0-762,3 0 0,-4 0 757,4 0 0,-4-8 0,-1-1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6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8277,'8'-25'-410,"1"6"1654,9-6-743,-1 15 1,-2 4 30,-3 12-278,3 12-141,-5 8 1,-1 9-66,-3 0 1,2 1 1,-2 4 1,7-9-275,-1 4 1,3-6 91,2-1 1,8-5-154,4-11 0,-2 1 89,2-7 0,0-2 1,5-10 0,1-3-154,-1-9 1,7-1-2,-1-4 0,-5-2-18,-7-4 1,-1-3 118,2 3 1,-4-4 31,-8-1 1,-5-1 44,-1 0 0,-7 1 172,2-1 0,-4 8 0,-2 4 0,0 4 0,0 2 144,-8 7 61,-1 2-154,-9 8 0,1 2 224,0 4 1,0 6-136,-1 11 1,1 4 130,0 7 1,-3 10-97,-3 8 1,4 16 166,-4 12 0,4 5-1246,2 1 1099,-1 1-87,1 7 1,5 0-302,1 4 1,6-48 0,0 0 214,-6 42 1,-3-2-327,9-9 0,-1-6 236,6-11 1,-6-11-150,0-7 1,1-15 73,5-2 1141,0-8-877,0-11 0,-2-4 219,-4-12 1,2-12-187,-8-10 0,7-7 151,-7-5 1,8-3-25,-1-3 0,3-4-146,2 4 0,0 2 161,0-2 0,13 8-249,4-3 1,12 5-2,0 1 1,6 2-519,5 5 1,-2-3 220,9 8 0,-9 2-1191,2 9 1442,4-3 0,1 5 0,7-7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7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8209,'6'-11'705,"0"-1"-489,0 8 0,-4-3 258,3 7 1,-1 0-369,8 0 0,-6 0-164,5 0 1,1 7-283,5 5 0,-2-1-1033,-3 7 1373,3-5 0,2 20 0,10-6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8216,'27'-34'0,"0"9"8,-4 7 0,-2 9-61,8 9 1,0-6 478,5 0 1,-5 0-210,0 6 1,-8 0-57,2 0 0,-6 2-126,-5 4 0,-4 0-425,-8 11 1,-2-1 38,-4 12 0,-6-5 198,-11 6 1,-3 0 66,-9 6 0,-3-1-23,3 1 1,-4-6 203,11 0 0,5-8-103,5 2 1,9 2 152,9-2 1,2 0-41,3-6 1,5-5 97,7-1 0,8-1 98,4 1 0,-2-1 136,2-4 1,-8-4-178,2 3 0,-10-1 139,-1 2-714,-8-4 1,-4 13 205,-12-3 0,-11 3-689,-6 2 0,-3 1 108,-3-1 690,1-7 0,-1 5 0,0-5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6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8218,'2'-10'-486,"4"4"310,-4-3 0,7 1 2079,-3-3-503,-4 3-825,6 8 1,-8 2-247,0 4 1,0 3-32,0 8 0,0 3-182,0 3 1,0-4-200,0 4 1,0 2-584,0-2 411,0 0 158,0-6-672,0 1 503,0-1 1,5-6-43,1 1 1,2-8 123,-2 2 1,-3-4 42,9-2 1,-6 0-21,5 0 204,1 0 1,5 0 12,0 0 0,1 0-57,-1 0 0,-5 0-337,-1 0 28,-7 0-1,11 0-374,-13 0 685,14 0 0,-7 0 0,8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7.3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8068,'-10'-7'2233,"3"5"-1509,7-6-557,0 8 289,0 0 1,2 6-351,3-1 1,-1 7-167,8-6 1,-7 7-307,7-1 0,-6-3-29,5 3 1,1-6-551,5 5 0,0-7 48,1 2 0,1-4 86,4-2 811,4-8 0,7-2 0,1-7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7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8068,'27'-9'-1155,"-4"3"578,-4 4 1007,-2 2 481,1 0 1,-3 2-205,-3 4 0,3 1 236,-3 5 0,-3 3-424,3-3 0,-3 3 56,3 2 1,3-1-1147,-3-5 0,-3 3 406,3-9 0,-1 7-890,7-6 1055,-1-1 0,8 3 0,2 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7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8240,'0'-27'183,"8"2"1,3 10 87,12 3 1,6 3 65,12 3 1,-5 2-295,4-7 1,3 5-341,-3-6 1,6 1-88,-5-7 0,-3 7-203,-9-1 0,1 1 189,-6-6 0,4 5 63,-5 0 1,-1 1 334,-11-6 0,-3-1 0,-8 1 0,7-8 0,3-2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8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35 8240,'-17'-15'-159,"0"3"1,-1 4-108,1 8 1,0 0 291,-1 0 1,7 2 131,-1 4 1,3 11-32,-3 12 1,-1 6-107,7 5 0,-5 6 162,5 12 0,-6-2-35,6 7 1,-7 0 101,1 7 1,-1-1-78,1 0 0,-1-8 4,7-3 1,-5-6-5,5-6 0,-6-4-17,7-7 1,-1-2-196,6-5 0,0-3 108,0-7-731,0-9 504,0-1 0,0-10-451,0-4 336,0-11 44,0-10 1,0-7-170,0-1 1,0-5 105,0-1 1,0 3 78,0 9 1,-6-2 102,0 8 0,1 6 364,5 5 329,-8 9 0,-2-5-318,-7 8 0,0 6 164,-1-1 1,1 9-158,0-3 0,1 7-61,5 5 1,1-6-65,5 0 0,3 1-223,-4-7 1,6-3 91,6-2 0,11-5-154,12-1 0,5-1-158,7-5 1,11-6 99,11-11 1,10 2-407,2-8 0,11 0-150,7-5 0,-5 1 519,-39 19 0,0-1 0,39-15 75,-7 7 1,0 1 183,-12 11 0,-6-3-23,-16 9 0,-7-1 78,-11 6 151,-4 0 0,-16 8-45,-3 3 0,-14 5 88,-9 1 1,-4 0 323,-14 0 0,5 1-330,-11-1 1,11 0-40,1 1 1,8-3-90,-3-4 0,11 3-502,2-8 286,7-1 0,9-3-87,13 4 0,12-4-30,5 4 1,7-4 86,10-2 0,-2 0 114,-4 0 1,2 2-58,-7 3 1,-3-1 90,-9 8 0,-4-6 255,-8 5 0,-7 1-61,-4 5 0,-5 0 159,-1 0 1,-7 1-46,-5-1 0,3-5-22,-3-1 1,6-1-424,-5 1 331,7 5-515,-4-14-171,8 13 0,10-7-7,7 3 1,2-3-920,10-8 1375,8 0 0,-1 0 0,7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9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8335,'23'-32'0,"0"3"843,8 4 0,-4 15-317,7 5 0,7 3-267,-1 2 1,0 2-231,-5 3 0,-2 5-311,-5 7 1,-3 1 163,-7-1 0,-9 0-68,-3 0 1,-6 7-114,-6-1 1,-5 5 145,-12-5 0,-4 6-105,-8-6 0,6 0-58,1-5 1,-1-1 122,-6 0 1,8-7 123,4-4 0,-2-4 153,2-2 0,0 0-64,6 0 1,5-6-159,1 0 159,7-7 1,-4 3-62,8-7 1,0 5 337,0 1 47,0 7 329,0-4-467,0 16 1,0 3 140,0 12 1,0-3 712,0 3-487,0-4-294,0 6 1,0-6-76,0 4 180,0-4-187,8-1 0,2-7-313,7 1 0,8-8-87,4 1 0,5 3-116,7-2 1,1 0 56,4-6 1,2-6-204,-8 0 1,-5 0-1863,-6 6 1192,-8 0 1134,-4 8 0,-9 2 0,-8 7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9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58 190 8257,'-25'0'183,"6"0"0,5-1 400,20-5 1,13-4-267,22-7 1,7 3-66,15-3 0,8 4 261,16-10 1,-1 9-525,0 3 1,7 1 97,-1-1 0,-40 3 1,2 2 3,-2 3 1,-1 0 0,0 0 0,0 1-90,47 2 0,-7-6-126,1 0 0,-8 0-405,-9 6 1,-8 0-405,-15 0 1,-9 0-145,-9 0 63,-7 0 1,-19 2 1013,-8 4 0,-8 4 0,-9 7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9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9641,'0'17'-1010,"0"0"1,2-1-3,4-5 1012,-4 5 0,13-14 0,-5 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19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8228,'9'-8'-69,"7"6"1,-9-4 196,5 12 0,-4 4 449,-8 7 1,0 10-169,0 7 1,0 3 171,0 9 1,0 0-215,0 6 0,-2 6-278,-4-1 1,4 1-236,-4-6 0,4 5-568,2 1 0,0-6 190,0-6 0,6-9-1370,0-3 1894,7-7 0,-3-2 0,7 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0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173 154 8103,'-8'-17'122,"-1"0"0,-3 7 49,1 4 0,5 6-314,-6 6 147,9 4-62,-13 15 1,7 4 67,-9 11 0,7-2-135,-1 8 1,3-11 186,-3 5 1,4-9-15,8 4 0,-5-3 109,-1-9 0,0 1-104,6-7 1,6 0 123,0 0 1,7 1-81,-1-1 1,1 0-12,-1 1 0,3-1 49,-3 0 0,-3 0-64,3 1 0,-8-1-35,1 0 0,-3 1 82,-2-1 1,0 0 150,0 0 1,0 1-156,0-1 1,0-5 15,0-1 1,0-5-64,0 5 1,2-5 31,4 6-846,-4-8 580,13 3 1,-11-7-148,8 0 0,-7-7 67,7-5 1,-1-3-74,7-3 1,-1-7 66,0-3 1,2-5 30,5-2 1,2-1 61,9-5 1,7 3 177,4-8 1,6 7-30,6-1 0,-2 4-66,7 1 0,-5 2 169,5 5 0,-13 3-43,2 7 0,-12 1 81,1 0 1,-7 5-122,-5 1 0,-4 5 31,-8-6 22,-7 9-27,-2-13 1,-10 12 114,-4-7 0,-6 5-119,-11-6 0,-2 1 204,-3-6 1,-5-1-119,4 1 1,-2-2 282,2-4 0,-1 4 147,7-4 4,-8 3-313,12 3-305,-6 7 1,15 5-277,4 10 1,4 15 203,2 14 0,10 16 450,7 14 0,4 9 34,14 2 1,-4-1-203,9-4 0,2 6 139,-1 5 1,5-2 237,-6 2 1,1-10-374,-7-2 1,1-2-382,-1-9 0,-1-2-386,-4-10 0,-4-4 402,-8-7 0,0-9-340,1-3 1,-3-9 91,-3-3 1,3-7-51,-3 2 1,-5-6 289,-1-6 0,-4-11-599,-2-12 851,0-3 0,0-11 0,0-1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8267,'0'-27'829,"0"8"1258,0 7-1575,0 8 0,8-3-19,3 7 1,5 4 361,1 7-518,8 1 0,2 20 64,8-3 1,-3 4 76,-3 1 0,4 7-366,-4-1 0,3 6 96,3-5 1,-8 5-678,-4-6 0,-4 0-203,-2-5 0,-5 0-621,-1-1 0,-5-7 420,6-4 1,-9-4-428,3-1 0,2-7 1300,-2 1 0,7-8 0,-3 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0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 8250,'8'-17'970,"-1"0"-728,5-1 1,9 9-859,-4 3 1,5 6 86,-5 6 1,6 3-308,0 9 836,0-1 0,2 8 0,2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1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173 243 8323,'2'-29'1554,"4"0"0,4 6-686,7 12 0,2 5-417,4-6-230,4 1 0,8-1-141,-1 1 0,7 5-216,-1-6 0,-5 7-558,-7-7 1,-6 8 496,1-2 0,-4 5-384,-2 1 0,-5-6-613,-1 0-995,-7 0 1575,4 6 1,-16 0 390,-3 0 0,-5-5 249,-1-1 0,5-2-71,1 2 1,5 4 340,-5-3-289,7 3 1,-10 4 683,8 3 0,1 5-166,5 7 1,-2 8 38,-4 4 0,4 4-272,-4 1 1,4 1-140,2-1 1,-2 7-223,-3-1 0,1 1-416,-8-7 0,7-1 69,-7-4 0,6 1-30,-5-7-42,-1 8 0,-3-12-77,3 4 244,5-11 265,-1-4 279,6-8 0,2-2 11,12-4 0,5-2 214,6-3 1,-4-3-29,4 9 0,-4-7-67,-1 6 1,-1 0 99,0 6-375,-7 0-320,-2 0 1,-10 0 227,-4 0 0,-4 6-119,-7 0 0,-8 7 212,-4-1 1,-3 3-55,-3 3 1,0-1 262,1 0 1,5-5-89,0-1 0,8 1 15,-2 5 1,6 0-332,5 1 0,4-1-302,8 0 0,0-5 36,0-1 0,8 1-283,4 5 1,3 0 302,2 1 0,6-7-585,0 1 761,0-1 1,-7 7 185,-5-1 141,-3 0 0,-12 1 159,-7-1 1,-3 2 374,-15 4 0,6-4-300,-5 4 0,-7 2 147,-5-2 0,1 2-256,10-2 1,4-3-8,8 3 0,2-4-457,3-2 0,4 0 159,8 1 1,4-1-434,8 0 1,1-5 215,16-1 1,0-5 34,6 6 0,-1-8 273,1 1 0,3 3 360,-3-2 1,3 1-148,-9-1 1,-2-4 116,2 4 0,-8 2 566,2-3 0,-10 7 261,-1-6-777,-8 7-115,3-3-326,-7 7 0,-5 0 245,-1 1-204,-8-9 0,11 5-335,-9-9-109,8 9 0,-3-10 40,7 7 0,7-7 127,5 2 1,9 2 60,2-3 1,6 1-7,-6-6 1,8 0-130,-3 0 0,5 0 67,2 0 0,-1-2-92,1-4 1,-1-3-62,1-9 0,-6 1-276,0 0 0,-10-6-23,-2 0 0,-2-8 704,-9 2 0,8-11 0,-5-4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2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8186,'35'-17'0,"-1"0"0,1 0 438,-1-1 1,1 1 684,0 0 1,-1 1-255,1 5 0,5-3-359,0 9 0,1-7-327,-7 6 0,-5 1-22,0 5 1,-8 0-90,2 0-266,-4 0 0,-9 1-535,-4 5 0,-4 4 85,-2 7 0,-16 2-592,-7 4 0,-9 4 279,-9 8 0,3-1 406,-8 1 1,9-6 480,3 0 1,1-6-6,10 6 0,2-8 49,9 2 0,5-4 164,7-2 0,0 1 128,0-1 1,7-2 243,5-3 1,3 1-189,2-7 0,1 6 358,-1-7-455,8 1 0,-6-6-27,4 0 1,-9 6 132,-3 0-20,-7-1-247,4 3 0,-18 2-133,-7 7 0,-2 2 136,-10 4 1,-6-4-108,-5 4 0,0 2-157,5-1 1,2 0 81,5 0 0,4-5 130,13 4-21,-4-4 0,13-2 8,-4 1 1,19-1 79,10 0 0,10-7 144,7-4 0,7 1-283,10-1 0,-3 0-236,4-6 1,1 0 4,-1 0 0,-8 0 182,-10 0 1,-5 0 25,-6 0-161,-4 0-22,-16 0 1,-5 0 76,-16 0 0,-7 7-4,-15 5 1,-7-2-15,1 1 1,-6 1-134,5 5 1,1 0 413,6 1 1,1-1-165,4 0 0,6 0 170,11 1 1,-1-1 82,7 0 1,2 3 240,10 3 0,6-2-101,11 8 1,-4-1 107,4 7 1,-4 0-86,-1-1 0,3-1-61,-4-4 0,4 1 156,-9-7 1,-5 6-126,-1-6 0,-4 6-11,-2-6 1,0 0-197,0-5 1,-13-1-198,-5 0 0,-3-5-26,4-1 0,-6-7-321,0 2 1,-6-6 276,6-6 1,0-4 122,5-7 0,7-8 141,-1-4 0,9-3-182,-3-3 0,6 2 779,6 5 0,5-5-245,12 4 1,-2 4-76,8 2 0,-2 4-181,2 2 0,4 7-218,-5 4 0,-1-2-274,2 3 0,-8-1-651,2 6 1,-9 0-53,-3 0 0,-7 8 1010,2 3 0,-12 12 0,-4 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3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18 243 8096,'0'-17'141,"-6"5"335,0 1 507,1-1-607,5-5 0,0 5 122,0 1 0,0 5 109,0-6 1,0 7-91,0-7 1,13 6-165,4-5 1,14 1 223,4-1 1,5-3-131,6 8 0,12-5-371,-1 5 0,7-5 38,-1 5 0,1 0-73,-12 6 1,1-2-266,-12-4 0,-3 5-579,-9-5 1,2 4-1799,-8 2 1149,0 0 337,-6 8 0,-7-5 498,-5 9 0,-5-6 137,-5 5 1,-5-1 180,-7 1 0,-2 5 299,-4-5 0,-4 5 0,-8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3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8096,'-12'0'245,"1"0"0,7 2 279,-2 4-364,-3-4 0,-1 11 343,-7-7 0,1 8-96,5-3 1,-5 7-11,5 5 1,-4-2-20,-3 8 0,3-6-86,3 5 0,5-5-51,7 6 1,0-2 29,0 2 1,0 2-321,0-8 0,7 0 114,5-6 1,-1-1-28,7-5 1,-5 3-21,10-9 0,-2 1-461,2-6 0,2 0-32,4 0 0,4-2-271,-4-4 1,-2-3 359,1-9 1,-6 1-52,1 0 0,-4-2 309,-2-4 1,0-2-68,1-4 0,-3-4 48,-3 4 1,-3 2-25,-3-1 1,-4 5 134,4-6 0,-4 6-46,-2-6 1,-2 8 187,-4-2 0,2 3-66,-7 3 1,-1 6 85,-5-1 0,-1 8 119,1-2 1,0 5-112,0 1 1,-1 1 49,1 5 1,-6-2-63,0 8 1,0 1 388,6 10 1,7 2 44,4 4 1,4 4 190,2-5 1,16 9-144,7-3 1,15 5 43,8-10 1,10 1-453,2-1 1,7 2 39,-2-8 0,-3 0-2009,-2-6 1612,-5 1 1,-1 7 0,0 2-1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5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87 122 8204,'6'-12'407,"0"1"1,5 5 22,-5-5 1,7 5 575,-1-6 1,3 3 253,3-3-395,-1-3-53,0 5-731,-7 1-437,-3 1 0,-8 23-219,-5 8 0,-17 10-1595,-12 7 2170,-11 4 0,-6 16 0,-9 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6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8200,'17'0'-484,"0"-8"1,1 6 610,-1-3 1,0 3 442,0 2 1,1 0-310,-1 0 0,0 0-41,1 0 0,-1 2-153,0 3 1,1 5 130,-1 7 0,-8 2-289,-3 5 1,2-5 76,-2 4 0,-1 2-69,-5-2 0,-5 8 30,-1-3 1,-13 3-36,1-2 1,-3 4 82,4-5 1,-4 3-8,4-2 0,-5-4 237,11-8 0,1-1-57,-1-5 1,7 5 33,-2-5 1,6-1-66,6 1 1,5-5-179,12 6 1,-1-9 13,6 3 1,1-4-125,6-2 0,-3 0 66,-3 0 0,-2 0-130,-4 0 1,-4 0-774,5 0 334,-5-8 25,-2-1 395,-7-9 0,-3 1 273,-7 0 0,-2 5 26,-3 1 0,-5 5 190,-7-5 1,5 7-61,1-2 0,5-2 372,-6 2 484,9 1-347,-5 5-418,8 0-85,0 0 0,8 0-129,3 0 0,6 0 51,6 0 1,-3 0-42,3 0 1,2 2-61,-2 3 1,0 5-125,-6 7 1,0 2-100,1 5 0,-9-3 162,-3 8 1,-4-1-274,-2 7 0,-4 0 93,-7-1 0,-3 1 149,-15-1 0,2 1-189,-1-1 0,-5 1-202,4 0 1,-4-1 258,-1 1 1,-1-1 230,1 1 1,5-8 217,0-4 1,8-4-161,-2-2 0,6 1 684,5-1-305,-3-7 338,13 5-491,-6-13 1,16 11 19,3-7 1,12 0-104,6-6 1,10 0-56,1 0 0,8-6-677,-2 0 0,6 1 293,6 5 1,-7 0-1072,1 0 0,0-6 1280,-6 0 0,4 0 0,2 6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6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17 8212,'0'-9'318,"2"1"144,4 8 0,5 0-41,13 0 0,-3 0-107,7 0 0,-4 0-297,4 0 1,-1 2-71,2 4 0,-2-2-197,-4 7 0,-6 1 106,1 5 1,-1 0-103,-6 1 1,-3-1 151,-2 0 0,-6 8-78,-6 4 0,-5 5 393,-12 7 1,1-3-190,-6 8 0,-3 2 126,-10 10 0,-1-4-78,-4 4 1,2-3 134,4 3 1,3-4-303,-3 3 0,5-3-292,6-2 0,-1-2-67,6-4 0,1-6-950,6-11 1396,0-4 0,7-7 0,3-1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6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8212,'0'-10'0,"2"3"411,4 7 1,-2 0 581,8 0-415,-1 0 0,6 5-126,1 1 0,-7 2 582,1-2-911,-1 3 1,7 7 74,-1-5 1,-6 4-723,1-3 0,-1-2 406,7 1 0,-1-1-1298,0 1 0,1 3 1416,-1-9 0,0 1 0,0-6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6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8212,'10'8'78,"-4"3"1,-5 6 205,-1 6 1,0-9 478,0 3 1,2-5-620,4-1 1,-2 5-600,8-5 1,-1-3-619,6-2 1073,1-5 0,7-1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35 8258,'-7'-17'1221,"-3"7"1,-7 2-409,0 8 0,-3 0-84,-3 0 1,2 8-267,-8 4 1,-7 3-192,-10 2 1,-4 6-364,-2 0 1,0 8 152,0-2 0,6 4-850,0 1 0,2 1 45,-2-1 0,9 1-323,8 0 0,10-1 276,2 1 1,7-1 789,10 1 0,8-1 0,1 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8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191 311 10311,'9'8'934,"7"-6"0,-7 6-684,9-8 1,1-2-136,4-4 1,-2 4-98,8-4 1,-6-1-302,6 1 1,-2-2-85,2 2 0,-4 3-480,-8-9 0,0 6 526,0-5 0,-5 5-256,0-5 0,-9-1-299,3-5 1,-4-1 875,-2 1 0,0-6 0,0 0 0,-2 0-124,-4 6 1,-3-1 15,-9 1 1,1 2 346,0 3 1,0-1 373,-1 7 0,1 0-14,0 6 0,-1 8-201,1 3 0,0 12-107,0 6 0,-1 12 29,1 5 0,0 4-46,-1 2 0,7-1 47,-1 1 0,8-2-24,-1-4 0,3 4-239,2-4 0,-6-3-204,0-3 0,0-3-351,6-3 1,0-1 302,0-4 1,2-4-129,4-8 0,-4-6-394,4 1 165,-4-8 0,0 2 243,3-12 1,-3-4 63,4-7 0,-4-2 283,-2-4 1,-2-2-155,-4-4 0,-3 2 454,-9 4 0,1 4-188,0-4 1,-2 11 217,-4 6 1,1-1 42,-6 1 0,7 0 906,-3 6-966,5 8 0,4-4-150,3 7 1,5-5-86,7 5-322,0-7 1,7 4 52,5-8 0,11 0 48,6 0 0,9-2-543,3-4 1,8-3 59,3-9 1,2 1-143,10 0 0,-3 0 317,2-1 1,-3-5 181,-8 0 1,-6 2 202,0 9 1,-13-1 633,1 7 96,-11 1-460,2 5 647,-15 0 0,-10 0-204,-11 0 0,-5 1 25,-1 5 1,0-4-175,-1 4 0,1 2-254,0-3 1,5 7-1297,1-6 834,7 7-913,-12-3 1,16 5 514,0-3 1,2 1-223,10-7 0,-1 7 367,7-1 1,-7-3 215,1 3 1,-3-1 98,3 7 0,-4 5 304,-8 0 1,0 0 89,0-6 0,0 0-177,0 1 1,-2-1 740,-4 0 1,2 1 141,-7-1 575,7 0-738,-4 1-388,0-9-319,6-1 0,-3-8-297,10 0 0,5 0 94,7 0 1,8-8-115,4-3 1,4-5-654,1-1 1,7-8 366,-1-4 0,6-5-625,-6-7 1,7 3 1114,-7-8 0,8-8 0,-4-8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8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8347,'-25'0'163,"6"0"78,-4 0-54,4 0 0,2 6 233,-1 0 0,7 9-237,-1 2 0,7 2-44,-7 10 1,8 0 33,-2 6 0,3-1-16,-3 1 1,4-3-463,-4-3 1,4 2-80,2-8 1,-2 6-257,-4-6 0,5 0 281,-5-6 1,4-5-434,2-1 792,0-7 0,8 4 0,1-8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9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8571,'2'-17'-204,"4"-1"1,3 1 248,8 0 1,6-1 300,1 1 0,6 2-201,-1 3 0,4-3 19,1 3 1,-1 3 89,-4-3 0,3 6-109,-3-5 1,-4 7 114,-2-2 1,-3 4 96,-3 2-216,0 0 0,0 0 162,1 0-312,-9 0 81,7 8 1,-12 0-168,7 3 1,-7-1-106,2-4 1,-2 1-22,1 5 21,-3 3 0,8-5 102,-4 7 1,-4-5-237,3-1 253,-3 1 10,6 5 82,1 0 0,3-5 24,0-1 0,-9-5 70,3 6 0,-2-9-25,2 3 1,-4 4 0,5-6-59,-7 7 1,0-5 12,0 5 1,0-5 133,0 6-68,0-1 1,0 7-22,0-1 0,-5 0 11,-1 0 0,-2 1-135,2-1 1,3 8 89,-9 4 1,2 4-39,-1 1 0,-4 8 45,3 4 0,2 6 207,-1 6 1,-1-4-59,-5 3 1,2 3 109,3-2 0,-3-6-280,3-6 1,3-6 15,-3 6 0,6-9-157,-5-3 0,5-1 132,-6-10 1,9 6-231,-3-6 173,-4 0-348,8-6 1,-5-5-483,7-1 408,-8-7 1,6 2-74,-4-12 0,4-4-246,2-7 0,0-2-445,0-4 1220,0-4 0,-7-15 0,-3-2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29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154 173 8445,'-10'-17'0,"4"0"0,4 5-632,2 1 0,8-1 601,4-5 1,5 5 716,6 1 1,-4 1-236,4-1 1,2-3 51,-2 8 1,6-5-200,-6 5 1,0 0-62,-5 6 0,-7 0-406,1 0 1,-9 2 145,3 4 0,-4 4-486,-2 7 1,-9 6 151,-9 0 1,-7 8-65,-9-2 0,-9 3 267,-3 3 1,-2-1 250,2 1 0,6-2 194,11-4 0,4-3-123,8-3 1,1-3 429,5 3 0,5-10-201,12-1 0,5-3 26,12 3 1,4 1-134,8-7 0,-1 0-301,1-6 1,0 0 141,-1 0 1,1 0-213,-1 0 0,-1-2-261,-4-4 1,-4 2 184,-8-7 1,-7 5-249,-4-6 0,-5 1 93,-1-6 1,-3 1-68,-9 5 1,-1-3-73,-16 9 1,-6-1-93,-5 6 0,-8 0 104,2 0 433,3 0 0,-7 0 0,6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33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104 104 8363,'-17'0'-1599,"7"0"799,2-8 640,8 7 353,0-15 0,0 12-17,0-7-4,0 7-90,0-11 62,0 13 0,-1-12-68,-5 8 34,4 1 4,-6 5 0,6 0 109,-4 0-76,5 0 0,-9-6 0,4 0 420,4 0-76,-5 6 4,-1 0-375,6 0 39,-6 0 68,8 0-38,0 0-9,8 0 1,-4 2-83,7 4 1,1-4 120,5 4 0,0 1-91,1-1 0,-1 2 12,0-2 1,1-4-71,-1 3 1,6-3 18,0-2 0,8 0 23,-2 0 0,-2 0-18,1 0 1,-5 0 40,6 0 0,-8 0-39,2 0 1,-9 0 118,-3 0 17,1 0-347,-2-7-110,-3 5-568,-7-6 469,8 8 0,-4-2-150,7-4 1,-5 4 473,6-3 0,7-5 0,8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33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8522,'-2'-9'928,"-4"3"-612,4 4 0,-5 0-54,7-4 1,2 4 151,3-3-86,5 3 0,13 2-35,0 0 0,2 0-101,-2 0 1,4 0 19,8 0 0,-1 0-316,1 0 0,5 0 118,1 0 0,1 0-150,-2 0 1,2 0 49,5 0 0,1 5-672,-8 1 0,6 0 90,-6-6 1,-5 2-738,-6 4 1405,-8-4 0,4 13 0,-8-5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34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8235,'7'-18'-143,"3"9"0,9 1-309,4 8 1,-2 0 215,8 0 1,2-2 207,9-4 0,4 5 463,8-5 0,-6 2-265,0-2 0,-7 4 77,1-4 1,3 5-147,-3 1 1,-2 0-61,-9 0 0,2 0-84,-8 0 0,0 0-74,-6 0-153,1 0 270,-1 0 0,-8 0 0,-1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8366,'0'-10'155,"0"2"0,2 8-217,4 0 1,3 0 484,9 0 1,7 0-111,3 0 1,7 0 112,5 0 1,5 0-71,6 0 0,3-5-148,4-1 0,1-6 85,5 6 1,1-5-47,-7 5 0,-2-5 58,-10 5 0,2 0-154,-8 6 0,0-2-202,-5-4 0,-2 5-17,-5-5 1,-3 4-263,-7 2 1,-1 0-302,0 0 0,-1 2 28,-5 4 255,5-5 1,-13 7-2,9-8 0,-8 2-832,2 4 597,-4-4 1,-6 13 583,-8-3 0,1 11 0,-14 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8308,'-12'-2'318,"1"-4"-466,7 4 41,-4-5 0,12-1 320,7-4 1,7 3-58,11-3 1,11 7 375,0-7 0,16 1-180,7-7 0,12 7 152,6-1 1,4 1-401,1-7 0,1 7 120,-1-1 0,4 8-206,-3-1 0,1 3-451,-13 2 1,0 0 35,-6 0 0,-7 0 273,-5 0 1,-11 0-853,-5 0 0,-5 0 399,-1 0 0,-10 2-984,-8 3 1561,-7-3 0,-3 14 0,3-7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8301,'0'-17'522,"0"-1"1,0 7 188,0-1-695,0 9 1,0-7 227,0 4 1,2 4 2,4-4-63,3 5 0,15 1 105,-1 0 0,7 0-274,-1 0 1,12 7-15,5 5 0,6 5-4,5 6 0,1-2-75,11 8 1,-2 0-225,14 5 0,-8 1 358,2 0 1,-10-1-26,-1 1 1,-9-1-40,3 1 1,-6 0 61,-6-1 1,-10 1-137,-7-1 0,-13 1 117,1-1 1,-11 1-85,-1 0 0,-10 7 57,-7 4 0,-11-2 203,-6 2 0,-9-1-273,-2 1 1,-8 2-151,1-8 1,-4 0-305,-7-5 1,2-2 1,-7-5 514,7 5 0,-11-6 0,3 8 0,-3-5 0,-2-7 0,0-7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6:3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7855,'-34'41'-825,"-1"-1"1,3 2 2024,3-1 0,-2 1-478,8 4 0,0 2 248,6-8 0,-1 7-448,1-7 0,2 6 173,3-6 1,-1-1-253,7-10 0,0-2-286,6-4-493,0-4-717,0 6 178,0-8 0,2-7 473,4-5 0,1-12-447,5-11 0,5-7 354,1-9 0,1-6 94,10-1 1,-6 1 174,5 5 1,-4 3 174,4 3 0,-1 4 19,2 7 1,2 9 128,-8 3 1,2 4 544,-2 2 1,-4 12-355,4-1 1,-4 14 348,-1-7 1,-3 5-270,-3 0 0,-5-4 125,-7 4 0,0-4-107,0-2 0,-2 1-11,-3-1 1,1 0-230,-8 1 0,1-7-209,-7 1 0,1-9-434,0 3 1,0-4 356,-1-2 1,3-2-579,3-4 1,-3 1 335,3-13 0,-3-3-53,-2-13 1,1 1 70,5 4 1,-3-3 161,9 3 1,-3 6 128,2 5 533,4 1 297,-5 15 0,7-4-417,0 12 1,0 0 336,0 11 0,-6-3-223,0 9 0,0-2 519,6 2 0,-5-4-458,-1 4 0,-2-4 217,2-1-643,4-1 0,-5-5-516,7-1-1575,0-7 1224,0 4 78,0-8 0,7-8 204,5-4 0,3-3-496,3-2 0,5-1 480,0 1 0,0 8 941,-6 3-57,0 4 0,-1 4 384,-5 4 0,-3 11 950,-8 12 1,0-2-776,0 1 1,0-5-159,0 6 0,0-8 86,0 2 84,0-3-394,0-3-1380,0-7 1,2-5-7,4-10 0,3-13-530,9-11 0,6-5-315,5-7 0,4-10 834,2-13 0,-1 1 354,1-6 0,5 7 155,0-1 0,7 5 268,-7 18 0,2 7-84,-1 10 0,-7 6 564,1 5 0,-3 5-19,-9 7 1,0 7 338,-5 5 1,-1 3 309,0 2 0,-5 3-423,-1 3 0,-7-4-156,2 4 0,-4 2-192,-2-2 0,-2 0-80,-4-6 1,2 1 21,-7-1 0,-1-6-333,-5 1 0,0-2 41,-1 1 1,1-3-167,0-8 0,-6 2 135,0 3 0,0-3 100,5 4 409,1-4-320,0-2 0,5 0 450,1 0 1,7 8-200,-2 3 0,6 12 603,6 6 1,-2 10-195,7 1 1,1 2-64,5-1 0,0-5-599,1 4 0,1-11 20,4-6 1,-4-3-825,4-3 0,2-8 521,-2-3 0,2-6-2051,-2-6 1,4-11 2259,8-12 0,7-19 0,2-6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8187,'0'-18'2645,"-2"3"-1454,-3 4-1463,3 3 1,-8 8 126,4 0 0,3 0 371,-9 0 0,0 2-160,-5 4 0,0 3-70,0 8 1,1 7 16,5-1 0,3 7-10,8-1 0,2-2 239,4 2 0,11-2-70,12 2 1,11-4-14,6-8 0,-2 0-157,3 0 0,-9 5 47,2-5 1,3 4-197,-3-9 0,-5-3-382,-7 3 0,-6-8-1669,1 1 2198,-4-3 0,6-2 0,2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1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950 104 8319,'10'-17'0,"5"0"-311,-3 0 0,-3 5-384,3 0 1,-8 7 563,1-7 1014,-3 8-37,-2-3-511,0 7 0,-3 2-160,-9 3 1,-7 13-220,-16 10 0,-1 7-279,-5 5 1,-9 3 241,-7 3 0,-3 4-259,3-4 0,1 2 270,-8-2 1,9 2 10,-3-8 1,2 6 94,-1-5 0,9-3 246,-4-9 1,11 2-102,1-8 1,9 0 554,2-6-507,8 1 1,2-1-54,8 0 0,7 0-408,-2 1 0,14-1 323,9 0 1,8 1-114,10-1 1,9 6 161,8 0 1,7 6 125,10-6 0,8-2-524,4-9 1,7 3 317,10-4 0,-5-1-778,-42-5 0,1 2 1,46 10 264,-49-6 1,0 1 452,2 3 0,0 1 0,39 11 0,-42-9 0,-1 2 0,41 26 0,-9 12 0,-6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191 243 8175,'-2'-17'230,"-4"-1"-380,4 9 0,-8-5 0,6 7 1184,-1-3-289,-1 6-75,6-3-599,0 7 0,0 1-280,0 5 1,0 11 309,0 12 1,-6 6 166,0 5 0,-5 4-143,5 8 0,-7 0-6,1 0 0,-3 0-178,-3 0 0,1-2 152,0-4 1,7 0-241,5-11 1,1 1-58,-2-13 0,4 0-393,-4-5 406,4-9 1,4-1-96,4-8 1,-2 0 144,7 0 1,-1-8-31,1-3 0,5-5-96,-5-1 1,3-8 114,-3-4 1,3-4-131,-8-1 0,5-3 76,-5-3 1,5-2-89,-5-4 1,2-2 122,-2 7 0,-4-3 171,3 9 0,-1-3 0,2 9 0,-4-2 0,4 3 0,-4-3 50,-2 8 1,0 0-83,0 6 0,0-1 514,0 1 0,0 5 306,0 1 53,0-1-205,0-5-175,7 7-171,-5 3-346,14 7 0,-9 7 131,5 5 0,3 11 45,-3 6 0,-3 9 266,3 3 1,-6 5-108,5-6 0,-1 6-107,1-5 0,3-1 24,-9-6 0,9-1 23,-3-4 1,5-4-160,1-8 0,0-1 182,1-5 1,-1 3-1096,0-9 1,6 1 430,0-6 1,6-8-160,-6-3 1,8-4 157,-2-3 1,2-7-26,-3-4 0,3-3 50,-8-3 1,6 1 81,-6-1 0,2-1 220,-2-5 1,-2 5-77,8-5 1,-6 7 295,6 5 1,-8-2-191,2 8 1,-4 0 295,-1 6 0,-1 5-83,0 1 1,-5 5 241,-1-6-19,-7 9 163,11-5-191,-13 8-112,6 0-263,-8 0 1,0 8 121,0 3 0,0 6-3,0 6 0,2 6 20,4 12 0,-4 3 157,3 8 1,-3 1-121,-2 5 1,0-2 143,0 7 0,0 6-375,0 6 1,-2 0-38,-3-6 1,3 1-546,-4-1 0,4-10 331,2-7 1,0-4-404,0-13 742,0 3 0,8-18 0,1 5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2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70 8032,'-8'-17'1902,"8"7"-1308,0 4 1,8-1-237,9 1 1,2 0-130,4 6 1,2-2-274,4-4 0,2 4-224,-8-3 0,6 3-290,-6 2 0,0 0-470,-6 0 1,-2 2 580,-3 3 1,1 5 446,-7 7 0,-8 8 0,-7 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2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8032,'-7'10'1291,"5"-3"-1403,-6-7 1,18 0 192,7 0 0,8 0-169,9 0 0,7 0-210,-1 0 1,2 0 297,-1 0 0,-5-7 0,7-3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3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587 138 8228,'0'-17'0,"0"0"-818,-8 0 741,6-1 0,-11 1 0,5 2 310,-1 3 1,-3 3-100,-5 3 0,-2 4-140,-5-4 1,3 4 181,-7 2 0,4 6-40,-4 0 0,7 1-44,-3-1 0,-1 4 17,2 7 0,2 0 54,10 1 1,-5 1-51,5 4 1,-3-4-28,3 4 1,1-2-188,5 2 1,3-3 117,-4 3 0,6-4-171,6-2 1,1 0 82,5 1 0,3-1 49,-3 0 1,3 1-49,2-1 0,-5 0-2,-1 0 0,-7 1-125,2-1 1,-4 6 87,-2 0 1,-2 8-4,-4-2 1,-9-2 47,-8 1 1,-8-1 61,2 2 1,2 2-20,-1-8 0,1 2 141,-2-2 0,4-10-148,8 5 0,5-5 20,1 4 1,7 1-146,-2-1 0,6 6 93,6 0 0,3 0 153,9-5 1,-1 5-87,0 0 0,2 5 198,4-4 0,-3 4 50,3-5 1,-10 6 228,-1-6 0,-3 6-48,3-6 0,-3 6 71,-3-6 1,-4 2-39,4-2 0,-4-4-132,-2 4 0,0-3-267,0-3 0,0 0 131,0 0 1,0 1-142,0-1 1,0-5-333,0-1-532,0 1-164,0 5-707,0-7-291,7-3 1966,11-7 0,1 0 0,6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191 191 8225,'10'-18'-37,"3"1"18,-7 0 1,2 1 40,-3 5 1,-3-5 0,6 5 7,0-4 1,-6 3 573,3 1 0,-3 5 257,-2-6-527,0 8 0,0-5-304,0 3 1,-2 4-225,-3-4 1,1 4 8,-8 2 0,1 2 150,-7 4 0,-3 4-195,4 7 0,-4-5-9,9-1 1,-3 1 116,-2 5 1,5 0 9,1 0 0,7 1 14,-2-1 0,4 0-35,2 1 1,0-1 0,0 0 0,6 1 87,0-1 0,5 0-24,-5 0 1,7-5 131,-1-1 0,-5-5-214,-1 6 108,-4-1 0,-2 7-45,0-1 0,0 0 12,0 0 1,-8-5 5,-3-1 0,-8 3-3,1 9 1,-7-10 139,14 5 0,-8-5-133,7 4 1,4 1 181,3-1 0,3-5-99,2-1 0,2 1 211,3 5 0,5-6 24,7 1 1,1 0-1,-1 5 1,0-6-47,1 1 0,-3-1 74,-4 7 1,3-1 189,-8 0 1,-1 1-78,-5-1-1,0 0 96,0 0 0,0 1-160,0-1 1,-5 0 312,-1 1-549,-8-1 0,11-2-359,-9-3 88,8 3-105,-3-13 0,8 6-845,5-8 1,4 0 532,7 0 0,0 0 596,1 0 0,7-8 0,2-1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8124,'0'-17'176,"0"-1"1,2 9 635,3 3-321,-3 4 0,8 2-9,-4 0 1,-2 0-150,7 0 0,1 10 124,5 7 0,0 2-146,1 10 1,-1-6-157,0 6 1,2-2 19,4 2 1,-3 3-127,3-3 0,-4-2-107,-2 2 0,0-6-513,1 6 0,-1-8-680,0 2 0,-5-4 584,-1-2 1,-7 1-401,2-1 0,2-6 1067,-3 1 0,1-8 0,-6 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4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8854,'0'-12'2918,"0"1"-2518,0 7 0,-2-4-281,-4 8 0,-4 0 80,-7 0 1,-8 10-124,-4 7 0,-3 3-122,-3 8 1,-5 1-211,-1 6 1,-5 3-484,6-3 1,5 3 395,6-9 0,10-4-1875,2-2 1019,7 4 1199,10-8 0,0 14 0,0-6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8041,'7'-10'571,"-5"3"-270,6 7 0,-6 0 274,3 0-84,-3 0 352,6 0 0,-8 1-292,0 5 1,0-2 63,0 8 0,0-1 332,0 6-529,8 1 0,-6-1-471,3 0 120,-3 1 1,-2-1-165,0 0 0,0-5 177,0-1-1940,0 1 1337,8 5 0,-6 0-2451,4 1 1918,-4-1 0,-2 0 1056,0 1 0,0-1 0,0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8117,'0'-18'2656,"0"9"-2758,-8 1 102,6 8 0,-21 8 0,4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5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8205,'-12'0'3293,"1"0"-2373,7 0 0,-4 2 241,8 3 0,-6-1-341,0 8 0,-1-1-13,1 7 1,2 5-1445,-7 0 1,5 15 239,-6 3 397,1 7 0,-6 19 0,-1 4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6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70 154 8646,'10'12'-331,"-5"-1"1,-3 1 559,-2 5 1,0 0 0,0 1 746,0-1-514,0 8-371,0 2 0,0 0 1,0-4 1,2-10 45,4-1 0,-2-8-252,7 1 1,-5-3 29,6-2 0,1-2-231,10-3 1,-4-5-56,5-7 0,0-6 107,0 0 0,4-8 20,-5 2 0,2 2 64,-2-2 0,-5 2 47,-1-1 1,-2 1 45,-9 4 0,6 3 134,-7-3 0,1 10-118,-6 1 410,0 9-215,0-13 63,0 14 0,-2-3-68,-3 10 0,3-1-77,-4 8 1,-2-1 138,2 7 1,-5 1-73,5 4 0,-5 4 19,5 7 1,-6 1 23,7-1 0,-3 9 2,2 3 1,2 10-215,-7 1 1,5 9 153,-6-3 1,1 4-235,-6 2 1,-1-1 125,1-5 1,0 0-301,-1-11 1,7 2 18,-1-14 1,3-7 159,-3-10 0,-3-4 111,3-1 0,3-9 131,-3-3 0,1-4 167,-7-2 1,1-2-95,0-4 0,1-5-1,5-12 0,-3 2 16,9-8 1,-1 0 146,6-6 1,0 7-87,0-1 1,2 2-118,4-2 1,9-2-30,8 8 0,2-2-181,-2 2 1,4 4-52,8-4 0,-1 4 61,1 1 0,-1 1-621,1 0 1,-1 1 306,1 5 0,0-3-589,-1 9 1,-1-1 24,-4 6 938,3 0 0,-5 0 0,8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8185,'17'0'-189,"1"0"431,-1 0 1,-6 0 440,1 0 0,-1-6-162,7 0 1,-7 0-191,1 6 0,-6 0-262,5 0 1,-5 2 132,5 4 0,-7 4-316,2 7 0,-2 0-65,2 0 0,-5 1-66,5-1 1,-2-2 8,2-3-114,-4 3-622,13-5 380,-5-1 110,7-1 0,0-8-10,1 0 492,-9-8 0,7-1 0,-7-8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8175,'0'-10'-796,"0"2"1038,0 8 93,0 0-283,8 0 1,-4 8-550,7 4 0,-5 3 497,6 2 0,-1 8 0,7 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7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10913,'0'18'1751,"0"-1"-1430,0 0-287,0 1 1,0-1-265,0 0 1,0-5 214,0-1-1686,0 1 912,0 5-1280,0-7 2069,0-3 0,8-7 0,1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8186,'7'-9'0,"-3"-5"57,8 9 0,-1-3 120,6 2 1,1 4 788,-1-4-869,0 4 1,1 2-242,-1 0 0,-7 8-233,-5 4 0,-3 5 171,-2 6 0,0-2 53,0 8 1,0-6 91,0 6 1,0-2-142,0 2 0,-6 1 104,1-7 0,-7 6 27,6-6 0,1 6 80,5-6 0,0 0 225,0-6 0,0 3-49,0 3 0,0-4-108,0 4 1,7-2 153,5 2 1,1-2-88,-1 8 0,3 0 13,-3 6 1,-3-1-9,3 1 0,-6-3 103,5-3 1,-7 10-16,2-5 1,-4 5 227,-2-5 0,0 1-104,0-1 1,0 1-118,0 0-1,0-7-237,0 1 1,0-6 130,0 6 0,0-8-596,0 2 0,0-3-729,0-3-848,0 0 2036,0 0 0,-8 1 0,-2-1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8264,'17'0'2788,"-7"7"-2028,5 3 1,-13 1-642,4 1 0,-4-6 20,-2 5 0,-8 8-139,-4 10 0,-11 12 0,-4 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277 243 8163,'0'-27'0,"8"-6"0,-4 14 245,7-4 0,-5 4-86,6 1 0,-3 1 322,3 0 0,-3 1 307,-3 5-157,-4-4-478,6 5 1,-10 0-180,-4 5 1,-4 3-44,-7 2 0,-2 7-300,-4 5 1,2 3-52,-8 3 1,0 5 201,-6 0 1,3 5 38,3-4 1,-2 4 81,8-5 1,2 0 48,9-5 1,-1 1-25,7 4 0,0-4 142,6 4 0,6-3-165,0-3 1,7 0 33,-1 0 1,3 1 48,3-1 1,-1 0-28,0 1 0,1-1 64,-1 0-70,0 0 0,-2 1 58,-3-1 0,-4 6 17,-8 0 0,0 0 163,0-6 0,0 1-143,0-1 1,0 2 117,0 4 0,-6-3 49,0 3 1,-2 2-96,3-2 1,3 5 139,-4-4 0,4 4-39,2-5 0,0 8 443,0-2 1,0-4-142,0-2 1,0 2 12,0-2 0,6 0-311,0-6 1,-1 1-213,-5-1 1,6 0-251,0 1 0,0-7 270,-6 1-658,7-9 488,-5 5 1,8-8-1025,-4 0 0,-2 0 62,7 0 1097,-7-8 0,19-9 0,-4-10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8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8249,'10'-2'-9,"-4"-4"0,3 4-41,3-4 0,-2 5-155,1 1 0,1 1 1813,5 5 1,0 4-641,0 7 0,1 0-371,-1 1 1,0 7-376,1 4 1,5-3-295,0 3 1,0 0-233,-6 6 1,2-7 318,4 1 1,-9-6-1403,3 6 0,-3-8 647,3 2 1,-6-9-1348,1-3 2087,-8-7 0,3 12 0,-7-7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8148,'10'-8'1046,"-3"6"236,-7-5 0,-7 7-565,-5 0 0,-3 7-229,-3 5 0,-5 3-59,0 3 1,-8 7-126,3 3 0,1-1-549,-2 2 0,6 0-174,-6 6 0,10-1-415,2 1 1,1-6 405,10-1 0,1-1-300,5 2 1,0-2 727,0-4 0,7-4 0,3 6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9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8145,'18'-7'0,"-1"-1"1311,0-3 1,0-3-574,1 8 0,-3-1-347,-3 1 0,3 4-273,-3-4 1,-3 4-234,3 2 0,-7 6-655,7 0 1,-8 7 441,2-1 1,-4 3-26,-2 2 1,0 1 123,0-1 1,-6 0 896,0 1-174,-7-1-196,3 0 0,-2-1 497,1-5 10,7-3 1,-4-6-341,8 3 0,2-3-103,4 4 0,0-4-1154,11-2 0,-2 0-138,14 0 0,0 0-647,6 0 1,-1 0 1576,1 0 0,-1-8 0,1-1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8118,'9'-7'-1043,"-1"5"0,-2-8 1534,0 4 1,7 4 457,-1-3-668,-5 3 0,1 0 18,-8-4 4,8 4-139,-6-13 19,5 5 0,-7-1 127,0-1 14,0 8-63,0-3-60,0 7-535,0 0 132,-15 7 1,5 3 72,-7 7 0,2 0 152,9 1 1,0-1 55,6 0 1,0 3 197,0 3 0,2-2-193,4 8 1,3-8-14,9 2 1,1-4 133,4-2 0,-2-7 156,8-4 1,6 1-239,5-1 1,0 0 32,-5-6 0,-1-2-215,1-4 1,3 2-110,-3-7 50,-4-1 1,-14-5 69,0 0 1,-7-6-58,-4 0 1,-12-6-89,-6 6 1,-5-8-184,-6 2 0,-4 4-176,-7 2 1,-1 4 219,0 2 1,-7 7 331,-4 4 0,-4 4 0,-2 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4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8130,'10'2'-3,"-4"4"3,3-4 3765,-7 6-1754,6-8-1331,-8 0 1,-2 0-223,-4 0 1,2 7-459,-7 5 0,-8 3 0,-8 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8350,'0'-9'616,"0"1"0,0 21-198,0 5 0,0 10-107,0 1 0,0-2-171,0 2 0,0-6-4,0 6 1,0-6-349,0 6 0,6-8-94,0 2 0,7-6-104,-1-5 1,-3 1-35,3-7 0,-1 0 161,7-6 1,1-2-19,4-4 1,-2-4 74,8-7 0,-8-6 105,2 0 0,-4-6-60,-1 6 1,-3-8 384,-4 3 1,-1-5-17,-4-2 0,-4 8 402,4 4-158,-5 4-285,-1 2 1,-1 7-105,-5 5 0,2 3 43,-8 2 0,7 2 3,-7 3 0,6 5 32,-5 7 0,5 2 97,-5 4 0,7 4-51,-2 8 1,-2 0 158,2-1 0,-1 8-88,1 4 0,2 6 133,-7 6 0,1-2-253,-1 7 1,-5-1 51,5 1 1,-5 4-643,-1-3 0,5-5 143,1-1 0,5-12-337,-5-6 1,5-5 265,-6-6 0,7 0-489,-7-12 638,0 4 1,-5-19-43,0 4 0,5-6 391,1-6 1,7-4-57,-2-7 0,4-6 464,2 0 1,0-8-83,0 2 0,14-3 108,3-3 1,12 1-175,0-1 0,9 2-127,2 4 1,1-1-211,-7 7 1,1-6 154,0 6 1,-1 2-1706,1 9 1529,-1 4 0,-7 1 0,-2-3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8004,'12'-2'1533,"-1"-4"-1228,1 4 0,-1-6 206,1 8-522,-8 0 95,3 0 1,-7 8-96,0 4 1,0 9 38,0 2 0,0 0 189,0-6 1,0 0 198,0 1-155,0-1 246,0 0-188,0 1-412,8-9 1,2-1 108,7-8 0,-6 0-808,1 0 1,0-2-57,5-4 0,-6-3 848,1-9 0,-1-7 0,7-2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0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10599,'10'0'-1297,"3"2"1194,-7 4 1,6 3 102,-7 8 0,9 8 0,-5 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10551,'9'-2'2597,"-3"-4"-2871,-4 4 308,-2-6 1,0 10-431,0 4 1,0 4 212,0 7 0,0-5 4,0-1 1,-6 1-99,1 5 0,-3 0-73,2 0 1,4-5 514,-3 0 0,3-7-70,2 7 242,0-8 1,2 9-101,3-7 1,7 0-168,11-6 0,-2 0-410,8 0 1,5 0 339,7 0 0,7-8 0,-4-2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8121,'2'-15'765,"3"3"0,-1-1-537,8 7 1,-1 0-150,7 6 1,-1 0 1329,0 0-882,0 0 0,1 2-834,-1 4 1,-5 4-22,-1 7 1,-7 0-151,2 0 0,-4 3 201,-2 3 0,0 4-49,0 7 1,-8 7 74,-4-1 1,3 6 43,-3-6 0,6 7 104,-5-7 1,5 2-48,-5-2 1,7-9 199,-2 4 1,4-4 24,2 3 1,0 1 30,0-1 0,2 1-106,4-1 0,2 1 134,3 0 0,2 5-22,-7 0 1,6 6-108,-6-5 1,5 1 304,-5-2 1,5-3-74,-5 3 1,0-9 199,-6-2 1,0 0-53,0 5 0,6-1-149,-1-4 0,1 3-151,-6-3 1,0 2-161,0-2 1,-6-2-49,1-4 1,-9-2 85,3 8 0,1-8-369,-1 2 1,-1-4 178,-5-2 1,5-5-1098,1-1 1324,7-7 0,-4 12 0,8-7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1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9214,'2'11'2204,"4"1"1,-4-5-1682,4 11 1,-12-3-524,-6 14 0,-18 7 0,-7 8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8299,'17'-10'248,"1"3"-463,-1 7 1,8 0-322,4 0 1,3 0 276,3 0 80,0 0 0,5 0-179,0 0 358,1 0 0,1 0 0,2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2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8122,'8'10'666,"1"-3"0,9-12-199,-1-1 1,0-6-439,0 6 0,1-5-155,-1 5 1,-5-5-204,-1 5 0,6 0-16,6 6 0,0-6 345,-5 1 0,7-1 0,2 6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2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8122,'7'9'-101,"-5"-1"858,14-8-589,-7 0 1,9 0-169,-1 0 0,8-8 0,2-1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7966,'-17'0'0,"0"0"-278,-1 0 1,7 2-832,-1 4 1109,8-4 0,-11 13 0,5-5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8093,'10'1'3292,"-5"5"-2487,-3-4 1,-4 13-913,-3-3 0,-7 5-1803,-11 6 1910,-4 4 0,-15 8 0,-2-1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3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485 139 8069,'-17'-25'541,"0"6"0,-1-6-95,1 8 0,5 5-466,1 0 86,-1 1 0,-5 1-222,0 5 0,0 3 130,-1 2 1,-5 0 0,0 0 0,0 7 130,6 5 1,-2 3-43,-5 3 0,5-1-152,-4 0 0,4 0-21,2 1 0,-1-1-32,1 0 1,8 1 158,3-1 1,2 0-181,-2 0 1,4 1 71,-4-1 0,6 0 33,6 1 1,-2-1-10,8 0 1,-1 6 29,6 0 0,-5 8 177,-1-2 0,-7 4-107,2 1 0,-4 1-63,-2-1 1,-8 3 28,-3 3 0,-5-1 4,-1 7 1,0-8 80,0 3 0,5-5 115,0-1 0,9-1 78,-3 1 1,4-1 261,2 1 1,0 0-22,0-1 0,6-5-132,-1 0 1,7-6-229,-6 6 0,5-6 103,-5 6 0,6-6-211,-7 5 1,7-5-273,-6 6 1,-1-8-379,-5 2 1,2-5-418,4-7-831,-4 5 199,6-14 1649,-8 5 0,7-14 0,3-3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3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8113,'10'0'3559,"5"2"-3436,-3 4 0,3-2-17,3 7 1,-1 1 62,0 5 1,-5 6 83,-1 0 0,-1 6 0,1-6 0,3 8-26,-8-2 1,7 2 14,-1-3 1,-3 5-348,3-4 1,-6-2-543,5 2 0,-7-8-505,2 2 1,-3 0 80,3-6 309,-4 4 1,6-17-71,-8 8 832,8-8 0,1-4 0,8-10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3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0 8090,'-17'0'690,"-1"0"0,1 0 979,0 0 1,-1 0-969,1 0 0,-6 4-126,0 8 0,-8-1-153,2 12 1,-3 2-173,-3-2 1,-7 8-670,-4-2 0,-4 9 342,-2 2 0,6 9-1344,0-3 0,7 2 227,-1-2 1,11-2-467,6-4 0,4-5 1660,2 0 0,-1-1 0,1-7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16 7997,'-8'-10'5981,"6"4"-5946,-3 12-56,10-4 52,-3 6 1,8-2 140,-4-1 0,-4 3-372,3-2 0,-3-2 24,-2 7 1,2-7-691,4 2 1,-4-2-542,4 1 328,3-3 0,1 6 499,7-8 1,0-2 136,1-4 1,1 2 442,4-7 0,-2 1 0,8-1 0,-8 3-18,2 8 0,-4 0-41,-1 0 0,-7 2 1654,1 4 0,-9 3-119,3 9 1,-4 5 356,-2 0 0,0 0-1129,0-6 1,0 0-160,0 1 0,0-1-1374,0 0 725,0 1 1,0-7-2881,0 1 2984,0-8 0,16-4 0,3-10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4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8883,'2'9'2247,"4"-3"-1812,-5 4 0,7-1-711,-8 9 0,0-1-205,0 0 0,0-5-1460,0-1 1941,0-7 0,0 11 0,0-5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345 139 8253,'0'-17'1291,"0"0"-605,0 7-469,0 2 1,-6 24-62,0 7 0,-5 0-8,5 0 0,0-4-155,6-2 0,-6 1-430,1-1 117,-1 0-91,13 1 0,3-9 104,7-3 1,1-4 22,-1-2 1,0 0 142,1 0 0,-7-8 25,1-3 1,-1-5 53,6-1 0,-1-6 130,-5 0 1,5-2-33,-5 2 0,-1 4-86,1-4 0,-7 1 213,2-1 1,2 10 15,-3-4 0,1 9 259,-6-4-465,0 9-91,0-5 0,0 16 155,0 3 1,-7 10-7,-5 2 0,2 10 123,-1 2 0,-6 7-132,-6 10 0,-2 2 87,1 3 1,3 10-86,-7 8 0,4 0 12,-4-6 1,6 1-61,-1-1 1,4-8-1,2-3 0,2-6 26,3-6 1,-3 0-27,3-11 1,3 3-114,-3-9 1,6-4 118,-5-2 1,5-12 62,-6-5 28,1-4 0,-6-4 157,-1-4 0,1-9-99,0-8 1,1-8 110,5 2 0,1-9-110,4-2 0,5-6 144,-5 5 1,12 1-80,5 5 1,10 3-29,2 3 0,8-2-466,-2 8 0,2 2-161,-3 9 1,5-3-363,-4 3 0,2 5 372,-3 1 0,3 4-520,-8 2 968,0 0 0,-5 0 0,-1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8195,'17'9'244,"0"1"182,1-4 1,-7-4 271,1 3-288,-9-3 185,13-2 286,-14 0-360,13 0-269,-13 8-56,6 2 1,-8 7-100,0 0 0,-2 0 197,-4 1-492,4-1-333,-6 0 414,8 1 0,6-7-232,0 1 1,7-8 68,-1 1 1,3-3-95,3-2 1,1-6-82,4 1 1,-2-9-873,8 3 1327,-8-12 0,12-4 0,-6-8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8195,'-10'-10'361,"3"3"-906,-1 7 28,6 7 1,-6 3 156,8 7 1,0 0 359,0 1 0,8 7 0,2 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5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9824,'0'10'2856,"0"-2"-1789,0-8 98,0 0 118,-7 0-961,5 0-538,-6 0 0,6 2-395,-4 3-790,4-3-1050,-5 6 1731,7-8 1,2 0-565,3 0 733,5 0 0,13-6 79,0 1 1,0-1 303,-5 6 1,-1 0 102,0 0 0,0 4 364,1 7 1,-9 3 37,-3 14 1,2-5 549,-2 6 0,-1-2-441,-5 2 1,2-4 71,4-8 1,-4 1 237,4-1-184,-4 0-693,-2-7 0,2-3-550,3-7 1,-1 0-694,8 0 0,-8-9 1364,1-8 0,5-1 0,-1-7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7966,'-8'9'0,"7"-1"110,-7-8 150,8 0-260,8 0 0,1-8 0,8-1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6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8195,'9'-18'0,"7"1"0,-7 7 293,9 5 1,5 3 448,0 2 1,0 0-217,-6 0 1,0 7 45,1 5 1,-1 3-648,0 3 1,-7-1-589,-4 0 1,1 2 475,-1 4 0,0-3-21,-6 3 0,-8 4-294,-3 1 1,1-1 187,-2 2 0,1 0-33,-6 6 1,-1-7 83,1 1 1,2 0 241,3 6 0,-1 1-69,7 4 0,0-3 160,6 3 1,0-3-19,0-3 0,0 7-114,0-1 0,6 6 234,0-5 1,5 7-45,-5-2 0,7-2 164,-1 2 1,-4 0 60,-3 6 1,3-2 51,-2-4 0,0 4-126,-6-4 1,0-2 36,0 2 0,0-7-179,0 1 0,-6-5 58,0-6 0,-5 1-321,5-7 1,-8 1 81,3-7 1,1-6-416,-1 1 1,-1-8-57,-5 1 1,0-3-278,-1-2 1,1-7 265,0-5 526,7-11 0,-5-11 0,5-11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4:5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8457,'0'-18'146,"0"1"23,0 0 0,7 1 131,5 5 0,3 3 626,3 8 1,-1 0-394,0 0-415,0 8 0,3-4-51,3 7 0,-4 1-165,4 5 1,-6 6-411,-5 0 1,1 8 283,-7-2 0,0 3-242,-6 3 1,0 1 183,0 5 1,-2 3-16,-4 8 1,-2 0 80,-3 0 1,-4 0 33,3-1 0,-3 1 55,-3 0 0,3 4 206,3-4 1,-1 9 443,7-9 1,-1 4-270,1-4 1,4 0 604,-4-1 0,4 7-389,2 0 0,0-1 771,0-5 1,0 0-397,0 0 1,0 0-161,0 0 1,0 0-240,0 0 1,-6-2-53,1-4 1,-15 2-845,3-8 1,-12 6 353,1-6 0,-7 1-956,-5-7 0,-5 1 587,-6 0 1,-3-1 464,-4 1 0,-3-1 0,-9 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0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485 278 8102,'0'-27'0,"0"-4"0,0 8 0,0 0 158,0 6 1,1-7-1,3 1 864,2 2 1,8 2-548,-3 2 1,-1-1 490,1 1-497,1 8-366,5 1-268,0 8 0,-1 9 139,-5 9 1,-3 7 277,-8 9 1,0 3-148,0 3 1,0 2-19,0 5 0,0 3-47,0-4 0,-6-4-100,0-2 1,1-3-220,5-3 0,-2-1 141,-4-4 0,4-4-888,-4-8 383,4 0-36,2-7 260,0-2 252,8-24 1,-4-3-112,7-15 1,-5-1 45,6 0 0,-8-5 240,1 0 1,3-6-95,-2 5 0,7-5 16,-1 6 1,1-1-50,-1 7 0,3-1 120,-3 1 1,3 9-78,2 7 110,-7 1-6,5 15 1,-13-4 137,4 12 0,-4 10 221,-2 7 1,-2 7-172,-4-1 1,-2 6-1,-3 5 1,-4-3-107,3 3 0,-3-2-54,-3 3 1,7-5-56,-1 5 1,3-5-222,-3-1 1,3-7-60,3 1-58,4-8 0,-8 3-133,5-13 185,3-3 241,-6-8 1,10-10-73,4-7 1,-3-2-57,9-10 1,-1 2 82,7-2 0,-7-2 29,1 8 0,-6 6 992,5 5 72,1 1-726,-3 1 0,1 3 22,-4 7-278,-4 0 1,5 9 118,-7 9 1,-2 1-186,-3 10 1,1-1-117,-8 7 0,1 1-281,-7 5 1,1-3 124,0 8 1,-6 0-130,0 6 1,-8-4 130,2 4 0,-4-9 91,-1 8 0,-6-3 182,-1 4 1,1-7-164,5-5 0,1-9 497,-1-3 1,6-6 198,0 1-147,8-12 0,-4-3-78,8-8 1,7-2 28,5-4 1,3-3-408,2-9 0,9-7 127,9-4 1,7-3-47,9-3 0,1 6 92,-1 1 1,1 6 21,0-1 0,-3 6 3,-3 6 0,2-3 140,-8 8 1,0 1-107,-6 5 0,-5 9 155,-1 8 1,-7 1 150,2 5 1,-4 4-107,-2 2 1,0-3-34,0 3 0,0-6-49,0 6 0,0-8-245,0 2-195,7-3 0,3-5-227,7-4 0,1-3 219,-1-8 0,6-2-13,0-4 0,8-3-25,-2-8 1,3-8-15,3-4 1,-6 2 183,-1-2 1,-6 8-90,1-2 0,-10 4 333,-1 1 1,-8 1-12,1 0 1,-3 5-34,-2 1 0,-2 7-113,-3-2 0,1 4 7,-8 2 1,-5 2 144,-6 4 0,-6 5-79,6 12 1,-8-3 456,2 3 0,-3-2-202,-3 2 1,0-4 62,1 4 1,-1 2-299,1-2 1,-3 2-399,-3-2 0,3-4 6,-3 5 1,4 1-302,1-2 1,-5 0 35,-1-6 0,1 0 196,5 0 1,3 1-406,3-1 1,-2 0-300,8 1 911,0-9 0,8 1-115,3-4 191,4-4-59,8 5 261,0-7 0,8 0 74,4 0 1,3 0-38,2 0 0,2 0 293,5 0 0,2 0-202,9 0 1,7 0 706,4 0 1,6 0-147,6 0 1,7 0 65,4 0 1,18 0-436,-6 0 0,7-2-386,-2-3 1,5 1-66,-5-8 0,10 8 87,-9-1 1,-7 3-1197,-10 2 1,-3-2 619,-9-4 1,5 4 492,-5-4 0,-5 4 0,-5 2 0,0-3 0,-5-9 0,-5-7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8069,'18'0'2048,"-1"0"1,2-6-1838,4 0 1,-2 1 234,8 5 1,-2-6 659,2 0 0,4 0-1001,-5 6 0,3 0-593,-2 0 0,4 0-2830,-5 0 3318,5 0 0,2 8 0,-1 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0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171 136 8096,'12'-25'1945,"-1"-3"-523,-7 3-581,4 0-771,-8 7 166,0 9 0,0 3-738,0 12 0,0 9 218,0 8 0,-13 16-75,-5 1 180,-3 8 75,-4 4 1,0 0-169,-4 0 1,4-6 224,8 0 0,6-13-49,-1 1 0,8-11 138,-2 0-79,12-4 0,11-9 319,12-4 0,4-4 81,2-2 0,7-2 44,4-4 0,4-4-176,2-7 0,0-6-90,0 0 1,-8 0-695,-4 6 1,-3 7 59,-3 4-709,-7-3 890,-2 7 1,-15 2-1495,-5 11 1806,-18 12 0,-6-3 0,-16 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8096,'-6'13'76,"1"5"1,-1-5 189,6 10 1,0-2 85,0 2 1,2-3 331,3 3 0,-1 2-326,8-2 1,-1 2-233,7-2 0,-1 2-302,0 4 0,1-3 221,-1-2 1,0-5-1127,0 4 1,3-6 294,3-5 1,-4 1 785,4-7 0,4 0 0,0-6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1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53 7953,'0'-27'2123,"0"10"-1638,0 9 100,7 8 0,-3 0 324,8 0 0,-7 0 249,7 0-1079,0 0 1,5 0-156,0 0 0,0 0-188,1 0 0,-3 2-66,-3 4 1,3-3-384,-3 9 1,-5-6 423,-1 5 1,-4 1-181,-2 5 0,0 8 114,0 4 1,0 4-24,0 1 0,-8 6 620,-3 1 0,1 5-223,-1-6 0,5 8 402,-6-2 1,8-7-165,-1 1 1,3-9 151,2 4-201,0-1 1,0-15-23,0 4-68,0-3 0,0-9-424,0 1 0,2-9 177,3 3 0,5-6-395,7-6 0,3-5 212,3-12 1,9-4-261,9-8 0,-5 1 253,-1-1 1,-10 6 102,9 1 1,-9 6 171,4-1 0,-8 12 763,2 5 670,-4 4-1064,-1 2 1,-9 8 383,-3 3 1,-4 11-169,-2 1 1,0 2-56,0-2 1,0-4-168,0 4 1,0-10 237,0-1-328,0-1-392,0 7-328,0-9 1,0 1 179,0-4-944,0-4 473,0 5 451,0-7 1,0-2-163,0-3 0,-8 1-137,-3-8 1,-5 3 263,-1-3 1,-2 2 128,-4 5 1,2 3 295,-8-4 0,6 4-118,-6 2 1,0 2 756,-5 4 1,-9 3-232,-3 9 0,2 1 15,-2 4 1,0-2 10,-6 8 1,8-2 306,3 2 0,7 1-215,5-7 1,0 8-94,12-2 1,-2-2 215,13 2 1,4-6-264,14 6 1,9-8 256,19 2 1,12-4-248,11-2 0,6-1-351,6-5 1,6 3-582,11-9 1,-3 1-87,3-6 0,-6 0-1473,-5 0 0,8 0 998,-9 0 1,9 0 1037,-9 0 0,1 0 0,2 0 0,-1 0 0,-5 0 0,-4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3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121 138 7971,'-7'-17'0,"5"0"0,-4 0 873,4 7 1,4-3-290,4 7 0,11-6 69,12 6-485,3-7 0,5 9 75,3-7 1,-3 7-21,3-2 1,-5 4-367,-6 2 1,-4 8-160,-8 3 1,-2 1-437,-3 5 0,1 2 167,-7 10 1,-8 6-575,-10-1 1,-5 3 680,-6 9 0,-4-10 464,-7-1 0,-1 0 0,0-7 0,3 5 0,3 2 0,-4-1-42,4 1 1,-1 5 262,1 1 1,0 7 516,12-2 1,-4 4-236,9 2 1,3-6 275,-3 0 0,8-2-328,-2 2 1,-1 2-172,1-7 1,0-3-346,6-9 126,0 3 1,2-12-429,4 3 1,-2-12 24,7-5 1,1-8-144,5-9 1,8-9 92,4-14 0,4-9-189,1-3 0,8-6 248,5-5 1,-5 3-5,-2-4 0,2 10 189,-1 2 0,-1 10-1,-5 1 1,-3 8 375,-3 10 0,-4 7 4,-8 5 1,1 5 176,-1 5 0,-2 5-185,-3 7 1,1 6 148,-7 0 1,0 6 268,-6-6 0,0 2-182,0-2 0,0-2-230,0 8 0,-2-8 17,-4 2 0,2-1-440,-7 1 1,5-10-109,-5 4 15,-1-3 1,-5 1 212,-1-3 1,1-5-58,0-7 0,0 0-87,-1 0 1,1-7-45,0-5 0,-1-5-318,1-6 1,2-4 223,3-8 1,-1 1 268,7-1 1,0 6 34,6 1 1,-2 6 220,-3-1 0,3 10-23,-4 1 117,4 9 1,0-3 453,-4 12 1,2 3-313,-7 8 1,5 6 159,-5 1 1,7 4-109,-2-5 0,4 2-364,2-2 1,0-3-329,0 3-91,0-4 0,2-4 94,4-3-96,3 3 0,9-13-223,-1 4 1,2-6 43,4-6 1,-2-3-65,8-9 1,-6-5 133,6 0 0,0-8 379,5 3 0,-5 3 125,0 2 0,-8 3 53,2 3 0,-3 7 252,-3 5 1,-6 3 1437,1 2-928,-8 0 1,3 7-36,-7 5 1,0 3-271,0 3 1,-2-1-185,-3 0 1,3 0-812,-4 1 117,4-1-105,2 0-23,0-7 1,10-4-757,7-12 1,10-9-220,13-8 1,6-14 659,12 2 1,-4-9 743,3 4 0,3 0 0,-2 5 0,-3 2-52,-9 4 0,3 6 169,-9 12 1,0 3 106,-5 8 0,-8 0 239,-4 0 0,-4 0 835,-2 0 1,-1 8-590,-5 3 1,-3 5-190,-8 1 1,0 0-752,0 1 1,0 5 199,0 0 1,-8 2-245,-3-2 0,-7-2-229,-5 8 1,-2-8-635,-4 2 1,-1-4 452,7-2 0,-6-5 196,6 0 0,0-9 203,5 3 286,1-4 0,2-4 379,3-4-507,5 4 478,-1-5 0,6 9 273,-4 3 0,4 7 362,2 11 0,-2 4-151,-3 8 0,3 1 68,-4 4 0,4-1-266,2 7 1,0-8 204,0 3 0,10-11-145,7-1 0,2-8-255,10 2 0,0-3-340,5-3 1,9-7-425,3-5 0,9-3-536,3-2 0,2-7 735,-3-5 124,-3-3 0,6-3 0,-8 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3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7855,'0'-25'0,"-8"13"2169,-3 1 2921,3 7-5453,0 4-1686,8 0 0,-2 0 2049,-3 0 0,-13 15 0,-9 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03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7855,'-8'11'0,"-4"1"1958,-3-8-1384,-2 3-574,7-7 0,-13-7 0,4-3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7966,'-18'0'690,"7"0"-610,-1 0 113,9 0-457,-5 0 0,8-2 146,0-4-13,0 4 277,0-5 96,0 7 55,0 0-43,-8 0 0,4 1-149,-7 5 1,5-2 155,-5 8 0,1 1 13,-2 10 1,-1-4-79,7 4 0,0 2-80,6-2 0,0 0 7,0-5 0,8-1-83,4 0 0,3-5 93,2-1 0,8-7-18,4 2 0,4-4-34,1-2 0,1-2-25,0-4 0,5-3-200,0-9 1,-5 1 80,-6 0 1,-8-6-100,2 0 0,-4-2 8,-2 2 1,-7-2 96,-4-4 0,-6-4-9,-6 4 0,-6 2-24,-11-1 0,-4 8-93,-7 3 1,-3 2 129,-3 9 1,2 0-666,-9 6 0,1 10 718,-6 7 0,1 8 0,-1 10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2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8081,'0'-17'-261,"7"7"0,-3-5-388,8 3 1,-6-3 648,5-2 0,-5 1 0,5 5 0,-7-5 460,2 5 995,4 3 203,-9 0-1077,7 8 1,-2 2-94,0 4 0,1 11 3,-1 12 1,-4 4-46,4 1 0,-4 7-211,-2-1 0,0 8-58,0-2 0,0-2 87,0 3 0,-2-7-473,-4 6 1,4-8-110,-4 3 1,4-10-345,2-3 0,0-6 341,0 1 0,0-10-565,0-1-642,0-9 1003,0 5 0,0-16 55,0-3 0,0-12 144,0-6 0,6-4 326,0-1 0,7-9 0,-3-1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8069,'0'-17'-525,"0"-1"0,8 7 81,3-1 1,5 7 441,1-7 1,0 2 317,0-1 1,1-3 354,-1 9 0,0-3 35,1 2-274,-1 4-305,0-5 15,0 7-197,1 0 169,-9 7 1,1-3-313,-4 8 0,-4-7 61,3 7 0,-3-6-91,-2 5 0,2-1 40,4 1 1,-4 5 132,4-5 1,-2 5 29,1 1 0,-3 0 21,4 1 0,-2 5 147,2 0 1,-3 5-56,9-5 0,-6 8 171,5-2 1,-5 6-48,6 5 0,-3 2 133,3 4 1,1 10 2,-7-4 0,0 11-41,-6 1 0,0 5-179,0 6 1,0 4-255,0 7 1,0-7-227,0-4 1,-6-8 211,0-9 1,0-3 22,6-14 0,0-7 29,0-5 545,0-8-363,0 4-122,0-7-40,-7-9 90,5-1 1,-8-10-514,4-4 1,4 0 240,-3-11 1,-5 4-460,-1-10 0,-1-4 236,-5-2 1,3-4 472,-9-1 0,-11-9 0,-3-1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640 191 8069,'0'-27'133,"0"4"66,0 4 1,0 2 1216,0-1-416,0 1-99,8 0-433,-6-1-360,13 1 1,-11 7-51,7 5 1,1 3-303,5 2 0,-5 0-32,-1 0 0,1 0-327,5 0 1,6 7-37,0 5 1,-2-2 225,-9 1 0,3 1 123,-3 5 1,-5 0-20,-1 1 1,-4-1 583,-2 0 1,-2 6-56,-4 0 1,-3 6 232,-8-6 1,-3 6-219,-3-6 1,4 0 99,-4-6 0,6 1-153,5-1-63,-3 0 1,11-1-142,-8-5 62,9 4 0,-3-13-203,12 4 0,3-2-27,9 2 0,-1-4 160,0 3 1,2-3-33,4-2 1,-3 0-5,3 0 0,-4 0-118,-2 0 153,-7 8 0,-3 2 59,-7 7-51,0 0 1,-7 1 264,-5-1 0,-5 0 62,-6 0 1,-2 1 73,-4-1 1,-4 0-127,5 1 1,-5-1 61,-2 0 1,-5 2-198,0 4 1,-6-1 79,5 6 1,-5-5-256,6 6 1,-8 0 42,2 6 0,-2-3-173,1-3 1,5-2 124,8-4 1,5-4 241,0 4 1,8-5-94,-2-7 0,9 3 23,3-9 0,7 3-165,-2-2 227,4-4-323,2 6 1,10-8 138,7 0 1,10-2 557,13-4 0,12-4-149,12-7 1,11-8 19,5-4 1,14 2-458,-1-2 0,-43 19 1,0-1 105,30-12 1,13 6-288,-13 5 1,5-1 226,-16 7 0,4 0-1362,-10 6 1,-1 0 652,1 0 1,-9 0 703,-2 0 0,4-5 0,-10-1 0,-4 2 0,-4 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3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7998,'-10'-18'-28,"3"1"1422,-1 7-385,6-5-79,-6 13-669,8-6 1,2 8 0,4 0 1,4 2 15,7 4 0,2 4 60,4 7 1,4 8-41,8 4 0,1 3-28,5 3 0,-5 5 101,4 1 1,3 1-69,-3-2 0,0-1-410,-5 7 1,0-8 132,-1 3 1,-1-5-641,-4-1 1,3-1 176,-3 1 0,-2-1-55,2 1 0,-8-8-262,2-4 1,-10-4 112,-1-1 0,-6-3-1054,5-4 840,-7-3 855,4-8 0,0-8 0,1-1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70 8010,'-8'-23'1655,"-3"0"306,-5 7 1,5 9-993,-1 7 0,-1 2-439,-10 3 0,-6 7-996,-12 11 1,-10 8-37,-13 15 0,-11 8-94,35-21 1,0 3-1,-3 3 1,1 1 595,-1 2 0,-1 2 0,1 2 0,0 2 0,0 4 0,0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70 8047,'0'-25'1479,"0"6"2051,-7 2-3333,5 9-193,2 8 0,7 2 310,5 4 0,1-2 241,-7 7 0,6 1-342,-7 5 1,7 2-20,-6 4 1,-1-2-603,-5 8 0,2-6-49,4 6 1,-4-8-500,4 2 0,-2-4-576,1-1-504,-3-1 1486,14-7 1,-5-3 199,12-7 0,0-15-25,12-8 1,-2-2 374,13-4 0,0 0 0,6-5 0,0 5-40,-1 0 0,-4 10-34,-1 1 0,-8 3 278,2 9 0,-11 1 219,-6 5 1,-3 2-122,-3 3 1,-8-1-31,-3 8 0,-4-1 114,-2 6 1,-4 3-24,-7 3 1,-3 4-480,-14 7 0,-3 3-32,-10 3 0,3-3-58,-8 3 1,0-5 236,-6-7 1,6-3 210,0-7 1,13-3 125,-2-3 0,9-3 71,2-3 621,1-4-686,21 5 1,-3-8-404,10-5 1,11-4-89,7-7 1,8 0-205,-3-1 0,11-5-90,1 0 1,1 0-430,-7 6 1,-1-2 331,-4-4 1,1 1 507,-7-6 0,1-1 0,-7-6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8047,'-8'-17'-389,"6"0"260,-4-1 845,4 1 1,2 0 259,0 0-116,0 7-367,0 2-450,8 8 0,2 8 155,7 3 0,-6 14 0,1 10 0,-2 9-112,1 14 1,3 9 123,-9 8 0,1 10-496,-6 1 1,0 2 357,0 10 1,-8-1-540,-3 1 0,-3 0-40,3-12 0,-3-3-277,9-14 0,-1-10 341,6-7 0,0-10-80,0-13 0,0-4-70,0-7 593,8-9 0,1-18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5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7991,'18'-26'213,"-3"1"52,-3 7 0,5 7-266,0-1 0,1 6-15,5-5 1,-2 5 537,2-5 0,-4 7-168,4-2 1,-4 4 104,-1 2 0,-1 10-111,0 7 0,0 8-139,1 10 0,-7 5 185,1 0 1,-8 12 222,1-6 0,-3 8-167,-2-8 0,-2 2-150,-3-2 1,1 2-377,-8-7 0,1 3 112,-7-10 0,7 3-585,-1-14 1,3 0 137,-3-6 0,-3-1-126,3-5 1,3-3-110,-3-8 1,6 0-485,-5 0 0,5-2 1130,-5-4 0,-1-11 0,-5-10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5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50 8047,'17'-17'1295,"1"7"-416,-1 5-553,8-5 0,-6 8 714,4-4-622,-4 12 1,-7 4-115,0 7 0,-9 0-157,3 1 1,-4-1-127,-2 0 0,0 8-8,0 4 1,0-2-268,0 2 1,-8 5-162,-3 7 1,-3-1 188,3-5 0,-5-3 46,5-3 1,-2 2 70,1-8 1,-1 0 159,7-6 0,-6-5-60,6-1 1,1-5-29,5 6-339,0-9-87,0 5 1,7-8 41,5 0 1,3-6 0,3 1 0,7-9 35,3 3 1,-1 1 112,2-1 1,-6 7 316,6-2 0,-8 4 265,2 2 1,-9 0 328,-3 0 1,-5 0-190,5 0 1,-7 2 405,2 4 1,-4 3-308,-2 9 0,-8-1-95,-3 0 1,-10 2-356,-2 4 1,-6-1 80,6 6 0,-8-6-215,2 1 0,-4 2-121,-1-2 1,5 0-142,0-6 0,6-2-368,-6-3-410,8 3-47,-4-13 766,16 6 1,3-8-385,12 0 1,3 0 221,9 0 1,5 0 468,0 0 1,5 0 212,-4 0 0,-1 0 477,-6 0 75,0 0 781,0 0-470,-7 0-646,-2 8 0,-10-1-90,-4 5 1,-4 3-14,-7-3 0,0-3-433,0 3 0,-3-1 69,-3 7 1,4-3-61,-4-3 0,12 3 259,5-4 1,-2-1 291,2 2 1,1-1 87,5 6 1,5-5-151,1-1 0,9-5 586,3 6 1,-1-8-334,6 1 0,2 3 16,-2-2 1,8 0-443,-2-6 0,3 0-462,3 0 0,5 0-497,1 0 0,-1 0-994,-5 0 1,-1 0 1782,1 0 0,-1 7 0,1 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16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8030,'0'-35'0,"0"1"0,8 1 791,3 4 1,5 4-224,1 8 1,2 0-87,4-1 1,-2 9-85,8 3 1,-8 4 22,2 2 0,-3 0-316,-3 0 1,-2 8 353,-3 3-577,3 5 1,-13 1 158,4 0 1,-4 1-760,-2-1 0,0 0 399,0 0 0,0-5-823,0 0-57,0-1 393,0 6 1,-2-1-159,-4-5 584,4-3 1,-4-8 379,12 0 0,4 0 0,7 0 0,0 0 0,1 0 0,-1 0 0,-5 2 0,-1 4 0,-7-3 41,2 9 0,-4-6 156,-2 5 1,0 1 214,0 5 0,-2 0 385,-4 1 1,-9-1-345,-9 0 1,-4 1-79,5-1 1,-8 6-314,2 0 0,-2 6 121,2-6 1,-3 6-456,3-6 1,-2 7 60,2-1 1,-1-2-87,7 2 1,0-2 128,5 2 1,3-4 60,3-8 0,5 0 262,7 1 1,0-1-109,0 0 0,0 0-13,0 1 1,5-7 17,1 1 1,8-8-17,-3 1 1,-1-3 11,1-2 0,1 0 9,5 0 0,0 0-79,1 0 1,-1-2-133,0-3 1,1 1-80,-1-8 0,6 3 75,0-3 0,2 4 68,-2 8 24,-4 0 1,6 0 117,-7 0 0,-7 6 46,1 0 1,-9 7 165,3-1 0,-6 3-65,-6 3 0,3-1 180,-9 0 1,-5 1-76,-6-1 0,2 0-54,9 0 1,-3-7-117,3-4 165,4 3-832,1-7 0,20 12 154,5-8 0,8-1-26,-3-5 1,8 0 207,-2 0 0,4 0 93,1 0 0,-5 6 74,0 0 1,-8 7-121,2-1 0,-9 3 224,-3 2 1,-7 1 18,2-1 1,-10 0 271,-2 1 0,-13-1-83,2 0 0,-10 0 60,4 1 1,-8 1-100,2 4 0,-7-9 135,1 3 0,-3-4-2,9 5 1,-2-3-117,2-4 0,-2 3 108,8-8 1,6 5-149,6-5-306,7 7 1,-4-9 173,8 8 1,2-8-141,4 1 1,3-3 169,9-2 0,7 0-13,3 0 0,7-7-362,5-5 0,5-3 119,6-3 0,7 1-1274,0 0 0,1-6 1412,-1 0 0,3 0 0,9 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9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8180,'10'0'0,"-3"-2"123,-7-4-7,0 4 23,0-6 0,-6 6 15,1-3 25,-1 3 1,4-6-178,-4 8 1,4-2 14,-3-4 0,1 4-135,-2-3 215,4 3 1,-8 2 76,5 0-173,3 0 1,-14 0 92,5 0 1,1 2-12,-1 3 1,5 3 43,-6 4 0,9 3 6,-3-3 1,-2 3 81,2 2-96,1 0 1,5 1 30,0-1-28,7 0-163,3 1 0,7-7 133,0 1 0,1-8-119,-1 1 0,6-3 90,0-2 1,0-2-245,-5-3 1,-1 1 5,0-8 0,-2 6-186,-3-5 279,3-1 1,-13-5-126,4 0 0,-4 5-148,-2 1 0,-8-1 84,-3-5 0,-7 5-42,-5 1 1,4 7 77,-4-2 1,4 4-449,2 2 683,-1 0 0,-7 8 0,-2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7948,'9'-17'-944,"7"7"673,-14-5 0,11 5 336,-7-7 1,5 6 484,-5-1 0,6 0 159,-7-5-426,9 0 0,-10 2 104,7 3 1,-7-3 83,2 3 0,1-3 168,-1-3 1,6 1-207,-6 0 0,1 5 379,-1 1 1,-4 5-315,4-6 1,1 7 115,-1-7 0,2 8-186,-2-1 0,-3 1-186,9-2 0,-6 4 70,5-4-324,1 4 1,5 2-1367,0 0 1224,1 8 0,-1-4-1342,0 7 0,-5-7 331,-1 2 0,-5 2 67,6-3 1,-9 3 77,3-2 76,-4-4 584,-2 6 1,0-10 359,0-4 0,0-4 0,0-7 0,0 0 0,0-1 0,-6 1-224,1 0 1,-9 1 103,3 5 390,-5 3 1,-1 8 801,0 0-39,-1 0 0,1 0-191,0 0 0,5 6 137,1 0-681,7 7 0,-10-3-63,9 7 1,-1 0-259,6 1 0,0-1 111,0 0 1,-6 2-253,0 5 0,1 2-478,5 9 1,-6 0-1839,0-1 2480,0 1 0,-9-1 0,-4 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7948,'-17'9'2396,"7"-1"-2296,2-1 1,10-5 65,4 4 1,11-12 270,12-5 1,13-6-73,10-6 0,2-4-9,9-8 0,7 0-344,5 1 0,-2 1-249,-10 4 1,2-1-160,-7 7 0,-2-6-125,-10 6 1,-4 0-501,-7 5 0,-3 1 488,-3 0 0,-10-1 13,-7 1 1,-8 6 178,1-1 0,-5 8 319,-5-1 1,-5 3 65,-7 2 0,-2 2 144,-4 3 1,1 5 547,-6 7 1,-1 6-386,-6 0 0,1 2 339,-1-2 1,-2 4-262,-3 8 1,2-1-24,-8 1 0,5 2-31,-5 3 0,8-2-321,-3 8 0,5-1-223,1 1 0,3 2-265,3-8 0,6 0 65,11-5 0,-1-8-1244,7-4 1014,0-11 0,8-5 186,4-7 1,3-2 122,9-3 1,-1-5 141,0-7 1,6-1 205,0 1 0,1 0 289,-7-1 831,0 9-167,0 1-73,-7 8 0,-2 2-170,-8 4 0,0 3-273,0 9 0,-2-1 33,-4 0 0,2 1-128,-7-1 0,7-6-453,-2 1 1,4-6-534,2 5-513,0-7-746,0 4 1378,8-8 1,1-6-42,9 0 1,-1-7 92,0 1 1,-1 3 214,-5-3 330,5 8 610,-7-3-343,1 7 1,-3 2 534,-7 3 1,0-1 656,0 8-1117,-7-1 1,3 5 231,-8-5-262,9-3-786,-5-8 1,10 0 5,4 0 0,3-10-321,8-7 1,3-2 188,3-10 1,4 0-364,7-6 1,3 1 317,3-1 0,-1-5-30,7 0 1,7-7 131,11 7 1,-3 0 190,3 5 1,3 8 4,2 4 0,4 10 141,-9 1 1,-3 8 180,2-1 1,-14 3 49,-3 2 1,-8 2 419,-3 3 1,-8 3-239,-4 4 1,-12 3 122,-5-3 1,-4 3 297,-2 2 0,-2 6-261,-4 0 1,-3 2-329,-9-2 0,-5-3-55,0 3 0,-8-2-363,3 2 1,-5-4-48,-2 4 0,5-6-271,-5-5 0,4 3 317,-9-3 0,9-5-126,2-1 0,0-4-39,-5-2 0,7-8 106,4-3 0,4-6 253,1-6 0,9 3-86,3-3 0,4 4-47,2 2 0,2 1 171,4 5 0,3-4 442,9 3 421,-1-3-645,0-3 1,-1 7 637,-5-1-320,-3 8-14,-8-3-196,0 7-118,0 0 1,6 7-155,-1 5 1,1 11 221,-6 6 1,0 11-134,0 6 0,0 12 160,0 5 0,0 10-112,0 2 0,-8 18-516,-3 5 1,4-47-1,-1 1 316,-1 6 1,0 0 0,1-5 0,-1-1-209,0 1 1,1-2 0,-8 43-411,5-13 0,-3-12-367,9-11 0,-1-14 465,6-10 1,-6-7-243,0-9 699,1-9 1,5-16-163,0-16 1,7-10 251,5-7 0,3-12 0,2-10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3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7863,'8'-17'-191,"-4"-1"950,7 1 865,1 0-897,5-1 814,1 9-971,-1 1 0,-2 16 5,-3 3 1,-5 12-268,-7 6 0,0 10-254,0 1 1,0 2-184,0-1 1,2 1-401,4 4 1,0 2-949,11-8 1,4 1 730,14-7 1,0-5-47,-1 0 0,3-8 456,3 2 1,-4 2 314,5-2 0,-5 0 49,-1-6 1,-8 1 360,-4-1 1,-4 6-159,-2 0 0,-7 0 334,-4-5 1,-4-1 83,-2 0 1,-2 0-237,-4 1 0,-4-3-189,-7-3 0,0-3-187,-1-3 0,-5-4-315,0 4 0,-7-6 84,1-6 1,-4 2-192,-1-7 0,-1-1-855,0-5 0,1-2 1240,-1-5 0,-7-2 0,-2-9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7863,'10'-8'0,"-1"1"3081,-3-5-999,-4 4-453,6 1-1319,-1 5 1,-3-6-234,8 8 1,-6 0-397,5 0 1,-7 2 279,2 4 0,1-2-2662,-1 7 2701,0 1 0,-6 13 0,0 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16 173 7886,'-10'-11'899,"4"-1"1,8 6 1123,10-5 1,13 5-2389,15-5 0,8-1-78,-2-5 0,4 1 369,2 5 1,6-4 73,-1 3 0,9-3 0,-5-3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7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8047,'0'-18'1598,"0"9"-1267,0 1 519,-7 23-510,5-3 0,-12 21 385,9-5 0,-9 11-255,3 1 0,-3 8-391,3-2 0,-3 2-19,8-2 0,-5 2-164,5-7 0,0-1 154,6-5 0,-5-3-109,-1-3 0,0-4-238,6-8-621,0 8 212,0-5 208,-8 5 330,6-16-168,-5-1 36,-1-8 137,6 0 1,-6-2-162,8-4 0,0-3 23,0-9 0,8-7-315,4-3 0,3-13 53,2-5 1,1 2 171,-1-2 1,0 2 422,1-3 1,-7-1 106,1 8 1,-7 0 236,7 5 0,-8 8-185,1 4 1,-3 10 668,-2 1 176,0 8 826,0-3-1281,0 7 0,0 7-202,0 5 1,6 5-233,0 6 1,0-2 94,-6 8 1,5-6-30,1 6 0,8-2-62,-3 2 1,-1-4-105,1-8 1,1-2-189,5-3 1,0 1-253,1-7 1,5 0-326,0-6 0,8-2 358,-3-4 0,5-3-464,2-9 1,-1-7 219,1-3 1,-1-5 114,1-2 0,-6 1 269,0-1 1,-8 1 25,2-1 1,-4 2 61,-2 5 0,1 3 164,-1 7 130,0 1-188,1 7 381,-9 3 1,1 7 58,-4 0 13,-5 0-84,7 7-104,-8 3 0,2 7-18,4 1 1,-4-5 189,4 4 1,-5-1 260,-1 12 1,-1 7-236,-5 5 1,2 14-245,-8-2 1,3 11-148,-3 1 0,-3 5-255,3 6 0,3-4-50,-3 4 0,1-4 1,-7-2-1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8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8007,'0'18'2338,"0"-1"-1407,0 0 1,0 1 88,0-1 1,0 2-614,0 4 0,0-4-205,0 4 0,2-3-142,3-3 0,-3 0-181,4 1 0,-2-7-944,2 1 0,-4-7 199,3 7-267,5-8 0,-6 3 418,7-7 0,1-1 295,5-5 1,8-12 177,4-10 0,9-5 170,3-2 0,5 1 24,-6-1 1,1 3-149,-7 3 0,1 4 436,-1 7 1,-5 3-131,0 4 1,-14 3 882,3 8-661,-5 0 1,-3 8-9,-5 3 0,-3 4-144,-2 3 1,-2 5-62,-3 0 1,-11 8-122,-7-3 1,-6 5-207,6 2 0,-7-1-238,1 1 1,-2-2 195,2-5 1,-1-3 287,6-7 1,7-9 31,6-3 483,7 4-454,-4-8 0,10 5 106,4-7 1,5-7 8,12-5 1,4-3 111,8-3 0,-6-1-708,0-4 0,-1-4 217,7-7 1,-8 5-679,-4 0 1,0-6 244,-6-5 0,2 0 152,-13 5 1,0 2 445,-6 5 0,0 3 0,0 7 0,-8 1-40,-3 0 1,-5 1 39,-1 5 0,0 1 453,0 4 0,5 5-220,0-5 1,1 6 430,-6 6 0,-1 5-96,1 12 1,0 10 16,-1 7 0,3 14-138,4-2 1,-3 17-154,8 0 0,-5 10-471,5-4 1,-5 7 250,5-1 0,-6 4-74,6 1 0,1-3 0,5-1 0,0 5 0,0 1 0,0 5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9097,'-5'-23'4131,"-1"-1"-3467,0 1 1,23 12-2232,12-1 1091,4 1 0,17-6 443,-4-1 0,2 3 208,-2 3 1,-2 5 62,-3 7 1,-5 2-5,5 3 1,-1 16-312,-6 8 1,3 8 40,-14-8 0,0 7 9,-6-1 1,-7 7 17,-4-13 1,-4 7 301,-2-7 1,0-4-366,0-2 0,-8 2 6,-4-2 0,-1 0-281,2-5 1,-5-1-70,5 0-489,-5-7 0,-1 3 215,0-7 0,1-2 690,5-10 0,-12-11 0,3-10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7941,'-8'9'0,"4"7"333,-7-5 0,1 5 292,-2 1 1,-3 0 457,4 1 1,1 1-557,-2 4 1,7 2-591,-7 4 0,6 9-477,-5-3 1,1 3-584,-1-3 1,-5 5 481,5 0 0,-5-1 641,-1-10 0,0 3 0,0-5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3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8021,'-15'19'2050,"3"5"1,5 2-2345,7 9 0,0 0 596,0-1 0,5 7 549,1-1 0,8 6-94,-3-6 0,12-1 221,6-10 1,13 1-786,10-7 0,10-1-3,13-11 0,17-5-856,-41-8 1,2-2-1,-1-1 1,-1-1 295,2-5 0,-2-2 0,-2 1 1,0-1-423,3 0 1,0-2 609,-4-2 1,0 1-1,46-3 1,2-6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44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7978,'10'0'293,"-3"-2"-128,-7-4 0,2 4-71,4-4 519,-4 4 159,6-5-240,-8 5 225,0-14-755,0 15 179,0-7-191,0 8 14,-8 8 1,0 1-11,-3 8 1,-3 1 10,8-1 1,-5 2-15,5 4 1,0-9 44,6 3 0,0-4 50,0 5 1,2-7-6,4 1 1,4-8 1,7 1 1,8-3-169,4-2 1,-2 0 33,1 0 0,-1-2-76,2-3 1,2 1 49,-8-8 0,0 1-185,-6-7 1,-7 7 80,-4-1 1,-4-1 34,-2-10 0,-8 4-195,-4-4 0,-5 3 60,-6 3 1,4 2-53,-4 3 0,-2-1-56,2 7 389,0 0 0,5 6 0,1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45 450 8006,'-17'0'0,"7"0"0,0 0 1756,5 0-555,3 0-750,9 0 1,5 0-193,11 0 1,4-5 244,2-1 0,3-6-113,3 6 0,5-7-769,1 1 0,-1-3-265,-6-2 0,-5 0-552,0-1 1,-8-5 619,2 0 0,-3 0-158,-3 6 1,-6-6 262,1 0 1,-8-6 469,2 6 0,-12-6 0,-6 6 0,-3-6 0,-2 6 0,-3 2 0,-3 9 0,8 5-42,-8 7 1,13 0 1,-7 0 1,3 13 179,-3 4 1,2 18 145,3 0 0,-1 13 430,7 3 1,-5 9-251,5 9 1,-2 2 157,2 4 1,4 0-350,-3 0 0,3 0 8,2-12 1,0-5-152,0-6 0,0-2-142,0-10 1,0-1 133,0-10 0,6-4-93,-1-8-1413,1 0 671,2 0 315,-6-7 1,5-4 72,-7-12 0,0-9-324,0-8 1,-2-10 212,-3-2 1,-5 1 111,-7-7 1,1 5 321,5 1 0,-5 6 0,5 1 0,1 12 1014,-1-1-869,7 11 1,-6-1 474,5 7 0,1 7-101,-8 5 1,3 3 54,-3 2 1,-1 1-230,7-1 0,0 0-40,6 1 1,0-7-242,0 1 0,2-9-243,4 3 1,11-4-432,12-2 1,4-8 337,1-3 1,14-12-558,4-6 0,11-9 238,1-3 1,3-5-71,2 6 0,6-1 661,0 7 0,-6 1 0,-5 4 0,-10 4 61,-3 8 1,-6 2 93,-11 3 0,-7 5 1188,-4 7-634,-4 0-263,-9 0 1,-2 7-134,-8 5 1,0 3 163,0 2 1,0 1-449,0-1 1,-6 0-759,0 1 98,0-1-681,-1 0 758,5 0 0,-4-5 160,12 0 1,-2-9 423,7 3 0,1-2 9,5 2 0,-2-2 51,-3 7 0,1-5 104,-7 5 0,6 1 854,-7 5-554,1 1 1,-6-1 1136,0 0-546,0 0-313,0 1-1162,0-1 246,0-7 1,8-3-136,3-7 0,7-2 279,5-3 0,-4-5 0,6-7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2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9378,'9'0'898,"-1"0"-408,-1 0-432,-5 0-86,6 0 49,0 0 113,-6 0-265,13 0 0,-11 0-26,7 0 1,-1 2 139,2 4 0,1 4 138,-7 7 1,5 8 208,-5 4 0,6 2-100,-7-3 0,1 3 75,-6-8 1,6 6-85,0-6 0,1 2-54,-1-2 1,-4-4-340,4 4 0,-2-9 59,1-3-1009,-3-7 736,6 4 0,-2-10 15,0-4 0,5-11 44,-5-12 0,7-6-47,-1-5 0,3-4 143,2-8 0,1 0-10,-1 0 0,6 8 152,0 4 0,6 5-83,-6 6 1,8 4 234,-2 8 1,-2 7 25,1 5 1,-7 3 52,3 2 1,-7 7-95,-6 5 1,3 11 79,-8 6 1,-1 4 56,-5 1 1,-2 3 12,-3 3 0,-5-4-304,-7 5 0,-1-5 104,1-1 1,0-2-96,0-5 1,-1-3 12,1-7 0,0-3-98,-1-3 1,1-5 28,0-7-47,7 0-46,-5 0 1,13-7 89,-4-5 1,12-3-44,5-3 0,5 1 52,1 0 0,2 0 218,4-1 1,-9 7 338,3-1 373,-3 8-416,3-3 3,-8 7-284,-1 0 0,-10 7 55,-4 5 1,-3-1-216,-8 7 0,-3-5 123,-3 10 0,4 2-131,-4-2 0,4 2 59,2-2 1,-7 4 21,1 8 0,0-1 23,6 1 0,-2 1 155,-4 5 1,4 3-13,-4 8 1,3-6-102,3 0 1,0-6-108,-1 7 0,1-11 111,0-1 1,5-3-121,1-9 0,5 0 84,-6-5-38,9-9-51,-5 7 26,8-14 1,2-2-90,4-12 0,3-11 68,9-6 1,7-3-120,3-3 1,5-5 85,2-1 0,7-7 10,4 2 1,4 2 78,2-2 0,5 7 34,1-1 1,6 9 62,-7 2 1,8 8 253,-1-2 0,-5 12 80,-1 5 0,-6 4-139,-6 2 1,-4 0-251,-7 0 1,-6 8 130,0 3 0,-14 10 32,2 2 1,-11 8-123,0-2 0,-4 4-154,-2 1 1,-8 3 170,-3 3 0,-7-3-191,-5 3 0,2-4 33,-8-1 1,0-6 97,-5 0 0,-1-8-260,1 2 0,-1-4 77,0-2 0,1-7-68,-1-4 1,6-4-141,1-2 1,-1-2-135,-6-4 0,3-6 105,3-11 0,-2-2-116,8-3 0,0-11 59,6 5 0,5-7 433,1 1 0,7 1 0,-2-7 0,4 0 0,2-6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 8002,'0'-18'0,"0"7"471,0-1 158,0 9 0,0-3-274,0 12 1,-2 5-115,-4 12 0,2 4-85,-7 8 0,5 1 85,-5 4 0,7-3-183,-2 3 1,-2-5-134,3-6 0,-1 1-132,6-6 1,0-1-41,0-6 1,2-2-358,4-3 0,-3-5 230,9-7 0,-6 0 100,5 0 0,1 0 210,5 0 1,0-5-129,1-1 0,-1 0 751,0 6 70,0 0-124,1 0 1,-3 2-134,-3 4 1,-5-2 33,-7 7 1,0 1-210,0 5 0,-5-5 269,-1-1-767,-8 1 0,5-1 190,-9 1 0,7-8-818,-1 1 0,1-3 148,-6-2 1,-1-7 780,1-5 0,-8-3 0,-2-3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2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8002,'-23'17'1,"0"0"0,0 7-1,5-1 1,1 0 267,0-6 0,0 6-64,-1 0 0,1 0 404,0-6 1,-1 3-149,1 3 0,0-4-90,0 4 0,5-4-183,0-2 1,9 1-50,-3-1 0,4 0 35,2 1 0,2 5-103,4 0 1,7 0 196,16-6 0,4 0-91,18 1 1,1-7 375,17 1-1172,-3-8 789,18 3 1,-13-1-182,4 0 1,-2 0-181,2-6 0,-4 0-47,4 0 1,-4 0-46,-1 0 1,-1-2-279,0-4 0,0 2-90,0-7 1,0-1 244,1-5 0,5-1-775,0 1 1,-1 0 1181,-4 0 0,-7 3 0,0 1 0,-1-5 0,-6-1 0,-6-4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2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7970,'0'11'2925,"0"1"0,0-1-2941,0 7 0,2-3-29,4-3 0,-4 3 363,3-4 1,3-1 234,-2 2-716,7-9 1,-3 11-48,7-8 0,1-1-29,-1-5 0,0-5 55,0-1 1,6-8-125,1 3 0,-7-10-288,-6-2 1,-1 0 201,1 5 0,-3-1 310,-8-4 0,0 4-197,0-4 1,-2 6 860,-4 5 1,-3-1-129,-8 7 0,-1-6 99,1 7 1,-2-1-102,-4 6 0,4 2 340,-5 3 1,7-1-1770,6 8 1,-3 1 978,8 10 0,-7-3 0,3 5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5:4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87 7834,'-7'-18'9654,"-11"1"-13189,7 7 3535,3 3 0,18-9 0,7-3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7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8055,'0'-10'2841,"0"2"-1304,0 8-523,8 0-390,-6 0-153,5 0 0,1 0 238,3 0 1,-1 0 136,2 0-573,-1 0 1,6 0 13,1 0 1,-7 2 228,1 4-366,-1-4-116,7 6-8,-1-8 0,-6 6-387,1-1 396,-1 1-444,-1 2-60,5-6 1,-5 7-423,7-3-740,-7-4-172,5 13 713,-13-13-1235,6 14 2325,-8-14 0,0 13 0,0-5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8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17 8025,'0'-9'858,"0"1"-257,-8 8-22,6 0 366,-5 0-455,7 0-213,-8 0 0,4 2-153,-7 4 0,-1 5 67,-5 12 1,0-2-61,-1 8 1,1-6 26,0 6 0,5-8-143,1 2 0,7-3-714,-2-3 374,4 0-483,2 0 1,2-7 134,4-4 383,3-4 1,16-4-135,4-4 1,12-11 12,5-12 0,-2-4-134,2-1 1,-6 5 583,7 0 0,-11 14-77,-1-3 0,-3 7 378,-9-1-241,0 5 414,-5 7-367,-9 0 1,-1 7-29,-8 5 1,-2 5 62,-4 6 0,-3-2-82,-9 8 0,-7 0-260,-3 6 1,-5 5 62,-2 0 1,-5 6-244,0-5 0,-6-1 130,5-5-80,-7-1 409,12 1 0,-5-6 254,12 0 0,4-10-243,8-2 0,6-2-62,-1-9-93,8 0 1,-1-6-173,10 0 1,11-8 238,7-3 1,7-3-89,-1 3 1,4-5 136,2 5-86,-1 3 113,1-7 1,-8 13 221,-4-4 1,-4 4-101,-2 2 1,-1 2 146,-5 4 0,-3 3 123,-8 9 1,0-1 340,0 0 0,0 3-360,0 3 1,-2-2-30,-4 8 1,4-8-51,-4 2-182,-3-4-57,7-2 0,-6-5-189,8-1 66,0-7-446,0 4-149,8-8 1,1-2 104,9-4 0,-1-3-346,0-9 1,1-7-200,-1-4 512,-7 4 142,5-7 0,-13 13 166,4-4 108,-5 11 8,-1-3 19,0 13 0,-7-12-4,-5 9 0,-5 1 217,-6 9 0,0 7-79,-12 11 1,3-2 96,-14 8 1,5 6 9,-5 5 0,0 0 103,-6-5 1,8-1 600,4 1-627,11-8 1,-2-2 182,8-8-40,8-7-62,-1 5-381,14-5 0,-4 1 134,12 1 1,6-6-113,11 5 0,-2-1 162,8 1 0,7 5 79,10-5 1,2-1-294,-1 1 168,2-7-106,-4 4 0,1-8-125,0 0 1,-6 2-302,6 4 0,-5-5-726,5 5 1,-8-4 412,3-2 0,-3 0-1208,2 0 1928,-3-8 0,5-9 0,-7-10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8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8016,'0'-12'849,"0"1"0,2 7-259,4-2-170,-4 4-1,13 2 1,-11 0 360,8 0 1,-6 2-503,5 4 1,-5-4-369,5 4 1,-5-4-831,6-2 509,-8 7 317,11-5 1,-6 6-2386,9-8 2479,-9 8 0,14 1 0,-3 9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8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0 241 8016,'0'17'0,"0"1"434,0-1 0,0-6-388,0 1 0,8-8 61,3 1 0,5-3-85,1-2 116,0-7 1,1-3 366,-1-7 0,6-2-600,0-4 94,0 3 0,-6-12 0,1 11-695,-1-8 455,0 8 0,-1-10-467,-5 8 247,5 0 420,-15 5-227,7 1 168,-8 8 0,-8 3-61,-3 12 1,1-1 503,-1 13-226,-1-5 1,-3 12 92,3-8 570,-3 8-329,13-6-139,-6 6 1,8-7 224,0-1 0,0 6-178,0 0 1,0-6-147,0-5 1,6 0 230,0 5-172,7 0-592,-3 0 177,7 1 81,-7-9-481,5-1 338,-13-8-126,6 0-196,0 0 235,-7 0 0,13-8-140,-8-3 1,7-10 35,-1-2 0,-3-10-84,3-2 1,5-5 479,6-6 0,0-12 0,-6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7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6118,'-10'-10'1313,"2"3"-936,8-1-217,0 6 15,0-6 43,0 1-214,0 5 146,0-14-228,0 14 240,0-13-12,0 13 22,0-6-16,-7 8 51,5 0 4,-14 0 171,7 0-275,-8 0 1,5 0 108,1 0 0,5 2-104,-6 4 0,6-2 11,-5 8 0,7-7-11,-2 7 1,-1-1 2,1 7 0,0-1 31,6 0 1,0-3-19,0 3 0,0-9-142,0 9 1,8-6 85,3 1 0,5 1-141,1-7 1,0 6 12,1-6 1,-1-1 47,0-5 0,0 0-2,1 0 0,-1-5-114,0-1 0,-5-8-60,-1 3 0,-5-5 96,6-1 0,-8-2-121,1-4 0,-5 2 78,-5-8 0,1 8 251,-8-2 1,1-2 41,-7 2 1,-5-6 193,0 6 1,0 5-300,6 7 1,0 7-264,-1-2 0,1 4-564,0 2 0,-1 10 770,1 7 0,-8 8 0,-2 10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7998,'17'-17'2538,"-7"0"-1525,-3-1 22,-7 9 491,0 1-580,0 8 211,0 0-1610,8 0 0,7 0 28,9 0 0,6-6-250,-1 1 1,4-7 168,1 6 0,1 1-329,-1 5 0,-5 0 346,0 0 0,-8 1 119,2 5 0,-9 4 343,-3 7 1,-7 6-148,2 0 0,-4 8 415,-2-2 0,0-2-110,0 1 357,0-6-354,-8 10 0,4-12-86,-7 3 1,5-2-229,-6 2 0,1-10-21,-6 5 1,5-7 40,1 1 0,-1 1 176,-5-7 1,-1 0-140,1-6 1,0 5 510,0 1 1,5 0-105,1-6 0,5 0 345,-6 0-341,8 0-177,-3 8 1,7 1 169,0 8 0,2 1-116,3-1 1,-1 0-1,8 1 0,-3-1-40,3 0 0,1 6 63,-7 0 1,2 0-23,-2-5 189,-4-1-227,5 0 0,-7 2 103,0 5-550,0-5 246,0 6 1,0-8-104,0 0 0,0-5 87,0-1 0,-2-1-263,-3 1 1,1-1-57,-8-4 423,8-4-39,-11 5 0,11-8 131,-7-5 0,7 2-66,-2-8 1,4 7 178,2-7 0,0 6-149,0-5 0,0 5 6,0-5-121,8 7 1,-1-6-240,5 4 0,9 4 177,-4-3 0,4 1-62,-3-2 0,-7 4 78,1-4 25,-1 4 1,1 4-5,-1 4 13,-7 4 1,4 9 110,-8 4 1,0-2-102,0 8 1,0-2-38,0 2 1,-8 1 41,-3-7 1,1 6 642,-1-6-409,7 0 0,-6-5 812,4-1-663,4 0 1,-5 1 39,7-1 198,0-8 61,0 7 193,7-14-541,3 13 0,7-13-200,1 4 0,1-10-239,4-2 0,-2-13-356,8 2 0,-2-6-737,2 0 1,3 1-2610,-3-6 3848,11-1 0,-3-6 0,5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9528,'8'9'2556,"1"6"-2068,1-13 0,-1 6 691,-3-8 124,-4 8-842,6-6-241,-8 5 111,0-7-3595,0 0 3264,7 0 0,-5-7 0,6-3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19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7932,'0'17'0,"0"1"1027,0-1 0,5 0 1379,1 1 1,8-7-1771,-3 1-1461,-3-9 0,7 5 325,-3-8 500,3-8 0,10-9 0,2-10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3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7771,'0'-10'1829,"0"2"-964,-8 8-101,6 0 372,-5 0-342,7 0 120,0 0 19,7 0-161,-5 0 1,8 0 534,-4 0-686,-4 8 10,5-6 79,-7 6-73,8-8-660,-6 7 67,6-5 13,-1 6 1,-3-2-101,8-1 1,-6 1-138,5-6 1,-5 2-1201,5 4-559,1-4 1007,5 5 20,0-7-1187,1 0 1045,-1 0-340,0 0-117,1 8 1511,-1 2 0,0 15 0,0 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7928,'0'-12'561,"0"1"-281,-8 7-70,6-4 402,-6 8-288,8-8 24,0 6 0,-6-7 666,1 3-376,-1 4 174,6-6-456,0 8-261,8 0 0,1 0 142,9 0-164,-9 8 91,6 2 1,-11 7 148,8 0-40,-8 8-99,11-6 0,-13 20 40,4-4 0,-4 3-10,-2-3 1,0-7 57,0 1 0,0-8-107,0 2 1,0-3-131,0-3 1,0-6-416,0 1 248,0-8 123,0 3-315,0 1 242,0-6-48,0 6 1,0-10-112,0-4 0,5 2-34,1-7 1,0-7-296,-6-5 0,6-2 32,0 2 1,5-4-292,-5-7 0,7-1-1096,-1 1 1003,3-9 812,2-1 1,8-8-1,2 0 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8006,'9'-7'1130,"-1"5"1,-8-8-771,0 4 0,2 4 11,4-3 407,-5 3-131,7 2 341,0 0-489,-6 0 57,13 0-446,-5 0 0,1 0 56,1 0 1,-6 0-4,5 0 0,-5 5-118,5 1 1,-5 2 75,6-2 0,-7-4 228,7 3-14,-8 5-291,3 0 38,-7 7 1,6-6 341,0 1 29,0-1-263,-6-1 1,0 5 198,0-3 0,0 3-207,0 3 1,0-7 201,0 1-183,0-1-296,0 6 1,0 1-290,0-1 283,0-7 0,0-1-1576,0-3 621,0-4-463,0 13-910,0-13 1062,0 14-17,0-14 609,0 13 514,7-5 0,-5 7 495,4 0-174,-4 0 114,-2 1 0,2-1 183,4 0 1,-2 1 318,7-1 34,-7 0 1,11-1-291,-3-5 1,-3 2 80,3-7 1,0 6-148,5-6 1,-6-1-123,1-5 1,-1 0-280,7 0 66,-1 8 68,0-6-192,1 6 26,-1-1 71,-8-5 1,5 14 105,-8-5 0,-1 6 92,-5 6 0,0-1 155,0 6 0,0 1-148,0 6 0,-7 1 85,-5 5 0,-3-5-433,-2 5 118,-8 3 71,5-8 0,-10 7-330,7-9 163,0 1 0,-1-1 1,1 1 1,-5-8 132,5-4 63,-1-4 0,1-4 145,0-3 0,0-2-83,6-5 1,0-3 144,-1 4 0,1-6-209,0-6-74,0-3-82,7-9 1,2 1-442,8 0 305,0-1 1,8 1-138,3 0 1,5 5 114,1 1 0,6 7 130,0-2 1,6 4 30,-6 2 1,6 6 260,-6 0 1,0 7 462,-6-1-372,8 3-170,-13 2 0,11 1-47,-12-1-38,5 0-351,1 1 1,-5-1-623,-1 0 0,-1-5 645,1-1 0,3-5 122,-8 6 1,1-9-136,-1 3 331,-4-4 0,6-10 0,-8-1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5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8000,'-9'-10'891,"1"3"-522,8 7 273,0 0 10,-8 0-208,6 0 310,-5 0 39,7 0-432,0 0 1,0 7 391,0 5-526,0 3 56,0 3 314,0 7-288,0-6 0,-6 11-63,0-6-155,0 6 0,1-11-38,-1 5 0,-2-1 111,2-6 0,4 4-598,-3-9 0,3-3 91,2 3-780,0-8 641,0 3 0,2-14-75,3-5 0,7-13 106,11-10 0,-2 1-319,8-6 479,-8 3 0,12 10 183,-4 4 0,-2 6-27,1 5 1,-7 5 110,3 7 1,-5 1 200,-2 5 1,-5 10 453,-1 7 1,-7 5-458,2-4 1554,3 6-1122,-7-11 1,6 8 502,-8-4-659,0-3 1,0 5-160,0-8-114,0 0 0,2-1-1041,4-5 1,-3 3 580,9-9 0,-6 1-1574,5-6 0,1-2 1857,5-4 0,8-11 0,2-10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500 191 7871,'17'-8'-101,"-8"-1"101,-3-8 0,2 5 0,-2 1 0,-1-1 0,-5-5 547,0-1-306,0 1 1,-1 6 209,-5-1-350,-4 1 1,-7-1 220,0 0 1,-3 9-119,-3-3 0,2 4 160,-8 2 0,6 8-134,-6 3 1,1 12-12,-7 6 0,0 6 40,1 5 1,5 4-164,0 8 0,0 6 110,-5-1 1,7 7 146,4-7 0,6 1-265,5-6 1,2-2 69,5-4 0,3-6-513,-4-11 1,12 2 224,5-8 0,7 0-147,5-6 1,4-7-70,7-4 1,1-4-240,-1-2 0,7-2-125,-1-4 1,6-6 254,-6-11 0,3 2 108,-3-8 0,-5 6 120,-1-6 0,-1 10 111,-10 2-199,0 0 1077,-6 15-193,-7-6 0,-2 16 499,-8 3 0,0 7-415,0 5 1,0-2 214,0 8 1,0-8-799,0 2 1,0-4 119,0-2-765,0 1 488,0-1-2809,7-8 1630,-5-1 1266,14-16 0,-14-1 0,5-8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6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27 139 8544,'-17'0'1585,"7"0"1,10 0-868,12 0 1,3 0-11,2 0-486,8-8 0,2 4-71,8-7 1,5-1-356,1-5 1,5-1-542,-6 1 1,6 6-2184,-5-1 2928,7 1 0,-4 1 0,8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27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7930,'8'-10'-1914,"-6"2"1963,5 8 0,-7 8 428,0 4 0,0 3 41,0 2 1,0 3 240,0 3 1,0 4-427,0 7-169,0-7 1,2 4-49,4-8 1,-4 6-223,4-6 0,-4 6-718,-2-6 0,5 0 545,1-6 1,0-6-478,-6 1 1,6-6 128,-1 5 627,1-7 0,-6 2 0,0-12 0,0-9 0,0-8 0,0-14 0,0 3 0,6-7 0,0 1 0,1 3 0,-1-3 0,-2 11 0,7 6 0,-5 6 151,6 5 50,-1-3 29,7 13 1,-3-4-15,-4 12 0,-3 4-16,-8 7 0,0 0-123,0 1 0,0-1 47,0 0 1,0 6-191,0 0 0,-8 6 126,-3-6 0,1 6-336,-1-6 1,1 2 0,-1-2-149,-5-4 0,12 4 22,-7-11 402,7 3 0,-4-13 0,8 4 0,0-12 0,0-3 0,0-9 0,8 1 0,4 0 0,3 5 0,2 1 0,1 1 0,-1-2 0,-6 5 86,1 7 237,-8 0-62,3 0 1,-7 7 266,0 5 1,-3 5-196,-9 6 0,1-2-341,-13 8 0,-2 0 80,-3 6 1,-4-1-590,-1 1 1,-1 1 299,0 5 0,7-5-269,-1 5 0,8-5 295,-2-1 0,-1-3 191,7-3 0,-4 2 0,9-8 0,-1 0 0,2-6 0,1 1 6,4-1 1,4-6-98,-4 1 175,5-8 1,2 3-2,5-7 1,4-1-213,7-5 0,10-12 84,8-10 0,1-7 45,10-5 0,0 3 0,0 1 0,1 7 0,-11 10 0,-1 1 0,-8 9 0,-10 9 258,0 0 1,-7 2 372,-4 3 0,-5 11-239,-1 7 1,0 2 128,0-2 0,-1 2 559,-5 4-527,4-4-241,-14-8 1,15 0-214,-5 1-49,4-1 1,2-6-862,0 1 670,0-8 1,2 3-31,4-7 1,3 0-134,8 0 0,3-1 107,3-5 1,-2-4-60,8-7 1,-1 0-223,7-1 221,-8 9 1,-2-7-16,-8 5-104,1-5 226,-1-1 78,-8 8 131,-1-7 0,-8 12-131,0-7 1,-2 7 61,-4-2 1,-11 4-3,-12 2 1,-3 8 197,-3 3 0,-5 5 212,-1 1-264,-7 8 0,10-4 176,-8 8 0,5-8-104,-5 2 1,8-4-11,-2-1 0,3-1-83,2 0 0,3 1-105,3-1 1,-2-6 122,8 1 0,0-8-376,6 2 1,0-4-169,-1-2-147,9 0 253,-7 0 221,14 0 98,-5 0 165,7 0 1,5 1-8,1 5 1,13 4 224,-1 7 0,11 6 122,-1 0 0,7 2 491,5-2 1,-1-4 120,7 5-542,0-13-421,-2 4 0,6-13-139,-4 4 1,6-4-32,6-2 1,-3-2-210,9-4 0,-7-3-420,7-9 1,-8-5-938,1 0 0,-3-5 460,-2 4 1110,0-6 0,0 3 0,0-8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1:47:38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8156,'0'-12'-1924,"0"1"2582,0 7-322,0-11-4,0 13 47,0-14-70,0 14 299,0-13-190,0 13-148,0-6 0,0 7 88,0-5-176,-8 4 1,4-6-58,-7 8 0,5 6-144,-5 0 1,7 7 47,-2-1 0,-2 3 109,3 2 1,-1 1-200,6-1 145,0 0 0,0 1-86,0-1 1,7-6 91,5 1 0,3-8-4,3 1 0,1-3-47,4-2 0,-2 0-86,8 0 0,0-5-80,5-1 1,-7-8 107,-4 3 1,2-4-172,-2-3 1,-2 7 102,-9-1 0,1 1-110,-7-7 1,0 1 49,-6 0 0,0 3-151,0-3 0,-2 7 42,-4-13 1,-3 14-103,-9-9 0,1 5 358,0-4 0,-8 7 0,-2 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7969,'0'-17'-426,"0"-1"1,6 7 692,-1-1 1,3 7-34,-2-7 0,2 1 193,3-7 1,4 3-99,-3 3 0,3-1 140,3 7 1,-7-5 201,1 5-447,-8-8-57,11 13 1,-11-7 572,7 8-342,-7 0-38,4 0 1,-8 8 127,0 3 0,0 6-125,0 6 0,0 4 37,0 8 0,-8 5-260,-3 1 0,-5 1-97,-1-2 0,-6-3-71,0 3 1,-6-3 139,6-3 0,0-1-563,6-4 0,-6 1 52,-1-7 1,0 1-116,0-7 1,5-6 204,-4 1 1,-2-8-52,2 1 0,0-3-90,6-2 416,-1 0 0,1 0-66,0 0-40,7-7 1,-3 3 144,7-8 100,0 8-215,6-3 45,0-1 1,2 0 32,4-3 1,4-4 9,7 3 1,8-5-3,4-6 1,9 3-1,2-3 1,9-2 170,-3 2 55,4 0-224,-6 6 0,6 0 184,-4-1 1,-4 9 5,-2 3 0,-3 4 50,-2 2 0,-3 0-212,-3 0 1,-4 0-218,-8 0 188,1 0 1,-7 6-142,1 0 1,-8 1-342,1-1 276,-3-4 34,-2 6 0,0-6 210,0 3 0,-2-3 13,-3 4 0,1 2 197,-8-2-199,1 7 1,-7-5 118,1 3 1,6 5-72,-1-5 1,6 4 38,-5 3 0,-1 5 58,-5 0 1,5 10-100,1 1 0,-1 3 263,-5 9-31,0 0-245,-1 13 1,1 3 43,0 7 0,0 0-52,-1 0 1,3-5-103,3-1 1,-1-13 13,7 2 0,-5-17-244,5-1 0,0-11-7,6 0 0,0-3 61,0-3 0,0-6-261,0 1 253,0-8-464,0 3-299,0-7 282,0 0 465,0-7 1,2-3-191,4-7 441,3-8 0,9-17 0,-1-12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1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7943,'9'-8'313,"7"-1"0,-13-3 108,9 1 1,-8 5 157,2-6 0,-3 8-247,3-1 0,-2 3 379,8 2-507,-9 0 1,13 0-115,-5 0 0,3 9 467,-3 9-336,5-1-28,-7 23 1,3-9 189,-1 15-162,-7 0-113,4 6 1,-8-2 82,0-4 1,-6 2-170,0-7 0,-7 5-291,1-6 1,3-5-49,-3-7 1,6-5-368,-5 6 0,5-9-787,-5-3 759,7 0 334,-12-15 1,13 6-865,-9-8 596,1 0 257,-7 0 1,-5-8-36,0-4 1,0-5 423,6-6 0,-1-4 0,1-7 0,2-1-13,3 0 0,-1 7 13,7-1 0,0 8 828,6-2-468,0 3-120,0 11 554,8-7-394,2 7-111,7-1 1,-6 1 538,1 3-196,-1 4-451,7-6 1,-7 8 238,1 0-272,-8 0 461,3 0-206,-7 8-186,0 2 1,-2 3 513,-3 4-304,-5-3 44,0 11 1,1-14 186,3 1 1,4-6-413,-4 5 1,4-5-301,2 5 1,2-7-244,4 2 0,11-4-587,12-2 0,6-2-2273,5-4 1481,4-3 1452,16-16 0,9-2 1,10-8-1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1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8892,'17'0'864,"0"0"-75,1 0 1,-1 0-289,0 0 0,2 0-25,4 0 0,-1 0-223,6 0-206,-6 0 1,2 0 271,-6 0-1438,-1 0 658,0 0-707,1 0-1328,-9 0 2496,-1 0 0,-8 8 0,0 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7863,'-8'10'81,"0"-1"134,-3-3 0,3-2 992,8 7-572,0-7-443,8 4 0,1-6 619,9 4-378,-1-5-163,0 7 0,0-8-102,1 0-71,7 0 1,-4 0-754,8 0 489,-1 0 1,5-6-388,-4 1 0,4-3-1542,-5 2 2096,5 4 0,2-13 0,-1 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7997,'-10'17'481,"4"0"0,-1-5 901,1-1-631,0 1-466,-2 5 1,4 0 271,-7 1-361,-1-1-286,3 0 0,-7 1-593,5-1-370,3 0 14,-7 0 1,11-1 487,-8-5 551,9-3 0,-5-8 0,8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2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11422,'2'15'117,"3"-3"0,3-2 276,4-5 1,3 3 710,-3 4 1,3 1-978,2-7-121,-7 7 50,5-11 1,-5 12-759,7-9 404,0 1-413,-7 2 0,5-4-1979,-3 7 2690,-4-7 0,-1 11 0,-7-5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7893,'0'-9'1704,"0"1"-2517,8 8 464,2-8 0,7 1 305,0-5 32,-7-3 351,5 13 0,-5-6 425,7 8 0,2 0-519,4 0 1,-3 0 5,3 0 0,-2 4-110,2 7 1,-4 3 82,4 15 0,-4-6-58,-1 6 44,-1-1-80,-8 7 0,1 0-220,-4-1-34,-4 1-345,5-1 0,-8 1-474,-5-1 1,2-5 281,-8 0 1,7-8 660,-7 2 0,-7-3 0,-8-3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70 7893,'0'-21'948,"0"3"1372,0 5-1119,0 3 70,0 3-56,0 7-598,-8 0-241,-2 0 1,-7 7 407,0 5-391,-8 11-716,-2-4 1,-2 14-552,0-4 1,2-2 767,-2 1 106,-3 1 0,13-2 0,-6-2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4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7899,'0'9'1766,"0"-1"-1847,0-8 1,8 2 1848,3 4-776,5-5-673,1 7 1,2-8-215,4 0 1,2-2-117,4-4 1,4-1-379,-4-5 0,3-3 156,3 3 1,-6-1-86,-1 1 1,-6-3-73,1 3 0,-10-1-471,-1 1 1,-9-3-190,3 4 562,-4-5 395,-2-1 0,-2-2 185,-4-4 0,3 3 93,-9-3 1,6 10 939,-5 1-865,-1 9 1,-5-5 174,0 8 1,5 0 625,1 0-519,-1 0-208,2 8 1,-3 3 105,7 12-224,-7-4-111,11 14 0,-6 0-62,8 7 0,0 6 268,0-5 0,0 7-28,0-2 1,2-2-178,4 2 0,-2-8-40,7 3 1,1-5-377,5-1 1,-3-1-116,3 1 0,-8-8-1817,14-4 1130,-7-4 345,9-2 1,-6-1 766,4-5 0,4-3 0,8-8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4T02:06:34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7899,'-18'0'0,"1"0"665,0 0 0,0 6 939,-1-1 1,1 9-961,0-3 0,-1-1-177,1 2 0,-2-1 324,-4 6-388,4 1-134,-6-9 0,2 7-1910,0-5 839,7-3-408,1 7-786,13-13 1996,-6 6 0,16-16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6606F-D964-F049-883E-57E5747C0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32EB3E-D371-D84D-9799-A7AB74A78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2A44AC-E2FF-2241-906B-A6674077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3F8F9A-5B6E-1648-A1E0-E497CF694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98E14-F8C3-0C42-9354-988DDAFD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6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A5681-F3C7-A940-849E-A919201A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19E811-3D79-4E49-81FC-779E65AB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53FCE-4815-B34D-B6AE-34E61B49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057529-FFAF-EA49-AD70-68B50194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32E00-9380-8144-B3A3-2EDEB911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52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E30169-C387-114F-ACDF-B8D6A2B35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8BC10C-7810-934B-9599-DED7D6402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70F5C-67C1-1943-AB4D-5583B768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E5C25-7B6D-3644-9025-4557A8AC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31A9F-24D1-E64C-941B-DDEEDC55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5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DF241-B9AC-1F44-962C-FBC5137B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63B5EB-3563-154B-94DE-1ACF4E11A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ABFD8B-FCCA-0846-8CB1-43E19648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5CC74-2175-D54A-BCD6-1B72AA41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D0A7E-92B6-1D40-93A2-B658F0F2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7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A5769-E0D8-194F-B099-1EC2827D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42B4BB-0DC8-AF4A-A7D3-053B44098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3AFBD-D91A-954E-ABCF-4D3649F3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84FD1F-1337-3648-B8EF-6F6318952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98A9D-117F-3848-B54B-C76AC48C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63D74-3F0A-3242-BD63-641B0CD3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47CB9-D796-A24F-8E22-580B07EC7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D11F12-8448-104C-AF9B-B8AAC5C6E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BE704-C81F-A340-A998-3C9CFA18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9C511A-9522-FA4D-89DC-9189EA92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888F5A-CDD1-914D-BE26-F98345A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63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AA7DA-3BDE-9544-9183-9DB93F93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95607-141E-0A47-9F6C-D9C44D01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D8840-AEC5-1847-A628-598F9FB3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1229B4-2A74-494C-A46C-B91C954B7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97AF4C-7F63-6C4A-8A29-AFD012538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CA0B2F-479F-4B4B-8C3D-60ED9BB9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618A85-71F5-D643-94CD-D9CC4C9E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6DCD84-7D70-CD4F-AF88-CD9E769D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BD63E-10DA-E74D-9A2A-EB39837A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A0C227-BF34-D047-97C8-3FCBD00BB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79A65C-98DD-584E-9D73-A324999F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ED5852-A152-7746-9D83-0ECC90F4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9EFDD7-8354-9F44-B419-A9200CCB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B2BC18-D45B-C54C-B00D-57547792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55EE1-4F4A-F245-A840-1200898E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66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606C9-194C-284E-A48B-83B281A2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AA943-1532-6542-BF3A-496227703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072B06-1962-6648-800A-9235D9529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03A855-0213-BF4A-9479-D3FCB3FB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9DBCD-6324-354F-82CE-B38B75A5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C5430-1011-BD44-8328-59318C9D3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63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57137-673B-7643-89D8-5282D7D8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596C08-E3D0-3840-8EF7-52D15E270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BEF875-7ACA-9C49-962A-B43F0FFC9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0753F-BE08-8B41-86F3-B011DC8D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22BC-386E-2E45-A4B5-FF60C93B2960}" type="datetimeFigureOut">
              <a:rPr lang="en-US" altLang="zh-CN" smtClean="0"/>
              <a:t>6/4/20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F162D-1641-E149-9B60-AE3A60E7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E2CA22-40F7-0640-9230-32703063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B68C3D-99B9-6F46-8348-87E60C0C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C9A718-5F31-D74C-A17B-EE2F4313B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E5C19-F487-8544-986F-DDE0C5B29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22BC-386E-2E45-A4B5-FF60C93B2960}" type="datetimeFigureOut">
              <a:rPr lang="en-US" altLang="zh-CN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2AD06-79CF-7041-8628-B19C4441C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F0B4F-7E16-C740-A5F6-29AE41AD0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44728-30A3-4F4C-B9B1-36CC63090797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9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3.png"/><Relationship Id="rId248" Type="http://schemas.openxmlformats.org/officeDocument/2006/relationships/customXml" Target="../ink/ink124.xml"/><Relationship Id="rId269" Type="http://schemas.openxmlformats.org/officeDocument/2006/relationships/image" Target="../media/image134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29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14.xml"/><Relationship Id="rId249" Type="http://schemas.openxmlformats.org/officeDocument/2006/relationships/image" Target="../media/image124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281" Type="http://schemas.openxmlformats.org/officeDocument/2006/relationships/image" Target="../media/image140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50" Type="http://schemas.openxmlformats.org/officeDocument/2006/relationships/customXml" Target="../ink/ink125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240" Type="http://schemas.openxmlformats.org/officeDocument/2006/relationships/customXml" Target="../ink/ink120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1" Type="http://schemas.openxmlformats.org/officeDocument/2006/relationships/image" Target="../media/image125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220" Type="http://schemas.openxmlformats.org/officeDocument/2006/relationships/customXml" Target="../ink/ink110.xml"/><Relationship Id="rId241" Type="http://schemas.openxmlformats.org/officeDocument/2006/relationships/image" Target="../media/image12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283" Type="http://schemas.openxmlformats.org/officeDocument/2006/relationships/image" Target="../media/image141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52" Type="http://schemas.openxmlformats.org/officeDocument/2006/relationships/customXml" Target="../ink/ink126.xml"/><Relationship Id="rId273" Type="http://schemas.openxmlformats.org/officeDocument/2006/relationships/image" Target="../media/image136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42" Type="http://schemas.openxmlformats.org/officeDocument/2006/relationships/customXml" Target="../ink/ink121.xml"/><Relationship Id="rId263" Type="http://schemas.openxmlformats.org/officeDocument/2006/relationships/image" Target="../media/image131.png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53" Type="http://schemas.openxmlformats.org/officeDocument/2006/relationships/image" Target="../media/image126.png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243" Type="http://schemas.openxmlformats.org/officeDocument/2006/relationships/image" Target="../media/image121.png"/><Relationship Id="rId264" Type="http://schemas.openxmlformats.org/officeDocument/2006/relationships/customXml" Target="../ink/ink132.xml"/><Relationship Id="rId285" Type="http://schemas.openxmlformats.org/officeDocument/2006/relationships/image" Target="../media/image142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7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8.png"/><Relationship Id="rId21" Type="http://schemas.openxmlformats.org/officeDocument/2006/relationships/image" Target="../media/image1481.png"/><Relationship Id="rId324" Type="http://schemas.openxmlformats.org/officeDocument/2006/relationships/customXml" Target="../ink/ink1642.xml"/><Relationship Id="rId170" Type="http://schemas.openxmlformats.org/officeDocument/2006/relationships/customXml" Target="../ink/ink1565.xml"/><Relationship Id="rId268" Type="http://schemas.openxmlformats.org/officeDocument/2006/relationships/customXml" Target="../ink/ink1614.xml"/><Relationship Id="rId475" Type="http://schemas.openxmlformats.org/officeDocument/2006/relationships/image" Target="../media/image1707.png"/><Relationship Id="rId32" Type="http://schemas.openxmlformats.org/officeDocument/2006/relationships/customXml" Target="../ink/ink1496.xml"/><Relationship Id="rId128" Type="http://schemas.openxmlformats.org/officeDocument/2006/relationships/customXml" Target="../ink/ink1544.xml"/><Relationship Id="rId335" Type="http://schemas.openxmlformats.org/officeDocument/2006/relationships/image" Target="../media/image1637.png"/><Relationship Id="rId5" Type="http://schemas.openxmlformats.org/officeDocument/2006/relationships/image" Target="../media/image1473.png"/><Relationship Id="rId181" Type="http://schemas.openxmlformats.org/officeDocument/2006/relationships/image" Target="../media/image1560.png"/><Relationship Id="rId237" Type="http://schemas.openxmlformats.org/officeDocument/2006/relationships/image" Target="../media/image1588.png"/><Relationship Id="rId402" Type="http://schemas.openxmlformats.org/officeDocument/2006/relationships/customXml" Target="../ink/ink1681.xml"/><Relationship Id="rId279" Type="http://schemas.openxmlformats.org/officeDocument/2006/relationships/image" Target="../media/image1609.png"/><Relationship Id="rId444" Type="http://schemas.openxmlformats.org/officeDocument/2006/relationships/customXml" Target="../ink/ink1702.xml"/><Relationship Id="rId486" Type="http://schemas.openxmlformats.org/officeDocument/2006/relationships/customXml" Target="../ink/ink1723.xml"/><Relationship Id="rId43" Type="http://schemas.openxmlformats.org/officeDocument/2006/relationships/image" Target="../media/image1492.png"/><Relationship Id="rId139" Type="http://schemas.openxmlformats.org/officeDocument/2006/relationships/image" Target="../media/image1539.png"/><Relationship Id="rId290" Type="http://schemas.openxmlformats.org/officeDocument/2006/relationships/customXml" Target="../ink/ink1625.xml"/><Relationship Id="rId304" Type="http://schemas.openxmlformats.org/officeDocument/2006/relationships/customXml" Target="../ink/ink1632.xml"/><Relationship Id="rId346" Type="http://schemas.openxmlformats.org/officeDocument/2006/relationships/customXml" Target="../ink/ink1653.xml"/><Relationship Id="rId388" Type="http://schemas.openxmlformats.org/officeDocument/2006/relationships/customXml" Target="../ink/ink1674.xml"/><Relationship Id="rId511" Type="http://schemas.openxmlformats.org/officeDocument/2006/relationships/image" Target="../media/image1725.png"/><Relationship Id="rId85" Type="http://schemas.openxmlformats.org/officeDocument/2006/relationships/image" Target="../media/image1513.png"/><Relationship Id="rId150" Type="http://schemas.openxmlformats.org/officeDocument/2006/relationships/customXml" Target="../ink/ink1555.xml"/><Relationship Id="rId192" Type="http://schemas.openxmlformats.org/officeDocument/2006/relationships/customXml" Target="../ink/ink1576.xml"/><Relationship Id="rId206" Type="http://schemas.openxmlformats.org/officeDocument/2006/relationships/customXml" Target="../ink/ink1583.xml"/><Relationship Id="rId413" Type="http://schemas.openxmlformats.org/officeDocument/2006/relationships/image" Target="../media/image1676.png"/><Relationship Id="rId248" Type="http://schemas.openxmlformats.org/officeDocument/2006/relationships/customXml" Target="../ink/ink1604.xml"/><Relationship Id="rId455" Type="http://schemas.openxmlformats.org/officeDocument/2006/relationships/image" Target="../media/image1697.png"/><Relationship Id="rId497" Type="http://schemas.openxmlformats.org/officeDocument/2006/relationships/image" Target="../media/image1718.png"/><Relationship Id="rId12" Type="http://schemas.openxmlformats.org/officeDocument/2006/relationships/customXml" Target="../ink/ink1486.xml"/><Relationship Id="rId108" Type="http://schemas.openxmlformats.org/officeDocument/2006/relationships/customXml" Target="../ink/ink1534.xml"/><Relationship Id="rId315" Type="http://schemas.openxmlformats.org/officeDocument/2006/relationships/image" Target="../media/image1627.png"/><Relationship Id="rId357" Type="http://schemas.openxmlformats.org/officeDocument/2006/relationships/image" Target="../media/image1648.png"/><Relationship Id="rId522" Type="http://schemas.openxmlformats.org/officeDocument/2006/relationships/customXml" Target="../ink/ink1741.xml"/><Relationship Id="rId54" Type="http://schemas.openxmlformats.org/officeDocument/2006/relationships/customXml" Target="../ink/ink1507.xml"/><Relationship Id="rId96" Type="http://schemas.openxmlformats.org/officeDocument/2006/relationships/customXml" Target="../ink/ink1528.xml"/><Relationship Id="rId161" Type="http://schemas.openxmlformats.org/officeDocument/2006/relationships/image" Target="../media/image1550.png"/><Relationship Id="rId217" Type="http://schemas.openxmlformats.org/officeDocument/2006/relationships/image" Target="../media/image1578.png"/><Relationship Id="rId399" Type="http://schemas.openxmlformats.org/officeDocument/2006/relationships/image" Target="../media/image1669.png"/><Relationship Id="rId259" Type="http://schemas.openxmlformats.org/officeDocument/2006/relationships/image" Target="../media/image1599.png"/><Relationship Id="rId424" Type="http://schemas.openxmlformats.org/officeDocument/2006/relationships/customXml" Target="../ink/ink1692.xml"/><Relationship Id="rId466" Type="http://schemas.openxmlformats.org/officeDocument/2006/relationships/customXml" Target="../ink/ink1713.xml"/><Relationship Id="rId23" Type="http://schemas.openxmlformats.org/officeDocument/2006/relationships/image" Target="../media/image1482.png"/><Relationship Id="rId119" Type="http://schemas.openxmlformats.org/officeDocument/2006/relationships/image" Target="../media/image1529.png"/><Relationship Id="rId270" Type="http://schemas.openxmlformats.org/officeDocument/2006/relationships/customXml" Target="../ink/ink1615.xml"/><Relationship Id="rId326" Type="http://schemas.openxmlformats.org/officeDocument/2006/relationships/customXml" Target="../ink/ink1643.xml"/><Relationship Id="rId65" Type="http://schemas.openxmlformats.org/officeDocument/2006/relationships/image" Target="../media/image1503.png"/><Relationship Id="rId130" Type="http://schemas.openxmlformats.org/officeDocument/2006/relationships/customXml" Target="../ink/ink1545.xml"/><Relationship Id="rId368" Type="http://schemas.openxmlformats.org/officeDocument/2006/relationships/customXml" Target="../ink/ink1664.xml"/><Relationship Id="rId172" Type="http://schemas.openxmlformats.org/officeDocument/2006/relationships/customXml" Target="../ink/ink1566.xml"/><Relationship Id="rId228" Type="http://schemas.openxmlformats.org/officeDocument/2006/relationships/customXml" Target="../ink/ink1594.xml"/><Relationship Id="rId435" Type="http://schemas.openxmlformats.org/officeDocument/2006/relationships/image" Target="../media/image1687.png"/><Relationship Id="rId477" Type="http://schemas.openxmlformats.org/officeDocument/2006/relationships/image" Target="../media/image1708.png"/><Relationship Id="rId281" Type="http://schemas.openxmlformats.org/officeDocument/2006/relationships/image" Target="../media/image1610.png"/><Relationship Id="rId337" Type="http://schemas.openxmlformats.org/officeDocument/2006/relationships/image" Target="../media/image1638.png"/><Relationship Id="rId502" Type="http://schemas.openxmlformats.org/officeDocument/2006/relationships/customXml" Target="../ink/ink1731.xml"/><Relationship Id="rId34" Type="http://schemas.openxmlformats.org/officeDocument/2006/relationships/customXml" Target="../ink/ink1497.xml"/><Relationship Id="rId76" Type="http://schemas.openxmlformats.org/officeDocument/2006/relationships/customXml" Target="../ink/ink1518.xml"/><Relationship Id="rId141" Type="http://schemas.openxmlformats.org/officeDocument/2006/relationships/image" Target="../media/image1540.png"/><Relationship Id="rId379" Type="http://schemas.openxmlformats.org/officeDocument/2006/relationships/image" Target="../media/image1659.png"/><Relationship Id="rId7" Type="http://schemas.openxmlformats.org/officeDocument/2006/relationships/image" Target="../media/image1474.png"/><Relationship Id="rId183" Type="http://schemas.openxmlformats.org/officeDocument/2006/relationships/image" Target="../media/image1561.png"/><Relationship Id="rId239" Type="http://schemas.openxmlformats.org/officeDocument/2006/relationships/image" Target="../media/image1589.png"/><Relationship Id="rId390" Type="http://schemas.openxmlformats.org/officeDocument/2006/relationships/customXml" Target="../ink/ink1675.xml"/><Relationship Id="rId404" Type="http://schemas.openxmlformats.org/officeDocument/2006/relationships/customXml" Target="../ink/ink1682.xml"/><Relationship Id="rId446" Type="http://schemas.openxmlformats.org/officeDocument/2006/relationships/customXml" Target="../ink/ink1703.xml"/><Relationship Id="rId250" Type="http://schemas.openxmlformats.org/officeDocument/2006/relationships/customXml" Target="../ink/ink1605.xml"/><Relationship Id="rId292" Type="http://schemas.openxmlformats.org/officeDocument/2006/relationships/customXml" Target="../ink/ink1626.xml"/><Relationship Id="rId306" Type="http://schemas.openxmlformats.org/officeDocument/2006/relationships/customXml" Target="../ink/ink1633.xml"/><Relationship Id="rId488" Type="http://schemas.openxmlformats.org/officeDocument/2006/relationships/customXml" Target="../ink/ink1724.xml"/><Relationship Id="rId45" Type="http://schemas.openxmlformats.org/officeDocument/2006/relationships/image" Target="../media/image1493.png"/><Relationship Id="rId87" Type="http://schemas.openxmlformats.org/officeDocument/2006/relationships/image" Target="../media/image1514.png"/><Relationship Id="rId110" Type="http://schemas.openxmlformats.org/officeDocument/2006/relationships/customXml" Target="../ink/ink1535.xml"/><Relationship Id="rId348" Type="http://schemas.openxmlformats.org/officeDocument/2006/relationships/customXml" Target="../ink/ink1654.xml"/><Relationship Id="rId513" Type="http://schemas.openxmlformats.org/officeDocument/2006/relationships/image" Target="../media/image1726.png"/><Relationship Id="rId152" Type="http://schemas.openxmlformats.org/officeDocument/2006/relationships/customXml" Target="../ink/ink1556.xml"/><Relationship Id="rId194" Type="http://schemas.openxmlformats.org/officeDocument/2006/relationships/customXml" Target="../ink/ink1577.xml"/><Relationship Id="rId208" Type="http://schemas.openxmlformats.org/officeDocument/2006/relationships/customXml" Target="../ink/ink1584.xml"/><Relationship Id="rId415" Type="http://schemas.openxmlformats.org/officeDocument/2006/relationships/image" Target="../media/image1677.png"/><Relationship Id="rId457" Type="http://schemas.openxmlformats.org/officeDocument/2006/relationships/image" Target="../media/image1698.png"/><Relationship Id="rId261" Type="http://schemas.openxmlformats.org/officeDocument/2006/relationships/image" Target="../media/image1600.png"/><Relationship Id="rId499" Type="http://schemas.openxmlformats.org/officeDocument/2006/relationships/image" Target="../media/image1719.png"/><Relationship Id="rId14" Type="http://schemas.openxmlformats.org/officeDocument/2006/relationships/customXml" Target="../ink/ink1487.xml"/><Relationship Id="rId56" Type="http://schemas.openxmlformats.org/officeDocument/2006/relationships/customXml" Target="../ink/ink1508.xml"/><Relationship Id="rId317" Type="http://schemas.openxmlformats.org/officeDocument/2006/relationships/image" Target="../media/image1628.png"/><Relationship Id="rId359" Type="http://schemas.openxmlformats.org/officeDocument/2006/relationships/image" Target="../media/image1649.png"/><Relationship Id="rId524" Type="http://schemas.openxmlformats.org/officeDocument/2006/relationships/customXml" Target="../ink/ink1742.xml"/><Relationship Id="rId98" Type="http://schemas.openxmlformats.org/officeDocument/2006/relationships/customXml" Target="../ink/ink1529.xml"/><Relationship Id="rId121" Type="http://schemas.openxmlformats.org/officeDocument/2006/relationships/image" Target="../media/image1530.png"/><Relationship Id="rId163" Type="http://schemas.openxmlformats.org/officeDocument/2006/relationships/image" Target="../media/image1551.png"/><Relationship Id="rId219" Type="http://schemas.openxmlformats.org/officeDocument/2006/relationships/image" Target="../media/image1579.png"/><Relationship Id="rId370" Type="http://schemas.openxmlformats.org/officeDocument/2006/relationships/customXml" Target="../ink/ink1665.xml"/><Relationship Id="rId426" Type="http://schemas.openxmlformats.org/officeDocument/2006/relationships/customXml" Target="../ink/ink1693.xml"/><Relationship Id="rId230" Type="http://schemas.openxmlformats.org/officeDocument/2006/relationships/customXml" Target="../ink/ink1595.xml"/><Relationship Id="rId468" Type="http://schemas.openxmlformats.org/officeDocument/2006/relationships/customXml" Target="../ink/ink1714.xml"/><Relationship Id="rId25" Type="http://schemas.openxmlformats.org/officeDocument/2006/relationships/image" Target="../media/image1483.png"/><Relationship Id="rId67" Type="http://schemas.openxmlformats.org/officeDocument/2006/relationships/image" Target="../media/image1504.png"/><Relationship Id="rId272" Type="http://schemas.openxmlformats.org/officeDocument/2006/relationships/customXml" Target="../ink/ink1616.xml"/><Relationship Id="rId328" Type="http://schemas.openxmlformats.org/officeDocument/2006/relationships/customXml" Target="../ink/ink1644.xml"/><Relationship Id="rId132" Type="http://schemas.openxmlformats.org/officeDocument/2006/relationships/customXml" Target="../ink/ink1546.xml"/><Relationship Id="rId174" Type="http://schemas.openxmlformats.org/officeDocument/2006/relationships/customXml" Target="../ink/ink1567.xml"/><Relationship Id="rId381" Type="http://schemas.openxmlformats.org/officeDocument/2006/relationships/image" Target="../media/image1660.png"/><Relationship Id="rId241" Type="http://schemas.openxmlformats.org/officeDocument/2006/relationships/image" Target="../media/image1590.png"/><Relationship Id="rId437" Type="http://schemas.openxmlformats.org/officeDocument/2006/relationships/image" Target="../media/image1688.png"/><Relationship Id="rId479" Type="http://schemas.openxmlformats.org/officeDocument/2006/relationships/image" Target="../media/image1709.png"/><Relationship Id="rId36" Type="http://schemas.openxmlformats.org/officeDocument/2006/relationships/customXml" Target="../ink/ink1498.xml"/><Relationship Id="rId283" Type="http://schemas.openxmlformats.org/officeDocument/2006/relationships/image" Target="../media/image1611.png"/><Relationship Id="rId339" Type="http://schemas.openxmlformats.org/officeDocument/2006/relationships/image" Target="../media/image1639.png"/><Relationship Id="rId490" Type="http://schemas.openxmlformats.org/officeDocument/2006/relationships/customXml" Target="../ink/ink1725.xml"/><Relationship Id="rId504" Type="http://schemas.openxmlformats.org/officeDocument/2006/relationships/customXml" Target="../ink/ink1732.xml"/><Relationship Id="rId78" Type="http://schemas.openxmlformats.org/officeDocument/2006/relationships/customXml" Target="../ink/ink1519.xml"/><Relationship Id="rId101" Type="http://schemas.openxmlformats.org/officeDocument/2006/relationships/image" Target="../media/image1520.png"/><Relationship Id="rId143" Type="http://schemas.openxmlformats.org/officeDocument/2006/relationships/image" Target="../media/image1541.png"/><Relationship Id="rId185" Type="http://schemas.openxmlformats.org/officeDocument/2006/relationships/image" Target="../media/image1562.png"/><Relationship Id="rId350" Type="http://schemas.openxmlformats.org/officeDocument/2006/relationships/customXml" Target="../ink/ink1655.xml"/><Relationship Id="rId406" Type="http://schemas.openxmlformats.org/officeDocument/2006/relationships/customXml" Target="../ink/ink1683.xml"/><Relationship Id="rId9" Type="http://schemas.openxmlformats.org/officeDocument/2006/relationships/image" Target="../media/image1475.png"/><Relationship Id="rId210" Type="http://schemas.openxmlformats.org/officeDocument/2006/relationships/customXml" Target="../ink/ink1585.xml"/><Relationship Id="rId392" Type="http://schemas.openxmlformats.org/officeDocument/2006/relationships/customXml" Target="../ink/ink1676.xml"/><Relationship Id="rId448" Type="http://schemas.openxmlformats.org/officeDocument/2006/relationships/customXml" Target="../ink/ink1704.xml"/><Relationship Id="rId252" Type="http://schemas.openxmlformats.org/officeDocument/2006/relationships/customXml" Target="../ink/ink1606.xml"/><Relationship Id="rId294" Type="http://schemas.openxmlformats.org/officeDocument/2006/relationships/customXml" Target="../ink/ink1627.xml"/><Relationship Id="rId308" Type="http://schemas.openxmlformats.org/officeDocument/2006/relationships/customXml" Target="../ink/ink1634.xml"/><Relationship Id="rId515" Type="http://schemas.openxmlformats.org/officeDocument/2006/relationships/image" Target="../media/image1727.png"/><Relationship Id="rId47" Type="http://schemas.openxmlformats.org/officeDocument/2006/relationships/image" Target="../media/image1494.png"/><Relationship Id="rId89" Type="http://schemas.openxmlformats.org/officeDocument/2006/relationships/image" Target="../media/image1515.png"/><Relationship Id="rId112" Type="http://schemas.openxmlformats.org/officeDocument/2006/relationships/customXml" Target="../ink/ink1536.xml"/><Relationship Id="rId154" Type="http://schemas.openxmlformats.org/officeDocument/2006/relationships/customXml" Target="../ink/ink1557.xml"/><Relationship Id="rId361" Type="http://schemas.openxmlformats.org/officeDocument/2006/relationships/image" Target="../media/image1650.png"/><Relationship Id="rId196" Type="http://schemas.openxmlformats.org/officeDocument/2006/relationships/customXml" Target="../ink/ink1578.xml"/><Relationship Id="rId417" Type="http://schemas.openxmlformats.org/officeDocument/2006/relationships/image" Target="../media/image1678.png"/><Relationship Id="rId459" Type="http://schemas.openxmlformats.org/officeDocument/2006/relationships/image" Target="../media/image1699.png"/><Relationship Id="rId16" Type="http://schemas.openxmlformats.org/officeDocument/2006/relationships/customXml" Target="../ink/ink1488.xml"/><Relationship Id="rId221" Type="http://schemas.openxmlformats.org/officeDocument/2006/relationships/image" Target="../media/image1580.png"/><Relationship Id="rId263" Type="http://schemas.openxmlformats.org/officeDocument/2006/relationships/image" Target="../media/image1601.png"/><Relationship Id="rId319" Type="http://schemas.openxmlformats.org/officeDocument/2006/relationships/image" Target="../media/image1629.png"/><Relationship Id="rId470" Type="http://schemas.openxmlformats.org/officeDocument/2006/relationships/customXml" Target="../ink/ink1715.xml"/><Relationship Id="rId526" Type="http://schemas.openxmlformats.org/officeDocument/2006/relationships/customXml" Target="../ink/ink1743.xml"/><Relationship Id="rId58" Type="http://schemas.openxmlformats.org/officeDocument/2006/relationships/customXml" Target="../ink/ink1509.xml"/><Relationship Id="rId123" Type="http://schemas.openxmlformats.org/officeDocument/2006/relationships/image" Target="../media/image1531.png"/><Relationship Id="rId330" Type="http://schemas.openxmlformats.org/officeDocument/2006/relationships/customXml" Target="../ink/ink1645.xml"/><Relationship Id="rId165" Type="http://schemas.openxmlformats.org/officeDocument/2006/relationships/image" Target="../media/image1552.png"/><Relationship Id="rId372" Type="http://schemas.openxmlformats.org/officeDocument/2006/relationships/customXml" Target="../ink/ink1666.xml"/><Relationship Id="rId428" Type="http://schemas.openxmlformats.org/officeDocument/2006/relationships/customXml" Target="../ink/ink1694.xml"/><Relationship Id="rId232" Type="http://schemas.openxmlformats.org/officeDocument/2006/relationships/customXml" Target="../ink/ink1596.xml"/><Relationship Id="rId274" Type="http://schemas.openxmlformats.org/officeDocument/2006/relationships/customXml" Target="../ink/ink1617.xml"/><Relationship Id="rId481" Type="http://schemas.openxmlformats.org/officeDocument/2006/relationships/image" Target="../media/image1710.png"/><Relationship Id="rId27" Type="http://schemas.openxmlformats.org/officeDocument/2006/relationships/image" Target="../media/image1484.png"/><Relationship Id="rId69" Type="http://schemas.openxmlformats.org/officeDocument/2006/relationships/image" Target="../media/image1505.png"/><Relationship Id="rId134" Type="http://schemas.openxmlformats.org/officeDocument/2006/relationships/customXml" Target="../ink/ink1547.xml"/><Relationship Id="rId80" Type="http://schemas.openxmlformats.org/officeDocument/2006/relationships/customXml" Target="../ink/ink1520.xml"/><Relationship Id="rId176" Type="http://schemas.openxmlformats.org/officeDocument/2006/relationships/customXml" Target="../ink/ink1568.xml"/><Relationship Id="rId341" Type="http://schemas.openxmlformats.org/officeDocument/2006/relationships/image" Target="../media/image1640.png"/><Relationship Id="rId383" Type="http://schemas.openxmlformats.org/officeDocument/2006/relationships/image" Target="../media/image1661.png"/><Relationship Id="rId439" Type="http://schemas.openxmlformats.org/officeDocument/2006/relationships/image" Target="../media/image1689.png"/><Relationship Id="rId201" Type="http://schemas.openxmlformats.org/officeDocument/2006/relationships/image" Target="../media/image1570.png"/><Relationship Id="rId243" Type="http://schemas.openxmlformats.org/officeDocument/2006/relationships/image" Target="../media/image1591.png"/><Relationship Id="rId285" Type="http://schemas.openxmlformats.org/officeDocument/2006/relationships/image" Target="../media/image1612.png"/><Relationship Id="rId450" Type="http://schemas.openxmlformats.org/officeDocument/2006/relationships/customXml" Target="../ink/ink1705.xml"/><Relationship Id="rId506" Type="http://schemas.openxmlformats.org/officeDocument/2006/relationships/customXml" Target="../ink/ink1733.xml"/><Relationship Id="rId38" Type="http://schemas.openxmlformats.org/officeDocument/2006/relationships/customXml" Target="../ink/ink1499.xml"/><Relationship Id="rId103" Type="http://schemas.openxmlformats.org/officeDocument/2006/relationships/image" Target="../media/image1521.png"/><Relationship Id="rId310" Type="http://schemas.openxmlformats.org/officeDocument/2006/relationships/customXml" Target="../ink/ink1635.xml"/><Relationship Id="rId492" Type="http://schemas.openxmlformats.org/officeDocument/2006/relationships/customXml" Target="../ink/ink1726.xml"/><Relationship Id="rId91" Type="http://schemas.openxmlformats.org/officeDocument/2006/relationships/image" Target="../media/image1516.png"/><Relationship Id="rId145" Type="http://schemas.openxmlformats.org/officeDocument/2006/relationships/image" Target="../media/image1542.png"/><Relationship Id="rId187" Type="http://schemas.openxmlformats.org/officeDocument/2006/relationships/image" Target="../media/image1563.png"/><Relationship Id="rId352" Type="http://schemas.openxmlformats.org/officeDocument/2006/relationships/customXml" Target="../ink/ink1656.xml"/><Relationship Id="rId394" Type="http://schemas.openxmlformats.org/officeDocument/2006/relationships/customXml" Target="../ink/ink1677.xml"/><Relationship Id="rId408" Type="http://schemas.openxmlformats.org/officeDocument/2006/relationships/customXml" Target="../ink/ink1684.xml"/><Relationship Id="rId212" Type="http://schemas.openxmlformats.org/officeDocument/2006/relationships/customXml" Target="../ink/ink1586.xml"/><Relationship Id="rId254" Type="http://schemas.openxmlformats.org/officeDocument/2006/relationships/customXml" Target="../ink/ink1607.xml"/><Relationship Id="rId49" Type="http://schemas.openxmlformats.org/officeDocument/2006/relationships/image" Target="../media/image1495.png"/><Relationship Id="rId114" Type="http://schemas.openxmlformats.org/officeDocument/2006/relationships/customXml" Target="../ink/ink1537.xml"/><Relationship Id="rId296" Type="http://schemas.openxmlformats.org/officeDocument/2006/relationships/customXml" Target="../ink/ink1628.xml"/><Relationship Id="rId461" Type="http://schemas.openxmlformats.org/officeDocument/2006/relationships/image" Target="../media/image1700.png"/><Relationship Id="rId517" Type="http://schemas.openxmlformats.org/officeDocument/2006/relationships/image" Target="../media/image1728.png"/><Relationship Id="rId60" Type="http://schemas.openxmlformats.org/officeDocument/2006/relationships/customXml" Target="../ink/ink1510.xml"/><Relationship Id="rId156" Type="http://schemas.openxmlformats.org/officeDocument/2006/relationships/customXml" Target="../ink/ink1558.xml"/><Relationship Id="rId198" Type="http://schemas.openxmlformats.org/officeDocument/2006/relationships/customXml" Target="../ink/ink1579.xml"/><Relationship Id="rId321" Type="http://schemas.openxmlformats.org/officeDocument/2006/relationships/image" Target="../media/image1630.png"/><Relationship Id="rId363" Type="http://schemas.openxmlformats.org/officeDocument/2006/relationships/image" Target="../media/image1651.png"/><Relationship Id="rId419" Type="http://schemas.openxmlformats.org/officeDocument/2006/relationships/image" Target="../media/image1679.png"/><Relationship Id="rId223" Type="http://schemas.openxmlformats.org/officeDocument/2006/relationships/image" Target="../media/image1581.png"/><Relationship Id="rId430" Type="http://schemas.openxmlformats.org/officeDocument/2006/relationships/customXml" Target="../ink/ink1695.xml"/><Relationship Id="rId18" Type="http://schemas.openxmlformats.org/officeDocument/2006/relationships/customXml" Target="../ink/ink1489.xml"/><Relationship Id="rId265" Type="http://schemas.openxmlformats.org/officeDocument/2006/relationships/image" Target="../media/image1602.png"/><Relationship Id="rId472" Type="http://schemas.openxmlformats.org/officeDocument/2006/relationships/customXml" Target="../ink/ink1716.xml"/><Relationship Id="rId528" Type="http://schemas.openxmlformats.org/officeDocument/2006/relationships/customXml" Target="../ink/ink1744.xml"/><Relationship Id="rId125" Type="http://schemas.openxmlformats.org/officeDocument/2006/relationships/image" Target="../media/image1532.png"/><Relationship Id="rId167" Type="http://schemas.openxmlformats.org/officeDocument/2006/relationships/image" Target="../media/image1553.png"/><Relationship Id="rId332" Type="http://schemas.openxmlformats.org/officeDocument/2006/relationships/customXml" Target="../ink/ink1646.xml"/><Relationship Id="rId374" Type="http://schemas.openxmlformats.org/officeDocument/2006/relationships/customXml" Target="../ink/ink1667.xml"/><Relationship Id="rId71" Type="http://schemas.openxmlformats.org/officeDocument/2006/relationships/image" Target="../media/image1506.png"/><Relationship Id="rId234" Type="http://schemas.openxmlformats.org/officeDocument/2006/relationships/customXml" Target="../ink/ink1597.xml"/><Relationship Id="rId2" Type="http://schemas.openxmlformats.org/officeDocument/2006/relationships/customXml" Target="../ink/ink1481.xml"/><Relationship Id="rId29" Type="http://schemas.openxmlformats.org/officeDocument/2006/relationships/image" Target="../media/image1485.png"/><Relationship Id="rId276" Type="http://schemas.openxmlformats.org/officeDocument/2006/relationships/customXml" Target="../ink/ink1618.xml"/><Relationship Id="rId441" Type="http://schemas.openxmlformats.org/officeDocument/2006/relationships/image" Target="../media/image1690.png"/><Relationship Id="rId483" Type="http://schemas.openxmlformats.org/officeDocument/2006/relationships/image" Target="../media/image1711.png"/><Relationship Id="rId40" Type="http://schemas.openxmlformats.org/officeDocument/2006/relationships/customXml" Target="../ink/ink1500.xml"/><Relationship Id="rId136" Type="http://schemas.openxmlformats.org/officeDocument/2006/relationships/customXml" Target="../ink/ink1548.xml"/><Relationship Id="rId178" Type="http://schemas.openxmlformats.org/officeDocument/2006/relationships/customXml" Target="../ink/ink1569.xml"/><Relationship Id="rId301" Type="http://schemas.openxmlformats.org/officeDocument/2006/relationships/image" Target="../media/image1620.png"/><Relationship Id="rId343" Type="http://schemas.openxmlformats.org/officeDocument/2006/relationships/image" Target="../media/image1641.png"/><Relationship Id="rId82" Type="http://schemas.openxmlformats.org/officeDocument/2006/relationships/customXml" Target="../ink/ink1521.xml"/><Relationship Id="rId203" Type="http://schemas.openxmlformats.org/officeDocument/2006/relationships/image" Target="../media/image1571.png"/><Relationship Id="rId385" Type="http://schemas.openxmlformats.org/officeDocument/2006/relationships/image" Target="../media/image1662.png"/><Relationship Id="rId245" Type="http://schemas.openxmlformats.org/officeDocument/2006/relationships/image" Target="../media/image1592.png"/><Relationship Id="rId287" Type="http://schemas.openxmlformats.org/officeDocument/2006/relationships/image" Target="../media/image1613.png"/><Relationship Id="rId410" Type="http://schemas.openxmlformats.org/officeDocument/2006/relationships/customXml" Target="../ink/ink1685.xml"/><Relationship Id="rId452" Type="http://schemas.openxmlformats.org/officeDocument/2006/relationships/customXml" Target="../ink/ink1706.xml"/><Relationship Id="rId494" Type="http://schemas.openxmlformats.org/officeDocument/2006/relationships/customXml" Target="../ink/ink1727.xml"/><Relationship Id="rId508" Type="http://schemas.openxmlformats.org/officeDocument/2006/relationships/customXml" Target="../ink/ink1734.xml"/><Relationship Id="rId105" Type="http://schemas.openxmlformats.org/officeDocument/2006/relationships/image" Target="../media/image1522.png"/><Relationship Id="rId147" Type="http://schemas.openxmlformats.org/officeDocument/2006/relationships/image" Target="../media/image1543.png"/><Relationship Id="rId312" Type="http://schemas.openxmlformats.org/officeDocument/2006/relationships/customXml" Target="../ink/ink1636.xml"/><Relationship Id="rId354" Type="http://schemas.openxmlformats.org/officeDocument/2006/relationships/customXml" Target="../ink/ink1657.xml"/><Relationship Id="rId51" Type="http://schemas.openxmlformats.org/officeDocument/2006/relationships/image" Target="../media/image1496.png"/><Relationship Id="rId93" Type="http://schemas.openxmlformats.org/officeDocument/2006/relationships/image" Target="../media/image1517.png"/><Relationship Id="rId189" Type="http://schemas.openxmlformats.org/officeDocument/2006/relationships/image" Target="../media/image1564.png"/><Relationship Id="rId396" Type="http://schemas.openxmlformats.org/officeDocument/2006/relationships/customXml" Target="../ink/ink1678.xml"/><Relationship Id="rId214" Type="http://schemas.openxmlformats.org/officeDocument/2006/relationships/customXml" Target="../ink/ink1587.xml"/><Relationship Id="rId256" Type="http://schemas.openxmlformats.org/officeDocument/2006/relationships/customXml" Target="../ink/ink1608.xml"/><Relationship Id="rId298" Type="http://schemas.openxmlformats.org/officeDocument/2006/relationships/customXml" Target="../ink/ink1629.xml"/><Relationship Id="rId421" Type="http://schemas.openxmlformats.org/officeDocument/2006/relationships/image" Target="../media/image1680.png"/><Relationship Id="rId463" Type="http://schemas.openxmlformats.org/officeDocument/2006/relationships/image" Target="../media/image1701.png"/><Relationship Id="rId519" Type="http://schemas.openxmlformats.org/officeDocument/2006/relationships/image" Target="../media/image1729.png"/><Relationship Id="rId116" Type="http://schemas.openxmlformats.org/officeDocument/2006/relationships/customXml" Target="../ink/ink1538.xml"/><Relationship Id="rId158" Type="http://schemas.openxmlformats.org/officeDocument/2006/relationships/customXml" Target="../ink/ink1559.xml"/><Relationship Id="rId323" Type="http://schemas.openxmlformats.org/officeDocument/2006/relationships/image" Target="../media/image1631.png"/><Relationship Id="rId20" Type="http://schemas.openxmlformats.org/officeDocument/2006/relationships/customXml" Target="../ink/ink1490.xml"/><Relationship Id="rId62" Type="http://schemas.openxmlformats.org/officeDocument/2006/relationships/customXml" Target="../ink/ink1511.xml"/><Relationship Id="rId365" Type="http://schemas.openxmlformats.org/officeDocument/2006/relationships/image" Target="../media/image1652.png"/><Relationship Id="rId225" Type="http://schemas.openxmlformats.org/officeDocument/2006/relationships/image" Target="../media/image1582.png"/><Relationship Id="rId267" Type="http://schemas.openxmlformats.org/officeDocument/2006/relationships/image" Target="../media/image1603.png"/><Relationship Id="rId432" Type="http://schemas.openxmlformats.org/officeDocument/2006/relationships/customXml" Target="../ink/ink1696.xml"/><Relationship Id="rId474" Type="http://schemas.openxmlformats.org/officeDocument/2006/relationships/customXml" Target="../ink/ink1717.xml"/><Relationship Id="rId127" Type="http://schemas.openxmlformats.org/officeDocument/2006/relationships/image" Target="../media/image1533.png"/><Relationship Id="rId31" Type="http://schemas.openxmlformats.org/officeDocument/2006/relationships/image" Target="../media/image1486.png"/><Relationship Id="rId73" Type="http://schemas.openxmlformats.org/officeDocument/2006/relationships/image" Target="../media/image1507.png"/><Relationship Id="rId169" Type="http://schemas.openxmlformats.org/officeDocument/2006/relationships/image" Target="../media/image1554.png"/><Relationship Id="rId334" Type="http://schemas.openxmlformats.org/officeDocument/2006/relationships/customXml" Target="../ink/ink1647.xml"/><Relationship Id="rId376" Type="http://schemas.openxmlformats.org/officeDocument/2006/relationships/customXml" Target="../ink/ink1668.xml"/><Relationship Id="rId4" Type="http://schemas.openxmlformats.org/officeDocument/2006/relationships/customXml" Target="../ink/ink1482.xml"/><Relationship Id="rId180" Type="http://schemas.openxmlformats.org/officeDocument/2006/relationships/customXml" Target="../ink/ink1570.xml"/><Relationship Id="rId236" Type="http://schemas.openxmlformats.org/officeDocument/2006/relationships/customXml" Target="../ink/ink1598.xml"/><Relationship Id="rId278" Type="http://schemas.openxmlformats.org/officeDocument/2006/relationships/customXml" Target="../ink/ink1619.xml"/><Relationship Id="rId401" Type="http://schemas.openxmlformats.org/officeDocument/2006/relationships/image" Target="../media/image1670.png"/><Relationship Id="rId443" Type="http://schemas.openxmlformats.org/officeDocument/2006/relationships/image" Target="../media/image1691.png"/><Relationship Id="rId303" Type="http://schemas.openxmlformats.org/officeDocument/2006/relationships/image" Target="../media/image1621.png"/><Relationship Id="rId485" Type="http://schemas.openxmlformats.org/officeDocument/2006/relationships/image" Target="../media/image1712.png"/><Relationship Id="rId42" Type="http://schemas.openxmlformats.org/officeDocument/2006/relationships/customXml" Target="../ink/ink1501.xml"/><Relationship Id="rId84" Type="http://schemas.openxmlformats.org/officeDocument/2006/relationships/customXml" Target="../ink/ink1522.xml"/><Relationship Id="rId138" Type="http://schemas.openxmlformats.org/officeDocument/2006/relationships/customXml" Target="../ink/ink1549.xml"/><Relationship Id="rId345" Type="http://schemas.openxmlformats.org/officeDocument/2006/relationships/image" Target="../media/image1642.png"/><Relationship Id="rId387" Type="http://schemas.openxmlformats.org/officeDocument/2006/relationships/image" Target="../media/image1663.png"/><Relationship Id="rId510" Type="http://schemas.openxmlformats.org/officeDocument/2006/relationships/customXml" Target="../ink/ink1735.xml"/><Relationship Id="rId191" Type="http://schemas.openxmlformats.org/officeDocument/2006/relationships/image" Target="../media/image1565.png"/><Relationship Id="rId205" Type="http://schemas.openxmlformats.org/officeDocument/2006/relationships/image" Target="../media/image1572.png"/><Relationship Id="rId247" Type="http://schemas.openxmlformats.org/officeDocument/2006/relationships/image" Target="../media/image1593.png"/><Relationship Id="rId412" Type="http://schemas.openxmlformats.org/officeDocument/2006/relationships/customXml" Target="../ink/ink1686.xml"/><Relationship Id="rId107" Type="http://schemas.openxmlformats.org/officeDocument/2006/relationships/image" Target="../media/image1523.png"/><Relationship Id="rId289" Type="http://schemas.openxmlformats.org/officeDocument/2006/relationships/image" Target="../media/image1614.png"/><Relationship Id="rId454" Type="http://schemas.openxmlformats.org/officeDocument/2006/relationships/customXml" Target="../ink/ink1707.xml"/><Relationship Id="rId496" Type="http://schemas.openxmlformats.org/officeDocument/2006/relationships/customXml" Target="../ink/ink1728.xml"/><Relationship Id="rId11" Type="http://schemas.openxmlformats.org/officeDocument/2006/relationships/image" Target="../media/image1476.png"/><Relationship Id="rId53" Type="http://schemas.openxmlformats.org/officeDocument/2006/relationships/image" Target="../media/image1497.png"/><Relationship Id="rId149" Type="http://schemas.openxmlformats.org/officeDocument/2006/relationships/image" Target="../media/image1544.png"/><Relationship Id="rId314" Type="http://schemas.openxmlformats.org/officeDocument/2006/relationships/customXml" Target="../ink/ink1637.xml"/><Relationship Id="rId356" Type="http://schemas.openxmlformats.org/officeDocument/2006/relationships/customXml" Target="../ink/ink1658.xml"/><Relationship Id="rId398" Type="http://schemas.openxmlformats.org/officeDocument/2006/relationships/customXml" Target="../ink/ink1679.xml"/><Relationship Id="rId521" Type="http://schemas.openxmlformats.org/officeDocument/2006/relationships/image" Target="../media/image1730.png"/><Relationship Id="rId95" Type="http://schemas.openxmlformats.org/officeDocument/2006/relationships/image" Target="../media/image1518.png"/><Relationship Id="rId160" Type="http://schemas.openxmlformats.org/officeDocument/2006/relationships/customXml" Target="../ink/ink1560.xml"/><Relationship Id="rId216" Type="http://schemas.openxmlformats.org/officeDocument/2006/relationships/customXml" Target="../ink/ink1588.xml"/><Relationship Id="rId423" Type="http://schemas.openxmlformats.org/officeDocument/2006/relationships/image" Target="../media/image1681.png"/><Relationship Id="rId258" Type="http://schemas.openxmlformats.org/officeDocument/2006/relationships/customXml" Target="../ink/ink1609.xml"/><Relationship Id="rId465" Type="http://schemas.openxmlformats.org/officeDocument/2006/relationships/image" Target="../media/image1702.png"/><Relationship Id="rId22" Type="http://schemas.openxmlformats.org/officeDocument/2006/relationships/customXml" Target="../ink/ink1491.xml"/><Relationship Id="rId64" Type="http://schemas.openxmlformats.org/officeDocument/2006/relationships/customXml" Target="../ink/ink1512.xml"/><Relationship Id="rId118" Type="http://schemas.openxmlformats.org/officeDocument/2006/relationships/customXml" Target="../ink/ink1539.xml"/><Relationship Id="rId325" Type="http://schemas.openxmlformats.org/officeDocument/2006/relationships/image" Target="../media/image1632.png"/><Relationship Id="rId367" Type="http://schemas.openxmlformats.org/officeDocument/2006/relationships/image" Target="../media/image1653.png"/><Relationship Id="rId171" Type="http://schemas.openxmlformats.org/officeDocument/2006/relationships/image" Target="../media/image1555.png"/><Relationship Id="rId227" Type="http://schemas.openxmlformats.org/officeDocument/2006/relationships/image" Target="../media/image1583.png"/><Relationship Id="rId269" Type="http://schemas.openxmlformats.org/officeDocument/2006/relationships/image" Target="../media/image1604.png"/><Relationship Id="rId434" Type="http://schemas.openxmlformats.org/officeDocument/2006/relationships/customXml" Target="../ink/ink1697.xml"/><Relationship Id="rId476" Type="http://schemas.openxmlformats.org/officeDocument/2006/relationships/customXml" Target="../ink/ink1718.xml"/><Relationship Id="rId33" Type="http://schemas.openxmlformats.org/officeDocument/2006/relationships/image" Target="../media/image1487.png"/><Relationship Id="rId129" Type="http://schemas.openxmlformats.org/officeDocument/2006/relationships/image" Target="../media/image1534.png"/><Relationship Id="rId280" Type="http://schemas.openxmlformats.org/officeDocument/2006/relationships/customXml" Target="../ink/ink1620.xml"/><Relationship Id="rId336" Type="http://schemas.openxmlformats.org/officeDocument/2006/relationships/customXml" Target="../ink/ink1648.xml"/><Relationship Id="rId501" Type="http://schemas.openxmlformats.org/officeDocument/2006/relationships/image" Target="../media/image1720.png"/><Relationship Id="rId75" Type="http://schemas.openxmlformats.org/officeDocument/2006/relationships/image" Target="../media/image1508.png"/><Relationship Id="rId140" Type="http://schemas.openxmlformats.org/officeDocument/2006/relationships/customXml" Target="../ink/ink1550.xml"/><Relationship Id="rId182" Type="http://schemas.openxmlformats.org/officeDocument/2006/relationships/customXml" Target="../ink/ink1571.xml"/><Relationship Id="rId378" Type="http://schemas.openxmlformats.org/officeDocument/2006/relationships/customXml" Target="../ink/ink1669.xml"/><Relationship Id="rId403" Type="http://schemas.openxmlformats.org/officeDocument/2006/relationships/image" Target="../media/image1671.png"/><Relationship Id="rId6" Type="http://schemas.openxmlformats.org/officeDocument/2006/relationships/customXml" Target="../ink/ink1483.xml"/><Relationship Id="rId238" Type="http://schemas.openxmlformats.org/officeDocument/2006/relationships/customXml" Target="../ink/ink1599.xml"/><Relationship Id="rId445" Type="http://schemas.openxmlformats.org/officeDocument/2006/relationships/image" Target="../media/image1692.png"/><Relationship Id="rId487" Type="http://schemas.openxmlformats.org/officeDocument/2006/relationships/image" Target="../media/image1713.png"/><Relationship Id="rId291" Type="http://schemas.openxmlformats.org/officeDocument/2006/relationships/image" Target="../media/image1615.png"/><Relationship Id="rId305" Type="http://schemas.openxmlformats.org/officeDocument/2006/relationships/image" Target="../media/image1622.png"/><Relationship Id="rId347" Type="http://schemas.openxmlformats.org/officeDocument/2006/relationships/image" Target="../media/image1643.png"/><Relationship Id="rId512" Type="http://schemas.openxmlformats.org/officeDocument/2006/relationships/customXml" Target="../ink/ink1736.xml"/><Relationship Id="rId44" Type="http://schemas.openxmlformats.org/officeDocument/2006/relationships/customXml" Target="../ink/ink1502.xml"/><Relationship Id="rId86" Type="http://schemas.openxmlformats.org/officeDocument/2006/relationships/customXml" Target="../ink/ink1523.xml"/><Relationship Id="rId151" Type="http://schemas.openxmlformats.org/officeDocument/2006/relationships/image" Target="../media/image1545.png"/><Relationship Id="rId389" Type="http://schemas.openxmlformats.org/officeDocument/2006/relationships/image" Target="../media/image1664.png"/><Relationship Id="rId193" Type="http://schemas.openxmlformats.org/officeDocument/2006/relationships/image" Target="../media/image1566.png"/><Relationship Id="rId207" Type="http://schemas.openxmlformats.org/officeDocument/2006/relationships/image" Target="../media/image1573.png"/><Relationship Id="rId249" Type="http://schemas.openxmlformats.org/officeDocument/2006/relationships/image" Target="../media/image1594.png"/><Relationship Id="rId414" Type="http://schemas.openxmlformats.org/officeDocument/2006/relationships/customXml" Target="../ink/ink1687.xml"/><Relationship Id="rId456" Type="http://schemas.openxmlformats.org/officeDocument/2006/relationships/customXml" Target="../ink/ink1708.xml"/><Relationship Id="rId498" Type="http://schemas.openxmlformats.org/officeDocument/2006/relationships/customXml" Target="../ink/ink1729.xml"/><Relationship Id="rId13" Type="http://schemas.openxmlformats.org/officeDocument/2006/relationships/image" Target="../media/image1477.png"/><Relationship Id="rId109" Type="http://schemas.openxmlformats.org/officeDocument/2006/relationships/image" Target="../media/image1524.png"/><Relationship Id="rId260" Type="http://schemas.openxmlformats.org/officeDocument/2006/relationships/customXml" Target="../ink/ink1610.xml"/><Relationship Id="rId316" Type="http://schemas.openxmlformats.org/officeDocument/2006/relationships/customXml" Target="../ink/ink1638.xml"/><Relationship Id="rId523" Type="http://schemas.openxmlformats.org/officeDocument/2006/relationships/image" Target="../media/image1731.png"/><Relationship Id="rId55" Type="http://schemas.openxmlformats.org/officeDocument/2006/relationships/image" Target="../media/image1498.png"/><Relationship Id="rId97" Type="http://schemas.openxmlformats.org/officeDocument/2006/relationships/image" Target="../media/image4.png"/><Relationship Id="rId120" Type="http://schemas.openxmlformats.org/officeDocument/2006/relationships/customXml" Target="../ink/ink1540.xml"/><Relationship Id="rId358" Type="http://schemas.openxmlformats.org/officeDocument/2006/relationships/customXml" Target="../ink/ink1659.xml"/><Relationship Id="rId162" Type="http://schemas.openxmlformats.org/officeDocument/2006/relationships/customXml" Target="../ink/ink1561.xml"/><Relationship Id="rId218" Type="http://schemas.openxmlformats.org/officeDocument/2006/relationships/customXml" Target="../ink/ink1589.xml"/><Relationship Id="rId425" Type="http://schemas.openxmlformats.org/officeDocument/2006/relationships/image" Target="../media/image1682.png"/><Relationship Id="rId467" Type="http://schemas.openxmlformats.org/officeDocument/2006/relationships/image" Target="../media/image1703.png"/><Relationship Id="rId271" Type="http://schemas.openxmlformats.org/officeDocument/2006/relationships/image" Target="../media/image1605.png"/><Relationship Id="rId24" Type="http://schemas.openxmlformats.org/officeDocument/2006/relationships/customXml" Target="../ink/ink1492.xml"/><Relationship Id="rId66" Type="http://schemas.openxmlformats.org/officeDocument/2006/relationships/customXml" Target="../ink/ink1513.xml"/><Relationship Id="rId131" Type="http://schemas.openxmlformats.org/officeDocument/2006/relationships/image" Target="../media/image1535.png"/><Relationship Id="rId327" Type="http://schemas.openxmlformats.org/officeDocument/2006/relationships/image" Target="../media/image1633.png"/><Relationship Id="rId369" Type="http://schemas.openxmlformats.org/officeDocument/2006/relationships/image" Target="../media/image1654.png"/><Relationship Id="rId173" Type="http://schemas.openxmlformats.org/officeDocument/2006/relationships/image" Target="../media/image1556.png"/><Relationship Id="rId229" Type="http://schemas.openxmlformats.org/officeDocument/2006/relationships/image" Target="../media/image1584.png"/><Relationship Id="rId380" Type="http://schemas.openxmlformats.org/officeDocument/2006/relationships/customXml" Target="../ink/ink1670.xml"/><Relationship Id="rId436" Type="http://schemas.openxmlformats.org/officeDocument/2006/relationships/customXml" Target="../ink/ink1698.xml"/><Relationship Id="rId240" Type="http://schemas.openxmlformats.org/officeDocument/2006/relationships/customXml" Target="../ink/ink1600.xml"/><Relationship Id="rId478" Type="http://schemas.openxmlformats.org/officeDocument/2006/relationships/customXml" Target="../ink/ink1719.xml"/><Relationship Id="rId35" Type="http://schemas.openxmlformats.org/officeDocument/2006/relationships/image" Target="../media/image1488.png"/><Relationship Id="rId77" Type="http://schemas.openxmlformats.org/officeDocument/2006/relationships/image" Target="../media/image1509.png"/><Relationship Id="rId100" Type="http://schemas.openxmlformats.org/officeDocument/2006/relationships/customXml" Target="../ink/ink1530.xml"/><Relationship Id="rId282" Type="http://schemas.openxmlformats.org/officeDocument/2006/relationships/customXml" Target="../ink/ink1621.xml"/><Relationship Id="rId338" Type="http://schemas.openxmlformats.org/officeDocument/2006/relationships/customXml" Target="../ink/ink1649.xml"/><Relationship Id="rId503" Type="http://schemas.openxmlformats.org/officeDocument/2006/relationships/image" Target="../media/image1721.png"/><Relationship Id="rId8" Type="http://schemas.openxmlformats.org/officeDocument/2006/relationships/customXml" Target="../ink/ink1484.xml"/><Relationship Id="rId142" Type="http://schemas.openxmlformats.org/officeDocument/2006/relationships/customXml" Target="../ink/ink1551.xml"/><Relationship Id="rId184" Type="http://schemas.openxmlformats.org/officeDocument/2006/relationships/customXml" Target="../ink/ink1572.xml"/><Relationship Id="rId391" Type="http://schemas.openxmlformats.org/officeDocument/2006/relationships/image" Target="../media/image1665.png"/><Relationship Id="rId405" Type="http://schemas.openxmlformats.org/officeDocument/2006/relationships/image" Target="../media/image1672.png"/><Relationship Id="rId447" Type="http://schemas.openxmlformats.org/officeDocument/2006/relationships/image" Target="../media/image1693.png"/><Relationship Id="rId251" Type="http://schemas.openxmlformats.org/officeDocument/2006/relationships/image" Target="../media/image1595.png"/><Relationship Id="rId489" Type="http://schemas.openxmlformats.org/officeDocument/2006/relationships/image" Target="../media/image1714.png"/><Relationship Id="rId46" Type="http://schemas.openxmlformats.org/officeDocument/2006/relationships/customXml" Target="../ink/ink1503.xml"/><Relationship Id="rId293" Type="http://schemas.openxmlformats.org/officeDocument/2006/relationships/image" Target="../media/image1616.png"/><Relationship Id="rId307" Type="http://schemas.openxmlformats.org/officeDocument/2006/relationships/image" Target="../media/image1623.png"/><Relationship Id="rId349" Type="http://schemas.openxmlformats.org/officeDocument/2006/relationships/image" Target="../media/image1644.png"/><Relationship Id="rId514" Type="http://schemas.openxmlformats.org/officeDocument/2006/relationships/customXml" Target="../ink/ink1737.xml"/><Relationship Id="rId88" Type="http://schemas.openxmlformats.org/officeDocument/2006/relationships/customXml" Target="../ink/ink1524.xml"/><Relationship Id="rId111" Type="http://schemas.openxmlformats.org/officeDocument/2006/relationships/image" Target="../media/image1525.png"/><Relationship Id="rId153" Type="http://schemas.openxmlformats.org/officeDocument/2006/relationships/image" Target="../media/image1546.png"/><Relationship Id="rId195" Type="http://schemas.openxmlformats.org/officeDocument/2006/relationships/image" Target="../media/image1567.png"/><Relationship Id="rId209" Type="http://schemas.openxmlformats.org/officeDocument/2006/relationships/image" Target="../media/image1574.png"/><Relationship Id="rId360" Type="http://schemas.openxmlformats.org/officeDocument/2006/relationships/customXml" Target="../ink/ink1660.xml"/><Relationship Id="rId416" Type="http://schemas.openxmlformats.org/officeDocument/2006/relationships/customXml" Target="../ink/ink1688.xml"/><Relationship Id="rId220" Type="http://schemas.openxmlformats.org/officeDocument/2006/relationships/customXml" Target="../ink/ink1590.xml"/><Relationship Id="rId458" Type="http://schemas.openxmlformats.org/officeDocument/2006/relationships/customXml" Target="../ink/ink1709.xml"/><Relationship Id="rId15" Type="http://schemas.openxmlformats.org/officeDocument/2006/relationships/image" Target="../media/image1478.png"/><Relationship Id="rId57" Type="http://schemas.openxmlformats.org/officeDocument/2006/relationships/image" Target="../media/image1499.png"/><Relationship Id="rId262" Type="http://schemas.openxmlformats.org/officeDocument/2006/relationships/customXml" Target="../ink/ink1611.xml"/><Relationship Id="rId318" Type="http://schemas.openxmlformats.org/officeDocument/2006/relationships/customXml" Target="../ink/ink1639.xml"/><Relationship Id="rId525" Type="http://schemas.openxmlformats.org/officeDocument/2006/relationships/image" Target="../media/image1732.png"/><Relationship Id="rId99" Type="http://schemas.openxmlformats.org/officeDocument/2006/relationships/image" Target="../media/image1519.png"/><Relationship Id="rId122" Type="http://schemas.openxmlformats.org/officeDocument/2006/relationships/customXml" Target="../ink/ink1541.xml"/><Relationship Id="rId164" Type="http://schemas.openxmlformats.org/officeDocument/2006/relationships/customXml" Target="../ink/ink1562.xml"/><Relationship Id="rId371" Type="http://schemas.openxmlformats.org/officeDocument/2006/relationships/image" Target="../media/image1655.png"/><Relationship Id="rId427" Type="http://schemas.openxmlformats.org/officeDocument/2006/relationships/image" Target="../media/image1683.png"/><Relationship Id="rId469" Type="http://schemas.openxmlformats.org/officeDocument/2006/relationships/image" Target="../media/image1704.png"/><Relationship Id="rId26" Type="http://schemas.openxmlformats.org/officeDocument/2006/relationships/customXml" Target="../ink/ink1493.xml"/><Relationship Id="rId231" Type="http://schemas.openxmlformats.org/officeDocument/2006/relationships/image" Target="../media/image1585.png"/><Relationship Id="rId273" Type="http://schemas.openxmlformats.org/officeDocument/2006/relationships/image" Target="../media/image1606.png"/><Relationship Id="rId329" Type="http://schemas.openxmlformats.org/officeDocument/2006/relationships/image" Target="../media/image1634.png"/><Relationship Id="rId480" Type="http://schemas.openxmlformats.org/officeDocument/2006/relationships/customXml" Target="../ink/ink1720.xml"/><Relationship Id="rId68" Type="http://schemas.openxmlformats.org/officeDocument/2006/relationships/customXml" Target="../ink/ink1514.xml"/><Relationship Id="rId133" Type="http://schemas.openxmlformats.org/officeDocument/2006/relationships/image" Target="../media/image1536.png"/><Relationship Id="rId175" Type="http://schemas.openxmlformats.org/officeDocument/2006/relationships/image" Target="../media/image1557.png"/><Relationship Id="rId340" Type="http://schemas.openxmlformats.org/officeDocument/2006/relationships/customXml" Target="../ink/ink1650.xml"/><Relationship Id="rId200" Type="http://schemas.openxmlformats.org/officeDocument/2006/relationships/customXml" Target="../ink/ink1580.xml"/><Relationship Id="rId382" Type="http://schemas.openxmlformats.org/officeDocument/2006/relationships/customXml" Target="../ink/ink1671.xml"/><Relationship Id="rId438" Type="http://schemas.openxmlformats.org/officeDocument/2006/relationships/customXml" Target="../ink/ink1699.xml"/><Relationship Id="rId242" Type="http://schemas.openxmlformats.org/officeDocument/2006/relationships/customXml" Target="../ink/ink1601.xml"/><Relationship Id="rId284" Type="http://schemas.openxmlformats.org/officeDocument/2006/relationships/customXml" Target="../ink/ink1622.xml"/><Relationship Id="rId491" Type="http://schemas.openxmlformats.org/officeDocument/2006/relationships/image" Target="../media/image1715.png"/><Relationship Id="rId505" Type="http://schemas.openxmlformats.org/officeDocument/2006/relationships/image" Target="../media/image1722.png"/><Relationship Id="rId37" Type="http://schemas.openxmlformats.org/officeDocument/2006/relationships/image" Target="../media/image1489.png"/><Relationship Id="rId79" Type="http://schemas.openxmlformats.org/officeDocument/2006/relationships/image" Target="../media/image1510.png"/><Relationship Id="rId102" Type="http://schemas.openxmlformats.org/officeDocument/2006/relationships/customXml" Target="../ink/ink1531.xml"/><Relationship Id="rId144" Type="http://schemas.openxmlformats.org/officeDocument/2006/relationships/customXml" Target="../ink/ink1552.xml"/><Relationship Id="rId90" Type="http://schemas.openxmlformats.org/officeDocument/2006/relationships/customXml" Target="../ink/ink1525.xml"/><Relationship Id="rId186" Type="http://schemas.openxmlformats.org/officeDocument/2006/relationships/customXml" Target="../ink/ink1573.xml"/><Relationship Id="rId351" Type="http://schemas.openxmlformats.org/officeDocument/2006/relationships/image" Target="../media/image1645.png"/><Relationship Id="rId393" Type="http://schemas.openxmlformats.org/officeDocument/2006/relationships/image" Target="../media/image1666.png"/><Relationship Id="rId407" Type="http://schemas.openxmlformats.org/officeDocument/2006/relationships/image" Target="../media/image1673.png"/><Relationship Id="rId449" Type="http://schemas.openxmlformats.org/officeDocument/2006/relationships/image" Target="../media/image1694.png"/><Relationship Id="rId211" Type="http://schemas.openxmlformats.org/officeDocument/2006/relationships/image" Target="../media/image1575.png"/><Relationship Id="rId253" Type="http://schemas.openxmlformats.org/officeDocument/2006/relationships/image" Target="../media/image1596.png"/><Relationship Id="rId295" Type="http://schemas.openxmlformats.org/officeDocument/2006/relationships/image" Target="../media/image1617.png"/><Relationship Id="rId309" Type="http://schemas.openxmlformats.org/officeDocument/2006/relationships/image" Target="../media/image1624.png"/><Relationship Id="rId460" Type="http://schemas.openxmlformats.org/officeDocument/2006/relationships/customXml" Target="../ink/ink1710.xml"/><Relationship Id="rId516" Type="http://schemas.openxmlformats.org/officeDocument/2006/relationships/customXml" Target="../ink/ink1738.xml"/><Relationship Id="rId48" Type="http://schemas.openxmlformats.org/officeDocument/2006/relationships/customXml" Target="../ink/ink1504.xml"/><Relationship Id="rId113" Type="http://schemas.openxmlformats.org/officeDocument/2006/relationships/image" Target="../media/image1526.png"/><Relationship Id="rId320" Type="http://schemas.openxmlformats.org/officeDocument/2006/relationships/customXml" Target="../ink/ink1640.xml"/><Relationship Id="rId155" Type="http://schemas.openxmlformats.org/officeDocument/2006/relationships/image" Target="../media/image1547.png"/><Relationship Id="rId197" Type="http://schemas.openxmlformats.org/officeDocument/2006/relationships/image" Target="../media/image1568.png"/><Relationship Id="rId362" Type="http://schemas.openxmlformats.org/officeDocument/2006/relationships/customXml" Target="../ink/ink1661.xml"/><Relationship Id="rId418" Type="http://schemas.openxmlformats.org/officeDocument/2006/relationships/customXml" Target="../ink/ink1689.xml"/><Relationship Id="rId222" Type="http://schemas.openxmlformats.org/officeDocument/2006/relationships/customXml" Target="../ink/ink1591.xml"/><Relationship Id="rId264" Type="http://schemas.openxmlformats.org/officeDocument/2006/relationships/customXml" Target="../ink/ink1612.xml"/><Relationship Id="rId471" Type="http://schemas.openxmlformats.org/officeDocument/2006/relationships/image" Target="../media/image1705.png"/><Relationship Id="rId17" Type="http://schemas.openxmlformats.org/officeDocument/2006/relationships/image" Target="../media/image1479.png"/><Relationship Id="rId59" Type="http://schemas.openxmlformats.org/officeDocument/2006/relationships/image" Target="../media/image1500.png"/><Relationship Id="rId124" Type="http://schemas.openxmlformats.org/officeDocument/2006/relationships/customXml" Target="../ink/ink1542.xml"/><Relationship Id="rId527" Type="http://schemas.openxmlformats.org/officeDocument/2006/relationships/image" Target="../media/image1733.png"/><Relationship Id="rId70" Type="http://schemas.openxmlformats.org/officeDocument/2006/relationships/customXml" Target="../ink/ink1515.xml"/><Relationship Id="rId166" Type="http://schemas.openxmlformats.org/officeDocument/2006/relationships/customXml" Target="../ink/ink1563.xml"/><Relationship Id="rId331" Type="http://schemas.openxmlformats.org/officeDocument/2006/relationships/image" Target="../media/image1635.png"/><Relationship Id="rId373" Type="http://schemas.openxmlformats.org/officeDocument/2006/relationships/image" Target="../media/image1656.png"/><Relationship Id="rId429" Type="http://schemas.openxmlformats.org/officeDocument/2006/relationships/image" Target="../media/image1684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86.png"/><Relationship Id="rId440" Type="http://schemas.openxmlformats.org/officeDocument/2006/relationships/customXml" Target="../ink/ink1700.xml"/><Relationship Id="rId28" Type="http://schemas.openxmlformats.org/officeDocument/2006/relationships/customXml" Target="../ink/ink1494.xml"/><Relationship Id="rId275" Type="http://schemas.openxmlformats.org/officeDocument/2006/relationships/image" Target="../media/image1607.png"/><Relationship Id="rId300" Type="http://schemas.openxmlformats.org/officeDocument/2006/relationships/customXml" Target="../ink/ink1630.xml"/><Relationship Id="rId482" Type="http://schemas.openxmlformats.org/officeDocument/2006/relationships/customXml" Target="../ink/ink1721.xml"/><Relationship Id="rId81" Type="http://schemas.openxmlformats.org/officeDocument/2006/relationships/image" Target="../media/image1511.png"/><Relationship Id="rId135" Type="http://schemas.openxmlformats.org/officeDocument/2006/relationships/image" Target="../media/image1537.png"/><Relationship Id="rId177" Type="http://schemas.openxmlformats.org/officeDocument/2006/relationships/image" Target="../media/image1558.png"/><Relationship Id="rId342" Type="http://schemas.openxmlformats.org/officeDocument/2006/relationships/customXml" Target="../ink/ink1651.xml"/><Relationship Id="rId384" Type="http://schemas.openxmlformats.org/officeDocument/2006/relationships/customXml" Target="../ink/ink1672.xml"/><Relationship Id="rId202" Type="http://schemas.openxmlformats.org/officeDocument/2006/relationships/customXml" Target="../ink/ink1581.xml"/><Relationship Id="rId244" Type="http://schemas.openxmlformats.org/officeDocument/2006/relationships/customXml" Target="../ink/ink1602.xml"/><Relationship Id="rId39" Type="http://schemas.openxmlformats.org/officeDocument/2006/relationships/image" Target="../media/image1490.png"/><Relationship Id="rId286" Type="http://schemas.openxmlformats.org/officeDocument/2006/relationships/customXml" Target="../ink/ink1623.xml"/><Relationship Id="rId451" Type="http://schemas.openxmlformats.org/officeDocument/2006/relationships/image" Target="../media/image1695.png"/><Relationship Id="rId493" Type="http://schemas.openxmlformats.org/officeDocument/2006/relationships/image" Target="../media/image1716.png"/><Relationship Id="rId507" Type="http://schemas.openxmlformats.org/officeDocument/2006/relationships/image" Target="../media/image1723.png"/><Relationship Id="rId50" Type="http://schemas.openxmlformats.org/officeDocument/2006/relationships/customXml" Target="../ink/ink1505.xml"/><Relationship Id="rId104" Type="http://schemas.openxmlformats.org/officeDocument/2006/relationships/customXml" Target="../ink/ink1532.xml"/><Relationship Id="rId146" Type="http://schemas.openxmlformats.org/officeDocument/2006/relationships/customXml" Target="../ink/ink1553.xml"/><Relationship Id="rId188" Type="http://schemas.openxmlformats.org/officeDocument/2006/relationships/customXml" Target="../ink/ink1574.xml"/><Relationship Id="rId311" Type="http://schemas.openxmlformats.org/officeDocument/2006/relationships/image" Target="../media/image1625.png"/><Relationship Id="rId353" Type="http://schemas.openxmlformats.org/officeDocument/2006/relationships/image" Target="../media/image1646.png"/><Relationship Id="rId395" Type="http://schemas.openxmlformats.org/officeDocument/2006/relationships/image" Target="../media/image1667.png"/><Relationship Id="rId409" Type="http://schemas.openxmlformats.org/officeDocument/2006/relationships/image" Target="../media/image1674.png"/><Relationship Id="rId92" Type="http://schemas.openxmlformats.org/officeDocument/2006/relationships/customXml" Target="../ink/ink1526.xml"/><Relationship Id="rId213" Type="http://schemas.openxmlformats.org/officeDocument/2006/relationships/image" Target="../media/image1576.png"/><Relationship Id="rId420" Type="http://schemas.openxmlformats.org/officeDocument/2006/relationships/customXml" Target="../ink/ink1690.xml"/><Relationship Id="rId255" Type="http://schemas.openxmlformats.org/officeDocument/2006/relationships/image" Target="../media/image1597.png"/><Relationship Id="rId297" Type="http://schemas.openxmlformats.org/officeDocument/2006/relationships/image" Target="../media/image1618.png"/><Relationship Id="rId462" Type="http://schemas.openxmlformats.org/officeDocument/2006/relationships/customXml" Target="../ink/ink1711.xml"/><Relationship Id="rId518" Type="http://schemas.openxmlformats.org/officeDocument/2006/relationships/customXml" Target="../ink/ink1739.xml"/><Relationship Id="rId115" Type="http://schemas.openxmlformats.org/officeDocument/2006/relationships/image" Target="../media/image1527.png"/><Relationship Id="rId157" Type="http://schemas.openxmlformats.org/officeDocument/2006/relationships/image" Target="../media/image1548.png"/><Relationship Id="rId322" Type="http://schemas.openxmlformats.org/officeDocument/2006/relationships/customXml" Target="../ink/ink1641.xml"/><Relationship Id="rId364" Type="http://schemas.openxmlformats.org/officeDocument/2006/relationships/customXml" Target="../ink/ink1662.xml"/><Relationship Id="rId61" Type="http://schemas.openxmlformats.org/officeDocument/2006/relationships/image" Target="../media/image1501.png"/><Relationship Id="rId199" Type="http://schemas.openxmlformats.org/officeDocument/2006/relationships/image" Target="../media/image1569.png"/><Relationship Id="rId19" Type="http://schemas.openxmlformats.org/officeDocument/2006/relationships/image" Target="../media/image1480.png"/><Relationship Id="rId224" Type="http://schemas.openxmlformats.org/officeDocument/2006/relationships/customXml" Target="../ink/ink1592.xml"/><Relationship Id="rId266" Type="http://schemas.openxmlformats.org/officeDocument/2006/relationships/customXml" Target="../ink/ink1613.xml"/><Relationship Id="rId431" Type="http://schemas.openxmlformats.org/officeDocument/2006/relationships/image" Target="../media/image1685.png"/><Relationship Id="rId473" Type="http://schemas.openxmlformats.org/officeDocument/2006/relationships/image" Target="../media/image1706.png"/><Relationship Id="rId529" Type="http://schemas.openxmlformats.org/officeDocument/2006/relationships/image" Target="../media/image1734.png"/><Relationship Id="rId30" Type="http://schemas.openxmlformats.org/officeDocument/2006/relationships/customXml" Target="../ink/ink1495.xml"/><Relationship Id="rId126" Type="http://schemas.openxmlformats.org/officeDocument/2006/relationships/customXml" Target="../ink/ink1543.xml"/><Relationship Id="rId168" Type="http://schemas.openxmlformats.org/officeDocument/2006/relationships/customXml" Target="../ink/ink1564.xml"/><Relationship Id="rId333" Type="http://schemas.openxmlformats.org/officeDocument/2006/relationships/image" Target="../media/image1636.png"/><Relationship Id="rId72" Type="http://schemas.openxmlformats.org/officeDocument/2006/relationships/customXml" Target="../ink/ink1516.xml"/><Relationship Id="rId375" Type="http://schemas.openxmlformats.org/officeDocument/2006/relationships/image" Target="../media/image1657.png"/><Relationship Id="rId3" Type="http://schemas.openxmlformats.org/officeDocument/2006/relationships/image" Target="../media/image1472.png"/><Relationship Id="rId235" Type="http://schemas.openxmlformats.org/officeDocument/2006/relationships/image" Target="../media/image1587.png"/><Relationship Id="rId277" Type="http://schemas.openxmlformats.org/officeDocument/2006/relationships/image" Target="../media/image1608.png"/><Relationship Id="rId400" Type="http://schemas.openxmlformats.org/officeDocument/2006/relationships/customXml" Target="../ink/ink1680.xml"/><Relationship Id="rId442" Type="http://schemas.openxmlformats.org/officeDocument/2006/relationships/customXml" Target="../ink/ink1701.xml"/><Relationship Id="rId484" Type="http://schemas.openxmlformats.org/officeDocument/2006/relationships/customXml" Target="../ink/ink1722.xml"/><Relationship Id="rId137" Type="http://schemas.openxmlformats.org/officeDocument/2006/relationships/image" Target="../media/image1538.png"/><Relationship Id="rId302" Type="http://schemas.openxmlformats.org/officeDocument/2006/relationships/customXml" Target="../ink/ink1631.xml"/><Relationship Id="rId344" Type="http://schemas.openxmlformats.org/officeDocument/2006/relationships/customXml" Target="../ink/ink1652.xml"/><Relationship Id="rId41" Type="http://schemas.openxmlformats.org/officeDocument/2006/relationships/image" Target="../media/image1491.png"/><Relationship Id="rId83" Type="http://schemas.openxmlformats.org/officeDocument/2006/relationships/image" Target="../media/image1512.png"/><Relationship Id="rId179" Type="http://schemas.openxmlformats.org/officeDocument/2006/relationships/image" Target="../media/image1559.png"/><Relationship Id="rId386" Type="http://schemas.openxmlformats.org/officeDocument/2006/relationships/customXml" Target="../ink/ink1673.xml"/><Relationship Id="rId190" Type="http://schemas.openxmlformats.org/officeDocument/2006/relationships/customXml" Target="../ink/ink1575.xml"/><Relationship Id="rId204" Type="http://schemas.openxmlformats.org/officeDocument/2006/relationships/customXml" Target="../ink/ink1582.xml"/><Relationship Id="rId246" Type="http://schemas.openxmlformats.org/officeDocument/2006/relationships/customXml" Target="../ink/ink1603.xml"/><Relationship Id="rId288" Type="http://schemas.openxmlformats.org/officeDocument/2006/relationships/customXml" Target="../ink/ink1624.xml"/><Relationship Id="rId411" Type="http://schemas.openxmlformats.org/officeDocument/2006/relationships/image" Target="../media/image1675.png"/><Relationship Id="rId453" Type="http://schemas.openxmlformats.org/officeDocument/2006/relationships/image" Target="../media/image1696.png"/><Relationship Id="rId509" Type="http://schemas.openxmlformats.org/officeDocument/2006/relationships/image" Target="../media/image1724.png"/><Relationship Id="rId106" Type="http://schemas.openxmlformats.org/officeDocument/2006/relationships/customXml" Target="../ink/ink1533.xml"/><Relationship Id="rId313" Type="http://schemas.openxmlformats.org/officeDocument/2006/relationships/image" Target="../media/image1626.png"/><Relationship Id="rId495" Type="http://schemas.openxmlformats.org/officeDocument/2006/relationships/image" Target="../media/image1717.png"/><Relationship Id="rId10" Type="http://schemas.openxmlformats.org/officeDocument/2006/relationships/customXml" Target="../ink/ink1485.xml"/><Relationship Id="rId52" Type="http://schemas.openxmlformats.org/officeDocument/2006/relationships/customXml" Target="../ink/ink1506.xml"/><Relationship Id="rId94" Type="http://schemas.openxmlformats.org/officeDocument/2006/relationships/customXml" Target="../ink/ink1527.xml"/><Relationship Id="rId148" Type="http://schemas.openxmlformats.org/officeDocument/2006/relationships/customXml" Target="../ink/ink1554.xml"/><Relationship Id="rId355" Type="http://schemas.openxmlformats.org/officeDocument/2006/relationships/image" Target="../media/image1647.png"/><Relationship Id="rId397" Type="http://schemas.openxmlformats.org/officeDocument/2006/relationships/image" Target="../media/image1668.png"/><Relationship Id="rId520" Type="http://schemas.openxmlformats.org/officeDocument/2006/relationships/customXml" Target="../ink/ink1740.xml"/><Relationship Id="rId215" Type="http://schemas.openxmlformats.org/officeDocument/2006/relationships/image" Target="../media/image1577.png"/><Relationship Id="rId257" Type="http://schemas.openxmlformats.org/officeDocument/2006/relationships/image" Target="../media/image1598.png"/><Relationship Id="rId422" Type="http://schemas.openxmlformats.org/officeDocument/2006/relationships/customXml" Target="../ink/ink1691.xml"/><Relationship Id="rId464" Type="http://schemas.openxmlformats.org/officeDocument/2006/relationships/customXml" Target="../ink/ink1712.xml"/><Relationship Id="rId299" Type="http://schemas.openxmlformats.org/officeDocument/2006/relationships/image" Target="../media/image1619.png"/><Relationship Id="rId63" Type="http://schemas.openxmlformats.org/officeDocument/2006/relationships/image" Target="../media/image1502.png"/><Relationship Id="rId159" Type="http://schemas.openxmlformats.org/officeDocument/2006/relationships/image" Target="../media/image1549.png"/><Relationship Id="rId366" Type="http://schemas.openxmlformats.org/officeDocument/2006/relationships/customXml" Target="../ink/ink1663.xml"/><Relationship Id="rId226" Type="http://schemas.openxmlformats.org/officeDocument/2006/relationships/customXml" Target="../ink/ink1593.xml"/><Relationship Id="rId433" Type="http://schemas.openxmlformats.org/officeDocument/2006/relationships/image" Target="../media/image1686.png"/><Relationship Id="rId74" Type="http://schemas.openxmlformats.org/officeDocument/2006/relationships/customXml" Target="../ink/ink1517.xml"/><Relationship Id="rId377" Type="http://schemas.openxmlformats.org/officeDocument/2006/relationships/image" Target="../media/image1658.png"/><Relationship Id="rId500" Type="http://schemas.openxmlformats.org/officeDocument/2006/relationships/customXml" Target="../ink/ink173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57.xml"/><Relationship Id="rId117" Type="http://schemas.openxmlformats.org/officeDocument/2006/relationships/image" Target="../media/image1791.png"/><Relationship Id="rId21" Type="http://schemas.openxmlformats.org/officeDocument/2006/relationships/image" Target="../media/image1744.png"/><Relationship Id="rId42" Type="http://schemas.openxmlformats.org/officeDocument/2006/relationships/customXml" Target="../ink/ink1765.xml"/><Relationship Id="rId47" Type="http://schemas.openxmlformats.org/officeDocument/2006/relationships/image" Target="../media/image1757.png"/><Relationship Id="rId63" Type="http://schemas.openxmlformats.org/officeDocument/2006/relationships/image" Target="../media/image1764.png"/><Relationship Id="rId68" Type="http://schemas.openxmlformats.org/officeDocument/2006/relationships/customXml" Target="../ink/ink1778.xml"/><Relationship Id="rId84" Type="http://schemas.openxmlformats.org/officeDocument/2006/relationships/customXml" Target="../ink/ink1786.xml"/><Relationship Id="rId89" Type="http://schemas.openxmlformats.org/officeDocument/2006/relationships/image" Target="../media/image1777.png"/><Relationship Id="rId112" Type="http://schemas.openxmlformats.org/officeDocument/2006/relationships/customXml" Target="../ink/ink1800.xml"/><Relationship Id="rId16" Type="http://schemas.openxmlformats.org/officeDocument/2006/relationships/customXml" Target="../ink/ink1752.xml"/><Relationship Id="rId107" Type="http://schemas.openxmlformats.org/officeDocument/2006/relationships/image" Target="../media/image1786.png"/><Relationship Id="rId11" Type="http://schemas.openxmlformats.org/officeDocument/2006/relationships/image" Target="../media/image1739.png"/><Relationship Id="rId32" Type="http://schemas.openxmlformats.org/officeDocument/2006/relationships/customXml" Target="../ink/ink1760.xml"/><Relationship Id="rId37" Type="http://schemas.openxmlformats.org/officeDocument/2006/relationships/image" Target="../media/image1752.png"/><Relationship Id="rId53" Type="http://schemas.openxmlformats.org/officeDocument/2006/relationships/image" Target="../media/image1760.png"/><Relationship Id="rId58" Type="http://schemas.openxmlformats.org/officeDocument/2006/relationships/customXml" Target="../ink/ink1773.xml"/><Relationship Id="rId74" Type="http://schemas.openxmlformats.org/officeDocument/2006/relationships/customXml" Target="../ink/ink1781.xml"/><Relationship Id="rId79" Type="http://schemas.openxmlformats.org/officeDocument/2006/relationships/image" Target="../media/image1772.png"/><Relationship Id="rId102" Type="http://schemas.openxmlformats.org/officeDocument/2006/relationships/customXml" Target="../ink/ink1795.xml"/><Relationship Id="rId123" Type="http://schemas.openxmlformats.org/officeDocument/2006/relationships/image" Target="../media/image1794.png"/><Relationship Id="rId5" Type="http://schemas.openxmlformats.org/officeDocument/2006/relationships/image" Target="../media/image1736.png"/><Relationship Id="rId90" Type="http://schemas.openxmlformats.org/officeDocument/2006/relationships/customXml" Target="../ink/ink1789.xml"/><Relationship Id="rId95" Type="http://schemas.openxmlformats.org/officeDocument/2006/relationships/image" Target="../media/image1780.png"/><Relationship Id="rId22" Type="http://schemas.openxmlformats.org/officeDocument/2006/relationships/customXml" Target="../ink/ink1755.xml"/><Relationship Id="rId27" Type="http://schemas.openxmlformats.org/officeDocument/2006/relationships/image" Target="../media/image1747.png"/><Relationship Id="rId43" Type="http://schemas.openxmlformats.org/officeDocument/2006/relationships/image" Target="../media/image1755.png"/><Relationship Id="rId48" Type="http://schemas.openxmlformats.org/officeDocument/2006/relationships/customXml" Target="../ink/ink1768.xml"/><Relationship Id="rId64" Type="http://schemas.openxmlformats.org/officeDocument/2006/relationships/customXml" Target="../ink/ink1776.xml"/><Relationship Id="rId69" Type="http://schemas.openxmlformats.org/officeDocument/2006/relationships/image" Target="../media/image1767.png"/><Relationship Id="rId113" Type="http://schemas.openxmlformats.org/officeDocument/2006/relationships/image" Target="../media/image1789.png"/><Relationship Id="rId118" Type="http://schemas.openxmlformats.org/officeDocument/2006/relationships/customXml" Target="../ink/ink1803.xml"/><Relationship Id="rId80" Type="http://schemas.openxmlformats.org/officeDocument/2006/relationships/customXml" Target="../ink/ink1784.xml"/><Relationship Id="rId85" Type="http://schemas.openxmlformats.org/officeDocument/2006/relationships/image" Target="../media/image1775.png"/><Relationship Id="rId12" Type="http://schemas.openxmlformats.org/officeDocument/2006/relationships/customXml" Target="../ink/ink1750.xml"/><Relationship Id="rId17" Type="http://schemas.openxmlformats.org/officeDocument/2006/relationships/image" Target="../media/image1742.png"/><Relationship Id="rId33" Type="http://schemas.openxmlformats.org/officeDocument/2006/relationships/image" Target="../media/image1750.png"/><Relationship Id="rId38" Type="http://schemas.openxmlformats.org/officeDocument/2006/relationships/customXml" Target="../ink/ink1763.xml"/><Relationship Id="rId59" Type="http://schemas.openxmlformats.org/officeDocument/2006/relationships/image" Target="../media/image1762.png"/><Relationship Id="rId103" Type="http://schemas.openxmlformats.org/officeDocument/2006/relationships/image" Target="../media/image1784.png"/><Relationship Id="rId108" Type="http://schemas.openxmlformats.org/officeDocument/2006/relationships/customXml" Target="../ink/ink1798.xml"/><Relationship Id="rId124" Type="http://schemas.openxmlformats.org/officeDocument/2006/relationships/customXml" Target="../ink/ink1806.xml"/><Relationship Id="rId54" Type="http://schemas.openxmlformats.org/officeDocument/2006/relationships/customXml" Target="../ink/ink1771.xml"/><Relationship Id="rId70" Type="http://schemas.openxmlformats.org/officeDocument/2006/relationships/customXml" Target="../ink/ink1779.xml"/><Relationship Id="rId75" Type="http://schemas.openxmlformats.org/officeDocument/2006/relationships/image" Target="../media/image1770.png"/><Relationship Id="rId91" Type="http://schemas.openxmlformats.org/officeDocument/2006/relationships/image" Target="../media/image1778.png"/><Relationship Id="rId96" Type="http://schemas.openxmlformats.org/officeDocument/2006/relationships/customXml" Target="../ink/ink17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7.xml"/><Relationship Id="rId23" Type="http://schemas.openxmlformats.org/officeDocument/2006/relationships/image" Target="../media/image1745.png"/><Relationship Id="rId28" Type="http://schemas.openxmlformats.org/officeDocument/2006/relationships/customXml" Target="../ink/ink1758.xml"/><Relationship Id="rId49" Type="http://schemas.openxmlformats.org/officeDocument/2006/relationships/image" Target="../media/image1758.png"/><Relationship Id="rId114" Type="http://schemas.openxmlformats.org/officeDocument/2006/relationships/customXml" Target="../ink/ink1801.xml"/><Relationship Id="rId119" Type="http://schemas.openxmlformats.org/officeDocument/2006/relationships/image" Target="../media/image1792.png"/><Relationship Id="rId44" Type="http://schemas.openxmlformats.org/officeDocument/2006/relationships/customXml" Target="../ink/ink1766.xml"/><Relationship Id="rId60" Type="http://schemas.openxmlformats.org/officeDocument/2006/relationships/customXml" Target="../ink/ink1774.xml"/><Relationship Id="rId65" Type="http://schemas.openxmlformats.org/officeDocument/2006/relationships/image" Target="../media/image1765.png"/><Relationship Id="rId81" Type="http://schemas.openxmlformats.org/officeDocument/2006/relationships/image" Target="../media/image1773.png"/><Relationship Id="rId86" Type="http://schemas.openxmlformats.org/officeDocument/2006/relationships/customXml" Target="../ink/ink1787.xml"/><Relationship Id="rId13" Type="http://schemas.openxmlformats.org/officeDocument/2006/relationships/image" Target="../media/image1740.png"/><Relationship Id="rId18" Type="http://schemas.openxmlformats.org/officeDocument/2006/relationships/customXml" Target="../ink/ink1753.xml"/><Relationship Id="rId39" Type="http://schemas.openxmlformats.org/officeDocument/2006/relationships/image" Target="../media/image1753.png"/><Relationship Id="rId109" Type="http://schemas.openxmlformats.org/officeDocument/2006/relationships/image" Target="../media/image1787.png"/><Relationship Id="rId34" Type="http://schemas.openxmlformats.org/officeDocument/2006/relationships/customXml" Target="../ink/ink1761.xml"/><Relationship Id="rId50" Type="http://schemas.openxmlformats.org/officeDocument/2006/relationships/customXml" Target="../ink/ink1769.xml"/><Relationship Id="rId55" Type="http://schemas.openxmlformats.org/officeDocument/2006/relationships/image" Target="../media/image4.png"/><Relationship Id="rId76" Type="http://schemas.openxmlformats.org/officeDocument/2006/relationships/customXml" Target="../ink/ink1782.xml"/><Relationship Id="rId97" Type="http://schemas.openxmlformats.org/officeDocument/2006/relationships/image" Target="../media/image1781.png"/><Relationship Id="rId104" Type="http://schemas.openxmlformats.org/officeDocument/2006/relationships/customXml" Target="../ink/ink1796.xml"/><Relationship Id="rId120" Type="http://schemas.openxmlformats.org/officeDocument/2006/relationships/customXml" Target="../ink/ink1804.xml"/><Relationship Id="rId125" Type="http://schemas.openxmlformats.org/officeDocument/2006/relationships/image" Target="../media/image1795.png"/><Relationship Id="rId7" Type="http://schemas.openxmlformats.org/officeDocument/2006/relationships/image" Target="../media/image1737.png"/><Relationship Id="rId71" Type="http://schemas.openxmlformats.org/officeDocument/2006/relationships/image" Target="../media/image1768.png"/><Relationship Id="rId92" Type="http://schemas.openxmlformats.org/officeDocument/2006/relationships/customXml" Target="../ink/ink1790.xml"/><Relationship Id="rId2" Type="http://schemas.openxmlformats.org/officeDocument/2006/relationships/customXml" Target="../ink/ink1745.xml"/><Relationship Id="rId29" Type="http://schemas.openxmlformats.org/officeDocument/2006/relationships/image" Target="../media/image1748.png"/><Relationship Id="rId24" Type="http://schemas.openxmlformats.org/officeDocument/2006/relationships/customXml" Target="../ink/ink1756.xml"/><Relationship Id="rId40" Type="http://schemas.openxmlformats.org/officeDocument/2006/relationships/customXml" Target="../ink/ink1764.xml"/><Relationship Id="rId45" Type="http://schemas.openxmlformats.org/officeDocument/2006/relationships/image" Target="../media/image1756.png"/><Relationship Id="rId66" Type="http://schemas.openxmlformats.org/officeDocument/2006/relationships/customXml" Target="../ink/ink1777.xml"/><Relationship Id="rId87" Type="http://schemas.openxmlformats.org/officeDocument/2006/relationships/image" Target="../media/image1776.png"/><Relationship Id="rId110" Type="http://schemas.openxmlformats.org/officeDocument/2006/relationships/customXml" Target="../ink/ink1799.xml"/><Relationship Id="rId115" Type="http://schemas.openxmlformats.org/officeDocument/2006/relationships/image" Target="../media/image1790.png"/><Relationship Id="rId61" Type="http://schemas.openxmlformats.org/officeDocument/2006/relationships/image" Target="../media/image1763.png"/><Relationship Id="rId82" Type="http://schemas.openxmlformats.org/officeDocument/2006/relationships/customXml" Target="../ink/ink1785.xml"/><Relationship Id="rId19" Type="http://schemas.openxmlformats.org/officeDocument/2006/relationships/image" Target="../media/image1743.png"/><Relationship Id="rId14" Type="http://schemas.openxmlformats.org/officeDocument/2006/relationships/customXml" Target="../ink/ink1751.xml"/><Relationship Id="rId30" Type="http://schemas.openxmlformats.org/officeDocument/2006/relationships/customXml" Target="../ink/ink1759.xml"/><Relationship Id="rId35" Type="http://schemas.openxmlformats.org/officeDocument/2006/relationships/image" Target="../media/image1751.png"/><Relationship Id="rId56" Type="http://schemas.openxmlformats.org/officeDocument/2006/relationships/customXml" Target="../ink/ink1772.xml"/><Relationship Id="rId77" Type="http://schemas.openxmlformats.org/officeDocument/2006/relationships/image" Target="../media/image1771.png"/><Relationship Id="rId100" Type="http://schemas.openxmlformats.org/officeDocument/2006/relationships/customXml" Target="../ink/ink1794.xml"/><Relationship Id="rId105" Type="http://schemas.openxmlformats.org/officeDocument/2006/relationships/image" Target="../media/image1785.png"/><Relationship Id="rId126" Type="http://schemas.openxmlformats.org/officeDocument/2006/relationships/customXml" Target="../ink/ink1807.xml"/><Relationship Id="rId8" Type="http://schemas.openxmlformats.org/officeDocument/2006/relationships/customXml" Target="../ink/ink1748.xml"/><Relationship Id="rId51" Type="http://schemas.openxmlformats.org/officeDocument/2006/relationships/image" Target="../media/image1759.png"/><Relationship Id="rId72" Type="http://schemas.openxmlformats.org/officeDocument/2006/relationships/customXml" Target="../ink/ink1780.xml"/><Relationship Id="rId93" Type="http://schemas.openxmlformats.org/officeDocument/2006/relationships/image" Target="../media/image1779.png"/><Relationship Id="rId98" Type="http://schemas.openxmlformats.org/officeDocument/2006/relationships/customXml" Target="../ink/ink1793.xml"/><Relationship Id="rId121" Type="http://schemas.openxmlformats.org/officeDocument/2006/relationships/image" Target="../media/image1793.png"/><Relationship Id="rId3" Type="http://schemas.openxmlformats.org/officeDocument/2006/relationships/image" Target="../media/image1735.png"/><Relationship Id="rId25" Type="http://schemas.openxmlformats.org/officeDocument/2006/relationships/image" Target="../media/image1746.png"/><Relationship Id="rId46" Type="http://schemas.openxmlformats.org/officeDocument/2006/relationships/customXml" Target="../ink/ink1767.xml"/><Relationship Id="rId67" Type="http://schemas.openxmlformats.org/officeDocument/2006/relationships/image" Target="../media/image1766.png"/><Relationship Id="rId116" Type="http://schemas.openxmlformats.org/officeDocument/2006/relationships/customXml" Target="../ink/ink1802.xml"/><Relationship Id="rId20" Type="http://schemas.openxmlformats.org/officeDocument/2006/relationships/customXml" Target="../ink/ink1754.xml"/><Relationship Id="rId41" Type="http://schemas.openxmlformats.org/officeDocument/2006/relationships/image" Target="../media/image1754.png"/><Relationship Id="rId62" Type="http://schemas.openxmlformats.org/officeDocument/2006/relationships/customXml" Target="../ink/ink1775.xml"/><Relationship Id="rId83" Type="http://schemas.openxmlformats.org/officeDocument/2006/relationships/image" Target="../media/image1774.png"/><Relationship Id="rId88" Type="http://schemas.openxmlformats.org/officeDocument/2006/relationships/customXml" Target="../ink/ink1788.xml"/><Relationship Id="rId111" Type="http://schemas.openxmlformats.org/officeDocument/2006/relationships/image" Target="../media/image1788.png"/><Relationship Id="rId15" Type="http://schemas.openxmlformats.org/officeDocument/2006/relationships/image" Target="../media/image1741.png"/><Relationship Id="rId36" Type="http://schemas.openxmlformats.org/officeDocument/2006/relationships/customXml" Target="../ink/ink1762.xml"/><Relationship Id="rId57" Type="http://schemas.openxmlformats.org/officeDocument/2006/relationships/image" Target="../media/image1761.png"/><Relationship Id="rId106" Type="http://schemas.openxmlformats.org/officeDocument/2006/relationships/customXml" Target="../ink/ink1797.xml"/><Relationship Id="rId127" Type="http://schemas.openxmlformats.org/officeDocument/2006/relationships/image" Target="../media/image1796.png"/><Relationship Id="rId10" Type="http://schemas.openxmlformats.org/officeDocument/2006/relationships/customXml" Target="../ink/ink1749.xml"/><Relationship Id="rId31" Type="http://schemas.openxmlformats.org/officeDocument/2006/relationships/image" Target="../media/image1749.png"/><Relationship Id="rId52" Type="http://schemas.openxmlformats.org/officeDocument/2006/relationships/customXml" Target="../ink/ink1770.xml"/><Relationship Id="rId73" Type="http://schemas.openxmlformats.org/officeDocument/2006/relationships/image" Target="../media/image1769.png"/><Relationship Id="rId78" Type="http://schemas.openxmlformats.org/officeDocument/2006/relationships/customXml" Target="../ink/ink1783.xml"/><Relationship Id="rId94" Type="http://schemas.openxmlformats.org/officeDocument/2006/relationships/customXml" Target="../ink/ink1791.xml"/><Relationship Id="rId99" Type="http://schemas.openxmlformats.org/officeDocument/2006/relationships/image" Target="../media/image1782.png"/><Relationship Id="rId101" Type="http://schemas.openxmlformats.org/officeDocument/2006/relationships/image" Target="../media/image1783.png"/><Relationship Id="rId122" Type="http://schemas.openxmlformats.org/officeDocument/2006/relationships/customXml" Target="../ink/ink1805.xml"/><Relationship Id="rId4" Type="http://schemas.openxmlformats.org/officeDocument/2006/relationships/customXml" Target="../ink/ink1746.xml"/><Relationship Id="rId9" Type="http://schemas.openxmlformats.org/officeDocument/2006/relationships/image" Target="../media/image173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4.png"/><Relationship Id="rId299" Type="http://schemas.openxmlformats.org/officeDocument/2006/relationships/image" Target="../media/image1945.png"/><Relationship Id="rId21" Type="http://schemas.openxmlformats.org/officeDocument/2006/relationships/image" Target="../media/image1806.png"/><Relationship Id="rId63" Type="http://schemas.openxmlformats.org/officeDocument/2006/relationships/image" Target="../media/image1827.png"/><Relationship Id="rId159" Type="http://schemas.openxmlformats.org/officeDocument/2006/relationships/image" Target="../media/image1875.png"/><Relationship Id="rId324" Type="http://schemas.openxmlformats.org/officeDocument/2006/relationships/customXml" Target="../ink/ink1969.xml"/><Relationship Id="rId366" Type="http://schemas.openxmlformats.org/officeDocument/2006/relationships/customXml" Target="../ink/ink1990.xml"/><Relationship Id="rId170" Type="http://schemas.openxmlformats.org/officeDocument/2006/relationships/customXml" Target="../ink/ink1892.xml"/><Relationship Id="rId226" Type="http://schemas.openxmlformats.org/officeDocument/2006/relationships/customXml" Target="../ink/ink1920.xml"/><Relationship Id="rId268" Type="http://schemas.openxmlformats.org/officeDocument/2006/relationships/customXml" Target="../ink/ink1941.xml"/><Relationship Id="rId32" Type="http://schemas.openxmlformats.org/officeDocument/2006/relationships/customXml" Target="../ink/ink1823.xml"/><Relationship Id="rId74" Type="http://schemas.openxmlformats.org/officeDocument/2006/relationships/customXml" Target="../ink/ink1844.xml"/><Relationship Id="rId128" Type="http://schemas.openxmlformats.org/officeDocument/2006/relationships/customXml" Target="../ink/ink1871.xml"/><Relationship Id="rId335" Type="http://schemas.openxmlformats.org/officeDocument/2006/relationships/image" Target="../media/image1963.png"/><Relationship Id="rId377" Type="http://schemas.openxmlformats.org/officeDocument/2006/relationships/image" Target="../media/image1984.png"/><Relationship Id="rId5" Type="http://schemas.openxmlformats.org/officeDocument/2006/relationships/image" Target="../media/image1798.png"/><Relationship Id="rId181" Type="http://schemas.openxmlformats.org/officeDocument/2006/relationships/image" Target="../media/image1886.png"/><Relationship Id="rId237" Type="http://schemas.openxmlformats.org/officeDocument/2006/relationships/image" Target="../media/image1914.png"/><Relationship Id="rId279" Type="http://schemas.openxmlformats.org/officeDocument/2006/relationships/image" Target="../media/image1935.png"/><Relationship Id="rId43" Type="http://schemas.openxmlformats.org/officeDocument/2006/relationships/image" Target="../media/image1817.png"/><Relationship Id="rId139" Type="http://schemas.openxmlformats.org/officeDocument/2006/relationships/image" Target="../media/image1865.png"/><Relationship Id="rId290" Type="http://schemas.openxmlformats.org/officeDocument/2006/relationships/customXml" Target="../ink/ink1952.xml"/><Relationship Id="rId304" Type="http://schemas.openxmlformats.org/officeDocument/2006/relationships/customXml" Target="../ink/ink1959.xml"/><Relationship Id="rId346" Type="http://schemas.openxmlformats.org/officeDocument/2006/relationships/customXml" Target="../ink/ink1980.xml"/><Relationship Id="rId85" Type="http://schemas.openxmlformats.org/officeDocument/2006/relationships/image" Target="../media/image1838.png"/><Relationship Id="rId150" Type="http://schemas.openxmlformats.org/officeDocument/2006/relationships/customXml" Target="../ink/ink1882.xml"/><Relationship Id="rId192" Type="http://schemas.openxmlformats.org/officeDocument/2006/relationships/customXml" Target="../ink/ink1903.xml"/><Relationship Id="rId206" Type="http://schemas.openxmlformats.org/officeDocument/2006/relationships/customXml" Target="../ink/ink1910.xml"/><Relationship Id="rId248" Type="http://schemas.openxmlformats.org/officeDocument/2006/relationships/customXml" Target="../ink/ink1931.xml"/><Relationship Id="rId12" Type="http://schemas.openxmlformats.org/officeDocument/2006/relationships/customXml" Target="../ink/ink1813.xml"/><Relationship Id="rId108" Type="http://schemas.openxmlformats.org/officeDocument/2006/relationships/customXml" Target="../ink/ink1861.xml"/><Relationship Id="rId315" Type="http://schemas.openxmlformats.org/officeDocument/2006/relationships/image" Target="../media/image1953.png"/><Relationship Id="rId357" Type="http://schemas.openxmlformats.org/officeDocument/2006/relationships/image" Target="../media/image1974.png"/><Relationship Id="rId54" Type="http://schemas.openxmlformats.org/officeDocument/2006/relationships/customXml" Target="../ink/ink1834.xml"/><Relationship Id="rId96" Type="http://schemas.openxmlformats.org/officeDocument/2006/relationships/customXml" Target="../ink/ink1855.xml"/><Relationship Id="rId161" Type="http://schemas.openxmlformats.org/officeDocument/2006/relationships/image" Target="../media/image1876.png"/><Relationship Id="rId217" Type="http://schemas.openxmlformats.org/officeDocument/2006/relationships/image" Target="../media/image1904.png"/><Relationship Id="rId259" Type="http://schemas.openxmlformats.org/officeDocument/2006/relationships/image" Target="../media/image1925.png"/><Relationship Id="rId23" Type="http://schemas.openxmlformats.org/officeDocument/2006/relationships/image" Target="../media/image1807.png"/><Relationship Id="rId119" Type="http://schemas.openxmlformats.org/officeDocument/2006/relationships/image" Target="../media/image1855.png"/><Relationship Id="rId270" Type="http://schemas.openxmlformats.org/officeDocument/2006/relationships/customXml" Target="../ink/ink1942.xml"/><Relationship Id="rId326" Type="http://schemas.openxmlformats.org/officeDocument/2006/relationships/customXml" Target="../ink/ink1970.xml"/><Relationship Id="rId65" Type="http://schemas.openxmlformats.org/officeDocument/2006/relationships/image" Target="../media/image1828.png"/><Relationship Id="rId130" Type="http://schemas.openxmlformats.org/officeDocument/2006/relationships/customXml" Target="../ink/ink1872.xml"/><Relationship Id="rId368" Type="http://schemas.openxmlformats.org/officeDocument/2006/relationships/customXml" Target="../ink/ink1991.xml"/><Relationship Id="rId172" Type="http://schemas.openxmlformats.org/officeDocument/2006/relationships/customXml" Target="../ink/ink1893.xml"/><Relationship Id="rId228" Type="http://schemas.openxmlformats.org/officeDocument/2006/relationships/customXml" Target="../ink/ink1921.xml"/><Relationship Id="rId281" Type="http://schemas.openxmlformats.org/officeDocument/2006/relationships/image" Target="../media/image1936.png"/><Relationship Id="rId337" Type="http://schemas.openxmlformats.org/officeDocument/2006/relationships/image" Target="../media/image1964.png"/><Relationship Id="rId34" Type="http://schemas.openxmlformats.org/officeDocument/2006/relationships/customXml" Target="../ink/ink1824.xml"/><Relationship Id="rId76" Type="http://schemas.openxmlformats.org/officeDocument/2006/relationships/customXml" Target="../ink/ink1845.xml"/><Relationship Id="rId141" Type="http://schemas.openxmlformats.org/officeDocument/2006/relationships/image" Target="../media/image1866.png"/><Relationship Id="rId379" Type="http://schemas.openxmlformats.org/officeDocument/2006/relationships/image" Target="../media/image1985.png"/><Relationship Id="rId7" Type="http://schemas.openxmlformats.org/officeDocument/2006/relationships/image" Target="../media/image1799.png"/><Relationship Id="rId183" Type="http://schemas.openxmlformats.org/officeDocument/2006/relationships/image" Target="../media/image1887.png"/><Relationship Id="rId239" Type="http://schemas.openxmlformats.org/officeDocument/2006/relationships/image" Target="../media/image1915.png"/><Relationship Id="rId250" Type="http://schemas.openxmlformats.org/officeDocument/2006/relationships/customXml" Target="../ink/ink1932.xml"/><Relationship Id="rId292" Type="http://schemas.openxmlformats.org/officeDocument/2006/relationships/customXml" Target="../ink/ink1953.xml"/><Relationship Id="rId306" Type="http://schemas.openxmlformats.org/officeDocument/2006/relationships/customXml" Target="../ink/ink1960.xml"/><Relationship Id="rId45" Type="http://schemas.openxmlformats.org/officeDocument/2006/relationships/image" Target="../media/image1818.png"/><Relationship Id="rId87" Type="http://schemas.openxmlformats.org/officeDocument/2006/relationships/image" Target="../media/image1839.png"/><Relationship Id="rId110" Type="http://schemas.openxmlformats.org/officeDocument/2006/relationships/customXml" Target="../ink/ink1862.xml"/><Relationship Id="rId348" Type="http://schemas.openxmlformats.org/officeDocument/2006/relationships/customXml" Target="../ink/ink1981.xml"/><Relationship Id="rId152" Type="http://schemas.openxmlformats.org/officeDocument/2006/relationships/customXml" Target="../ink/ink1883.xml"/><Relationship Id="rId194" Type="http://schemas.openxmlformats.org/officeDocument/2006/relationships/customXml" Target="../ink/ink1904.xml"/><Relationship Id="rId208" Type="http://schemas.openxmlformats.org/officeDocument/2006/relationships/customXml" Target="../ink/ink1911.xml"/><Relationship Id="rId261" Type="http://schemas.openxmlformats.org/officeDocument/2006/relationships/image" Target="../media/image1926.png"/><Relationship Id="rId14" Type="http://schemas.openxmlformats.org/officeDocument/2006/relationships/customXml" Target="../ink/ink1814.xml"/><Relationship Id="rId56" Type="http://schemas.openxmlformats.org/officeDocument/2006/relationships/customXml" Target="../ink/ink1835.xml"/><Relationship Id="rId317" Type="http://schemas.openxmlformats.org/officeDocument/2006/relationships/image" Target="../media/image1954.png"/><Relationship Id="rId359" Type="http://schemas.openxmlformats.org/officeDocument/2006/relationships/image" Target="../media/image1975.png"/><Relationship Id="rId98" Type="http://schemas.openxmlformats.org/officeDocument/2006/relationships/customXml" Target="../ink/ink1856.xml"/><Relationship Id="rId121" Type="http://schemas.openxmlformats.org/officeDocument/2006/relationships/image" Target="../media/image1856.png"/><Relationship Id="rId163" Type="http://schemas.openxmlformats.org/officeDocument/2006/relationships/image" Target="../media/image1877.png"/><Relationship Id="rId219" Type="http://schemas.openxmlformats.org/officeDocument/2006/relationships/image" Target="../media/image1905.png"/><Relationship Id="rId370" Type="http://schemas.openxmlformats.org/officeDocument/2006/relationships/customXml" Target="../ink/ink1992.xml"/><Relationship Id="rId230" Type="http://schemas.openxmlformats.org/officeDocument/2006/relationships/customXml" Target="../ink/ink1922.xml"/><Relationship Id="rId25" Type="http://schemas.openxmlformats.org/officeDocument/2006/relationships/image" Target="../media/image1808.png"/><Relationship Id="rId67" Type="http://schemas.openxmlformats.org/officeDocument/2006/relationships/image" Target="../media/image1829.png"/><Relationship Id="rId272" Type="http://schemas.openxmlformats.org/officeDocument/2006/relationships/customXml" Target="../ink/ink1943.xml"/><Relationship Id="rId328" Type="http://schemas.openxmlformats.org/officeDocument/2006/relationships/customXml" Target="../ink/ink1971.xml"/><Relationship Id="rId132" Type="http://schemas.openxmlformats.org/officeDocument/2006/relationships/customXml" Target="../ink/ink1873.xml"/><Relationship Id="rId174" Type="http://schemas.openxmlformats.org/officeDocument/2006/relationships/customXml" Target="../ink/ink1894.xml"/><Relationship Id="rId381" Type="http://schemas.openxmlformats.org/officeDocument/2006/relationships/image" Target="../media/image1986.png"/><Relationship Id="rId241" Type="http://schemas.openxmlformats.org/officeDocument/2006/relationships/image" Target="../media/image1916.png"/><Relationship Id="rId36" Type="http://schemas.openxmlformats.org/officeDocument/2006/relationships/customXml" Target="../ink/ink1825.xml"/><Relationship Id="rId283" Type="http://schemas.openxmlformats.org/officeDocument/2006/relationships/image" Target="../media/image1937.png"/><Relationship Id="rId339" Type="http://schemas.openxmlformats.org/officeDocument/2006/relationships/image" Target="../media/image1965.png"/><Relationship Id="rId78" Type="http://schemas.openxmlformats.org/officeDocument/2006/relationships/customXml" Target="../ink/ink1846.xml"/><Relationship Id="rId101" Type="http://schemas.openxmlformats.org/officeDocument/2006/relationships/image" Target="../media/image1846.png"/><Relationship Id="rId143" Type="http://schemas.openxmlformats.org/officeDocument/2006/relationships/image" Target="../media/image1867.png"/><Relationship Id="rId185" Type="http://schemas.openxmlformats.org/officeDocument/2006/relationships/image" Target="../media/image1888.png"/><Relationship Id="rId350" Type="http://schemas.openxmlformats.org/officeDocument/2006/relationships/customXml" Target="../ink/ink1982.xml"/><Relationship Id="rId9" Type="http://schemas.openxmlformats.org/officeDocument/2006/relationships/image" Target="../media/image1800.png"/><Relationship Id="rId210" Type="http://schemas.openxmlformats.org/officeDocument/2006/relationships/customXml" Target="../ink/ink1912.xml"/><Relationship Id="rId252" Type="http://schemas.openxmlformats.org/officeDocument/2006/relationships/customXml" Target="../ink/ink1933.xml"/><Relationship Id="rId294" Type="http://schemas.openxmlformats.org/officeDocument/2006/relationships/customXml" Target="../ink/ink1954.xml"/><Relationship Id="rId308" Type="http://schemas.openxmlformats.org/officeDocument/2006/relationships/customXml" Target="../ink/ink1961.xml"/><Relationship Id="rId47" Type="http://schemas.openxmlformats.org/officeDocument/2006/relationships/image" Target="../media/image1819.png"/><Relationship Id="rId68" Type="http://schemas.openxmlformats.org/officeDocument/2006/relationships/customXml" Target="../ink/ink1841.xml"/><Relationship Id="rId89" Type="http://schemas.openxmlformats.org/officeDocument/2006/relationships/image" Target="../media/image1840.png"/><Relationship Id="rId112" Type="http://schemas.openxmlformats.org/officeDocument/2006/relationships/customXml" Target="../ink/ink1863.xml"/><Relationship Id="rId133" Type="http://schemas.openxmlformats.org/officeDocument/2006/relationships/image" Target="../media/image1862.png"/><Relationship Id="rId154" Type="http://schemas.openxmlformats.org/officeDocument/2006/relationships/customXml" Target="../ink/ink1884.xml"/><Relationship Id="rId175" Type="http://schemas.openxmlformats.org/officeDocument/2006/relationships/image" Target="../media/image1883.png"/><Relationship Id="rId340" Type="http://schemas.openxmlformats.org/officeDocument/2006/relationships/customXml" Target="../ink/ink1977.xml"/><Relationship Id="rId361" Type="http://schemas.openxmlformats.org/officeDocument/2006/relationships/image" Target="../media/image1976.png"/><Relationship Id="rId196" Type="http://schemas.openxmlformats.org/officeDocument/2006/relationships/customXml" Target="../ink/ink1905.xml"/><Relationship Id="rId200" Type="http://schemas.openxmlformats.org/officeDocument/2006/relationships/customXml" Target="../ink/ink1907.xml"/><Relationship Id="rId382" Type="http://schemas.openxmlformats.org/officeDocument/2006/relationships/customXml" Target="../ink/ink1998.xml"/><Relationship Id="rId16" Type="http://schemas.openxmlformats.org/officeDocument/2006/relationships/customXml" Target="../ink/ink1815.xml"/><Relationship Id="rId221" Type="http://schemas.openxmlformats.org/officeDocument/2006/relationships/image" Target="../media/image1906.png"/><Relationship Id="rId242" Type="http://schemas.openxmlformats.org/officeDocument/2006/relationships/customXml" Target="../ink/ink1928.xml"/><Relationship Id="rId263" Type="http://schemas.openxmlformats.org/officeDocument/2006/relationships/image" Target="../media/image1927.png"/><Relationship Id="rId284" Type="http://schemas.openxmlformats.org/officeDocument/2006/relationships/customXml" Target="../ink/ink1949.xml"/><Relationship Id="rId319" Type="http://schemas.openxmlformats.org/officeDocument/2006/relationships/image" Target="../media/image1955.png"/><Relationship Id="rId37" Type="http://schemas.openxmlformats.org/officeDocument/2006/relationships/image" Target="../media/image1814.png"/><Relationship Id="rId58" Type="http://schemas.openxmlformats.org/officeDocument/2006/relationships/customXml" Target="../ink/ink1836.xml"/><Relationship Id="rId79" Type="http://schemas.openxmlformats.org/officeDocument/2006/relationships/image" Target="../media/image1835.png"/><Relationship Id="rId102" Type="http://schemas.openxmlformats.org/officeDocument/2006/relationships/customXml" Target="../ink/ink1858.xml"/><Relationship Id="rId123" Type="http://schemas.openxmlformats.org/officeDocument/2006/relationships/image" Target="../media/image1857.png"/><Relationship Id="rId144" Type="http://schemas.openxmlformats.org/officeDocument/2006/relationships/customXml" Target="../ink/ink1879.xml"/><Relationship Id="rId330" Type="http://schemas.openxmlformats.org/officeDocument/2006/relationships/customXml" Target="../ink/ink1972.xml"/><Relationship Id="rId90" Type="http://schemas.openxmlformats.org/officeDocument/2006/relationships/customXml" Target="../ink/ink1852.xml"/><Relationship Id="rId165" Type="http://schemas.openxmlformats.org/officeDocument/2006/relationships/image" Target="../media/image1878.png"/><Relationship Id="rId186" Type="http://schemas.openxmlformats.org/officeDocument/2006/relationships/customXml" Target="../ink/ink1900.xml"/><Relationship Id="rId351" Type="http://schemas.openxmlformats.org/officeDocument/2006/relationships/image" Target="../media/image1971.png"/><Relationship Id="rId372" Type="http://schemas.openxmlformats.org/officeDocument/2006/relationships/customXml" Target="../ink/ink1993.xml"/><Relationship Id="rId211" Type="http://schemas.openxmlformats.org/officeDocument/2006/relationships/image" Target="../media/image1901.png"/><Relationship Id="rId232" Type="http://schemas.openxmlformats.org/officeDocument/2006/relationships/customXml" Target="../ink/ink1923.xml"/><Relationship Id="rId253" Type="http://schemas.openxmlformats.org/officeDocument/2006/relationships/image" Target="../media/image1922.png"/><Relationship Id="rId274" Type="http://schemas.openxmlformats.org/officeDocument/2006/relationships/customXml" Target="../ink/ink1944.xml"/><Relationship Id="rId295" Type="http://schemas.openxmlformats.org/officeDocument/2006/relationships/image" Target="../media/image1943.png"/><Relationship Id="rId309" Type="http://schemas.openxmlformats.org/officeDocument/2006/relationships/image" Target="../media/image1950.png"/><Relationship Id="rId27" Type="http://schemas.openxmlformats.org/officeDocument/2006/relationships/image" Target="../media/image1809.png"/><Relationship Id="rId48" Type="http://schemas.openxmlformats.org/officeDocument/2006/relationships/customXml" Target="../ink/ink1831.xml"/><Relationship Id="rId69" Type="http://schemas.openxmlformats.org/officeDocument/2006/relationships/image" Target="../media/image1830.png"/><Relationship Id="rId113" Type="http://schemas.openxmlformats.org/officeDocument/2006/relationships/image" Target="../media/image1852.png"/><Relationship Id="rId134" Type="http://schemas.openxmlformats.org/officeDocument/2006/relationships/customXml" Target="../ink/ink1874.xml"/><Relationship Id="rId320" Type="http://schemas.openxmlformats.org/officeDocument/2006/relationships/customXml" Target="../ink/ink1967.xml"/><Relationship Id="rId80" Type="http://schemas.openxmlformats.org/officeDocument/2006/relationships/customXml" Target="../ink/ink1847.xml"/><Relationship Id="rId155" Type="http://schemas.openxmlformats.org/officeDocument/2006/relationships/image" Target="../media/image1873.png"/><Relationship Id="rId176" Type="http://schemas.openxmlformats.org/officeDocument/2006/relationships/customXml" Target="../ink/ink1895.xml"/><Relationship Id="rId197" Type="http://schemas.openxmlformats.org/officeDocument/2006/relationships/image" Target="../media/image1894.png"/><Relationship Id="rId341" Type="http://schemas.openxmlformats.org/officeDocument/2006/relationships/image" Target="../media/image1966.png"/><Relationship Id="rId362" Type="http://schemas.openxmlformats.org/officeDocument/2006/relationships/customXml" Target="../ink/ink1988.xml"/><Relationship Id="rId383" Type="http://schemas.openxmlformats.org/officeDocument/2006/relationships/image" Target="../media/image1987.png"/><Relationship Id="rId201" Type="http://schemas.openxmlformats.org/officeDocument/2006/relationships/image" Target="../media/image1896.png"/><Relationship Id="rId222" Type="http://schemas.openxmlformats.org/officeDocument/2006/relationships/customXml" Target="../ink/ink1918.xml"/><Relationship Id="rId243" Type="http://schemas.openxmlformats.org/officeDocument/2006/relationships/image" Target="../media/image1917.png"/><Relationship Id="rId264" Type="http://schemas.openxmlformats.org/officeDocument/2006/relationships/customXml" Target="../ink/ink1939.xml"/><Relationship Id="rId285" Type="http://schemas.openxmlformats.org/officeDocument/2006/relationships/image" Target="../media/image1938.png"/><Relationship Id="rId17" Type="http://schemas.openxmlformats.org/officeDocument/2006/relationships/image" Target="../media/image1804.png"/><Relationship Id="rId38" Type="http://schemas.openxmlformats.org/officeDocument/2006/relationships/customXml" Target="../ink/ink1826.xml"/><Relationship Id="rId59" Type="http://schemas.openxmlformats.org/officeDocument/2006/relationships/image" Target="../media/image1825.png"/><Relationship Id="rId103" Type="http://schemas.openxmlformats.org/officeDocument/2006/relationships/image" Target="../media/image1847.png"/><Relationship Id="rId124" Type="http://schemas.openxmlformats.org/officeDocument/2006/relationships/customXml" Target="../ink/ink1869.xml"/><Relationship Id="rId310" Type="http://schemas.openxmlformats.org/officeDocument/2006/relationships/customXml" Target="../ink/ink1962.xml"/><Relationship Id="rId70" Type="http://schemas.openxmlformats.org/officeDocument/2006/relationships/customXml" Target="../ink/ink1842.xml"/><Relationship Id="rId91" Type="http://schemas.openxmlformats.org/officeDocument/2006/relationships/image" Target="../media/image1841.png"/><Relationship Id="rId145" Type="http://schemas.openxmlformats.org/officeDocument/2006/relationships/image" Target="../media/image1868.png"/><Relationship Id="rId166" Type="http://schemas.openxmlformats.org/officeDocument/2006/relationships/customXml" Target="../ink/ink1890.xml"/><Relationship Id="rId187" Type="http://schemas.openxmlformats.org/officeDocument/2006/relationships/image" Target="../media/image1889.png"/><Relationship Id="rId331" Type="http://schemas.openxmlformats.org/officeDocument/2006/relationships/image" Target="../media/image1961.png"/><Relationship Id="rId352" Type="http://schemas.openxmlformats.org/officeDocument/2006/relationships/customXml" Target="../ink/ink1983.xml"/><Relationship Id="rId373" Type="http://schemas.openxmlformats.org/officeDocument/2006/relationships/image" Target="../media/image198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13.xml"/><Relationship Id="rId233" Type="http://schemas.openxmlformats.org/officeDocument/2006/relationships/image" Target="../media/image1912.png"/><Relationship Id="rId254" Type="http://schemas.openxmlformats.org/officeDocument/2006/relationships/customXml" Target="../ink/ink1934.xml"/><Relationship Id="rId28" Type="http://schemas.openxmlformats.org/officeDocument/2006/relationships/customXml" Target="../ink/ink1821.xml"/><Relationship Id="rId49" Type="http://schemas.openxmlformats.org/officeDocument/2006/relationships/image" Target="../media/image1820.png"/><Relationship Id="rId114" Type="http://schemas.openxmlformats.org/officeDocument/2006/relationships/customXml" Target="../ink/ink1864.xml"/><Relationship Id="rId275" Type="http://schemas.openxmlformats.org/officeDocument/2006/relationships/image" Target="../media/image1933.png"/><Relationship Id="rId296" Type="http://schemas.openxmlformats.org/officeDocument/2006/relationships/customXml" Target="../ink/ink1955.xml"/><Relationship Id="rId300" Type="http://schemas.openxmlformats.org/officeDocument/2006/relationships/customXml" Target="../ink/ink1957.xml"/><Relationship Id="rId60" Type="http://schemas.openxmlformats.org/officeDocument/2006/relationships/customXml" Target="../ink/ink1837.xml"/><Relationship Id="rId81" Type="http://schemas.openxmlformats.org/officeDocument/2006/relationships/image" Target="../media/image1836.png"/><Relationship Id="rId135" Type="http://schemas.openxmlformats.org/officeDocument/2006/relationships/image" Target="../media/image1863.png"/><Relationship Id="rId156" Type="http://schemas.openxmlformats.org/officeDocument/2006/relationships/customXml" Target="../ink/ink1885.xml"/><Relationship Id="rId177" Type="http://schemas.openxmlformats.org/officeDocument/2006/relationships/image" Target="../media/image1884.png"/><Relationship Id="rId198" Type="http://schemas.openxmlformats.org/officeDocument/2006/relationships/customXml" Target="../ink/ink1906.xml"/><Relationship Id="rId321" Type="http://schemas.openxmlformats.org/officeDocument/2006/relationships/image" Target="../media/image1956.png"/><Relationship Id="rId342" Type="http://schemas.openxmlformats.org/officeDocument/2006/relationships/customXml" Target="../ink/ink1978.xml"/><Relationship Id="rId363" Type="http://schemas.openxmlformats.org/officeDocument/2006/relationships/image" Target="../media/image1977.png"/><Relationship Id="rId384" Type="http://schemas.openxmlformats.org/officeDocument/2006/relationships/customXml" Target="../ink/ink1999.xml"/><Relationship Id="rId202" Type="http://schemas.openxmlformats.org/officeDocument/2006/relationships/customXml" Target="../ink/ink1908.xml"/><Relationship Id="rId223" Type="http://schemas.openxmlformats.org/officeDocument/2006/relationships/image" Target="../media/image1907.png"/><Relationship Id="rId244" Type="http://schemas.openxmlformats.org/officeDocument/2006/relationships/customXml" Target="../ink/ink1929.xml"/><Relationship Id="rId18" Type="http://schemas.openxmlformats.org/officeDocument/2006/relationships/customXml" Target="../ink/ink1816.xml"/><Relationship Id="rId39" Type="http://schemas.openxmlformats.org/officeDocument/2006/relationships/image" Target="../media/image1815.png"/><Relationship Id="rId265" Type="http://schemas.openxmlformats.org/officeDocument/2006/relationships/image" Target="../media/image1928.png"/><Relationship Id="rId286" Type="http://schemas.openxmlformats.org/officeDocument/2006/relationships/customXml" Target="../ink/ink1950.xml"/><Relationship Id="rId50" Type="http://schemas.openxmlformats.org/officeDocument/2006/relationships/customXml" Target="../ink/ink1832.xml"/><Relationship Id="rId104" Type="http://schemas.openxmlformats.org/officeDocument/2006/relationships/customXml" Target="../ink/ink1859.xml"/><Relationship Id="rId125" Type="http://schemas.openxmlformats.org/officeDocument/2006/relationships/image" Target="../media/image1858.png"/><Relationship Id="rId146" Type="http://schemas.openxmlformats.org/officeDocument/2006/relationships/customXml" Target="../ink/ink1880.xml"/><Relationship Id="rId167" Type="http://schemas.openxmlformats.org/officeDocument/2006/relationships/image" Target="../media/image1879.png"/><Relationship Id="rId188" Type="http://schemas.openxmlformats.org/officeDocument/2006/relationships/customXml" Target="../ink/ink1901.xml"/><Relationship Id="rId311" Type="http://schemas.openxmlformats.org/officeDocument/2006/relationships/image" Target="../media/image1951.png"/><Relationship Id="rId332" Type="http://schemas.openxmlformats.org/officeDocument/2006/relationships/customXml" Target="../ink/ink1973.xml"/><Relationship Id="rId353" Type="http://schemas.openxmlformats.org/officeDocument/2006/relationships/image" Target="../media/image1972.png"/><Relationship Id="rId374" Type="http://schemas.openxmlformats.org/officeDocument/2006/relationships/customXml" Target="../ink/ink1994.xml"/><Relationship Id="rId71" Type="http://schemas.openxmlformats.org/officeDocument/2006/relationships/image" Target="../media/image1831.png"/><Relationship Id="rId92" Type="http://schemas.openxmlformats.org/officeDocument/2006/relationships/customXml" Target="../ink/ink1853.xml"/><Relationship Id="rId213" Type="http://schemas.openxmlformats.org/officeDocument/2006/relationships/image" Target="../media/image1902.png"/><Relationship Id="rId234" Type="http://schemas.openxmlformats.org/officeDocument/2006/relationships/customXml" Target="../ink/ink1924.xml"/><Relationship Id="rId2" Type="http://schemas.openxmlformats.org/officeDocument/2006/relationships/customXml" Target="../ink/ink1808.xml"/><Relationship Id="rId29" Type="http://schemas.openxmlformats.org/officeDocument/2006/relationships/image" Target="../media/image1810.png"/><Relationship Id="rId255" Type="http://schemas.openxmlformats.org/officeDocument/2006/relationships/image" Target="../media/image1923.png"/><Relationship Id="rId276" Type="http://schemas.openxmlformats.org/officeDocument/2006/relationships/customXml" Target="../ink/ink1945.xml"/><Relationship Id="rId297" Type="http://schemas.openxmlformats.org/officeDocument/2006/relationships/image" Target="../media/image1944.png"/><Relationship Id="rId40" Type="http://schemas.openxmlformats.org/officeDocument/2006/relationships/customXml" Target="../ink/ink1827.xml"/><Relationship Id="rId115" Type="http://schemas.openxmlformats.org/officeDocument/2006/relationships/image" Target="../media/image1853.png"/><Relationship Id="rId136" Type="http://schemas.openxmlformats.org/officeDocument/2006/relationships/customXml" Target="../ink/ink1875.xml"/><Relationship Id="rId157" Type="http://schemas.openxmlformats.org/officeDocument/2006/relationships/image" Target="../media/image1874.png"/><Relationship Id="rId178" Type="http://schemas.openxmlformats.org/officeDocument/2006/relationships/customXml" Target="../ink/ink1896.xml"/><Relationship Id="rId301" Type="http://schemas.openxmlformats.org/officeDocument/2006/relationships/image" Target="../media/image1946.png"/><Relationship Id="rId322" Type="http://schemas.openxmlformats.org/officeDocument/2006/relationships/customXml" Target="../ink/ink1968.xml"/><Relationship Id="rId343" Type="http://schemas.openxmlformats.org/officeDocument/2006/relationships/image" Target="../media/image1967.png"/><Relationship Id="rId364" Type="http://schemas.openxmlformats.org/officeDocument/2006/relationships/customXml" Target="../ink/ink1989.xml"/><Relationship Id="rId61" Type="http://schemas.openxmlformats.org/officeDocument/2006/relationships/image" Target="../media/image1826.png"/><Relationship Id="rId82" Type="http://schemas.openxmlformats.org/officeDocument/2006/relationships/customXml" Target="../ink/ink1848.xml"/><Relationship Id="rId199" Type="http://schemas.openxmlformats.org/officeDocument/2006/relationships/image" Target="../media/image1895.png"/><Relationship Id="rId203" Type="http://schemas.openxmlformats.org/officeDocument/2006/relationships/image" Target="../media/image1897.png"/><Relationship Id="rId385" Type="http://schemas.openxmlformats.org/officeDocument/2006/relationships/image" Target="../media/image1988.png"/><Relationship Id="rId19" Type="http://schemas.openxmlformats.org/officeDocument/2006/relationships/image" Target="../media/image1805.png"/><Relationship Id="rId224" Type="http://schemas.openxmlformats.org/officeDocument/2006/relationships/customXml" Target="../ink/ink1919.xml"/><Relationship Id="rId245" Type="http://schemas.openxmlformats.org/officeDocument/2006/relationships/image" Target="../media/image1918.png"/><Relationship Id="rId266" Type="http://schemas.openxmlformats.org/officeDocument/2006/relationships/customXml" Target="../ink/ink1940.xml"/><Relationship Id="rId287" Type="http://schemas.openxmlformats.org/officeDocument/2006/relationships/image" Target="../media/image1939.png"/><Relationship Id="rId30" Type="http://schemas.openxmlformats.org/officeDocument/2006/relationships/customXml" Target="../ink/ink1822.xml"/><Relationship Id="rId105" Type="http://schemas.openxmlformats.org/officeDocument/2006/relationships/image" Target="../media/image1848.png"/><Relationship Id="rId126" Type="http://schemas.openxmlformats.org/officeDocument/2006/relationships/customXml" Target="../ink/ink1870.xml"/><Relationship Id="rId147" Type="http://schemas.openxmlformats.org/officeDocument/2006/relationships/image" Target="../media/image1869.png"/><Relationship Id="rId168" Type="http://schemas.openxmlformats.org/officeDocument/2006/relationships/customXml" Target="../ink/ink1891.xml"/><Relationship Id="rId312" Type="http://schemas.openxmlformats.org/officeDocument/2006/relationships/customXml" Target="../ink/ink1963.xml"/><Relationship Id="rId333" Type="http://schemas.openxmlformats.org/officeDocument/2006/relationships/image" Target="../media/image1962.png"/><Relationship Id="rId354" Type="http://schemas.openxmlformats.org/officeDocument/2006/relationships/customXml" Target="../ink/ink1984.xml"/><Relationship Id="rId51" Type="http://schemas.openxmlformats.org/officeDocument/2006/relationships/image" Target="../media/image1821.png"/><Relationship Id="rId72" Type="http://schemas.openxmlformats.org/officeDocument/2006/relationships/customXml" Target="../ink/ink1843.xml"/><Relationship Id="rId93" Type="http://schemas.openxmlformats.org/officeDocument/2006/relationships/image" Target="../media/image1842.png"/><Relationship Id="rId189" Type="http://schemas.openxmlformats.org/officeDocument/2006/relationships/image" Target="../media/image1890.png"/><Relationship Id="rId375" Type="http://schemas.openxmlformats.org/officeDocument/2006/relationships/image" Target="../media/image1983.png"/><Relationship Id="rId3" Type="http://schemas.openxmlformats.org/officeDocument/2006/relationships/image" Target="../media/image1797.png"/><Relationship Id="rId214" Type="http://schemas.openxmlformats.org/officeDocument/2006/relationships/customXml" Target="../ink/ink1914.xml"/><Relationship Id="rId235" Type="http://schemas.openxmlformats.org/officeDocument/2006/relationships/image" Target="../media/image1913.png"/><Relationship Id="rId256" Type="http://schemas.openxmlformats.org/officeDocument/2006/relationships/customXml" Target="../ink/ink1935.xml"/><Relationship Id="rId277" Type="http://schemas.openxmlformats.org/officeDocument/2006/relationships/image" Target="../media/image1934.png"/><Relationship Id="rId298" Type="http://schemas.openxmlformats.org/officeDocument/2006/relationships/customXml" Target="../ink/ink1956.xml"/><Relationship Id="rId116" Type="http://schemas.openxmlformats.org/officeDocument/2006/relationships/customXml" Target="../ink/ink1865.xml"/><Relationship Id="rId137" Type="http://schemas.openxmlformats.org/officeDocument/2006/relationships/image" Target="../media/image1864.png"/><Relationship Id="rId158" Type="http://schemas.openxmlformats.org/officeDocument/2006/relationships/customXml" Target="../ink/ink1886.xml"/><Relationship Id="rId302" Type="http://schemas.openxmlformats.org/officeDocument/2006/relationships/customXml" Target="../ink/ink1958.xml"/><Relationship Id="rId323" Type="http://schemas.openxmlformats.org/officeDocument/2006/relationships/image" Target="../media/image1957.png"/><Relationship Id="rId344" Type="http://schemas.openxmlformats.org/officeDocument/2006/relationships/customXml" Target="../ink/ink1979.xml"/><Relationship Id="rId20" Type="http://schemas.openxmlformats.org/officeDocument/2006/relationships/customXml" Target="../ink/ink1817.xml"/><Relationship Id="rId41" Type="http://schemas.openxmlformats.org/officeDocument/2006/relationships/image" Target="../media/image1816.png"/><Relationship Id="rId62" Type="http://schemas.openxmlformats.org/officeDocument/2006/relationships/customXml" Target="../ink/ink1838.xml"/><Relationship Id="rId83" Type="http://schemas.openxmlformats.org/officeDocument/2006/relationships/image" Target="../media/image1837.png"/><Relationship Id="rId179" Type="http://schemas.openxmlformats.org/officeDocument/2006/relationships/image" Target="../media/image1885.png"/><Relationship Id="rId365" Type="http://schemas.openxmlformats.org/officeDocument/2006/relationships/image" Target="../media/image1978.png"/><Relationship Id="rId386" Type="http://schemas.openxmlformats.org/officeDocument/2006/relationships/customXml" Target="../ink/ink2000.xml"/><Relationship Id="rId190" Type="http://schemas.openxmlformats.org/officeDocument/2006/relationships/customXml" Target="../ink/ink1902.xml"/><Relationship Id="rId204" Type="http://schemas.openxmlformats.org/officeDocument/2006/relationships/customXml" Target="../ink/ink1909.xml"/><Relationship Id="rId225" Type="http://schemas.openxmlformats.org/officeDocument/2006/relationships/image" Target="../media/image1908.png"/><Relationship Id="rId246" Type="http://schemas.openxmlformats.org/officeDocument/2006/relationships/customXml" Target="../ink/ink1930.xml"/><Relationship Id="rId267" Type="http://schemas.openxmlformats.org/officeDocument/2006/relationships/image" Target="../media/image1929.png"/><Relationship Id="rId288" Type="http://schemas.openxmlformats.org/officeDocument/2006/relationships/customXml" Target="../ink/ink1951.xml"/><Relationship Id="rId106" Type="http://schemas.openxmlformats.org/officeDocument/2006/relationships/customXml" Target="../ink/ink1860.xml"/><Relationship Id="rId127" Type="http://schemas.openxmlformats.org/officeDocument/2006/relationships/image" Target="../media/image1859.png"/><Relationship Id="rId313" Type="http://schemas.openxmlformats.org/officeDocument/2006/relationships/image" Target="../media/image1952.png"/><Relationship Id="rId10" Type="http://schemas.openxmlformats.org/officeDocument/2006/relationships/customXml" Target="../ink/ink1812.xml"/><Relationship Id="rId31" Type="http://schemas.openxmlformats.org/officeDocument/2006/relationships/image" Target="../media/image1811.png"/><Relationship Id="rId52" Type="http://schemas.openxmlformats.org/officeDocument/2006/relationships/customXml" Target="../ink/ink1833.xml"/><Relationship Id="rId73" Type="http://schemas.openxmlformats.org/officeDocument/2006/relationships/image" Target="../media/image1832.png"/><Relationship Id="rId94" Type="http://schemas.openxmlformats.org/officeDocument/2006/relationships/customXml" Target="../ink/ink1854.xml"/><Relationship Id="rId148" Type="http://schemas.openxmlformats.org/officeDocument/2006/relationships/customXml" Target="../ink/ink1881.xml"/><Relationship Id="rId169" Type="http://schemas.openxmlformats.org/officeDocument/2006/relationships/image" Target="../media/image1880.png"/><Relationship Id="rId334" Type="http://schemas.openxmlformats.org/officeDocument/2006/relationships/customXml" Target="../ink/ink1974.xml"/><Relationship Id="rId355" Type="http://schemas.openxmlformats.org/officeDocument/2006/relationships/image" Target="../media/image1973.png"/><Relationship Id="rId376" Type="http://schemas.openxmlformats.org/officeDocument/2006/relationships/customXml" Target="../ink/ink1995.xml"/><Relationship Id="rId4" Type="http://schemas.openxmlformats.org/officeDocument/2006/relationships/customXml" Target="../ink/ink1809.xml"/><Relationship Id="rId180" Type="http://schemas.openxmlformats.org/officeDocument/2006/relationships/customXml" Target="../ink/ink1897.xml"/><Relationship Id="rId215" Type="http://schemas.openxmlformats.org/officeDocument/2006/relationships/image" Target="../media/image1903.png"/><Relationship Id="rId236" Type="http://schemas.openxmlformats.org/officeDocument/2006/relationships/customXml" Target="../ink/ink1925.xml"/><Relationship Id="rId257" Type="http://schemas.openxmlformats.org/officeDocument/2006/relationships/image" Target="../media/image1924.png"/><Relationship Id="rId278" Type="http://schemas.openxmlformats.org/officeDocument/2006/relationships/customXml" Target="../ink/ink1946.xml"/><Relationship Id="rId303" Type="http://schemas.openxmlformats.org/officeDocument/2006/relationships/image" Target="../media/image1947.png"/><Relationship Id="rId42" Type="http://schemas.openxmlformats.org/officeDocument/2006/relationships/customXml" Target="../ink/ink1828.xml"/><Relationship Id="rId84" Type="http://schemas.openxmlformats.org/officeDocument/2006/relationships/customXml" Target="../ink/ink1849.xml"/><Relationship Id="rId138" Type="http://schemas.openxmlformats.org/officeDocument/2006/relationships/customXml" Target="../ink/ink1876.xml"/><Relationship Id="rId345" Type="http://schemas.openxmlformats.org/officeDocument/2006/relationships/image" Target="../media/image1968.png"/><Relationship Id="rId387" Type="http://schemas.openxmlformats.org/officeDocument/2006/relationships/image" Target="../media/image1989.png"/><Relationship Id="rId191" Type="http://schemas.openxmlformats.org/officeDocument/2006/relationships/image" Target="../media/image1891.png"/><Relationship Id="rId205" Type="http://schemas.openxmlformats.org/officeDocument/2006/relationships/image" Target="../media/image1898.png"/><Relationship Id="rId247" Type="http://schemas.openxmlformats.org/officeDocument/2006/relationships/image" Target="../media/image1919.png"/><Relationship Id="rId107" Type="http://schemas.openxmlformats.org/officeDocument/2006/relationships/image" Target="../media/image1849.png"/><Relationship Id="rId289" Type="http://schemas.openxmlformats.org/officeDocument/2006/relationships/image" Target="../media/image1940.png"/><Relationship Id="rId11" Type="http://schemas.openxmlformats.org/officeDocument/2006/relationships/image" Target="../media/image1801.png"/><Relationship Id="rId53" Type="http://schemas.openxmlformats.org/officeDocument/2006/relationships/image" Target="../media/image1822.png"/><Relationship Id="rId149" Type="http://schemas.openxmlformats.org/officeDocument/2006/relationships/image" Target="../media/image1870.png"/><Relationship Id="rId314" Type="http://schemas.openxmlformats.org/officeDocument/2006/relationships/customXml" Target="../ink/ink1964.xml"/><Relationship Id="rId356" Type="http://schemas.openxmlformats.org/officeDocument/2006/relationships/customXml" Target="../ink/ink1985.xml"/><Relationship Id="rId95" Type="http://schemas.openxmlformats.org/officeDocument/2006/relationships/image" Target="../media/image1843.png"/><Relationship Id="rId160" Type="http://schemas.openxmlformats.org/officeDocument/2006/relationships/customXml" Target="../ink/ink1887.xml"/><Relationship Id="rId216" Type="http://schemas.openxmlformats.org/officeDocument/2006/relationships/customXml" Target="../ink/ink1915.xml"/><Relationship Id="rId258" Type="http://schemas.openxmlformats.org/officeDocument/2006/relationships/customXml" Target="../ink/ink1936.xml"/><Relationship Id="rId22" Type="http://schemas.openxmlformats.org/officeDocument/2006/relationships/customXml" Target="../ink/ink1818.xml"/><Relationship Id="rId64" Type="http://schemas.openxmlformats.org/officeDocument/2006/relationships/customXml" Target="../ink/ink1839.xml"/><Relationship Id="rId118" Type="http://schemas.openxmlformats.org/officeDocument/2006/relationships/customXml" Target="../ink/ink1866.xml"/><Relationship Id="rId325" Type="http://schemas.openxmlformats.org/officeDocument/2006/relationships/image" Target="../media/image1958.png"/><Relationship Id="rId367" Type="http://schemas.openxmlformats.org/officeDocument/2006/relationships/image" Target="../media/image1979.png"/><Relationship Id="rId171" Type="http://schemas.openxmlformats.org/officeDocument/2006/relationships/image" Target="../media/image1881.png"/><Relationship Id="rId227" Type="http://schemas.openxmlformats.org/officeDocument/2006/relationships/image" Target="../media/image1909.png"/><Relationship Id="rId269" Type="http://schemas.openxmlformats.org/officeDocument/2006/relationships/image" Target="../media/image1930.png"/><Relationship Id="rId33" Type="http://schemas.openxmlformats.org/officeDocument/2006/relationships/image" Target="../media/image1812.png"/><Relationship Id="rId129" Type="http://schemas.openxmlformats.org/officeDocument/2006/relationships/image" Target="../media/image1860.png"/><Relationship Id="rId280" Type="http://schemas.openxmlformats.org/officeDocument/2006/relationships/customXml" Target="../ink/ink1947.xml"/><Relationship Id="rId336" Type="http://schemas.openxmlformats.org/officeDocument/2006/relationships/customXml" Target="../ink/ink1975.xml"/><Relationship Id="rId75" Type="http://schemas.openxmlformats.org/officeDocument/2006/relationships/image" Target="../media/image1833.png"/><Relationship Id="rId140" Type="http://schemas.openxmlformats.org/officeDocument/2006/relationships/customXml" Target="../ink/ink1877.xml"/><Relationship Id="rId182" Type="http://schemas.openxmlformats.org/officeDocument/2006/relationships/customXml" Target="../ink/ink1898.xml"/><Relationship Id="rId378" Type="http://schemas.openxmlformats.org/officeDocument/2006/relationships/customXml" Target="../ink/ink1996.xml"/><Relationship Id="rId6" Type="http://schemas.openxmlformats.org/officeDocument/2006/relationships/customXml" Target="../ink/ink1810.xml"/><Relationship Id="rId238" Type="http://schemas.openxmlformats.org/officeDocument/2006/relationships/customXml" Target="../ink/ink1926.xml"/><Relationship Id="rId291" Type="http://schemas.openxmlformats.org/officeDocument/2006/relationships/image" Target="../media/image1941.png"/><Relationship Id="rId305" Type="http://schemas.openxmlformats.org/officeDocument/2006/relationships/image" Target="../media/image1948.png"/><Relationship Id="rId347" Type="http://schemas.openxmlformats.org/officeDocument/2006/relationships/image" Target="../media/image1969.png"/><Relationship Id="rId44" Type="http://schemas.openxmlformats.org/officeDocument/2006/relationships/customXml" Target="../ink/ink1829.xml"/><Relationship Id="rId86" Type="http://schemas.openxmlformats.org/officeDocument/2006/relationships/customXml" Target="../ink/ink1850.xml"/><Relationship Id="rId151" Type="http://schemas.openxmlformats.org/officeDocument/2006/relationships/image" Target="../media/image1871.png"/><Relationship Id="rId193" Type="http://schemas.openxmlformats.org/officeDocument/2006/relationships/image" Target="../media/image1892.png"/><Relationship Id="rId207" Type="http://schemas.openxmlformats.org/officeDocument/2006/relationships/image" Target="../media/image1899.png"/><Relationship Id="rId249" Type="http://schemas.openxmlformats.org/officeDocument/2006/relationships/image" Target="../media/image1920.png"/><Relationship Id="rId13" Type="http://schemas.openxmlformats.org/officeDocument/2006/relationships/image" Target="../media/image1802.png"/><Relationship Id="rId109" Type="http://schemas.openxmlformats.org/officeDocument/2006/relationships/image" Target="../media/image1850.png"/><Relationship Id="rId260" Type="http://schemas.openxmlformats.org/officeDocument/2006/relationships/customXml" Target="../ink/ink1937.xml"/><Relationship Id="rId316" Type="http://schemas.openxmlformats.org/officeDocument/2006/relationships/customXml" Target="../ink/ink1965.xml"/><Relationship Id="rId55" Type="http://schemas.openxmlformats.org/officeDocument/2006/relationships/image" Target="../media/image1823.png"/><Relationship Id="rId97" Type="http://schemas.openxmlformats.org/officeDocument/2006/relationships/image" Target="../media/image1844.png"/><Relationship Id="rId120" Type="http://schemas.openxmlformats.org/officeDocument/2006/relationships/customXml" Target="../ink/ink1867.xml"/><Relationship Id="rId358" Type="http://schemas.openxmlformats.org/officeDocument/2006/relationships/customXml" Target="../ink/ink1986.xml"/><Relationship Id="rId162" Type="http://schemas.openxmlformats.org/officeDocument/2006/relationships/customXml" Target="../ink/ink1888.xml"/><Relationship Id="rId218" Type="http://schemas.openxmlformats.org/officeDocument/2006/relationships/customXml" Target="../ink/ink1916.xml"/><Relationship Id="rId271" Type="http://schemas.openxmlformats.org/officeDocument/2006/relationships/image" Target="../media/image1931.png"/><Relationship Id="rId24" Type="http://schemas.openxmlformats.org/officeDocument/2006/relationships/customXml" Target="../ink/ink1819.xml"/><Relationship Id="rId66" Type="http://schemas.openxmlformats.org/officeDocument/2006/relationships/customXml" Target="../ink/ink1840.xml"/><Relationship Id="rId131" Type="http://schemas.openxmlformats.org/officeDocument/2006/relationships/image" Target="../media/image1861.png"/><Relationship Id="rId327" Type="http://schemas.openxmlformats.org/officeDocument/2006/relationships/image" Target="../media/image1959.png"/><Relationship Id="rId369" Type="http://schemas.openxmlformats.org/officeDocument/2006/relationships/image" Target="../media/image1980.png"/><Relationship Id="rId173" Type="http://schemas.openxmlformats.org/officeDocument/2006/relationships/image" Target="../media/image1882.png"/><Relationship Id="rId229" Type="http://schemas.openxmlformats.org/officeDocument/2006/relationships/image" Target="../media/image1910.png"/><Relationship Id="rId380" Type="http://schemas.openxmlformats.org/officeDocument/2006/relationships/customXml" Target="../ink/ink1997.xml"/><Relationship Id="rId240" Type="http://schemas.openxmlformats.org/officeDocument/2006/relationships/customXml" Target="../ink/ink1927.xml"/><Relationship Id="rId35" Type="http://schemas.openxmlformats.org/officeDocument/2006/relationships/image" Target="../media/image1813.png"/><Relationship Id="rId77" Type="http://schemas.openxmlformats.org/officeDocument/2006/relationships/image" Target="../media/image1834.png"/><Relationship Id="rId100" Type="http://schemas.openxmlformats.org/officeDocument/2006/relationships/customXml" Target="../ink/ink1857.xml"/><Relationship Id="rId282" Type="http://schemas.openxmlformats.org/officeDocument/2006/relationships/customXml" Target="../ink/ink1948.xml"/><Relationship Id="rId338" Type="http://schemas.openxmlformats.org/officeDocument/2006/relationships/customXml" Target="../ink/ink1976.xml"/><Relationship Id="rId8" Type="http://schemas.openxmlformats.org/officeDocument/2006/relationships/customXml" Target="../ink/ink1811.xml"/><Relationship Id="rId142" Type="http://schemas.openxmlformats.org/officeDocument/2006/relationships/customXml" Target="../ink/ink1878.xml"/><Relationship Id="rId184" Type="http://schemas.openxmlformats.org/officeDocument/2006/relationships/customXml" Target="../ink/ink1899.xml"/><Relationship Id="rId251" Type="http://schemas.openxmlformats.org/officeDocument/2006/relationships/image" Target="../media/image1921.png"/><Relationship Id="rId46" Type="http://schemas.openxmlformats.org/officeDocument/2006/relationships/customXml" Target="../ink/ink1830.xml"/><Relationship Id="rId293" Type="http://schemas.openxmlformats.org/officeDocument/2006/relationships/image" Target="../media/image1942.png"/><Relationship Id="rId307" Type="http://schemas.openxmlformats.org/officeDocument/2006/relationships/image" Target="../media/image1949.png"/><Relationship Id="rId349" Type="http://schemas.openxmlformats.org/officeDocument/2006/relationships/image" Target="../media/image1970.png"/><Relationship Id="rId88" Type="http://schemas.openxmlformats.org/officeDocument/2006/relationships/customXml" Target="../ink/ink1851.xml"/><Relationship Id="rId111" Type="http://schemas.openxmlformats.org/officeDocument/2006/relationships/image" Target="../media/image1851.png"/><Relationship Id="rId153" Type="http://schemas.openxmlformats.org/officeDocument/2006/relationships/image" Target="../media/image1872.png"/><Relationship Id="rId195" Type="http://schemas.openxmlformats.org/officeDocument/2006/relationships/image" Target="../media/image1893.png"/><Relationship Id="rId209" Type="http://schemas.openxmlformats.org/officeDocument/2006/relationships/image" Target="../media/image1900.png"/><Relationship Id="rId360" Type="http://schemas.openxmlformats.org/officeDocument/2006/relationships/customXml" Target="../ink/ink1987.xml"/><Relationship Id="rId220" Type="http://schemas.openxmlformats.org/officeDocument/2006/relationships/customXml" Target="../ink/ink1917.xml"/><Relationship Id="rId15" Type="http://schemas.openxmlformats.org/officeDocument/2006/relationships/image" Target="../media/image1803.png"/><Relationship Id="rId57" Type="http://schemas.openxmlformats.org/officeDocument/2006/relationships/image" Target="../media/image1824.png"/><Relationship Id="rId262" Type="http://schemas.openxmlformats.org/officeDocument/2006/relationships/customXml" Target="../ink/ink1938.xml"/><Relationship Id="rId318" Type="http://schemas.openxmlformats.org/officeDocument/2006/relationships/customXml" Target="../ink/ink1966.xml"/><Relationship Id="rId99" Type="http://schemas.openxmlformats.org/officeDocument/2006/relationships/image" Target="../media/image1845.png"/><Relationship Id="rId122" Type="http://schemas.openxmlformats.org/officeDocument/2006/relationships/customXml" Target="../ink/ink1868.xml"/><Relationship Id="rId164" Type="http://schemas.openxmlformats.org/officeDocument/2006/relationships/customXml" Target="../ink/ink1889.xml"/><Relationship Id="rId371" Type="http://schemas.openxmlformats.org/officeDocument/2006/relationships/image" Target="../media/image1981.png"/><Relationship Id="rId26" Type="http://schemas.openxmlformats.org/officeDocument/2006/relationships/customXml" Target="../ink/ink1820.xml"/><Relationship Id="rId231" Type="http://schemas.openxmlformats.org/officeDocument/2006/relationships/image" Target="../media/image1911.png"/><Relationship Id="rId273" Type="http://schemas.openxmlformats.org/officeDocument/2006/relationships/image" Target="../media/image1932.png"/><Relationship Id="rId329" Type="http://schemas.openxmlformats.org/officeDocument/2006/relationships/image" Target="../media/image196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7.png"/><Relationship Id="rId299" Type="http://schemas.openxmlformats.org/officeDocument/2006/relationships/image" Target="../media/image2137.png"/><Relationship Id="rId21" Type="http://schemas.openxmlformats.org/officeDocument/2006/relationships/image" Target="../media/image1999.png"/><Relationship Id="rId63" Type="http://schemas.openxmlformats.org/officeDocument/2006/relationships/image" Target="../media/image2020.png"/><Relationship Id="rId159" Type="http://schemas.openxmlformats.org/officeDocument/2006/relationships/image" Target="../media/image2068.png"/><Relationship Id="rId324" Type="http://schemas.openxmlformats.org/officeDocument/2006/relationships/customXml" Target="../ink/ink2162.xml"/><Relationship Id="rId366" Type="http://schemas.openxmlformats.org/officeDocument/2006/relationships/customXml" Target="../ink/ink2183.xml"/><Relationship Id="rId170" Type="http://schemas.openxmlformats.org/officeDocument/2006/relationships/customXml" Target="../ink/ink2085.xml"/><Relationship Id="rId226" Type="http://schemas.openxmlformats.org/officeDocument/2006/relationships/customXml" Target="../ink/ink2113.xml"/><Relationship Id="rId433" Type="http://schemas.openxmlformats.org/officeDocument/2006/relationships/image" Target="../media/image2204.png"/><Relationship Id="rId268" Type="http://schemas.openxmlformats.org/officeDocument/2006/relationships/customXml" Target="../ink/ink2134.xml"/><Relationship Id="rId475" Type="http://schemas.openxmlformats.org/officeDocument/2006/relationships/image" Target="../media/image2225.png"/><Relationship Id="rId32" Type="http://schemas.openxmlformats.org/officeDocument/2006/relationships/customXml" Target="../ink/ink2016.xml"/><Relationship Id="rId74" Type="http://schemas.openxmlformats.org/officeDocument/2006/relationships/customXml" Target="../ink/ink2037.xml"/><Relationship Id="rId128" Type="http://schemas.openxmlformats.org/officeDocument/2006/relationships/customXml" Target="../ink/ink2064.xml"/><Relationship Id="rId335" Type="http://schemas.openxmlformats.org/officeDocument/2006/relationships/image" Target="../media/image2155.png"/><Relationship Id="rId377" Type="http://schemas.openxmlformats.org/officeDocument/2006/relationships/image" Target="../media/image2176.png"/><Relationship Id="rId500" Type="http://schemas.openxmlformats.org/officeDocument/2006/relationships/customXml" Target="../ink/ink2250.xml"/><Relationship Id="rId5" Type="http://schemas.openxmlformats.org/officeDocument/2006/relationships/image" Target="../media/image1991.png"/><Relationship Id="rId181" Type="http://schemas.openxmlformats.org/officeDocument/2006/relationships/image" Target="../media/image2079.png"/><Relationship Id="rId237" Type="http://schemas.openxmlformats.org/officeDocument/2006/relationships/image" Target="../media/image2106.png"/><Relationship Id="rId402" Type="http://schemas.openxmlformats.org/officeDocument/2006/relationships/customXml" Target="../ink/ink2201.xml"/><Relationship Id="rId279" Type="http://schemas.openxmlformats.org/officeDocument/2006/relationships/image" Target="../media/image2127.png"/><Relationship Id="rId444" Type="http://schemas.openxmlformats.org/officeDocument/2006/relationships/customXml" Target="../ink/ink2222.xml"/><Relationship Id="rId486" Type="http://schemas.openxmlformats.org/officeDocument/2006/relationships/customXml" Target="../ink/ink2243.xml"/><Relationship Id="rId43" Type="http://schemas.openxmlformats.org/officeDocument/2006/relationships/image" Target="../media/image2010.png"/><Relationship Id="rId139" Type="http://schemas.openxmlformats.org/officeDocument/2006/relationships/image" Target="../media/image2058.png"/><Relationship Id="rId290" Type="http://schemas.openxmlformats.org/officeDocument/2006/relationships/customXml" Target="../ink/ink2145.xml"/><Relationship Id="rId304" Type="http://schemas.openxmlformats.org/officeDocument/2006/relationships/customXml" Target="../ink/ink2152.xml"/><Relationship Id="rId346" Type="http://schemas.openxmlformats.org/officeDocument/2006/relationships/customXml" Target="../ink/ink2173.xml"/><Relationship Id="rId388" Type="http://schemas.openxmlformats.org/officeDocument/2006/relationships/customXml" Target="../ink/ink2194.xml"/><Relationship Id="rId85" Type="http://schemas.openxmlformats.org/officeDocument/2006/relationships/image" Target="../media/image2031.png"/><Relationship Id="rId150" Type="http://schemas.openxmlformats.org/officeDocument/2006/relationships/customXml" Target="../ink/ink2075.xml"/><Relationship Id="rId192" Type="http://schemas.openxmlformats.org/officeDocument/2006/relationships/customXml" Target="../ink/ink2096.xml"/><Relationship Id="rId206" Type="http://schemas.openxmlformats.org/officeDocument/2006/relationships/customXml" Target="../ink/ink2103.xml"/><Relationship Id="rId413" Type="http://schemas.openxmlformats.org/officeDocument/2006/relationships/image" Target="../media/image2194.png"/><Relationship Id="rId248" Type="http://schemas.openxmlformats.org/officeDocument/2006/relationships/customXml" Target="../ink/ink2124.xml"/><Relationship Id="rId455" Type="http://schemas.openxmlformats.org/officeDocument/2006/relationships/image" Target="../media/image2215.png"/><Relationship Id="rId497" Type="http://schemas.openxmlformats.org/officeDocument/2006/relationships/image" Target="../media/image2236.png"/><Relationship Id="rId12" Type="http://schemas.openxmlformats.org/officeDocument/2006/relationships/customXml" Target="../ink/ink2006.xml"/><Relationship Id="rId108" Type="http://schemas.openxmlformats.org/officeDocument/2006/relationships/customXml" Target="../ink/ink2054.xml"/><Relationship Id="rId315" Type="http://schemas.openxmlformats.org/officeDocument/2006/relationships/image" Target="../media/image2145.png"/><Relationship Id="rId357" Type="http://schemas.openxmlformats.org/officeDocument/2006/relationships/image" Target="../media/image2166.png"/><Relationship Id="rId54" Type="http://schemas.openxmlformats.org/officeDocument/2006/relationships/customXml" Target="../ink/ink2027.xml"/><Relationship Id="rId96" Type="http://schemas.openxmlformats.org/officeDocument/2006/relationships/customXml" Target="../ink/ink2048.xml"/><Relationship Id="rId161" Type="http://schemas.openxmlformats.org/officeDocument/2006/relationships/image" Target="../media/image2069.png"/><Relationship Id="rId217" Type="http://schemas.openxmlformats.org/officeDocument/2006/relationships/image" Target="../media/image2096.png"/><Relationship Id="rId399" Type="http://schemas.openxmlformats.org/officeDocument/2006/relationships/image" Target="../media/image2187.png"/><Relationship Id="rId259" Type="http://schemas.openxmlformats.org/officeDocument/2006/relationships/image" Target="../media/image2117.png"/><Relationship Id="rId424" Type="http://schemas.openxmlformats.org/officeDocument/2006/relationships/customXml" Target="../ink/ink2212.xml"/><Relationship Id="rId466" Type="http://schemas.openxmlformats.org/officeDocument/2006/relationships/customXml" Target="../ink/ink2233.xml"/><Relationship Id="rId23" Type="http://schemas.openxmlformats.org/officeDocument/2006/relationships/image" Target="../media/image2000.png"/><Relationship Id="rId119" Type="http://schemas.openxmlformats.org/officeDocument/2006/relationships/image" Target="../media/image2048.png"/><Relationship Id="rId270" Type="http://schemas.openxmlformats.org/officeDocument/2006/relationships/customXml" Target="../ink/ink2135.xml"/><Relationship Id="rId326" Type="http://schemas.openxmlformats.org/officeDocument/2006/relationships/customXml" Target="../ink/ink2163.xml"/><Relationship Id="rId65" Type="http://schemas.openxmlformats.org/officeDocument/2006/relationships/image" Target="../media/image2021.png"/><Relationship Id="rId130" Type="http://schemas.openxmlformats.org/officeDocument/2006/relationships/customXml" Target="../ink/ink2065.xml"/><Relationship Id="rId368" Type="http://schemas.openxmlformats.org/officeDocument/2006/relationships/customXml" Target="../ink/ink2184.xml"/><Relationship Id="rId172" Type="http://schemas.openxmlformats.org/officeDocument/2006/relationships/customXml" Target="../ink/ink2086.xml"/><Relationship Id="rId228" Type="http://schemas.openxmlformats.org/officeDocument/2006/relationships/customXml" Target="../ink/ink2114.xml"/><Relationship Id="rId435" Type="http://schemas.openxmlformats.org/officeDocument/2006/relationships/image" Target="../media/image2205.png"/><Relationship Id="rId477" Type="http://schemas.openxmlformats.org/officeDocument/2006/relationships/image" Target="../media/image2226.png"/><Relationship Id="rId281" Type="http://schemas.openxmlformats.org/officeDocument/2006/relationships/image" Target="../media/image2128.png"/><Relationship Id="rId337" Type="http://schemas.openxmlformats.org/officeDocument/2006/relationships/image" Target="../media/image2156.png"/><Relationship Id="rId34" Type="http://schemas.openxmlformats.org/officeDocument/2006/relationships/customXml" Target="../ink/ink2017.xml"/><Relationship Id="rId76" Type="http://schemas.openxmlformats.org/officeDocument/2006/relationships/customXml" Target="../ink/ink2038.xml"/><Relationship Id="rId141" Type="http://schemas.openxmlformats.org/officeDocument/2006/relationships/image" Target="../media/image2059.png"/><Relationship Id="rId379" Type="http://schemas.openxmlformats.org/officeDocument/2006/relationships/image" Target="../media/image2177.png"/><Relationship Id="rId7" Type="http://schemas.openxmlformats.org/officeDocument/2006/relationships/image" Target="../media/image1992.png"/><Relationship Id="rId183" Type="http://schemas.openxmlformats.org/officeDocument/2006/relationships/image" Target="../media/image2080.png"/><Relationship Id="rId239" Type="http://schemas.openxmlformats.org/officeDocument/2006/relationships/image" Target="../media/image2107.png"/><Relationship Id="rId390" Type="http://schemas.openxmlformats.org/officeDocument/2006/relationships/customXml" Target="../ink/ink2195.xml"/><Relationship Id="rId404" Type="http://schemas.openxmlformats.org/officeDocument/2006/relationships/customXml" Target="../ink/ink2202.xml"/><Relationship Id="rId446" Type="http://schemas.openxmlformats.org/officeDocument/2006/relationships/customXml" Target="../ink/ink2223.xml"/><Relationship Id="rId250" Type="http://schemas.openxmlformats.org/officeDocument/2006/relationships/customXml" Target="../ink/ink2125.xml"/><Relationship Id="rId292" Type="http://schemas.openxmlformats.org/officeDocument/2006/relationships/customXml" Target="../ink/ink2146.xml"/><Relationship Id="rId306" Type="http://schemas.openxmlformats.org/officeDocument/2006/relationships/customXml" Target="../ink/ink2153.xml"/><Relationship Id="rId488" Type="http://schemas.openxmlformats.org/officeDocument/2006/relationships/customXml" Target="../ink/ink2244.xml"/><Relationship Id="rId45" Type="http://schemas.openxmlformats.org/officeDocument/2006/relationships/image" Target="../media/image2011.png"/><Relationship Id="rId87" Type="http://schemas.openxmlformats.org/officeDocument/2006/relationships/image" Target="../media/image2032.png"/><Relationship Id="rId110" Type="http://schemas.openxmlformats.org/officeDocument/2006/relationships/customXml" Target="../ink/ink2055.xml"/><Relationship Id="rId348" Type="http://schemas.openxmlformats.org/officeDocument/2006/relationships/customXml" Target="../ink/ink2174.xml"/><Relationship Id="rId152" Type="http://schemas.openxmlformats.org/officeDocument/2006/relationships/customXml" Target="../ink/ink2076.xml"/><Relationship Id="rId194" Type="http://schemas.openxmlformats.org/officeDocument/2006/relationships/customXml" Target="../ink/ink2097.xml"/><Relationship Id="rId208" Type="http://schemas.openxmlformats.org/officeDocument/2006/relationships/customXml" Target="../ink/ink2104.xml"/><Relationship Id="rId415" Type="http://schemas.openxmlformats.org/officeDocument/2006/relationships/image" Target="../media/image2195.png"/><Relationship Id="rId457" Type="http://schemas.openxmlformats.org/officeDocument/2006/relationships/image" Target="../media/image2216.png"/><Relationship Id="rId261" Type="http://schemas.openxmlformats.org/officeDocument/2006/relationships/image" Target="../media/image2118.png"/><Relationship Id="rId499" Type="http://schemas.openxmlformats.org/officeDocument/2006/relationships/image" Target="../media/image2237.png"/><Relationship Id="rId14" Type="http://schemas.openxmlformats.org/officeDocument/2006/relationships/customXml" Target="../ink/ink2007.xml"/><Relationship Id="rId56" Type="http://schemas.openxmlformats.org/officeDocument/2006/relationships/customXml" Target="../ink/ink2028.xml"/><Relationship Id="rId317" Type="http://schemas.openxmlformats.org/officeDocument/2006/relationships/image" Target="../media/image2146.png"/><Relationship Id="rId359" Type="http://schemas.openxmlformats.org/officeDocument/2006/relationships/image" Target="../media/image2167.png"/><Relationship Id="rId98" Type="http://schemas.openxmlformats.org/officeDocument/2006/relationships/customXml" Target="../ink/ink2049.xml"/><Relationship Id="rId121" Type="http://schemas.openxmlformats.org/officeDocument/2006/relationships/image" Target="../media/image2049.png"/><Relationship Id="rId163" Type="http://schemas.openxmlformats.org/officeDocument/2006/relationships/image" Target="../media/image2070.png"/><Relationship Id="rId219" Type="http://schemas.openxmlformats.org/officeDocument/2006/relationships/image" Target="../media/image2097.png"/><Relationship Id="rId370" Type="http://schemas.openxmlformats.org/officeDocument/2006/relationships/customXml" Target="../ink/ink2185.xml"/><Relationship Id="rId426" Type="http://schemas.openxmlformats.org/officeDocument/2006/relationships/customXml" Target="../ink/ink2213.xml"/><Relationship Id="rId230" Type="http://schemas.openxmlformats.org/officeDocument/2006/relationships/customXml" Target="../ink/ink2115.xml"/><Relationship Id="rId468" Type="http://schemas.openxmlformats.org/officeDocument/2006/relationships/customXml" Target="../ink/ink2234.xml"/><Relationship Id="rId25" Type="http://schemas.openxmlformats.org/officeDocument/2006/relationships/image" Target="../media/image2001.png"/><Relationship Id="rId67" Type="http://schemas.openxmlformats.org/officeDocument/2006/relationships/image" Target="../media/image2022.png"/><Relationship Id="rId272" Type="http://schemas.openxmlformats.org/officeDocument/2006/relationships/customXml" Target="../ink/ink2136.xml"/><Relationship Id="rId328" Type="http://schemas.openxmlformats.org/officeDocument/2006/relationships/customXml" Target="../ink/ink2164.xml"/><Relationship Id="rId132" Type="http://schemas.openxmlformats.org/officeDocument/2006/relationships/customXml" Target="../ink/ink2066.xml"/><Relationship Id="rId174" Type="http://schemas.openxmlformats.org/officeDocument/2006/relationships/customXml" Target="../ink/ink2087.xml"/><Relationship Id="rId381" Type="http://schemas.openxmlformats.org/officeDocument/2006/relationships/image" Target="../media/image2178.png"/><Relationship Id="rId241" Type="http://schemas.openxmlformats.org/officeDocument/2006/relationships/image" Target="../media/image2108.png"/><Relationship Id="rId437" Type="http://schemas.openxmlformats.org/officeDocument/2006/relationships/image" Target="../media/image2206.png"/><Relationship Id="rId479" Type="http://schemas.openxmlformats.org/officeDocument/2006/relationships/image" Target="../media/image2227.png"/><Relationship Id="rId36" Type="http://schemas.openxmlformats.org/officeDocument/2006/relationships/customXml" Target="../ink/ink2018.xml"/><Relationship Id="rId283" Type="http://schemas.openxmlformats.org/officeDocument/2006/relationships/image" Target="../media/image2129.png"/><Relationship Id="rId339" Type="http://schemas.openxmlformats.org/officeDocument/2006/relationships/image" Target="../media/image2157.png"/><Relationship Id="rId490" Type="http://schemas.openxmlformats.org/officeDocument/2006/relationships/customXml" Target="../ink/ink2245.xml"/><Relationship Id="rId78" Type="http://schemas.openxmlformats.org/officeDocument/2006/relationships/customXml" Target="../ink/ink2039.xml"/><Relationship Id="rId101" Type="http://schemas.openxmlformats.org/officeDocument/2006/relationships/image" Target="../media/image2039.png"/><Relationship Id="rId143" Type="http://schemas.openxmlformats.org/officeDocument/2006/relationships/image" Target="../media/image2060.png"/><Relationship Id="rId185" Type="http://schemas.openxmlformats.org/officeDocument/2006/relationships/image" Target="../media/image2081.png"/><Relationship Id="rId350" Type="http://schemas.openxmlformats.org/officeDocument/2006/relationships/customXml" Target="../ink/ink2175.xml"/><Relationship Id="rId406" Type="http://schemas.openxmlformats.org/officeDocument/2006/relationships/customXml" Target="../ink/ink2203.xml"/><Relationship Id="rId9" Type="http://schemas.openxmlformats.org/officeDocument/2006/relationships/image" Target="../media/image1993.png"/><Relationship Id="rId210" Type="http://schemas.openxmlformats.org/officeDocument/2006/relationships/customXml" Target="../ink/ink2105.xml"/><Relationship Id="rId392" Type="http://schemas.openxmlformats.org/officeDocument/2006/relationships/customXml" Target="../ink/ink2196.xml"/><Relationship Id="rId448" Type="http://schemas.openxmlformats.org/officeDocument/2006/relationships/customXml" Target="../ink/ink2224.xml"/><Relationship Id="rId252" Type="http://schemas.openxmlformats.org/officeDocument/2006/relationships/customXml" Target="../ink/ink2126.xml"/><Relationship Id="rId294" Type="http://schemas.openxmlformats.org/officeDocument/2006/relationships/customXml" Target="../ink/ink2147.xml"/><Relationship Id="rId308" Type="http://schemas.openxmlformats.org/officeDocument/2006/relationships/customXml" Target="../ink/ink2154.xml"/><Relationship Id="rId47" Type="http://schemas.openxmlformats.org/officeDocument/2006/relationships/image" Target="../media/image2012.png"/><Relationship Id="rId89" Type="http://schemas.openxmlformats.org/officeDocument/2006/relationships/image" Target="../media/image2033.png"/><Relationship Id="rId112" Type="http://schemas.openxmlformats.org/officeDocument/2006/relationships/customXml" Target="../ink/ink2056.xml"/><Relationship Id="rId154" Type="http://schemas.openxmlformats.org/officeDocument/2006/relationships/customXml" Target="../ink/ink2077.xml"/><Relationship Id="rId361" Type="http://schemas.openxmlformats.org/officeDocument/2006/relationships/image" Target="../media/image2168.png"/><Relationship Id="rId196" Type="http://schemas.openxmlformats.org/officeDocument/2006/relationships/customXml" Target="../ink/ink2098.xml"/><Relationship Id="rId417" Type="http://schemas.openxmlformats.org/officeDocument/2006/relationships/image" Target="../media/image2196.png"/><Relationship Id="rId459" Type="http://schemas.openxmlformats.org/officeDocument/2006/relationships/image" Target="../media/image2217.png"/><Relationship Id="rId16" Type="http://schemas.openxmlformats.org/officeDocument/2006/relationships/customXml" Target="../ink/ink2008.xml"/><Relationship Id="rId221" Type="http://schemas.openxmlformats.org/officeDocument/2006/relationships/image" Target="../media/image2098.png"/><Relationship Id="rId263" Type="http://schemas.openxmlformats.org/officeDocument/2006/relationships/image" Target="../media/image2119.png"/><Relationship Id="rId319" Type="http://schemas.openxmlformats.org/officeDocument/2006/relationships/image" Target="../media/image2147.png"/><Relationship Id="rId470" Type="http://schemas.openxmlformats.org/officeDocument/2006/relationships/customXml" Target="../ink/ink2235.xml"/><Relationship Id="rId58" Type="http://schemas.openxmlformats.org/officeDocument/2006/relationships/customXml" Target="../ink/ink2029.xml"/><Relationship Id="rId123" Type="http://schemas.openxmlformats.org/officeDocument/2006/relationships/image" Target="../media/image2050.png"/><Relationship Id="rId330" Type="http://schemas.openxmlformats.org/officeDocument/2006/relationships/customXml" Target="../ink/ink2165.xml"/><Relationship Id="rId165" Type="http://schemas.openxmlformats.org/officeDocument/2006/relationships/image" Target="../media/image2071.png"/><Relationship Id="rId372" Type="http://schemas.openxmlformats.org/officeDocument/2006/relationships/customXml" Target="../ink/ink2186.xml"/><Relationship Id="rId428" Type="http://schemas.openxmlformats.org/officeDocument/2006/relationships/customXml" Target="../ink/ink2214.xml"/><Relationship Id="rId232" Type="http://schemas.openxmlformats.org/officeDocument/2006/relationships/customXml" Target="../ink/ink2116.xml"/><Relationship Id="rId274" Type="http://schemas.openxmlformats.org/officeDocument/2006/relationships/customXml" Target="../ink/ink2137.xml"/><Relationship Id="rId481" Type="http://schemas.openxmlformats.org/officeDocument/2006/relationships/image" Target="../media/image2228.png"/><Relationship Id="rId27" Type="http://schemas.openxmlformats.org/officeDocument/2006/relationships/image" Target="../media/image2002.png"/><Relationship Id="rId69" Type="http://schemas.openxmlformats.org/officeDocument/2006/relationships/image" Target="../media/image2023.png"/><Relationship Id="rId134" Type="http://schemas.openxmlformats.org/officeDocument/2006/relationships/customXml" Target="../ink/ink2067.xml"/><Relationship Id="rId80" Type="http://schemas.openxmlformats.org/officeDocument/2006/relationships/customXml" Target="../ink/ink2040.xml"/><Relationship Id="rId176" Type="http://schemas.openxmlformats.org/officeDocument/2006/relationships/customXml" Target="../ink/ink2088.xml"/><Relationship Id="rId341" Type="http://schemas.openxmlformats.org/officeDocument/2006/relationships/image" Target="../media/image2158.png"/><Relationship Id="rId383" Type="http://schemas.openxmlformats.org/officeDocument/2006/relationships/image" Target="../media/image2179.png"/><Relationship Id="rId439" Type="http://schemas.openxmlformats.org/officeDocument/2006/relationships/image" Target="../media/image2207.png"/><Relationship Id="rId201" Type="http://schemas.openxmlformats.org/officeDocument/2006/relationships/image" Target="../media/image2088.png"/><Relationship Id="rId243" Type="http://schemas.openxmlformats.org/officeDocument/2006/relationships/image" Target="../media/image2109.png"/><Relationship Id="rId285" Type="http://schemas.openxmlformats.org/officeDocument/2006/relationships/image" Target="../media/image2130.png"/><Relationship Id="rId450" Type="http://schemas.openxmlformats.org/officeDocument/2006/relationships/customXml" Target="../ink/ink2225.xml"/><Relationship Id="rId38" Type="http://schemas.openxmlformats.org/officeDocument/2006/relationships/customXml" Target="../ink/ink2019.xml"/><Relationship Id="rId103" Type="http://schemas.openxmlformats.org/officeDocument/2006/relationships/image" Target="../media/image2040.png"/><Relationship Id="rId310" Type="http://schemas.openxmlformats.org/officeDocument/2006/relationships/customXml" Target="../ink/ink2155.xml"/><Relationship Id="rId492" Type="http://schemas.openxmlformats.org/officeDocument/2006/relationships/customXml" Target="../ink/ink2246.xml"/><Relationship Id="rId91" Type="http://schemas.openxmlformats.org/officeDocument/2006/relationships/image" Target="../media/image2034.png"/><Relationship Id="rId145" Type="http://schemas.openxmlformats.org/officeDocument/2006/relationships/image" Target="../media/image2061.png"/><Relationship Id="rId187" Type="http://schemas.openxmlformats.org/officeDocument/2006/relationships/image" Target="../media/image2082.png"/><Relationship Id="rId352" Type="http://schemas.openxmlformats.org/officeDocument/2006/relationships/customXml" Target="../ink/ink2176.xml"/><Relationship Id="rId394" Type="http://schemas.openxmlformats.org/officeDocument/2006/relationships/customXml" Target="../ink/ink2197.xml"/><Relationship Id="rId408" Type="http://schemas.openxmlformats.org/officeDocument/2006/relationships/customXml" Target="../ink/ink2204.xml"/><Relationship Id="rId212" Type="http://schemas.openxmlformats.org/officeDocument/2006/relationships/customXml" Target="../ink/ink2106.xml"/><Relationship Id="rId254" Type="http://schemas.openxmlformats.org/officeDocument/2006/relationships/customXml" Target="../ink/ink2127.xml"/><Relationship Id="rId49" Type="http://schemas.openxmlformats.org/officeDocument/2006/relationships/image" Target="../media/image2013.png"/><Relationship Id="rId114" Type="http://schemas.openxmlformats.org/officeDocument/2006/relationships/customXml" Target="../ink/ink2057.xml"/><Relationship Id="rId296" Type="http://schemas.openxmlformats.org/officeDocument/2006/relationships/customXml" Target="../ink/ink2148.xml"/><Relationship Id="rId461" Type="http://schemas.openxmlformats.org/officeDocument/2006/relationships/image" Target="../media/image2218.png"/><Relationship Id="rId60" Type="http://schemas.openxmlformats.org/officeDocument/2006/relationships/customXml" Target="../ink/ink2030.xml"/><Relationship Id="rId156" Type="http://schemas.openxmlformats.org/officeDocument/2006/relationships/customXml" Target="../ink/ink2078.xml"/><Relationship Id="rId198" Type="http://schemas.openxmlformats.org/officeDocument/2006/relationships/customXml" Target="../ink/ink2099.xml"/><Relationship Id="rId321" Type="http://schemas.openxmlformats.org/officeDocument/2006/relationships/image" Target="../media/image2148.png"/><Relationship Id="rId363" Type="http://schemas.openxmlformats.org/officeDocument/2006/relationships/image" Target="../media/image2169.png"/><Relationship Id="rId419" Type="http://schemas.openxmlformats.org/officeDocument/2006/relationships/image" Target="../media/image2197.png"/><Relationship Id="rId223" Type="http://schemas.openxmlformats.org/officeDocument/2006/relationships/image" Target="../media/image2099.png"/><Relationship Id="rId430" Type="http://schemas.openxmlformats.org/officeDocument/2006/relationships/customXml" Target="../ink/ink2215.xml"/><Relationship Id="rId18" Type="http://schemas.openxmlformats.org/officeDocument/2006/relationships/customXml" Target="../ink/ink2009.xml"/><Relationship Id="rId265" Type="http://schemas.openxmlformats.org/officeDocument/2006/relationships/image" Target="../media/image2120.png"/><Relationship Id="rId472" Type="http://schemas.openxmlformats.org/officeDocument/2006/relationships/customXml" Target="../ink/ink2236.xml"/><Relationship Id="rId125" Type="http://schemas.openxmlformats.org/officeDocument/2006/relationships/image" Target="../media/image2051.png"/><Relationship Id="rId167" Type="http://schemas.openxmlformats.org/officeDocument/2006/relationships/image" Target="../media/image2072.png"/><Relationship Id="rId332" Type="http://schemas.openxmlformats.org/officeDocument/2006/relationships/customXml" Target="../ink/ink2166.xml"/><Relationship Id="rId374" Type="http://schemas.openxmlformats.org/officeDocument/2006/relationships/customXml" Target="../ink/ink2187.xml"/><Relationship Id="rId71" Type="http://schemas.openxmlformats.org/officeDocument/2006/relationships/image" Target="../media/image2024.png"/><Relationship Id="rId234" Type="http://schemas.openxmlformats.org/officeDocument/2006/relationships/customXml" Target="../ink/ink2117.xml"/><Relationship Id="rId2" Type="http://schemas.openxmlformats.org/officeDocument/2006/relationships/customXml" Target="../ink/ink2001.xml"/><Relationship Id="rId29" Type="http://schemas.openxmlformats.org/officeDocument/2006/relationships/image" Target="../media/image2003.png"/><Relationship Id="rId276" Type="http://schemas.openxmlformats.org/officeDocument/2006/relationships/customXml" Target="../ink/ink2138.xml"/><Relationship Id="rId441" Type="http://schemas.openxmlformats.org/officeDocument/2006/relationships/image" Target="../media/image2208.png"/><Relationship Id="rId483" Type="http://schemas.openxmlformats.org/officeDocument/2006/relationships/image" Target="../media/image2229.png"/><Relationship Id="rId40" Type="http://schemas.openxmlformats.org/officeDocument/2006/relationships/customXml" Target="../ink/ink2020.xml"/><Relationship Id="rId136" Type="http://schemas.openxmlformats.org/officeDocument/2006/relationships/customXml" Target="../ink/ink2068.xml"/><Relationship Id="rId178" Type="http://schemas.openxmlformats.org/officeDocument/2006/relationships/customXml" Target="../ink/ink2089.xml"/><Relationship Id="rId301" Type="http://schemas.openxmlformats.org/officeDocument/2006/relationships/image" Target="../media/image2138.png"/><Relationship Id="rId343" Type="http://schemas.openxmlformats.org/officeDocument/2006/relationships/image" Target="../media/image2159.png"/><Relationship Id="rId82" Type="http://schemas.openxmlformats.org/officeDocument/2006/relationships/customXml" Target="../ink/ink2041.xml"/><Relationship Id="rId203" Type="http://schemas.openxmlformats.org/officeDocument/2006/relationships/image" Target="../media/image2089.png"/><Relationship Id="rId385" Type="http://schemas.openxmlformats.org/officeDocument/2006/relationships/image" Target="../media/image2180.png"/><Relationship Id="rId245" Type="http://schemas.openxmlformats.org/officeDocument/2006/relationships/image" Target="../media/image2110.png"/><Relationship Id="rId287" Type="http://schemas.openxmlformats.org/officeDocument/2006/relationships/image" Target="../media/image2131.png"/><Relationship Id="rId410" Type="http://schemas.openxmlformats.org/officeDocument/2006/relationships/customXml" Target="../ink/ink2205.xml"/><Relationship Id="rId452" Type="http://schemas.openxmlformats.org/officeDocument/2006/relationships/customXml" Target="../ink/ink2226.xml"/><Relationship Id="rId494" Type="http://schemas.openxmlformats.org/officeDocument/2006/relationships/customXml" Target="../ink/ink2247.xml"/><Relationship Id="rId105" Type="http://schemas.openxmlformats.org/officeDocument/2006/relationships/image" Target="../media/image2041.png"/><Relationship Id="rId147" Type="http://schemas.openxmlformats.org/officeDocument/2006/relationships/image" Target="../media/image2062.png"/><Relationship Id="rId312" Type="http://schemas.openxmlformats.org/officeDocument/2006/relationships/customXml" Target="../ink/ink2156.xml"/><Relationship Id="rId354" Type="http://schemas.openxmlformats.org/officeDocument/2006/relationships/customXml" Target="../ink/ink2177.xml"/><Relationship Id="rId51" Type="http://schemas.openxmlformats.org/officeDocument/2006/relationships/image" Target="../media/image2014.png"/><Relationship Id="rId93" Type="http://schemas.openxmlformats.org/officeDocument/2006/relationships/image" Target="../media/image2035.png"/><Relationship Id="rId189" Type="http://schemas.openxmlformats.org/officeDocument/2006/relationships/image" Target="../media/image2083.png"/><Relationship Id="rId396" Type="http://schemas.openxmlformats.org/officeDocument/2006/relationships/customXml" Target="../ink/ink2198.xml"/><Relationship Id="rId214" Type="http://schemas.openxmlformats.org/officeDocument/2006/relationships/customXml" Target="../ink/ink2107.xml"/><Relationship Id="rId256" Type="http://schemas.openxmlformats.org/officeDocument/2006/relationships/customXml" Target="../ink/ink2128.xml"/><Relationship Id="rId298" Type="http://schemas.openxmlformats.org/officeDocument/2006/relationships/customXml" Target="../ink/ink2149.xml"/><Relationship Id="rId421" Type="http://schemas.openxmlformats.org/officeDocument/2006/relationships/image" Target="../media/image2198.png"/><Relationship Id="rId463" Type="http://schemas.openxmlformats.org/officeDocument/2006/relationships/image" Target="../media/image2219.png"/><Relationship Id="rId116" Type="http://schemas.openxmlformats.org/officeDocument/2006/relationships/customXml" Target="../ink/ink2058.xml"/><Relationship Id="rId158" Type="http://schemas.openxmlformats.org/officeDocument/2006/relationships/customXml" Target="../ink/ink2079.xml"/><Relationship Id="rId323" Type="http://schemas.openxmlformats.org/officeDocument/2006/relationships/image" Target="../media/image2149.png"/><Relationship Id="rId20" Type="http://schemas.openxmlformats.org/officeDocument/2006/relationships/customXml" Target="../ink/ink2010.xml"/><Relationship Id="rId62" Type="http://schemas.openxmlformats.org/officeDocument/2006/relationships/customXml" Target="../ink/ink2031.xml"/><Relationship Id="rId365" Type="http://schemas.openxmlformats.org/officeDocument/2006/relationships/image" Target="../media/image2170.png"/><Relationship Id="rId225" Type="http://schemas.openxmlformats.org/officeDocument/2006/relationships/image" Target="../media/image2100.png"/><Relationship Id="rId267" Type="http://schemas.openxmlformats.org/officeDocument/2006/relationships/image" Target="../media/image2121.png"/><Relationship Id="rId432" Type="http://schemas.openxmlformats.org/officeDocument/2006/relationships/customXml" Target="../ink/ink2216.xml"/><Relationship Id="rId474" Type="http://schemas.openxmlformats.org/officeDocument/2006/relationships/customXml" Target="../ink/ink2237.xml"/><Relationship Id="rId127" Type="http://schemas.openxmlformats.org/officeDocument/2006/relationships/image" Target="../media/image2052.png"/><Relationship Id="rId10" Type="http://schemas.openxmlformats.org/officeDocument/2006/relationships/customXml" Target="../ink/ink2005.xml"/><Relationship Id="rId31" Type="http://schemas.openxmlformats.org/officeDocument/2006/relationships/image" Target="../media/image2004.png"/><Relationship Id="rId52" Type="http://schemas.openxmlformats.org/officeDocument/2006/relationships/customXml" Target="../ink/ink2026.xml"/><Relationship Id="rId73" Type="http://schemas.openxmlformats.org/officeDocument/2006/relationships/image" Target="../media/image2025.png"/><Relationship Id="rId94" Type="http://schemas.openxmlformats.org/officeDocument/2006/relationships/customXml" Target="../ink/ink2047.xml"/><Relationship Id="rId148" Type="http://schemas.openxmlformats.org/officeDocument/2006/relationships/customXml" Target="../ink/ink2074.xml"/><Relationship Id="rId169" Type="http://schemas.openxmlformats.org/officeDocument/2006/relationships/image" Target="../media/image2073.png"/><Relationship Id="rId334" Type="http://schemas.openxmlformats.org/officeDocument/2006/relationships/customXml" Target="../ink/ink2167.xml"/><Relationship Id="rId355" Type="http://schemas.openxmlformats.org/officeDocument/2006/relationships/image" Target="../media/image2165.png"/><Relationship Id="rId376" Type="http://schemas.openxmlformats.org/officeDocument/2006/relationships/customXml" Target="../ink/ink2188.xml"/><Relationship Id="rId397" Type="http://schemas.openxmlformats.org/officeDocument/2006/relationships/image" Target="../media/image2186.png"/><Relationship Id="rId4" Type="http://schemas.openxmlformats.org/officeDocument/2006/relationships/customXml" Target="../ink/ink2002.xml"/><Relationship Id="rId180" Type="http://schemas.openxmlformats.org/officeDocument/2006/relationships/customXml" Target="../ink/ink2090.xml"/><Relationship Id="rId215" Type="http://schemas.openxmlformats.org/officeDocument/2006/relationships/image" Target="../media/image2095.png"/><Relationship Id="rId236" Type="http://schemas.openxmlformats.org/officeDocument/2006/relationships/customXml" Target="../ink/ink2118.xml"/><Relationship Id="rId257" Type="http://schemas.openxmlformats.org/officeDocument/2006/relationships/image" Target="../media/image2116.png"/><Relationship Id="rId278" Type="http://schemas.openxmlformats.org/officeDocument/2006/relationships/customXml" Target="../ink/ink2139.xml"/><Relationship Id="rId401" Type="http://schemas.openxmlformats.org/officeDocument/2006/relationships/image" Target="../media/image2188.png"/><Relationship Id="rId422" Type="http://schemas.openxmlformats.org/officeDocument/2006/relationships/customXml" Target="../ink/ink2211.xml"/><Relationship Id="rId443" Type="http://schemas.openxmlformats.org/officeDocument/2006/relationships/image" Target="../media/image2209.png"/><Relationship Id="rId464" Type="http://schemas.openxmlformats.org/officeDocument/2006/relationships/customXml" Target="../ink/ink2232.xml"/><Relationship Id="rId303" Type="http://schemas.openxmlformats.org/officeDocument/2006/relationships/image" Target="../media/image2139.png"/><Relationship Id="rId485" Type="http://schemas.openxmlformats.org/officeDocument/2006/relationships/image" Target="../media/image2230.png"/><Relationship Id="rId42" Type="http://schemas.openxmlformats.org/officeDocument/2006/relationships/customXml" Target="../ink/ink2021.xml"/><Relationship Id="rId84" Type="http://schemas.openxmlformats.org/officeDocument/2006/relationships/customXml" Target="../ink/ink2042.xml"/><Relationship Id="rId138" Type="http://schemas.openxmlformats.org/officeDocument/2006/relationships/customXml" Target="../ink/ink2069.xml"/><Relationship Id="rId345" Type="http://schemas.openxmlformats.org/officeDocument/2006/relationships/image" Target="../media/image2160.png"/><Relationship Id="rId387" Type="http://schemas.openxmlformats.org/officeDocument/2006/relationships/image" Target="../media/image2181.png"/><Relationship Id="rId191" Type="http://schemas.openxmlformats.org/officeDocument/2006/relationships/image" Target="../media/image2084.png"/><Relationship Id="rId205" Type="http://schemas.openxmlformats.org/officeDocument/2006/relationships/image" Target="../media/image2090.png"/><Relationship Id="rId247" Type="http://schemas.openxmlformats.org/officeDocument/2006/relationships/image" Target="../media/image2111.png"/><Relationship Id="rId412" Type="http://schemas.openxmlformats.org/officeDocument/2006/relationships/customXml" Target="../ink/ink2206.xml"/><Relationship Id="rId107" Type="http://schemas.openxmlformats.org/officeDocument/2006/relationships/image" Target="../media/image2042.png"/><Relationship Id="rId289" Type="http://schemas.openxmlformats.org/officeDocument/2006/relationships/image" Target="../media/image2132.png"/><Relationship Id="rId454" Type="http://schemas.openxmlformats.org/officeDocument/2006/relationships/customXml" Target="../ink/ink2227.xml"/><Relationship Id="rId496" Type="http://schemas.openxmlformats.org/officeDocument/2006/relationships/customXml" Target="../ink/ink2248.xml"/><Relationship Id="rId11" Type="http://schemas.openxmlformats.org/officeDocument/2006/relationships/image" Target="../media/image1994.png"/><Relationship Id="rId53" Type="http://schemas.openxmlformats.org/officeDocument/2006/relationships/image" Target="../media/image2015.png"/><Relationship Id="rId149" Type="http://schemas.openxmlformats.org/officeDocument/2006/relationships/image" Target="../media/image2063.png"/><Relationship Id="rId314" Type="http://schemas.openxmlformats.org/officeDocument/2006/relationships/customXml" Target="../ink/ink2157.xml"/><Relationship Id="rId356" Type="http://schemas.openxmlformats.org/officeDocument/2006/relationships/customXml" Target="../ink/ink2178.xml"/><Relationship Id="rId398" Type="http://schemas.openxmlformats.org/officeDocument/2006/relationships/customXml" Target="../ink/ink2199.xml"/><Relationship Id="rId95" Type="http://schemas.openxmlformats.org/officeDocument/2006/relationships/image" Target="../media/image2036.png"/><Relationship Id="rId160" Type="http://schemas.openxmlformats.org/officeDocument/2006/relationships/customXml" Target="../ink/ink2080.xml"/><Relationship Id="rId216" Type="http://schemas.openxmlformats.org/officeDocument/2006/relationships/customXml" Target="../ink/ink2108.xml"/><Relationship Id="rId423" Type="http://schemas.openxmlformats.org/officeDocument/2006/relationships/image" Target="../media/image2199.png"/><Relationship Id="rId258" Type="http://schemas.openxmlformats.org/officeDocument/2006/relationships/customXml" Target="../ink/ink2129.xml"/><Relationship Id="rId465" Type="http://schemas.openxmlformats.org/officeDocument/2006/relationships/image" Target="../media/image2220.png"/><Relationship Id="rId22" Type="http://schemas.openxmlformats.org/officeDocument/2006/relationships/customXml" Target="../ink/ink2011.xml"/><Relationship Id="rId64" Type="http://schemas.openxmlformats.org/officeDocument/2006/relationships/customXml" Target="../ink/ink2032.xml"/><Relationship Id="rId118" Type="http://schemas.openxmlformats.org/officeDocument/2006/relationships/customXml" Target="../ink/ink2059.xml"/><Relationship Id="rId325" Type="http://schemas.openxmlformats.org/officeDocument/2006/relationships/image" Target="../media/image2150.png"/><Relationship Id="rId367" Type="http://schemas.openxmlformats.org/officeDocument/2006/relationships/image" Target="../media/image2171.png"/><Relationship Id="rId171" Type="http://schemas.openxmlformats.org/officeDocument/2006/relationships/image" Target="../media/image2074.png"/><Relationship Id="rId227" Type="http://schemas.openxmlformats.org/officeDocument/2006/relationships/image" Target="../media/image2101.png"/><Relationship Id="rId269" Type="http://schemas.openxmlformats.org/officeDocument/2006/relationships/image" Target="../media/image2122.png"/><Relationship Id="rId434" Type="http://schemas.openxmlformats.org/officeDocument/2006/relationships/customXml" Target="../ink/ink2217.xml"/><Relationship Id="rId476" Type="http://schemas.openxmlformats.org/officeDocument/2006/relationships/customXml" Target="../ink/ink2238.xml"/><Relationship Id="rId33" Type="http://schemas.openxmlformats.org/officeDocument/2006/relationships/image" Target="../media/image2005.png"/><Relationship Id="rId129" Type="http://schemas.openxmlformats.org/officeDocument/2006/relationships/image" Target="../media/image2053.png"/><Relationship Id="rId280" Type="http://schemas.openxmlformats.org/officeDocument/2006/relationships/customXml" Target="../ink/ink2140.xml"/><Relationship Id="rId336" Type="http://schemas.openxmlformats.org/officeDocument/2006/relationships/customXml" Target="../ink/ink2168.xml"/><Relationship Id="rId501" Type="http://schemas.openxmlformats.org/officeDocument/2006/relationships/image" Target="../media/image2238.png"/><Relationship Id="rId75" Type="http://schemas.openxmlformats.org/officeDocument/2006/relationships/image" Target="../media/image2026.png"/><Relationship Id="rId140" Type="http://schemas.openxmlformats.org/officeDocument/2006/relationships/customXml" Target="../ink/ink2070.xml"/><Relationship Id="rId182" Type="http://schemas.openxmlformats.org/officeDocument/2006/relationships/customXml" Target="../ink/ink2091.xml"/><Relationship Id="rId378" Type="http://schemas.openxmlformats.org/officeDocument/2006/relationships/customXml" Target="../ink/ink2189.xml"/><Relationship Id="rId403" Type="http://schemas.openxmlformats.org/officeDocument/2006/relationships/image" Target="../media/image2189.png"/><Relationship Id="rId6" Type="http://schemas.openxmlformats.org/officeDocument/2006/relationships/customXml" Target="../ink/ink2003.xml"/><Relationship Id="rId238" Type="http://schemas.openxmlformats.org/officeDocument/2006/relationships/customXml" Target="../ink/ink2119.xml"/><Relationship Id="rId445" Type="http://schemas.openxmlformats.org/officeDocument/2006/relationships/image" Target="../media/image2210.png"/><Relationship Id="rId487" Type="http://schemas.openxmlformats.org/officeDocument/2006/relationships/image" Target="../media/image2231.png"/><Relationship Id="rId291" Type="http://schemas.openxmlformats.org/officeDocument/2006/relationships/image" Target="../media/image2133.png"/><Relationship Id="rId305" Type="http://schemas.openxmlformats.org/officeDocument/2006/relationships/image" Target="../media/image2140.png"/><Relationship Id="rId347" Type="http://schemas.openxmlformats.org/officeDocument/2006/relationships/image" Target="../media/image2161.png"/><Relationship Id="rId44" Type="http://schemas.openxmlformats.org/officeDocument/2006/relationships/customXml" Target="../ink/ink2022.xml"/><Relationship Id="rId86" Type="http://schemas.openxmlformats.org/officeDocument/2006/relationships/customXml" Target="../ink/ink2043.xml"/><Relationship Id="rId151" Type="http://schemas.openxmlformats.org/officeDocument/2006/relationships/image" Target="../media/image2064.png"/><Relationship Id="rId389" Type="http://schemas.openxmlformats.org/officeDocument/2006/relationships/image" Target="../media/image2182.png"/><Relationship Id="rId193" Type="http://schemas.openxmlformats.org/officeDocument/2006/relationships/image" Target="../media/image94.png"/><Relationship Id="rId207" Type="http://schemas.openxmlformats.org/officeDocument/2006/relationships/image" Target="../media/image2091.png"/><Relationship Id="rId249" Type="http://schemas.openxmlformats.org/officeDocument/2006/relationships/image" Target="../media/image2112.png"/><Relationship Id="rId414" Type="http://schemas.openxmlformats.org/officeDocument/2006/relationships/customXml" Target="../ink/ink2207.xml"/><Relationship Id="rId456" Type="http://schemas.openxmlformats.org/officeDocument/2006/relationships/customXml" Target="../ink/ink2228.xml"/><Relationship Id="rId498" Type="http://schemas.openxmlformats.org/officeDocument/2006/relationships/customXml" Target="../ink/ink2249.xml"/><Relationship Id="rId13" Type="http://schemas.openxmlformats.org/officeDocument/2006/relationships/image" Target="../media/image1995.png"/><Relationship Id="rId109" Type="http://schemas.openxmlformats.org/officeDocument/2006/relationships/image" Target="../media/image2043.png"/><Relationship Id="rId260" Type="http://schemas.openxmlformats.org/officeDocument/2006/relationships/customXml" Target="../ink/ink2130.xml"/><Relationship Id="rId316" Type="http://schemas.openxmlformats.org/officeDocument/2006/relationships/customXml" Target="../ink/ink2158.xml"/><Relationship Id="rId55" Type="http://schemas.openxmlformats.org/officeDocument/2006/relationships/image" Target="../media/image2016.png"/><Relationship Id="rId97" Type="http://schemas.openxmlformats.org/officeDocument/2006/relationships/image" Target="../media/image2037.png"/><Relationship Id="rId120" Type="http://schemas.openxmlformats.org/officeDocument/2006/relationships/customXml" Target="../ink/ink2060.xml"/><Relationship Id="rId358" Type="http://schemas.openxmlformats.org/officeDocument/2006/relationships/customXml" Target="../ink/ink2179.xml"/><Relationship Id="rId162" Type="http://schemas.openxmlformats.org/officeDocument/2006/relationships/customXml" Target="../ink/ink2081.xml"/><Relationship Id="rId218" Type="http://schemas.openxmlformats.org/officeDocument/2006/relationships/customXml" Target="../ink/ink2109.xml"/><Relationship Id="rId425" Type="http://schemas.openxmlformats.org/officeDocument/2006/relationships/image" Target="../media/image2200.png"/><Relationship Id="rId467" Type="http://schemas.openxmlformats.org/officeDocument/2006/relationships/image" Target="../media/image2221.png"/><Relationship Id="rId271" Type="http://schemas.openxmlformats.org/officeDocument/2006/relationships/image" Target="../media/image2123.png"/><Relationship Id="rId24" Type="http://schemas.openxmlformats.org/officeDocument/2006/relationships/customXml" Target="../ink/ink2012.xml"/><Relationship Id="rId66" Type="http://schemas.openxmlformats.org/officeDocument/2006/relationships/customXml" Target="../ink/ink2033.xml"/><Relationship Id="rId131" Type="http://schemas.openxmlformats.org/officeDocument/2006/relationships/image" Target="../media/image2054.png"/><Relationship Id="rId327" Type="http://schemas.openxmlformats.org/officeDocument/2006/relationships/image" Target="../media/image2151.png"/><Relationship Id="rId369" Type="http://schemas.openxmlformats.org/officeDocument/2006/relationships/image" Target="../media/image2172.png"/><Relationship Id="rId173" Type="http://schemas.openxmlformats.org/officeDocument/2006/relationships/image" Target="../media/image2075.png"/><Relationship Id="rId229" Type="http://schemas.openxmlformats.org/officeDocument/2006/relationships/image" Target="../media/image2102.png"/><Relationship Id="rId380" Type="http://schemas.openxmlformats.org/officeDocument/2006/relationships/customXml" Target="../ink/ink2190.xml"/><Relationship Id="rId436" Type="http://schemas.openxmlformats.org/officeDocument/2006/relationships/customXml" Target="../ink/ink2218.xml"/><Relationship Id="rId240" Type="http://schemas.openxmlformats.org/officeDocument/2006/relationships/customXml" Target="../ink/ink2120.xml"/><Relationship Id="rId478" Type="http://schemas.openxmlformats.org/officeDocument/2006/relationships/customXml" Target="../ink/ink2239.xml"/><Relationship Id="rId35" Type="http://schemas.openxmlformats.org/officeDocument/2006/relationships/image" Target="../media/image2006.png"/><Relationship Id="rId77" Type="http://schemas.openxmlformats.org/officeDocument/2006/relationships/image" Target="../media/image2027.png"/><Relationship Id="rId100" Type="http://schemas.openxmlformats.org/officeDocument/2006/relationships/customXml" Target="../ink/ink2050.xml"/><Relationship Id="rId282" Type="http://schemas.openxmlformats.org/officeDocument/2006/relationships/customXml" Target="../ink/ink2141.xml"/><Relationship Id="rId338" Type="http://schemas.openxmlformats.org/officeDocument/2006/relationships/customXml" Target="../ink/ink2169.xml"/><Relationship Id="rId8" Type="http://schemas.openxmlformats.org/officeDocument/2006/relationships/customXml" Target="../ink/ink2004.xml"/><Relationship Id="rId142" Type="http://schemas.openxmlformats.org/officeDocument/2006/relationships/customXml" Target="../ink/ink2071.xml"/><Relationship Id="rId184" Type="http://schemas.openxmlformats.org/officeDocument/2006/relationships/customXml" Target="../ink/ink2092.xml"/><Relationship Id="rId391" Type="http://schemas.openxmlformats.org/officeDocument/2006/relationships/image" Target="../media/image2183.png"/><Relationship Id="rId405" Type="http://schemas.openxmlformats.org/officeDocument/2006/relationships/image" Target="../media/image2190.png"/><Relationship Id="rId447" Type="http://schemas.openxmlformats.org/officeDocument/2006/relationships/image" Target="../media/image2211.png"/><Relationship Id="rId251" Type="http://schemas.openxmlformats.org/officeDocument/2006/relationships/image" Target="../media/image2113.png"/><Relationship Id="rId489" Type="http://schemas.openxmlformats.org/officeDocument/2006/relationships/image" Target="../media/image2232.png"/><Relationship Id="rId46" Type="http://schemas.openxmlformats.org/officeDocument/2006/relationships/customXml" Target="../ink/ink2023.xml"/><Relationship Id="rId293" Type="http://schemas.openxmlformats.org/officeDocument/2006/relationships/image" Target="../media/image2134.png"/><Relationship Id="rId307" Type="http://schemas.openxmlformats.org/officeDocument/2006/relationships/image" Target="../media/image2141.png"/><Relationship Id="rId349" Type="http://schemas.openxmlformats.org/officeDocument/2006/relationships/image" Target="../media/image2162.png"/><Relationship Id="rId88" Type="http://schemas.openxmlformats.org/officeDocument/2006/relationships/customXml" Target="../ink/ink2044.xml"/><Relationship Id="rId111" Type="http://schemas.openxmlformats.org/officeDocument/2006/relationships/image" Target="../media/image2044.png"/><Relationship Id="rId153" Type="http://schemas.openxmlformats.org/officeDocument/2006/relationships/image" Target="../media/image2065.png"/><Relationship Id="rId195" Type="http://schemas.openxmlformats.org/officeDocument/2006/relationships/image" Target="../media/image2085.png"/><Relationship Id="rId209" Type="http://schemas.openxmlformats.org/officeDocument/2006/relationships/image" Target="../media/image2092.png"/><Relationship Id="rId360" Type="http://schemas.openxmlformats.org/officeDocument/2006/relationships/customXml" Target="../ink/ink2180.xml"/><Relationship Id="rId416" Type="http://schemas.openxmlformats.org/officeDocument/2006/relationships/customXml" Target="../ink/ink2208.xml"/><Relationship Id="rId220" Type="http://schemas.openxmlformats.org/officeDocument/2006/relationships/customXml" Target="../ink/ink2110.xml"/><Relationship Id="rId458" Type="http://schemas.openxmlformats.org/officeDocument/2006/relationships/customXml" Target="../ink/ink2229.xml"/><Relationship Id="rId15" Type="http://schemas.openxmlformats.org/officeDocument/2006/relationships/image" Target="../media/image1996.png"/><Relationship Id="rId57" Type="http://schemas.openxmlformats.org/officeDocument/2006/relationships/image" Target="../media/image2017.png"/><Relationship Id="rId262" Type="http://schemas.openxmlformats.org/officeDocument/2006/relationships/customXml" Target="../ink/ink2131.xml"/><Relationship Id="rId318" Type="http://schemas.openxmlformats.org/officeDocument/2006/relationships/customXml" Target="../ink/ink2159.xml"/><Relationship Id="rId99" Type="http://schemas.openxmlformats.org/officeDocument/2006/relationships/image" Target="../media/image2038.png"/><Relationship Id="rId122" Type="http://schemas.openxmlformats.org/officeDocument/2006/relationships/customXml" Target="../ink/ink2061.xml"/><Relationship Id="rId164" Type="http://schemas.openxmlformats.org/officeDocument/2006/relationships/customXml" Target="../ink/ink2082.xml"/><Relationship Id="rId371" Type="http://schemas.openxmlformats.org/officeDocument/2006/relationships/image" Target="../media/image2173.png"/><Relationship Id="rId427" Type="http://schemas.openxmlformats.org/officeDocument/2006/relationships/image" Target="../media/image2201.png"/><Relationship Id="rId469" Type="http://schemas.openxmlformats.org/officeDocument/2006/relationships/image" Target="../media/image2222.png"/><Relationship Id="rId26" Type="http://schemas.openxmlformats.org/officeDocument/2006/relationships/customXml" Target="../ink/ink2013.xml"/><Relationship Id="rId231" Type="http://schemas.openxmlformats.org/officeDocument/2006/relationships/image" Target="../media/image2103.png"/><Relationship Id="rId273" Type="http://schemas.openxmlformats.org/officeDocument/2006/relationships/image" Target="../media/image2124.png"/><Relationship Id="rId329" Type="http://schemas.openxmlformats.org/officeDocument/2006/relationships/image" Target="../media/image2152.png"/><Relationship Id="rId480" Type="http://schemas.openxmlformats.org/officeDocument/2006/relationships/customXml" Target="../ink/ink2240.xml"/><Relationship Id="rId68" Type="http://schemas.openxmlformats.org/officeDocument/2006/relationships/customXml" Target="../ink/ink2034.xml"/><Relationship Id="rId133" Type="http://schemas.openxmlformats.org/officeDocument/2006/relationships/image" Target="../media/image2055.png"/><Relationship Id="rId175" Type="http://schemas.openxmlformats.org/officeDocument/2006/relationships/image" Target="../media/image2076.png"/><Relationship Id="rId340" Type="http://schemas.openxmlformats.org/officeDocument/2006/relationships/customXml" Target="../ink/ink2170.xml"/><Relationship Id="rId200" Type="http://schemas.openxmlformats.org/officeDocument/2006/relationships/customXml" Target="../ink/ink2100.xml"/><Relationship Id="rId382" Type="http://schemas.openxmlformats.org/officeDocument/2006/relationships/customXml" Target="../ink/ink2191.xml"/><Relationship Id="rId438" Type="http://schemas.openxmlformats.org/officeDocument/2006/relationships/customXml" Target="../ink/ink2219.xml"/><Relationship Id="rId242" Type="http://schemas.openxmlformats.org/officeDocument/2006/relationships/customXml" Target="../ink/ink2121.xml"/><Relationship Id="rId284" Type="http://schemas.openxmlformats.org/officeDocument/2006/relationships/customXml" Target="../ink/ink2142.xml"/><Relationship Id="rId491" Type="http://schemas.openxmlformats.org/officeDocument/2006/relationships/image" Target="../media/image2233.png"/><Relationship Id="rId37" Type="http://schemas.openxmlformats.org/officeDocument/2006/relationships/image" Target="../media/image2007.png"/><Relationship Id="rId79" Type="http://schemas.openxmlformats.org/officeDocument/2006/relationships/image" Target="../media/image2028.png"/><Relationship Id="rId102" Type="http://schemas.openxmlformats.org/officeDocument/2006/relationships/customXml" Target="../ink/ink2051.xml"/><Relationship Id="rId144" Type="http://schemas.openxmlformats.org/officeDocument/2006/relationships/customXml" Target="../ink/ink2072.xml"/><Relationship Id="rId90" Type="http://schemas.openxmlformats.org/officeDocument/2006/relationships/customXml" Target="../ink/ink2045.xml"/><Relationship Id="rId186" Type="http://schemas.openxmlformats.org/officeDocument/2006/relationships/customXml" Target="../ink/ink2093.xml"/><Relationship Id="rId351" Type="http://schemas.openxmlformats.org/officeDocument/2006/relationships/image" Target="../media/image2163.png"/><Relationship Id="rId393" Type="http://schemas.openxmlformats.org/officeDocument/2006/relationships/image" Target="../media/image2184.png"/><Relationship Id="rId407" Type="http://schemas.openxmlformats.org/officeDocument/2006/relationships/image" Target="../media/image2191.png"/><Relationship Id="rId449" Type="http://schemas.openxmlformats.org/officeDocument/2006/relationships/image" Target="../media/image2212.png"/><Relationship Id="rId211" Type="http://schemas.openxmlformats.org/officeDocument/2006/relationships/image" Target="../media/image2093.png"/><Relationship Id="rId253" Type="http://schemas.openxmlformats.org/officeDocument/2006/relationships/image" Target="../media/image2114.png"/><Relationship Id="rId295" Type="http://schemas.openxmlformats.org/officeDocument/2006/relationships/image" Target="../media/image2135.png"/><Relationship Id="rId309" Type="http://schemas.openxmlformats.org/officeDocument/2006/relationships/image" Target="../media/image2142.png"/><Relationship Id="rId460" Type="http://schemas.openxmlformats.org/officeDocument/2006/relationships/customXml" Target="../ink/ink2230.xml"/><Relationship Id="rId48" Type="http://schemas.openxmlformats.org/officeDocument/2006/relationships/customXml" Target="../ink/ink2024.xml"/><Relationship Id="rId113" Type="http://schemas.openxmlformats.org/officeDocument/2006/relationships/image" Target="../media/image2045.png"/><Relationship Id="rId320" Type="http://schemas.openxmlformats.org/officeDocument/2006/relationships/customXml" Target="../ink/ink2160.xml"/><Relationship Id="rId155" Type="http://schemas.openxmlformats.org/officeDocument/2006/relationships/image" Target="../media/image2066.png"/><Relationship Id="rId197" Type="http://schemas.openxmlformats.org/officeDocument/2006/relationships/image" Target="../media/image2086.png"/><Relationship Id="rId362" Type="http://schemas.openxmlformats.org/officeDocument/2006/relationships/customXml" Target="../ink/ink2181.xml"/><Relationship Id="rId418" Type="http://schemas.openxmlformats.org/officeDocument/2006/relationships/customXml" Target="../ink/ink2209.xml"/><Relationship Id="rId222" Type="http://schemas.openxmlformats.org/officeDocument/2006/relationships/customXml" Target="../ink/ink2111.xml"/><Relationship Id="rId264" Type="http://schemas.openxmlformats.org/officeDocument/2006/relationships/customXml" Target="../ink/ink2132.xml"/><Relationship Id="rId471" Type="http://schemas.openxmlformats.org/officeDocument/2006/relationships/image" Target="../media/image2223.png"/><Relationship Id="rId17" Type="http://schemas.openxmlformats.org/officeDocument/2006/relationships/image" Target="../media/image1997.png"/><Relationship Id="rId59" Type="http://schemas.openxmlformats.org/officeDocument/2006/relationships/image" Target="../media/image2018.png"/><Relationship Id="rId124" Type="http://schemas.openxmlformats.org/officeDocument/2006/relationships/customXml" Target="../ink/ink2062.xml"/><Relationship Id="rId70" Type="http://schemas.openxmlformats.org/officeDocument/2006/relationships/customXml" Target="../ink/ink2035.xml"/><Relationship Id="rId166" Type="http://schemas.openxmlformats.org/officeDocument/2006/relationships/customXml" Target="../ink/ink2083.xml"/><Relationship Id="rId331" Type="http://schemas.openxmlformats.org/officeDocument/2006/relationships/image" Target="../media/image2153.png"/><Relationship Id="rId373" Type="http://schemas.openxmlformats.org/officeDocument/2006/relationships/image" Target="../media/image2174.png"/><Relationship Id="rId429" Type="http://schemas.openxmlformats.org/officeDocument/2006/relationships/image" Target="../media/image22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04.png"/><Relationship Id="rId440" Type="http://schemas.openxmlformats.org/officeDocument/2006/relationships/customXml" Target="../ink/ink2220.xml"/><Relationship Id="rId28" Type="http://schemas.openxmlformats.org/officeDocument/2006/relationships/customXml" Target="../ink/ink2014.xml"/><Relationship Id="rId275" Type="http://schemas.openxmlformats.org/officeDocument/2006/relationships/image" Target="../media/image2125.png"/><Relationship Id="rId300" Type="http://schemas.openxmlformats.org/officeDocument/2006/relationships/customXml" Target="../ink/ink2150.xml"/><Relationship Id="rId482" Type="http://schemas.openxmlformats.org/officeDocument/2006/relationships/customXml" Target="../ink/ink2241.xml"/><Relationship Id="rId81" Type="http://schemas.openxmlformats.org/officeDocument/2006/relationships/image" Target="../media/image2029.png"/><Relationship Id="rId135" Type="http://schemas.openxmlformats.org/officeDocument/2006/relationships/image" Target="../media/image2056.png"/><Relationship Id="rId177" Type="http://schemas.openxmlformats.org/officeDocument/2006/relationships/image" Target="../media/image2077.png"/><Relationship Id="rId342" Type="http://schemas.openxmlformats.org/officeDocument/2006/relationships/customXml" Target="../ink/ink2171.xml"/><Relationship Id="rId384" Type="http://schemas.openxmlformats.org/officeDocument/2006/relationships/customXml" Target="../ink/ink2192.xml"/><Relationship Id="rId202" Type="http://schemas.openxmlformats.org/officeDocument/2006/relationships/customXml" Target="../ink/ink2101.xml"/><Relationship Id="rId244" Type="http://schemas.openxmlformats.org/officeDocument/2006/relationships/customXml" Target="../ink/ink2122.xml"/><Relationship Id="rId39" Type="http://schemas.openxmlformats.org/officeDocument/2006/relationships/image" Target="../media/image2008.png"/><Relationship Id="rId286" Type="http://schemas.openxmlformats.org/officeDocument/2006/relationships/customXml" Target="../ink/ink2143.xml"/><Relationship Id="rId451" Type="http://schemas.openxmlformats.org/officeDocument/2006/relationships/image" Target="../media/image2213.png"/><Relationship Id="rId493" Type="http://schemas.openxmlformats.org/officeDocument/2006/relationships/image" Target="../media/image2234.png"/><Relationship Id="rId50" Type="http://schemas.openxmlformats.org/officeDocument/2006/relationships/customXml" Target="../ink/ink2025.xml"/><Relationship Id="rId104" Type="http://schemas.openxmlformats.org/officeDocument/2006/relationships/customXml" Target="../ink/ink2052.xml"/><Relationship Id="rId146" Type="http://schemas.openxmlformats.org/officeDocument/2006/relationships/customXml" Target="../ink/ink2073.xml"/><Relationship Id="rId188" Type="http://schemas.openxmlformats.org/officeDocument/2006/relationships/customXml" Target="../ink/ink2094.xml"/><Relationship Id="rId311" Type="http://schemas.openxmlformats.org/officeDocument/2006/relationships/image" Target="../media/image2143.png"/><Relationship Id="rId353" Type="http://schemas.openxmlformats.org/officeDocument/2006/relationships/image" Target="../media/image2164.png"/><Relationship Id="rId395" Type="http://schemas.openxmlformats.org/officeDocument/2006/relationships/image" Target="../media/image2185.png"/><Relationship Id="rId409" Type="http://schemas.openxmlformats.org/officeDocument/2006/relationships/image" Target="../media/image2192.png"/><Relationship Id="rId92" Type="http://schemas.openxmlformats.org/officeDocument/2006/relationships/customXml" Target="../ink/ink2046.xml"/><Relationship Id="rId213" Type="http://schemas.openxmlformats.org/officeDocument/2006/relationships/image" Target="../media/image2094.png"/><Relationship Id="rId420" Type="http://schemas.openxmlformats.org/officeDocument/2006/relationships/customXml" Target="../ink/ink2210.xml"/><Relationship Id="rId255" Type="http://schemas.openxmlformats.org/officeDocument/2006/relationships/image" Target="../media/image2115.png"/><Relationship Id="rId297" Type="http://schemas.openxmlformats.org/officeDocument/2006/relationships/image" Target="../media/image2136.png"/><Relationship Id="rId462" Type="http://schemas.openxmlformats.org/officeDocument/2006/relationships/customXml" Target="../ink/ink2231.xml"/><Relationship Id="rId115" Type="http://schemas.openxmlformats.org/officeDocument/2006/relationships/image" Target="../media/image2046.png"/><Relationship Id="rId157" Type="http://schemas.openxmlformats.org/officeDocument/2006/relationships/image" Target="../media/image2067.png"/><Relationship Id="rId322" Type="http://schemas.openxmlformats.org/officeDocument/2006/relationships/customXml" Target="../ink/ink2161.xml"/><Relationship Id="rId364" Type="http://schemas.openxmlformats.org/officeDocument/2006/relationships/customXml" Target="../ink/ink2182.xml"/><Relationship Id="rId61" Type="http://schemas.openxmlformats.org/officeDocument/2006/relationships/image" Target="../media/image2019.png"/><Relationship Id="rId199" Type="http://schemas.openxmlformats.org/officeDocument/2006/relationships/image" Target="../media/image2087.png"/><Relationship Id="rId19" Type="http://schemas.openxmlformats.org/officeDocument/2006/relationships/image" Target="../media/image1998.png"/><Relationship Id="rId224" Type="http://schemas.openxmlformats.org/officeDocument/2006/relationships/customXml" Target="../ink/ink2112.xml"/><Relationship Id="rId266" Type="http://schemas.openxmlformats.org/officeDocument/2006/relationships/customXml" Target="../ink/ink2133.xml"/><Relationship Id="rId431" Type="http://schemas.openxmlformats.org/officeDocument/2006/relationships/image" Target="../media/image2203.png"/><Relationship Id="rId473" Type="http://schemas.openxmlformats.org/officeDocument/2006/relationships/image" Target="../media/image2224.png"/><Relationship Id="rId30" Type="http://schemas.openxmlformats.org/officeDocument/2006/relationships/customXml" Target="../ink/ink2015.xml"/><Relationship Id="rId126" Type="http://schemas.openxmlformats.org/officeDocument/2006/relationships/customXml" Target="../ink/ink2063.xml"/><Relationship Id="rId168" Type="http://schemas.openxmlformats.org/officeDocument/2006/relationships/customXml" Target="../ink/ink2084.xml"/><Relationship Id="rId333" Type="http://schemas.openxmlformats.org/officeDocument/2006/relationships/image" Target="../media/image2154.png"/><Relationship Id="rId72" Type="http://schemas.openxmlformats.org/officeDocument/2006/relationships/customXml" Target="../ink/ink2036.xml"/><Relationship Id="rId375" Type="http://schemas.openxmlformats.org/officeDocument/2006/relationships/image" Target="../media/image2175.png"/><Relationship Id="rId3" Type="http://schemas.openxmlformats.org/officeDocument/2006/relationships/image" Target="../media/image1990.png"/><Relationship Id="rId235" Type="http://schemas.openxmlformats.org/officeDocument/2006/relationships/image" Target="../media/image2105.png"/><Relationship Id="rId277" Type="http://schemas.openxmlformats.org/officeDocument/2006/relationships/image" Target="../media/image2126.png"/><Relationship Id="rId400" Type="http://schemas.openxmlformats.org/officeDocument/2006/relationships/customXml" Target="../ink/ink2200.xml"/><Relationship Id="rId442" Type="http://schemas.openxmlformats.org/officeDocument/2006/relationships/customXml" Target="../ink/ink2221.xml"/><Relationship Id="rId484" Type="http://schemas.openxmlformats.org/officeDocument/2006/relationships/customXml" Target="../ink/ink2242.xml"/><Relationship Id="rId137" Type="http://schemas.openxmlformats.org/officeDocument/2006/relationships/image" Target="../media/image2057.png"/><Relationship Id="rId302" Type="http://schemas.openxmlformats.org/officeDocument/2006/relationships/customXml" Target="../ink/ink2151.xml"/><Relationship Id="rId344" Type="http://schemas.openxmlformats.org/officeDocument/2006/relationships/customXml" Target="../ink/ink2172.xml"/><Relationship Id="rId41" Type="http://schemas.openxmlformats.org/officeDocument/2006/relationships/image" Target="../media/image2009.png"/><Relationship Id="rId83" Type="http://schemas.openxmlformats.org/officeDocument/2006/relationships/image" Target="../media/image2030.png"/><Relationship Id="rId179" Type="http://schemas.openxmlformats.org/officeDocument/2006/relationships/image" Target="../media/image2078.png"/><Relationship Id="rId386" Type="http://schemas.openxmlformats.org/officeDocument/2006/relationships/customXml" Target="../ink/ink2193.xml"/><Relationship Id="rId190" Type="http://schemas.openxmlformats.org/officeDocument/2006/relationships/customXml" Target="../ink/ink2095.xml"/><Relationship Id="rId204" Type="http://schemas.openxmlformats.org/officeDocument/2006/relationships/customXml" Target="../ink/ink2102.xml"/><Relationship Id="rId246" Type="http://schemas.openxmlformats.org/officeDocument/2006/relationships/customXml" Target="../ink/ink2123.xml"/><Relationship Id="rId288" Type="http://schemas.openxmlformats.org/officeDocument/2006/relationships/customXml" Target="../ink/ink2144.xml"/><Relationship Id="rId411" Type="http://schemas.openxmlformats.org/officeDocument/2006/relationships/image" Target="../media/image2193.png"/><Relationship Id="rId453" Type="http://schemas.openxmlformats.org/officeDocument/2006/relationships/image" Target="../media/image2214.png"/><Relationship Id="rId106" Type="http://schemas.openxmlformats.org/officeDocument/2006/relationships/customXml" Target="../ink/ink2053.xml"/><Relationship Id="rId313" Type="http://schemas.openxmlformats.org/officeDocument/2006/relationships/image" Target="../media/image2144.png"/><Relationship Id="rId495" Type="http://schemas.openxmlformats.org/officeDocument/2006/relationships/image" Target="../media/image223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6.png"/><Relationship Id="rId21" Type="http://schemas.openxmlformats.org/officeDocument/2006/relationships/image" Target="../media/image2248.png"/><Relationship Id="rId42" Type="http://schemas.openxmlformats.org/officeDocument/2006/relationships/customXml" Target="../ink/ink2271.xml"/><Relationship Id="rId63" Type="http://schemas.openxmlformats.org/officeDocument/2006/relationships/image" Target="../media/image2269.png"/><Relationship Id="rId84" Type="http://schemas.openxmlformats.org/officeDocument/2006/relationships/customXml" Target="../ink/ink2292.xml"/><Relationship Id="rId138" Type="http://schemas.openxmlformats.org/officeDocument/2006/relationships/customXml" Target="../ink/ink2319.xml"/><Relationship Id="rId159" Type="http://schemas.openxmlformats.org/officeDocument/2006/relationships/image" Target="../media/image2316.png"/><Relationship Id="rId170" Type="http://schemas.openxmlformats.org/officeDocument/2006/relationships/customXml" Target="../ink/ink2335.xml"/><Relationship Id="rId191" Type="http://schemas.openxmlformats.org/officeDocument/2006/relationships/image" Target="../media/image2332.png"/><Relationship Id="rId205" Type="http://schemas.openxmlformats.org/officeDocument/2006/relationships/image" Target="../media/image2339.png"/><Relationship Id="rId226" Type="http://schemas.openxmlformats.org/officeDocument/2006/relationships/customXml" Target="../ink/ink2363.xml"/><Relationship Id="rId107" Type="http://schemas.openxmlformats.org/officeDocument/2006/relationships/image" Target="../media/image2291.png"/><Relationship Id="rId11" Type="http://schemas.openxmlformats.org/officeDocument/2006/relationships/image" Target="../media/image2243.png"/><Relationship Id="rId32" Type="http://schemas.openxmlformats.org/officeDocument/2006/relationships/customXml" Target="../ink/ink2266.xml"/><Relationship Id="rId53" Type="http://schemas.openxmlformats.org/officeDocument/2006/relationships/image" Target="../media/image2264.png"/><Relationship Id="rId74" Type="http://schemas.openxmlformats.org/officeDocument/2006/relationships/customXml" Target="../ink/ink2287.xml"/><Relationship Id="rId128" Type="http://schemas.openxmlformats.org/officeDocument/2006/relationships/customXml" Target="../ink/ink2314.xml"/><Relationship Id="rId149" Type="http://schemas.openxmlformats.org/officeDocument/2006/relationships/image" Target="../media/image2311.png"/><Relationship Id="rId5" Type="http://schemas.openxmlformats.org/officeDocument/2006/relationships/image" Target="../media/image2240.png"/><Relationship Id="rId95" Type="http://schemas.openxmlformats.org/officeDocument/2006/relationships/image" Target="../media/image2285.png"/><Relationship Id="rId160" Type="http://schemas.openxmlformats.org/officeDocument/2006/relationships/customXml" Target="../ink/ink2330.xml"/><Relationship Id="rId181" Type="http://schemas.openxmlformats.org/officeDocument/2006/relationships/image" Target="../media/image2327.png"/><Relationship Id="rId216" Type="http://schemas.openxmlformats.org/officeDocument/2006/relationships/customXml" Target="../ink/ink2358.xml"/><Relationship Id="rId22" Type="http://schemas.openxmlformats.org/officeDocument/2006/relationships/customXml" Target="../ink/ink2261.xml"/><Relationship Id="rId43" Type="http://schemas.openxmlformats.org/officeDocument/2006/relationships/image" Target="../media/image2259.png"/><Relationship Id="rId64" Type="http://schemas.openxmlformats.org/officeDocument/2006/relationships/customXml" Target="../ink/ink2282.xml"/><Relationship Id="rId118" Type="http://schemas.openxmlformats.org/officeDocument/2006/relationships/customXml" Target="../ink/ink2309.xml"/><Relationship Id="rId139" Type="http://schemas.openxmlformats.org/officeDocument/2006/relationships/image" Target="../media/image2306.png"/><Relationship Id="rId85" Type="http://schemas.openxmlformats.org/officeDocument/2006/relationships/image" Target="../media/image2280.png"/><Relationship Id="rId150" Type="http://schemas.openxmlformats.org/officeDocument/2006/relationships/customXml" Target="../ink/ink2325.xml"/><Relationship Id="rId171" Type="http://schemas.openxmlformats.org/officeDocument/2006/relationships/image" Target="../media/image2322.png"/><Relationship Id="rId192" Type="http://schemas.openxmlformats.org/officeDocument/2006/relationships/customXml" Target="../ink/ink2346.xml"/><Relationship Id="rId206" Type="http://schemas.openxmlformats.org/officeDocument/2006/relationships/customXml" Target="../ink/ink2353.xml"/><Relationship Id="rId227" Type="http://schemas.openxmlformats.org/officeDocument/2006/relationships/image" Target="../media/image2350.png"/><Relationship Id="rId12" Type="http://schemas.openxmlformats.org/officeDocument/2006/relationships/customXml" Target="../ink/ink2256.xml"/><Relationship Id="rId33" Type="http://schemas.openxmlformats.org/officeDocument/2006/relationships/image" Target="../media/image2254.png"/><Relationship Id="rId108" Type="http://schemas.openxmlformats.org/officeDocument/2006/relationships/customXml" Target="../ink/ink2304.xml"/><Relationship Id="rId129" Type="http://schemas.openxmlformats.org/officeDocument/2006/relationships/image" Target="../media/image2302.png"/><Relationship Id="rId54" Type="http://schemas.openxmlformats.org/officeDocument/2006/relationships/customXml" Target="../ink/ink2277.xml"/><Relationship Id="rId75" Type="http://schemas.openxmlformats.org/officeDocument/2006/relationships/image" Target="../media/image2275.png"/><Relationship Id="rId96" Type="http://schemas.openxmlformats.org/officeDocument/2006/relationships/customXml" Target="../ink/ink2298.xml"/><Relationship Id="rId140" Type="http://schemas.openxmlformats.org/officeDocument/2006/relationships/customXml" Target="../ink/ink2320.xml"/><Relationship Id="rId161" Type="http://schemas.openxmlformats.org/officeDocument/2006/relationships/image" Target="../media/image2317.png"/><Relationship Id="rId182" Type="http://schemas.openxmlformats.org/officeDocument/2006/relationships/customXml" Target="../ink/ink2341.xml"/><Relationship Id="rId217" Type="http://schemas.openxmlformats.org/officeDocument/2006/relationships/image" Target="../media/image2345.png"/><Relationship Id="rId6" Type="http://schemas.openxmlformats.org/officeDocument/2006/relationships/customXml" Target="../ink/ink2253.xml"/><Relationship Id="rId23" Type="http://schemas.openxmlformats.org/officeDocument/2006/relationships/image" Target="../media/image2249.png"/><Relationship Id="rId119" Type="http://schemas.openxmlformats.org/officeDocument/2006/relationships/image" Target="../media/image2297.png"/><Relationship Id="rId44" Type="http://schemas.openxmlformats.org/officeDocument/2006/relationships/customXml" Target="../ink/ink2272.xml"/><Relationship Id="rId65" Type="http://schemas.openxmlformats.org/officeDocument/2006/relationships/image" Target="../media/image2270.png"/><Relationship Id="rId86" Type="http://schemas.openxmlformats.org/officeDocument/2006/relationships/customXml" Target="../ink/ink2293.xml"/><Relationship Id="rId130" Type="http://schemas.openxmlformats.org/officeDocument/2006/relationships/customXml" Target="../ink/ink2315.xml"/><Relationship Id="rId151" Type="http://schemas.openxmlformats.org/officeDocument/2006/relationships/image" Target="../media/image2312.png"/><Relationship Id="rId172" Type="http://schemas.openxmlformats.org/officeDocument/2006/relationships/customXml" Target="../ink/ink2336.xml"/><Relationship Id="rId193" Type="http://schemas.openxmlformats.org/officeDocument/2006/relationships/image" Target="../media/image2333.png"/><Relationship Id="rId207" Type="http://schemas.openxmlformats.org/officeDocument/2006/relationships/image" Target="../media/image2340.png"/><Relationship Id="rId228" Type="http://schemas.openxmlformats.org/officeDocument/2006/relationships/customXml" Target="../ink/ink2364.xml"/><Relationship Id="rId13" Type="http://schemas.openxmlformats.org/officeDocument/2006/relationships/image" Target="../media/image2244.png"/><Relationship Id="rId109" Type="http://schemas.openxmlformats.org/officeDocument/2006/relationships/image" Target="../media/image2292.png"/><Relationship Id="rId34" Type="http://schemas.openxmlformats.org/officeDocument/2006/relationships/customXml" Target="../ink/ink2267.xml"/><Relationship Id="rId55" Type="http://schemas.openxmlformats.org/officeDocument/2006/relationships/image" Target="../media/image2265.png"/><Relationship Id="rId76" Type="http://schemas.openxmlformats.org/officeDocument/2006/relationships/customXml" Target="../ink/ink2288.xml"/><Relationship Id="rId97" Type="http://schemas.openxmlformats.org/officeDocument/2006/relationships/image" Target="../media/image2286.png"/><Relationship Id="rId120" Type="http://schemas.openxmlformats.org/officeDocument/2006/relationships/customXml" Target="../ink/ink2310.xml"/><Relationship Id="rId141" Type="http://schemas.openxmlformats.org/officeDocument/2006/relationships/image" Target="../media/image2307.png"/><Relationship Id="rId7" Type="http://schemas.openxmlformats.org/officeDocument/2006/relationships/image" Target="../media/image2241.png"/><Relationship Id="rId162" Type="http://schemas.openxmlformats.org/officeDocument/2006/relationships/customXml" Target="../ink/ink2331.xml"/><Relationship Id="rId183" Type="http://schemas.openxmlformats.org/officeDocument/2006/relationships/image" Target="../media/image2328.png"/><Relationship Id="rId218" Type="http://schemas.openxmlformats.org/officeDocument/2006/relationships/customXml" Target="../ink/ink2359.xml"/><Relationship Id="rId24" Type="http://schemas.openxmlformats.org/officeDocument/2006/relationships/customXml" Target="../ink/ink2262.xml"/><Relationship Id="rId45" Type="http://schemas.openxmlformats.org/officeDocument/2006/relationships/image" Target="../media/image2260.png"/><Relationship Id="rId66" Type="http://schemas.openxmlformats.org/officeDocument/2006/relationships/customXml" Target="../ink/ink2283.xml"/><Relationship Id="rId87" Type="http://schemas.openxmlformats.org/officeDocument/2006/relationships/image" Target="../media/image2281.png"/><Relationship Id="rId110" Type="http://schemas.openxmlformats.org/officeDocument/2006/relationships/customXml" Target="../ink/ink2305.xml"/><Relationship Id="rId131" Type="http://schemas.openxmlformats.org/officeDocument/2006/relationships/image" Target="../media/image2303.png"/><Relationship Id="rId152" Type="http://schemas.openxmlformats.org/officeDocument/2006/relationships/customXml" Target="../ink/ink2326.xml"/><Relationship Id="rId173" Type="http://schemas.openxmlformats.org/officeDocument/2006/relationships/image" Target="../media/image2323.png"/><Relationship Id="rId194" Type="http://schemas.openxmlformats.org/officeDocument/2006/relationships/customXml" Target="../ink/ink2347.xml"/><Relationship Id="rId208" Type="http://schemas.openxmlformats.org/officeDocument/2006/relationships/customXml" Target="../ink/ink2354.xml"/><Relationship Id="rId229" Type="http://schemas.openxmlformats.org/officeDocument/2006/relationships/image" Target="../media/image705.png"/><Relationship Id="rId14" Type="http://schemas.openxmlformats.org/officeDocument/2006/relationships/customXml" Target="../ink/ink2257.xml"/><Relationship Id="rId35" Type="http://schemas.openxmlformats.org/officeDocument/2006/relationships/image" Target="../media/image2255.png"/><Relationship Id="rId56" Type="http://schemas.openxmlformats.org/officeDocument/2006/relationships/customXml" Target="../ink/ink2278.xml"/><Relationship Id="rId77" Type="http://schemas.openxmlformats.org/officeDocument/2006/relationships/image" Target="../media/image2276.png"/><Relationship Id="rId100" Type="http://schemas.openxmlformats.org/officeDocument/2006/relationships/customXml" Target="../ink/ink2300.xml"/><Relationship Id="rId8" Type="http://schemas.openxmlformats.org/officeDocument/2006/relationships/customXml" Target="../ink/ink2254.xml"/><Relationship Id="rId98" Type="http://schemas.openxmlformats.org/officeDocument/2006/relationships/customXml" Target="../ink/ink2299.xml"/><Relationship Id="rId121" Type="http://schemas.openxmlformats.org/officeDocument/2006/relationships/image" Target="../media/image2298.png"/><Relationship Id="rId142" Type="http://schemas.openxmlformats.org/officeDocument/2006/relationships/customXml" Target="../ink/ink2321.xml"/><Relationship Id="rId163" Type="http://schemas.openxmlformats.org/officeDocument/2006/relationships/image" Target="../media/image2318.png"/><Relationship Id="rId184" Type="http://schemas.openxmlformats.org/officeDocument/2006/relationships/customXml" Target="../ink/ink2342.xml"/><Relationship Id="rId219" Type="http://schemas.openxmlformats.org/officeDocument/2006/relationships/image" Target="../media/image2346.png"/><Relationship Id="rId25" Type="http://schemas.openxmlformats.org/officeDocument/2006/relationships/image" Target="../media/image2250.png"/><Relationship Id="rId46" Type="http://schemas.openxmlformats.org/officeDocument/2006/relationships/customXml" Target="../ink/ink2273.xml"/><Relationship Id="rId67" Type="http://schemas.openxmlformats.org/officeDocument/2006/relationships/image" Target="../media/image2271.png"/><Relationship Id="rId116" Type="http://schemas.openxmlformats.org/officeDocument/2006/relationships/customXml" Target="../ink/ink2308.xml"/><Relationship Id="rId137" Type="http://schemas.openxmlformats.org/officeDocument/2006/relationships/image" Target="../media/image2305.png"/><Relationship Id="rId158" Type="http://schemas.openxmlformats.org/officeDocument/2006/relationships/customXml" Target="../ink/ink2329.xml"/><Relationship Id="rId20" Type="http://schemas.openxmlformats.org/officeDocument/2006/relationships/customXml" Target="../ink/ink2260.xml"/><Relationship Id="rId41" Type="http://schemas.openxmlformats.org/officeDocument/2006/relationships/image" Target="../media/image2258.png"/><Relationship Id="rId62" Type="http://schemas.openxmlformats.org/officeDocument/2006/relationships/customXml" Target="../ink/ink2281.xml"/><Relationship Id="rId83" Type="http://schemas.openxmlformats.org/officeDocument/2006/relationships/image" Target="../media/image2279.png"/><Relationship Id="rId88" Type="http://schemas.openxmlformats.org/officeDocument/2006/relationships/customXml" Target="../ink/ink2294.xml"/><Relationship Id="rId111" Type="http://schemas.openxmlformats.org/officeDocument/2006/relationships/image" Target="../media/image2293.png"/><Relationship Id="rId132" Type="http://schemas.openxmlformats.org/officeDocument/2006/relationships/customXml" Target="../ink/ink2316.xml"/><Relationship Id="rId153" Type="http://schemas.openxmlformats.org/officeDocument/2006/relationships/image" Target="../media/image2313.png"/><Relationship Id="rId174" Type="http://schemas.openxmlformats.org/officeDocument/2006/relationships/customXml" Target="../ink/ink2337.xml"/><Relationship Id="rId179" Type="http://schemas.openxmlformats.org/officeDocument/2006/relationships/image" Target="../media/image2326.png"/><Relationship Id="rId195" Type="http://schemas.openxmlformats.org/officeDocument/2006/relationships/image" Target="../media/image2334.png"/><Relationship Id="rId209" Type="http://schemas.openxmlformats.org/officeDocument/2006/relationships/image" Target="../media/image2341.png"/><Relationship Id="rId190" Type="http://schemas.openxmlformats.org/officeDocument/2006/relationships/customXml" Target="../ink/ink2345.xml"/><Relationship Id="rId204" Type="http://schemas.openxmlformats.org/officeDocument/2006/relationships/customXml" Target="../ink/ink2352.xml"/><Relationship Id="rId220" Type="http://schemas.openxmlformats.org/officeDocument/2006/relationships/customXml" Target="../ink/ink2360.xml"/><Relationship Id="rId225" Type="http://schemas.openxmlformats.org/officeDocument/2006/relationships/image" Target="../media/image2349.png"/><Relationship Id="rId15" Type="http://schemas.openxmlformats.org/officeDocument/2006/relationships/image" Target="../media/image2245.png"/><Relationship Id="rId36" Type="http://schemas.openxmlformats.org/officeDocument/2006/relationships/customXml" Target="../ink/ink2268.xml"/><Relationship Id="rId57" Type="http://schemas.openxmlformats.org/officeDocument/2006/relationships/image" Target="../media/image2266.png"/><Relationship Id="rId106" Type="http://schemas.openxmlformats.org/officeDocument/2006/relationships/customXml" Target="../ink/ink2303.xml"/><Relationship Id="rId127" Type="http://schemas.openxmlformats.org/officeDocument/2006/relationships/image" Target="../media/image2301.png"/><Relationship Id="rId10" Type="http://schemas.openxmlformats.org/officeDocument/2006/relationships/customXml" Target="../ink/ink2255.xml"/><Relationship Id="rId31" Type="http://schemas.openxmlformats.org/officeDocument/2006/relationships/image" Target="../media/image2253.png"/><Relationship Id="rId52" Type="http://schemas.openxmlformats.org/officeDocument/2006/relationships/customXml" Target="../ink/ink2276.xml"/><Relationship Id="rId73" Type="http://schemas.openxmlformats.org/officeDocument/2006/relationships/image" Target="../media/image2274.png"/><Relationship Id="rId78" Type="http://schemas.openxmlformats.org/officeDocument/2006/relationships/customXml" Target="../ink/ink2289.xml"/><Relationship Id="rId94" Type="http://schemas.openxmlformats.org/officeDocument/2006/relationships/customXml" Target="../ink/ink2297.xml"/><Relationship Id="rId99" Type="http://schemas.openxmlformats.org/officeDocument/2006/relationships/image" Target="../media/image2287.png"/><Relationship Id="rId101" Type="http://schemas.openxmlformats.org/officeDocument/2006/relationships/image" Target="../media/image2288.png"/><Relationship Id="rId122" Type="http://schemas.openxmlformats.org/officeDocument/2006/relationships/customXml" Target="../ink/ink2311.xml"/><Relationship Id="rId143" Type="http://schemas.openxmlformats.org/officeDocument/2006/relationships/image" Target="../media/image2308.png"/><Relationship Id="rId148" Type="http://schemas.openxmlformats.org/officeDocument/2006/relationships/customXml" Target="../ink/ink2324.xml"/><Relationship Id="rId164" Type="http://schemas.openxmlformats.org/officeDocument/2006/relationships/customXml" Target="../ink/ink2332.xml"/><Relationship Id="rId169" Type="http://schemas.openxmlformats.org/officeDocument/2006/relationships/image" Target="../media/image2321.png"/><Relationship Id="rId185" Type="http://schemas.openxmlformats.org/officeDocument/2006/relationships/image" Target="../media/image2329.png"/><Relationship Id="rId4" Type="http://schemas.openxmlformats.org/officeDocument/2006/relationships/customXml" Target="../ink/ink2252.xml"/><Relationship Id="rId9" Type="http://schemas.openxmlformats.org/officeDocument/2006/relationships/image" Target="../media/image2242.png"/><Relationship Id="rId180" Type="http://schemas.openxmlformats.org/officeDocument/2006/relationships/customXml" Target="../ink/ink2340.xml"/><Relationship Id="rId210" Type="http://schemas.openxmlformats.org/officeDocument/2006/relationships/customXml" Target="../ink/ink2355.xml"/><Relationship Id="rId215" Type="http://schemas.openxmlformats.org/officeDocument/2006/relationships/image" Target="../media/image2344.png"/><Relationship Id="rId26" Type="http://schemas.openxmlformats.org/officeDocument/2006/relationships/customXml" Target="../ink/ink2263.xml"/><Relationship Id="rId47" Type="http://schemas.openxmlformats.org/officeDocument/2006/relationships/image" Target="../media/image2261.png"/><Relationship Id="rId68" Type="http://schemas.openxmlformats.org/officeDocument/2006/relationships/customXml" Target="../ink/ink2284.xml"/><Relationship Id="rId89" Type="http://schemas.openxmlformats.org/officeDocument/2006/relationships/image" Target="../media/image2282.png"/><Relationship Id="rId112" Type="http://schemas.openxmlformats.org/officeDocument/2006/relationships/customXml" Target="../ink/ink2306.xml"/><Relationship Id="rId133" Type="http://schemas.openxmlformats.org/officeDocument/2006/relationships/image" Target="../media/image2304.png"/><Relationship Id="rId154" Type="http://schemas.openxmlformats.org/officeDocument/2006/relationships/customXml" Target="../ink/ink2327.xml"/><Relationship Id="rId175" Type="http://schemas.openxmlformats.org/officeDocument/2006/relationships/image" Target="../media/image2324.png"/><Relationship Id="rId196" Type="http://schemas.openxmlformats.org/officeDocument/2006/relationships/customXml" Target="../ink/ink2348.xml"/><Relationship Id="rId200" Type="http://schemas.openxmlformats.org/officeDocument/2006/relationships/customXml" Target="../ink/ink2350.xml"/><Relationship Id="rId16" Type="http://schemas.openxmlformats.org/officeDocument/2006/relationships/customXml" Target="../ink/ink2258.xml"/><Relationship Id="rId221" Type="http://schemas.openxmlformats.org/officeDocument/2006/relationships/image" Target="../media/image2347.png"/><Relationship Id="rId37" Type="http://schemas.openxmlformats.org/officeDocument/2006/relationships/image" Target="../media/image2256.png"/><Relationship Id="rId58" Type="http://schemas.openxmlformats.org/officeDocument/2006/relationships/customXml" Target="../ink/ink2279.xml"/><Relationship Id="rId79" Type="http://schemas.openxmlformats.org/officeDocument/2006/relationships/image" Target="../media/image2277.png"/><Relationship Id="rId102" Type="http://schemas.openxmlformats.org/officeDocument/2006/relationships/customXml" Target="../ink/ink2301.xml"/><Relationship Id="rId123" Type="http://schemas.openxmlformats.org/officeDocument/2006/relationships/image" Target="../media/image2299.png"/><Relationship Id="rId144" Type="http://schemas.openxmlformats.org/officeDocument/2006/relationships/customXml" Target="../ink/ink2322.xml"/><Relationship Id="rId90" Type="http://schemas.openxmlformats.org/officeDocument/2006/relationships/customXml" Target="../ink/ink2295.xml"/><Relationship Id="rId165" Type="http://schemas.openxmlformats.org/officeDocument/2006/relationships/image" Target="../media/image2319.png"/><Relationship Id="rId186" Type="http://schemas.openxmlformats.org/officeDocument/2006/relationships/customXml" Target="../ink/ink2343.xml"/><Relationship Id="rId211" Type="http://schemas.openxmlformats.org/officeDocument/2006/relationships/image" Target="../media/image2342.png"/><Relationship Id="rId27" Type="http://schemas.openxmlformats.org/officeDocument/2006/relationships/image" Target="../media/image2251.png"/><Relationship Id="rId48" Type="http://schemas.openxmlformats.org/officeDocument/2006/relationships/customXml" Target="../ink/ink2274.xml"/><Relationship Id="rId69" Type="http://schemas.openxmlformats.org/officeDocument/2006/relationships/image" Target="../media/image2272.png"/><Relationship Id="rId113" Type="http://schemas.openxmlformats.org/officeDocument/2006/relationships/image" Target="../media/image2294.png"/><Relationship Id="rId134" Type="http://schemas.openxmlformats.org/officeDocument/2006/relationships/customXml" Target="../ink/ink2317.xml"/><Relationship Id="rId80" Type="http://schemas.openxmlformats.org/officeDocument/2006/relationships/customXml" Target="../ink/ink2290.xml"/><Relationship Id="rId155" Type="http://schemas.openxmlformats.org/officeDocument/2006/relationships/image" Target="../media/image2314.png"/><Relationship Id="rId176" Type="http://schemas.openxmlformats.org/officeDocument/2006/relationships/customXml" Target="../ink/ink2338.xml"/><Relationship Id="rId197" Type="http://schemas.openxmlformats.org/officeDocument/2006/relationships/image" Target="../media/image2335.png"/><Relationship Id="rId201" Type="http://schemas.openxmlformats.org/officeDocument/2006/relationships/image" Target="../media/image2337.png"/><Relationship Id="rId222" Type="http://schemas.openxmlformats.org/officeDocument/2006/relationships/customXml" Target="../ink/ink2361.xml"/><Relationship Id="rId17" Type="http://schemas.openxmlformats.org/officeDocument/2006/relationships/image" Target="../media/image2246.png"/><Relationship Id="rId38" Type="http://schemas.openxmlformats.org/officeDocument/2006/relationships/customXml" Target="../ink/ink2269.xml"/><Relationship Id="rId59" Type="http://schemas.openxmlformats.org/officeDocument/2006/relationships/image" Target="../media/image2267.png"/><Relationship Id="rId103" Type="http://schemas.openxmlformats.org/officeDocument/2006/relationships/image" Target="../media/image2289.png"/><Relationship Id="rId124" Type="http://schemas.openxmlformats.org/officeDocument/2006/relationships/customXml" Target="../ink/ink2312.xml"/><Relationship Id="rId70" Type="http://schemas.openxmlformats.org/officeDocument/2006/relationships/customXml" Target="../ink/ink2285.xml"/><Relationship Id="rId91" Type="http://schemas.openxmlformats.org/officeDocument/2006/relationships/image" Target="../media/image2283.png"/><Relationship Id="rId145" Type="http://schemas.openxmlformats.org/officeDocument/2006/relationships/image" Target="../media/image2309.png"/><Relationship Id="rId166" Type="http://schemas.openxmlformats.org/officeDocument/2006/relationships/customXml" Target="../ink/ink2333.xml"/><Relationship Id="rId187" Type="http://schemas.openxmlformats.org/officeDocument/2006/relationships/image" Target="../media/image23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56.xml"/><Relationship Id="rId28" Type="http://schemas.openxmlformats.org/officeDocument/2006/relationships/customXml" Target="../ink/ink2264.xml"/><Relationship Id="rId49" Type="http://schemas.openxmlformats.org/officeDocument/2006/relationships/image" Target="../media/image2262.png"/><Relationship Id="rId114" Type="http://schemas.openxmlformats.org/officeDocument/2006/relationships/customXml" Target="../ink/ink2307.xml"/><Relationship Id="rId60" Type="http://schemas.openxmlformats.org/officeDocument/2006/relationships/customXml" Target="../ink/ink2280.xml"/><Relationship Id="rId81" Type="http://schemas.openxmlformats.org/officeDocument/2006/relationships/image" Target="../media/image2278.png"/><Relationship Id="rId135" Type="http://schemas.openxmlformats.org/officeDocument/2006/relationships/image" Target="../media/image4.png"/><Relationship Id="rId156" Type="http://schemas.openxmlformats.org/officeDocument/2006/relationships/customXml" Target="../ink/ink2328.xml"/><Relationship Id="rId177" Type="http://schemas.openxmlformats.org/officeDocument/2006/relationships/image" Target="../media/image2325.png"/><Relationship Id="rId198" Type="http://schemas.openxmlformats.org/officeDocument/2006/relationships/customXml" Target="../ink/ink2349.xml"/><Relationship Id="rId202" Type="http://schemas.openxmlformats.org/officeDocument/2006/relationships/customXml" Target="../ink/ink2351.xml"/><Relationship Id="rId223" Type="http://schemas.openxmlformats.org/officeDocument/2006/relationships/image" Target="../media/image2348.png"/><Relationship Id="rId18" Type="http://schemas.openxmlformats.org/officeDocument/2006/relationships/customXml" Target="../ink/ink2259.xml"/><Relationship Id="rId39" Type="http://schemas.openxmlformats.org/officeDocument/2006/relationships/image" Target="../media/image2257.png"/><Relationship Id="rId50" Type="http://schemas.openxmlformats.org/officeDocument/2006/relationships/customXml" Target="../ink/ink2275.xml"/><Relationship Id="rId104" Type="http://schemas.openxmlformats.org/officeDocument/2006/relationships/customXml" Target="../ink/ink2302.xml"/><Relationship Id="rId125" Type="http://schemas.openxmlformats.org/officeDocument/2006/relationships/image" Target="../media/image2300.png"/><Relationship Id="rId146" Type="http://schemas.openxmlformats.org/officeDocument/2006/relationships/customXml" Target="../ink/ink2323.xml"/><Relationship Id="rId167" Type="http://schemas.openxmlformats.org/officeDocument/2006/relationships/image" Target="../media/image2320.png"/><Relationship Id="rId188" Type="http://schemas.openxmlformats.org/officeDocument/2006/relationships/customXml" Target="../ink/ink2344.xml"/><Relationship Id="rId71" Type="http://schemas.openxmlformats.org/officeDocument/2006/relationships/image" Target="../media/image2273.png"/><Relationship Id="rId92" Type="http://schemas.openxmlformats.org/officeDocument/2006/relationships/customXml" Target="../ink/ink2296.xml"/><Relationship Id="rId213" Type="http://schemas.openxmlformats.org/officeDocument/2006/relationships/image" Target="../media/image2343.png"/><Relationship Id="rId2" Type="http://schemas.openxmlformats.org/officeDocument/2006/relationships/customXml" Target="../ink/ink2251.xml"/><Relationship Id="rId29" Type="http://schemas.openxmlformats.org/officeDocument/2006/relationships/image" Target="../media/image2252.png"/><Relationship Id="rId40" Type="http://schemas.openxmlformats.org/officeDocument/2006/relationships/customXml" Target="../ink/ink2270.xml"/><Relationship Id="rId115" Type="http://schemas.openxmlformats.org/officeDocument/2006/relationships/image" Target="../media/image2295.png"/><Relationship Id="rId136" Type="http://schemas.openxmlformats.org/officeDocument/2006/relationships/customXml" Target="../ink/ink2318.xml"/><Relationship Id="rId157" Type="http://schemas.openxmlformats.org/officeDocument/2006/relationships/image" Target="../media/image2315.png"/><Relationship Id="rId178" Type="http://schemas.openxmlformats.org/officeDocument/2006/relationships/customXml" Target="../ink/ink2339.xml"/><Relationship Id="rId61" Type="http://schemas.openxmlformats.org/officeDocument/2006/relationships/image" Target="../media/image2268.png"/><Relationship Id="rId82" Type="http://schemas.openxmlformats.org/officeDocument/2006/relationships/customXml" Target="../ink/ink2291.xml"/><Relationship Id="rId199" Type="http://schemas.openxmlformats.org/officeDocument/2006/relationships/image" Target="../media/image2336.png"/><Relationship Id="rId203" Type="http://schemas.openxmlformats.org/officeDocument/2006/relationships/image" Target="../media/image2338.png"/><Relationship Id="rId19" Type="http://schemas.openxmlformats.org/officeDocument/2006/relationships/image" Target="../media/image2247.png"/><Relationship Id="rId224" Type="http://schemas.openxmlformats.org/officeDocument/2006/relationships/customXml" Target="../ink/ink2362.xml"/><Relationship Id="rId30" Type="http://schemas.openxmlformats.org/officeDocument/2006/relationships/customXml" Target="../ink/ink2265.xml"/><Relationship Id="rId105" Type="http://schemas.openxmlformats.org/officeDocument/2006/relationships/image" Target="../media/image2290.png"/><Relationship Id="rId126" Type="http://schemas.openxmlformats.org/officeDocument/2006/relationships/customXml" Target="../ink/ink2313.xml"/><Relationship Id="rId147" Type="http://schemas.openxmlformats.org/officeDocument/2006/relationships/image" Target="../media/image2310.png"/><Relationship Id="rId168" Type="http://schemas.openxmlformats.org/officeDocument/2006/relationships/customXml" Target="../ink/ink2334.xml"/><Relationship Id="rId51" Type="http://schemas.openxmlformats.org/officeDocument/2006/relationships/image" Target="../media/image2263.png"/><Relationship Id="rId72" Type="http://schemas.openxmlformats.org/officeDocument/2006/relationships/customXml" Target="../ink/ink2286.xml"/><Relationship Id="rId93" Type="http://schemas.openxmlformats.org/officeDocument/2006/relationships/image" Target="../media/image2284.png"/><Relationship Id="rId189" Type="http://schemas.openxmlformats.org/officeDocument/2006/relationships/image" Target="../media/image2331.png"/><Relationship Id="rId3" Type="http://schemas.openxmlformats.org/officeDocument/2006/relationships/image" Target="../media/image2239.png"/><Relationship Id="rId214" Type="http://schemas.openxmlformats.org/officeDocument/2006/relationships/customXml" Target="../ink/ink235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8.png"/><Relationship Id="rId299" Type="http://schemas.openxmlformats.org/officeDocument/2006/relationships/image" Target="../media/image2499.png"/><Relationship Id="rId21" Type="http://schemas.openxmlformats.org/officeDocument/2006/relationships/image" Target="../media/image2360.png"/><Relationship Id="rId63" Type="http://schemas.openxmlformats.org/officeDocument/2006/relationships/image" Target="../media/image2381.png"/><Relationship Id="rId159" Type="http://schemas.openxmlformats.org/officeDocument/2006/relationships/image" Target="../media/image2429.png"/><Relationship Id="rId324" Type="http://schemas.openxmlformats.org/officeDocument/2006/relationships/customXml" Target="../ink/ink2526.xml"/><Relationship Id="rId170" Type="http://schemas.openxmlformats.org/officeDocument/2006/relationships/customXml" Target="../ink/ink2449.xml"/><Relationship Id="rId226" Type="http://schemas.openxmlformats.org/officeDocument/2006/relationships/customXml" Target="../ink/ink2477.xml"/><Relationship Id="rId268" Type="http://schemas.openxmlformats.org/officeDocument/2006/relationships/customXml" Target="../ink/ink2498.xml"/><Relationship Id="rId32" Type="http://schemas.openxmlformats.org/officeDocument/2006/relationships/customXml" Target="../ink/ink2380.xml"/><Relationship Id="rId74" Type="http://schemas.openxmlformats.org/officeDocument/2006/relationships/customXml" Target="../ink/ink2401.xml"/><Relationship Id="rId128" Type="http://schemas.openxmlformats.org/officeDocument/2006/relationships/customXml" Target="../ink/ink2428.xml"/><Relationship Id="rId5" Type="http://schemas.openxmlformats.org/officeDocument/2006/relationships/image" Target="../media/image2352.png"/><Relationship Id="rId181" Type="http://schemas.openxmlformats.org/officeDocument/2006/relationships/image" Target="../media/image2440.png"/><Relationship Id="rId237" Type="http://schemas.openxmlformats.org/officeDocument/2006/relationships/image" Target="../media/image2468.png"/><Relationship Id="rId279" Type="http://schemas.openxmlformats.org/officeDocument/2006/relationships/image" Target="../media/image2489.png"/><Relationship Id="rId43" Type="http://schemas.openxmlformats.org/officeDocument/2006/relationships/image" Target="../media/image2371.png"/><Relationship Id="rId139" Type="http://schemas.openxmlformats.org/officeDocument/2006/relationships/image" Target="../media/image2419.png"/><Relationship Id="rId290" Type="http://schemas.openxmlformats.org/officeDocument/2006/relationships/customXml" Target="../ink/ink2509.xml"/><Relationship Id="rId304" Type="http://schemas.openxmlformats.org/officeDocument/2006/relationships/customXml" Target="../ink/ink2516.xml"/><Relationship Id="rId85" Type="http://schemas.openxmlformats.org/officeDocument/2006/relationships/image" Target="../media/image2392.png"/><Relationship Id="rId150" Type="http://schemas.openxmlformats.org/officeDocument/2006/relationships/customXml" Target="../ink/ink2439.xml"/><Relationship Id="rId192" Type="http://schemas.openxmlformats.org/officeDocument/2006/relationships/customXml" Target="../ink/ink2460.xml"/><Relationship Id="rId206" Type="http://schemas.openxmlformats.org/officeDocument/2006/relationships/customXml" Target="../ink/ink2467.xml"/><Relationship Id="rId248" Type="http://schemas.openxmlformats.org/officeDocument/2006/relationships/customXml" Target="../ink/ink2488.xml"/><Relationship Id="rId12" Type="http://schemas.openxmlformats.org/officeDocument/2006/relationships/customXml" Target="../ink/ink2370.xml"/><Relationship Id="rId108" Type="http://schemas.openxmlformats.org/officeDocument/2006/relationships/customXml" Target="../ink/ink2418.xml"/><Relationship Id="rId315" Type="http://schemas.openxmlformats.org/officeDocument/2006/relationships/image" Target="../media/image2507.png"/><Relationship Id="rId54" Type="http://schemas.openxmlformats.org/officeDocument/2006/relationships/customXml" Target="../ink/ink2391.xml"/><Relationship Id="rId96" Type="http://schemas.openxmlformats.org/officeDocument/2006/relationships/customXml" Target="../ink/ink2412.xml"/><Relationship Id="rId161" Type="http://schemas.openxmlformats.org/officeDocument/2006/relationships/image" Target="../media/image2430.png"/><Relationship Id="rId217" Type="http://schemas.openxmlformats.org/officeDocument/2006/relationships/image" Target="../media/image2458.png"/><Relationship Id="rId259" Type="http://schemas.openxmlformats.org/officeDocument/2006/relationships/image" Target="../media/image2479.png"/><Relationship Id="rId23" Type="http://schemas.openxmlformats.org/officeDocument/2006/relationships/image" Target="../media/image2361.png"/><Relationship Id="rId119" Type="http://schemas.openxmlformats.org/officeDocument/2006/relationships/image" Target="../media/image2409.png"/><Relationship Id="rId270" Type="http://schemas.openxmlformats.org/officeDocument/2006/relationships/customXml" Target="../ink/ink2499.xml"/><Relationship Id="rId65" Type="http://schemas.openxmlformats.org/officeDocument/2006/relationships/image" Target="../media/image2382.png"/><Relationship Id="rId130" Type="http://schemas.openxmlformats.org/officeDocument/2006/relationships/customXml" Target="../ink/ink2429.xml"/><Relationship Id="rId172" Type="http://schemas.openxmlformats.org/officeDocument/2006/relationships/customXml" Target="../ink/ink2450.xml"/><Relationship Id="rId228" Type="http://schemas.openxmlformats.org/officeDocument/2006/relationships/customXml" Target="../ink/ink2478.xml"/><Relationship Id="rId281" Type="http://schemas.openxmlformats.org/officeDocument/2006/relationships/image" Target="../media/image2490.png"/><Relationship Id="rId34" Type="http://schemas.openxmlformats.org/officeDocument/2006/relationships/customXml" Target="../ink/ink2381.xml"/><Relationship Id="rId76" Type="http://schemas.openxmlformats.org/officeDocument/2006/relationships/customXml" Target="../ink/ink2402.xml"/><Relationship Id="rId141" Type="http://schemas.openxmlformats.org/officeDocument/2006/relationships/image" Target="../media/image2420.png"/><Relationship Id="rId7" Type="http://schemas.openxmlformats.org/officeDocument/2006/relationships/image" Target="../media/image2353.png"/><Relationship Id="rId162" Type="http://schemas.openxmlformats.org/officeDocument/2006/relationships/customXml" Target="../ink/ink2445.xml"/><Relationship Id="rId183" Type="http://schemas.openxmlformats.org/officeDocument/2006/relationships/image" Target="../media/image2441.png"/><Relationship Id="rId218" Type="http://schemas.openxmlformats.org/officeDocument/2006/relationships/customXml" Target="../ink/ink2473.xml"/><Relationship Id="rId239" Type="http://schemas.openxmlformats.org/officeDocument/2006/relationships/image" Target="../media/image2469.png"/><Relationship Id="rId250" Type="http://schemas.openxmlformats.org/officeDocument/2006/relationships/customXml" Target="../ink/ink2489.xml"/><Relationship Id="rId271" Type="http://schemas.openxmlformats.org/officeDocument/2006/relationships/image" Target="../media/image2485.png"/><Relationship Id="rId292" Type="http://schemas.openxmlformats.org/officeDocument/2006/relationships/customXml" Target="../ink/ink2510.xml"/><Relationship Id="rId306" Type="http://schemas.openxmlformats.org/officeDocument/2006/relationships/customXml" Target="../ink/ink2517.xml"/><Relationship Id="rId24" Type="http://schemas.openxmlformats.org/officeDocument/2006/relationships/customXml" Target="../ink/ink2376.xml"/><Relationship Id="rId45" Type="http://schemas.openxmlformats.org/officeDocument/2006/relationships/image" Target="../media/image2372.png"/><Relationship Id="rId66" Type="http://schemas.openxmlformats.org/officeDocument/2006/relationships/customXml" Target="../ink/ink2397.xml"/><Relationship Id="rId87" Type="http://schemas.openxmlformats.org/officeDocument/2006/relationships/image" Target="../media/image2393.png"/><Relationship Id="rId110" Type="http://schemas.openxmlformats.org/officeDocument/2006/relationships/customXml" Target="../ink/ink2419.xml"/><Relationship Id="rId131" Type="http://schemas.openxmlformats.org/officeDocument/2006/relationships/image" Target="../media/image2415.png"/><Relationship Id="rId152" Type="http://schemas.openxmlformats.org/officeDocument/2006/relationships/customXml" Target="../ink/ink2440.xml"/><Relationship Id="rId173" Type="http://schemas.openxmlformats.org/officeDocument/2006/relationships/image" Target="../media/image2436.png"/><Relationship Id="rId194" Type="http://schemas.openxmlformats.org/officeDocument/2006/relationships/customXml" Target="../ink/ink2461.xml"/><Relationship Id="rId208" Type="http://schemas.openxmlformats.org/officeDocument/2006/relationships/customXml" Target="../ink/ink2468.xml"/><Relationship Id="rId229" Type="http://schemas.openxmlformats.org/officeDocument/2006/relationships/image" Target="../media/image2464.png"/><Relationship Id="rId240" Type="http://schemas.openxmlformats.org/officeDocument/2006/relationships/customXml" Target="../ink/ink2484.xml"/><Relationship Id="rId261" Type="http://schemas.openxmlformats.org/officeDocument/2006/relationships/image" Target="../media/image2480.png"/><Relationship Id="rId14" Type="http://schemas.openxmlformats.org/officeDocument/2006/relationships/customXml" Target="../ink/ink2371.xml"/><Relationship Id="rId35" Type="http://schemas.openxmlformats.org/officeDocument/2006/relationships/image" Target="../media/image2367.png"/><Relationship Id="rId56" Type="http://schemas.openxmlformats.org/officeDocument/2006/relationships/customXml" Target="../ink/ink2392.xml"/><Relationship Id="rId77" Type="http://schemas.openxmlformats.org/officeDocument/2006/relationships/image" Target="../media/image2388.png"/><Relationship Id="rId100" Type="http://schemas.openxmlformats.org/officeDocument/2006/relationships/customXml" Target="../ink/ink2414.xml"/><Relationship Id="rId282" Type="http://schemas.openxmlformats.org/officeDocument/2006/relationships/customXml" Target="../ink/ink2505.xml"/><Relationship Id="rId317" Type="http://schemas.openxmlformats.org/officeDocument/2006/relationships/image" Target="../media/image2508.png"/><Relationship Id="rId8" Type="http://schemas.openxmlformats.org/officeDocument/2006/relationships/customXml" Target="../ink/ink2368.xml"/><Relationship Id="rId98" Type="http://schemas.openxmlformats.org/officeDocument/2006/relationships/customXml" Target="../ink/ink2413.xml"/><Relationship Id="rId121" Type="http://schemas.openxmlformats.org/officeDocument/2006/relationships/image" Target="../media/image2410.png"/><Relationship Id="rId142" Type="http://schemas.openxmlformats.org/officeDocument/2006/relationships/customXml" Target="../ink/ink2435.xml"/><Relationship Id="rId163" Type="http://schemas.openxmlformats.org/officeDocument/2006/relationships/image" Target="../media/image2431.png"/><Relationship Id="rId184" Type="http://schemas.openxmlformats.org/officeDocument/2006/relationships/customXml" Target="../ink/ink2456.xml"/><Relationship Id="rId219" Type="http://schemas.openxmlformats.org/officeDocument/2006/relationships/image" Target="../media/image2459.png"/><Relationship Id="rId230" Type="http://schemas.openxmlformats.org/officeDocument/2006/relationships/customXml" Target="../ink/ink2479.xml"/><Relationship Id="rId251" Type="http://schemas.openxmlformats.org/officeDocument/2006/relationships/image" Target="../media/image2475.png"/><Relationship Id="rId25" Type="http://schemas.openxmlformats.org/officeDocument/2006/relationships/image" Target="../media/image2362.png"/><Relationship Id="rId46" Type="http://schemas.openxmlformats.org/officeDocument/2006/relationships/customXml" Target="../ink/ink2387.xml"/><Relationship Id="rId67" Type="http://schemas.openxmlformats.org/officeDocument/2006/relationships/image" Target="../media/image2383.png"/><Relationship Id="rId272" Type="http://schemas.openxmlformats.org/officeDocument/2006/relationships/customXml" Target="../ink/ink2500.xml"/><Relationship Id="rId293" Type="http://schemas.openxmlformats.org/officeDocument/2006/relationships/image" Target="../media/image2496.png"/><Relationship Id="rId307" Type="http://schemas.openxmlformats.org/officeDocument/2006/relationships/image" Target="../media/image2503.png"/><Relationship Id="rId88" Type="http://schemas.openxmlformats.org/officeDocument/2006/relationships/customXml" Target="../ink/ink2408.xml"/><Relationship Id="rId111" Type="http://schemas.openxmlformats.org/officeDocument/2006/relationships/image" Target="../media/image2405.png"/><Relationship Id="rId132" Type="http://schemas.openxmlformats.org/officeDocument/2006/relationships/customXml" Target="../ink/ink2430.xml"/><Relationship Id="rId153" Type="http://schemas.openxmlformats.org/officeDocument/2006/relationships/image" Target="../media/image2426.png"/><Relationship Id="rId174" Type="http://schemas.openxmlformats.org/officeDocument/2006/relationships/customXml" Target="../ink/ink2451.xml"/><Relationship Id="rId195" Type="http://schemas.openxmlformats.org/officeDocument/2006/relationships/image" Target="../media/image2447.png"/><Relationship Id="rId209" Type="http://schemas.openxmlformats.org/officeDocument/2006/relationships/image" Target="../media/image2454.png"/><Relationship Id="rId220" Type="http://schemas.openxmlformats.org/officeDocument/2006/relationships/customXml" Target="../ink/ink2474.xml"/><Relationship Id="rId241" Type="http://schemas.openxmlformats.org/officeDocument/2006/relationships/image" Target="../media/image2470.png"/><Relationship Id="rId15" Type="http://schemas.openxmlformats.org/officeDocument/2006/relationships/image" Target="../media/image2357.png"/><Relationship Id="rId36" Type="http://schemas.openxmlformats.org/officeDocument/2006/relationships/customXml" Target="../ink/ink2382.xml"/><Relationship Id="rId57" Type="http://schemas.openxmlformats.org/officeDocument/2006/relationships/image" Target="../media/image2378.png"/><Relationship Id="rId262" Type="http://schemas.openxmlformats.org/officeDocument/2006/relationships/customXml" Target="../ink/ink2495.xml"/><Relationship Id="rId283" Type="http://schemas.openxmlformats.org/officeDocument/2006/relationships/image" Target="../media/image2491.png"/><Relationship Id="rId318" Type="http://schemas.openxmlformats.org/officeDocument/2006/relationships/customXml" Target="../ink/ink2523.xml"/><Relationship Id="rId78" Type="http://schemas.openxmlformats.org/officeDocument/2006/relationships/customXml" Target="../ink/ink2403.xml"/><Relationship Id="rId99" Type="http://schemas.openxmlformats.org/officeDocument/2006/relationships/image" Target="../media/image2399.png"/><Relationship Id="rId101" Type="http://schemas.openxmlformats.org/officeDocument/2006/relationships/image" Target="../media/image2400.png"/><Relationship Id="rId122" Type="http://schemas.openxmlformats.org/officeDocument/2006/relationships/customXml" Target="../ink/ink2425.xml"/><Relationship Id="rId143" Type="http://schemas.openxmlformats.org/officeDocument/2006/relationships/image" Target="../media/image2421.png"/><Relationship Id="rId164" Type="http://schemas.openxmlformats.org/officeDocument/2006/relationships/customXml" Target="../ink/ink2446.xml"/><Relationship Id="rId185" Type="http://schemas.openxmlformats.org/officeDocument/2006/relationships/image" Target="../media/image2442.png"/><Relationship Id="rId9" Type="http://schemas.openxmlformats.org/officeDocument/2006/relationships/image" Target="../media/image2354.png"/><Relationship Id="rId210" Type="http://schemas.openxmlformats.org/officeDocument/2006/relationships/customXml" Target="../ink/ink2469.xml"/><Relationship Id="rId26" Type="http://schemas.openxmlformats.org/officeDocument/2006/relationships/customXml" Target="../ink/ink2377.xml"/><Relationship Id="rId231" Type="http://schemas.openxmlformats.org/officeDocument/2006/relationships/image" Target="../media/image2465.png"/><Relationship Id="rId252" Type="http://schemas.openxmlformats.org/officeDocument/2006/relationships/customXml" Target="../ink/ink2490.xml"/><Relationship Id="rId273" Type="http://schemas.openxmlformats.org/officeDocument/2006/relationships/image" Target="../media/image2486.png"/><Relationship Id="rId294" Type="http://schemas.openxmlformats.org/officeDocument/2006/relationships/customXml" Target="../ink/ink2511.xml"/><Relationship Id="rId308" Type="http://schemas.openxmlformats.org/officeDocument/2006/relationships/customXml" Target="../ink/ink2518.xml"/><Relationship Id="rId47" Type="http://schemas.openxmlformats.org/officeDocument/2006/relationships/image" Target="../media/image2373.png"/><Relationship Id="rId68" Type="http://schemas.openxmlformats.org/officeDocument/2006/relationships/customXml" Target="../ink/ink2398.xml"/><Relationship Id="rId89" Type="http://schemas.openxmlformats.org/officeDocument/2006/relationships/image" Target="../media/image2394.png"/><Relationship Id="rId112" Type="http://schemas.openxmlformats.org/officeDocument/2006/relationships/customXml" Target="../ink/ink2420.xml"/><Relationship Id="rId133" Type="http://schemas.openxmlformats.org/officeDocument/2006/relationships/image" Target="../media/image2416.png"/><Relationship Id="rId154" Type="http://schemas.openxmlformats.org/officeDocument/2006/relationships/customXml" Target="../ink/ink2441.xml"/><Relationship Id="rId175" Type="http://schemas.openxmlformats.org/officeDocument/2006/relationships/image" Target="../media/image2437.png"/><Relationship Id="rId196" Type="http://schemas.openxmlformats.org/officeDocument/2006/relationships/customXml" Target="../ink/ink2462.xml"/><Relationship Id="rId200" Type="http://schemas.openxmlformats.org/officeDocument/2006/relationships/customXml" Target="../ink/ink2464.xml"/><Relationship Id="rId16" Type="http://schemas.openxmlformats.org/officeDocument/2006/relationships/customXml" Target="../ink/ink2372.xml"/><Relationship Id="rId221" Type="http://schemas.openxmlformats.org/officeDocument/2006/relationships/image" Target="../media/image2460.png"/><Relationship Id="rId242" Type="http://schemas.openxmlformats.org/officeDocument/2006/relationships/customXml" Target="../ink/ink2485.xml"/><Relationship Id="rId263" Type="http://schemas.openxmlformats.org/officeDocument/2006/relationships/image" Target="../media/image2481.png"/><Relationship Id="rId284" Type="http://schemas.openxmlformats.org/officeDocument/2006/relationships/customXml" Target="../ink/ink2506.xml"/><Relationship Id="rId319" Type="http://schemas.openxmlformats.org/officeDocument/2006/relationships/image" Target="../media/image2509.png"/><Relationship Id="rId37" Type="http://schemas.openxmlformats.org/officeDocument/2006/relationships/image" Target="../media/image2368.png"/><Relationship Id="rId58" Type="http://schemas.openxmlformats.org/officeDocument/2006/relationships/customXml" Target="../ink/ink2393.xml"/><Relationship Id="rId79" Type="http://schemas.openxmlformats.org/officeDocument/2006/relationships/image" Target="../media/image2389.png"/><Relationship Id="rId102" Type="http://schemas.openxmlformats.org/officeDocument/2006/relationships/customXml" Target="../ink/ink2415.xml"/><Relationship Id="rId123" Type="http://schemas.openxmlformats.org/officeDocument/2006/relationships/image" Target="../media/image2411.png"/><Relationship Id="rId144" Type="http://schemas.openxmlformats.org/officeDocument/2006/relationships/customXml" Target="../ink/ink2436.xml"/><Relationship Id="rId90" Type="http://schemas.openxmlformats.org/officeDocument/2006/relationships/customXml" Target="../ink/ink2409.xml"/><Relationship Id="rId165" Type="http://schemas.openxmlformats.org/officeDocument/2006/relationships/image" Target="../media/image2432.png"/><Relationship Id="rId186" Type="http://schemas.openxmlformats.org/officeDocument/2006/relationships/customXml" Target="../ink/ink2457.xml"/><Relationship Id="rId211" Type="http://schemas.openxmlformats.org/officeDocument/2006/relationships/image" Target="../media/image2455.png"/><Relationship Id="rId232" Type="http://schemas.openxmlformats.org/officeDocument/2006/relationships/customXml" Target="../ink/ink2480.xml"/><Relationship Id="rId253" Type="http://schemas.openxmlformats.org/officeDocument/2006/relationships/image" Target="../media/image2476.png"/><Relationship Id="rId274" Type="http://schemas.openxmlformats.org/officeDocument/2006/relationships/customXml" Target="../ink/ink2501.xml"/><Relationship Id="rId295" Type="http://schemas.openxmlformats.org/officeDocument/2006/relationships/image" Target="../media/image2497.png"/><Relationship Id="rId309" Type="http://schemas.openxmlformats.org/officeDocument/2006/relationships/image" Target="../media/image2504.png"/><Relationship Id="rId27" Type="http://schemas.openxmlformats.org/officeDocument/2006/relationships/image" Target="../media/image2363.png"/><Relationship Id="rId48" Type="http://schemas.openxmlformats.org/officeDocument/2006/relationships/customXml" Target="../ink/ink2388.xml"/><Relationship Id="rId69" Type="http://schemas.openxmlformats.org/officeDocument/2006/relationships/image" Target="../media/image2384.png"/><Relationship Id="rId113" Type="http://schemas.openxmlformats.org/officeDocument/2006/relationships/image" Target="../media/image2406.png"/><Relationship Id="rId134" Type="http://schemas.openxmlformats.org/officeDocument/2006/relationships/customXml" Target="../ink/ink2431.xml"/><Relationship Id="rId320" Type="http://schemas.openxmlformats.org/officeDocument/2006/relationships/customXml" Target="../ink/ink2524.xml"/><Relationship Id="rId80" Type="http://schemas.openxmlformats.org/officeDocument/2006/relationships/customXml" Target="../ink/ink2404.xml"/><Relationship Id="rId155" Type="http://schemas.openxmlformats.org/officeDocument/2006/relationships/image" Target="../media/image2427.png"/><Relationship Id="rId176" Type="http://schemas.openxmlformats.org/officeDocument/2006/relationships/customXml" Target="../ink/ink2452.xml"/><Relationship Id="rId197" Type="http://schemas.openxmlformats.org/officeDocument/2006/relationships/image" Target="../media/image2448.png"/><Relationship Id="rId201" Type="http://schemas.openxmlformats.org/officeDocument/2006/relationships/image" Target="../media/image2450.png"/><Relationship Id="rId222" Type="http://schemas.openxmlformats.org/officeDocument/2006/relationships/customXml" Target="../ink/ink2475.xml"/><Relationship Id="rId243" Type="http://schemas.openxmlformats.org/officeDocument/2006/relationships/image" Target="../media/image2471.png"/><Relationship Id="rId264" Type="http://schemas.openxmlformats.org/officeDocument/2006/relationships/customXml" Target="../ink/ink2496.xml"/><Relationship Id="rId285" Type="http://schemas.openxmlformats.org/officeDocument/2006/relationships/image" Target="../media/image2492.png"/><Relationship Id="rId17" Type="http://schemas.openxmlformats.org/officeDocument/2006/relationships/image" Target="../media/image2358.png"/><Relationship Id="rId38" Type="http://schemas.openxmlformats.org/officeDocument/2006/relationships/customXml" Target="../ink/ink2383.xml"/><Relationship Id="rId59" Type="http://schemas.openxmlformats.org/officeDocument/2006/relationships/image" Target="../media/image2379.png"/><Relationship Id="rId103" Type="http://schemas.openxmlformats.org/officeDocument/2006/relationships/image" Target="../media/image2401.png"/><Relationship Id="rId124" Type="http://schemas.openxmlformats.org/officeDocument/2006/relationships/customXml" Target="../ink/ink2426.xml"/><Relationship Id="rId310" Type="http://schemas.openxmlformats.org/officeDocument/2006/relationships/customXml" Target="../ink/ink2519.xml"/><Relationship Id="rId70" Type="http://schemas.openxmlformats.org/officeDocument/2006/relationships/customXml" Target="../ink/ink2399.xml"/><Relationship Id="rId91" Type="http://schemas.openxmlformats.org/officeDocument/2006/relationships/image" Target="../media/image2395.png"/><Relationship Id="rId145" Type="http://schemas.openxmlformats.org/officeDocument/2006/relationships/image" Target="../media/image2422.png"/><Relationship Id="rId166" Type="http://schemas.openxmlformats.org/officeDocument/2006/relationships/customXml" Target="../ink/ink2447.xml"/><Relationship Id="rId187" Type="http://schemas.openxmlformats.org/officeDocument/2006/relationships/image" Target="../media/image24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70.xml"/><Relationship Id="rId233" Type="http://schemas.openxmlformats.org/officeDocument/2006/relationships/image" Target="../media/image2466.png"/><Relationship Id="rId254" Type="http://schemas.openxmlformats.org/officeDocument/2006/relationships/customXml" Target="../ink/ink2491.xml"/><Relationship Id="rId28" Type="http://schemas.openxmlformats.org/officeDocument/2006/relationships/customXml" Target="../ink/ink2378.xml"/><Relationship Id="rId49" Type="http://schemas.openxmlformats.org/officeDocument/2006/relationships/image" Target="../media/image2374.png"/><Relationship Id="rId114" Type="http://schemas.openxmlformats.org/officeDocument/2006/relationships/customXml" Target="../ink/ink2421.xml"/><Relationship Id="rId275" Type="http://schemas.openxmlformats.org/officeDocument/2006/relationships/image" Target="../media/image2487.png"/><Relationship Id="rId296" Type="http://schemas.openxmlformats.org/officeDocument/2006/relationships/customXml" Target="../ink/ink2512.xml"/><Relationship Id="rId300" Type="http://schemas.openxmlformats.org/officeDocument/2006/relationships/customXml" Target="../ink/ink2514.xml"/><Relationship Id="rId60" Type="http://schemas.openxmlformats.org/officeDocument/2006/relationships/customXml" Target="../ink/ink2394.xml"/><Relationship Id="rId81" Type="http://schemas.openxmlformats.org/officeDocument/2006/relationships/image" Target="../media/image2390.png"/><Relationship Id="rId135" Type="http://schemas.openxmlformats.org/officeDocument/2006/relationships/image" Target="../media/image2417.png"/><Relationship Id="rId156" Type="http://schemas.openxmlformats.org/officeDocument/2006/relationships/customXml" Target="../ink/ink2442.xml"/><Relationship Id="rId177" Type="http://schemas.openxmlformats.org/officeDocument/2006/relationships/image" Target="../media/image2438.png"/><Relationship Id="rId198" Type="http://schemas.openxmlformats.org/officeDocument/2006/relationships/customXml" Target="../ink/ink2463.xml"/><Relationship Id="rId321" Type="http://schemas.openxmlformats.org/officeDocument/2006/relationships/image" Target="../media/image2510.png"/><Relationship Id="rId202" Type="http://schemas.openxmlformats.org/officeDocument/2006/relationships/customXml" Target="../ink/ink2465.xml"/><Relationship Id="rId223" Type="http://schemas.openxmlformats.org/officeDocument/2006/relationships/image" Target="../media/image2461.png"/><Relationship Id="rId244" Type="http://schemas.openxmlformats.org/officeDocument/2006/relationships/customXml" Target="../ink/ink2486.xml"/><Relationship Id="rId18" Type="http://schemas.openxmlformats.org/officeDocument/2006/relationships/customXml" Target="../ink/ink2373.xml"/><Relationship Id="rId39" Type="http://schemas.openxmlformats.org/officeDocument/2006/relationships/image" Target="../media/image2369.png"/><Relationship Id="rId265" Type="http://schemas.openxmlformats.org/officeDocument/2006/relationships/image" Target="../media/image2482.png"/><Relationship Id="rId286" Type="http://schemas.openxmlformats.org/officeDocument/2006/relationships/customXml" Target="../ink/ink2507.xml"/><Relationship Id="rId50" Type="http://schemas.openxmlformats.org/officeDocument/2006/relationships/customXml" Target="../ink/ink2389.xml"/><Relationship Id="rId104" Type="http://schemas.openxmlformats.org/officeDocument/2006/relationships/customXml" Target="../ink/ink2416.xml"/><Relationship Id="rId125" Type="http://schemas.openxmlformats.org/officeDocument/2006/relationships/image" Target="../media/image2412.png"/><Relationship Id="rId146" Type="http://schemas.openxmlformats.org/officeDocument/2006/relationships/customXml" Target="../ink/ink2437.xml"/><Relationship Id="rId167" Type="http://schemas.openxmlformats.org/officeDocument/2006/relationships/image" Target="../media/image2433.png"/><Relationship Id="rId188" Type="http://schemas.openxmlformats.org/officeDocument/2006/relationships/customXml" Target="../ink/ink2458.xml"/><Relationship Id="rId311" Type="http://schemas.openxmlformats.org/officeDocument/2006/relationships/image" Target="../media/image2505.png"/><Relationship Id="rId71" Type="http://schemas.openxmlformats.org/officeDocument/2006/relationships/image" Target="../media/image2385.png"/><Relationship Id="rId92" Type="http://schemas.openxmlformats.org/officeDocument/2006/relationships/customXml" Target="../ink/ink2410.xml"/><Relationship Id="rId213" Type="http://schemas.openxmlformats.org/officeDocument/2006/relationships/image" Target="../media/image2456.png"/><Relationship Id="rId234" Type="http://schemas.openxmlformats.org/officeDocument/2006/relationships/customXml" Target="../ink/ink2481.xml"/><Relationship Id="rId2" Type="http://schemas.openxmlformats.org/officeDocument/2006/relationships/customXml" Target="../ink/ink2365.xml"/><Relationship Id="rId29" Type="http://schemas.openxmlformats.org/officeDocument/2006/relationships/image" Target="../media/image2364.png"/><Relationship Id="rId255" Type="http://schemas.openxmlformats.org/officeDocument/2006/relationships/image" Target="../media/image2477.png"/><Relationship Id="rId276" Type="http://schemas.openxmlformats.org/officeDocument/2006/relationships/customXml" Target="../ink/ink2502.xml"/><Relationship Id="rId297" Type="http://schemas.openxmlformats.org/officeDocument/2006/relationships/image" Target="../media/image2498.png"/><Relationship Id="rId40" Type="http://schemas.openxmlformats.org/officeDocument/2006/relationships/customXml" Target="../ink/ink2384.xml"/><Relationship Id="rId115" Type="http://schemas.openxmlformats.org/officeDocument/2006/relationships/image" Target="../media/image2407.png"/><Relationship Id="rId136" Type="http://schemas.openxmlformats.org/officeDocument/2006/relationships/customXml" Target="../ink/ink2432.xml"/><Relationship Id="rId157" Type="http://schemas.openxmlformats.org/officeDocument/2006/relationships/image" Target="../media/image2428.png"/><Relationship Id="rId178" Type="http://schemas.openxmlformats.org/officeDocument/2006/relationships/customXml" Target="../ink/ink2453.xml"/><Relationship Id="rId301" Type="http://schemas.openxmlformats.org/officeDocument/2006/relationships/image" Target="../media/image2500.png"/><Relationship Id="rId322" Type="http://schemas.openxmlformats.org/officeDocument/2006/relationships/customXml" Target="../ink/ink2525.xml"/><Relationship Id="rId61" Type="http://schemas.openxmlformats.org/officeDocument/2006/relationships/image" Target="../media/image2380.png"/><Relationship Id="rId82" Type="http://schemas.openxmlformats.org/officeDocument/2006/relationships/customXml" Target="../ink/ink2405.xml"/><Relationship Id="rId199" Type="http://schemas.openxmlformats.org/officeDocument/2006/relationships/image" Target="../media/image2449.png"/><Relationship Id="rId203" Type="http://schemas.openxmlformats.org/officeDocument/2006/relationships/image" Target="../media/image2451.png"/><Relationship Id="rId19" Type="http://schemas.openxmlformats.org/officeDocument/2006/relationships/image" Target="../media/image2359.png"/><Relationship Id="rId224" Type="http://schemas.openxmlformats.org/officeDocument/2006/relationships/customXml" Target="../ink/ink2476.xml"/><Relationship Id="rId245" Type="http://schemas.openxmlformats.org/officeDocument/2006/relationships/image" Target="../media/image2472.png"/><Relationship Id="rId266" Type="http://schemas.openxmlformats.org/officeDocument/2006/relationships/customXml" Target="../ink/ink2497.xml"/><Relationship Id="rId287" Type="http://schemas.openxmlformats.org/officeDocument/2006/relationships/image" Target="../media/image2493.png"/><Relationship Id="rId30" Type="http://schemas.openxmlformats.org/officeDocument/2006/relationships/customXml" Target="../ink/ink2379.xml"/><Relationship Id="rId105" Type="http://schemas.openxmlformats.org/officeDocument/2006/relationships/image" Target="../media/image2402.png"/><Relationship Id="rId126" Type="http://schemas.openxmlformats.org/officeDocument/2006/relationships/customXml" Target="../ink/ink2427.xml"/><Relationship Id="rId147" Type="http://schemas.openxmlformats.org/officeDocument/2006/relationships/image" Target="../media/image2423.png"/><Relationship Id="rId168" Type="http://schemas.openxmlformats.org/officeDocument/2006/relationships/customXml" Target="../ink/ink2448.xml"/><Relationship Id="rId312" Type="http://schemas.openxmlformats.org/officeDocument/2006/relationships/customXml" Target="../ink/ink2520.xml"/><Relationship Id="rId51" Type="http://schemas.openxmlformats.org/officeDocument/2006/relationships/image" Target="../media/image2375.png"/><Relationship Id="rId72" Type="http://schemas.openxmlformats.org/officeDocument/2006/relationships/customXml" Target="../ink/ink2400.xml"/><Relationship Id="rId93" Type="http://schemas.openxmlformats.org/officeDocument/2006/relationships/image" Target="../media/image2396.png"/><Relationship Id="rId189" Type="http://schemas.openxmlformats.org/officeDocument/2006/relationships/image" Target="../media/image2444.png"/><Relationship Id="rId3" Type="http://schemas.openxmlformats.org/officeDocument/2006/relationships/image" Target="../media/image2351.png"/><Relationship Id="rId214" Type="http://schemas.openxmlformats.org/officeDocument/2006/relationships/customXml" Target="../ink/ink2471.xml"/><Relationship Id="rId235" Type="http://schemas.openxmlformats.org/officeDocument/2006/relationships/image" Target="../media/image2467.png"/><Relationship Id="rId256" Type="http://schemas.openxmlformats.org/officeDocument/2006/relationships/customXml" Target="../ink/ink2492.xml"/><Relationship Id="rId277" Type="http://schemas.openxmlformats.org/officeDocument/2006/relationships/image" Target="../media/image2488.png"/><Relationship Id="rId298" Type="http://schemas.openxmlformats.org/officeDocument/2006/relationships/customXml" Target="../ink/ink2513.xml"/><Relationship Id="rId116" Type="http://schemas.openxmlformats.org/officeDocument/2006/relationships/customXml" Target="../ink/ink2422.xml"/><Relationship Id="rId137" Type="http://schemas.openxmlformats.org/officeDocument/2006/relationships/image" Target="../media/image2418.png"/><Relationship Id="rId158" Type="http://schemas.openxmlformats.org/officeDocument/2006/relationships/customXml" Target="../ink/ink2443.xml"/><Relationship Id="rId302" Type="http://schemas.openxmlformats.org/officeDocument/2006/relationships/customXml" Target="../ink/ink2515.xml"/><Relationship Id="rId323" Type="http://schemas.openxmlformats.org/officeDocument/2006/relationships/image" Target="../media/image2511.png"/><Relationship Id="rId20" Type="http://schemas.openxmlformats.org/officeDocument/2006/relationships/customXml" Target="../ink/ink2374.xml"/><Relationship Id="rId41" Type="http://schemas.openxmlformats.org/officeDocument/2006/relationships/image" Target="../media/image2370.png"/><Relationship Id="rId62" Type="http://schemas.openxmlformats.org/officeDocument/2006/relationships/customXml" Target="../ink/ink2395.xml"/><Relationship Id="rId83" Type="http://schemas.openxmlformats.org/officeDocument/2006/relationships/image" Target="../media/image2391.png"/><Relationship Id="rId179" Type="http://schemas.openxmlformats.org/officeDocument/2006/relationships/image" Target="../media/image2439.png"/><Relationship Id="rId190" Type="http://schemas.openxmlformats.org/officeDocument/2006/relationships/customXml" Target="../ink/ink2459.xml"/><Relationship Id="rId204" Type="http://schemas.openxmlformats.org/officeDocument/2006/relationships/customXml" Target="../ink/ink2466.xml"/><Relationship Id="rId225" Type="http://schemas.openxmlformats.org/officeDocument/2006/relationships/image" Target="../media/image2462.png"/><Relationship Id="rId246" Type="http://schemas.openxmlformats.org/officeDocument/2006/relationships/customXml" Target="../ink/ink2487.xml"/><Relationship Id="rId267" Type="http://schemas.openxmlformats.org/officeDocument/2006/relationships/image" Target="../media/image2483.png"/><Relationship Id="rId288" Type="http://schemas.openxmlformats.org/officeDocument/2006/relationships/customXml" Target="../ink/ink2508.xml"/><Relationship Id="rId106" Type="http://schemas.openxmlformats.org/officeDocument/2006/relationships/customXml" Target="../ink/ink2417.xml"/><Relationship Id="rId127" Type="http://schemas.openxmlformats.org/officeDocument/2006/relationships/image" Target="../media/image2413.png"/><Relationship Id="rId313" Type="http://schemas.openxmlformats.org/officeDocument/2006/relationships/image" Target="../media/image2506.png"/><Relationship Id="rId10" Type="http://schemas.openxmlformats.org/officeDocument/2006/relationships/customXml" Target="../ink/ink2369.xml"/><Relationship Id="rId31" Type="http://schemas.openxmlformats.org/officeDocument/2006/relationships/image" Target="../media/image2365.png"/><Relationship Id="rId52" Type="http://schemas.openxmlformats.org/officeDocument/2006/relationships/customXml" Target="../ink/ink2390.xml"/><Relationship Id="rId73" Type="http://schemas.openxmlformats.org/officeDocument/2006/relationships/image" Target="../media/image2386.png"/><Relationship Id="rId94" Type="http://schemas.openxmlformats.org/officeDocument/2006/relationships/customXml" Target="../ink/ink2411.xml"/><Relationship Id="rId148" Type="http://schemas.openxmlformats.org/officeDocument/2006/relationships/customXml" Target="../ink/ink2438.xml"/><Relationship Id="rId169" Type="http://schemas.openxmlformats.org/officeDocument/2006/relationships/image" Target="../media/image2434.png"/><Relationship Id="rId4" Type="http://schemas.openxmlformats.org/officeDocument/2006/relationships/customXml" Target="../ink/ink2366.xml"/><Relationship Id="rId180" Type="http://schemas.openxmlformats.org/officeDocument/2006/relationships/customXml" Target="../ink/ink2454.xml"/><Relationship Id="rId215" Type="http://schemas.openxmlformats.org/officeDocument/2006/relationships/image" Target="../media/image2457.png"/><Relationship Id="rId236" Type="http://schemas.openxmlformats.org/officeDocument/2006/relationships/customXml" Target="../ink/ink2482.xml"/><Relationship Id="rId257" Type="http://schemas.openxmlformats.org/officeDocument/2006/relationships/image" Target="../media/image2478.png"/><Relationship Id="rId278" Type="http://schemas.openxmlformats.org/officeDocument/2006/relationships/customXml" Target="../ink/ink2503.xml"/><Relationship Id="rId303" Type="http://schemas.openxmlformats.org/officeDocument/2006/relationships/image" Target="../media/image2501.png"/><Relationship Id="rId42" Type="http://schemas.openxmlformats.org/officeDocument/2006/relationships/customXml" Target="../ink/ink2385.xml"/><Relationship Id="rId84" Type="http://schemas.openxmlformats.org/officeDocument/2006/relationships/customXml" Target="../ink/ink2406.xml"/><Relationship Id="rId138" Type="http://schemas.openxmlformats.org/officeDocument/2006/relationships/customXml" Target="../ink/ink2433.xml"/><Relationship Id="rId191" Type="http://schemas.openxmlformats.org/officeDocument/2006/relationships/image" Target="../media/image2445.png"/><Relationship Id="rId205" Type="http://schemas.openxmlformats.org/officeDocument/2006/relationships/image" Target="../media/image2452.png"/><Relationship Id="rId247" Type="http://schemas.openxmlformats.org/officeDocument/2006/relationships/image" Target="../media/image2473.png"/><Relationship Id="rId107" Type="http://schemas.openxmlformats.org/officeDocument/2006/relationships/image" Target="../media/image2403.png"/><Relationship Id="rId289" Type="http://schemas.openxmlformats.org/officeDocument/2006/relationships/image" Target="../media/image2494.png"/><Relationship Id="rId11" Type="http://schemas.openxmlformats.org/officeDocument/2006/relationships/image" Target="../media/image2355.png"/><Relationship Id="rId53" Type="http://schemas.openxmlformats.org/officeDocument/2006/relationships/image" Target="../media/image2376.png"/><Relationship Id="rId149" Type="http://schemas.openxmlformats.org/officeDocument/2006/relationships/image" Target="../media/image2424.png"/><Relationship Id="rId314" Type="http://schemas.openxmlformats.org/officeDocument/2006/relationships/customXml" Target="../ink/ink2521.xml"/><Relationship Id="rId95" Type="http://schemas.openxmlformats.org/officeDocument/2006/relationships/image" Target="../media/image2397.png"/><Relationship Id="rId160" Type="http://schemas.openxmlformats.org/officeDocument/2006/relationships/customXml" Target="../ink/ink2444.xml"/><Relationship Id="rId216" Type="http://schemas.openxmlformats.org/officeDocument/2006/relationships/customXml" Target="../ink/ink2472.xml"/><Relationship Id="rId258" Type="http://schemas.openxmlformats.org/officeDocument/2006/relationships/customXml" Target="../ink/ink2493.xml"/><Relationship Id="rId22" Type="http://schemas.openxmlformats.org/officeDocument/2006/relationships/customXml" Target="../ink/ink2375.xml"/><Relationship Id="rId64" Type="http://schemas.openxmlformats.org/officeDocument/2006/relationships/customXml" Target="../ink/ink2396.xml"/><Relationship Id="rId118" Type="http://schemas.openxmlformats.org/officeDocument/2006/relationships/customXml" Target="../ink/ink2423.xml"/><Relationship Id="rId325" Type="http://schemas.openxmlformats.org/officeDocument/2006/relationships/image" Target="../media/image2512.png"/><Relationship Id="rId171" Type="http://schemas.openxmlformats.org/officeDocument/2006/relationships/image" Target="../media/image2435.png"/><Relationship Id="rId227" Type="http://schemas.openxmlformats.org/officeDocument/2006/relationships/image" Target="../media/image2463.png"/><Relationship Id="rId269" Type="http://schemas.openxmlformats.org/officeDocument/2006/relationships/image" Target="../media/image2484.png"/><Relationship Id="rId33" Type="http://schemas.openxmlformats.org/officeDocument/2006/relationships/image" Target="../media/image2366.png"/><Relationship Id="rId129" Type="http://schemas.openxmlformats.org/officeDocument/2006/relationships/image" Target="../media/image2414.png"/><Relationship Id="rId280" Type="http://schemas.openxmlformats.org/officeDocument/2006/relationships/customXml" Target="../ink/ink2504.xml"/><Relationship Id="rId75" Type="http://schemas.openxmlformats.org/officeDocument/2006/relationships/image" Target="../media/image2387.png"/><Relationship Id="rId140" Type="http://schemas.openxmlformats.org/officeDocument/2006/relationships/customXml" Target="../ink/ink2434.xml"/><Relationship Id="rId182" Type="http://schemas.openxmlformats.org/officeDocument/2006/relationships/customXml" Target="../ink/ink2455.xml"/><Relationship Id="rId6" Type="http://schemas.openxmlformats.org/officeDocument/2006/relationships/customXml" Target="../ink/ink2367.xml"/><Relationship Id="rId238" Type="http://schemas.openxmlformats.org/officeDocument/2006/relationships/customXml" Target="../ink/ink2483.xml"/><Relationship Id="rId291" Type="http://schemas.openxmlformats.org/officeDocument/2006/relationships/image" Target="../media/image2495.png"/><Relationship Id="rId305" Type="http://schemas.openxmlformats.org/officeDocument/2006/relationships/image" Target="../media/image2502.png"/><Relationship Id="rId44" Type="http://schemas.openxmlformats.org/officeDocument/2006/relationships/customXml" Target="../ink/ink2386.xml"/><Relationship Id="rId86" Type="http://schemas.openxmlformats.org/officeDocument/2006/relationships/customXml" Target="../ink/ink2407.xml"/><Relationship Id="rId151" Type="http://schemas.openxmlformats.org/officeDocument/2006/relationships/image" Target="../media/image2425.png"/><Relationship Id="rId193" Type="http://schemas.openxmlformats.org/officeDocument/2006/relationships/image" Target="../media/image2446.png"/><Relationship Id="rId207" Type="http://schemas.openxmlformats.org/officeDocument/2006/relationships/image" Target="../media/image2453.png"/><Relationship Id="rId249" Type="http://schemas.openxmlformats.org/officeDocument/2006/relationships/image" Target="../media/image2474.png"/><Relationship Id="rId13" Type="http://schemas.openxmlformats.org/officeDocument/2006/relationships/image" Target="../media/image2356.png"/><Relationship Id="rId109" Type="http://schemas.openxmlformats.org/officeDocument/2006/relationships/image" Target="../media/image2404.png"/><Relationship Id="rId260" Type="http://schemas.openxmlformats.org/officeDocument/2006/relationships/customXml" Target="../ink/ink2494.xml"/><Relationship Id="rId316" Type="http://schemas.openxmlformats.org/officeDocument/2006/relationships/customXml" Target="../ink/ink2522.xml"/><Relationship Id="rId55" Type="http://schemas.openxmlformats.org/officeDocument/2006/relationships/image" Target="../media/image2377.png"/><Relationship Id="rId97" Type="http://schemas.openxmlformats.org/officeDocument/2006/relationships/image" Target="../media/image2398.png"/><Relationship Id="rId120" Type="http://schemas.openxmlformats.org/officeDocument/2006/relationships/customXml" Target="../ink/ink242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0.png"/><Relationship Id="rId21" Type="http://schemas.openxmlformats.org/officeDocument/2006/relationships/image" Target="../media/image2522.png"/><Relationship Id="rId42" Type="http://schemas.openxmlformats.org/officeDocument/2006/relationships/customXml" Target="../ink/ink2547.xml"/><Relationship Id="rId63" Type="http://schemas.openxmlformats.org/officeDocument/2006/relationships/image" Target="../media/image2543.png"/><Relationship Id="rId84" Type="http://schemas.openxmlformats.org/officeDocument/2006/relationships/customXml" Target="../ink/ink2568.xml"/><Relationship Id="rId138" Type="http://schemas.openxmlformats.org/officeDocument/2006/relationships/customXml" Target="../ink/ink2595.xml"/><Relationship Id="rId159" Type="http://schemas.openxmlformats.org/officeDocument/2006/relationships/image" Target="../media/image2591.png"/><Relationship Id="rId107" Type="http://schemas.openxmlformats.org/officeDocument/2006/relationships/image" Target="../media/image2565.png"/><Relationship Id="rId11" Type="http://schemas.openxmlformats.org/officeDocument/2006/relationships/image" Target="../media/image2517.png"/><Relationship Id="rId32" Type="http://schemas.openxmlformats.org/officeDocument/2006/relationships/customXml" Target="../ink/ink2542.xml"/><Relationship Id="rId53" Type="http://schemas.openxmlformats.org/officeDocument/2006/relationships/image" Target="../media/image2538.png"/><Relationship Id="rId74" Type="http://schemas.openxmlformats.org/officeDocument/2006/relationships/customXml" Target="../ink/ink2563.xml"/><Relationship Id="rId128" Type="http://schemas.openxmlformats.org/officeDocument/2006/relationships/customXml" Target="../ink/ink2590.xml"/><Relationship Id="rId149" Type="http://schemas.openxmlformats.org/officeDocument/2006/relationships/image" Target="../media/image2586.png"/><Relationship Id="rId5" Type="http://schemas.openxmlformats.org/officeDocument/2006/relationships/image" Target="../media/image2514.png"/><Relationship Id="rId95" Type="http://schemas.openxmlformats.org/officeDocument/2006/relationships/image" Target="../media/image2559.png"/><Relationship Id="rId160" Type="http://schemas.openxmlformats.org/officeDocument/2006/relationships/customXml" Target="../ink/ink2606.xml"/><Relationship Id="rId22" Type="http://schemas.openxmlformats.org/officeDocument/2006/relationships/customXml" Target="../ink/ink2537.xml"/><Relationship Id="rId43" Type="http://schemas.openxmlformats.org/officeDocument/2006/relationships/image" Target="../media/image2533.png"/><Relationship Id="rId64" Type="http://schemas.openxmlformats.org/officeDocument/2006/relationships/customXml" Target="../ink/ink2558.xml"/><Relationship Id="rId118" Type="http://schemas.openxmlformats.org/officeDocument/2006/relationships/customXml" Target="../ink/ink2585.xml"/><Relationship Id="rId139" Type="http://schemas.openxmlformats.org/officeDocument/2006/relationships/image" Target="../media/image2581.png"/><Relationship Id="rId85" Type="http://schemas.openxmlformats.org/officeDocument/2006/relationships/image" Target="../media/image2554.png"/><Relationship Id="rId150" Type="http://schemas.openxmlformats.org/officeDocument/2006/relationships/customXml" Target="../ink/ink2601.xml"/><Relationship Id="rId12" Type="http://schemas.openxmlformats.org/officeDocument/2006/relationships/customXml" Target="../ink/ink2532.xml"/><Relationship Id="rId17" Type="http://schemas.openxmlformats.org/officeDocument/2006/relationships/image" Target="../media/image2520.png"/><Relationship Id="rId33" Type="http://schemas.openxmlformats.org/officeDocument/2006/relationships/image" Target="../media/image2528.png"/><Relationship Id="rId38" Type="http://schemas.openxmlformats.org/officeDocument/2006/relationships/customXml" Target="../ink/ink2545.xml"/><Relationship Id="rId59" Type="http://schemas.openxmlformats.org/officeDocument/2006/relationships/image" Target="../media/image2541.png"/><Relationship Id="rId103" Type="http://schemas.openxmlformats.org/officeDocument/2006/relationships/image" Target="../media/image2563.png"/><Relationship Id="rId108" Type="http://schemas.openxmlformats.org/officeDocument/2006/relationships/customXml" Target="../ink/ink2580.xml"/><Relationship Id="rId124" Type="http://schemas.openxmlformats.org/officeDocument/2006/relationships/customXml" Target="../ink/ink2588.xml"/><Relationship Id="rId129" Type="http://schemas.openxmlformats.org/officeDocument/2006/relationships/image" Target="../media/image2576.png"/><Relationship Id="rId54" Type="http://schemas.openxmlformats.org/officeDocument/2006/relationships/customXml" Target="../ink/ink2553.xml"/><Relationship Id="rId70" Type="http://schemas.openxmlformats.org/officeDocument/2006/relationships/customXml" Target="../ink/ink2561.xml"/><Relationship Id="rId75" Type="http://schemas.openxmlformats.org/officeDocument/2006/relationships/image" Target="../media/image2549.png"/><Relationship Id="rId91" Type="http://schemas.openxmlformats.org/officeDocument/2006/relationships/image" Target="../media/image2557.png"/><Relationship Id="rId96" Type="http://schemas.openxmlformats.org/officeDocument/2006/relationships/customXml" Target="../ink/ink2574.xml"/><Relationship Id="rId140" Type="http://schemas.openxmlformats.org/officeDocument/2006/relationships/customXml" Target="../ink/ink2596.xml"/><Relationship Id="rId145" Type="http://schemas.openxmlformats.org/officeDocument/2006/relationships/image" Target="../media/image2584.png"/><Relationship Id="rId161" Type="http://schemas.openxmlformats.org/officeDocument/2006/relationships/image" Target="../media/image25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29.xml"/><Relationship Id="rId23" Type="http://schemas.openxmlformats.org/officeDocument/2006/relationships/image" Target="../media/image2523.png"/><Relationship Id="rId28" Type="http://schemas.openxmlformats.org/officeDocument/2006/relationships/customXml" Target="../ink/ink2540.xml"/><Relationship Id="rId49" Type="http://schemas.openxmlformats.org/officeDocument/2006/relationships/image" Target="../media/image2536.png"/><Relationship Id="rId114" Type="http://schemas.openxmlformats.org/officeDocument/2006/relationships/customXml" Target="../ink/ink2583.xml"/><Relationship Id="rId119" Type="http://schemas.openxmlformats.org/officeDocument/2006/relationships/image" Target="../media/image2571.png"/><Relationship Id="rId44" Type="http://schemas.openxmlformats.org/officeDocument/2006/relationships/customXml" Target="../ink/ink2548.xml"/><Relationship Id="rId60" Type="http://schemas.openxmlformats.org/officeDocument/2006/relationships/customXml" Target="../ink/ink2556.xml"/><Relationship Id="rId65" Type="http://schemas.openxmlformats.org/officeDocument/2006/relationships/image" Target="../media/image2544.png"/><Relationship Id="rId81" Type="http://schemas.openxmlformats.org/officeDocument/2006/relationships/image" Target="../media/image2552.png"/><Relationship Id="rId86" Type="http://schemas.openxmlformats.org/officeDocument/2006/relationships/customXml" Target="../ink/ink2569.xml"/><Relationship Id="rId130" Type="http://schemas.openxmlformats.org/officeDocument/2006/relationships/customXml" Target="../ink/ink2591.xml"/><Relationship Id="rId135" Type="http://schemas.openxmlformats.org/officeDocument/2006/relationships/image" Target="../media/image2579.png"/><Relationship Id="rId151" Type="http://schemas.openxmlformats.org/officeDocument/2006/relationships/image" Target="../media/image2587.png"/><Relationship Id="rId156" Type="http://schemas.openxmlformats.org/officeDocument/2006/relationships/customXml" Target="../ink/ink2604.xml"/><Relationship Id="rId13" Type="http://schemas.openxmlformats.org/officeDocument/2006/relationships/image" Target="../media/image2518.png"/><Relationship Id="rId18" Type="http://schemas.openxmlformats.org/officeDocument/2006/relationships/customXml" Target="../ink/ink2535.xml"/><Relationship Id="rId39" Type="http://schemas.openxmlformats.org/officeDocument/2006/relationships/image" Target="../media/image2531.png"/><Relationship Id="rId109" Type="http://schemas.openxmlformats.org/officeDocument/2006/relationships/image" Target="../media/image2566.png"/><Relationship Id="rId34" Type="http://schemas.openxmlformats.org/officeDocument/2006/relationships/customXml" Target="../ink/ink2543.xml"/><Relationship Id="rId50" Type="http://schemas.openxmlformats.org/officeDocument/2006/relationships/customXml" Target="../ink/ink2551.xml"/><Relationship Id="rId55" Type="http://schemas.openxmlformats.org/officeDocument/2006/relationships/image" Target="../media/image2539.png"/><Relationship Id="rId76" Type="http://schemas.openxmlformats.org/officeDocument/2006/relationships/customXml" Target="../ink/ink2564.xml"/><Relationship Id="rId97" Type="http://schemas.openxmlformats.org/officeDocument/2006/relationships/image" Target="../media/image2560.png"/><Relationship Id="rId104" Type="http://schemas.openxmlformats.org/officeDocument/2006/relationships/customXml" Target="../ink/ink2578.xml"/><Relationship Id="rId120" Type="http://schemas.openxmlformats.org/officeDocument/2006/relationships/customXml" Target="../ink/ink2586.xml"/><Relationship Id="rId125" Type="http://schemas.openxmlformats.org/officeDocument/2006/relationships/image" Target="../media/image2574.png"/><Relationship Id="rId141" Type="http://schemas.openxmlformats.org/officeDocument/2006/relationships/image" Target="../media/image2582.png"/><Relationship Id="rId146" Type="http://schemas.openxmlformats.org/officeDocument/2006/relationships/customXml" Target="../ink/ink2599.xml"/><Relationship Id="rId7" Type="http://schemas.openxmlformats.org/officeDocument/2006/relationships/image" Target="../media/image2515.png"/><Relationship Id="rId71" Type="http://schemas.openxmlformats.org/officeDocument/2006/relationships/image" Target="../media/image2547.png"/><Relationship Id="rId92" Type="http://schemas.openxmlformats.org/officeDocument/2006/relationships/customXml" Target="../ink/ink2572.xml"/><Relationship Id="rId162" Type="http://schemas.openxmlformats.org/officeDocument/2006/relationships/customXml" Target="../ink/ink2607.xml"/><Relationship Id="rId2" Type="http://schemas.openxmlformats.org/officeDocument/2006/relationships/customXml" Target="../ink/ink2527.xml"/><Relationship Id="rId29" Type="http://schemas.openxmlformats.org/officeDocument/2006/relationships/image" Target="../media/image2526.png"/><Relationship Id="rId24" Type="http://schemas.openxmlformats.org/officeDocument/2006/relationships/customXml" Target="../ink/ink2538.xml"/><Relationship Id="rId40" Type="http://schemas.openxmlformats.org/officeDocument/2006/relationships/customXml" Target="../ink/ink2546.xml"/><Relationship Id="rId45" Type="http://schemas.openxmlformats.org/officeDocument/2006/relationships/image" Target="../media/image2534.png"/><Relationship Id="rId66" Type="http://schemas.openxmlformats.org/officeDocument/2006/relationships/customXml" Target="../ink/ink2559.xml"/><Relationship Id="rId87" Type="http://schemas.openxmlformats.org/officeDocument/2006/relationships/image" Target="../media/image2555.png"/><Relationship Id="rId110" Type="http://schemas.openxmlformats.org/officeDocument/2006/relationships/customXml" Target="../ink/ink2581.xml"/><Relationship Id="rId115" Type="http://schemas.openxmlformats.org/officeDocument/2006/relationships/image" Target="../media/image2569.png"/><Relationship Id="rId131" Type="http://schemas.openxmlformats.org/officeDocument/2006/relationships/image" Target="../media/image2577.png"/><Relationship Id="rId136" Type="http://schemas.openxmlformats.org/officeDocument/2006/relationships/customXml" Target="../ink/ink2594.xml"/><Relationship Id="rId157" Type="http://schemas.openxmlformats.org/officeDocument/2006/relationships/image" Target="../media/image2590.png"/><Relationship Id="rId61" Type="http://schemas.openxmlformats.org/officeDocument/2006/relationships/image" Target="../media/image2542.png"/><Relationship Id="rId82" Type="http://schemas.openxmlformats.org/officeDocument/2006/relationships/customXml" Target="../ink/ink2567.xml"/><Relationship Id="rId152" Type="http://schemas.openxmlformats.org/officeDocument/2006/relationships/customXml" Target="../ink/ink2602.xml"/><Relationship Id="rId19" Type="http://schemas.openxmlformats.org/officeDocument/2006/relationships/image" Target="../media/image2521.png"/><Relationship Id="rId14" Type="http://schemas.openxmlformats.org/officeDocument/2006/relationships/customXml" Target="../ink/ink2533.xml"/><Relationship Id="rId30" Type="http://schemas.openxmlformats.org/officeDocument/2006/relationships/customXml" Target="../ink/ink2541.xml"/><Relationship Id="rId35" Type="http://schemas.openxmlformats.org/officeDocument/2006/relationships/image" Target="../media/image2529.png"/><Relationship Id="rId56" Type="http://schemas.openxmlformats.org/officeDocument/2006/relationships/customXml" Target="../ink/ink2554.xml"/><Relationship Id="rId77" Type="http://schemas.openxmlformats.org/officeDocument/2006/relationships/image" Target="../media/image2550.png"/><Relationship Id="rId100" Type="http://schemas.openxmlformats.org/officeDocument/2006/relationships/customXml" Target="../ink/ink2576.xml"/><Relationship Id="rId105" Type="http://schemas.openxmlformats.org/officeDocument/2006/relationships/image" Target="../media/image2564.png"/><Relationship Id="rId126" Type="http://schemas.openxmlformats.org/officeDocument/2006/relationships/customXml" Target="../ink/ink2589.xml"/><Relationship Id="rId147" Type="http://schemas.openxmlformats.org/officeDocument/2006/relationships/image" Target="../media/image2585.png"/><Relationship Id="rId8" Type="http://schemas.openxmlformats.org/officeDocument/2006/relationships/customXml" Target="../ink/ink2530.xml"/><Relationship Id="rId51" Type="http://schemas.openxmlformats.org/officeDocument/2006/relationships/image" Target="../media/image2537.png"/><Relationship Id="rId72" Type="http://schemas.openxmlformats.org/officeDocument/2006/relationships/customXml" Target="../ink/ink2562.xml"/><Relationship Id="rId93" Type="http://schemas.openxmlformats.org/officeDocument/2006/relationships/image" Target="../media/image2558.png"/><Relationship Id="rId98" Type="http://schemas.openxmlformats.org/officeDocument/2006/relationships/customXml" Target="../ink/ink2575.xml"/><Relationship Id="rId121" Type="http://schemas.openxmlformats.org/officeDocument/2006/relationships/image" Target="../media/image2572.png"/><Relationship Id="rId142" Type="http://schemas.openxmlformats.org/officeDocument/2006/relationships/customXml" Target="../ink/ink2597.xml"/><Relationship Id="rId163" Type="http://schemas.openxmlformats.org/officeDocument/2006/relationships/image" Target="../media/image2593.png"/><Relationship Id="rId3" Type="http://schemas.openxmlformats.org/officeDocument/2006/relationships/image" Target="../media/image2513.png"/><Relationship Id="rId25" Type="http://schemas.openxmlformats.org/officeDocument/2006/relationships/image" Target="../media/image2524.png"/><Relationship Id="rId46" Type="http://schemas.openxmlformats.org/officeDocument/2006/relationships/customXml" Target="../ink/ink2549.xml"/><Relationship Id="rId67" Type="http://schemas.openxmlformats.org/officeDocument/2006/relationships/image" Target="../media/image2545.png"/><Relationship Id="rId116" Type="http://schemas.openxmlformats.org/officeDocument/2006/relationships/customXml" Target="../ink/ink2584.xml"/><Relationship Id="rId137" Type="http://schemas.openxmlformats.org/officeDocument/2006/relationships/image" Target="../media/image2580.png"/><Relationship Id="rId158" Type="http://schemas.openxmlformats.org/officeDocument/2006/relationships/customXml" Target="../ink/ink2605.xml"/><Relationship Id="rId20" Type="http://schemas.openxmlformats.org/officeDocument/2006/relationships/customXml" Target="../ink/ink2536.xml"/><Relationship Id="rId41" Type="http://schemas.openxmlformats.org/officeDocument/2006/relationships/image" Target="../media/image2532.png"/><Relationship Id="rId62" Type="http://schemas.openxmlformats.org/officeDocument/2006/relationships/customXml" Target="../ink/ink2557.xml"/><Relationship Id="rId83" Type="http://schemas.openxmlformats.org/officeDocument/2006/relationships/image" Target="../media/image2553.png"/><Relationship Id="rId88" Type="http://schemas.openxmlformats.org/officeDocument/2006/relationships/customXml" Target="../ink/ink2570.xml"/><Relationship Id="rId111" Type="http://schemas.openxmlformats.org/officeDocument/2006/relationships/image" Target="../media/image2567.png"/><Relationship Id="rId132" Type="http://schemas.openxmlformats.org/officeDocument/2006/relationships/customXml" Target="../ink/ink2592.xml"/><Relationship Id="rId153" Type="http://schemas.openxmlformats.org/officeDocument/2006/relationships/image" Target="../media/image2588.png"/><Relationship Id="rId15" Type="http://schemas.openxmlformats.org/officeDocument/2006/relationships/image" Target="../media/image2519.png"/><Relationship Id="rId36" Type="http://schemas.openxmlformats.org/officeDocument/2006/relationships/customXml" Target="../ink/ink2544.xml"/><Relationship Id="rId57" Type="http://schemas.openxmlformats.org/officeDocument/2006/relationships/image" Target="../media/image2540.png"/><Relationship Id="rId106" Type="http://schemas.openxmlformats.org/officeDocument/2006/relationships/customXml" Target="../ink/ink2579.xml"/><Relationship Id="rId127" Type="http://schemas.openxmlformats.org/officeDocument/2006/relationships/image" Target="../media/image2575.png"/><Relationship Id="rId10" Type="http://schemas.openxmlformats.org/officeDocument/2006/relationships/customXml" Target="../ink/ink2531.xml"/><Relationship Id="rId31" Type="http://schemas.openxmlformats.org/officeDocument/2006/relationships/image" Target="../media/image2527.png"/><Relationship Id="rId52" Type="http://schemas.openxmlformats.org/officeDocument/2006/relationships/customXml" Target="../ink/ink2552.xml"/><Relationship Id="rId73" Type="http://schemas.openxmlformats.org/officeDocument/2006/relationships/image" Target="../media/image2548.png"/><Relationship Id="rId78" Type="http://schemas.openxmlformats.org/officeDocument/2006/relationships/customXml" Target="../ink/ink2565.xml"/><Relationship Id="rId94" Type="http://schemas.openxmlformats.org/officeDocument/2006/relationships/customXml" Target="../ink/ink2573.xml"/><Relationship Id="rId99" Type="http://schemas.openxmlformats.org/officeDocument/2006/relationships/image" Target="../media/image2561.png"/><Relationship Id="rId101" Type="http://schemas.openxmlformats.org/officeDocument/2006/relationships/image" Target="../media/image2562.png"/><Relationship Id="rId122" Type="http://schemas.openxmlformats.org/officeDocument/2006/relationships/customXml" Target="../ink/ink2587.xml"/><Relationship Id="rId143" Type="http://schemas.openxmlformats.org/officeDocument/2006/relationships/image" Target="../media/image2583.png"/><Relationship Id="rId148" Type="http://schemas.openxmlformats.org/officeDocument/2006/relationships/customXml" Target="../ink/ink2600.xml"/><Relationship Id="rId4" Type="http://schemas.openxmlformats.org/officeDocument/2006/relationships/customXml" Target="../ink/ink2528.xml"/><Relationship Id="rId9" Type="http://schemas.openxmlformats.org/officeDocument/2006/relationships/image" Target="../media/image2516.png"/><Relationship Id="rId26" Type="http://schemas.openxmlformats.org/officeDocument/2006/relationships/customXml" Target="../ink/ink2539.xml"/><Relationship Id="rId47" Type="http://schemas.openxmlformats.org/officeDocument/2006/relationships/image" Target="../media/image2535.png"/><Relationship Id="rId68" Type="http://schemas.openxmlformats.org/officeDocument/2006/relationships/customXml" Target="../ink/ink2560.xml"/><Relationship Id="rId89" Type="http://schemas.openxmlformats.org/officeDocument/2006/relationships/image" Target="../media/image2556.png"/><Relationship Id="rId112" Type="http://schemas.openxmlformats.org/officeDocument/2006/relationships/customXml" Target="../ink/ink2582.xml"/><Relationship Id="rId133" Type="http://schemas.openxmlformats.org/officeDocument/2006/relationships/image" Target="../media/image2578.png"/><Relationship Id="rId154" Type="http://schemas.openxmlformats.org/officeDocument/2006/relationships/customXml" Target="../ink/ink2603.xml"/><Relationship Id="rId16" Type="http://schemas.openxmlformats.org/officeDocument/2006/relationships/customXml" Target="../ink/ink2534.xml"/><Relationship Id="rId37" Type="http://schemas.openxmlformats.org/officeDocument/2006/relationships/image" Target="../media/image2530.png"/><Relationship Id="rId58" Type="http://schemas.openxmlformats.org/officeDocument/2006/relationships/customXml" Target="../ink/ink2555.xml"/><Relationship Id="rId79" Type="http://schemas.openxmlformats.org/officeDocument/2006/relationships/image" Target="../media/image2551.png"/><Relationship Id="rId102" Type="http://schemas.openxmlformats.org/officeDocument/2006/relationships/customXml" Target="../ink/ink2577.xml"/><Relationship Id="rId123" Type="http://schemas.openxmlformats.org/officeDocument/2006/relationships/image" Target="../media/image2573.png"/><Relationship Id="rId144" Type="http://schemas.openxmlformats.org/officeDocument/2006/relationships/customXml" Target="../ink/ink2598.xml"/><Relationship Id="rId90" Type="http://schemas.openxmlformats.org/officeDocument/2006/relationships/customXml" Target="../ink/ink2571.xml"/><Relationship Id="rId27" Type="http://schemas.openxmlformats.org/officeDocument/2006/relationships/image" Target="../media/image2525.png"/><Relationship Id="rId48" Type="http://schemas.openxmlformats.org/officeDocument/2006/relationships/customXml" Target="../ink/ink2550.xml"/><Relationship Id="rId69" Type="http://schemas.openxmlformats.org/officeDocument/2006/relationships/image" Target="../media/image2546.png"/><Relationship Id="rId113" Type="http://schemas.openxmlformats.org/officeDocument/2006/relationships/image" Target="../media/image2568.png"/><Relationship Id="rId134" Type="http://schemas.openxmlformats.org/officeDocument/2006/relationships/customXml" Target="../ink/ink2593.xml"/><Relationship Id="rId80" Type="http://schemas.openxmlformats.org/officeDocument/2006/relationships/customXml" Target="../ink/ink2566.xml"/><Relationship Id="rId155" Type="http://schemas.openxmlformats.org/officeDocument/2006/relationships/image" Target="../media/image258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0.png"/><Relationship Id="rId299" Type="http://schemas.openxmlformats.org/officeDocument/2006/relationships/image" Target="../media/image2741.png"/><Relationship Id="rId21" Type="http://schemas.openxmlformats.org/officeDocument/2006/relationships/image" Target="../media/image2603.png"/><Relationship Id="rId63" Type="http://schemas.openxmlformats.org/officeDocument/2006/relationships/image" Target="../media/image2623.png"/><Relationship Id="rId159" Type="http://schemas.openxmlformats.org/officeDocument/2006/relationships/image" Target="../media/image2671.png"/><Relationship Id="rId324" Type="http://schemas.openxmlformats.org/officeDocument/2006/relationships/customXml" Target="../ink/ink2769.xml"/><Relationship Id="rId366" Type="http://schemas.openxmlformats.org/officeDocument/2006/relationships/customXml" Target="../ink/ink2790.xml"/><Relationship Id="rId170" Type="http://schemas.openxmlformats.org/officeDocument/2006/relationships/customXml" Target="../ink/ink2692.xml"/><Relationship Id="rId226" Type="http://schemas.openxmlformats.org/officeDocument/2006/relationships/customXml" Target="../ink/ink2720.xml"/><Relationship Id="rId433" Type="http://schemas.openxmlformats.org/officeDocument/2006/relationships/image" Target="../media/image2808.png"/><Relationship Id="rId268" Type="http://schemas.openxmlformats.org/officeDocument/2006/relationships/customXml" Target="../ink/ink2741.xml"/><Relationship Id="rId32" Type="http://schemas.openxmlformats.org/officeDocument/2006/relationships/customXml" Target="../ink/ink2623.xml"/><Relationship Id="rId74" Type="http://schemas.openxmlformats.org/officeDocument/2006/relationships/customXml" Target="../ink/ink2644.xml"/><Relationship Id="rId128" Type="http://schemas.openxmlformats.org/officeDocument/2006/relationships/customXml" Target="../ink/ink2671.xml"/><Relationship Id="rId335" Type="http://schemas.openxmlformats.org/officeDocument/2006/relationships/image" Target="../media/image2759.png"/><Relationship Id="rId377" Type="http://schemas.openxmlformats.org/officeDocument/2006/relationships/image" Target="../media/image2780.png"/><Relationship Id="rId5" Type="http://schemas.openxmlformats.org/officeDocument/2006/relationships/image" Target="../media/image2595.png"/><Relationship Id="rId181" Type="http://schemas.openxmlformats.org/officeDocument/2006/relationships/image" Target="../media/image2682.png"/><Relationship Id="rId237" Type="http://schemas.openxmlformats.org/officeDocument/2006/relationships/image" Target="../media/image2710.png"/><Relationship Id="rId402" Type="http://schemas.openxmlformats.org/officeDocument/2006/relationships/customXml" Target="../ink/ink2808.xml"/><Relationship Id="rId279" Type="http://schemas.openxmlformats.org/officeDocument/2006/relationships/image" Target="../media/image2731.png"/><Relationship Id="rId43" Type="http://schemas.openxmlformats.org/officeDocument/2006/relationships/image" Target="../media/image2613.png"/><Relationship Id="rId139" Type="http://schemas.openxmlformats.org/officeDocument/2006/relationships/image" Target="../media/image2661.png"/><Relationship Id="rId290" Type="http://schemas.openxmlformats.org/officeDocument/2006/relationships/customXml" Target="../ink/ink2752.xml"/><Relationship Id="rId304" Type="http://schemas.openxmlformats.org/officeDocument/2006/relationships/customXml" Target="../ink/ink2759.xml"/><Relationship Id="rId346" Type="http://schemas.openxmlformats.org/officeDocument/2006/relationships/customXml" Target="../ink/ink2780.xml"/><Relationship Id="rId388" Type="http://schemas.openxmlformats.org/officeDocument/2006/relationships/customXml" Target="../ink/ink2801.xml"/><Relationship Id="rId85" Type="http://schemas.openxmlformats.org/officeDocument/2006/relationships/image" Target="../media/image2634.png"/><Relationship Id="rId150" Type="http://schemas.openxmlformats.org/officeDocument/2006/relationships/customXml" Target="../ink/ink2682.xml"/><Relationship Id="rId192" Type="http://schemas.openxmlformats.org/officeDocument/2006/relationships/customXml" Target="../ink/ink2703.xml"/><Relationship Id="rId206" Type="http://schemas.openxmlformats.org/officeDocument/2006/relationships/customXml" Target="../ink/ink2710.xml"/><Relationship Id="rId413" Type="http://schemas.openxmlformats.org/officeDocument/2006/relationships/image" Target="../media/image2798.png"/><Relationship Id="rId248" Type="http://schemas.openxmlformats.org/officeDocument/2006/relationships/customXml" Target="../ink/ink2731.xml"/><Relationship Id="rId12" Type="http://schemas.openxmlformats.org/officeDocument/2006/relationships/customXml" Target="../ink/ink2613.xml"/><Relationship Id="rId108" Type="http://schemas.openxmlformats.org/officeDocument/2006/relationships/customXml" Target="../ink/ink2661.xml"/><Relationship Id="rId315" Type="http://schemas.openxmlformats.org/officeDocument/2006/relationships/image" Target="../media/image2749.png"/><Relationship Id="rId357" Type="http://schemas.openxmlformats.org/officeDocument/2006/relationships/image" Target="../media/image2770.png"/><Relationship Id="rId54" Type="http://schemas.openxmlformats.org/officeDocument/2006/relationships/customXml" Target="../ink/ink2634.xml"/><Relationship Id="rId96" Type="http://schemas.openxmlformats.org/officeDocument/2006/relationships/customXml" Target="../ink/ink2655.xml"/><Relationship Id="rId161" Type="http://schemas.openxmlformats.org/officeDocument/2006/relationships/image" Target="../media/image2672.png"/><Relationship Id="rId217" Type="http://schemas.openxmlformats.org/officeDocument/2006/relationships/image" Target="../media/image2700.png"/><Relationship Id="rId399" Type="http://schemas.openxmlformats.org/officeDocument/2006/relationships/image" Target="../media/image2791.png"/><Relationship Id="rId259" Type="http://schemas.openxmlformats.org/officeDocument/2006/relationships/image" Target="../media/image2721.png"/><Relationship Id="rId424" Type="http://schemas.openxmlformats.org/officeDocument/2006/relationships/customXml" Target="../ink/ink2819.xml"/><Relationship Id="rId23" Type="http://schemas.openxmlformats.org/officeDocument/2006/relationships/image" Target="../media/image2604.png"/><Relationship Id="rId119" Type="http://schemas.openxmlformats.org/officeDocument/2006/relationships/image" Target="../media/image2651.png"/><Relationship Id="rId270" Type="http://schemas.openxmlformats.org/officeDocument/2006/relationships/customXml" Target="../ink/ink2742.xml"/><Relationship Id="rId326" Type="http://schemas.openxmlformats.org/officeDocument/2006/relationships/customXml" Target="../ink/ink2770.xml"/><Relationship Id="rId65" Type="http://schemas.openxmlformats.org/officeDocument/2006/relationships/image" Target="../media/image2624.png"/><Relationship Id="rId130" Type="http://schemas.openxmlformats.org/officeDocument/2006/relationships/customXml" Target="../ink/ink2672.xml"/><Relationship Id="rId368" Type="http://schemas.openxmlformats.org/officeDocument/2006/relationships/customXml" Target="../ink/ink2791.xml"/><Relationship Id="rId172" Type="http://schemas.openxmlformats.org/officeDocument/2006/relationships/customXml" Target="../ink/ink2693.xml"/><Relationship Id="rId228" Type="http://schemas.openxmlformats.org/officeDocument/2006/relationships/customXml" Target="../ink/ink2721.xml"/><Relationship Id="rId281" Type="http://schemas.openxmlformats.org/officeDocument/2006/relationships/image" Target="../media/image2732.png"/><Relationship Id="rId337" Type="http://schemas.openxmlformats.org/officeDocument/2006/relationships/image" Target="../media/image2760.png"/><Relationship Id="rId34" Type="http://schemas.openxmlformats.org/officeDocument/2006/relationships/customXml" Target="../ink/ink2624.xml"/><Relationship Id="rId76" Type="http://schemas.openxmlformats.org/officeDocument/2006/relationships/customXml" Target="../ink/ink2645.xml"/><Relationship Id="rId141" Type="http://schemas.openxmlformats.org/officeDocument/2006/relationships/image" Target="../media/image2662.png"/><Relationship Id="rId379" Type="http://schemas.openxmlformats.org/officeDocument/2006/relationships/image" Target="../media/image2781.png"/><Relationship Id="rId7" Type="http://schemas.openxmlformats.org/officeDocument/2006/relationships/image" Target="../media/image2596.png"/><Relationship Id="rId183" Type="http://schemas.openxmlformats.org/officeDocument/2006/relationships/image" Target="../media/image2683.png"/><Relationship Id="rId239" Type="http://schemas.openxmlformats.org/officeDocument/2006/relationships/image" Target="../media/image2711.png"/><Relationship Id="rId390" Type="http://schemas.openxmlformats.org/officeDocument/2006/relationships/customXml" Target="../ink/ink2802.xml"/><Relationship Id="rId404" Type="http://schemas.openxmlformats.org/officeDocument/2006/relationships/customXml" Target="../ink/ink2809.xml"/><Relationship Id="rId250" Type="http://schemas.openxmlformats.org/officeDocument/2006/relationships/customXml" Target="../ink/ink2732.xml"/><Relationship Id="rId292" Type="http://schemas.openxmlformats.org/officeDocument/2006/relationships/customXml" Target="../ink/ink2753.xml"/><Relationship Id="rId306" Type="http://schemas.openxmlformats.org/officeDocument/2006/relationships/customXml" Target="../ink/ink2760.xml"/><Relationship Id="rId45" Type="http://schemas.openxmlformats.org/officeDocument/2006/relationships/image" Target="../media/image2614.png"/><Relationship Id="rId87" Type="http://schemas.openxmlformats.org/officeDocument/2006/relationships/image" Target="../media/image2635.png"/><Relationship Id="rId110" Type="http://schemas.openxmlformats.org/officeDocument/2006/relationships/customXml" Target="../ink/ink2662.xml"/><Relationship Id="rId348" Type="http://schemas.openxmlformats.org/officeDocument/2006/relationships/customXml" Target="../ink/ink2781.xml"/><Relationship Id="rId152" Type="http://schemas.openxmlformats.org/officeDocument/2006/relationships/customXml" Target="../ink/ink2683.xml"/><Relationship Id="rId194" Type="http://schemas.openxmlformats.org/officeDocument/2006/relationships/customXml" Target="../ink/ink2704.xml"/><Relationship Id="rId208" Type="http://schemas.openxmlformats.org/officeDocument/2006/relationships/customXml" Target="../ink/ink2711.xml"/><Relationship Id="rId415" Type="http://schemas.openxmlformats.org/officeDocument/2006/relationships/image" Target="../media/image2799.png"/><Relationship Id="rId261" Type="http://schemas.openxmlformats.org/officeDocument/2006/relationships/image" Target="../media/image2722.png"/><Relationship Id="rId14" Type="http://schemas.openxmlformats.org/officeDocument/2006/relationships/customXml" Target="../ink/ink2614.xml"/><Relationship Id="rId56" Type="http://schemas.openxmlformats.org/officeDocument/2006/relationships/customXml" Target="../ink/ink2635.xml"/><Relationship Id="rId317" Type="http://schemas.openxmlformats.org/officeDocument/2006/relationships/image" Target="../media/image2750.png"/><Relationship Id="rId359" Type="http://schemas.openxmlformats.org/officeDocument/2006/relationships/image" Target="../media/image2771.png"/><Relationship Id="rId98" Type="http://schemas.openxmlformats.org/officeDocument/2006/relationships/customXml" Target="../ink/ink2656.xml"/><Relationship Id="rId121" Type="http://schemas.openxmlformats.org/officeDocument/2006/relationships/image" Target="../media/image2652.png"/><Relationship Id="rId163" Type="http://schemas.openxmlformats.org/officeDocument/2006/relationships/image" Target="../media/image2673.png"/><Relationship Id="rId219" Type="http://schemas.openxmlformats.org/officeDocument/2006/relationships/image" Target="../media/image2701.png"/><Relationship Id="rId370" Type="http://schemas.openxmlformats.org/officeDocument/2006/relationships/customXml" Target="../ink/ink2792.xml"/><Relationship Id="rId426" Type="http://schemas.openxmlformats.org/officeDocument/2006/relationships/customXml" Target="../ink/ink2820.xml"/><Relationship Id="rId230" Type="http://schemas.openxmlformats.org/officeDocument/2006/relationships/customXml" Target="../ink/ink2722.xml"/><Relationship Id="rId25" Type="http://schemas.openxmlformats.org/officeDocument/2006/relationships/image" Target="../media/image2605.png"/><Relationship Id="rId67" Type="http://schemas.openxmlformats.org/officeDocument/2006/relationships/image" Target="../media/image2625.png"/><Relationship Id="rId272" Type="http://schemas.openxmlformats.org/officeDocument/2006/relationships/customXml" Target="../ink/ink2743.xml"/><Relationship Id="rId328" Type="http://schemas.openxmlformats.org/officeDocument/2006/relationships/customXml" Target="../ink/ink2771.xml"/><Relationship Id="rId132" Type="http://schemas.openxmlformats.org/officeDocument/2006/relationships/customXml" Target="../ink/ink2673.xml"/><Relationship Id="rId174" Type="http://schemas.openxmlformats.org/officeDocument/2006/relationships/customXml" Target="../ink/ink2694.xml"/><Relationship Id="rId381" Type="http://schemas.openxmlformats.org/officeDocument/2006/relationships/image" Target="../media/image2782.png"/><Relationship Id="rId241" Type="http://schemas.openxmlformats.org/officeDocument/2006/relationships/image" Target="../media/image2712.png"/><Relationship Id="rId36" Type="http://schemas.openxmlformats.org/officeDocument/2006/relationships/customXml" Target="../ink/ink2625.xml"/><Relationship Id="rId283" Type="http://schemas.openxmlformats.org/officeDocument/2006/relationships/image" Target="../media/image2733.png"/><Relationship Id="rId339" Type="http://schemas.openxmlformats.org/officeDocument/2006/relationships/image" Target="../media/image2761.png"/><Relationship Id="rId78" Type="http://schemas.openxmlformats.org/officeDocument/2006/relationships/customXml" Target="../ink/ink2646.xml"/><Relationship Id="rId101" Type="http://schemas.openxmlformats.org/officeDocument/2006/relationships/image" Target="../media/image2642.png"/><Relationship Id="rId143" Type="http://schemas.openxmlformats.org/officeDocument/2006/relationships/image" Target="../media/image2663.png"/><Relationship Id="rId185" Type="http://schemas.openxmlformats.org/officeDocument/2006/relationships/image" Target="../media/image2684.png"/><Relationship Id="rId350" Type="http://schemas.openxmlformats.org/officeDocument/2006/relationships/customXml" Target="../ink/ink2782.xml"/><Relationship Id="rId406" Type="http://schemas.openxmlformats.org/officeDocument/2006/relationships/customXml" Target="../ink/ink2810.xml"/><Relationship Id="rId9" Type="http://schemas.openxmlformats.org/officeDocument/2006/relationships/image" Target="../media/image2597.png"/><Relationship Id="rId210" Type="http://schemas.openxmlformats.org/officeDocument/2006/relationships/customXml" Target="../ink/ink2712.xml"/><Relationship Id="rId392" Type="http://schemas.openxmlformats.org/officeDocument/2006/relationships/customXml" Target="../ink/ink2803.xml"/><Relationship Id="rId252" Type="http://schemas.openxmlformats.org/officeDocument/2006/relationships/customXml" Target="../ink/ink2733.xml"/><Relationship Id="rId294" Type="http://schemas.openxmlformats.org/officeDocument/2006/relationships/customXml" Target="../ink/ink2754.xml"/><Relationship Id="rId308" Type="http://schemas.openxmlformats.org/officeDocument/2006/relationships/customXml" Target="../ink/ink2761.xml"/><Relationship Id="rId47" Type="http://schemas.openxmlformats.org/officeDocument/2006/relationships/image" Target="../media/image2615.png"/><Relationship Id="rId89" Type="http://schemas.openxmlformats.org/officeDocument/2006/relationships/image" Target="../media/image2636.png"/><Relationship Id="rId112" Type="http://schemas.openxmlformats.org/officeDocument/2006/relationships/customXml" Target="../ink/ink2663.xml"/><Relationship Id="rId154" Type="http://schemas.openxmlformats.org/officeDocument/2006/relationships/customXml" Target="../ink/ink2684.xml"/><Relationship Id="rId361" Type="http://schemas.openxmlformats.org/officeDocument/2006/relationships/image" Target="../media/image2772.png"/><Relationship Id="rId196" Type="http://schemas.openxmlformats.org/officeDocument/2006/relationships/customXml" Target="../ink/ink2705.xml"/><Relationship Id="rId417" Type="http://schemas.openxmlformats.org/officeDocument/2006/relationships/image" Target="../media/image2800.png"/><Relationship Id="rId16" Type="http://schemas.openxmlformats.org/officeDocument/2006/relationships/customXml" Target="../ink/ink2615.xml"/><Relationship Id="rId221" Type="http://schemas.openxmlformats.org/officeDocument/2006/relationships/image" Target="../media/image2702.png"/><Relationship Id="rId263" Type="http://schemas.openxmlformats.org/officeDocument/2006/relationships/image" Target="../media/image2723.png"/><Relationship Id="rId319" Type="http://schemas.openxmlformats.org/officeDocument/2006/relationships/image" Target="../media/image2751.png"/><Relationship Id="rId58" Type="http://schemas.openxmlformats.org/officeDocument/2006/relationships/customXml" Target="../ink/ink2636.xml"/><Relationship Id="rId123" Type="http://schemas.openxmlformats.org/officeDocument/2006/relationships/image" Target="../media/image2653.png"/><Relationship Id="rId330" Type="http://schemas.openxmlformats.org/officeDocument/2006/relationships/customXml" Target="../ink/ink2772.xml"/><Relationship Id="rId165" Type="http://schemas.openxmlformats.org/officeDocument/2006/relationships/image" Target="../media/image2674.png"/><Relationship Id="rId372" Type="http://schemas.openxmlformats.org/officeDocument/2006/relationships/customXml" Target="../ink/ink2793.xml"/><Relationship Id="rId428" Type="http://schemas.openxmlformats.org/officeDocument/2006/relationships/customXml" Target="../ink/ink2821.xml"/><Relationship Id="rId232" Type="http://schemas.openxmlformats.org/officeDocument/2006/relationships/customXml" Target="../ink/ink2723.xml"/><Relationship Id="rId274" Type="http://schemas.openxmlformats.org/officeDocument/2006/relationships/customXml" Target="../ink/ink2744.xml"/><Relationship Id="rId27" Type="http://schemas.openxmlformats.org/officeDocument/2006/relationships/image" Target="../media/image2606.png"/><Relationship Id="rId69" Type="http://schemas.openxmlformats.org/officeDocument/2006/relationships/image" Target="../media/image2626.png"/><Relationship Id="rId134" Type="http://schemas.openxmlformats.org/officeDocument/2006/relationships/customXml" Target="../ink/ink2674.xml"/><Relationship Id="rId80" Type="http://schemas.openxmlformats.org/officeDocument/2006/relationships/customXml" Target="../ink/ink2647.xml"/><Relationship Id="rId176" Type="http://schemas.openxmlformats.org/officeDocument/2006/relationships/customXml" Target="../ink/ink2695.xml"/><Relationship Id="rId341" Type="http://schemas.openxmlformats.org/officeDocument/2006/relationships/image" Target="../media/image2762.png"/><Relationship Id="rId383" Type="http://schemas.openxmlformats.org/officeDocument/2006/relationships/image" Target="../media/image2783.png"/><Relationship Id="rId201" Type="http://schemas.openxmlformats.org/officeDocument/2006/relationships/image" Target="../media/image2692.png"/><Relationship Id="rId243" Type="http://schemas.openxmlformats.org/officeDocument/2006/relationships/image" Target="../media/image2713.png"/><Relationship Id="rId285" Type="http://schemas.openxmlformats.org/officeDocument/2006/relationships/image" Target="../media/image2734.png"/><Relationship Id="rId38" Type="http://schemas.openxmlformats.org/officeDocument/2006/relationships/customXml" Target="../ink/ink2626.xml"/><Relationship Id="rId103" Type="http://schemas.openxmlformats.org/officeDocument/2006/relationships/image" Target="../media/image2643.png"/><Relationship Id="rId310" Type="http://schemas.openxmlformats.org/officeDocument/2006/relationships/customXml" Target="../ink/ink2762.xml"/><Relationship Id="rId91" Type="http://schemas.openxmlformats.org/officeDocument/2006/relationships/image" Target="../media/image2637.png"/><Relationship Id="rId145" Type="http://schemas.openxmlformats.org/officeDocument/2006/relationships/image" Target="../media/image2664.png"/><Relationship Id="rId187" Type="http://schemas.openxmlformats.org/officeDocument/2006/relationships/image" Target="../media/image2685.png"/><Relationship Id="rId352" Type="http://schemas.openxmlformats.org/officeDocument/2006/relationships/customXml" Target="../ink/ink2783.xml"/><Relationship Id="rId394" Type="http://schemas.openxmlformats.org/officeDocument/2006/relationships/customXml" Target="../ink/ink2804.xml"/><Relationship Id="rId408" Type="http://schemas.openxmlformats.org/officeDocument/2006/relationships/customXml" Target="../ink/ink2811.xml"/><Relationship Id="rId212" Type="http://schemas.openxmlformats.org/officeDocument/2006/relationships/customXml" Target="../ink/ink2713.xml"/><Relationship Id="rId254" Type="http://schemas.openxmlformats.org/officeDocument/2006/relationships/customXml" Target="../ink/ink2734.xml"/><Relationship Id="rId28" Type="http://schemas.openxmlformats.org/officeDocument/2006/relationships/customXml" Target="../ink/ink2621.xml"/><Relationship Id="rId49" Type="http://schemas.openxmlformats.org/officeDocument/2006/relationships/image" Target="../media/image2616.png"/><Relationship Id="rId114" Type="http://schemas.openxmlformats.org/officeDocument/2006/relationships/customXml" Target="../ink/ink2664.xml"/><Relationship Id="rId275" Type="http://schemas.openxmlformats.org/officeDocument/2006/relationships/image" Target="../media/image2729.png"/><Relationship Id="rId296" Type="http://schemas.openxmlformats.org/officeDocument/2006/relationships/customXml" Target="../ink/ink2755.xml"/><Relationship Id="rId300" Type="http://schemas.openxmlformats.org/officeDocument/2006/relationships/customXml" Target="../ink/ink2757.xml"/><Relationship Id="rId60" Type="http://schemas.openxmlformats.org/officeDocument/2006/relationships/customXml" Target="../ink/ink2637.xml"/><Relationship Id="rId81" Type="http://schemas.openxmlformats.org/officeDocument/2006/relationships/image" Target="../media/image2632.png"/><Relationship Id="rId135" Type="http://schemas.openxmlformats.org/officeDocument/2006/relationships/image" Target="../media/image2659.png"/><Relationship Id="rId156" Type="http://schemas.openxmlformats.org/officeDocument/2006/relationships/customXml" Target="../ink/ink2685.xml"/><Relationship Id="rId177" Type="http://schemas.openxmlformats.org/officeDocument/2006/relationships/image" Target="../media/image2680.png"/><Relationship Id="rId198" Type="http://schemas.openxmlformats.org/officeDocument/2006/relationships/customXml" Target="../ink/ink2706.xml"/><Relationship Id="rId321" Type="http://schemas.openxmlformats.org/officeDocument/2006/relationships/image" Target="../media/image2752.png"/><Relationship Id="rId342" Type="http://schemas.openxmlformats.org/officeDocument/2006/relationships/customXml" Target="../ink/ink2778.xml"/><Relationship Id="rId363" Type="http://schemas.openxmlformats.org/officeDocument/2006/relationships/image" Target="../media/image2773.png"/><Relationship Id="rId384" Type="http://schemas.openxmlformats.org/officeDocument/2006/relationships/customXml" Target="../ink/ink2799.xml"/><Relationship Id="rId419" Type="http://schemas.openxmlformats.org/officeDocument/2006/relationships/image" Target="../media/image2801.png"/><Relationship Id="rId202" Type="http://schemas.openxmlformats.org/officeDocument/2006/relationships/customXml" Target="../ink/ink2708.xml"/><Relationship Id="rId223" Type="http://schemas.openxmlformats.org/officeDocument/2006/relationships/image" Target="../media/image2703.png"/><Relationship Id="rId244" Type="http://schemas.openxmlformats.org/officeDocument/2006/relationships/customXml" Target="../ink/ink2729.xml"/><Relationship Id="rId430" Type="http://schemas.openxmlformats.org/officeDocument/2006/relationships/customXml" Target="../ink/ink2822.xml"/><Relationship Id="rId18" Type="http://schemas.openxmlformats.org/officeDocument/2006/relationships/customXml" Target="../ink/ink2616.xml"/><Relationship Id="rId39" Type="http://schemas.openxmlformats.org/officeDocument/2006/relationships/image" Target="../media/image2611.png"/><Relationship Id="rId265" Type="http://schemas.openxmlformats.org/officeDocument/2006/relationships/image" Target="../media/image2724.png"/><Relationship Id="rId286" Type="http://schemas.openxmlformats.org/officeDocument/2006/relationships/customXml" Target="../ink/ink2750.xml"/><Relationship Id="rId50" Type="http://schemas.openxmlformats.org/officeDocument/2006/relationships/customXml" Target="../ink/ink2632.xml"/><Relationship Id="rId104" Type="http://schemas.openxmlformats.org/officeDocument/2006/relationships/customXml" Target="../ink/ink2659.xml"/><Relationship Id="rId125" Type="http://schemas.openxmlformats.org/officeDocument/2006/relationships/image" Target="../media/image2654.png"/><Relationship Id="rId146" Type="http://schemas.openxmlformats.org/officeDocument/2006/relationships/customXml" Target="../ink/ink2680.xml"/><Relationship Id="rId167" Type="http://schemas.openxmlformats.org/officeDocument/2006/relationships/image" Target="../media/image2675.png"/><Relationship Id="rId188" Type="http://schemas.openxmlformats.org/officeDocument/2006/relationships/customXml" Target="../ink/ink2701.xml"/><Relationship Id="rId311" Type="http://schemas.openxmlformats.org/officeDocument/2006/relationships/image" Target="../media/image2747.png"/><Relationship Id="rId332" Type="http://schemas.openxmlformats.org/officeDocument/2006/relationships/customXml" Target="../ink/ink2773.xml"/><Relationship Id="rId353" Type="http://schemas.openxmlformats.org/officeDocument/2006/relationships/image" Target="../media/image2768.png"/><Relationship Id="rId374" Type="http://schemas.openxmlformats.org/officeDocument/2006/relationships/customXml" Target="../ink/ink2794.xml"/><Relationship Id="rId395" Type="http://schemas.openxmlformats.org/officeDocument/2006/relationships/image" Target="../media/image2789.png"/><Relationship Id="rId409" Type="http://schemas.openxmlformats.org/officeDocument/2006/relationships/image" Target="../media/image2796.png"/><Relationship Id="rId71" Type="http://schemas.openxmlformats.org/officeDocument/2006/relationships/image" Target="../media/image2627.png"/><Relationship Id="rId92" Type="http://schemas.openxmlformats.org/officeDocument/2006/relationships/customXml" Target="../ink/ink2653.xml"/><Relationship Id="rId213" Type="http://schemas.openxmlformats.org/officeDocument/2006/relationships/image" Target="../media/image2698.png"/><Relationship Id="rId234" Type="http://schemas.openxmlformats.org/officeDocument/2006/relationships/customXml" Target="../ink/ink2724.xml"/><Relationship Id="rId420" Type="http://schemas.openxmlformats.org/officeDocument/2006/relationships/customXml" Target="../ink/ink2817.xml"/><Relationship Id="rId2" Type="http://schemas.openxmlformats.org/officeDocument/2006/relationships/customXml" Target="../ink/ink2608.xml"/><Relationship Id="rId29" Type="http://schemas.openxmlformats.org/officeDocument/2006/relationships/image" Target="../media/image2607.png"/><Relationship Id="rId255" Type="http://schemas.openxmlformats.org/officeDocument/2006/relationships/image" Target="../media/image2719.png"/><Relationship Id="rId276" Type="http://schemas.openxmlformats.org/officeDocument/2006/relationships/customXml" Target="../ink/ink2745.xml"/><Relationship Id="rId297" Type="http://schemas.openxmlformats.org/officeDocument/2006/relationships/image" Target="../media/image2740.png"/><Relationship Id="rId40" Type="http://schemas.openxmlformats.org/officeDocument/2006/relationships/customXml" Target="../ink/ink2627.xml"/><Relationship Id="rId115" Type="http://schemas.openxmlformats.org/officeDocument/2006/relationships/image" Target="../media/image2649.png"/><Relationship Id="rId136" Type="http://schemas.openxmlformats.org/officeDocument/2006/relationships/customXml" Target="../ink/ink2675.xml"/><Relationship Id="rId157" Type="http://schemas.openxmlformats.org/officeDocument/2006/relationships/image" Target="../media/image2670.png"/><Relationship Id="rId178" Type="http://schemas.openxmlformats.org/officeDocument/2006/relationships/customXml" Target="../ink/ink2696.xml"/><Relationship Id="rId301" Type="http://schemas.openxmlformats.org/officeDocument/2006/relationships/image" Target="../media/image2742.png"/><Relationship Id="rId322" Type="http://schemas.openxmlformats.org/officeDocument/2006/relationships/customXml" Target="../ink/ink2768.xml"/><Relationship Id="rId343" Type="http://schemas.openxmlformats.org/officeDocument/2006/relationships/image" Target="../media/image2763.png"/><Relationship Id="rId364" Type="http://schemas.openxmlformats.org/officeDocument/2006/relationships/customXml" Target="../ink/ink2789.xml"/><Relationship Id="rId61" Type="http://schemas.openxmlformats.org/officeDocument/2006/relationships/image" Target="../media/image2622.png"/><Relationship Id="rId82" Type="http://schemas.openxmlformats.org/officeDocument/2006/relationships/customXml" Target="../ink/ink2648.xml"/><Relationship Id="rId199" Type="http://schemas.openxmlformats.org/officeDocument/2006/relationships/image" Target="../media/image2691.png"/><Relationship Id="rId203" Type="http://schemas.openxmlformats.org/officeDocument/2006/relationships/image" Target="../media/image2693.png"/><Relationship Id="rId385" Type="http://schemas.openxmlformats.org/officeDocument/2006/relationships/image" Target="../media/image2784.png"/><Relationship Id="rId19" Type="http://schemas.openxmlformats.org/officeDocument/2006/relationships/image" Target="../media/image2602.png"/><Relationship Id="rId224" Type="http://schemas.openxmlformats.org/officeDocument/2006/relationships/customXml" Target="../ink/ink2719.xml"/><Relationship Id="rId245" Type="http://schemas.openxmlformats.org/officeDocument/2006/relationships/image" Target="../media/image2714.png"/><Relationship Id="rId266" Type="http://schemas.openxmlformats.org/officeDocument/2006/relationships/customXml" Target="../ink/ink2740.xml"/><Relationship Id="rId287" Type="http://schemas.openxmlformats.org/officeDocument/2006/relationships/image" Target="../media/image2735.png"/><Relationship Id="rId410" Type="http://schemas.openxmlformats.org/officeDocument/2006/relationships/customXml" Target="../ink/ink2812.xml"/><Relationship Id="rId431" Type="http://schemas.openxmlformats.org/officeDocument/2006/relationships/image" Target="../media/image2807.png"/><Relationship Id="rId30" Type="http://schemas.openxmlformats.org/officeDocument/2006/relationships/customXml" Target="../ink/ink2622.xml"/><Relationship Id="rId105" Type="http://schemas.openxmlformats.org/officeDocument/2006/relationships/image" Target="../media/image2644.png"/><Relationship Id="rId126" Type="http://schemas.openxmlformats.org/officeDocument/2006/relationships/customXml" Target="../ink/ink2670.xml"/><Relationship Id="rId147" Type="http://schemas.openxmlformats.org/officeDocument/2006/relationships/image" Target="../media/image2665.png"/><Relationship Id="rId168" Type="http://schemas.openxmlformats.org/officeDocument/2006/relationships/customXml" Target="../ink/ink2691.xml"/><Relationship Id="rId312" Type="http://schemas.openxmlformats.org/officeDocument/2006/relationships/customXml" Target="../ink/ink2763.xml"/><Relationship Id="rId333" Type="http://schemas.openxmlformats.org/officeDocument/2006/relationships/image" Target="../media/image2758.png"/><Relationship Id="rId354" Type="http://schemas.openxmlformats.org/officeDocument/2006/relationships/customXml" Target="../ink/ink2784.xml"/><Relationship Id="rId51" Type="http://schemas.openxmlformats.org/officeDocument/2006/relationships/image" Target="../media/image2617.png"/><Relationship Id="rId72" Type="http://schemas.openxmlformats.org/officeDocument/2006/relationships/customXml" Target="../ink/ink2643.xml"/><Relationship Id="rId93" Type="http://schemas.openxmlformats.org/officeDocument/2006/relationships/image" Target="../media/image2638.png"/><Relationship Id="rId189" Type="http://schemas.openxmlformats.org/officeDocument/2006/relationships/image" Target="../media/image2686.png"/><Relationship Id="rId375" Type="http://schemas.openxmlformats.org/officeDocument/2006/relationships/image" Target="../media/image2779.png"/><Relationship Id="rId396" Type="http://schemas.openxmlformats.org/officeDocument/2006/relationships/customXml" Target="../ink/ink2805.xml"/><Relationship Id="rId3" Type="http://schemas.openxmlformats.org/officeDocument/2006/relationships/image" Target="../media/image2594.png"/><Relationship Id="rId214" Type="http://schemas.openxmlformats.org/officeDocument/2006/relationships/customXml" Target="../ink/ink2714.xml"/><Relationship Id="rId235" Type="http://schemas.openxmlformats.org/officeDocument/2006/relationships/image" Target="../media/image2709.png"/><Relationship Id="rId256" Type="http://schemas.openxmlformats.org/officeDocument/2006/relationships/customXml" Target="../ink/ink2735.xml"/><Relationship Id="rId277" Type="http://schemas.openxmlformats.org/officeDocument/2006/relationships/image" Target="../media/image2730.png"/><Relationship Id="rId298" Type="http://schemas.openxmlformats.org/officeDocument/2006/relationships/customXml" Target="../ink/ink2756.xml"/><Relationship Id="rId400" Type="http://schemas.openxmlformats.org/officeDocument/2006/relationships/customXml" Target="../ink/ink2807.xml"/><Relationship Id="rId421" Type="http://schemas.openxmlformats.org/officeDocument/2006/relationships/image" Target="../media/image2802.png"/><Relationship Id="rId116" Type="http://schemas.openxmlformats.org/officeDocument/2006/relationships/customXml" Target="../ink/ink2665.xml"/><Relationship Id="rId137" Type="http://schemas.openxmlformats.org/officeDocument/2006/relationships/image" Target="../media/image2660.png"/><Relationship Id="rId158" Type="http://schemas.openxmlformats.org/officeDocument/2006/relationships/customXml" Target="../ink/ink2686.xml"/><Relationship Id="rId302" Type="http://schemas.openxmlformats.org/officeDocument/2006/relationships/customXml" Target="../ink/ink2758.xml"/><Relationship Id="rId323" Type="http://schemas.openxmlformats.org/officeDocument/2006/relationships/image" Target="../media/image2753.png"/><Relationship Id="rId344" Type="http://schemas.openxmlformats.org/officeDocument/2006/relationships/customXml" Target="../ink/ink2779.xml"/><Relationship Id="rId20" Type="http://schemas.openxmlformats.org/officeDocument/2006/relationships/customXml" Target="../ink/ink2617.xml"/><Relationship Id="rId41" Type="http://schemas.openxmlformats.org/officeDocument/2006/relationships/image" Target="../media/image2612.png"/><Relationship Id="rId62" Type="http://schemas.openxmlformats.org/officeDocument/2006/relationships/customXml" Target="../ink/ink2638.xml"/><Relationship Id="rId83" Type="http://schemas.openxmlformats.org/officeDocument/2006/relationships/image" Target="../media/image2633.png"/><Relationship Id="rId179" Type="http://schemas.openxmlformats.org/officeDocument/2006/relationships/image" Target="../media/image2681.png"/><Relationship Id="rId365" Type="http://schemas.openxmlformats.org/officeDocument/2006/relationships/image" Target="../media/image2774.png"/><Relationship Id="rId386" Type="http://schemas.openxmlformats.org/officeDocument/2006/relationships/customXml" Target="../ink/ink2800.xml"/><Relationship Id="rId190" Type="http://schemas.openxmlformats.org/officeDocument/2006/relationships/customXml" Target="../ink/ink2702.xml"/><Relationship Id="rId204" Type="http://schemas.openxmlformats.org/officeDocument/2006/relationships/customXml" Target="../ink/ink2709.xml"/><Relationship Id="rId225" Type="http://schemas.openxmlformats.org/officeDocument/2006/relationships/image" Target="../media/image2704.png"/><Relationship Id="rId246" Type="http://schemas.openxmlformats.org/officeDocument/2006/relationships/customXml" Target="../ink/ink2730.xml"/><Relationship Id="rId267" Type="http://schemas.openxmlformats.org/officeDocument/2006/relationships/image" Target="../media/image2725.png"/><Relationship Id="rId288" Type="http://schemas.openxmlformats.org/officeDocument/2006/relationships/customXml" Target="../ink/ink2751.xml"/><Relationship Id="rId411" Type="http://schemas.openxmlformats.org/officeDocument/2006/relationships/image" Target="../media/image2797.png"/><Relationship Id="rId432" Type="http://schemas.openxmlformats.org/officeDocument/2006/relationships/customXml" Target="../ink/ink2823.xml"/><Relationship Id="rId106" Type="http://schemas.openxmlformats.org/officeDocument/2006/relationships/customXml" Target="../ink/ink2660.xml"/><Relationship Id="rId127" Type="http://schemas.openxmlformats.org/officeDocument/2006/relationships/image" Target="../media/image2655.png"/><Relationship Id="rId313" Type="http://schemas.openxmlformats.org/officeDocument/2006/relationships/image" Target="../media/image2748.png"/><Relationship Id="rId10" Type="http://schemas.openxmlformats.org/officeDocument/2006/relationships/customXml" Target="../ink/ink2612.xml"/><Relationship Id="rId31" Type="http://schemas.openxmlformats.org/officeDocument/2006/relationships/image" Target="../media/image2608.png"/><Relationship Id="rId52" Type="http://schemas.openxmlformats.org/officeDocument/2006/relationships/customXml" Target="../ink/ink2633.xml"/><Relationship Id="rId73" Type="http://schemas.openxmlformats.org/officeDocument/2006/relationships/image" Target="../media/image2628.png"/><Relationship Id="rId94" Type="http://schemas.openxmlformats.org/officeDocument/2006/relationships/customXml" Target="../ink/ink2654.xml"/><Relationship Id="rId148" Type="http://schemas.openxmlformats.org/officeDocument/2006/relationships/customXml" Target="../ink/ink2681.xml"/><Relationship Id="rId169" Type="http://schemas.openxmlformats.org/officeDocument/2006/relationships/image" Target="../media/image2676.png"/><Relationship Id="rId334" Type="http://schemas.openxmlformats.org/officeDocument/2006/relationships/customXml" Target="../ink/ink2774.xml"/><Relationship Id="rId355" Type="http://schemas.openxmlformats.org/officeDocument/2006/relationships/image" Target="../media/image2769.png"/><Relationship Id="rId376" Type="http://schemas.openxmlformats.org/officeDocument/2006/relationships/customXml" Target="../ink/ink2795.xml"/><Relationship Id="rId397" Type="http://schemas.openxmlformats.org/officeDocument/2006/relationships/image" Target="../media/image2790.png"/><Relationship Id="rId4" Type="http://schemas.openxmlformats.org/officeDocument/2006/relationships/customXml" Target="../ink/ink2609.xml"/><Relationship Id="rId180" Type="http://schemas.openxmlformats.org/officeDocument/2006/relationships/customXml" Target="../ink/ink2697.xml"/><Relationship Id="rId215" Type="http://schemas.openxmlformats.org/officeDocument/2006/relationships/image" Target="../media/image2699.png"/><Relationship Id="rId236" Type="http://schemas.openxmlformats.org/officeDocument/2006/relationships/customXml" Target="../ink/ink2725.xml"/><Relationship Id="rId257" Type="http://schemas.openxmlformats.org/officeDocument/2006/relationships/image" Target="../media/image2720.png"/><Relationship Id="rId278" Type="http://schemas.openxmlformats.org/officeDocument/2006/relationships/customXml" Target="../ink/ink2746.xml"/><Relationship Id="rId401" Type="http://schemas.openxmlformats.org/officeDocument/2006/relationships/image" Target="../media/image2792.png"/><Relationship Id="rId422" Type="http://schemas.openxmlformats.org/officeDocument/2006/relationships/customXml" Target="../ink/ink2818.xml"/><Relationship Id="rId303" Type="http://schemas.openxmlformats.org/officeDocument/2006/relationships/image" Target="../media/image2743.png"/><Relationship Id="rId42" Type="http://schemas.openxmlformats.org/officeDocument/2006/relationships/customXml" Target="../ink/ink2628.xml"/><Relationship Id="rId84" Type="http://schemas.openxmlformats.org/officeDocument/2006/relationships/customXml" Target="../ink/ink2649.xml"/><Relationship Id="rId138" Type="http://schemas.openxmlformats.org/officeDocument/2006/relationships/customXml" Target="../ink/ink2676.xml"/><Relationship Id="rId345" Type="http://schemas.openxmlformats.org/officeDocument/2006/relationships/image" Target="../media/image2764.png"/><Relationship Id="rId387" Type="http://schemas.openxmlformats.org/officeDocument/2006/relationships/image" Target="../media/image2785.png"/><Relationship Id="rId191" Type="http://schemas.openxmlformats.org/officeDocument/2006/relationships/image" Target="../media/image2687.png"/><Relationship Id="rId205" Type="http://schemas.openxmlformats.org/officeDocument/2006/relationships/image" Target="../media/image2694.png"/><Relationship Id="rId247" Type="http://schemas.openxmlformats.org/officeDocument/2006/relationships/image" Target="../media/image2715.png"/><Relationship Id="rId412" Type="http://schemas.openxmlformats.org/officeDocument/2006/relationships/customXml" Target="../ink/ink2813.xml"/><Relationship Id="rId107" Type="http://schemas.openxmlformats.org/officeDocument/2006/relationships/image" Target="../media/image2645.png"/><Relationship Id="rId289" Type="http://schemas.openxmlformats.org/officeDocument/2006/relationships/image" Target="../media/image2736.png"/><Relationship Id="rId11" Type="http://schemas.openxmlformats.org/officeDocument/2006/relationships/image" Target="../media/image2598.png"/><Relationship Id="rId53" Type="http://schemas.openxmlformats.org/officeDocument/2006/relationships/image" Target="../media/image2618.png"/><Relationship Id="rId149" Type="http://schemas.openxmlformats.org/officeDocument/2006/relationships/image" Target="../media/image2666.png"/><Relationship Id="rId314" Type="http://schemas.openxmlformats.org/officeDocument/2006/relationships/customXml" Target="../ink/ink2764.xml"/><Relationship Id="rId356" Type="http://schemas.openxmlformats.org/officeDocument/2006/relationships/customXml" Target="../ink/ink2785.xml"/><Relationship Id="rId398" Type="http://schemas.openxmlformats.org/officeDocument/2006/relationships/customXml" Target="../ink/ink2806.xml"/><Relationship Id="rId95" Type="http://schemas.openxmlformats.org/officeDocument/2006/relationships/image" Target="../media/image2639.png"/><Relationship Id="rId160" Type="http://schemas.openxmlformats.org/officeDocument/2006/relationships/customXml" Target="../ink/ink2687.xml"/><Relationship Id="rId216" Type="http://schemas.openxmlformats.org/officeDocument/2006/relationships/customXml" Target="../ink/ink2715.xml"/><Relationship Id="rId423" Type="http://schemas.openxmlformats.org/officeDocument/2006/relationships/image" Target="../media/image2803.png"/><Relationship Id="rId258" Type="http://schemas.openxmlformats.org/officeDocument/2006/relationships/customXml" Target="../ink/ink2736.xml"/><Relationship Id="rId22" Type="http://schemas.openxmlformats.org/officeDocument/2006/relationships/customXml" Target="../ink/ink2618.xml"/><Relationship Id="rId64" Type="http://schemas.openxmlformats.org/officeDocument/2006/relationships/customXml" Target="../ink/ink2639.xml"/><Relationship Id="rId118" Type="http://schemas.openxmlformats.org/officeDocument/2006/relationships/customXml" Target="../ink/ink2666.xml"/><Relationship Id="rId325" Type="http://schemas.openxmlformats.org/officeDocument/2006/relationships/image" Target="../media/image2754.png"/><Relationship Id="rId367" Type="http://schemas.openxmlformats.org/officeDocument/2006/relationships/image" Target="../media/image2775.png"/><Relationship Id="rId171" Type="http://schemas.openxmlformats.org/officeDocument/2006/relationships/image" Target="../media/image2677.png"/><Relationship Id="rId227" Type="http://schemas.openxmlformats.org/officeDocument/2006/relationships/image" Target="../media/image2705.png"/><Relationship Id="rId269" Type="http://schemas.openxmlformats.org/officeDocument/2006/relationships/image" Target="../media/image2726.png"/><Relationship Id="rId33" Type="http://schemas.openxmlformats.org/officeDocument/2006/relationships/image" Target="../media/image2609.png"/><Relationship Id="rId129" Type="http://schemas.openxmlformats.org/officeDocument/2006/relationships/image" Target="../media/image2656.png"/><Relationship Id="rId280" Type="http://schemas.openxmlformats.org/officeDocument/2006/relationships/customXml" Target="../ink/ink2747.xml"/><Relationship Id="rId336" Type="http://schemas.openxmlformats.org/officeDocument/2006/relationships/customXml" Target="../ink/ink2775.xml"/><Relationship Id="rId75" Type="http://schemas.openxmlformats.org/officeDocument/2006/relationships/image" Target="../media/image2629.png"/><Relationship Id="rId140" Type="http://schemas.openxmlformats.org/officeDocument/2006/relationships/customXml" Target="../ink/ink2677.xml"/><Relationship Id="rId182" Type="http://schemas.openxmlformats.org/officeDocument/2006/relationships/customXml" Target="../ink/ink2698.xml"/><Relationship Id="rId378" Type="http://schemas.openxmlformats.org/officeDocument/2006/relationships/customXml" Target="../ink/ink2796.xml"/><Relationship Id="rId403" Type="http://schemas.openxmlformats.org/officeDocument/2006/relationships/image" Target="../media/image2793.png"/><Relationship Id="rId6" Type="http://schemas.openxmlformats.org/officeDocument/2006/relationships/customXml" Target="../ink/ink2610.xml"/><Relationship Id="rId238" Type="http://schemas.openxmlformats.org/officeDocument/2006/relationships/customXml" Target="../ink/ink2726.xml"/><Relationship Id="rId291" Type="http://schemas.openxmlformats.org/officeDocument/2006/relationships/image" Target="../media/image2737.png"/><Relationship Id="rId305" Type="http://schemas.openxmlformats.org/officeDocument/2006/relationships/image" Target="../media/image2744.png"/><Relationship Id="rId347" Type="http://schemas.openxmlformats.org/officeDocument/2006/relationships/image" Target="../media/image2765.png"/><Relationship Id="rId44" Type="http://schemas.openxmlformats.org/officeDocument/2006/relationships/customXml" Target="../ink/ink2629.xml"/><Relationship Id="rId86" Type="http://schemas.openxmlformats.org/officeDocument/2006/relationships/customXml" Target="../ink/ink2650.xml"/><Relationship Id="rId151" Type="http://schemas.openxmlformats.org/officeDocument/2006/relationships/image" Target="../media/image2667.png"/><Relationship Id="rId389" Type="http://schemas.openxmlformats.org/officeDocument/2006/relationships/image" Target="../media/image2786.png"/><Relationship Id="rId193" Type="http://schemas.openxmlformats.org/officeDocument/2006/relationships/image" Target="../media/image2688.png"/><Relationship Id="rId207" Type="http://schemas.openxmlformats.org/officeDocument/2006/relationships/image" Target="../media/image2695.png"/><Relationship Id="rId249" Type="http://schemas.openxmlformats.org/officeDocument/2006/relationships/image" Target="../media/image2716.png"/><Relationship Id="rId414" Type="http://schemas.openxmlformats.org/officeDocument/2006/relationships/customXml" Target="../ink/ink2814.xml"/><Relationship Id="rId13" Type="http://schemas.openxmlformats.org/officeDocument/2006/relationships/image" Target="../media/image2599.png"/><Relationship Id="rId109" Type="http://schemas.openxmlformats.org/officeDocument/2006/relationships/image" Target="../media/image2646.png"/><Relationship Id="rId260" Type="http://schemas.openxmlformats.org/officeDocument/2006/relationships/customXml" Target="../ink/ink2737.xml"/><Relationship Id="rId316" Type="http://schemas.openxmlformats.org/officeDocument/2006/relationships/customXml" Target="../ink/ink2765.xml"/><Relationship Id="rId55" Type="http://schemas.openxmlformats.org/officeDocument/2006/relationships/image" Target="../media/image2619.png"/><Relationship Id="rId97" Type="http://schemas.openxmlformats.org/officeDocument/2006/relationships/image" Target="../media/image2640.png"/><Relationship Id="rId120" Type="http://schemas.openxmlformats.org/officeDocument/2006/relationships/customXml" Target="../ink/ink2667.xml"/><Relationship Id="rId358" Type="http://schemas.openxmlformats.org/officeDocument/2006/relationships/customXml" Target="../ink/ink2786.xml"/><Relationship Id="rId162" Type="http://schemas.openxmlformats.org/officeDocument/2006/relationships/customXml" Target="../ink/ink2688.xml"/><Relationship Id="rId218" Type="http://schemas.openxmlformats.org/officeDocument/2006/relationships/customXml" Target="../ink/ink2716.xml"/><Relationship Id="rId425" Type="http://schemas.openxmlformats.org/officeDocument/2006/relationships/image" Target="../media/image2804.png"/><Relationship Id="rId271" Type="http://schemas.openxmlformats.org/officeDocument/2006/relationships/image" Target="../media/image2727.png"/><Relationship Id="rId24" Type="http://schemas.openxmlformats.org/officeDocument/2006/relationships/customXml" Target="../ink/ink2619.xml"/><Relationship Id="rId66" Type="http://schemas.openxmlformats.org/officeDocument/2006/relationships/customXml" Target="../ink/ink2640.xml"/><Relationship Id="rId131" Type="http://schemas.openxmlformats.org/officeDocument/2006/relationships/image" Target="../media/image2657.png"/><Relationship Id="rId327" Type="http://schemas.openxmlformats.org/officeDocument/2006/relationships/image" Target="../media/image2755.png"/><Relationship Id="rId369" Type="http://schemas.openxmlformats.org/officeDocument/2006/relationships/image" Target="../media/image2776.png"/><Relationship Id="rId173" Type="http://schemas.openxmlformats.org/officeDocument/2006/relationships/image" Target="../media/image2678.png"/><Relationship Id="rId229" Type="http://schemas.openxmlformats.org/officeDocument/2006/relationships/image" Target="../media/image2706.png"/><Relationship Id="rId380" Type="http://schemas.openxmlformats.org/officeDocument/2006/relationships/customXml" Target="../ink/ink2797.xml"/><Relationship Id="rId240" Type="http://schemas.openxmlformats.org/officeDocument/2006/relationships/customXml" Target="../ink/ink2727.xml"/><Relationship Id="rId35" Type="http://schemas.openxmlformats.org/officeDocument/2006/relationships/image" Target="../media/image2016.png"/><Relationship Id="rId77" Type="http://schemas.openxmlformats.org/officeDocument/2006/relationships/image" Target="../media/image2630.png"/><Relationship Id="rId100" Type="http://schemas.openxmlformats.org/officeDocument/2006/relationships/customXml" Target="../ink/ink2657.xml"/><Relationship Id="rId282" Type="http://schemas.openxmlformats.org/officeDocument/2006/relationships/customXml" Target="../ink/ink2748.xml"/><Relationship Id="rId338" Type="http://schemas.openxmlformats.org/officeDocument/2006/relationships/customXml" Target="../ink/ink2776.xml"/><Relationship Id="rId8" Type="http://schemas.openxmlformats.org/officeDocument/2006/relationships/customXml" Target="../ink/ink2611.xml"/><Relationship Id="rId142" Type="http://schemas.openxmlformats.org/officeDocument/2006/relationships/customXml" Target="../ink/ink2678.xml"/><Relationship Id="rId184" Type="http://schemas.openxmlformats.org/officeDocument/2006/relationships/customXml" Target="../ink/ink2699.xml"/><Relationship Id="rId391" Type="http://schemas.openxmlformats.org/officeDocument/2006/relationships/image" Target="../media/image2787.png"/><Relationship Id="rId405" Type="http://schemas.openxmlformats.org/officeDocument/2006/relationships/image" Target="../media/image2794.png"/><Relationship Id="rId251" Type="http://schemas.openxmlformats.org/officeDocument/2006/relationships/image" Target="../media/image2717.png"/><Relationship Id="rId46" Type="http://schemas.openxmlformats.org/officeDocument/2006/relationships/customXml" Target="../ink/ink2630.xml"/><Relationship Id="rId293" Type="http://schemas.openxmlformats.org/officeDocument/2006/relationships/image" Target="../media/image2738.png"/><Relationship Id="rId307" Type="http://schemas.openxmlformats.org/officeDocument/2006/relationships/image" Target="../media/image2745.png"/><Relationship Id="rId349" Type="http://schemas.openxmlformats.org/officeDocument/2006/relationships/image" Target="../media/image2766.png"/><Relationship Id="rId88" Type="http://schemas.openxmlformats.org/officeDocument/2006/relationships/customXml" Target="../ink/ink2651.xml"/><Relationship Id="rId111" Type="http://schemas.openxmlformats.org/officeDocument/2006/relationships/image" Target="../media/image2647.png"/><Relationship Id="rId153" Type="http://schemas.openxmlformats.org/officeDocument/2006/relationships/image" Target="../media/image2668.png"/><Relationship Id="rId195" Type="http://schemas.openxmlformats.org/officeDocument/2006/relationships/image" Target="../media/image2689.png"/><Relationship Id="rId209" Type="http://schemas.openxmlformats.org/officeDocument/2006/relationships/image" Target="../media/image2696.png"/><Relationship Id="rId360" Type="http://schemas.openxmlformats.org/officeDocument/2006/relationships/customXml" Target="../ink/ink2787.xml"/><Relationship Id="rId416" Type="http://schemas.openxmlformats.org/officeDocument/2006/relationships/customXml" Target="../ink/ink2815.xml"/><Relationship Id="rId220" Type="http://schemas.openxmlformats.org/officeDocument/2006/relationships/customXml" Target="../ink/ink2717.xml"/><Relationship Id="rId15" Type="http://schemas.openxmlformats.org/officeDocument/2006/relationships/image" Target="../media/image2600.png"/><Relationship Id="rId57" Type="http://schemas.openxmlformats.org/officeDocument/2006/relationships/image" Target="../media/image2620.png"/><Relationship Id="rId262" Type="http://schemas.openxmlformats.org/officeDocument/2006/relationships/customXml" Target="../ink/ink2738.xml"/><Relationship Id="rId318" Type="http://schemas.openxmlformats.org/officeDocument/2006/relationships/customXml" Target="../ink/ink2766.xml"/><Relationship Id="rId99" Type="http://schemas.openxmlformats.org/officeDocument/2006/relationships/image" Target="../media/image2641.png"/><Relationship Id="rId122" Type="http://schemas.openxmlformats.org/officeDocument/2006/relationships/customXml" Target="../ink/ink2668.xml"/><Relationship Id="rId164" Type="http://schemas.openxmlformats.org/officeDocument/2006/relationships/customXml" Target="../ink/ink2689.xml"/><Relationship Id="rId371" Type="http://schemas.openxmlformats.org/officeDocument/2006/relationships/image" Target="../media/image2777.png"/><Relationship Id="rId427" Type="http://schemas.openxmlformats.org/officeDocument/2006/relationships/image" Target="../media/image2805.png"/><Relationship Id="rId26" Type="http://schemas.openxmlformats.org/officeDocument/2006/relationships/customXml" Target="../ink/ink2620.xml"/><Relationship Id="rId231" Type="http://schemas.openxmlformats.org/officeDocument/2006/relationships/image" Target="../media/image2707.png"/><Relationship Id="rId273" Type="http://schemas.openxmlformats.org/officeDocument/2006/relationships/image" Target="../media/image2728.png"/><Relationship Id="rId329" Type="http://schemas.openxmlformats.org/officeDocument/2006/relationships/image" Target="../media/image2756.png"/><Relationship Id="rId68" Type="http://schemas.openxmlformats.org/officeDocument/2006/relationships/customXml" Target="../ink/ink2641.xml"/><Relationship Id="rId133" Type="http://schemas.openxmlformats.org/officeDocument/2006/relationships/image" Target="../media/image2658.png"/><Relationship Id="rId175" Type="http://schemas.openxmlformats.org/officeDocument/2006/relationships/image" Target="../media/image2679.png"/><Relationship Id="rId340" Type="http://schemas.openxmlformats.org/officeDocument/2006/relationships/customXml" Target="../ink/ink2777.xml"/><Relationship Id="rId200" Type="http://schemas.openxmlformats.org/officeDocument/2006/relationships/customXml" Target="../ink/ink2707.xml"/><Relationship Id="rId382" Type="http://schemas.openxmlformats.org/officeDocument/2006/relationships/customXml" Target="../ink/ink2798.xml"/><Relationship Id="rId242" Type="http://schemas.openxmlformats.org/officeDocument/2006/relationships/customXml" Target="../ink/ink2728.xml"/><Relationship Id="rId284" Type="http://schemas.openxmlformats.org/officeDocument/2006/relationships/customXml" Target="../ink/ink2749.xml"/><Relationship Id="rId37" Type="http://schemas.openxmlformats.org/officeDocument/2006/relationships/image" Target="../media/image2610.png"/><Relationship Id="rId79" Type="http://schemas.openxmlformats.org/officeDocument/2006/relationships/image" Target="../media/image2631.png"/><Relationship Id="rId102" Type="http://schemas.openxmlformats.org/officeDocument/2006/relationships/customXml" Target="../ink/ink2658.xml"/><Relationship Id="rId144" Type="http://schemas.openxmlformats.org/officeDocument/2006/relationships/customXml" Target="../ink/ink2679.xml"/><Relationship Id="rId90" Type="http://schemas.openxmlformats.org/officeDocument/2006/relationships/customXml" Target="../ink/ink2652.xml"/><Relationship Id="rId186" Type="http://schemas.openxmlformats.org/officeDocument/2006/relationships/customXml" Target="../ink/ink2700.xml"/><Relationship Id="rId351" Type="http://schemas.openxmlformats.org/officeDocument/2006/relationships/image" Target="../media/image2767.png"/><Relationship Id="rId393" Type="http://schemas.openxmlformats.org/officeDocument/2006/relationships/image" Target="../media/image2788.png"/><Relationship Id="rId407" Type="http://schemas.openxmlformats.org/officeDocument/2006/relationships/image" Target="../media/image2795.png"/><Relationship Id="rId211" Type="http://schemas.openxmlformats.org/officeDocument/2006/relationships/image" Target="../media/image2697.png"/><Relationship Id="rId253" Type="http://schemas.openxmlformats.org/officeDocument/2006/relationships/image" Target="../media/image2718.png"/><Relationship Id="rId295" Type="http://schemas.openxmlformats.org/officeDocument/2006/relationships/image" Target="../media/image2739.png"/><Relationship Id="rId309" Type="http://schemas.openxmlformats.org/officeDocument/2006/relationships/image" Target="../media/image2746.png"/><Relationship Id="rId48" Type="http://schemas.openxmlformats.org/officeDocument/2006/relationships/customXml" Target="../ink/ink2631.xml"/><Relationship Id="rId113" Type="http://schemas.openxmlformats.org/officeDocument/2006/relationships/image" Target="../media/image2648.png"/><Relationship Id="rId320" Type="http://schemas.openxmlformats.org/officeDocument/2006/relationships/customXml" Target="../ink/ink2767.xml"/><Relationship Id="rId155" Type="http://schemas.openxmlformats.org/officeDocument/2006/relationships/image" Target="../media/image2669.png"/><Relationship Id="rId197" Type="http://schemas.openxmlformats.org/officeDocument/2006/relationships/image" Target="../media/image2690.png"/><Relationship Id="rId362" Type="http://schemas.openxmlformats.org/officeDocument/2006/relationships/customXml" Target="../ink/ink2788.xml"/><Relationship Id="rId418" Type="http://schemas.openxmlformats.org/officeDocument/2006/relationships/customXml" Target="../ink/ink2816.xml"/><Relationship Id="rId222" Type="http://schemas.openxmlformats.org/officeDocument/2006/relationships/customXml" Target="../ink/ink2718.xml"/><Relationship Id="rId264" Type="http://schemas.openxmlformats.org/officeDocument/2006/relationships/customXml" Target="../ink/ink2739.xml"/><Relationship Id="rId17" Type="http://schemas.openxmlformats.org/officeDocument/2006/relationships/image" Target="../media/image2601.png"/><Relationship Id="rId59" Type="http://schemas.openxmlformats.org/officeDocument/2006/relationships/image" Target="../media/image2621.png"/><Relationship Id="rId124" Type="http://schemas.openxmlformats.org/officeDocument/2006/relationships/customXml" Target="../ink/ink2669.xml"/><Relationship Id="rId70" Type="http://schemas.openxmlformats.org/officeDocument/2006/relationships/customXml" Target="../ink/ink2642.xml"/><Relationship Id="rId166" Type="http://schemas.openxmlformats.org/officeDocument/2006/relationships/customXml" Target="../ink/ink2690.xml"/><Relationship Id="rId331" Type="http://schemas.openxmlformats.org/officeDocument/2006/relationships/image" Target="../media/image2757.png"/><Relationship Id="rId373" Type="http://schemas.openxmlformats.org/officeDocument/2006/relationships/image" Target="../media/image2778.png"/><Relationship Id="rId429" Type="http://schemas.openxmlformats.org/officeDocument/2006/relationships/image" Target="../media/image280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0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5.png"/><Relationship Id="rId299" Type="http://schemas.openxmlformats.org/officeDocument/2006/relationships/image" Target="../media/image2956.png"/><Relationship Id="rId21" Type="http://schemas.openxmlformats.org/officeDocument/2006/relationships/image" Target="../media/image2817.png"/><Relationship Id="rId63" Type="http://schemas.openxmlformats.org/officeDocument/2006/relationships/image" Target="../media/image2838.png"/><Relationship Id="rId159" Type="http://schemas.openxmlformats.org/officeDocument/2006/relationships/image" Target="../media/image2886.png"/><Relationship Id="rId324" Type="http://schemas.openxmlformats.org/officeDocument/2006/relationships/customXml" Target="../ink/ink2985.xml"/><Relationship Id="rId170" Type="http://schemas.openxmlformats.org/officeDocument/2006/relationships/customXml" Target="../ink/ink2908.xml"/><Relationship Id="rId226" Type="http://schemas.openxmlformats.org/officeDocument/2006/relationships/customXml" Target="../ink/ink2936.xml"/><Relationship Id="rId268" Type="http://schemas.openxmlformats.org/officeDocument/2006/relationships/customXml" Target="../ink/ink2957.xml"/><Relationship Id="rId32" Type="http://schemas.openxmlformats.org/officeDocument/2006/relationships/customXml" Target="../ink/ink2839.xml"/><Relationship Id="rId74" Type="http://schemas.openxmlformats.org/officeDocument/2006/relationships/customXml" Target="../ink/ink2860.xml"/><Relationship Id="rId128" Type="http://schemas.openxmlformats.org/officeDocument/2006/relationships/customXml" Target="../ink/ink2887.xml"/><Relationship Id="rId335" Type="http://schemas.openxmlformats.org/officeDocument/2006/relationships/image" Target="../media/image2974.png"/><Relationship Id="rId5" Type="http://schemas.openxmlformats.org/officeDocument/2006/relationships/image" Target="../media/image2810.png"/><Relationship Id="rId181" Type="http://schemas.openxmlformats.org/officeDocument/2006/relationships/image" Target="../media/image2897.png"/><Relationship Id="rId237" Type="http://schemas.openxmlformats.org/officeDocument/2006/relationships/image" Target="../media/image2925.png"/><Relationship Id="rId279" Type="http://schemas.openxmlformats.org/officeDocument/2006/relationships/image" Target="../media/image2946.png"/><Relationship Id="rId43" Type="http://schemas.openxmlformats.org/officeDocument/2006/relationships/image" Target="../media/image2828.png"/><Relationship Id="rId139" Type="http://schemas.openxmlformats.org/officeDocument/2006/relationships/image" Target="../media/image2876.png"/><Relationship Id="rId290" Type="http://schemas.openxmlformats.org/officeDocument/2006/relationships/customXml" Target="../ink/ink2968.xml"/><Relationship Id="rId304" Type="http://schemas.openxmlformats.org/officeDocument/2006/relationships/customXml" Target="../ink/ink2975.xml"/><Relationship Id="rId85" Type="http://schemas.openxmlformats.org/officeDocument/2006/relationships/image" Target="../media/image2849.png"/><Relationship Id="rId150" Type="http://schemas.openxmlformats.org/officeDocument/2006/relationships/customXml" Target="../ink/ink2898.xml"/><Relationship Id="rId192" Type="http://schemas.openxmlformats.org/officeDocument/2006/relationships/customXml" Target="../ink/ink2919.xml"/><Relationship Id="rId206" Type="http://schemas.openxmlformats.org/officeDocument/2006/relationships/customXml" Target="../ink/ink2926.xml"/><Relationship Id="rId248" Type="http://schemas.openxmlformats.org/officeDocument/2006/relationships/customXml" Target="../ink/ink2947.xml"/><Relationship Id="rId12" Type="http://schemas.openxmlformats.org/officeDocument/2006/relationships/customXml" Target="../ink/ink2829.xml"/><Relationship Id="rId108" Type="http://schemas.openxmlformats.org/officeDocument/2006/relationships/customXml" Target="../ink/ink2877.xml"/><Relationship Id="rId315" Type="http://schemas.openxmlformats.org/officeDocument/2006/relationships/image" Target="../media/image2964.png"/><Relationship Id="rId54" Type="http://schemas.openxmlformats.org/officeDocument/2006/relationships/customXml" Target="../ink/ink2850.xml"/><Relationship Id="rId96" Type="http://schemas.openxmlformats.org/officeDocument/2006/relationships/customXml" Target="../ink/ink2871.xml"/><Relationship Id="rId161" Type="http://schemas.openxmlformats.org/officeDocument/2006/relationships/image" Target="../media/image2887.png"/><Relationship Id="rId217" Type="http://schemas.openxmlformats.org/officeDocument/2006/relationships/image" Target="../media/image2915.png"/><Relationship Id="rId259" Type="http://schemas.openxmlformats.org/officeDocument/2006/relationships/image" Target="../media/image2936.png"/><Relationship Id="rId23" Type="http://schemas.openxmlformats.org/officeDocument/2006/relationships/image" Target="../media/image2818.png"/><Relationship Id="rId119" Type="http://schemas.openxmlformats.org/officeDocument/2006/relationships/image" Target="../media/image2866.png"/><Relationship Id="rId270" Type="http://schemas.openxmlformats.org/officeDocument/2006/relationships/customXml" Target="../ink/ink2958.xml"/><Relationship Id="rId326" Type="http://schemas.openxmlformats.org/officeDocument/2006/relationships/customXml" Target="../ink/ink2986.xml"/><Relationship Id="rId65" Type="http://schemas.openxmlformats.org/officeDocument/2006/relationships/image" Target="../media/image2839.png"/><Relationship Id="rId130" Type="http://schemas.openxmlformats.org/officeDocument/2006/relationships/customXml" Target="../ink/ink2888.xml"/><Relationship Id="rId172" Type="http://schemas.openxmlformats.org/officeDocument/2006/relationships/customXml" Target="../ink/ink2909.xml"/><Relationship Id="rId228" Type="http://schemas.openxmlformats.org/officeDocument/2006/relationships/customXml" Target="../ink/ink2937.xml"/><Relationship Id="rId281" Type="http://schemas.openxmlformats.org/officeDocument/2006/relationships/image" Target="../media/image2947.png"/><Relationship Id="rId337" Type="http://schemas.openxmlformats.org/officeDocument/2006/relationships/image" Target="../media/image2975.png"/><Relationship Id="rId34" Type="http://schemas.openxmlformats.org/officeDocument/2006/relationships/customXml" Target="../ink/ink2840.xml"/><Relationship Id="rId76" Type="http://schemas.openxmlformats.org/officeDocument/2006/relationships/customXml" Target="../ink/ink2861.xml"/><Relationship Id="rId141" Type="http://schemas.openxmlformats.org/officeDocument/2006/relationships/image" Target="../media/image2877.png"/><Relationship Id="rId7" Type="http://schemas.openxmlformats.org/officeDocument/2006/relationships/image" Target="../media/image2811.png"/><Relationship Id="rId183" Type="http://schemas.openxmlformats.org/officeDocument/2006/relationships/image" Target="../media/image2898.png"/><Relationship Id="rId239" Type="http://schemas.openxmlformats.org/officeDocument/2006/relationships/image" Target="../media/image2926.png"/><Relationship Id="rId250" Type="http://schemas.openxmlformats.org/officeDocument/2006/relationships/customXml" Target="../ink/ink2948.xml"/><Relationship Id="rId292" Type="http://schemas.openxmlformats.org/officeDocument/2006/relationships/customXml" Target="../ink/ink2969.xml"/><Relationship Id="rId306" Type="http://schemas.openxmlformats.org/officeDocument/2006/relationships/customXml" Target="../ink/ink2976.xml"/><Relationship Id="rId45" Type="http://schemas.openxmlformats.org/officeDocument/2006/relationships/image" Target="../media/image2829.png"/><Relationship Id="rId87" Type="http://schemas.openxmlformats.org/officeDocument/2006/relationships/image" Target="../media/image2850.png"/><Relationship Id="rId110" Type="http://schemas.openxmlformats.org/officeDocument/2006/relationships/customXml" Target="../ink/ink2878.xml"/><Relationship Id="rId152" Type="http://schemas.openxmlformats.org/officeDocument/2006/relationships/customXml" Target="../ink/ink2899.xml"/><Relationship Id="rId194" Type="http://schemas.openxmlformats.org/officeDocument/2006/relationships/customXml" Target="../ink/ink2920.xml"/><Relationship Id="rId208" Type="http://schemas.openxmlformats.org/officeDocument/2006/relationships/customXml" Target="../ink/ink2927.xml"/><Relationship Id="rId240" Type="http://schemas.openxmlformats.org/officeDocument/2006/relationships/customXml" Target="../ink/ink2943.xml"/><Relationship Id="rId261" Type="http://schemas.openxmlformats.org/officeDocument/2006/relationships/image" Target="../media/image2937.png"/><Relationship Id="rId14" Type="http://schemas.openxmlformats.org/officeDocument/2006/relationships/customXml" Target="../ink/ink2830.xml"/><Relationship Id="rId35" Type="http://schemas.openxmlformats.org/officeDocument/2006/relationships/image" Target="../media/image2824.png"/><Relationship Id="rId56" Type="http://schemas.openxmlformats.org/officeDocument/2006/relationships/customXml" Target="../ink/ink2851.xml"/><Relationship Id="rId77" Type="http://schemas.openxmlformats.org/officeDocument/2006/relationships/image" Target="../media/image2845.png"/><Relationship Id="rId100" Type="http://schemas.openxmlformats.org/officeDocument/2006/relationships/customXml" Target="../ink/ink2873.xml"/><Relationship Id="rId282" Type="http://schemas.openxmlformats.org/officeDocument/2006/relationships/customXml" Target="../ink/ink2964.xml"/><Relationship Id="rId317" Type="http://schemas.openxmlformats.org/officeDocument/2006/relationships/image" Target="../media/image2965.png"/><Relationship Id="rId338" Type="http://schemas.openxmlformats.org/officeDocument/2006/relationships/customXml" Target="../ink/ink2992.xml"/><Relationship Id="rId8" Type="http://schemas.openxmlformats.org/officeDocument/2006/relationships/customXml" Target="../ink/ink2827.xml"/><Relationship Id="rId98" Type="http://schemas.openxmlformats.org/officeDocument/2006/relationships/customXml" Target="../ink/ink2872.xml"/><Relationship Id="rId121" Type="http://schemas.openxmlformats.org/officeDocument/2006/relationships/image" Target="../media/image2867.png"/><Relationship Id="rId142" Type="http://schemas.openxmlformats.org/officeDocument/2006/relationships/customXml" Target="../ink/ink2894.xml"/><Relationship Id="rId163" Type="http://schemas.openxmlformats.org/officeDocument/2006/relationships/image" Target="../media/image2888.png"/><Relationship Id="rId184" Type="http://schemas.openxmlformats.org/officeDocument/2006/relationships/customXml" Target="../ink/ink2915.xml"/><Relationship Id="rId219" Type="http://schemas.openxmlformats.org/officeDocument/2006/relationships/image" Target="../media/image2916.png"/><Relationship Id="rId230" Type="http://schemas.openxmlformats.org/officeDocument/2006/relationships/customXml" Target="../ink/ink2938.xml"/><Relationship Id="rId251" Type="http://schemas.openxmlformats.org/officeDocument/2006/relationships/image" Target="../media/image2932.png"/><Relationship Id="rId25" Type="http://schemas.openxmlformats.org/officeDocument/2006/relationships/image" Target="../media/image2819.png"/><Relationship Id="rId46" Type="http://schemas.openxmlformats.org/officeDocument/2006/relationships/customXml" Target="../ink/ink2846.xml"/><Relationship Id="rId67" Type="http://schemas.openxmlformats.org/officeDocument/2006/relationships/image" Target="../media/image2840.png"/><Relationship Id="rId272" Type="http://schemas.openxmlformats.org/officeDocument/2006/relationships/customXml" Target="../ink/ink2959.xml"/><Relationship Id="rId293" Type="http://schemas.openxmlformats.org/officeDocument/2006/relationships/image" Target="../media/image2953.png"/><Relationship Id="rId307" Type="http://schemas.openxmlformats.org/officeDocument/2006/relationships/image" Target="../media/image2960.png"/><Relationship Id="rId328" Type="http://schemas.openxmlformats.org/officeDocument/2006/relationships/customXml" Target="../ink/ink2987.xml"/><Relationship Id="rId88" Type="http://schemas.openxmlformats.org/officeDocument/2006/relationships/customXml" Target="../ink/ink2867.xml"/><Relationship Id="rId111" Type="http://schemas.openxmlformats.org/officeDocument/2006/relationships/image" Target="../media/image2862.png"/><Relationship Id="rId132" Type="http://schemas.openxmlformats.org/officeDocument/2006/relationships/customXml" Target="../ink/ink2889.xml"/><Relationship Id="rId153" Type="http://schemas.openxmlformats.org/officeDocument/2006/relationships/image" Target="../media/image2883.png"/><Relationship Id="rId174" Type="http://schemas.openxmlformats.org/officeDocument/2006/relationships/customXml" Target="../ink/ink2910.xml"/><Relationship Id="rId195" Type="http://schemas.openxmlformats.org/officeDocument/2006/relationships/image" Target="../media/image2904.png"/><Relationship Id="rId209" Type="http://schemas.openxmlformats.org/officeDocument/2006/relationships/image" Target="../media/image2911.png"/><Relationship Id="rId220" Type="http://schemas.openxmlformats.org/officeDocument/2006/relationships/customXml" Target="../ink/ink2933.xml"/><Relationship Id="rId241" Type="http://schemas.openxmlformats.org/officeDocument/2006/relationships/image" Target="../media/image2927.png"/><Relationship Id="rId15" Type="http://schemas.openxmlformats.org/officeDocument/2006/relationships/image" Target="../media/image2815.png"/><Relationship Id="rId36" Type="http://schemas.openxmlformats.org/officeDocument/2006/relationships/customXml" Target="../ink/ink2841.xml"/><Relationship Id="rId57" Type="http://schemas.openxmlformats.org/officeDocument/2006/relationships/image" Target="../media/image2835.png"/><Relationship Id="rId262" Type="http://schemas.openxmlformats.org/officeDocument/2006/relationships/customXml" Target="../ink/ink2954.xml"/><Relationship Id="rId283" Type="http://schemas.openxmlformats.org/officeDocument/2006/relationships/image" Target="../media/image2948.png"/><Relationship Id="rId318" Type="http://schemas.openxmlformats.org/officeDocument/2006/relationships/customXml" Target="../ink/ink2982.xml"/><Relationship Id="rId339" Type="http://schemas.openxmlformats.org/officeDocument/2006/relationships/image" Target="../media/image2976.png"/><Relationship Id="rId78" Type="http://schemas.openxmlformats.org/officeDocument/2006/relationships/customXml" Target="../ink/ink2862.xml"/><Relationship Id="rId99" Type="http://schemas.openxmlformats.org/officeDocument/2006/relationships/image" Target="../media/image2856.png"/><Relationship Id="rId101" Type="http://schemas.openxmlformats.org/officeDocument/2006/relationships/image" Target="../media/image2857.png"/><Relationship Id="rId122" Type="http://schemas.openxmlformats.org/officeDocument/2006/relationships/customXml" Target="../ink/ink2884.xml"/><Relationship Id="rId143" Type="http://schemas.openxmlformats.org/officeDocument/2006/relationships/image" Target="../media/image2878.png"/><Relationship Id="rId164" Type="http://schemas.openxmlformats.org/officeDocument/2006/relationships/customXml" Target="../ink/ink2905.xml"/><Relationship Id="rId185" Type="http://schemas.openxmlformats.org/officeDocument/2006/relationships/image" Target="../media/image2899.png"/><Relationship Id="rId9" Type="http://schemas.openxmlformats.org/officeDocument/2006/relationships/image" Target="../media/image2812.png"/><Relationship Id="rId210" Type="http://schemas.openxmlformats.org/officeDocument/2006/relationships/customXml" Target="../ink/ink2928.xml"/><Relationship Id="rId26" Type="http://schemas.openxmlformats.org/officeDocument/2006/relationships/customXml" Target="../ink/ink2836.xml"/><Relationship Id="rId231" Type="http://schemas.openxmlformats.org/officeDocument/2006/relationships/image" Target="../media/image2922.png"/><Relationship Id="rId252" Type="http://schemas.openxmlformats.org/officeDocument/2006/relationships/customXml" Target="../ink/ink2949.xml"/><Relationship Id="rId273" Type="http://schemas.openxmlformats.org/officeDocument/2006/relationships/image" Target="../media/image2943.png"/><Relationship Id="rId294" Type="http://schemas.openxmlformats.org/officeDocument/2006/relationships/customXml" Target="../ink/ink2970.xml"/><Relationship Id="rId308" Type="http://schemas.openxmlformats.org/officeDocument/2006/relationships/customXml" Target="../ink/ink2977.xml"/><Relationship Id="rId329" Type="http://schemas.openxmlformats.org/officeDocument/2006/relationships/image" Target="../media/image2971.png"/><Relationship Id="rId47" Type="http://schemas.openxmlformats.org/officeDocument/2006/relationships/image" Target="../media/image2830.png"/><Relationship Id="rId68" Type="http://schemas.openxmlformats.org/officeDocument/2006/relationships/customXml" Target="../ink/ink2857.xml"/><Relationship Id="rId89" Type="http://schemas.openxmlformats.org/officeDocument/2006/relationships/image" Target="../media/image2851.png"/><Relationship Id="rId112" Type="http://schemas.openxmlformats.org/officeDocument/2006/relationships/customXml" Target="../ink/ink2879.xml"/><Relationship Id="rId133" Type="http://schemas.openxmlformats.org/officeDocument/2006/relationships/image" Target="../media/image2873.png"/><Relationship Id="rId154" Type="http://schemas.openxmlformats.org/officeDocument/2006/relationships/customXml" Target="../ink/ink2900.xml"/><Relationship Id="rId175" Type="http://schemas.openxmlformats.org/officeDocument/2006/relationships/image" Target="../media/image2894.png"/><Relationship Id="rId340" Type="http://schemas.openxmlformats.org/officeDocument/2006/relationships/customXml" Target="../ink/ink2993.xml"/><Relationship Id="rId196" Type="http://schemas.openxmlformats.org/officeDocument/2006/relationships/customXml" Target="../ink/ink2921.xml"/><Relationship Id="rId200" Type="http://schemas.openxmlformats.org/officeDocument/2006/relationships/customXml" Target="../ink/ink2923.xml"/><Relationship Id="rId16" Type="http://schemas.openxmlformats.org/officeDocument/2006/relationships/customXml" Target="../ink/ink2831.xml"/><Relationship Id="rId221" Type="http://schemas.openxmlformats.org/officeDocument/2006/relationships/image" Target="../media/image2917.png"/><Relationship Id="rId242" Type="http://schemas.openxmlformats.org/officeDocument/2006/relationships/customXml" Target="../ink/ink2944.xml"/><Relationship Id="rId263" Type="http://schemas.openxmlformats.org/officeDocument/2006/relationships/image" Target="../media/image2938.png"/><Relationship Id="rId284" Type="http://schemas.openxmlformats.org/officeDocument/2006/relationships/customXml" Target="../ink/ink2965.xml"/><Relationship Id="rId319" Type="http://schemas.openxmlformats.org/officeDocument/2006/relationships/image" Target="../media/image2966.png"/><Relationship Id="rId37" Type="http://schemas.openxmlformats.org/officeDocument/2006/relationships/image" Target="../media/image2825.png"/><Relationship Id="rId58" Type="http://schemas.openxmlformats.org/officeDocument/2006/relationships/customXml" Target="../ink/ink2852.xml"/><Relationship Id="rId79" Type="http://schemas.openxmlformats.org/officeDocument/2006/relationships/image" Target="../media/image2846.png"/><Relationship Id="rId102" Type="http://schemas.openxmlformats.org/officeDocument/2006/relationships/customXml" Target="../ink/ink2874.xml"/><Relationship Id="rId123" Type="http://schemas.openxmlformats.org/officeDocument/2006/relationships/image" Target="../media/image2868.png"/><Relationship Id="rId144" Type="http://schemas.openxmlformats.org/officeDocument/2006/relationships/customXml" Target="../ink/ink2895.xml"/><Relationship Id="rId330" Type="http://schemas.openxmlformats.org/officeDocument/2006/relationships/customXml" Target="../ink/ink2988.xml"/><Relationship Id="rId90" Type="http://schemas.openxmlformats.org/officeDocument/2006/relationships/customXml" Target="../ink/ink2868.xml"/><Relationship Id="rId165" Type="http://schemas.openxmlformats.org/officeDocument/2006/relationships/image" Target="../media/image2889.png"/><Relationship Id="rId186" Type="http://schemas.openxmlformats.org/officeDocument/2006/relationships/customXml" Target="../ink/ink2916.xml"/><Relationship Id="rId211" Type="http://schemas.openxmlformats.org/officeDocument/2006/relationships/image" Target="../media/image2912.png"/><Relationship Id="rId232" Type="http://schemas.openxmlformats.org/officeDocument/2006/relationships/customXml" Target="../ink/ink2939.xml"/><Relationship Id="rId253" Type="http://schemas.openxmlformats.org/officeDocument/2006/relationships/image" Target="../media/image2933.png"/><Relationship Id="rId274" Type="http://schemas.openxmlformats.org/officeDocument/2006/relationships/customXml" Target="../ink/ink2960.xml"/><Relationship Id="rId295" Type="http://schemas.openxmlformats.org/officeDocument/2006/relationships/image" Target="../media/image2954.png"/><Relationship Id="rId309" Type="http://schemas.openxmlformats.org/officeDocument/2006/relationships/image" Target="../media/image2961.png"/><Relationship Id="rId27" Type="http://schemas.openxmlformats.org/officeDocument/2006/relationships/image" Target="../media/image2820.png"/><Relationship Id="rId48" Type="http://schemas.openxmlformats.org/officeDocument/2006/relationships/customXml" Target="../ink/ink2847.xml"/><Relationship Id="rId69" Type="http://schemas.openxmlformats.org/officeDocument/2006/relationships/image" Target="../media/image2841.png"/><Relationship Id="rId113" Type="http://schemas.openxmlformats.org/officeDocument/2006/relationships/image" Target="../media/image2863.png"/><Relationship Id="rId134" Type="http://schemas.openxmlformats.org/officeDocument/2006/relationships/customXml" Target="../ink/ink2890.xml"/><Relationship Id="rId320" Type="http://schemas.openxmlformats.org/officeDocument/2006/relationships/customXml" Target="../ink/ink2983.xml"/><Relationship Id="rId80" Type="http://schemas.openxmlformats.org/officeDocument/2006/relationships/customXml" Target="../ink/ink2863.xml"/><Relationship Id="rId155" Type="http://schemas.openxmlformats.org/officeDocument/2006/relationships/image" Target="../media/image2884.png"/><Relationship Id="rId176" Type="http://schemas.openxmlformats.org/officeDocument/2006/relationships/customXml" Target="../ink/ink2911.xml"/><Relationship Id="rId197" Type="http://schemas.openxmlformats.org/officeDocument/2006/relationships/image" Target="../media/image2905.png"/><Relationship Id="rId341" Type="http://schemas.openxmlformats.org/officeDocument/2006/relationships/image" Target="../media/image2977.png"/><Relationship Id="rId201" Type="http://schemas.openxmlformats.org/officeDocument/2006/relationships/image" Target="../media/image2907.png"/><Relationship Id="rId222" Type="http://schemas.openxmlformats.org/officeDocument/2006/relationships/customXml" Target="../ink/ink2934.xml"/><Relationship Id="rId243" Type="http://schemas.openxmlformats.org/officeDocument/2006/relationships/image" Target="../media/image2928.png"/><Relationship Id="rId264" Type="http://schemas.openxmlformats.org/officeDocument/2006/relationships/customXml" Target="../ink/ink2955.xml"/><Relationship Id="rId285" Type="http://schemas.openxmlformats.org/officeDocument/2006/relationships/image" Target="../media/image2949.png"/><Relationship Id="rId17" Type="http://schemas.openxmlformats.org/officeDocument/2006/relationships/image" Target="../media/image515.png"/><Relationship Id="rId38" Type="http://schemas.openxmlformats.org/officeDocument/2006/relationships/customXml" Target="../ink/ink2842.xml"/><Relationship Id="rId59" Type="http://schemas.openxmlformats.org/officeDocument/2006/relationships/image" Target="../media/image2836.png"/><Relationship Id="rId103" Type="http://schemas.openxmlformats.org/officeDocument/2006/relationships/image" Target="../media/image2858.png"/><Relationship Id="rId124" Type="http://schemas.openxmlformats.org/officeDocument/2006/relationships/customXml" Target="../ink/ink2885.xml"/><Relationship Id="rId310" Type="http://schemas.openxmlformats.org/officeDocument/2006/relationships/customXml" Target="../ink/ink2978.xml"/><Relationship Id="rId70" Type="http://schemas.openxmlformats.org/officeDocument/2006/relationships/customXml" Target="../ink/ink2858.xml"/><Relationship Id="rId91" Type="http://schemas.openxmlformats.org/officeDocument/2006/relationships/image" Target="../media/image2852.png"/><Relationship Id="rId145" Type="http://schemas.openxmlformats.org/officeDocument/2006/relationships/image" Target="../media/image2879.png"/><Relationship Id="rId166" Type="http://schemas.openxmlformats.org/officeDocument/2006/relationships/customXml" Target="../ink/ink2906.xml"/><Relationship Id="rId187" Type="http://schemas.openxmlformats.org/officeDocument/2006/relationships/image" Target="../media/image2900.png"/><Relationship Id="rId331" Type="http://schemas.openxmlformats.org/officeDocument/2006/relationships/image" Target="../media/image297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29.xml"/><Relationship Id="rId233" Type="http://schemas.openxmlformats.org/officeDocument/2006/relationships/image" Target="../media/image2923.png"/><Relationship Id="rId254" Type="http://schemas.openxmlformats.org/officeDocument/2006/relationships/customXml" Target="../ink/ink2950.xml"/><Relationship Id="rId28" Type="http://schemas.openxmlformats.org/officeDocument/2006/relationships/customXml" Target="../ink/ink2837.xml"/><Relationship Id="rId49" Type="http://schemas.openxmlformats.org/officeDocument/2006/relationships/image" Target="../media/image2831.png"/><Relationship Id="rId114" Type="http://schemas.openxmlformats.org/officeDocument/2006/relationships/customXml" Target="../ink/ink2880.xml"/><Relationship Id="rId275" Type="http://schemas.openxmlformats.org/officeDocument/2006/relationships/image" Target="../media/image2944.png"/><Relationship Id="rId296" Type="http://schemas.openxmlformats.org/officeDocument/2006/relationships/customXml" Target="../ink/ink2971.xml"/><Relationship Id="rId300" Type="http://schemas.openxmlformats.org/officeDocument/2006/relationships/customXml" Target="../ink/ink2973.xml"/><Relationship Id="rId60" Type="http://schemas.openxmlformats.org/officeDocument/2006/relationships/customXml" Target="../ink/ink2853.xml"/><Relationship Id="rId81" Type="http://schemas.openxmlformats.org/officeDocument/2006/relationships/image" Target="../media/image2847.png"/><Relationship Id="rId135" Type="http://schemas.openxmlformats.org/officeDocument/2006/relationships/image" Target="../media/image2874.png"/><Relationship Id="rId156" Type="http://schemas.openxmlformats.org/officeDocument/2006/relationships/customXml" Target="../ink/ink2901.xml"/><Relationship Id="rId177" Type="http://schemas.openxmlformats.org/officeDocument/2006/relationships/image" Target="../media/image2895.png"/><Relationship Id="rId198" Type="http://schemas.openxmlformats.org/officeDocument/2006/relationships/customXml" Target="../ink/ink2922.xml"/><Relationship Id="rId321" Type="http://schemas.openxmlformats.org/officeDocument/2006/relationships/image" Target="../media/image2967.png"/><Relationship Id="rId202" Type="http://schemas.openxmlformats.org/officeDocument/2006/relationships/customXml" Target="../ink/ink2924.xml"/><Relationship Id="rId223" Type="http://schemas.openxmlformats.org/officeDocument/2006/relationships/image" Target="../media/image2918.png"/><Relationship Id="rId244" Type="http://schemas.openxmlformats.org/officeDocument/2006/relationships/customXml" Target="../ink/ink2945.xml"/><Relationship Id="rId18" Type="http://schemas.openxmlformats.org/officeDocument/2006/relationships/customXml" Target="../ink/ink2832.xml"/><Relationship Id="rId39" Type="http://schemas.openxmlformats.org/officeDocument/2006/relationships/image" Target="../media/image2826.png"/><Relationship Id="rId265" Type="http://schemas.openxmlformats.org/officeDocument/2006/relationships/image" Target="../media/image2939.png"/><Relationship Id="rId286" Type="http://schemas.openxmlformats.org/officeDocument/2006/relationships/customXml" Target="../ink/ink2966.xml"/><Relationship Id="rId50" Type="http://schemas.openxmlformats.org/officeDocument/2006/relationships/customXml" Target="../ink/ink2848.xml"/><Relationship Id="rId104" Type="http://schemas.openxmlformats.org/officeDocument/2006/relationships/customXml" Target="../ink/ink2875.xml"/><Relationship Id="rId125" Type="http://schemas.openxmlformats.org/officeDocument/2006/relationships/image" Target="../media/image2869.png"/><Relationship Id="rId146" Type="http://schemas.openxmlformats.org/officeDocument/2006/relationships/customXml" Target="../ink/ink2896.xml"/><Relationship Id="rId167" Type="http://schemas.openxmlformats.org/officeDocument/2006/relationships/image" Target="../media/image2890.png"/><Relationship Id="rId188" Type="http://schemas.openxmlformats.org/officeDocument/2006/relationships/customXml" Target="../ink/ink2917.xml"/><Relationship Id="rId311" Type="http://schemas.openxmlformats.org/officeDocument/2006/relationships/image" Target="../media/image2962.png"/><Relationship Id="rId332" Type="http://schemas.openxmlformats.org/officeDocument/2006/relationships/customXml" Target="../ink/ink2989.xml"/><Relationship Id="rId71" Type="http://schemas.openxmlformats.org/officeDocument/2006/relationships/image" Target="../media/image2842.png"/><Relationship Id="rId92" Type="http://schemas.openxmlformats.org/officeDocument/2006/relationships/customXml" Target="../ink/ink2869.xml"/><Relationship Id="rId213" Type="http://schemas.openxmlformats.org/officeDocument/2006/relationships/image" Target="../media/image2913.png"/><Relationship Id="rId234" Type="http://schemas.openxmlformats.org/officeDocument/2006/relationships/customXml" Target="../ink/ink2940.xml"/><Relationship Id="rId2" Type="http://schemas.openxmlformats.org/officeDocument/2006/relationships/customXml" Target="../ink/ink2824.xml"/><Relationship Id="rId29" Type="http://schemas.openxmlformats.org/officeDocument/2006/relationships/image" Target="../media/image2821.png"/><Relationship Id="rId255" Type="http://schemas.openxmlformats.org/officeDocument/2006/relationships/image" Target="../media/image2934.png"/><Relationship Id="rId276" Type="http://schemas.openxmlformats.org/officeDocument/2006/relationships/customXml" Target="../ink/ink2961.xml"/><Relationship Id="rId297" Type="http://schemas.openxmlformats.org/officeDocument/2006/relationships/image" Target="../media/image2955.png"/><Relationship Id="rId40" Type="http://schemas.openxmlformats.org/officeDocument/2006/relationships/customXml" Target="../ink/ink2843.xml"/><Relationship Id="rId115" Type="http://schemas.openxmlformats.org/officeDocument/2006/relationships/image" Target="../media/image2864.png"/><Relationship Id="rId136" Type="http://schemas.openxmlformats.org/officeDocument/2006/relationships/customXml" Target="../ink/ink2891.xml"/><Relationship Id="rId157" Type="http://schemas.openxmlformats.org/officeDocument/2006/relationships/image" Target="../media/image2885.png"/><Relationship Id="rId178" Type="http://schemas.openxmlformats.org/officeDocument/2006/relationships/customXml" Target="../ink/ink2912.xml"/><Relationship Id="rId301" Type="http://schemas.openxmlformats.org/officeDocument/2006/relationships/image" Target="../media/image2957.png"/><Relationship Id="rId322" Type="http://schemas.openxmlformats.org/officeDocument/2006/relationships/customXml" Target="../ink/ink2984.xml"/><Relationship Id="rId61" Type="http://schemas.openxmlformats.org/officeDocument/2006/relationships/image" Target="../media/image2837.png"/><Relationship Id="rId82" Type="http://schemas.openxmlformats.org/officeDocument/2006/relationships/customXml" Target="../ink/ink2864.xml"/><Relationship Id="rId199" Type="http://schemas.openxmlformats.org/officeDocument/2006/relationships/image" Target="../media/image2906.png"/><Relationship Id="rId203" Type="http://schemas.openxmlformats.org/officeDocument/2006/relationships/image" Target="../media/image2908.png"/><Relationship Id="rId19" Type="http://schemas.openxmlformats.org/officeDocument/2006/relationships/image" Target="../media/image2816.png"/><Relationship Id="rId224" Type="http://schemas.openxmlformats.org/officeDocument/2006/relationships/customXml" Target="../ink/ink2935.xml"/><Relationship Id="rId245" Type="http://schemas.openxmlformats.org/officeDocument/2006/relationships/image" Target="../media/image2929.png"/><Relationship Id="rId266" Type="http://schemas.openxmlformats.org/officeDocument/2006/relationships/customXml" Target="../ink/ink2956.xml"/><Relationship Id="rId287" Type="http://schemas.openxmlformats.org/officeDocument/2006/relationships/image" Target="../media/image2950.png"/><Relationship Id="rId30" Type="http://schemas.openxmlformats.org/officeDocument/2006/relationships/customXml" Target="../ink/ink2838.xml"/><Relationship Id="rId105" Type="http://schemas.openxmlformats.org/officeDocument/2006/relationships/image" Target="../media/image2859.png"/><Relationship Id="rId126" Type="http://schemas.openxmlformats.org/officeDocument/2006/relationships/customXml" Target="../ink/ink2886.xml"/><Relationship Id="rId147" Type="http://schemas.openxmlformats.org/officeDocument/2006/relationships/image" Target="../media/image2880.png"/><Relationship Id="rId168" Type="http://schemas.openxmlformats.org/officeDocument/2006/relationships/customXml" Target="../ink/ink2907.xml"/><Relationship Id="rId312" Type="http://schemas.openxmlformats.org/officeDocument/2006/relationships/customXml" Target="../ink/ink2979.xml"/><Relationship Id="rId333" Type="http://schemas.openxmlformats.org/officeDocument/2006/relationships/image" Target="../media/image2973.png"/><Relationship Id="rId51" Type="http://schemas.openxmlformats.org/officeDocument/2006/relationships/image" Target="../media/image2832.png"/><Relationship Id="rId72" Type="http://schemas.openxmlformats.org/officeDocument/2006/relationships/customXml" Target="../ink/ink2859.xml"/><Relationship Id="rId93" Type="http://schemas.openxmlformats.org/officeDocument/2006/relationships/image" Target="../media/image2853.png"/><Relationship Id="rId189" Type="http://schemas.openxmlformats.org/officeDocument/2006/relationships/image" Target="../media/image2901.png"/><Relationship Id="rId3" Type="http://schemas.openxmlformats.org/officeDocument/2006/relationships/image" Target="../media/image2809.png"/><Relationship Id="rId214" Type="http://schemas.openxmlformats.org/officeDocument/2006/relationships/customXml" Target="../ink/ink2930.xml"/><Relationship Id="rId235" Type="http://schemas.openxmlformats.org/officeDocument/2006/relationships/image" Target="../media/image2924.png"/><Relationship Id="rId256" Type="http://schemas.openxmlformats.org/officeDocument/2006/relationships/customXml" Target="../ink/ink2951.xml"/><Relationship Id="rId277" Type="http://schemas.openxmlformats.org/officeDocument/2006/relationships/image" Target="../media/image2945.png"/><Relationship Id="rId298" Type="http://schemas.openxmlformats.org/officeDocument/2006/relationships/customXml" Target="../ink/ink2972.xml"/><Relationship Id="rId116" Type="http://schemas.openxmlformats.org/officeDocument/2006/relationships/customXml" Target="../ink/ink2881.xml"/><Relationship Id="rId137" Type="http://schemas.openxmlformats.org/officeDocument/2006/relationships/image" Target="../media/image2875.png"/><Relationship Id="rId158" Type="http://schemas.openxmlformats.org/officeDocument/2006/relationships/customXml" Target="../ink/ink2902.xml"/><Relationship Id="rId302" Type="http://schemas.openxmlformats.org/officeDocument/2006/relationships/customXml" Target="../ink/ink2974.xml"/><Relationship Id="rId323" Type="http://schemas.openxmlformats.org/officeDocument/2006/relationships/image" Target="../media/image2968.png"/><Relationship Id="rId20" Type="http://schemas.openxmlformats.org/officeDocument/2006/relationships/customXml" Target="../ink/ink2833.xml"/><Relationship Id="rId41" Type="http://schemas.openxmlformats.org/officeDocument/2006/relationships/image" Target="../media/image2827.png"/><Relationship Id="rId62" Type="http://schemas.openxmlformats.org/officeDocument/2006/relationships/customXml" Target="../ink/ink2854.xml"/><Relationship Id="rId83" Type="http://schemas.openxmlformats.org/officeDocument/2006/relationships/image" Target="../media/image2848.png"/><Relationship Id="rId179" Type="http://schemas.openxmlformats.org/officeDocument/2006/relationships/image" Target="../media/image2896.png"/><Relationship Id="rId190" Type="http://schemas.openxmlformats.org/officeDocument/2006/relationships/customXml" Target="../ink/ink2918.xml"/><Relationship Id="rId204" Type="http://schemas.openxmlformats.org/officeDocument/2006/relationships/customXml" Target="../ink/ink2925.xml"/><Relationship Id="rId225" Type="http://schemas.openxmlformats.org/officeDocument/2006/relationships/image" Target="../media/image2919.png"/><Relationship Id="rId246" Type="http://schemas.openxmlformats.org/officeDocument/2006/relationships/customXml" Target="../ink/ink2946.xml"/><Relationship Id="rId267" Type="http://schemas.openxmlformats.org/officeDocument/2006/relationships/image" Target="../media/image2940.png"/><Relationship Id="rId288" Type="http://schemas.openxmlformats.org/officeDocument/2006/relationships/customXml" Target="../ink/ink2967.xml"/><Relationship Id="rId106" Type="http://schemas.openxmlformats.org/officeDocument/2006/relationships/customXml" Target="../ink/ink2876.xml"/><Relationship Id="rId127" Type="http://schemas.openxmlformats.org/officeDocument/2006/relationships/image" Target="../media/image2870.png"/><Relationship Id="rId313" Type="http://schemas.openxmlformats.org/officeDocument/2006/relationships/image" Target="../media/image2963.png"/><Relationship Id="rId10" Type="http://schemas.openxmlformats.org/officeDocument/2006/relationships/customXml" Target="../ink/ink2828.xml"/><Relationship Id="rId31" Type="http://schemas.openxmlformats.org/officeDocument/2006/relationships/image" Target="../media/image2822.png"/><Relationship Id="rId52" Type="http://schemas.openxmlformats.org/officeDocument/2006/relationships/customXml" Target="../ink/ink2849.xml"/><Relationship Id="rId73" Type="http://schemas.openxmlformats.org/officeDocument/2006/relationships/image" Target="../media/image2843.png"/><Relationship Id="rId94" Type="http://schemas.openxmlformats.org/officeDocument/2006/relationships/customXml" Target="../ink/ink2870.xml"/><Relationship Id="rId148" Type="http://schemas.openxmlformats.org/officeDocument/2006/relationships/customXml" Target="../ink/ink2897.xml"/><Relationship Id="rId169" Type="http://schemas.openxmlformats.org/officeDocument/2006/relationships/image" Target="../media/image2891.png"/><Relationship Id="rId334" Type="http://schemas.openxmlformats.org/officeDocument/2006/relationships/customXml" Target="../ink/ink2990.xml"/><Relationship Id="rId4" Type="http://schemas.openxmlformats.org/officeDocument/2006/relationships/customXml" Target="../ink/ink2825.xml"/><Relationship Id="rId180" Type="http://schemas.openxmlformats.org/officeDocument/2006/relationships/customXml" Target="../ink/ink2913.xml"/><Relationship Id="rId215" Type="http://schemas.openxmlformats.org/officeDocument/2006/relationships/image" Target="../media/image2914.png"/><Relationship Id="rId236" Type="http://schemas.openxmlformats.org/officeDocument/2006/relationships/customXml" Target="../ink/ink2941.xml"/><Relationship Id="rId257" Type="http://schemas.openxmlformats.org/officeDocument/2006/relationships/image" Target="../media/image2935.png"/><Relationship Id="rId278" Type="http://schemas.openxmlformats.org/officeDocument/2006/relationships/customXml" Target="../ink/ink2962.xml"/><Relationship Id="rId303" Type="http://schemas.openxmlformats.org/officeDocument/2006/relationships/image" Target="../media/image2958.png"/><Relationship Id="rId42" Type="http://schemas.openxmlformats.org/officeDocument/2006/relationships/customXml" Target="../ink/ink2844.xml"/><Relationship Id="rId84" Type="http://schemas.openxmlformats.org/officeDocument/2006/relationships/customXml" Target="../ink/ink2865.xml"/><Relationship Id="rId138" Type="http://schemas.openxmlformats.org/officeDocument/2006/relationships/customXml" Target="../ink/ink2892.xml"/><Relationship Id="rId191" Type="http://schemas.openxmlformats.org/officeDocument/2006/relationships/image" Target="../media/image2902.png"/><Relationship Id="rId205" Type="http://schemas.openxmlformats.org/officeDocument/2006/relationships/image" Target="../media/image2909.png"/><Relationship Id="rId247" Type="http://schemas.openxmlformats.org/officeDocument/2006/relationships/image" Target="../media/image2930.png"/><Relationship Id="rId107" Type="http://schemas.openxmlformats.org/officeDocument/2006/relationships/image" Target="../media/image2860.png"/><Relationship Id="rId289" Type="http://schemas.openxmlformats.org/officeDocument/2006/relationships/image" Target="../media/image2951.png"/><Relationship Id="rId11" Type="http://schemas.openxmlformats.org/officeDocument/2006/relationships/image" Target="../media/image2813.png"/><Relationship Id="rId53" Type="http://schemas.openxmlformats.org/officeDocument/2006/relationships/image" Target="../media/image2833.png"/><Relationship Id="rId149" Type="http://schemas.openxmlformats.org/officeDocument/2006/relationships/image" Target="../media/image2881.png"/><Relationship Id="rId314" Type="http://schemas.openxmlformats.org/officeDocument/2006/relationships/customXml" Target="../ink/ink2980.xml"/><Relationship Id="rId95" Type="http://schemas.openxmlformats.org/officeDocument/2006/relationships/image" Target="../media/image2854.png"/><Relationship Id="rId160" Type="http://schemas.openxmlformats.org/officeDocument/2006/relationships/customXml" Target="../ink/ink2903.xml"/><Relationship Id="rId216" Type="http://schemas.openxmlformats.org/officeDocument/2006/relationships/customXml" Target="../ink/ink2931.xml"/><Relationship Id="rId258" Type="http://schemas.openxmlformats.org/officeDocument/2006/relationships/customXml" Target="../ink/ink2952.xml"/><Relationship Id="rId22" Type="http://schemas.openxmlformats.org/officeDocument/2006/relationships/customXml" Target="../ink/ink2834.xml"/><Relationship Id="rId64" Type="http://schemas.openxmlformats.org/officeDocument/2006/relationships/customXml" Target="../ink/ink2855.xml"/><Relationship Id="rId118" Type="http://schemas.openxmlformats.org/officeDocument/2006/relationships/customXml" Target="../ink/ink2882.xml"/><Relationship Id="rId325" Type="http://schemas.openxmlformats.org/officeDocument/2006/relationships/image" Target="../media/image2969.png"/><Relationship Id="rId171" Type="http://schemas.openxmlformats.org/officeDocument/2006/relationships/image" Target="../media/image2892.png"/><Relationship Id="rId227" Type="http://schemas.openxmlformats.org/officeDocument/2006/relationships/image" Target="../media/image2920.png"/><Relationship Id="rId269" Type="http://schemas.openxmlformats.org/officeDocument/2006/relationships/image" Target="../media/image2941.png"/><Relationship Id="rId33" Type="http://schemas.openxmlformats.org/officeDocument/2006/relationships/image" Target="../media/image2823.png"/><Relationship Id="rId129" Type="http://schemas.openxmlformats.org/officeDocument/2006/relationships/image" Target="../media/image2871.png"/><Relationship Id="rId280" Type="http://schemas.openxmlformats.org/officeDocument/2006/relationships/customXml" Target="../ink/ink2963.xml"/><Relationship Id="rId336" Type="http://schemas.openxmlformats.org/officeDocument/2006/relationships/customXml" Target="../ink/ink2991.xml"/><Relationship Id="rId75" Type="http://schemas.openxmlformats.org/officeDocument/2006/relationships/image" Target="../media/image2844.png"/><Relationship Id="rId140" Type="http://schemas.openxmlformats.org/officeDocument/2006/relationships/customXml" Target="../ink/ink2893.xml"/><Relationship Id="rId182" Type="http://schemas.openxmlformats.org/officeDocument/2006/relationships/customXml" Target="../ink/ink2914.xml"/><Relationship Id="rId6" Type="http://schemas.openxmlformats.org/officeDocument/2006/relationships/customXml" Target="../ink/ink2826.xml"/><Relationship Id="rId238" Type="http://schemas.openxmlformats.org/officeDocument/2006/relationships/customXml" Target="../ink/ink2942.xml"/><Relationship Id="rId291" Type="http://schemas.openxmlformats.org/officeDocument/2006/relationships/image" Target="../media/image2952.png"/><Relationship Id="rId305" Type="http://schemas.openxmlformats.org/officeDocument/2006/relationships/image" Target="../media/image2959.png"/><Relationship Id="rId44" Type="http://schemas.openxmlformats.org/officeDocument/2006/relationships/customXml" Target="../ink/ink2845.xml"/><Relationship Id="rId86" Type="http://schemas.openxmlformats.org/officeDocument/2006/relationships/customXml" Target="../ink/ink2866.xml"/><Relationship Id="rId151" Type="http://schemas.openxmlformats.org/officeDocument/2006/relationships/image" Target="../media/image2882.png"/><Relationship Id="rId193" Type="http://schemas.openxmlformats.org/officeDocument/2006/relationships/image" Target="../media/image2903.png"/><Relationship Id="rId207" Type="http://schemas.openxmlformats.org/officeDocument/2006/relationships/image" Target="../media/image2910.png"/><Relationship Id="rId249" Type="http://schemas.openxmlformats.org/officeDocument/2006/relationships/image" Target="../media/image2931.png"/><Relationship Id="rId13" Type="http://schemas.openxmlformats.org/officeDocument/2006/relationships/image" Target="../media/image2814.png"/><Relationship Id="rId109" Type="http://schemas.openxmlformats.org/officeDocument/2006/relationships/image" Target="../media/image2861.png"/><Relationship Id="rId260" Type="http://schemas.openxmlformats.org/officeDocument/2006/relationships/customXml" Target="../ink/ink2953.xml"/><Relationship Id="rId316" Type="http://schemas.openxmlformats.org/officeDocument/2006/relationships/customXml" Target="../ink/ink2981.xml"/><Relationship Id="rId55" Type="http://schemas.openxmlformats.org/officeDocument/2006/relationships/image" Target="../media/image2834.png"/><Relationship Id="rId97" Type="http://schemas.openxmlformats.org/officeDocument/2006/relationships/image" Target="../media/image2855.png"/><Relationship Id="rId120" Type="http://schemas.openxmlformats.org/officeDocument/2006/relationships/customXml" Target="../ink/ink2883.xml"/><Relationship Id="rId162" Type="http://schemas.openxmlformats.org/officeDocument/2006/relationships/customXml" Target="../ink/ink2904.xml"/><Relationship Id="rId218" Type="http://schemas.openxmlformats.org/officeDocument/2006/relationships/customXml" Target="../ink/ink2932.xml"/><Relationship Id="rId271" Type="http://schemas.openxmlformats.org/officeDocument/2006/relationships/image" Target="../media/image2942.png"/><Relationship Id="rId24" Type="http://schemas.openxmlformats.org/officeDocument/2006/relationships/customXml" Target="../ink/ink2835.xml"/><Relationship Id="rId66" Type="http://schemas.openxmlformats.org/officeDocument/2006/relationships/customXml" Target="../ink/ink2856.xml"/><Relationship Id="rId131" Type="http://schemas.openxmlformats.org/officeDocument/2006/relationships/image" Target="../media/image2872.png"/><Relationship Id="rId327" Type="http://schemas.openxmlformats.org/officeDocument/2006/relationships/image" Target="../media/image2970.png"/><Relationship Id="rId173" Type="http://schemas.openxmlformats.org/officeDocument/2006/relationships/image" Target="../media/image2893.png"/><Relationship Id="rId229" Type="http://schemas.openxmlformats.org/officeDocument/2006/relationships/image" Target="../media/image292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35.png"/><Relationship Id="rId299" Type="http://schemas.openxmlformats.org/officeDocument/2006/relationships/image" Target="../media/image3125.png"/><Relationship Id="rId21" Type="http://schemas.openxmlformats.org/officeDocument/2006/relationships/image" Target="../media/image2987.png"/><Relationship Id="rId63" Type="http://schemas.openxmlformats.org/officeDocument/2006/relationships/image" Target="../media/image3008.png"/><Relationship Id="rId159" Type="http://schemas.openxmlformats.org/officeDocument/2006/relationships/image" Target="../media/image3055.png"/><Relationship Id="rId324" Type="http://schemas.openxmlformats.org/officeDocument/2006/relationships/customXml" Target="../ink/ink3155.xml"/><Relationship Id="rId170" Type="http://schemas.openxmlformats.org/officeDocument/2006/relationships/customXml" Target="../ink/ink3078.xml"/><Relationship Id="rId226" Type="http://schemas.openxmlformats.org/officeDocument/2006/relationships/customXml" Target="../ink/ink3106.xml"/><Relationship Id="rId268" Type="http://schemas.openxmlformats.org/officeDocument/2006/relationships/customXml" Target="../ink/ink3127.xml"/><Relationship Id="rId32" Type="http://schemas.openxmlformats.org/officeDocument/2006/relationships/customXml" Target="../ink/ink3009.xml"/><Relationship Id="rId74" Type="http://schemas.openxmlformats.org/officeDocument/2006/relationships/customXml" Target="../ink/ink3030.xml"/><Relationship Id="rId128" Type="http://schemas.openxmlformats.org/officeDocument/2006/relationships/customXml" Target="../ink/ink3057.xml"/><Relationship Id="rId335" Type="http://schemas.openxmlformats.org/officeDocument/2006/relationships/image" Target="../media/image3143.png"/><Relationship Id="rId5" Type="http://schemas.openxmlformats.org/officeDocument/2006/relationships/image" Target="../media/image2979.png"/><Relationship Id="rId181" Type="http://schemas.openxmlformats.org/officeDocument/2006/relationships/image" Target="../media/image3066.png"/><Relationship Id="rId237" Type="http://schemas.openxmlformats.org/officeDocument/2006/relationships/image" Target="../media/image3094.png"/><Relationship Id="rId279" Type="http://schemas.openxmlformats.org/officeDocument/2006/relationships/image" Target="../media/image3115.png"/><Relationship Id="rId43" Type="http://schemas.openxmlformats.org/officeDocument/2006/relationships/image" Target="../media/image2998.png"/><Relationship Id="rId139" Type="http://schemas.openxmlformats.org/officeDocument/2006/relationships/image" Target="../media/image3045.png"/><Relationship Id="rId290" Type="http://schemas.openxmlformats.org/officeDocument/2006/relationships/customXml" Target="../ink/ink3138.xml"/><Relationship Id="rId304" Type="http://schemas.openxmlformats.org/officeDocument/2006/relationships/customXml" Target="../ink/ink3145.xml"/><Relationship Id="rId85" Type="http://schemas.openxmlformats.org/officeDocument/2006/relationships/image" Target="../media/image3019.png"/><Relationship Id="rId150" Type="http://schemas.openxmlformats.org/officeDocument/2006/relationships/customXml" Target="../ink/ink3068.xml"/><Relationship Id="rId192" Type="http://schemas.openxmlformats.org/officeDocument/2006/relationships/customXml" Target="../ink/ink3089.xml"/><Relationship Id="rId206" Type="http://schemas.openxmlformats.org/officeDocument/2006/relationships/customXml" Target="../ink/ink3096.xml"/><Relationship Id="rId248" Type="http://schemas.openxmlformats.org/officeDocument/2006/relationships/customXml" Target="../ink/ink3117.xml"/><Relationship Id="rId12" Type="http://schemas.openxmlformats.org/officeDocument/2006/relationships/customXml" Target="../ink/ink2999.xml"/><Relationship Id="rId108" Type="http://schemas.openxmlformats.org/officeDocument/2006/relationships/customXml" Target="../ink/ink3047.xml"/><Relationship Id="rId315" Type="http://schemas.openxmlformats.org/officeDocument/2006/relationships/image" Target="../media/image3133.png"/><Relationship Id="rId54" Type="http://schemas.openxmlformats.org/officeDocument/2006/relationships/customXml" Target="../ink/ink3020.xml"/><Relationship Id="rId96" Type="http://schemas.openxmlformats.org/officeDocument/2006/relationships/customXml" Target="../ink/ink3041.xml"/><Relationship Id="rId161" Type="http://schemas.openxmlformats.org/officeDocument/2006/relationships/image" Target="../media/image3056.png"/><Relationship Id="rId217" Type="http://schemas.openxmlformats.org/officeDocument/2006/relationships/image" Target="../media/image3084.png"/><Relationship Id="rId259" Type="http://schemas.openxmlformats.org/officeDocument/2006/relationships/image" Target="../media/image3105.png"/><Relationship Id="rId23" Type="http://schemas.openxmlformats.org/officeDocument/2006/relationships/image" Target="../media/image2988.png"/><Relationship Id="rId119" Type="http://schemas.openxmlformats.org/officeDocument/2006/relationships/image" Target="../media/image3036.png"/><Relationship Id="rId270" Type="http://schemas.openxmlformats.org/officeDocument/2006/relationships/customXml" Target="../ink/ink3128.xml"/><Relationship Id="rId326" Type="http://schemas.openxmlformats.org/officeDocument/2006/relationships/customXml" Target="../ink/ink3156.xml"/><Relationship Id="rId65" Type="http://schemas.openxmlformats.org/officeDocument/2006/relationships/image" Target="../media/image3009.png"/><Relationship Id="rId130" Type="http://schemas.openxmlformats.org/officeDocument/2006/relationships/customXml" Target="../ink/ink3058.xml"/><Relationship Id="rId172" Type="http://schemas.openxmlformats.org/officeDocument/2006/relationships/customXml" Target="../ink/ink3079.xml"/><Relationship Id="rId228" Type="http://schemas.openxmlformats.org/officeDocument/2006/relationships/customXml" Target="../ink/ink3107.xml"/><Relationship Id="rId281" Type="http://schemas.openxmlformats.org/officeDocument/2006/relationships/image" Target="../media/image3116.png"/><Relationship Id="rId337" Type="http://schemas.openxmlformats.org/officeDocument/2006/relationships/image" Target="../media/image3144.png"/><Relationship Id="rId34" Type="http://schemas.openxmlformats.org/officeDocument/2006/relationships/customXml" Target="../ink/ink3010.xml"/><Relationship Id="rId76" Type="http://schemas.openxmlformats.org/officeDocument/2006/relationships/customXml" Target="../ink/ink3031.xml"/><Relationship Id="rId141" Type="http://schemas.openxmlformats.org/officeDocument/2006/relationships/image" Target="../media/image3046.png"/><Relationship Id="rId7" Type="http://schemas.openxmlformats.org/officeDocument/2006/relationships/image" Target="../media/image2980.png"/><Relationship Id="rId183" Type="http://schemas.openxmlformats.org/officeDocument/2006/relationships/image" Target="../media/image3067.png"/><Relationship Id="rId239" Type="http://schemas.openxmlformats.org/officeDocument/2006/relationships/image" Target="../media/image3095.png"/><Relationship Id="rId250" Type="http://schemas.openxmlformats.org/officeDocument/2006/relationships/customXml" Target="../ink/ink3118.xml"/><Relationship Id="rId292" Type="http://schemas.openxmlformats.org/officeDocument/2006/relationships/customXml" Target="../ink/ink3139.xml"/><Relationship Id="rId306" Type="http://schemas.openxmlformats.org/officeDocument/2006/relationships/customXml" Target="../ink/ink3146.xml"/><Relationship Id="rId45" Type="http://schemas.openxmlformats.org/officeDocument/2006/relationships/image" Target="../media/image2999.png"/><Relationship Id="rId87" Type="http://schemas.openxmlformats.org/officeDocument/2006/relationships/image" Target="../media/image3020.png"/><Relationship Id="rId110" Type="http://schemas.openxmlformats.org/officeDocument/2006/relationships/customXml" Target="../ink/ink3048.xml"/><Relationship Id="rId152" Type="http://schemas.openxmlformats.org/officeDocument/2006/relationships/customXml" Target="../ink/ink3069.xml"/><Relationship Id="rId194" Type="http://schemas.openxmlformats.org/officeDocument/2006/relationships/customXml" Target="../ink/ink3090.xml"/><Relationship Id="rId208" Type="http://schemas.openxmlformats.org/officeDocument/2006/relationships/customXml" Target="../ink/ink3097.xml"/><Relationship Id="rId261" Type="http://schemas.openxmlformats.org/officeDocument/2006/relationships/image" Target="../media/image3106.png"/><Relationship Id="rId14" Type="http://schemas.openxmlformats.org/officeDocument/2006/relationships/customXml" Target="../ink/ink3000.xml"/><Relationship Id="rId35" Type="http://schemas.openxmlformats.org/officeDocument/2006/relationships/image" Target="../media/image2994.png"/><Relationship Id="rId56" Type="http://schemas.openxmlformats.org/officeDocument/2006/relationships/customXml" Target="../ink/ink3021.xml"/><Relationship Id="rId77" Type="http://schemas.openxmlformats.org/officeDocument/2006/relationships/image" Target="../media/image3015.png"/><Relationship Id="rId100" Type="http://schemas.openxmlformats.org/officeDocument/2006/relationships/customXml" Target="../ink/ink3043.xml"/><Relationship Id="rId282" Type="http://schemas.openxmlformats.org/officeDocument/2006/relationships/customXml" Target="../ink/ink3134.xml"/><Relationship Id="rId317" Type="http://schemas.openxmlformats.org/officeDocument/2006/relationships/image" Target="../media/image3134.png"/><Relationship Id="rId338" Type="http://schemas.openxmlformats.org/officeDocument/2006/relationships/customXml" Target="../ink/ink3162.xml"/><Relationship Id="rId8" Type="http://schemas.openxmlformats.org/officeDocument/2006/relationships/customXml" Target="../ink/ink2997.xml"/><Relationship Id="rId98" Type="http://schemas.openxmlformats.org/officeDocument/2006/relationships/customXml" Target="../ink/ink3042.xml"/><Relationship Id="rId121" Type="http://schemas.openxmlformats.org/officeDocument/2006/relationships/image" Target="../media/image3037.png"/><Relationship Id="rId142" Type="http://schemas.openxmlformats.org/officeDocument/2006/relationships/customXml" Target="../ink/ink3064.xml"/><Relationship Id="rId163" Type="http://schemas.openxmlformats.org/officeDocument/2006/relationships/image" Target="../media/image3057.png"/><Relationship Id="rId184" Type="http://schemas.openxmlformats.org/officeDocument/2006/relationships/customXml" Target="../ink/ink3085.xml"/><Relationship Id="rId219" Type="http://schemas.openxmlformats.org/officeDocument/2006/relationships/image" Target="../media/image3085.png"/><Relationship Id="rId230" Type="http://schemas.openxmlformats.org/officeDocument/2006/relationships/customXml" Target="../ink/ink3108.xml"/><Relationship Id="rId251" Type="http://schemas.openxmlformats.org/officeDocument/2006/relationships/image" Target="../media/image3101.png"/><Relationship Id="rId25" Type="http://schemas.openxmlformats.org/officeDocument/2006/relationships/image" Target="../media/image2989.png"/><Relationship Id="rId46" Type="http://schemas.openxmlformats.org/officeDocument/2006/relationships/customXml" Target="../ink/ink3016.xml"/><Relationship Id="rId67" Type="http://schemas.openxmlformats.org/officeDocument/2006/relationships/image" Target="../media/image3010.png"/><Relationship Id="rId272" Type="http://schemas.openxmlformats.org/officeDocument/2006/relationships/customXml" Target="../ink/ink3129.xml"/><Relationship Id="rId293" Type="http://schemas.openxmlformats.org/officeDocument/2006/relationships/image" Target="../media/image3122.png"/><Relationship Id="rId307" Type="http://schemas.openxmlformats.org/officeDocument/2006/relationships/image" Target="../media/image3129.png"/><Relationship Id="rId328" Type="http://schemas.openxmlformats.org/officeDocument/2006/relationships/customXml" Target="../ink/ink3157.xml"/><Relationship Id="rId88" Type="http://schemas.openxmlformats.org/officeDocument/2006/relationships/customXml" Target="../ink/ink3037.xml"/><Relationship Id="rId111" Type="http://schemas.openxmlformats.org/officeDocument/2006/relationships/image" Target="../media/image3032.png"/><Relationship Id="rId132" Type="http://schemas.openxmlformats.org/officeDocument/2006/relationships/customXml" Target="../ink/ink3059.xml"/><Relationship Id="rId153" Type="http://schemas.openxmlformats.org/officeDocument/2006/relationships/image" Target="../media/image3052.png"/><Relationship Id="rId174" Type="http://schemas.openxmlformats.org/officeDocument/2006/relationships/customXml" Target="../ink/ink3080.xml"/><Relationship Id="rId195" Type="http://schemas.openxmlformats.org/officeDocument/2006/relationships/image" Target="../media/image3073.png"/><Relationship Id="rId209" Type="http://schemas.openxmlformats.org/officeDocument/2006/relationships/image" Target="../media/image3080.png"/><Relationship Id="rId220" Type="http://schemas.openxmlformats.org/officeDocument/2006/relationships/customXml" Target="../ink/ink3103.xml"/><Relationship Id="rId241" Type="http://schemas.openxmlformats.org/officeDocument/2006/relationships/image" Target="../media/image3096.png"/><Relationship Id="rId15" Type="http://schemas.openxmlformats.org/officeDocument/2006/relationships/image" Target="../media/image2984.png"/><Relationship Id="rId36" Type="http://schemas.openxmlformats.org/officeDocument/2006/relationships/customXml" Target="../ink/ink3011.xml"/><Relationship Id="rId57" Type="http://schemas.openxmlformats.org/officeDocument/2006/relationships/image" Target="../media/image3005.png"/><Relationship Id="rId262" Type="http://schemas.openxmlformats.org/officeDocument/2006/relationships/customXml" Target="../ink/ink3124.xml"/><Relationship Id="rId283" Type="http://schemas.openxmlformats.org/officeDocument/2006/relationships/image" Target="../media/image3117.png"/><Relationship Id="rId318" Type="http://schemas.openxmlformats.org/officeDocument/2006/relationships/customXml" Target="../ink/ink3152.xml"/><Relationship Id="rId339" Type="http://schemas.openxmlformats.org/officeDocument/2006/relationships/image" Target="../media/image3145.png"/><Relationship Id="rId78" Type="http://schemas.openxmlformats.org/officeDocument/2006/relationships/customXml" Target="../ink/ink3032.xml"/><Relationship Id="rId99" Type="http://schemas.openxmlformats.org/officeDocument/2006/relationships/image" Target="../media/image3026.png"/><Relationship Id="rId101" Type="http://schemas.openxmlformats.org/officeDocument/2006/relationships/image" Target="../media/image3027.png"/><Relationship Id="rId122" Type="http://schemas.openxmlformats.org/officeDocument/2006/relationships/customXml" Target="../ink/ink3054.xml"/><Relationship Id="rId143" Type="http://schemas.openxmlformats.org/officeDocument/2006/relationships/image" Target="../media/image3047.png"/><Relationship Id="rId164" Type="http://schemas.openxmlformats.org/officeDocument/2006/relationships/customXml" Target="../ink/ink3075.xml"/><Relationship Id="rId185" Type="http://schemas.openxmlformats.org/officeDocument/2006/relationships/image" Target="../media/image3068.png"/><Relationship Id="rId9" Type="http://schemas.openxmlformats.org/officeDocument/2006/relationships/image" Target="../media/image2981.png"/><Relationship Id="rId210" Type="http://schemas.openxmlformats.org/officeDocument/2006/relationships/customXml" Target="../ink/ink3098.xml"/><Relationship Id="rId26" Type="http://schemas.openxmlformats.org/officeDocument/2006/relationships/customXml" Target="../ink/ink3006.xml"/><Relationship Id="rId231" Type="http://schemas.openxmlformats.org/officeDocument/2006/relationships/image" Target="../media/image3091.png"/><Relationship Id="rId252" Type="http://schemas.openxmlformats.org/officeDocument/2006/relationships/customXml" Target="../ink/ink3119.xml"/><Relationship Id="rId273" Type="http://schemas.openxmlformats.org/officeDocument/2006/relationships/image" Target="../media/image3112.png"/><Relationship Id="rId294" Type="http://schemas.openxmlformats.org/officeDocument/2006/relationships/customXml" Target="../ink/ink3140.xml"/><Relationship Id="rId308" Type="http://schemas.openxmlformats.org/officeDocument/2006/relationships/customXml" Target="../ink/ink3147.xml"/><Relationship Id="rId329" Type="http://schemas.openxmlformats.org/officeDocument/2006/relationships/image" Target="../media/image3140.png"/><Relationship Id="rId47" Type="http://schemas.openxmlformats.org/officeDocument/2006/relationships/image" Target="../media/image3000.png"/><Relationship Id="rId68" Type="http://schemas.openxmlformats.org/officeDocument/2006/relationships/customXml" Target="../ink/ink3027.xml"/><Relationship Id="rId89" Type="http://schemas.openxmlformats.org/officeDocument/2006/relationships/image" Target="../media/image3021.png"/><Relationship Id="rId112" Type="http://schemas.openxmlformats.org/officeDocument/2006/relationships/customXml" Target="../ink/ink3049.xml"/><Relationship Id="rId133" Type="http://schemas.openxmlformats.org/officeDocument/2006/relationships/image" Target="../media/image3042.png"/><Relationship Id="rId154" Type="http://schemas.openxmlformats.org/officeDocument/2006/relationships/customXml" Target="../ink/ink3070.xml"/><Relationship Id="rId175" Type="http://schemas.openxmlformats.org/officeDocument/2006/relationships/image" Target="../media/image3063.png"/><Relationship Id="rId340" Type="http://schemas.openxmlformats.org/officeDocument/2006/relationships/customXml" Target="../ink/ink3163.xml"/><Relationship Id="rId196" Type="http://schemas.openxmlformats.org/officeDocument/2006/relationships/customXml" Target="../ink/ink3091.xml"/><Relationship Id="rId200" Type="http://schemas.openxmlformats.org/officeDocument/2006/relationships/customXml" Target="../ink/ink3093.xml"/><Relationship Id="rId16" Type="http://schemas.openxmlformats.org/officeDocument/2006/relationships/customXml" Target="../ink/ink3001.xml"/><Relationship Id="rId221" Type="http://schemas.openxmlformats.org/officeDocument/2006/relationships/image" Target="../media/image3086.png"/><Relationship Id="rId242" Type="http://schemas.openxmlformats.org/officeDocument/2006/relationships/customXml" Target="../ink/ink3114.xml"/><Relationship Id="rId263" Type="http://schemas.openxmlformats.org/officeDocument/2006/relationships/image" Target="../media/image3107.png"/><Relationship Id="rId284" Type="http://schemas.openxmlformats.org/officeDocument/2006/relationships/customXml" Target="../ink/ink3135.xml"/><Relationship Id="rId319" Type="http://schemas.openxmlformats.org/officeDocument/2006/relationships/image" Target="../media/image3135.png"/><Relationship Id="rId37" Type="http://schemas.openxmlformats.org/officeDocument/2006/relationships/image" Target="../media/image2995.png"/><Relationship Id="rId58" Type="http://schemas.openxmlformats.org/officeDocument/2006/relationships/customXml" Target="../ink/ink3022.xml"/><Relationship Id="rId79" Type="http://schemas.openxmlformats.org/officeDocument/2006/relationships/image" Target="../media/image3016.png"/><Relationship Id="rId102" Type="http://schemas.openxmlformats.org/officeDocument/2006/relationships/customXml" Target="../ink/ink3044.xml"/><Relationship Id="rId123" Type="http://schemas.openxmlformats.org/officeDocument/2006/relationships/image" Target="../media/image94.png"/><Relationship Id="rId144" Type="http://schemas.openxmlformats.org/officeDocument/2006/relationships/customXml" Target="../ink/ink3065.xml"/><Relationship Id="rId330" Type="http://schemas.openxmlformats.org/officeDocument/2006/relationships/customXml" Target="../ink/ink3158.xml"/><Relationship Id="rId90" Type="http://schemas.openxmlformats.org/officeDocument/2006/relationships/customXml" Target="../ink/ink3038.xml"/><Relationship Id="rId165" Type="http://schemas.openxmlformats.org/officeDocument/2006/relationships/image" Target="../media/image3058.png"/><Relationship Id="rId186" Type="http://schemas.openxmlformats.org/officeDocument/2006/relationships/customXml" Target="../ink/ink3086.xml"/><Relationship Id="rId211" Type="http://schemas.openxmlformats.org/officeDocument/2006/relationships/image" Target="../media/image3081.png"/><Relationship Id="rId232" Type="http://schemas.openxmlformats.org/officeDocument/2006/relationships/customXml" Target="../ink/ink3109.xml"/><Relationship Id="rId253" Type="http://schemas.openxmlformats.org/officeDocument/2006/relationships/image" Target="../media/image3102.png"/><Relationship Id="rId274" Type="http://schemas.openxmlformats.org/officeDocument/2006/relationships/customXml" Target="../ink/ink3130.xml"/><Relationship Id="rId295" Type="http://schemas.openxmlformats.org/officeDocument/2006/relationships/image" Target="../media/image3123.png"/><Relationship Id="rId309" Type="http://schemas.openxmlformats.org/officeDocument/2006/relationships/image" Target="../media/image3130.png"/><Relationship Id="rId27" Type="http://schemas.openxmlformats.org/officeDocument/2006/relationships/image" Target="../media/image2990.png"/><Relationship Id="rId48" Type="http://schemas.openxmlformats.org/officeDocument/2006/relationships/customXml" Target="../ink/ink3017.xml"/><Relationship Id="rId69" Type="http://schemas.openxmlformats.org/officeDocument/2006/relationships/image" Target="../media/image3011.png"/><Relationship Id="rId113" Type="http://schemas.openxmlformats.org/officeDocument/2006/relationships/image" Target="../media/image3033.png"/><Relationship Id="rId134" Type="http://schemas.openxmlformats.org/officeDocument/2006/relationships/customXml" Target="../ink/ink3060.xml"/><Relationship Id="rId320" Type="http://schemas.openxmlformats.org/officeDocument/2006/relationships/customXml" Target="../ink/ink3153.xml"/><Relationship Id="rId80" Type="http://schemas.openxmlformats.org/officeDocument/2006/relationships/customXml" Target="../ink/ink3033.xml"/><Relationship Id="rId155" Type="http://schemas.openxmlformats.org/officeDocument/2006/relationships/image" Target="../media/image3053.png"/><Relationship Id="rId176" Type="http://schemas.openxmlformats.org/officeDocument/2006/relationships/customXml" Target="../ink/ink3081.xml"/><Relationship Id="rId197" Type="http://schemas.openxmlformats.org/officeDocument/2006/relationships/image" Target="../media/image3074.png"/><Relationship Id="rId341" Type="http://schemas.openxmlformats.org/officeDocument/2006/relationships/image" Target="../media/image3146.png"/><Relationship Id="rId201" Type="http://schemas.openxmlformats.org/officeDocument/2006/relationships/image" Target="../media/image3076.png"/><Relationship Id="rId222" Type="http://schemas.openxmlformats.org/officeDocument/2006/relationships/customXml" Target="../ink/ink3104.xml"/><Relationship Id="rId243" Type="http://schemas.openxmlformats.org/officeDocument/2006/relationships/image" Target="../media/image3097.png"/><Relationship Id="rId264" Type="http://schemas.openxmlformats.org/officeDocument/2006/relationships/customXml" Target="../ink/ink3125.xml"/><Relationship Id="rId285" Type="http://schemas.openxmlformats.org/officeDocument/2006/relationships/image" Target="../media/image3118.png"/><Relationship Id="rId17" Type="http://schemas.openxmlformats.org/officeDocument/2006/relationships/image" Target="../media/image2985.png"/><Relationship Id="rId38" Type="http://schemas.openxmlformats.org/officeDocument/2006/relationships/customXml" Target="../ink/ink3012.xml"/><Relationship Id="rId59" Type="http://schemas.openxmlformats.org/officeDocument/2006/relationships/image" Target="../media/image3006.png"/><Relationship Id="rId103" Type="http://schemas.openxmlformats.org/officeDocument/2006/relationships/image" Target="../media/image3028.png"/><Relationship Id="rId124" Type="http://schemas.openxmlformats.org/officeDocument/2006/relationships/customXml" Target="../ink/ink3055.xml"/><Relationship Id="rId310" Type="http://schemas.openxmlformats.org/officeDocument/2006/relationships/customXml" Target="../ink/ink3148.xml"/><Relationship Id="rId70" Type="http://schemas.openxmlformats.org/officeDocument/2006/relationships/customXml" Target="../ink/ink3028.xml"/><Relationship Id="rId91" Type="http://schemas.openxmlformats.org/officeDocument/2006/relationships/image" Target="../media/image3022.png"/><Relationship Id="rId145" Type="http://schemas.openxmlformats.org/officeDocument/2006/relationships/image" Target="../media/image3048.png"/><Relationship Id="rId166" Type="http://schemas.openxmlformats.org/officeDocument/2006/relationships/customXml" Target="../ink/ink3076.xml"/><Relationship Id="rId187" Type="http://schemas.openxmlformats.org/officeDocument/2006/relationships/image" Target="../media/image3069.png"/><Relationship Id="rId331" Type="http://schemas.openxmlformats.org/officeDocument/2006/relationships/image" Target="../media/image31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99.xml"/><Relationship Id="rId233" Type="http://schemas.openxmlformats.org/officeDocument/2006/relationships/image" Target="../media/image3092.png"/><Relationship Id="rId254" Type="http://schemas.openxmlformats.org/officeDocument/2006/relationships/customXml" Target="../ink/ink3120.xml"/><Relationship Id="rId28" Type="http://schemas.openxmlformats.org/officeDocument/2006/relationships/customXml" Target="../ink/ink3007.xml"/><Relationship Id="rId49" Type="http://schemas.openxmlformats.org/officeDocument/2006/relationships/image" Target="../media/image3001.png"/><Relationship Id="rId114" Type="http://schemas.openxmlformats.org/officeDocument/2006/relationships/customXml" Target="../ink/ink3050.xml"/><Relationship Id="rId275" Type="http://schemas.openxmlformats.org/officeDocument/2006/relationships/image" Target="../media/image3113.png"/><Relationship Id="rId296" Type="http://schemas.openxmlformats.org/officeDocument/2006/relationships/customXml" Target="../ink/ink3141.xml"/><Relationship Id="rId300" Type="http://schemas.openxmlformats.org/officeDocument/2006/relationships/customXml" Target="../ink/ink3143.xml"/><Relationship Id="rId60" Type="http://schemas.openxmlformats.org/officeDocument/2006/relationships/customXml" Target="../ink/ink3023.xml"/><Relationship Id="rId81" Type="http://schemas.openxmlformats.org/officeDocument/2006/relationships/image" Target="../media/image3017.png"/><Relationship Id="rId135" Type="http://schemas.openxmlformats.org/officeDocument/2006/relationships/image" Target="../media/image3043.png"/><Relationship Id="rId156" Type="http://schemas.openxmlformats.org/officeDocument/2006/relationships/customXml" Target="../ink/ink3071.xml"/><Relationship Id="rId177" Type="http://schemas.openxmlformats.org/officeDocument/2006/relationships/image" Target="../media/image3064.png"/><Relationship Id="rId198" Type="http://schemas.openxmlformats.org/officeDocument/2006/relationships/customXml" Target="../ink/ink3092.xml"/><Relationship Id="rId321" Type="http://schemas.openxmlformats.org/officeDocument/2006/relationships/image" Target="../media/image3136.png"/><Relationship Id="rId342" Type="http://schemas.openxmlformats.org/officeDocument/2006/relationships/customXml" Target="../ink/ink3164.xml"/><Relationship Id="rId202" Type="http://schemas.openxmlformats.org/officeDocument/2006/relationships/customXml" Target="../ink/ink3094.xml"/><Relationship Id="rId223" Type="http://schemas.openxmlformats.org/officeDocument/2006/relationships/image" Target="../media/image3087.png"/><Relationship Id="rId244" Type="http://schemas.openxmlformats.org/officeDocument/2006/relationships/customXml" Target="../ink/ink3115.xml"/><Relationship Id="rId18" Type="http://schemas.openxmlformats.org/officeDocument/2006/relationships/customXml" Target="../ink/ink3002.xml"/><Relationship Id="rId39" Type="http://schemas.openxmlformats.org/officeDocument/2006/relationships/image" Target="../media/image2996.png"/><Relationship Id="rId265" Type="http://schemas.openxmlformats.org/officeDocument/2006/relationships/image" Target="../media/image3108.png"/><Relationship Id="rId286" Type="http://schemas.openxmlformats.org/officeDocument/2006/relationships/customXml" Target="../ink/ink3136.xml"/><Relationship Id="rId50" Type="http://schemas.openxmlformats.org/officeDocument/2006/relationships/customXml" Target="../ink/ink3018.xml"/><Relationship Id="rId104" Type="http://schemas.openxmlformats.org/officeDocument/2006/relationships/customXml" Target="../ink/ink3045.xml"/><Relationship Id="rId125" Type="http://schemas.openxmlformats.org/officeDocument/2006/relationships/image" Target="../media/image3038.png"/><Relationship Id="rId146" Type="http://schemas.openxmlformats.org/officeDocument/2006/relationships/customXml" Target="../ink/ink3066.xml"/><Relationship Id="rId167" Type="http://schemas.openxmlformats.org/officeDocument/2006/relationships/image" Target="../media/image3059.png"/><Relationship Id="rId188" Type="http://schemas.openxmlformats.org/officeDocument/2006/relationships/customXml" Target="../ink/ink3087.xml"/><Relationship Id="rId311" Type="http://schemas.openxmlformats.org/officeDocument/2006/relationships/image" Target="../media/image3131.png"/><Relationship Id="rId332" Type="http://schemas.openxmlformats.org/officeDocument/2006/relationships/customXml" Target="../ink/ink3159.xml"/><Relationship Id="rId71" Type="http://schemas.openxmlformats.org/officeDocument/2006/relationships/image" Target="../media/image3012.png"/><Relationship Id="rId92" Type="http://schemas.openxmlformats.org/officeDocument/2006/relationships/customXml" Target="../ink/ink3039.xml"/><Relationship Id="rId213" Type="http://schemas.openxmlformats.org/officeDocument/2006/relationships/image" Target="../media/image3082.png"/><Relationship Id="rId234" Type="http://schemas.openxmlformats.org/officeDocument/2006/relationships/customXml" Target="../ink/ink3110.xml"/><Relationship Id="rId2" Type="http://schemas.openxmlformats.org/officeDocument/2006/relationships/customXml" Target="../ink/ink2994.xml"/><Relationship Id="rId29" Type="http://schemas.openxmlformats.org/officeDocument/2006/relationships/image" Target="../media/image2991.png"/><Relationship Id="rId255" Type="http://schemas.openxmlformats.org/officeDocument/2006/relationships/image" Target="../media/image3103.png"/><Relationship Id="rId276" Type="http://schemas.openxmlformats.org/officeDocument/2006/relationships/customXml" Target="../ink/ink3131.xml"/><Relationship Id="rId297" Type="http://schemas.openxmlformats.org/officeDocument/2006/relationships/image" Target="../media/image3124.png"/><Relationship Id="rId40" Type="http://schemas.openxmlformats.org/officeDocument/2006/relationships/customXml" Target="../ink/ink3013.xml"/><Relationship Id="rId115" Type="http://schemas.openxmlformats.org/officeDocument/2006/relationships/image" Target="../media/image3034.png"/><Relationship Id="rId136" Type="http://schemas.openxmlformats.org/officeDocument/2006/relationships/customXml" Target="../ink/ink3061.xml"/><Relationship Id="rId157" Type="http://schemas.openxmlformats.org/officeDocument/2006/relationships/image" Target="../media/image3054.png"/><Relationship Id="rId178" Type="http://schemas.openxmlformats.org/officeDocument/2006/relationships/customXml" Target="../ink/ink3082.xml"/><Relationship Id="rId301" Type="http://schemas.openxmlformats.org/officeDocument/2006/relationships/image" Target="../media/image3126.png"/><Relationship Id="rId322" Type="http://schemas.openxmlformats.org/officeDocument/2006/relationships/customXml" Target="../ink/ink3154.xml"/><Relationship Id="rId343" Type="http://schemas.openxmlformats.org/officeDocument/2006/relationships/image" Target="../media/image3147.png"/><Relationship Id="rId61" Type="http://schemas.openxmlformats.org/officeDocument/2006/relationships/image" Target="../media/image3007.png"/><Relationship Id="rId82" Type="http://schemas.openxmlformats.org/officeDocument/2006/relationships/customXml" Target="../ink/ink3034.xml"/><Relationship Id="rId199" Type="http://schemas.openxmlformats.org/officeDocument/2006/relationships/image" Target="../media/image3075.png"/><Relationship Id="rId203" Type="http://schemas.openxmlformats.org/officeDocument/2006/relationships/image" Target="../media/image3077.png"/><Relationship Id="rId19" Type="http://schemas.openxmlformats.org/officeDocument/2006/relationships/image" Target="../media/image2986.png"/><Relationship Id="rId224" Type="http://schemas.openxmlformats.org/officeDocument/2006/relationships/customXml" Target="../ink/ink3105.xml"/><Relationship Id="rId245" Type="http://schemas.openxmlformats.org/officeDocument/2006/relationships/image" Target="../media/image3098.png"/><Relationship Id="rId266" Type="http://schemas.openxmlformats.org/officeDocument/2006/relationships/customXml" Target="../ink/ink3126.xml"/><Relationship Id="rId287" Type="http://schemas.openxmlformats.org/officeDocument/2006/relationships/image" Target="../media/image3119.png"/><Relationship Id="rId30" Type="http://schemas.openxmlformats.org/officeDocument/2006/relationships/customXml" Target="../ink/ink3008.xml"/><Relationship Id="rId105" Type="http://schemas.openxmlformats.org/officeDocument/2006/relationships/image" Target="../media/image3029.png"/><Relationship Id="rId126" Type="http://schemas.openxmlformats.org/officeDocument/2006/relationships/customXml" Target="../ink/ink3056.xml"/><Relationship Id="rId147" Type="http://schemas.openxmlformats.org/officeDocument/2006/relationships/image" Target="../media/image3049.png"/><Relationship Id="rId168" Type="http://schemas.openxmlformats.org/officeDocument/2006/relationships/customXml" Target="../ink/ink3077.xml"/><Relationship Id="rId312" Type="http://schemas.openxmlformats.org/officeDocument/2006/relationships/customXml" Target="../ink/ink3149.xml"/><Relationship Id="rId333" Type="http://schemas.openxmlformats.org/officeDocument/2006/relationships/image" Target="../media/image3142.png"/><Relationship Id="rId51" Type="http://schemas.openxmlformats.org/officeDocument/2006/relationships/image" Target="../media/image3002.png"/><Relationship Id="rId72" Type="http://schemas.openxmlformats.org/officeDocument/2006/relationships/customXml" Target="../ink/ink3029.xml"/><Relationship Id="rId93" Type="http://schemas.openxmlformats.org/officeDocument/2006/relationships/image" Target="../media/image3023.png"/><Relationship Id="rId189" Type="http://schemas.openxmlformats.org/officeDocument/2006/relationships/image" Target="../media/image3070.png"/><Relationship Id="rId3" Type="http://schemas.openxmlformats.org/officeDocument/2006/relationships/image" Target="../media/image2978.png"/><Relationship Id="rId214" Type="http://schemas.openxmlformats.org/officeDocument/2006/relationships/customXml" Target="../ink/ink3100.xml"/><Relationship Id="rId235" Type="http://schemas.openxmlformats.org/officeDocument/2006/relationships/image" Target="../media/image3093.png"/><Relationship Id="rId256" Type="http://schemas.openxmlformats.org/officeDocument/2006/relationships/customXml" Target="../ink/ink3121.xml"/><Relationship Id="rId277" Type="http://schemas.openxmlformats.org/officeDocument/2006/relationships/image" Target="../media/image3114.png"/><Relationship Id="rId298" Type="http://schemas.openxmlformats.org/officeDocument/2006/relationships/customXml" Target="../ink/ink3142.xml"/><Relationship Id="rId116" Type="http://schemas.openxmlformats.org/officeDocument/2006/relationships/customXml" Target="../ink/ink3051.xml"/><Relationship Id="rId137" Type="http://schemas.openxmlformats.org/officeDocument/2006/relationships/image" Target="../media/image3044.png"/><Relationship Id="rId158" Type="http://schemas.openxmlformats.org/officeDocument/2006/relationships/customXml" Target="../ink/ink3072.xml"/><Relationship Id="rId302" Type="http://schemas.openxmlformats.org/officeDocument/2006/relationships/customXml" Target="../ink/ink3144.xml"/><Relationship Id="rId323" Type="http://schemas.openxmlformats.org/officeDocument/2006/relationships/image" Target="../media/image3137.png"/><Relationship Id="rId344" Type="http://schemas.openxmlformats.org/officeDocument/2006/relationships/customXml" Target="../ink/ink3165.xml"/><Relationship Id="rId20" Type="http://schemas.openxmlformats.org/officeDocument/2006/relationships/customXml" Target="../ink/ink3003.xml"/><Relationship Id="rId41" Type="http://schemas.openxmlformats.org/officeDocument/2006/relationships/image" Target="../media/image2997.png"/><Relationship Id="rId62" Type="http://schemas.openxmlformats.org/officeDocument/2006/relationships/customXml" Target="../ink/ink3024.xml"/><Relationship Id="rId83" Type="http://schemas.openxmlformats.org/officeDocument/2006/relationships/image" Target="../media/image3018.png"/><Relationship Id="rId179" Type="http://schemas.openxmlformats.org/officeDocument/2006/relationships/image" Target="../media/image3065.png"/><Relationship Id="rId190" Type="http://schemas.openxmlformats.org/officeDocument/2006/relationships/customXml" Target="../ink/ink3088.xml"/><Relationship Id="rId204" Type="http://schemas.openxmlformats.org/officeDocument/2006/relationships/customXml" Target="../ink/ink3095.xml"/><Relationship Id="rId225" Type="http://schemas.openxmlformats.org/officeDocument/2006/relationships/image" Target="../media/image3088.png"/><Relationship Id="rId246" Type="http://schemas.openxmlformats.org/officeDocument/2006/relationships/customXml" Target="../ink/ink3116.xml"/><Relationship Id="rId267" Type="http://schemas.openxmlformats.org/officeDocument/2006/relationships/image" Target="../media/image3109.png"/><Relationship Id="rId288" Type="http://schemas.openxmlformats.org/officeDocument/2006/relationships/customXml" Target="../ink/ink3137.xml"/><Relationship Id="rId106" Type="http://schemas.openxmlformats.org/officeDocument/2006/relationships/customXml" Target="../ink/ink3046.xml"/><Relationship Id="rId127" Type="http://schemas.openxmlformats.org/officeDocument/2006/relationships/image" Target="../media/image3039.png"/><Relationship Id="rId313" Type="http://schemas.openxmlformats.org/officeDocument/2006/relationships/image" Target="../media/image3132.png"/><Relationship Id="rId10" Type="http://schemas.openxmlformats.org/officeDocument/2006/relationships/customXml" Target="../ink/ink2998.xml"/><Relationship Id="rId31" Type="http://schemas.openxmlformats.org/officeDocument/2006/relationships/image" Target="../media/image2992.png"/><Relationship Id="rId52" Type="http://schemas.openxmlformats.org/officeDocument/2006/relationships/customXml" Target="../ink/ink3019.xml"/><Relationship Id="rId73" Type="http://schemas.openxmlformats.org/officeDocument/2006/relationships/image" Target="../media/image3013.png"/><Relationship Id="rId94" Type="http://schemas.openxmlformats.org/officeDocument/2006/relationships/customXml" Target="../ink/ink3040.xml"/><Relationship Id="rId148" Type="http://schemas.openxmlformats.org/officeDocument/2006/relationships/customXml" Target="../ink/ink3067.xml"/><Relationship Id="rId169" Type="http://schemas.openxmlformats.org/officeDocument/2006/relationships/image" Target="../media/image3060.png"/><Relationship Id="rId334" Type="http://schemas.openxmlformats.org/officeDocument/2006/relationships/customXml" Target="../ink/ink3160.xml"/><Relationship Id="rId4" Type="http://schemas.openxmlformats.org/officeDocument/2006/relationships/customXml" Target="../ink/ink2995.xml"/><Relationship Id="rId180" Type="http://schemas.openxmlformats.org/officeDocument/2006/relationships/customXml" Target="../ink/ink3083.xml"/><Relationship Id="rId215" Type="http://schemas.openxmlformats.org/officeDocument/2006/relationships/image" Target="../media/image3083.png"/><Relationship Id="rId236" Type="http://schemas.openxmlformats.org/officeDocument/2006/relationships/customXml" Target="../ink/ink3111.xml"/><Relationship Id="rId257" Type="http://schemas.openxmlformats.org/officeDocument/2006/relationships/image" Target="../media/image3104.png"/><Relationship Id="rId278" Type="http://schemas.openxmlformats.org/officeDocument/2006/relationships/customXml" Target="../ink/ink3132.xml"/><Relationship Id="rId303" Type="http://schemas.openxmlformats.org/officeDocument/2006/relationships/image" Target="../media/image3127.png"/><Relationship Id="rId42" Type="http://schemas.openxmlformats.org/officeDocument/2006/relationships/customXml" Target="../ink/ink3014.xml"/><Relationship Id="rId84" Type="http://schemas.openxmlformats.org/officeDocument/2006/relationships/customXml" Target="../ink/ink3035.xml"/><Relationship Id="rId138" Type="http://schemas.openxmlformats.org/officeDocument/2006/relationships/customXml" Target="../ink/ink3062.xml"/><Relationship Id="rId345" Type="http://schemas.openxmlformats.org/officeDocument/2006/relationships/image" Target="../media/image3148.png"/><Relationship Id="rId191" Type="http://schemas.openxmlformats.org/officeDocument/2006/relationships/image" Target="../media/image3071.png"/><Relationship Id="rId205" Type="http://schemas.openxmlformats.org/officeDocument/2006/relationships/image" Target="../media/image3078.png"/><Relationship Id="rId247" Type="http://schemas.openxmlformats.org/officeDocument/2006/relationships/image" Target="../media/image3099.png"/><Relationship Id="rId107" Type="http://schemas.openxmlformats.org/officeDocument/2006/relationships/image" Target="../media/image3030.png"/><Relationship Id="rId289" Type="http://schemas.openxmlformats.org/officeDocument/2006/relationships/image" Target="../media/image3120.png"/><Relationship Id="rId11" Type="http://schemas.openxmlformats.org/officeDocument/2006/relationships/image" Target="../media/image2982.png"/><Relationship Id="rId53" Type="http://schemas.openxmlformats.org/officeDocument/2006/relationships/image" Target="../media/image3003.png"/><Relationship Id="rId149" Type="http://schemas.openxmlformats.org/officeDocument/2006/relationships/image" Target="../media/image3050.png"/><Relationship Id="rId314" Type="http://schemas.openxmlformats.org/officeDocument/2006/relationships/customXml" Target="../ink/ink3150.xml"/><Relationship Id="rId95" Type="http://schemas.openxmlformats.org/officeDocument/2006/relationships/image" Target="../media/image3024.png"/><Relationship Id="rId160" Type="http://schemas.openxmlformats.org/officeDocument/2006/relationships/customXml" Target="../ink/ink3073.xml"/><Relationship Id="rId216" Type="http://schemas.openxmlformats.org/officeDocument/2006/relationships/customXml" Target="../ink/ink3101.xml"/><Relationship Id="rId258" Type="http://schemas.openxmlformats.org/officeDocument/2006/relationships/customXml" Target="../ink/ink3122.xml"/><Relationship Id="rId22" Type="http://schemas.openxmlformats.org/officeDocument/2006/relationships/customXml" Target="../ink/ink3004.xml"/><Relationship Id="rId64" Type="http://schemas.openxmlformats.org/officeDocument/2006/relationships/customXml" Target="../ink/ink3025.xml"/><Relationship Id="rId118" Type="http://schemas.openxmlformats.org/officeDocument/2006/relationships/customXml" Target="../ink/ink3052.xml"/><Relationship Id="rId325" Type="http://schemas.openxmlformats.org/officeDocument/2006/relationships/image" Target="../media/image3138.png"/><Relationship Id="rId171" Type="http://schemas.openxmlformats.org/officeDocument/2006/relationships/image" Target="../media/image3061.png"/><Relationship Id="rId227" Type="http://schemas.openxmlformats.org/officeDocument/2006/relationships/image" Target="../media/image3089.png"/><Relationship Id="rId269" Type="http://schemas.openxmlformats.org/officeDocument/2006/relationships/image" Target="../media/image3110.png"/><Relationship Id="rId33" Type="http://schemas.openxmlformats.org/officeDocument/2006/relationships/image" Target="../media/image2993.png"/><Relationship Id="rId129" Type="http://schemas.openxmlformats.org/officeDocument/2006/relationships/image" Target="../media/image3040.png"/><Relationship Id="rId280" Type="http://schemas.openxmlformats.org/officeDocument/2006/relationships/customXml" Target="../ink/ink3133.xml"/><Relationship Id="rId336" Type="http://schemas.openxmlformats.org/officeDocument/2006/relationships/customXml" Target="../ink/ink3161.xml"/><Relationship Id="rId75" Type="http://schemas.openxmlformats.org/officeDocument/2006/relationships/image" Target="../media/image3014.png"/><Relationship Id="rId140" Type="http://schemas.openxmlformats.org/officeDocument/2006/relationships/customXml" Target="../ink/ink3063.xml"/><Relationship Id="rId182" Type="http://schemas.openxmlformats.org/officeDocument/2006/relationships/customXml" Target="../ink/ink3084.xml"/><Relationship Id="rId6" Type="http://schemas.openxmlformats.org/officeDocument/2006/relationships/customXml" Target="../ink/ink2996.xml"/><Relationship Id="rId238" Type="http://schemas.openxmlformats.org/officeDocument/2006/relationships/customXml" Target="../ink/ink3112.xml"/><Relationship Id="rId291" Type="http://schemas.openxmlformats.org/officeDocument/2006/relationships/image" Target="../media/image3121.png"/><Relationship Id="rId305" Type="http://schemas.openxmlformats.org/officeDocument/2006/relationships/image" Target="../media/image3128.png"/><Relationship Id="rId44" Type="http://schemas.openxmlformats.org/officeDocument/2006/relationships/customXml" Target="../ink/ink3015.xml"/><Relationship Id="rId86" Type="http://schemas.openxmlformats.org/officeDocument/2006/relationships/customXml" Target="../ink/ink3036.xml"/><Relationship Id="rId151" Type="http://schemas.openxmlformats.org/officeDocument/2006/relationships/image" Target="../media/image3051.png"/><Relationship Id="rId193" Type="http://schemas.openxmlformats.org/officeDocument/2006/relationships/image" Target="../media/image3072.png"/><Relationship Id="rId207" Type="http://schemas.openxmlformats.org/officeDocument/2006/relationships/image" Target="../media/image3079.png"/><Relationship Id="rId249" Type="http://schemas.openxmlformats.org/officeDocument/2006/relationships/image" Target="../media/image3100.png"/><Relationship Id="rId13" Type="http://schemas.openxmlformats.org/officeDocument/2006/relationships/image" Target="../media/image2983.png"/><Relationship Id="rId109" Type="http://schemas.openxmlformats.org/officeDocument/2006/relationships/image" Target="../media/image3031.png"/><Relationship Id="rId260" Type="http://schemas.openxmlformats.org/officeDocument/2006/relationships/customXml" Target="../ink/ink3123.xml"/><Relationship Id="rId316" Type="http://schemas.openxmlformats.org/officeDocument/2006/relationships/customXml" Target="../ink/ink3151.xml"/><Relationship Id="rId55" Type="http://schemas.openxmlformats.org/officeDocument/2006/relationships/image" Target="../media/image3004.png"/><Relationship Id="rId97" Type="http://schemas.openxmlformats.org/officeDocument/2006/relationships/image" Target="../media/image3025.png"/><Relationship Id="rId120" Type="http://schemas.openxmlformats.org/officeDocument/2006/relationships/customXml" Target="../ink/ink3053.xml"/><Relationship Id="rId162" Type="http://schemas.openxmlformats.org/officeDocument/2006/relationships/customXml" Target="../ink/ink3074.xml"/><Relationship Id="rId218" Type="http://schemas.openxmlformats.org/officeDocument/2006/relationships/customXml" Target="../ink/ink3102.xml"/><Relationship Id="rId271" Type="http://schemas.openxmlformats.org/officeDocument/2006/relationships/image" Target="../media/image3111.png"/><Relationship Id="rId24" Type="http://schemas.openxmlformats.org/officeDocument/2006/relationships/customXml" Target="../ink/ink3005.xml"/><Relationship Id="rId66" Type="http://schemas.openxmlformats.org/officeDocument/2006/relationships/customXml" Target="../ink/ink3026.xml"/><Relationship Id="rId131" Type="http://schemas.openxmlformats.org/officeDocument/2006/relationships/image" Target="../media/image3041.png"/><Relationship Id="rId327" Type="http://schemas.openxmlformats.org/officeDocument/2006/relationships/image" Target="../media/image3139.png"/><Relationship Id="rId173" Type="http://schemas.openxmlformats.org/officeDocument/2006/relationships/image" Target="../media/image3062.png"/><Relationship Id="rId229" Type="http://schemas.openxmlformats.org/officeDocument/2006/relationships/image" Target="../media/image3090.png"/><Relationship Id="rId240" Type="http://schemas.openxmlformats.org/officeDocument/2006/relationships/customXml" Target="../ink/ink311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1.png"/><Relationship Id="rId299" Type="http://schemas.openxmlformats.org/officeDocument/2006/relationships/image" Target="../media/image291.png"/><Relationship Id="rId21" Type="http://schemas.openxmlformats.org/officeDocument/2006/relationships/image" Target="../media/image153.png"/><Relationship Id="rId63" Type="http://schemas.openxmlformats.org/officeDocument/2006/relationships/image" Target="../media/image174.png"/><Relationship Id="rId159" Type="http://schemas.openxmlformats.org/officeDocument/2006/relationships/image" Target="../media/image222.png"/><Relationship Id="rId170" Type="http://schemas.openxmlformats.org/officeDocument/2006/relationships/customXml" Target="../ink/ink228.xml"/><Relationship Id="rId226" Type="http://schemas.openxmlformats.org/officeDocument/2006/relationships/customXml" Target="../ink/ink256.xml"/><Relationship Id="rId268" Type="http://schemas.openxmlformats.org/officeDocument/2006/relationships/customXml" Target="../ink/ink277.xml"/><Relationship Id="rId32" Type="http://schemas.openxmlformats.org/officeDocument/2006/relationships/customXml" Target="../ink/ink159.xml"/><Relationship Id="rId74" Type="http://schemas.openxmlformats.org/officeDocument/2006/relationships/customXml" Target="../ink/ink180.xml"/><Relationship Id="rId128" Type="http://schemas.openxmlformats.org/officeDocument/2006/relationships/customXml" Target="../ink/ink207.xml"/><Relationship Id="rId5" Type="http://schemas.openxmlformats.org/officeDocument/2006/relationships/image" Target="../media/image145.png"/><Relationship Id="rId181" Type="http://schemas.openxmlformats.org/officeDocument/2006/relationships/image" Target="../media/image232.png"/><Relationship Id="rId237" Type="http://schemas.openxmlformats.org/officeDocument/2006/relationships/image" Target="../media/image260.png"/><Relationship Id="rId279" Type="http://schemas.openxmlformats.org/officeDocument/2006/relationships/image" Target="../media/image281.png"/><Relationship Id="rId43" Type="http://schemas.openxmlformats.org/officeDocument/2006/relationships/image" Target="../media/image164.png"/><Relationship Id="rId139" Type="http://schemas.openxmlformats.org/officeDocument/2006/relationships/image" Target="../media/image212.png"/><Relationship Id="rId290" Type="http://schemas.openxmlformats.org/officeDocument/2006/relationships/customXml" Target="../ink/ink288.xml"/><Relationship Id="rId304" Type="http://schemas.openxmlformats.org/officeDocument/2006/relationships/customXml" Target="../ink/ink295.xml"/><Relationship Id="rId85" Type="http://schemas.openxmlformats.org/officeDocument/2006/relationships/image" Target="../media/image185.png"/><Relationship Id="rId150" Type="http://schemas.openxmlformats.org/officeDocument/2006/relationships/customXml" Target="../ink/ink218.xml"/><Relationship Id="rId192" Type="http://schemas.openxmlformats.org/officeDocument/2006/relationships/customXml" Target="../ink/ink239.xml"/><Relationship Id="rId206" Type="http://schemas.openxmlformats.org/officeDocument/2006/relationships/customXml" Target="../ink/ink246.xml"/><Relationship Id="rId248" Type="http://schemas.openxmlformats.org/officeDocument/2006/relationships/customXml" Target="../ink/ink267.xml"/><Relationship Id="rId12" Type="http://schemas.openxmlformats.org/officeDocument/2006/relationships/customXml" Target="../ink/ink149.xml"/><Relationship Id="rId108" Type="http://schemas.openxmlformats.org/officeDocument/2006/relationships/customXml" Target="../ink/ink197.xml"/><Relationship Id="rId315" Type="http://schemas.openxmlformats.org/officeDocument/2006/relationships/image" Target="../media/image299.png"/><Relationship Id="rId54" Type="http://schemas.openxmlformats.org/officeDocument/2006/relationships/customXml" Target="../ink/ink170.xml"/><Relationship Id="rId96" Type="http://schemas.openxmlformats.org/officeDocument/2006/relationships/customXml" Target="../ink/ink191.xml"/><Relationship Id="rId161" Type="http://schemas.openxmlformats.org/officeDocument/2006/relationships/image" Target="../media/image223.png"/><Relationship Id="rId217" Type="http://schemas.openxmlformats.org/officeDocument/2006/relationships/image" Target="../media/image250.png"/><Relationship Id="rId259" Type="http://schemas.openxmlformats.org/officeDocument/2006/relationships/image" Target="../media/image271.png"/><Relationship Id="rId23" Type="http://schemas.openxmlformats.org/officeDocument/2006/relationships/image" Target="../media/image154.png"/><Relationship Id="rId119" Type="http://schemas.openxmlformats.org/officeDocument/2006/relationships/image" Target="../media/image202.png"/><Relationship Id="rId270" Type="http://schemas.openxmlformats.org/officeDocument/2006/relationships/customXml" Target="../ink/ink278.xml"/><Relationship Id="rId65" Type="http://schemas.openxmlformats.org/officeDocument/2006/relationships/image" Target="../media/image175.png"/><Relationship Id="rId130" Type="http://schemas.openxmlformats.org/officeDocument/2006/relationships/customXml" Target="../ink/ink208.xml"/><Relationship Id="rId172" Type="http://schemas.openxmlformats.org/officeDocument/2006/relationships/customXml" Target="../ink/ink229.xml"/><Relationship Id="rId228" Type="http://schemas.openxmlformats.org/officeDocument/2006/relationships/customXml" Target="../ink/ink257.xml"/><Relationship Id="rId13" Type="http://schemas.openxmlformats.org/officeDocument/2006/relationships/image" Target="../media/image149.png"/><Relationship Id="rId109" Type="http://schemas.openxmlformats.org/officeDocument/2006/relationships/image" Target="../media/image197.png"/><Relationship Id="rId260" Type="http://schemas.openxmlformats.org/officeDocument/2006/relationships/customXml" Target="../ink/ink273.xml"/><Relationship Id="rId281" Type="http://schemas.openxmlformats.org/officeDocument/2006/relationships/image" Target="../media/image282.png"/><Relationship Id="rId316" Type="http://schemas.openxmlformats.org/officeDocument/2006/relationships/customXml" Target="../ink/ink301.xml"/><Relationship Id="rId34" Type="http://schemas.openxmlformats.org/officeDocument/2006/relationships/customXml" Target="../ink/ink160.xml"/><Relationship Id="rId55" Type="http://schemas.openxmlformats.org/officeDocument/2006/relationships/image" Target="../media/image170.png"/><Relationship Id="rId76" Type="http://schemas.openxmlformats.org/officeDocument/2006/relationships/customXml" Target="../ink/ink181.xml"/><Relationship Id="rId97" Type="http://schemas.openxmlformats.org/officeDocument/2006/relationships/image" Target="../media/image191.png"/><Relationship Id="rId120" Type="http://schemas.openxmlformats.org/officeDocument/2006/relationships/customXml" Target="../ink/ink203.xml"/><Relationship Id="rId141" Type="http://schemas.openxmlformats.org/officeDocument/2006/relationships/image" Target="../media/image213.png"/><Relationship Id="rId7" Type="http://schemas.openxmlformats.org/officeDocument/2006/relationships/image" Target="../media/image146.png"/><Relationship Id="rId162" Type="http://schemas.openxmlformats.org/officeDocument/2006/relationships/customXml" Target="../ink/ink224.xml"/><Relationship Id="rId183" Type="http://schemas.openxmlformats.org/officeDocument/2006/relationships/image" Target="../media/image233.png"/><Relationship Id="rId218" Type="http://schemas.openxmlformats.org/officeDocument/2006/relationships/customXml" Target="../ink/ink252.xml"/><Relationship Id="rId239" Type="http://schemas.openxmlformats.org/officeDocument/2006/relationships/image" Target="../media/image261.png"/><Relationship Id="rId250" Type="http://schemas.openxmlformats.org/officeDocument/2006/relationships/customXml" Target="../ink/ink268.xml"/><Relationship Id="rId271" Type="http://schemas.openxmlformats.org/officeDocument/2006/relationships/image" Target="../media/image277.png"/><Relationship Id="rId292" Type="http://schemas.openxmlformats.org/officeDocument/2006/relationships/customXml" Target="../ink/ink289.xml"/><Relationship Id="rId306" Type="http://schemas.openxmlformats.org/officeDocument/2006/relationships/customXml" Target="../ink/ink296.xml"/><Relationship Id="rId24" Type="http://schemas.openxmlformats.org/officeDocument/2006/relationships/customXml" Target="../ink/ink155.xml"/><Relationship Id="rId45" Type="http://schemas.openxmlformats.org/officeDocument/2006/relationships/image" Target="../media/image165.png"/><Relationship Id="rId66" Type="http://schemas.openxmlformats.org/officeDocument/2006/relationships/customXml" Target="../ink/ink176.xml"/><Relationship Id="rId87" Type="http://schemas.openxmlformats.org/officeDocument/2006/relationships/image" Target="../media/image186.png"/><Relationship Id="rId110" Type="http://schemas.openxmlformats.org/officeDocument/2006/relationships/customXml" Target="../ink/ink198.xml"/><Relationship Id="rId131" Type="http://schemas.openxmlformats.org/officeDocument/2006/relationships/image" Target="../media/image208.png"/><Relationship Id="rId152" Type="http://schemas.openxmlformats.org/officeDocument/2006/relationships/customXml" Target="../ink/ink219.xml"/><Relationship Id="rId173" Type="http://schemas.openxmlformats.org/officeDocument/2006/relationships/image" Target="../media/image229.png"/><Relationship Id="rId194" Type="http://schemas.openxmlformats.org/officeDocument/2006/relationships/customXml" Target="../ink/ink240.xml"/><Relationship Id="rId208" Type="http://schemas.openxmlformats.org/officeDocument/2006/relationships/customXml" Target="../ink/ink247.xml"/><Relationship Id="rId229" Type="http://schemas.openxmlformats.org/officeDocument/2006/relationships/image" Target="../media/image256.png"/><Relationship Id="rId240" Type="http://schemas.openxmlformats.org/officeDocument/2006/relationships/customXml" Target="../ink/ink263.xml"/><Relationship Id="rId261" Type="http://schemas.openxmlformats.org/officeDocument/2006/relationships/image" Target="../media/image272.png"/><Relationship Id="rId14" Type="http://schemas.openxmlformats.org/officeDocument/2006/relationships/customXml" Target="../ink/ink150.xml"/><Relationship Id="rId35" Type="http://schemas.openxmlformats.org/officeDocument/2006/relationships/image" Target="../media/image160.png"/><Relationship Id="rId56" Type="http://schemas.openxmlformats.org/officeDocument/2006/relationships/customXml" Target="../ink/ink171.xml"/><Relationship Id="rId77" Type="http://schemas.openxmlformats.org/officeDocument/2006/relationships/image" Target="../media/image181.png"/><Relationship Id="rId100" Type="http://schemas.openxmlformats.org/officeDocument/2006/relationships/customXml" Target="../ink/ink193.xml"/><Relationship Id="rId282" Type="http://schemas.openxmlformats.org/officeDocument/2006/relationships/customXml" Target="../ink/ink284.xml"/><Relationship Id="rId317" Type="http://schemas.openxmlformats.org/officeDocument/2006/relationships/image" Target="../media/image300.png"/><Relationship Id="rId8" Type="http://schemas.openxmlformats.org/officeDocument/2006/relationships/customXml" Target="../ink/ink147.xml"/><Relationship Id="rId98" Type="http://schemas.openxmlformats.org/officeDocument/2006/relationships/customXml" Target="../ink/ink192.xml"/><Relationship Id="rId121" Type="http://schemas.openxmlformats.org/officeDocument/2006/relationships/image" Target="../media/image203.png"/><Relationship Id="rId142" Type="http://schemas.openxmlformats.org/officeDocument/2006/relationships/customXml" Target="../ink/ink214.xml"/><Relationship Id="rId163" Type="http://schemas.openxmlformats.org/officeDocument/2006/relationships/image" Target="../media/image224.png"/><Relationship Id="rId184" Type="http://schemas.openxmlformats.org/officeDocument/2006/relationships/customXml" Target="../ink/ink235.xml"/><Relationship Id="rId219" Type="http://schemas.openxmlformats.org/officeDocument/2006/relationships/image" Target="../media/image251.png"/><Relationship Id="rId230" Type="http://schemas.openxmlformats.org/officeDocument/2006/relationships/customXml" Target="../ink/ink258.xml"/><Relationship Id="rId251" Type="http://schemas.openxmlformats.org/officeDocument/2006/relationships/image" Target="../media/image267.png"/><Relationship Id="rId25" Type="http://schemas.openxmlformats.org/officeDocument/2006/relationships/image" Target="../media/image155.png"/><Relationship Id="rId46" Type="http://schemas.openxmlformats.org/officeDocument/2006/relationships/customXml" Target="../ink/ink166.xml"/><Relationship Id="rId67" Type="http://schemas.openxmlformats.org/officeDocument/2006/relationships/image" Target="../media/image176.png"/><Relationship Id="rId272" Type="http://schemas.openxmlformats.org/officeDocument/2006/relationships/customXml" Target="../ink/ink279.xml"/><Relationship Id="rId293" Type="http://schemas.openxmlformats.org/officeDocument/2006/relationships/image" Target="../media/image288.png"/><Relationship Id="rId307" Type="http://schemas.openxmlformats.org/officeDocument/2006/relationships/image" Target="../media/image295.png"/><Relationship Id="rId88" Type="http://schemas.openxmlformats.org/officeDocument/2006/relationships/customXml" Target="../ink/ink187.xml"/><Relationship Id="rId111" Type="http://schemas.openxmlformats.org/officeDocument/2006/relationships/image" Target="../media/image198.png"/><Relationship Id="rId132" Type="http://schemas.openxmlformats.org/officeDocument/2006/relationships/customXml" Target="../ink/ink209.xml"/><Relationship Id="rId153" Type="http://schemas.openxmlformats.org/officeDocument/2006/relationships/image" Target="../media/image219.png"/><Relationship Id="rId174" Type="http://schemas.openxmlformats.org/officeDocument/2006/relationships/customXml" Target="../ink/ink230.xml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220" Type="http://schemas.openxmlformats.org/officeDocument/2006/relationships/customXml" Target="../ink/ink253.xml"/><Relationship Id="rId241" Type="http://schemas.openxmlformats.org/officeDocument/2006/relationships/image" Target="../media/image262.png"/><Relationship Id="rId15" Type="http://schemas.openxmlformats.org/officeDocument/2006/relationships/image" Target="../media/image150.png"/><Relationship Id="rId36" Type="http://schemas.openxmlformats.org/officeDocument/2006/relationships/customXml" Target="../ink/ink161.xml"/><Relationship Id="rId57" Type="http://schemas.openxmlformats.org/officeDocument/2006/relationships/image" Target="../media/image171.png"/><Relationship Id="rId262" Type="http://schemas.openxmlformats.org/officeDocument/2006/relationships/customXml" Target="../ink/ink274.xml"/><Relationship Id="rId283" Type="http://schemas.openxmlformats.org/officeDocument/2006/relationships/image" Target="../media/image283.png"/><Relationship Id="rId78" Type="http://schemas.openxmlformats.org/officeDocument/2006/relationships/customXml" Target="../ink/ink182.xml"/><Relationship Id="rId99" Type="http://schemas.openxmlformats.org/officeDocument/2006/relationships/image" Target="../media/image192.png"/><Relationship Id="rId101" Type="http://schemas.openxmlformats.org/officeDocument/2006/relationships/image" Target="../media/image193.png"/><Relationship Id="rId122" Type="http://schemas.openxmlformats.org/officeDocument/2006/relationships/customXml" Target="../ink/ink204.xml"/><Relationship Id="rId143" Type="http://schemas.openxmlformats.org/officeDocument/2006/relationships/image" Target="../media/image214.png"/><Relationship Id="rId164" Type="http://schemas.openxmlformats.org/officeDocument/2006/relationships/customXml" Target="../ink/ink225.xml"/><Relationship Id="rId185" Type="http://schemas.openxmlformats.org/officeDocument/2006/relationships/image" Target="../media/image234.png"/><Relationship Id="rId9" Type="http://schemas.openxmlformats.org/officeDocument/2006/relationships/image" Target="../media/image147.png"/><Relationship Id="rId210" Type="http://schemas.openxmlformats.org/officeDocument/2006/relationships/customXml" Target="../ink/ink248.xml"/><Relationship Id="rId26" Type="http://schemas.openxmlformats.org/officeDocument/2006/relationships/customXml" Target="../ink/ink156.xml"/><Relationship Id="rId231" Type="http://schemas.openxmlformats.org/officeDocument/2006/relationships/image" Target="../media/image257.png"/><Relationship Id="rId252" Type="http://schemas.openxmlformats.org/officeDocument/2006/relationships/customXml" Target="../ink/ink269.xml"/><Relationship Id="rId273" Type="http://schemas.openxmlformats.org/officeDocument/2006/relationships/image" Target="../media/image278.png"/><Relationship Id="rId294" Type="http://schemas.openxmlformats.org/officeDocument/2006/relationships/customXml" Target="../ink/ink290.xml"/><Relationship Id="rId308" Type="http://schemas.openxmlformats.org/officeDocument/2006/relationships/customXml" Target="../ink/ink297.xml"/><Relationship Id="rId47" Type="http://schemas.openxmlformats.org/officeDocument/2006/relationships/image" Target="../media/image166.png"/><Relationship Id="rId68" Type="http://schemas.openxmlformats.org/officeDocument/2006/relationships/customXml" Target="../ink/ink177.xml"/><Relationship Id="rId89" Type="http://schemas.openxmlformats.org/officeDocument/2006/relationships/image" Target="../media/image187.png"/><Relationship Id="rId112" Type="http://schemas.openxmlformats.org/officeDocument/2006/relationships/customXml" Target="../ink/ink199.xml"/><Relationship Id="rId133" Type="http://schemas.openxmlformats.org/officeDocument/2006/relationships/image" Target="../media/image209.png"/><Relationship Id="rId154" Type="http://schemas.openxmlformats.org/officeDocument/2006/relationships/customXml" Target="../ink/ink220.xml"/><Relationship Id="rId175" Type="http://schemas.openxmlformats.org/officeDocument/2006/relationships/image" Target="../media/image94.png"/><Relationship Id="rId196" Type="http://schemas.openxmlformats.org/officeDocument/2006/relationships/customXml" Target="../ink/ink241.xml"/><Relationship Id="rId200" Type="http://schemas.openxmlformats.org/officeDocument/2006/relationships/customXml" Target="../ink/ink243.xml"/><Relationship Id="rId16" Type="http://schemas.openxmlformats.org/officeDocument/2006/relationships/customXml" Target="../ink/ink151.xml"/><Relationship Id="rId221" Type="http://schemas.openxmlformats.org/officeDocument/2006/relationships/image" Target="../media/image252.png"/><Relationship Id="rId242" Type="http://schemas.openxmlformats.org/officeDocument/2006/relationships/customXml" Target="../ink/ink264.xml"/><Relationship Id="rId263" Type="http://schemas.openxmlformats.org/officeDocument/2006/relationships/image" Target="../media/image273.png"/><Relationship Id="rId284" Type="http://schemas.openxmlformats.org/officeDocument/2006/relationships/customXml" Target="../ink/ink285.xml"/><Relationship Id="rId37" Type="http://schemas.openxmlformats.org/officeDocument/2006/relationships/image" Target="../media/image161.png"/><Relationship Id="rId58" Type="http://schemas.openxmlformats.org/officeDocument/2006/relationships/customXml" Target="../ink/ink172.xml"/><Relationship Id="rId79" Type="http://schemas.openxmlformats.org/officeDocument/2006/relationships/image" Target="../media/image182.png"/><Relationship Id="rId102" Type="http://schemas.openxmlformats.org/officeDocument/2006/relationships/customXml" Target="../ink/ink194.xml"/><Relationship Id="rId123" Type="http://schemas.openxmlformats.org/officeDocument/2006/relationships/image" Target="../media/image204.png"/><Relationship Id="rId144" Type="http://schemas.openxmlformats.org/officeDocument/2006/relationships/customXml" Target="../ink/ink215.xml"/><Relationship Id="rId90" Type="http://schemas.openxmlformats.org/officeDocument/2006/relationships/customXml" Target="../ink/ink188.xml"/><Relationship Id="rId165" Type="http://schemas.openxmlformats.org/officeDocument/2006/relationships/image" Target="../media/image225.png"/><Relationship Id="rId186" Type="http://schemas.openxmlformats.org/officeDocument/2006/relationships/customXml" Target="../ink/ink236.xml"/><Relationship Id="rId211" Type="http://schemas.openxmlformats.org/officeDocument/2006/relationships/image" Target="../media/image247.png"/><Relationship Id="rId232" Type="http://schemas.openxmlformats.org/officeDocument/2006/relationships/customXml" Target="../ink/ink259.xml"/><Relationship Id="rId253" Type="http://schemas.openxmlformats.org/officeDocument/2006/relationships/image" Target="../media/image268.png"/><Relationship Id="rId274" Type="http://schemas.openxmlformats.org/officeDocument/2006/relationships/customXml" Target="../ink/ink280.xml"/><Relationship Id="rId295" Type="http://schemas.openxmlformats.org/officeDocument/2006/relationships/image" Target="../media/image289.png"/><Relationship Id="rId309" Type="http://schemas.openxmlformats.org/officeDocument/2006/relationships/image" Target="../media/image296.png"/><Relationship Id="rId27" Type="http://schemas.openxmlformats.org/officeDocument/2006/relationships/image" Target="../media/image156.png"/><Relationship Id="rId48" Type="http://schemas.openxmlformats.org/officeDocument/2006/relationships/customXml" Target="../ink/ink167.xml"/><Relationship Id="rId69" Type="http://schemas.openxmlformats.org/officeDocument/2006/relationships/image" Target="../media/image177.png"/><Relationship Id="rId113" Type="http://schemas.openxmlformats.org/officeDocument/2006/relationships/image" Target="../media/image199.png"/><Relationship Id="rId134" Type="http://schemas.openxmlformats.org/officeDocument/2006/relationships/customXml" Target="../ink/ink210.xml"/><Relationship Id="rId80" Type="http://schemas.openxmlformats.org/officeDocument/2006/relationships/customXml" Target="../ink/ink183.xml"/><Relationship Id="rId155" Type="http://schemas.openxmlformats.org/officeDocument/2006/relationships/image" Target="../media/image220.png"/><Relationship Id="rId176" Type="http://schemas.openxmlformats.org/officeDocument/2006/relationships/customXml" Target="../ink/ink231.xml"/><Relationship Id="rId197" Type="http://schemas.openxmlformats.org/officeDocument/2006/relationships/image" Target="../media/image240.png"/><Relationship Id="rId201" Type="http://schemas.openxmlformats.org/officeDocument/2006/relationships/image" Target="../media/image242.png"/><Relationship Id="rId222" Type="http://schemas.openxmlformats.org/officeDocument/2006/relationships/customXml" Target="../ink/ink254.xml"/><Relationship Id="rId243" Type="http://schemas.openxmlformats.org/officeDocument/2006/relationships/image" Target="../media/image263.png"/><Relationship Id="rId264" Type="http://schemas.openxmlformats.org/officeDocument/2006/relationships/customXml" Target="../ink/ink275.xml"/><Relationship Id="rId285" Type="http://schemas.openxmlformats.org/officeDocument/2006/relationships/image" Target="../media/image284.png"/><Relationship Id="rId17" Type="http://schemas.openxmlformats.org/officeDocument/2006/relationships/image" Target="../media/image151.png"/><Relationship Id="rId38" Type="http://schemas.openxmlformats.org/officeDocument/2006/relationships/customXml" Target="../ink/ink162.xml"/><Relationship Id="rId59" Type="http://schemas.openxmlformats.org/officeDocument/2006/relationships/image" Target="../media/image172.png"/><Relationship Id="rId103" Type="http://schemas.openxmlformats.org/officeDocument/2006/relationships/image" Target="../media/image194.png"/><Relationship Id="rId124" Type="http://schemas.openxmlformats.org/officeDocument/2006/relationships/customXml" Target="../ink/ink205.xml"/><Relationship Id="rId310" Type="http://schemas.openxmlformats.org/officeDocument/2006/relationships/customXml" Target="../ink/ink298.xml"/><Relationship Id="rId70" Type="http://schemas.openxmlformats.org/officeDocument/2006/relationships/customXml" Target="../ink/ink178.xml"/><Relationship Id="rId91" Type="http://schemas.openxmlformats.org/officeDocument/2006/relationships/image" Target="../media/image188.png"/><Relationship Id="rId145" Type="http://schemas.openxmlformats.org/officeDocument/2006/relationships/image" Target="../media/image215.png"/><Relationship Id="rId166" Type="http://schemas.openxmlformats.org/officeDocument/2006/relationships/customXml" Target="../ink/ink226.xml"/><Relationship Id="rId187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9.xml"/><Relationship Id="rId233" Type="http://schemas.openxmlformats.org/officeDocument/2006/relationships/image" Target="../media/image258.png"/><Relationship Id="rId254" Type="http://schemas.openxmlformats.org/officeDocument/2006/relationships/customXml" Target="../ink/ink270.xml"/><Relationship Id="rId28" Type="http://schemas.openxmlformats.org/officeDocument/2006/relationships/customXml" Target="../ink/ink157.xml"/><Relationship Id="rId49" Type="http://schemas.openxmlformats.org/officeDocument/2006/relationships/image" Target="../media/image167.png"/><Relationship Id="rId114" Type="http://schemas.openxmlformats.org/officeDocument/2006/relationships/customXml" Target="../ink/ink200.xml"/><Relationship Id="rId275" Type="http://schemas.openxmlformats.org/officeDocument/2006/relationships/image" Target="../media/image279.png"/><Relationship Id="rId296" Type="http://schemas.openxmlformats.org/officeDocument/2006/relationships/customXml" Target="../ink/ink291.xml"/><Relationship Id="rId300" Type="http://schemas.openxmlformats.org/officeDocument/2006/relationships/customXml" Target="../ink/ink293.xml"/><Relationship Id="rId60" Type="http://schemas.openxmlformats.org/officeDocument/2006/relationships/customXml" Target="../ink/ink173.xml"/><Relationship Id="rId81" Type="http://schemas.openxmlformats.org/officeDocument/2006/relationships/image" Target="../media/image183.png"/><Relationship Id="rId135" Type="http://schemas.openxmlformats.org/officeDocument/2006/relationships/image" Target="../media/image210.png"/><Relationship Id="rId156" Type="http://schemas.openxmlformats.org/officeDocument/2006/relationships/customXml" Target="../ink/ink221.xml"/><Relationship Id="rId177" Type="http://schemas.openxmlformats.org/officeDocument/2006/relationships/image" Target="../media/image230.png"/><Relationship Id="rId198" Type="http://schemas.openxmlformats.org/officeDocument/2006/relationships/customXml" Target="../ink/ink242.xml"/><Relationship Id="rId202" Type="http://schemas.openxmlformats.org/officeDocument/2006/relationships/customXml" Target="../ink/ink244.xml"/><Relationship Id="rId223" Type="http://schemas.openxmlformats.org/officeDocument/2006/relationships/image" Target="../media/image253.png"/><Relationship Id="rId244" Type="http://schemas.openxmlformats.org/officeDocument/2006/relationships/customXml" Target="../ink/ink265.xml"/><Relationship Id="rId18" Type="http://schemas.openxmlformats.org/officeDocument/2006/relationships/customXml" Target="../ink/ink152.xml"/><Relationship Id="rId39" Type="http://schemas.openxmlformats.org/officeDocument/2006/relationships/image" Target="../media/image162.png"/><Relationship Id="rId265" Type="http://schemas.openxmlformats.org/officeDocument/2006/relationships/image" Target="../media/image274.png"/><Relationship Id="rId286" Type="http://schemas.openxmlformats.org/officeDocument/2006/relationships/customXml" Target="../ink/ink286.xml"/><Relationship Id="rId50" Type="http://schemas.openxmlformats.org/officeDocument/2006/relationships/customXml" Target="../ink/ink168.xml"/><Relationship Id="rId104" Type="http://schemas.openxmlformats.org/officeDocument/2006/relationships/customXml" Target="../ink/ink195.xml"/><Relationship Id="rId125" Type="http://schemas.openxmlformats.org/officeDocument/2006/relationships/image" Target="../media/image205.png"/><Relationship Id="rId146" Type="http://schemas.openxmlformats.org/officeDocument/2006/relationships/customXml" Target="../ink/ink216.xml"/><Relationship Id="rId167" Type="http://schemas.openxmlformats.org/officeDocument/2006/relationships/image" Target="../media/image226.png"/><Relationship Id="rId188" Type="http://schemas.openxmlformats.org/officeDocument/2006/relationships/customXml" Target="../ink/ink237.xml"/><Relationship Id="rId311" Type="http://schemas.openxmlformats.org/officeDocument/2006/relationships/image" Target="../media/image297.png"/><Relationship Id="rId71" Type="http://schemas.openxmlformats.org/officeDocument/2006/relationships/image" Target="../media/image178.png"/><Relationship Id="rId92" Type="http://schemas.openxmlformats.org/officeDocument/2006/relationships/customXml" Target="../ink/ink189.xml"/><Relationship Id="rId213" Type="http://schemas.openxmlformats.org/officeDocument/2006/relationships/image" Target="../media/image248.png"/><Relationship Id="rId234" Type="http://schemas.openxmlformats.org/officeDocument/2006/relationships/customXml" Target="../ink/ink260.xml"/><Relationship Id="rId2" Type="http://schemas.openxmlformats.org/officeDocument/2006/relationships/customXml" Target="../ink/ink144.xml"/><Relationship Id="rId29" Type="http://schemas.openxmlformats.org/officeDocument/2006/relationships/image" Target="../media/image157.png"/><Relationship Id="rId255" Type="http://schemas.openxmlformats.org/officeDocument/2006/relationships/image" Target="../media/image269.png"/><Relationship Id="rId276" Type="http://schemas.openxmlformats.org/officeDocument/2006/relationships/customXml" Target="../ink/ink281.xml"/><Relationship Id="rId297" Type="http://schemas.openxmlformats.org/officeDocument/2006/relationships/image" Target="../media/image290.png"/><Relationship Id="rId40" Type="http://schemas.openxmlformats.org/officeDocument/2006/relationships/customXml" Target="../ink/ink163.xml"/><Relationship Id="rId115" Type="http://schemas.openxmlformats.org/officeDocument/2006/relationships/image" Target="../media/image200.png"/><Relationship Id="rId136" Type="http://schemas.openxmlformats.org/officeDocument/2006/relationships/customXml" Target="../ink/ink211.xml"/><Relationship Id="rId157" Type="http://schemas.openxmlformats.org/officeDocument/2006/relationships/image" Target="../media/image221.png"/><Relationship Id="rId178" Type="http://schemas.openxmlformats.org/officeDocument/2006/relationships/customXml" Target="../ink/ink232.xml"/><Relationship Id="rId301" Type="http://schemas.openxmlformats.org/officeDocument/2006/relationships/image" Target="../media/image292.png"/><Relationship Id="rId61" Type="http://schemas.openxmlformats.org/officeDocument/2006/relationships/image" Target="../media/image173.png"/><Relationship Id="rId82" Type="http://schemas.openxmlformats.org/officeDocument/2006/relationships/customXml" Target="../ink/ink184.xml"/><Relationship Id="rId199" Type="http://schemas.openxmlformats.org/officeDocument/2006/relationships/image" Target="../media/image241.png"/><Relationship Id="rId203" Type="http://schemas.openxmlformats.org/officeDocument/2006/relationships/image" Target="../media/image243.png"/><Relationship Id="rId19" Type="http://schemas.openxmlformats.org/officeDocument/2006/relationships/image" Target="../media/image152.png"/><Relationship Id="rId224" Type="http://schemas.openxmlformats.org/officeDocument/2006/relationships/customXml" Target="../ink/ink255.xml"/><Relationship Id="rId245" Type="http://schemas.openxmlformats.org/officeDocument/2006/relationships/image" Target="../media/image264.png"/><Relationship Id="rId266" Type="http://schemas.openxmlformats.org/officeDocument/2006/relationships/customXml" Target="../ink/ink276.xml"/><Relationship Id="rId287" Type="http://schemas.openxmlformats.org/officeDocument/2006/relationships/image" Target="../media/image285.png"/><Relationship Id="rId30" Type="http://schemas.openxmlformats.org/officeDocument/2006/relationships/customXml" Target="../ink/ink158.xml"/><Relationship Id="rId105" Type="http://schemas.openxmlformats.org/officeDocument/2006/relationships/image" Target="../media/image195.png"/><Relationship Id="rId126" Type="http://schemas.openxmlformats.org/officeDocument/2006/relationships/customXml" Target="../ink/ink206.xml"/><Relationship Id="rId147" Type="http://schemas.openxmlformats.org/officeDocument/2006/relationships/image" Target="../media/image216.png"/><Relationship Id="rId168" Type="http://schemas.openxmlformats.org/officeDocument/2006/relationships/customXml" Target="../ink/ink227.xml"/><Relationship Id="rId312" Type="http://schemas.openxmlformats.org/officeDocument/2006/relationships/customXml" Target="../ink/ink299.xml"/><Relationship Id="rId51" Type="http://schemas.openxmlformats.org/officeDocument/2006/relationships/image" Target="../media/image168.png"/><Relationship Id="rId72" Type="http://schemas.openxmlformats.org/officeDocument/2006/relationships/customXml" Target="../ink/ink179.xml"/><Relationship Id="rId93" Type="http://schemas.openxmlformats.org/officeDocument/2006/relationships/image" Target="../media/image189.png"/><Relationship Id="rId189" Type="http://schemas.openxmlformats.org/officeDocument/2006/relationships/image" Target="../media/image236.png"/><Relationship Id="rId3" Type="http://schemas.openxmlformats.org/officeDocument/2006/relationships/image" Target="../media/image144.png"/><Relationship Id="rId214" Type="http://schemas.openxmlformats.org/officeDocument/2006/relationships/customXml" Target="../ink/ink250.xml"/><Relationship Id="rId235" Type="http://schemas.openxmlformats.org/officeDocument/2006/relationships/image" Target="../media/image259.png"/><Relationship Id="rId256" Type="http://schemas.openxmlformats.org/officeDocument/2006/relationships/customXml" Target="../ink/ink271.xml"/><Relationship Id="rId277" Type="http://schemas.openxmlformats.org/officeDocument/2006/relationships/image" Target="../media/image280.png"/><Relationship Id="rId298" Type="http://schemas.openxmlformats.org/officeDocument/2006/relationships/customXml" Target="../ink/ink292.xml"/><Relationship Id="rId116" Type="http://schemas.openxmlformats.org/officeDocument/2006/relationships/customXml" Target="../ink/ink201.xml"/><Relationship Id="rId137" Type="http://schemas.openxmlformats.org/officeDocument/2006/relationships/image" Target="../media/image211.png"/><Relationship Id="rId158" Type="http://schemas.openxmlformats.org/officeDocument/2006/relationships/customXml" Target="../ink/ink222.xml"/><Relationship Id="rId302" Type="http://schemas.openxmlformats.org/officeDocument/2006/relationships/customXml" Target="../ink/ink294.xml"/><Relationship Id="rId20" Type="http://schemas.openxmlformats.org/officeDocument/2006/relationships/customXml" Target="../ink/ink153.xml"/><Relationship Id="rId41" Type="http://schemas.openxmlformats.org/officeDocument/2006/relationships/image" Target="../media/image163.png"/><Relationship Id="rId62" Type="http://schemas.openxmlformats.org/officeDocument/2006/relationships/customXml" Target="../ink/ink174.xml"/><Relationship Id="rId83" Type="http://schemas.openxmlformats.org/officeDocument/2006/relationships/image" Target="../media/image184.png"/><Relationship Id="rId179" Type="http://schemas.openxmlformats.org/officeDocument/2006/relationships/image" Target="../media/image231.png"/><Relationship Id="rId190" Type="http://schemas.openxmlformats.org/officeDocument/2006/relationships/customXml" Target="../ink/ink238.xml"/><Relationship Id="rId204" Type="http://schemas.openxmlformats.org/officeDocument/2006/relationships/customXml" Target="../ink/ink245.xml"/><Relationship Id="rId225" Type="http://schemas.openxmlformats.org/officeDocument/2006/relationships/image" Target="../media/image254.png"/><Relationship Id="rId246" Type="http://schemas.openxmlformats.org/officeDocument/2006/relationships/customXml" Target="../ink/ink266.xml"/><Relationship Id="rId267" Type="http://schemas.openxmlformats.org/officeDocument/2006/relationships/image" Target="../media/image275.png"/><Relationship Id="rId288" Type="http://schemas.openxmlformats.org/officeDocument/2006/relationships/customXml" Target="../ink/ink287.xml"/><Relationship Id="rId106" Type="http://schemas.openxmlformats.org/officeDocument/2006/relationships/customXml" Target="../ink/ink196.xml"/><Relationship Id="rId127" Type="http://schemas.openxmlformats.org/officeDocument/2006/relationships/image" Target="../media/image206.png"/><Relationship Id="rId313" Type="http://schemas.openxmlformats.org/officeDocument/2006/relationships/image" Target="../media/image298.png"/><Relationship Id="rId10" Type="http://schemas.openxmlformats.org/officeDocument/2006/relationships/customXml" Target="../ink/ink148.xml"/><Relationship Id="rId31" Type="http://schemas.openxmlformats.org/officeDocument/2006/relationships/image" Target="../media/image158.png"/><Relationship Id="rId52" Type="http://schemas.openxmlformats.org/officeDocument/2006/relationships/customXml" Target="../ink/ink169.xml"/><Relationship Id="rId73" Type="http://schemas.openxmlformats.org/officeDocument/2006/relationships/image" Target="../media/image179.png"/><Relationship Id="rId94" Type="http://schemas.openxmlformats.org/officeDocument/2006/relationships/customXml" Target="../ink/ink190.xml"/><Relationship Id="rId148" Type="http://schemas.openxmlformats.org/officeDocument/2006/relationships/customXml" Target="../ink/ink217.xml"/><Relationship Id="rId169" Type="http://schemas.openxmlformats.org/officeDocument/2006/relationships/image" Target="../media/image227.png"/><Relationship Id="rId4" Type="http://schemas.openxmlformats.org/officeDocument/2006/relationships/customXml" Target="../ink/ink145.xml"/><Relationship Id="rId180" Type="http://schemas.openxmlformats.org/officeDocument/2006/relationships/customXml" Target="../ink/ink233.xml"/><Relationship Id="rId215" Type="http://schemas.openxmlformats.org/officeDocument/2006/relationships/image" Target="../media/image249.png"/><Relationship Id="rId236" Type="http://schemas.openxmlformats.org/officeDocument/2006/relationships/customXml" Target="../ink/ink261.xml"/><Relationship Id="rId257" Type="http://schemas.openxmlformats.org/officeDocument/2006/relationships/image" Target="../media/image270.png"/><Relationship Id="rId278" Type="http://schemas.openxmlformats.org/officeDocument/2006/relationships/customXml" Target="../ink/ink282.xml"/><Relationship Id="rId303" Type="http://schemas.openxmlformats.org/officeDocument/2006/relationships/image" Target="../media/image293.png"/><Relationship Id="rId42" Type="http://schemas.openxmlformats.org/officeDocument/2006/relationships/customXml" Target="../ink/ink164.xml"/><Relationship Id="rId84" Type="http://schemas.openxmlformats.org/officeDocument/2006/relationships/customXml" Target="../ink/ink185.xml"/><Relationship Id="rId138" Type="http://schemas.openxmlformats.org/officeDocument/2006/relationships/customXml" Target="../ink/ink212.xml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47" Type="http://schemas.openxmlformats.org/officeDocument/2006/relationships/image" Target="../media/image265.png"/><Relationship Id="rId107" Type="http://schemas.openxmlformats.org/officeDocument/2006/relationships/image" Target="../media/image196.png"/><Relationship Id="rId289" Type="http://schemas.openxmlformats.org/officeDocument/2006/relationships/image" Target="../media/image286.png"/><Relationship Id="rId11" Type="http://schemas.openxmlformats.org/officeDocument/2006/relationships/image" Target="../media/image148.png"/><Relationship Id="rId53" Type="http://schemas.openxmlformats.org/officeDocument/2006/relationships/image" Target="../media/image169.png"/><Relationship Id="rId149" Type="http://schemas.openxmlformats.org/officeDocument/2006/relationships/image" Target="../media/image217.png"/><Relationship Id="rId314" Type="http://schemas.openxmlformats.org/officeDocument/2006/relationships/customXml" Target="../ink/ink300.xml"/><Relationship Id="rId95" Type="http://schemas.openxmlformats.org/officeDocument/2006/relationships/image" Target="../media/image190.png"/><Relationship Id="rId160" Type="http://schemas.openxmlformats.org/officeDocument/2006/relationships/customXml" Target="../ink/ink223.xml"/><Relationship Id="rId216" Type="http://schemas.openxmlformats.org/officeDocument/2006/relationships/customXml" Target="../ink/ink251.xml"/><Relationship Id="rId258" Type="http://schemas.openxmlformats.org/officeDocument/2006/relationships/customXml" Target="../ink/ink272.xml"/><Relationship Id="rId22" Type="http://schemas.openxmlformats.org/officeDocument/2006/relationships/customXml" Target="../ink/ink154.xml"/><Relationship Id="rId64" Type="http://schemas.openxmlformats.org/officeDocument/2006/relationships/customXml" Target="../ink/ink175.xml"/><Relationship Id="rId118" Type="http://schemas.openxmlformats.org/officeDocument/2006/relationships/customXml" Target="../ink/ink202.xml"/><Relationship Id="rId171" Type="http://schemas.openxmlformats.org/officeDocument/2006/relationships/image" Target="../media/image228.png"/><Relationship Id="rId227" Type="http://schemas.openxmlformats.org/officeDocument/2006/relationships/image" Target="../media/image255.png"/><Relationship Id="rId269" Type="http://schemas.openxmlformats.org/officeDocument/2006/relationships/image" Target="../media/image276.png"/><Relationship Id="rId33" Type="http://schemas.openxmlformats.org/officeDocument/2006/relationships/image" Target="../media/image159.png"/><Relationship Id="rId129" Type="http://schemas.openxmlformats.org/officeDocument/2006/relationships/image" Target="../media/image207.png"/><Relationship Id="rId280" Type="http://schemas.openxmlformats.org/officeDocument/2006/relationships/customXml" Target="../ink/ink283.xml"/><Relationship Id="rId75" Type="http://schemas.openxmlformats.org/officeDocument/2006/relationships/image" Target="../media/image180.png"/><Relationship Id="rId140" Type="http://schemas.openxmlformats.org/officeDocument/2006/relationships/customXml" Target="../ink/ink213.xml"/><Relationship Id="rId182" Type="http://schemas.openxmlformats.org/officeDocument/2006/relationships/customXml" Target="../ink/ink234.xml"/><Relationship Id="rId6" Type="http://schemas.openxmlformats.org/officeDocument/2006/relationships/customXml" Target="../ink/ink146.xml"/><Relationship Id="rId238" Type="http://schemas.openxmlformats.org/officeDocument/2006/relationships/customXml" Target="../ink/ink262.xml"/><Relationship Id="rId291" Type="http://schemas.openxmlformats.org/officeDocument/2006/relationships/image" Target="../media/image287.png"/><Relationship Id="rId305" Type="http://schemas.openxmlformats.org/officeDocument/2006/relationships/image" Target="../media/image294.png"/><Relationship Id="rId44" Type="http://schemas.openxmlformats.org/officeDocument/2006/relationships/customXml" Target="../ink/ink165.xml"/><Relationship Id="rId86" Type="http://schemas.openxmlformats.org/officeDocument/2006/relationships/customXml" Target="../ink/ink186.xml"/><Relationship Id="rId151" Type="http://schemas.openxmlformats.org/officeDocument/2006/relationships/image" Target="../media/image218.png"/><Relationship Id="rId193" Type="http://schemas.openxmlformats.org/officeDocument/2006/relationships/image" Target="../media/image238.png"/><Relationship Id="rId207" Type="http://schemas.openxmlformats.org/officeDocument/2006/relationships/image" Target="../media/image245.png"/><Relationship Id="rId249" Type="http://schemas.openxmlformats.org/officeDocument/2006/relationships/image" Target="../media/image266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06.png"/><Relationship Id="rId21" Type="http://schemas.openxmlformats.org/officeDocument/2006/relationships/image" Target="../media/image3158.png"/><Relationship Id="rId42" Type="http://schemas.openxmlformats.org/officeDocument/2006/relationships/customXml" Target="../ink/ink3186.xml"/><Relationship Id="rId63" Type="http://schemas.openxmlformats.org/officeDocument/2006/relationships/image" Target="../media/image3179.png"/><Relationship Id="rId84" Type="http://schemas.openxmlformats.org/officeDocument/2006/relationships/customXml" Target="../ink/ink3207.xml"/><Relationship Id="rId138" Type="http://schemas.openxmlformats.org/officeDocument/2006/relationships/customXml" Target="../ink/ink3234.xml"/><Relationship Id="rId159" Type="http://schemas.openxmlformats.org/officeDocument/2006/relationships/image" Target="../media/image3225.png"/><Relationship Id="rId170" Type="http://schemas.openxmlformats.org/officeDocument/2006/relationships/customXml" Target="../ink/ink3250.xml"/><Relationship Id="rId191" Type="http://schemas.openxmlformats.org/officeDocument/2006/relationships/image" Target="../media/image3241.png"/><Relationship Id="rId205" Type="http://schemas.openxmlformats.org/officeDocument/2006/relationships/image" Target="../media/image3248.png"/><Relationship Id="rId226" Type="http://schemas.openxmlformats.org/officeDocument/2006/relationships/customXml" Target="../ink/ink3278.xml"/><Relationship Id="rId107" Type="http://schemas.openxmlformats.org/officeDocument/2006/relationships/image" Target="../media/image3201.png"/><Relationship Id="rId11" Type="http://schemas.openxmlformats.org/officeDocument/2006/relationships/image" Target="../media/image3153.png"/><Relationship Id="rId32" Type="http://schemas.openxmlformats.org/officeDocument/2006/relationships/customXml" Target="../ink/ink3181.xml"/><Relationship Id="rId53" Type="http://schemas.openxmlformats.org/officeDocument/2006/relationships/image" Target="../media/image3174.png"/><Relationship Id="rId74" Type="http://schemas.openxmlformats.org/officeDocument/2006/relationships/customXml" Target="../ink/ink3202.xml"/><Relationship Id="rId128" Type="http://schemas.openxmlformats.org/officeDocument/2006/relationships/customXml" Target="../ink/ink3229.xml"/><Relationship Id="rId149" Type="http://schemas.openxmlformats.org/officeDocument/2006/relationships/image" Target="../media/image3220.png"/><Relationship Id="rId5" Type="http://schemas.openxmlformats.org/officeDocument/2006/relationships/image" Target="../media/image3150.png"/><Relationship Id="rId95" Type="http://schemas.openxmlformats.org/officeDocument/2006/relationships/image" Target="../media/image3195.png"/><Relationship Id="rId160" Type="http://schemas.openxmlformats.org/officeDocument/2006/relationships/customXml" Target="../ink/ink3245.xml"/><Relationship Id="rId181" Type="http://schemas.openxmlformats.org/officeDocument/2006/relationships/image" Target="../media/image3236.png"/><Relationship Id="rId216" Type="http://schemas.openxmlformats.org/officeDocument/2006/relationships/customXml" Target="../ink/ink3273.xml"/><Relationship Id="rId22" Type="http://schemas.openxmlformats.org/officeDocument/2006/relationships/customXml" Target="../ink/ink3176.xml"/><Relationship Id="rId43" Type="http://schemas.openxmlformats.org/officeDocument/2006/relationships/image" Target="../media/image3169.png"/><Relationship Id="rId64" Type="http://schemas.openxmlformats.org/officeDocument/2006/relationships/customXml" Target="../ink/ink3197.xml"/><Relationship Id="rId118" Type="http://schemas.openxmlformats.org/officeDocument/2006/relationships/customXml" Target="../ink/ink3224.xml"/><Relationship Id="rId139" Type="http://schemas.openxmlformats.org/officeDocument/2006/relationships/image" Target="../media/image3215.png"/><Relationship Id="rId85" Type="http://schemas.openxmlformats.org/officeDocument/2006/relationships/image" Target="../media/image3190.png"/><Relationship Id="rId150" Type="http://schemas.openxmlformats.org/officeDocument/2006/relationships/customXml" Target="../ink/ink3240.xml"/><Relationship Id="rId171" Type="http://schemas.openxmlformats.org/officeDocument/2006/relationships/image" Target="../media/image3231.png"/><Relationship Id="rId192" Type="http://schemas.openxmlformats.org/officeDocument/2006/relationships/customXml" Target="../ink/ink3261.xml"/><Relationship Id="rId206" Type="http://schemas.openxmlformats.org/officeDocument/2006/relationships/customXml" Target="../ink/ink3268.xml"/><Relationship Id="rId227" Type="http://schemas.openxmlformats.org/officeDocument/2006/relationships/image" Target="../media/image3259.png"/><Relationship Id="rId12" Type="http://schemas.openxmlformats.org/officeDocument/2006/relationships/customXml" Target="../ink/ink3171.xml"/><Relationship Id="rId33" Type="http://schemas.openxmlformats.org/officeDocument/2006/relationships/image" Target="../media/image3164.png"/><Relationship Id="rId108" Type="http://schemas.openxmlformats.org/officeDocument/2006/relationships/customXml" Target="../ink/ink3219.xml"/><Relationship Id="rId129" Type="http://schemas.openxmlformats.org/officeDocument/2006/relationships/image" Target="../media/image3212.png"/><Relationship Id="rId54" Type="http://schemas.openxmlformats.org/officeDocument/2006/relationships/customXml" Target="../ink/ink3192.xml"/><Relationship Id="rId75" Type="http://schemas.openxmlformats.org/officeDocument/2006/relationships/image" Target="../media/image3185.png"/><Relationship Id="rId96" Type="http://schemas.openxmlformats.org/officeDocument/2006/relationships/customXml" Target="../ink/ink3213.xml"/><Relationship Id="rId140" Type="http://schemas.openxmlformats.org/officeDocument/2006/relationships/customXml" Target="../ink/ink3235.xml"/><Relationship Id="rId161" Type="http://schemas.openxmlformats.org/officeDocument/2006/relationships/image" Target="../media/image3226.png"/><Relationship Id="rId182" Type="http://schemas.openxmlformats.org/officeDocument/2006/relationships/customXml" Target="../ink/ink3256.xml"/><Relationship Id="rId217" Type="http://schemas.openxmlformats.org/officeDocument/2006/relationships/image" Target="../media/image3254.png"/><Relationship Id="rId6" Type="http://schemas.openxmlformats.org/officeDocument/2006/relationships/customXml" Target="../ink/ink3168.xml"/><Relationship Id="rId23" Type="http://schemas.openxmlformats.org/officeDocument/2006/relationships/image" Target="../media/image3159.png"/><Relationship Id="rId119" Type="http://schemas.openxmlformats.org/officeDocument/2006/relationships/image" Target="../media/image3207.png"/><Relationship Id="rId44" Type="http://schemas.openxmlformats.org/officeDocument/2006/relationships/customXml" Target="../ink/ink3187.xml"/><Relationship Id="rId65" Type="http://schemas.openxmlformats.org/officeDocument/2006/relationships/image" Target="../media/image3180.png"/><Relationship Id="rId86" Type="http://schemas.openxmlformats.org/officeDocument/2006/relationships/customXml" Target="../ink/ink3208.xml"/><Relationship Id="rId130" Type="http://schemas.openxmlformats.org/officeDocument/2006/relationships/customXml" Target="../ink/ink3230.xml"/><Relationship Id="rId151" Type="http://schemas.openxmlformats.org/officeDocument/2006/relationships/image" Target="../media/image3221.png"/><Relationship Id="rId172" Type="http://schemas.openxmlformats.org/officeDocument/2006/relationships/customXml" Target="../ink/ink3251.xml"/><Relationship Id="rId193" Type="http://schemas.openxmlformats.org/officeDocument/2006/relationships/image" Target="../media/image3242.png"/><Relationship Id="rId207" Type="http://schemas.openxmlformats.org/officeDocument/2006/relationships/image" Target="../media/image3249.png"/><Relationship Id="rId228" Type="http://schemas.openxmlformats.org/officeDocument/2006/relationships/customXml" Target="../ink/ink3279.xml"/><Relationship Id="rId13" Type="http://schemas.openxmlformats.org/officeDocument/2006/relationships/image" Target="../media/image3154.png"/><Relationship Id="rId109" Type="http://schemas.openxmlformats.org/officeDocument/2006/relationships/image" Target="../media/image3202.png"/><Relationship Id="rId34" Type="http://schemas.openxmlformats.org/officeDocument/2006/relationships/customXml" Target="../ink/ink3182.xml"/><Relationship Id="rId55" Type="http://schemas.openxmlformats.org/officeDocument/2006/relationships/image" Target="../media/image3175.png"/><Relationship Id="rId76" Type="http://schemas.openxmlformats.org/officeDocument/2006/relationships/customXml" Target="../ink/ink3203.xml"/><Relationship Id="rId97" Type="http://schemas.openxmlformats.org/officeDocument/2006/relationships/image" Target="../media/image3196.png"/><Relationship Id="rId120" Type="http://schemas.openxmlformats.org/officeDocument/2006/relationships/customXml" Target="../ink/ink3225.xml"/><Relationship Id="rId141" Type="http://schemas.openxmlformats.org/officeDocument/2006/relationships/image" Target="../media/image3216.png"/><Relationship Id="rId7" Type="http://schemas.openxmlformats.org/officeDocument/2006/relationships/image" Target="../media/image3151.png"/><Relationship Id="rId162" Type="http://schemas.openxmlformats.org/officeDocument/2006/relationships/customXml" Target="../ink/ink3246.xml"/><Relationship Id="rId183" Type="http://schemas.openxmlformats.org/officeDocument/2006/relationships/image" Target="../media/image3237.png"/><Relationship Id="rId218" Type="http://schemas.openxmlformats.org/officeDocument/2006/relationships/customXml" Target="../ink/ink3274.xml"/><Relationship Id="rId24" Type="http://schemas.openxmlformats.org/officeDocument/2006/relationships/customXml" Target="../ink/ink3177.xml"/><Relationship Id="rId45" Type="http://schemas.openxmlformats.org/officeDocument/2006/relationships/image" Target="../media/image3170.png"/><Relationship Id="rId66" Type="http://schemas.openxmlformats.org/officeDocument/2006/relationships/customXml" Target="../ink/ink3198.xml"/><Relationship Id="rId87" Type="http://schemas.openxmlformats.org/officeDocument/2006/relationships/image" Target="../media/image3191.png"/><Relationship Id="rId110" Type="http://schemas.openxmlformats.org/officeDocument/2006/relationships/customXml" Target="../ink/ink3220.xml"/><Relationship Id="rId131" Type="http://schemas.openxmlformats.org/officeDocument/2006/relationships/image" Target="../media/image3213.png"/><Relationship Id="rId152" Type="http://schemas.openxmlformats.org/officeDocument/2006/relationships/customXml" Target="../ink/ink3241.xml"/><Relationship Id="rId173" Type="http://schemas.openxmlformats.org/officeDocument/2006/relationships/image" Target="../media/image3232.png"/><Relationship Id="rId194" Type="http://schemas.openxmlformats.org/officeDocument/2006/relationships/customXml" Target="../ink/ink3262.xml"/><Relationship Id="rId208" Type="http://schemas.openxmlformats.org/officeDocument/2006/relationships/customXml" Target="../ink/ink3269.xml"/><Relationship Id="rId229" Type="http://schemas.openxmlformats.org/officeDocument/2006/relationships/image" Target="../media/image3260.png"/><Relationship Id="rId14" Type="http://schemas.openxmlformats.org/officeDocument/2006/relationships/customXml" Target="../ink/ink3172.xml"/><Relationship Id="rId35" Type="http://schemas.openxmlformats.org/officeDocument/2006/relationships/image" Target="../media/image3165.png"/><Relationship Id="rId56" Type="http://schemas.openxmlformats.org/officeDocument/2006/relationships/customXml" Target="../ink/ink3193.xml"/><Relationship Id="rId77" Type="http://schemas.openxmlformats.org/officeDocument/2006/relationships/image" Target="../media/image3186.png"/><Relationship Id="rId100" Type="http://schemas.openxmlformats.org/officeDocument/2006/relationships/customXml" Target="../ink/ink3215.xml"/><Relationship Id="rId8" Type="http://schemas.openxmlformats.org/officeDocument/2006/relationships/customXml" Target="../ink/ink3169.xml"/><Relationship Id="rId98" Type="http://schemas.openxmlformats.org/officeDocument/2006/relationships/customXml" Target="../ink/ink3214.xml"/><Relationship Id="rId121" Type="http://schemas.openxmlformats.org/officeDocument/2006/relationships/image" Target="../media/image3208.png"/><Relationship Id="rId142" Type="http://schemas.openxmlformats.org/officeDocument/2006/relationships/customXml" Target="../ink/ink3236.xml"/><Relationship Id="rId163" Type="http://schemas.openxmlformats.org/officeDocument/2006/relationships/image" Target="../media/image3227.png"/><Relationship Id="rId184" Type="http://schemas.openxmlformats.org/officeDocument/2006/relationships/customXml" Target="../ink/ink3257.xml"/><Relationship Id="rId219" Type="http://schemas.openxmlformats.org/officeDocument/2006/relationships/image" Target="../media/image3255.png"/><Relationship Id="rId25" Type="http://schemas.openxmlformats.org/officeDocument/2006/relationships/image" Target="../media/image3160.png"/><Relationship Id="rId46" Type="http://schemas.openxmlformats.org/officeDocument/2006/relationships/customXml" Target="../ink/ink3188.xml"/><Relationship Id="rId67" Type="http://schemas.openxmlformats.org/officeDocument/2006/relationships/image" Target="../media/image3181.png"/><Relationship Id="rId116" Type="http://schemas.openxmlformats.org/officeDocument/2006/relationships/customXml" Target="../ink/ink3223.xml"/><Relationship Id="rId137" Type="http://schemas.openxmlformats.org/officeDocument/2006/relationships/image" Target="../media/image515.png"/><Relationship Id="rId158" Type="http://schemas.openxmlformats.org/officeDocument/2006/relationships/customXml" Target="../ink/ink3244.xml"/><Relationship Id="rId20" Type="http://schemas.openxmlformats.org/officeDocument/2006/relationships/customXml" Target="../ink/ink3175.xml"/><Relationship Id="rId41" Type="http://schemas.openxmlformats.org/officeDocument/2006/relationships/image" Target="../media/image3168.png"/><Relationship Id="rId62" Type="http://schemas.openxmlformats.org/officeDocument/2006/relationships/customXml" Target="../ink/ink3196.xml"/><Relationship Id="rId83" Type="http://schemas.openxmlformats.org/officeDocument/2006/relationships/image" Target="../media/image3189.png"/><Relationship Id="rId88" Type="http://schemas.openxmlformats.org/officeDocument/2006/relationships/customXml" Target="../ink/ink3209.xml"/><Relationship Id="rId111" Type="http://schemas.openxmlformats.org/officeDocument/2006/relationships/image" Target="../media/image3203.png"/><Relationship Id="rId132" Type="http://schemas.openxmlformats.org/officeDocument/2006/relationships/customXml" Target="../ink/ink3231.xml"/><Relationship Id="rId153" Type="http://schemas.openxmlformats.org/officeDocument/2006/relationships/image" Target="../media/image3222.png"/><Relationship Id="rId174" Type="http://schemas.openxmlformats.org/officeDocument/2006/relationships/customXml" Target="../ink/ink3252.xml"/><Relationship Id="rId179" Type="http://schemas.openxmlformats.org/officeDocument/2006/relationships/image" Target="../media/image3235.png"/><Relationship Id="rId195" Type="http://schemas.openxmlformats.org/officeDocument/2006/relationships/image" Target="../media/image3243.png"/><Relationship Id="rId209" Type="http://schemas.openxmlformats.org/officeDocument/2006/relationships/image" Target="../media/image3250.png"/><Relationship Id="rId190" Type="http://schemas.openxmlformats.org/officeDocument/2006/relationships/customXml" Target="../ink/ink3260.xml"/><Relationship Id="rId204" Type="http://schemas.openxmlformats.org/officeDocument/2006/relationships/customXml" Target="../ink/ink3267.xml"/><Relationship Id="rId220" Type="http://schemas.openxmlformats.org/officeDocument/2006/relationships/customXml" Target="../ink/ink3275.xml"/><Relationship Id="rId225" Type="http://schemas.openxmlformats.org/officeDocument/2006/relationships/image" Target="../media/image3258.png"/><Relationship Id="rId15" Type="http://schemas.openxmlformats.org/officeDocument/2006/relationships/image" Target="../media/image3155.png"/><Relationship Id="rId36" Type="http://schemas.openxmlformats.org/officeDocument/2006/relationships/customXml" Target="../ink/ink3183.xml"/><Relationship Id="rId57" Type="http://schemas.openxmlformats.org/officeDocument/2006/relationships/image" Target="../media/image3176.png"/><Relationship Id="rId106" Type="http://schemas.openxmlformats.org/officeDocument/2006/relationships/customXml" Target="../ink/ink3218.xml"/><Relationship Id="rId127" Type="http://schemas.openxmlformats.org/officeDocument/2006/relationships/image" Target="../media/image3211.png"/><Relationship Id="rId10" Type="http://schemas.openxmlformats.org/officeDocument/2006/relationships/customXml" Target="../ink/ink3170.xml"/><Relationship Id="rId31" Type="http://schemas.openxmlformats.org/officeDocument/2006/relationships/image" Target="../media/image3163.png"/><Relationship Id="rId52" Type="http://schemas.openxmlformats.org/officeDocument/2006/relationships/customXml" Target="../ink/ink3191.xml"/><Relationship Id="rId73" Type="http://schemas.openxmlformats.org/officeDocument/2006/relationships/image" Target="../media/image3184.png"/><Relationship Id="rId78" Type="http://schemas.openxmlformats.org/officeDocument/2006/relationships/customXml" Target="../ink/ink3204.xml"/><Relationship Id="rId94" Type="http://schemas.openxmlformats.org/officeDocument/2006/relationships/customXml" Target="../ink/ink3212.xml"/><Relationship Id="rId99" Type="http://schemas.openxmlformats.org/officeDocument/2006/relationships/image" Target="../media/image3197.png"/><Relationship Id="rId101" Type="http://schemas.openxmlformats.org/officeDocument/2006/relationships/image" Target="../media/image3198.png"/><Relationship Id="rId122" Type="http://schemas.openxmlformats.org/officeDocument/2006/relationships/customXml" Target="../ink/ink3226.xml"/><Relationship Id="rId143" Type="http://schemas.openxmlformats.org/officeDocument/2006/relationships/image" Target="../media/image3217.png"/><Relationship Id="rId148" Type="http://schemas.openxmlformats.org/officeDocument/2006/relationships/customXml" Target="../ink/ink3239.xml"/><Relationship Id="rId164" Type="http://schemas.openxmlformats.org/officeDocument/2006/relationships/customXml" Target="../ink/ink3247.xml"/><Relationship Id="rId169" Type="http://schemas.openxmlformats.org/officeDocument/2006/relationships/image" Target="../media/image3230.png"/><Relationship Id="rId185" Type="http://schemas.openxmlformats.org/officeDocument/2006/relationships/image" Target="../media/image3238.png"/><Relationship Id="rId4" Type="http://schemas.openxmlformats.org/officeDocument/2006/relationships/customXml" Target="../ink/ink3167.xml"/><Relationship Id="rId9" Type="http://schemas.openxmlformats.org/officeDocument/2006/relationships/image" Target="../media/image3152.png"/><Relationship Id="rId180" Type="http://schemas.openxmlformats.org/officeDocument/2006/relationships/customXml" Target="../ink/ink3255.xml"/><Relationship Id="rId210" Type="http://schemas.openxmlformats.org/officeDocument/2006/relationships/customXml" Target="../ink/ink3270.xml"/><Relationship Id="rId215" Type="http://schemas.openxmlformats.org/officeDocument/2006/relationships/image" Target="../media/image3253.png"/><Relationship Id="rId26" Type="http://schemas.openxmlformats.org/officeDocument/2006/relationships/customXml" Target="../ink/ink3178.xml"/><Relationship Id="rId47" Type="http://schemas.openxmlformats.org/officeDocument/2006/relationships/image" Target="../media/image3171.png"/><Relationship Id="rId68" Type="http://schemas.openxmlformats.org/officeDocument/2006/relationships/customXml" Target="../ink/ink3199.xml"/><Relationship Id="rId89" Type="http://schemas.openxmlformats.org/officeDocument/2006/relationships/image" Target="../media/image3192.png"/><Relationship Id="rId112" Type="http://schemas.openxmlformats.org/officeDocument/2006/relationships/customXml" Target="../ink/ink3221.xml"/><Relationship Id="rId133" Type="http://schemas.openxmlformats.org/officeDocument/2006/relationships/image" Target="../media/image3214.png"/><Relationship Id="rId154" Type="http://schemas.openxmlformats.org/officeDocument/2006/relationships/customXml" Target="../ink/ink3242.xml"/><Relationship Id="rId175" Type="http://schemas.openxmlformats.org/officeDocument/2006/relationships/image" Target="../media/image3233.png"/><Relationship Id="rId196" Type="http://schemas.openxmlformats.org/officeDocument/2006/relationships/customXml" Target="../ink/ink3263.xml"/><Relationship Id="rId200" Type="http://schemas.openxmlformats.org/officeDocument/2006/relationships/customXml" Target="../ink/ink3265.xml"/><Relationship Id="rId16" Type="http://schemas.openxmlformats.org/officeDocument/2006/relationships/customXml" Target="../ink/ink3173.xml"/><Relationship Id="rId221" Type="http://schemas.openxmlformats.org/officeDocument/2006/relationships/image" Target="../media/image3256.png"/><Relationship Id="rId37" Type="http://schemas.openxmlformats.org/officeDocument/2006/relationships/image" Target="../media/image3166.png"/><Relationship Id="rId58" Type="http://schemas.openxmlformats.org/officeDocument/2006/relationships/customXml" Target="../ink/ink3194.xml"/><Relationship Id="rId79" Type="http://schemas.openxmlformats.org/officeDocument/2006/relationships/image" Target="../media/image3187.png"/><Relationship Id="rId102" Type="http://schemas.openxmlformats.org/officeDocument/2006/relationships/customXml" Target="../ink/ink3216.xml"/><Relationship Id="rId123" Type="http://schemas.openxmlformats.org/officeDocument/2006/relationships/image" Target="../media/image3209.png"/><Relationship Id="rId144" Type="http://schemas.openxmlformats.org/officeDocument/2006/relationships/customXml" Target="../ink/ink3237.xml"/><Relationship Id="rId90" Type="http://schemas.openxmlformats.org/officeDocument/2006/relationships/customXml" Target="../ink/ink3210.xml"/><Relationship Id="rId165" Type="http://schemas.openxmlformats.org/officeDocument/2006/relationships/image" Target="../media/image3228.png"/><Relationship Id="rId186" Type="http://schemas.openxmlformats.org/officeDocument/2006/relationships/customXml" Target="../ink/ink3258.xml"/><Relationship Id="rId211" Type="http://schemas.openxmlformats.org/officeDocument/2006/relationships/image" Target="../media/image3251.png"/><Relationship Id="rId27" Type="http://schemas.openxmlformats.org/officeDocument/2006/relationships/image" Target="../media/image3161.png"/><Relationship Id="rId48" Type="http://schemas.openxmlformats.org/officeDocument/2006/relationships/customXml" Target="../ink/ink3189.xml"/><Relationship Id="rId69" Type="http://schemas.openxmlformats.org/officeDocument/2006/relationships/image" Target="../media/image3182.png"/><Relationship Id="rId113" Type="http://schemas.openxmlformats.org/officeDocument/2006/relationships/image" Target="../media/image3204.png"/><Relationship Id="rId134" Type="http://schemas.openxmlformats.org/officeDocument/2006/relationships/customXml" Target="../ink/ink3232.xml"/><Relationship Id="rId80" Type="http://schemas.openxmlformats.org/officeDocument/2006/relationships/customXml" Target="../ink/ink3205.xml"/><Relationship Id="rId155" Type="http://schemas.openxmlformats.org/officeDocument/2006/relationships/image" Target="../media/image3223.png"/><Relationship Id="rId176" Type="http://schemas.openxmlformats.org/officeDocument/2006/relationships/customXml" Target="../ink/ink3253.xml"/><Relationship Id="rId197" Type="http://schemas.openxmlformats.org/officeDocument/2006/relationships/image" Target="../media/image3244.png"/><Relationship Id="rId201" Type="http://schemas.openxmlformats.org/officeDocument/2006/relationships/image" Target="../media/image3246.png"/><Relationship Id="rId222" Type="http://schemas.openxmlformats.org/officeDocument/2006/relationships/customXml" Target="../ink/ink3276.xml"/><Relationship Id="rId17" Type="http://schemas.openxmlformats.org/officeDocument/2006/relationships/image" Target="../media/image3156.png"/><Relationship Id="rId38" Type="http://schemas.openxmlformats.org/officeDocument/2006/relationships/customXml" Target="../ink/ink3184.xml"/><Relationship Id="rId59" Type="http://schemas.openxmlformats.org/officeDocument/2006/relationships/image" Target="../media/image3177.png"/><Relationship Id="rId103" Type="http://schemas.openxmlformats.org/officeDocument/2006/relationships/image" Target="../media/image3199.png"/><Relationship Id="rId124" Type="http://schemas.openxmlformats.org/officeDocument/2006/relationships/customXml" Target="../ink/ink3227.xml"/><Relationship Id="rId70" Type="http://schemas.openxmlformats.org/officeDocument/2006/relationships/customXml" Target="../ink/ink3200.xml"/><Relationship Id="rId91" Type="http://schemas.openxmlformats.org/officeDocument/2006/relationships/image" Target="../media/image3193.png"/><Relationship Id="rId145" Type="http://schemas.openxmlformats.org/officeDocument/2006/relationships/image" Target="../media/image3218.png"/><Relationship Id="rId166" Type="http://schemas.openxmlformats.org/officeDocument/2006/relationships/customXml" Target="../ink/ink3248.xml"/><Relationship Id="rId187" Type="http://schemas.openxmlformats.org/officeDocument/2006/relationships/image" Target="../media/image323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71.xml"/><Relationship Id="rId28" Type="http://schemas.openxmlformats.org/officeDocument/2006/relationships/customXml" Target="../ink/ink3179.xml"/><Relationship Id="rId49" Type="http://schemas.openxmlformats.org/officeDocument/2006/relationships/image" Target="../media/image3172.png"/><Relationship Id="rId114" Type="http://schemas.openxmlformats.org/officeDocument/2006/relationships/customXml" Target="../ink/ink3222.xml"/><Relationship Id="rId60" Type="http://schemas.openxmlformats.org/officeDocument/2006/relationships/customXml" Target="../ink/ink3195.xml"/><Relationship Id="rId81" Type="http://schemas.openxmlformats.org/officeDocument/2006/relationships/image" Target="../media/image3188.png"/><Relationship Id="rId135" Type="http://schemas.openxmlformats.org/officeDocument/2006/relationships/image" Target="../media/image94.png"/><Relationship Id="rId156" Type="http://schemas.openxmlformats.org/officeDocument/2006/relationships/customXml" Target="../ink/ink3243.xml"/><Relationship Id="rId177" Type="http://schemas.openxmlformats.org/officeDocument/2006/relationships/image" Target="../media/image3234.png"/><Relationship Id="rId198" Type="http://schemas.openxmlformats.org/officeDocument/2006/relationships/customXml" Target="../ink/ink3264.xml"/><Relationship Id="rId202" Type="http://schemas.openxmlformats.org/officeDocument/2006/relationships/customXml" Target="../ink/ink3266.xml"/><Relationship Id="rId223" Type="http://schemas.openxmlformats.org/officeDocument/2006/relationships/image" Target="../media/image3257.png"/><Relationship Id="rId18" Type="http://schemas.openxmlformats.org/officeDocument/2006/relationships/customXml" Target="../ink/ink3174.xml"/><Relationship Id="rId39" Type="http://schemas.openxmlformats.org/officeDocument/2006/relationships/image" Target="../media/image3167.png"/><Relationship Id="rId50" Type="http://schemas.openxmlformats.org/officeDocument/2006/relationships/customXml" Target="../ink/ink3190.xml"/><Relationship Id="rId104" Type="http://schemas.openxmlformats.org/officeDocument/2006/relationships/customXml" Target="../ink/ink3217.xml"/><Relationship Id="rId125" Type="http://schemas.openxmlformats.org/officeDocument/2006/relationships/image" Target="../media/image3210.png"/><Relationship Id="rId146" Type="http://schemas.openxmlformats.org/officeDocument/2006/relationships/customXml" Target="../ink/ink3238.xml"/><Relationship Id="rId167" Type="http://schemas.openxmlformats.org/officeDocument/2006/relationships/image" Target="../media/image3229.png"/><Relationship Id="rId188" Type="http://schemas.openxmlformats.org/officeDocument/2006/relationships/customXml" Target="../ink/ink3259.xml"/><Relationship Id="rId71" Type="http://schemas.openxmlformats.org/officeDocument/2006/relationships/image" Target="../media/image3183.png"/><Relationship Id="rId92" Type="http://schemas.openxmlformats.org/officeDocument/2006/relationships/customXml" Target="../ink/ink3211.xml"/><Relationship Id="rId213" Type="http://schemas.openxmlformats.org/officeDocument/2006/relationships/image" Target="../media/image3252.png"/><Relationship Id="rId2" Type="http://schemas.openxmlformats.org/officeDocument/2006/relationships/customXml" Target="../ink/ink3166.xml"/><Relationship Id="rId29" Type="http://schemas.openxmlformats.org/officeDocument/2006/relationships/image" Target="../media/image3162.png"/><Relationship Id="rId40" Type="http://schemas.openxmlformats.org/officeDocument/2006/relationships/customXml" Target="../ink/ink3185.xml"/><Relationship Id="rId115" Type="http://schemas.openxmlformats.org/officeDocument/2006/relationships/image" Target="../media/image3205.png"/><Relationship Id="rId136" Type="http://schemas.openxmlformats.org/officeDocument/2006/relationships/customXml" Target="../ink/ink3233.xml"/><Relationship Id="rId157" Type="http://schemas.openxmlformats.org/officeDocument/2006/relationships/image" Target="../media/image3224.png"/><Relationship Id="rId178" Type="http://schemas.openxmlformats.org/officeDocument/2006/relationships/customXml" Target="../ink/ink3254.xml"/><Relationship Id="rId61" Type="http://schemas.openxmlformats.org/officeDocument/2006/relationships/image" Target="../media/image3178.png"/><Relationship Id="rId82" Type="http://schemas.openxmlformats.org/officeDocument/2006/relationships/customXml" Target="../ink/ink3206.xml"/><Relationship Id="rId199" Type="http://schemas.openxmlformats.org/officeDocument/2006/relationships/image" Target="../media/image3245.png"/><Relationship Id="rId203" Type="http://schemas.openxmlformats.org/officeDocument/2006/relationships/image" Target="../media/image3247.png"/><Relationship Id="rId19" Type="http://schemas.openxmlformats.org/officeDocument/2006/relationships/image" Target="../media/image3157.png"/><Relationship Id="rId224" Type="http://schemas.openxmlformats.org/officeDocument/2006/relationships/customXml" Target="../ink/ink3277.xml"/><Relationship Id="rId30" Type="http://schemas.openxmlformats.org/officeDocument/2006/relationships/customXml" Target="../ink/ink3180.xml"/><Relationship Id="rId105" Type="http://schemas.openxmlformats.org/officeDocument/2006/relationships/image" Target="../media/image3200.png"/><Relationship Id="rId126" Type="http://schemas.openxmlformats.org/officeDocument/2006/relationships/customXml" Target="../ink/ink3228.xml"/><Relationship Id="rId147" Type="http://schemas.openxmlformats.org/officeDocument/2006/relationships/image" Target="../media/image3219.png"/><Relationship Id="rId168" Type="http://schemas.openxmlformats.org/officeDocument/2006/relationships/customXml" Target="../ink/ink3249.xml"/><Relationship Id="rId51" Type="http://schemas.openxmlformats.org/officeDocument/2006/relationships/image" Target="../media/image3173.png"/><Relationship Id="rId72" Type="http://schemas.openxmlformats.org/officeDocument/2006/relationships/customXml" Target="../ink/ink3201.xml"/><Relationship Id="rId93" Type="http://schemas.openxmlformats.org/officeDocument/2006/relationships/image" Target="../media/image3194.png"/><Relationship Id="rId189" Type="http://schemas.openxmlformats.org/officeDocument/2006/relationships/image" Target="../media/image3240.png"/><Relationship Id="rId3" Type="http://schemas.openxmlformats.org/officeDocument/2006/relationships/image" Target="../media/image3149.png"/><Relationship Id="rId214" Type="http://schemas.openxmlformats.org/officeDocument/2006/relationships/customXml" Target="../ink/ink327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17.png"/><Relationship Id="rId299" Type="http://schemas.openxmlformats.org/officeDocument/2006/relationships/image" Target="../media/image3407.png"/><Relationship Id="rId21" Type="http://schemas.openxmlformats.org/officeDocument/2006/relationships/image" Target="../media/image3269.png"/><Relationship Id="rId63" Type="http://schemas.openxmlformats.org/officeDocument/2006/relationships/image" Target="../media/image3290.png"/><Relationship Id="rId159" Type="http://schemas.openxmlformats.org/officeDocument/2006/relationships/image" Target="../media/image3338.png"/><Relationship Id="rId324" Type="http://schemas.openxmlformats.org/officeDocument/2006/relationships/customXml" Target="../ink/ink3441.xml"/><Relationship Id="rId170" Type="http://schemas.openxmlformats.org/officeDocument/2006/relationships/customXml" Target="../ink/ink3364.xml"/><Relationship Id="rId226" Type="http://schemas.openxmlformats.org/officeDocument/2006/relationships/customXml" Target="../ink/ink3392.xml"/><Relationship Id="rId268" Type="http://schemas.openxmlformats.org/officeDocument/2006/relationships/customXml" Target="../ink/ink3413.xml"/><Relationship Id="rId32" Type="http://schemas.openxmlformats.org/officeDocument/2006/relationships/customXml" Target="../ink/ink3295.xml"/><Relationship Id="rId74" Type="http://schemas.openxmlformats.org/officeDocument/2006/relationships/customXml" Target="../ink/ink3316.xml"/><Relationship Id="rId128" Type="http://schemas.openxmlformats.org/officeDocument/2006/relationships/customXml" Target="../ink/ink3343.xml"/><Relationship Id="rId335" Type="http://schemas.openxmlformats.org/officeDocument/2006/relationships/image" Target="../media/image3425.png"/><Relationship Id="rId5" Type="http://schemas.openxmlformats.org/officeDocument/2006/relationships/image" Target="../media/image3262.png"/><Relationship Id="rId181" Type="http://schemas.openxmlformats.org/officeDocument/2006/relationships/image" Target="../media/image3349.png"/><Relationship Id="rId237" Type="http://schemas.openxmlformats.org/officeDocument/2006/relationships/image" Target="../media/image3376.png"/><Relationship Id="rId279" Type="http://schemas.openxmlformats.org/officeDocument/2006/relationships/image" Target="../media/image3397.png"/><Relationship Id="rId43" Type="http://schemas.openxmlformats.org/officeDocument/2006/relationships/image" Target="../media/image3280.png"/><Relationship Id="rId139" Type="http://schemas.openxmlformats.org/officeDocument/2006/relationships/image" Target="../media/image3328.png"/><Relationship Id="rId290" Type="http://schemas.openxmlformats.org/officeDocument/2006/relationships/customXml" Target="../ink/ink3424.xml"/><Relationship Id="rId304" Type="http://schemas.openxmlformats.org/officeDocument/2006/relationships/customXml" Target="../ink/ink3431.xml"/><Relationship Id="rId346" Type="http://schemas.openxmlformats.org/officeDocument/2006/relationships/customXml" Target="../ink/ink3452.xml"/><Relationship Id="rId85" Type="http://schemas.openxmlformats.org/officeDocument/2006/relationships/image" Target="../media/image3301.png"/><Relationship Id="rId150" Type="http://schemas.openxmlformats.org/officeDocument/2006/relationships/customXml" Target="../ink/ink3354.xml"/><Relationship Id="rId192" Type="http://schemas.openxmlformats.org/officeDocument/2006/relationships/customXml" Target="../ink/ink3375.xml"/><Relationship Id="rId206" Type="http://schemas.openxmlformats.org/officeDocument/2006/relationships/customXml" Target="../ink/ink3382.xml"/><Relationship Id="rId248" Type="http://schemas.openxmlformats.org/officeDocument/2006/relationships/customXml" Target="../ink/ink3403.xml"/><Relationship Id="rId12" Type="http://schemas.openxmlformats.org/officeDocument/2006/relationships/customXml" Target="../ink/ink3285.xml"/><Relationship Id="rId108" Type="http://schemas.openxmlformats.org/officeDocument/2006/relationships/customXml" Target="../ink/ink3333.xml"/><Relationship Id="rId315" Type="http://schemas.openxmlformats.org/officeDocument/2006/relationships/image" Target="../media/image3415.png"/><Relationship Id="rId54" Type="http://schemas.openxmlformats.org/officeDocument/2006/relationships/customXml" Target="../ink/ink3306.xml"/><Relationship Id="rId96" Type="http://schemas.openxmlformats.org/officeDocument/2006/relationships/customXml" Target="../ink/ink3327.xml"/><Relationship Id="rId161" Type="http://schemas.openxmlformats.org/officeDocument/2006/relationships/image" Target="../media/image3339.png"/><Relationship Id="rId217" Type="http://schemas.openxmlformats.org/officeDocument/2006/relationships/image" Target="../media/image3367.png"/><Relationship Id="rId259" Type="http://schemas.openxmlformats.org/officeDocument/2006/relationships/image" Target="../media/image3387.png"/><Relationship Id="rId23" Type="http://schemas.openxmlformats.org/officeDocument/2006/relationships/image" Target="../media/image3270.png"/><Relationship Id="rId119" Type="http://schemas.openxmlformats.org/officeDocument/2006/relationships/image" Target="../media/image3318.png"/><Relationship Id="rId270" Type="http://schemas.openxmlformats.org/officeDocument/2006/relationships/customXml" Target="../ink/ink3414.xml"/><Relationship Id="rId326" Type="http://schemas.openxmlformats.org/officeDocument/2006/relationships/customXml" Target="../ink/ink3442.xml"/><Relationship Id="rId65" Type="http://schemas.openxmlformats.org/officeDocument/2006/relationships/image" Target="../media/image3291.png"/><Relationship Id="rId130" Type="http://schemas.openxmlformats.org/officeDocument/2006/relationships/customXml" Target="../ink/ink3344.xml"/><Relationship Id="rId172" Type="http://schemas.openxmlformats.org/officeDocument/2006/relationships/customXml" Target="../ink/ink3365.xml"/><Relationship Id="rId228" Type="http://schemas.openxmlformats.org/officeDocument/2006/relationships/customXml" Target="../ink/ink3393.xml"/><Relationship Id="rId281" Type="http://schemas.openxmlformats.org/officeDocument/2006/relationships/image" Target="../media/image3398.png"/><Relationship Id="rId337" Type="http://schemas.openxmlformats.org/officeDocument/2006/relationships/image" Target="../media/image3426.png"/><Relationship Id="rId34" Type="http://schemas.openxmlformats.org/officeDocument/2006/relationships/customXml" Target="../ink/ink3296.xml"/><Relationship Id="rId76" Type="http://schemas.openxmlformats.org/officeDocument/2006/relationships/customXml" Target="../ink/ink3317.xml"/><Relationship Id="rId141" Type="http://schemas.openxmlformats.org/officeDocument/2006/relationships/image" Target="../media/image3329.png"/><Relationship Id="rId7" Type="http://schemas.openxmlformats.org/officeDocument/2006/relationships/image" Target="../media/image3263.png"/><Relationship Id="rId183" Type="http://schemas.openxmlformats.org/officeDocument/2006/relationships/image" Target="../media/image3350.png"/><Relationship Id="rId239" Type="http://schemas.openxmlformats.org/officeDocument/2006/relationships/image" Target="../media/image3377.png"/><Relationship Id="rId250" Type="http://schemas.openxmlformats.org/officeDocument/2006/relationships/customXml" Target="../ink/ink3404.xml"/><Relationship Id="rId292" Type="http://schemas.openxmlformats.org/officeDocument/2006/relationships/customXml" Target="../ink/ink3425.xml"/><Relationship Id="rId306" Type="http://schemas.openxmlformats.org/officeDocument/2006/relationships/customXml" Target="../ink/ink3432.xml"/><Relationship Id="rId45" Type="http://schemas.openxmlformats.org/officeDocument/2006/relationships/image" Target="../media/image3281.png"/><Relationship Id="rId87" Type="http://schemas.openxmlformats.org/officeDocument/2006/relationships/image" Target="../media/image3302.png"/><Relationship Id="rId110" Type="http://schemas.openxmlformats.org/officeDocument/2006/relationships/customXml" Target="../ink/ink3334.xml"/><Relationship Id="rId152" Type="http://schemas.openxmlformats.org/officeDocument/2006/relationships/customXml" Target="../ink/ink3355.xml"/><Relationship Id="rId194" Type="http://schemas.openxmlformats.org/officeDocument/2006/relationships/customXml" Target="../ink/ink3376.xml"/><Relationship Id="rId208" Type="http://schemas.openxmlformats.org/officeDocument/2006/relationships/customXml" Target="../ink/ink3383.xml"/><Relationship Id="rId261" Type="http://schemas.openxmlformats.org/officeDocument/2006/relationships/image" Target="../media/image3388.png"/><Relationship Id="rId14" Type="http://schemas.openxmlformats.org/officeDocument/2006/relationships/customXml" Target="../ink/ink3286.xml"/><Relationship Id="rId35" Type="http://schemas.openxmlformats.org/officeDocument/2006/relationships/image" Target="../media/image3276.png"/><Relationship Id="rId56" Type="http://schemas.openxmlformats.org/officeDocument/2006/relationships/customXml" Target="../ink/ink3307.xml"/><Relationship Id="rId77" Type="http://schemas.openxmlformats.org/officeDocument/2006/relationships/image" Target="../media/image3297.png"/><Relationship Id="rId100" Type="http://schemas.openxmlformats.org/officeDocument/2006/relationships/customXml" Target="../ink/ink3329.xml"/><Relationship Id="rId282" Type="http://schemas.openxmlformats.org/officeDocument/2006/relationships/customXml" Target="../ink/ink3420.xml"/><Relationship Id="rId317" Type="http://schemas.openxmlformats.org/officeDocument/2006/relationships/image" Target="../media/image3416.png"/><Relationship Id="rId338" Type="http://schemas.openxmlformats.org/officeDocument/2006/relationships/customXml" Target="../ink/ink3448.xml"/><Relationship Id="rId8" Type="http://schemas.openxmlformats.org/officeDocument/2006/relationships/customXml" Target="../ink/ink3283.xml"/><Relationship Id="rId98" Type="http://schemas.openxmlformats.org/officeDocument/2006/relationships/customXml" Target="../ink/ink3328.xml"/><Relationship Id="rId121" Type="http://schemas.openxmlformats.org/officeDocument/2006/relationships/image" Target="../media/image3319.png"/><Relationship Id="rId142" Type="http://schemas.openxmlformats.org/officeDocument/2006/relationships/customXml" Target="../ink/ink3350.xml"/><Relationship Id="rId163" Type="http://schemas.openxmlformats.org/officeDocument/2006/relationships/image" Target="../media/image3340.png"/><Relationship Id="rId184" Type="http://schemas.openxmlformats.org/officeDocument/2006/relationships/customXml" Target="../ink/ink3371.xml"/><Relationship Id="rId219" Type="http://schemas.openxmlformats.org/officeDocument/2006/relationships/image" Target="../media/image3368.png"/><Relationship Id="rId230" Type="http://schemas.openxmlformats.org/officeDocument/2006/relationships/customXml" Target="../ink/ink3394.xml"/><Relationship Id="rId251" Type="http://schemas.openxmlformats.org/officeDocument/2006/relationships/image" Target="../media/image3383.png"/><Relationship Id="rId25" Type="http://schemas.openxmlformats.org/officeDocument/2006/relationships/image" Target="../media/image3271.png"/><Relationship Id="rId46" Type="http://schemas.openxmlformats.org/officeDocument/2006/relationships/customXml" Target="../ink/ink3302.xml"/><Relationship Id="rId67" Type="http://schemas.openxmlformats.org/officeDocument/2006/relationships/image" Target="../media/image3292.png"/><Relationship Id="rId272" Type="http://schemas.openxmlformats.org/officeDocument/2006/relationships/customXml" Target="../ink/ink3415.xml"/><Relationship Id="rId293" Type="http://schemas.openxmlformats.org/officeDocument/2006/relationships/image" Target="../media/image3404.png"/><Relationship Id="rId307" Type="http://schemas.openxmlformats.org/officeDocument/2006/relationships/image" Target="../media/image3411.png"/><Relationship Id="rId328" Type="http://schemas.openxmlformats.org/officeDocument/2006/relationships/customXml" Target="../ink/ink3443.xml"/><Relationship Id="rId88" Type="http://schemas.openxmlformats.org/officeDocument/2006/relationships/customXml" Target="../ink/ink3323.xml"/><Relationship Id="rId111" Type="http://schemas.openxmlformats.org/officeDocument/2006/relationships/image" Target="../media/image3314.png"/><Relationship Id="rId132" Type="http://schemas.openxmlformats.org/officeDocument/2006/relationships/customXml" Target="../ink/ink3345.xml"/><Relationship Id="rId153" Type="http://schemas.openxmlformats.org/officeDocument/2006/relationships/image" Target="../media/image3335.png"/><Relationship Id="rId174" Type="http://schemas.openxmlformats.org/officeDocument/2006/relationships/customXml" Target="../ink/ink3366.xml"/><Relationship Id="rId195" Type="http://schemas.openxmlformats.org/officeDocument/2006/relationships/image" Target="../media/image3356.png"/><Relationship Id="rId209" Type="http://schemas.openxmlformats.org/officeDocument/2006/relationships/image" Target="../media/image3363.png"/><Relationship Id="rId220" Type="http://schemas.openxmlformats.org/officeDocument/2006/relationships/customXml" Target="../ink/ink3389.xml"/><Relationship Id="rId241" Type="http://schemas.openxmlformats.org/officeDocument/2006/relationships/image" Target="../media/image3378.png"/><Relationship Id="rId15" Type="http://schemas.openxmlformats.org/officeDocument/2006/relationships/image" Target="../media/image3266.png"/><Relationship Id="rId36" Type="http://schemas.openxmlformats.org/officeDocument/2006/relationships/customXml" Target="../ink/ink3297.xml"/><Relationship Id="rId57" Type="http://schemas.openxmlformats.org/officeDocument/2006/relationships/image" Target="../media/image3287.png"/><Relationship Id="rId262" Type="http://schemas.openxmlformats.org/officeDocument/2006/relationships/customXml" Target="../ink/ink3410.xml"/><Relationship Id="rId283" Type="http://schemas.openxmlformats.org/officeDocument/2006/relationships/image" Target="../media/image3399.png"/><Relationship Id="rId318" Type="http://schemas.openxmlformats.org/officeDocument/2006/relationships/customXml" Target="../ink/ink3438.xml"/><Relationship Id="rId339" Type="http://schemas.openxmlformats.org/officeDocument/2006/relationships/image" Target="../media/image3427.png"/><Relationship Id="rId78" Type="http://schemas.openxmlformats.org/officeDocument/2006/relationships/customXml" Target="../ink/ink3318.xml"/><Relationship Id="rId99" Type="http://schemas.openxmlformats.org/officeDocument/2006/relationships/image" Target="../media/image3308.png"/><Relationship Id="rId101" Type="http://schemas.openxmlformats.org/officeDocument/2006/relationships/image" Target="../media/image3309.png"/><Relationship Id="rId122" Type="http://schemas.openxmlformats.org/officeDocument/2006/relationships/customXml" Target="../ink/ink3340.xml"/><Relationship Id="rId143" Type="http://schemas.openxmlformats.org/officeDocument/2006/relationships/image" Target="../media/image3330.png"/><Relationship Id="rId164" Type="http://schemas.openxmlformats.org/officeDocument/2006/relationships/customXml" Target="../ink/ink3361.xml"/><Relationship Id="rId185" Type="http://schemas.openxmlformats.org/officeDocument/2006/relationships/image" Target="../media/image3351.png"/><Relationship Id="rId9" Type="http://schemas.openxmlformats.org/officeDocument/2006/relationships/image" Target="../media/image3264.png"/><Relationship Id="rId210" Type="http://schemas.openxmlformats.org/officeDocument/2006/relationships/customXml" Target="../ink/ink3384.xml"/><Relationship Id="rId26" Type="http://schemas.openxmlformats.org/officeDocument/2006/relationships/customXml" Target="../ink/ink3292.xml"/><Relationship Id="rId231" Type="http://schemas.openxmlformats.org/officeDocument/2006/relationships/image" Target="../media/image3374.png"/><Relationship Id="rId252" Type="http://schemas.openxmlformats.org/officeDocument/2006/relationships/customXml" Target="../ink/ink3405.xml"/><Relationship Id="rId273" Type="http://schemas.openxmlformats.org/officeDocument/2006/relationships/image" Target="../media/image3394.png"/><Relationship Id="rId294" Type="http://schemas.openxmlformats.org/officeDocument/2006/relationships/customXml" Target="../ink/ink3426.xml"/><Relationship Id="rId308" Type="http://schemas.openxmlformats.org/officeDocument/2006/relationships/customXml" Target="../ink/ink3433.xml"/><Relationship Id="rId329" Type="http://schemas.openxmlformats.org/officeDocument/2006/relationships/image" Target="../media/image3422.png"/><Relationship Id="rId47" Type="http://schemas.openxmlformats.org/officeDocument/2006/relationships/image" Target="../media/image3282.png"/><Relationship Id="rId68" Type="http://schemas.openxmlformats.org/officeDocument/2006/relationships/customXml" Target="../ink/ink3313.xml"/><Relationship Id="rId89" Type="http://schemas.openxmlformats.org/officeDocument/2006/relationships/image" Target="../media/image3303.png"/><Relationship Id="rId112" Type="http://schemas.openxmlformats.org/officeDocument/2006/relationships/customXml" Target="../ink/ink3335.xml"/><Relationship Id="rId133" Type="http://schemas.openxmlformats.org/officeDocument/2006/relationships/image" Target="../media/image3325.png"/><Relationship Id="rId154" Type="http://schemas.openxmlformats.org/officeDocument/2006/relationships/customXml" Target="../ink/ink3356.xml"/><Relationship Id="rId175" Type="http://schemas.openxmlformats.org/officeDocument/2006/relationships/image" Target="../media/image3346.png"/><Relationship Id="rId340" Type="http://schemas.openxmlformats.org/officeDocument/2006/relationships/customXml" Target="../ink/ink3449.xml"/><Relationship Id="rId196" Type="http://schemas.openxmlformats.org/officeDocument/2006/relationships/customXml" Target="../ink/ink3377.xml"/><Relationship Id="rId200" Type="http://schemas.openxmlformats.org/officeDocument/2006/relationships/customXml" Target="../ink/ink3379.xml"/><Relationship Id="rId16" Type="http://schemas.openxmlformats.org/officeDocument/2006/relationships/customXml" Target="../ink/ink3287.xml"/><Relationship Id="rId221" Type="http://schemas.openxmlformats.org/officeDocument/2006/relationships/image" Target="../media/image3369.png"/><Relationship Id="rId242" Type="http://schemas.openxmlformats.org/officeDocument/2006/relationships/customXml" Target="../ink/ink3400.xml"/><Relationship Id="rId263" Type="http://schemas.openxmlformats.org/officeDocument/2006/relationships/image" Target="../media/image3389.png"/><Relationship Id="rId284" Type="http://schemas.openxmlformats.org/officeDocument/2006/relationships/customXml" Target="../ink/ink3421.xml"/><Relationship Id="rId319" Type="http://schemas.openxmlformats.org/officeDocument/2006/relationships/image" Target="../media/image3417.png"/><Relationship Id="rId37" Type="http://schemas.openxmlformats.org/officeDocument/2006/relationships/image" Target="../media/image3277.png"/><Relationship Id="rId58" Type="http://schemas.openxmlformats.org/officeDocument/2006/relationships/customXml" Target="../ink/ink3308.xml"/><Relationship Id="rId79" Type="http://schemas.openxmlformats.org/officeDocument/2006/relationships/image" Target="../media/image3298.png"/><Relationship Id="rId102" Type="http://schemas.openxmlformats.org/officeDocument/2006/relationships/customXml" Target="../ink/ink3330.xml"/><Relationship Id="rId123" Type="http://schemas.openxmlformats.org/officeDocument/2006/relationships/image" Target="../media/image3320.png"/><Relationship Id="rId144" Type="http://schemas.openxmlformats.org/officeDocument/2006/relationships/customXml" Target="../ink/ink3351.xml"/><Relationship Id="rId330" Type="http://schemas.openxmlformats.org/officeDocument/2006/relationships/customXml" Target="../ink/ink3444.xml"/><Relationship Id="rId90" Type="http://schemas.openxmlformats.org/officeDocument/2006/relationships/customXml" Target="../ink/ink3324.xml"/><Relationship Id="rId165" Type="http://schemas.openxmlformats.org/officeDocument/2006/relationships/image" Target="../media/image3341.png"/><Relationship Id="rId186" Type="http://schemas.openxmlformats.org/officeDocument/2006/relationships/customXml" Target="../ink/ink3372.xml"/><Relationship Id="rId211" Type="http://schemas.openxmlformats.org/officeDocument/2006/relationships/image" Target="../media/image3364.png"/><Relationship Id="rId232" Type="http://schemas.openxmlformats.org/officeDocument/2006/relationships/customXml" Target="../ink/ink3395.xml"/><Relationship Id="rId253" Type="http://schemas.openxmlformats.org/officeDocument/2006/relationships/image" Target="../media/image3384.png"/><Relationship Id="rId274" Type="http://schemas.openxmlformats.org/officeDocument/2006/relationships/customXml" Target="../ink/ink3416.xml"/><Relationship Id="rId295" Type="http://schemas.openxmlformats.org/officeDocument/2006/relationships/image" Target="../media/image3405.png"/><Relationship Id="rId309" Type="http://schemas.openxmlformats.org/officeDocument/2006/relationships/image" Target="../media/image3412.png"/><Relationship Id="rId27" Type="http://schemas.openxmlformats.org/officeDocument/2006/relationships/image" Target="../media/image3272.png"/><Relationship Id="rId48" Type="http://schemas.openxmlformats.org/officeDocument/2006/relationships/customXml" Target="../ink/ink3303.xml"/><Relationship Id="rId69" Type="http://schemas.openxmlformats.org/officeDocument/2006/relationships/image" Target="../media/image3293.png"/><Relationship Id="rId113" Type="http://schemas.openxmlformats.org/officeDocument/2006/relationships/image" Target="../media/image3315.png"/><Relationship Id="rId134" Type="http://schemas.openxmlformats.org/officeDocument/2006/relationships/customXml" Target="../ink/ink3346.xml"/><Relationship Id="rId320" Type="http://schemas.openxmlformats.org/officeDocument/2006/relationships/customXml" Target="../ink/ink3439.xml"/><Relationship Id="rId80" Type="http://schemas.openxmlformats.org/officeDocument/2006/relationships/customXml" Target="../ink/ink3319.xml"/><Relationship Id="rId155" Type="http://schemas.openxmlformats.org/officeDocument/2006/relationships/image" Target="../media/image3336.png"/><Relationship Id="rId176" Type="http://schemas.openxmlformats.org/officeDocument/2006/relationships/customXml" Target="../ink/ink3367.xml"/><Relationship Id="rId197" Type="http://schemas.openxmlformats.org/officeDocument/2006/relationships/image" Target="../media/image3357.png"/><Relationship Id="rId341" Type="http://schemas.openxmlformats.org/officeDocument/2006/relationships/image" Target="../media/image3428.png"/><Relationship Id="rId201" Type="http://schemas.openxmlformats.org/officeDocument/2006/relationships/image" Target="../media/image3359.png"/><Relationship Id="rId222" Type="http://schemas.openxmlformats.org/officeDocument/2006/relationships/customXml" Target="../ink/ink3390.xml"/><Relationship Id="rId243" Type="http://schemas.openxmlformats.org/officeDocument/2006/relationships/image" Target="../media/image3379.png"/><Relationship Id="rId264" Type="http://schemas.openxmlformats.org/officeDocument/2006/relationships/customXml" Target="../ink/ink3411.xml"/><Relationship Id="rId285" Type="http://schemas.openxmlformats.org/officeDocument/2006/relationships/image" Target="../media/image3400.png"/><Relationship Id="rId17" Type="http://schemas.openxmlformats.org/officeDocument/2006/relationships/image" Target="../media/image3267.png"/><Relationship Id="rId38" Type="http://schemas.openxmlformats.org/officeDocument/2006/relationships/customXml" Target="../ink/ink3298.xml"/><Relationship Id="rId59" Type="http://schemas.openxmlformats.org/officeDocument/2006/relationships/image" Target="../media/image3288.png"/><Relationship Id="rId103" Type="http://schemas.openxmlformats.org/officeDocument/2006/relationships/image" Target="../media/image3310.png"/><Relationship Id="rId124" Type="http://schemas.openxmlformats.org/officeDocument/2006/relationships/customXml" Target="../ink/ink3341.xml"/><Relationship Id="rId310" Type="http://schemas.openxmlformats.org/officeDocument/2006/relationships/customXml" Target="../ink/ink3434.xml"/><Relationship Id="rId70" Type="http://schemas.openxmlformats.org/officeDocument/2006/relationships/customXml" Target="../ink/ink3314.xml"/><Relationship Id="rId91" Type="http://schemas.openxmlformats.org/officeDocument/2006/relationships/image" Target="../media/image3304.png"/><Relationship Id="rId145" Type="http://schemas.openxmlformats.org/officeDocument/2006/relationships/image" Target="../media/image3331.png"/><Relationship Id="rId166" Type="http://schemas.openxmlformats.org/officeDocument/2006/relationships/customXml" Target="../ink/ink3362.xml"/><Relationship Id="rId187" Type="http://schemas.openxmlformats.org/officeDocument/2006/relationships/image" Target="../media/image3352.png"/><Relationship Id="rId331" Type="http://schemas.openxmlformats.org/officeDocument/2006/relationships/image" Target="../media/image342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85.xml"/><Relationship Id="rId233" Type="http://schemas.openxmlformats.org/officeDocument/2006/relationships/image" Target="../media/image4.png"/><Relationship Id="rId254" Type="http://schemas.openxmlformats.org/officeDocument/2006/relationships/customXml" Target="../ink/ink3406.xml"/><Relationship Id="rId28" Type="http://schemas.openxmlformats.org/officeDocument/2006/relationships/customXml" Target="../ink/ink3293.xml"/><Relationship Id="rId49" Type="http://schemas.openxmlformats.org/officeDocument/2006/relationships/image" Target="../media/image3283.png"/><Relationship Id="rId114" Type="http://schemas.openxmlformats.org/officeDocument/2006/relationships/customXml" Target="../ink/ink3336.xml"/><Relationship Id="rId275" Type="http://schemas.openxmlformats.org/officeDocument/2006/relationships/image" Target="../media/image3395.png"/><Relationship Id="rId296" Type="http://schemas.openxmlformats.org/officeDocument/2006/relationships/customXml" Target="../ink/ink3427.xml"/><Relationship Id="rId300" Type="http://schemas.openxmlformats.org/officeDocument/2006/relationships/customXml" Target="../ink/ink3429.xml"/><Relationship Id="rId60" Type="http://schemas.openxmlformats.org/officeDocument/2006/relationships/customXml" Target="../ink/ink3309.xml"/><Relationship Id="rId81" Type="http://schemas.openxmlformats.org/officeDocument/2006/relationships/image" Target="../media/image3299.png"/><Relationship Id="rId135" Type="http://schemas.openxmlformats.org/officeDocument/2006/relationships/image" Target="../media/image3326.png"/><Relationship Id="rId156" Type="http://schemas.openxmlformats.org/officeDocument/2006/relationships/customXml" Target="../ink/ink3357.xml"/><Relationship Id="rId177" Type="http://schemas.openxmlformats.org/officeDocument/2006/relationships/image" Target="../media/image3347.png"/><Relationship Id="rId198" Type="http://schemas.openxmlformats.org/officeDocument/2006/relationships/customXml" Target="../ink/ink3378.xml"/><Relationship Id="rId321" Type="http://schemas.openxmlformats.org/officeDocument/2006/relationships/image" Target="../media/image3418.png"/><Relationship Id="rId342" Type="http://schemas.openxmlformats.org/officeDocument/2006/relationships/customXml" Target="../ink/ink3450.xml"/><Relationship Id="rId202" Type="http://schemas.openxmlformats.org/officeDocument/2006/relationships/customXml" Target="../ink/ink3380.xml"/><Relationship Id="rId223" Type="http://schemas.openxmlformats.org/officeDocument/2006/relationships/image" Target="../media/image3370.png"/><Relationship Id="rId244" Type="http://schemas.openxmlformats.org/officeDocument/2006/relationships/customXml" Target="../ink/ink3401.xml"/><Relationship Id="rId18" Type="http://schemas.openxmlformats.org/officeDocument/2006/relationships/customXml" Target="../ink/ink3288.xml"/><Relationship Id="rId39" Type="http://schemas.openxmlformats.org/officeDocument/2006/relationships/image" Target="../media/image3278.png"/><Relationship Id="rId265" Type="http://schemas.openxmlformats.org/officeDocument/2006/relationships/image" Target="../media/image3390.png"/><Relationship Id="rId286" Type="http://schemas.openxmlformats.org/officeDocument/2006/relationships/customXml" Target="../ink/ink3422.xml"/><Relationship Id="rId50" Type="http://schemas.openxmlformats.org/officeDocument/2006/relationships/customXml" Target="../ink/ink3304.xml"/><Relationship Id="rId104" Type="http://schemas.openxmlformats.org/officeDocument/2006/relationships/customXml" Target="../ink/ink3331.xml"/><Relationship Id="rId125" Type="http://schemas.openxmlformats.org/officeDocument/2006/relationships/image" Target="../media/image3321.png"/><Relationship Id="rId146" Type="http://schemas.openxmlformats.org/officeDocument/2006/relationships/customXml" Target="../ink/ink3352.xml"/><Relationship Id="rId167" Type="http://schemas.openxmlformats.org/officeDocument/2006/relationships/image" Target="../media/image3342.png"/><Relationship Id="rId188" Type="http://schemas.openxmlformats.org/officeDocument/2006/relationships/customXml" Target="../ink/ink3373.xml"/><Relationship Id="rId311" Type="http://schemas.openxmlformats.org/officeDocument/2006/relationships/image" Target="../media/image3413.png"/><Relationship Id="rId332" Type="http://schemas.openxmlformats.org/officeDocument/2006/relationships/customXml" Target="../ink/ink3445.xml"/><Relationship Id="rId71" Type="http://schemas.openxmlformats.org/officeDocument/2006/relationships/image" Target="../media/image3294.png"/><Relationship Id="rId92" Type="http://schemas.openxmlformats.org/officeDocument/2006/relationships/customXml" Target="../ink/ink3325.xml"/><Relationship Id="rId213" Type="http://schemas.openxmlformats.org/officeDocument/2006/relationships/image" Target="../media/image3365.png"/><Relationship Id="rId234" Type="http://schemas.openxmlformats.org/officeDocument/2006/relationships/customXml" Target="../ink/ink3396.xml"/><Relationship Id="rId2" Type="http://schemas.openxmlformats.org/officeDocument/2006/relationships/customXml" Target="../ink/ink3280.xml"/><Relationship Id="rId29" Type="http://schemas.openxmlformats.org/officeDocument/2006/relationships/image" Target="../media/image3273.png"/><Relationship Id="rId255" Type="http://schemas.openxmlformats.org/officeDocument/2006/relationships/image" Target="../media/image3385.png"/><Relationship Id="rId276" Type="http://schemas.openxmlformats.org/officeDocument/2006/relationships/customXml" Target="../ink/ink3417.xml"/><Relationship Id="rId297" Type="http://schemas.openxmlformats.org/officeDocument/2006/relationships/image" Target="../media/image3406.png"/><Relationship Id="rId40" Type="http://schemas.openxmlformats.org/officeDocument/2006/relationships/customXml" Target="../ink/ink3299.xml"/><Relationship Id="rId115" Type="http://schemas.openxmlformats.org/officeDocument/2006/relationships/image" Target="../media/image3316.png"/><Relationship Id="rId136" Type="http://schemas.openxmlformats.org/officeDocument/2006/relationships/customXml" Target="../ink/ink3347.xml"/><Relationship Id="rId157" Type="http://schemas.openxmlformats.org/officeDocument/2006/relationships/image" Target="../media/image3337.png"/><Relationship Id="rId178" Type="http://schemas.openxmlformats.org/officeDocument/2006/relationships/customXml" Target="../ink/ink3368.xml"/><Relationship Id="rId301" Type="http://schemas.openxmlformats.org/officeDocument/2006/relationships/image" Target="../media/image3408.png"/><Relationship Id="rId322" Type="http://schemas.openxmlformats.org/officeDocument/2006/relationships/customXml" Target="../ink/ink3440.xml"/><Relationship Id="rId343" Type="http://schemas.openxmlformats.org/officeDocument/2006/relationships/image" Target="../media/image3429.png"/><Relationship Id="rId61" Type="http://schemas.openxmlformats.org/officeDocument/2006/relationships/image" Target="../media/image3289.png"/><Relationship Id="rId82" Type="http://schemas.openxmlformats.org/officeDocument/2006/relationships/customXml" Target="../ink/ink3320.xml"/><Relationship Id="rId199" Type="http://schemas.openxmlformats.org/officeDocument/2006/relationships/image" Target="../media/image3358.png"/><Relationship Id="rId203" Type="http://schemas.openxmlformats.org/officeDocument/2006/relationships/image" Target="../media/image3360.png"/><Relationship Id="rId19" Type="http://schemas.openxmlformats.org/officeDocument/2006/relationships/image" Target="../media/image3268.png"/><Relationship Id="rId224" Type="http://schemas.openxmlformats.org/officeDocument/2006/relationships/customXml" Target="../ink/ink3391.xml"/><Relationship Id="rId245" Type="http://schemas.openxmlformats.org/officeDocument/2006/relationships/image" Target="../media/image3380.png"/><Relationship Id="rId266" Type="http://schemas.openxmlformats.org/officeDocument/2006/relationships/customXml" Target="../ink/ink3412.xml"/><Relationship Id="rId287" Type="http://schemas.openxmlformats.org/officeDocument/2006/relationships/image" Target="../media/image3401.png"/><Relationship Id="rId30" Type="http://schemas.openxmlformats.org/officeDocument/2006/relationships/customXml" Target="../ink/ink3294.xml"/><Relationship Id="rId105" Type="http://schemas.openxmlformats.org/officeDocument/2006/relationships/image" Target="../media/image3311.png"/><Relationship Id="rId126" Type="http://schemas.openxmlformats.org/officeDocument/2006/relationships/customXml" Target="../ink/ink3342.xml"/><Relationship Id="rId147" Type="http://schemas.openxmlformats.org/officeDocument/2006/relationships/image" Target="../media/image3332.png"/><Relationship Id="rId168" Type="http://schemas.openxmlformats.org/officeDocument/2006/relationships/customXml" Target="../ink/ink3363.xml"/><Relationship Id="rId312" Type="http://schemas.openxmlformats.org/officeDocument/2006/relationships/customXml" Target="../ink/ink3435.xml"/><Relationship Id="rId333" Type="http://schemas.openxmlformats.org/officeDocument/2006/relationships/image" Target="../media/image3424.png"/><Relationship Id="rId51" Type="http://schemas.openxmlformats.org/officeDocument/2006/relationships/image" Target="../media/image3284.png"/><Relationship Id="rId72" Type="http://schemas.openxmlformats.org/officeDocument/2006/relationships/customXml" Target="../ink/ink3315.xml"/><Relationship Id="rId93" Type="http://schemas.openxmlformats.org/officeDocument/2006/relationships/image" Target="../media/image3305.png"/><Relationship Id="rId189" Type="http://schemas.openxmlformats.org/officeDocument/2006/relationships/image" Target="../media/image3353.png"/><Relationship Id="rId3" Type="http://schemas.openxmlformats.org/officeDocument/2006/relationships/image" Target="../media/image3261.png"/><Relationship Id="rId214" Type="http://schemas.openxmlformats.org/officeDocument/2006/relationships/customXml" Target="../ink/ink3386.xml"/><Relationship Id="rId235" Type="http://schemas.openxmlformats.org/officeDocument/2006/relationships/image" Target="../media/image3375.png"/><Relationship Id="rId256" Type="http://schemas.openxmlformats.org/officeDocument/2006/relationships/customXml" Target="../ink/ink3407.xml"/><Relationship Id="rId277" Type="http://schemas.openxmlformats.org/officeDocument/2006/relationships/image" Target="../media/image3396.png"/><Relationship Id="rId298" Type="http://schemas.openxmlformats.org/officeDocument/2006/relationships/customXml" Target="../ink/ink3428.xml"/><Relationship Id="rId116" Type="http://schemas.openxmlformats.org/officeDocument/2006/relationships/customXml" Target="../ink/ink3337.xml"/><Relationship Id="rId137" Type="http://schemas.openxmlformats.org/officeDocument/2006/relationships/image" Target="../media/image3327.png"/><Relationship Id="rId158" Type="http://schemas.openxmlformats.org/officeDocument/2006/relationships/customXml" Target="../ink/ink3358.xml"/><Relationship Id="rId302" Type="http://schemas.openxmlformats.org/officeDocument/2006/relationships/customXml" Target="../ink/ink3430.xml"/><Relationship Id="rId323" Type="http://schemas.openxmlformats.org/officeDocument/2006/relationships/image" Target="../media/image3419.png"/><Relationship Id="rId344" Type="http://schemas.openxmlformats.org/officeDocument/2006/relationships/customXml" Target="../ink/ink3451.xml"/><Relationship Id="rId20" Type="http://schemas.openxmlformats.org/officeDocument/2006/relationships/customXml" Target="../ink/ink3289.xml"/><Relationship Id="rId41" Type="http://schemas.openxmlformats.org/officeDocument/2006/relationships/image" Target="../media/image3279.png"/><Relationship Id="rId62" Type="http://schemas.openxmlformats.org/officeDocument/2006/relationships/customXml" Target="../ink/ink3310.xml"/><Relationship Id="rId83" Type="http://schemas.openxmlformats.org/officeDocument/2006/relationships/image" Target="../media/image3300.png"/><Relationship Id="rId179" Type="http://schemas.openxmlformats.org/officeDocument/2006/relationships/image" Target="../media/image3348.png"/><Relationship Id="rId190" Type="http://schemas.openxmlformats.org/officeDocument/2006/relationships/customXml" Target="../ink/ink3374.xml"/><Relationship Id="rId204" Type="http://schemas.openxmlformats.org/officeDocument/2006/relationships/customXml" Target="../ink/ink3381.xml"/><Relationship Id="rId225" Type="http://schemas.openxmlformats.org/officeDocument/2006/relationships/image" Target="../media/image3371.png"/><Relationship Id="rId246" Type="http://schemas.openxmlformats.org/officeDocument/2006/relationships/customXml" Target="../ink/ink3402.xml"/><Relationship Id="rId267" Type="http://schemas.openxmlformats.org/officeDocument/2006/relationships/image" Target="../media/image3391.png"/><Relationship Id="rId288" Type="http://schemas.openxmlformats.org/officeDocument/2006/relationships/customXml" Target="../ink/ink3423.xml"/><Relationship Id="rId106" Type="http://schemas.openxmlformats.org/officeDocument/2006/relationships/customXml" Target="../ink/ink3332.xml"/><Relationship Id="rId127" Type="http://schemas.openxmlformats.org/officeDocument/2006/relationships/image" Target="../media/image3322.png"/><Relationship Id="rId313" Type="http://schemas.openxmlformats.org/officeDocument/2006/relationships/image" Target="../media/image3414.png"/><Relationship Id="rId10" Type="http://schemas.openxmlformats.org/officeDocument/2006/relationships/customXml" Target="../ink/ink3284.xml"/><Relationship Id="rId31" Type="http://schemas.openxmlformats.org/officeDocument/2006/relationships/image" Target="../media/image3274.png"/><Relationship Id="rId52" Type="http://schemas.openxmlformats.org/officeDocument/2006/relationships/customXml" Target="../ink/ink3305.xml"/><Relationship Id="rId73" Type="http://schemas.openxmlformats.org/officeDocument/2006/relationships/image" Target="../media/image3295.png"/><Relationship Id="rId94" Type="http://schemas.openxmlformats.org/officeDocument/2006/relationships/customXml" Target="../ink/ink3326.xml"/><Relationship Id="rId148" Type="http://schemas.openxmlformats.org/officeDocument/2006/relationships/customXml" Target="../ink/ink3353.xml"/><Relationship Id="rId169" Type="http://schemas.openxmlformats.org/officeDocument/2006/relationships/image" Target="../media/image3343.png"/><Relationship Id="rId334" Type="http://schemas.openxmlformats.org/officeDocument/2006/relationships/customXml" Target="../ink/ink3446.xml"/><Relationship Id="rId4" Type="http://schemas.openxmlformats.org/officeDocument/2006/relationships/customXml" Target="../ink/ink3281.xml"/><Relationship Id="rId180" Type="http://schemas.openxmlformats.org/officeDocument/2006/relationships/customXml" Target="../ink/ink3369.xml"/><Relationship Id="rId215" Type="http://schemas.openxmlformats.org/officeDocument/2006/relationships/image" Target="../media/image3366.png"/><Relationship Id="rId236" Type="http://schemas.openxmlformats.org/officeDocument/2006/relationships/customXml" Target="../ink/ink3397.xml"/><Relationship Id="rId257" Type="http://schemas.openxmlformats.org/officeDocument/2006/relationships/image" Target="../media/image3386.png"/><Relationship Id="rId278" Type="http://schemas.openxmlformats.org/officeDocument/2006/relationships/customXml" Target="../ink/ink3418.xml"/><Relationship Id="rId303" Type="http://schemas.openxmlformats.org/officeDocument/2006/relationships/image" Target="../media/image3409.png"/><Relationship Id="rId42" Type="http://schemas.openxmlformats.org/officeDocument/2006/relationships/customXml" Target="../ink/ink3300.xml"/><Relationship Id="rId84" Type="http://schemas.openxmlformats.org/officeDocument/2006/relationships/customXml" Target="../ink/ink3321.xml"/><Relationship Id="rId138" Type="http://schemas.openxmlformats.org/officeDocument/2006/relationships/customXml" Target="../ink/ink3348.xml"/><Relationship Id="rId345" Type="http://schemas.openxmlformats.org/officeDocument/2006/relationships/image" Target="../media/image3430.png"/><Relationship Id="rId191" Type="http://schemas.openxmlformats.org/officeDocument/2006/relationships/image" Target="../media/image3354.png"/><Relationship Id="rId205" Type="http://schemas.openxmlformats.org/officeDocument/2006/relationships/image" Target="../media/image3361.png"/><Relationship Id="rId247" Type="http://schemas.openxmlformats.org/officeDocument/2006/relationships/image" Target="../media/image3381.png"/><Relationship Id="rId107" Type="http://schemas.openxmlformats.org/officeDocument/2006/relationships/image" Target="../media/image3312.png"/><Relationship Id="rId289" Type="http://schemas.openxmlformats.org/officeDocument/2006/relationships/image" Target="../media/image3402.png"/><Relationship Id="rId11" Type="http://schemas.openxmlformats.org/officeDocument/2006/relationships/image" Target="../media/image3265.png"/><Relationship Id="rId53" Type="http://schemas.openxmlformats.org/officeDocument/2006/relationships/image" Target="../media/image3285.png"/><Relationship Id="rId149" Type="http://schemas.openxmlformats.org/officeDocument/2006/relationships/image" Target="../media/image3333.png"/><Relationship Id="rId314" Type="http://schemas.openxmlformats.org/officeDocument/2006/relationships/customXml" Target="../ink/ink3436.xml"/><Relationship Id="rId95" Type="http://schemas.openxmlformats.org/officeDocument/2006/relationships/image" Target="../media/image3306.png"/><Relationship Id="rId160" Type="http://schemas.openxmlformats.org/officeDocument/2006/relationships/customXml" Target="../ink/ink3359.xml"/><Relationship Id="rId216" Type="http://schemas.openxmlformats.org/officeDocument/2006/relationships/customXml" Target="../ink/ink3387.xml"/><Relationship Id="rId258" Type="http://schemas.openxmlformats.org/officeDocument/2006/relationships/customXml" Target="../ink/ink3408.xml"/><Relationship Id="rId22" Type="http://schemas.openxmlformats.org/officeDocument/2006/relationships/customXml" Target="../ink/ink3290.xml"/><Relationship Id="rId64" Type="http://schemas.openxmlformats.org/officeDocument/2006/relationships/customXml" Target="../ink/ink3311.xml"/><Relationship Id="rId118" Type="http://schemas.openxmlformats.org/officeDocument/2006/relationships/customXml" Target="../ink/ink3338.xml"/><Relationship Id="rId325" Type="http://schemas.openxmlformats.org/officeDocument/2006/relationships/image" Target="../media/image3420.png"/><Relationship Id="rId171" Type="http://schemas.openxmlformats.org/officeDocument/2006/relationships/image" Target="../media/image3344.png"/><Relationship Id="rId227" Type="http://schemas.openxmlformats.org/officeDocument/2006/relationships/image" Target="../media/image3372.png"/><Relationship Id="rId269" Type="http://schemas.openxmlformats.org/officeDocument/2006/relationships/image" Target="../media/image3392.png"/><Relationship Id="rId33" Type="http://schemas.openxmlformats.org/officeDocument/2006/relationships/image" Target="../media/image3275.png"/><Relationship Id="rId129" Type="http://schemas.openxmlformats.org/officeDocument/2006/relationships/image" Target="../media/image3323.png"/><Relationship Id="rId280" Type="http://schemas.openxmlformats.org/officeDocument/2006/relationships/customXml" Target="../ink/ink3419.xml"/><Relationship Id="rId336" Type="http://schemas.openxmlformats.org/officeDocument/2006/relationships/customXml" Target="../ink/ink3447.xml"/><Relationship Id="rId75" Type="http://schemas.openxmlformats.org/officeDocument/2006/relationships/image" Target="../media/image3296.png"/><Relationship Id="rId140" Type="http://schemas.openxmlformats.org/officeDocument/2006/relationships/customXml" Target="../ink/ink3349.xml"/><Relationship Id="rId182" Type="http://schemas.openxmlformats.org/officeDocument/2006/relationships/customXml" Target="../ink/ink3370.xml"/><Relationship Id="rId6" Type="http://schemas.openxmlformats.org/officeDocument/2006/relationships/customXml" Target="../ink/ink3282.xml"/><Relationship Id="rId238" Type="http://schemas.openxmlformats.org/officeDocument/2006/relationships/customXml" Target="../ink/ink3398.xml"/><Relationship Id="rId291" Type="http://schemas.openxmlformats.org/officeDocument/2006/relationships/image" Target="../media/image3403.png"/><Relationship Id="rId305" Type="http://schemas.openxmlformats.org/officeDocument/2006/relationships/image" Target="../media/image3410.png"/><Relationship Id="rId347" Type="http://schemas.openxmlformats.org/officeDocument/2006/relationships/image" Target="../media/image3431.png"/><Relationship Id="rId44" Type="http://schemas.openxmlformats.org/officeDocument/2006/relationships/customXml" Target="../ink/ink3301.xml"/><Relationship Id="rId86" Type="http://schemas.openxmlformats.org/officeDocument/2006/relationships/customXml" Target="../ink/ink3322.xml"/><Relationship Id="rId151" Type="http://schemas.openxmlformats.org/officeDocument/2006/relationships/image" Target="../media/image3334.png"/><Relationship Id="rId193" Type="http://schemas.openxmlformats.org/officeDocument/2006/relationships/image" Target="../media/image3355.png"/><Relationship Id="rId207" Type="http://schemas.openxmlformats.org/officeDocument/2006/relationships/image" Target="../media/image3362.png"/><Relationship Id="rId249" Type="http://schemas.openxmlformats.org/officeDocument/2006/relationships/image" Target="../media/image3382.png"/><Relationship Id="rId13" Type="http://schemas.openxmlformats.org/officeDocument/2006/relationships/image" Target="../media/image515.png"/><Relationship Id="rId109" Type="http://schemas.openxmlformats.org/officeDocument/2006/relationships/image" Target="../media/image3313.png"/><Relationship Id="rId260" Type="http://schemas.openxmlformats.org/officeDocument/2006/relationships/customXml" Target="../ink/ink3409.xml"/><Relationship Id="rId316" Type="http://schemas.openxmlformats.org/officeDocument/2006/relationships/customXml" Target="../ink/ink3437.xml"/><Relationship Id="rId55" Type="http://schemas.openxmlformats.org/officeDocument/2006/relationships/image" Target="../media/image3286.png"/><Relationship Id="rId97" Type="http://schemas.openxmlformats.org/officeDocument/2006/relationships/image" Target="../media/image3307.png"/><Relationship Id="rId120" Type="http://schemas.openxmlformats.org/officeDocument/2006/relationships/customXml" Target="../ink/ink3339.xml"/><Relationship Id="rId162" Type="http://schemas.openxmlformats.org/officeDocument/2006/relationships/customXml" Target="../ink/ink3360.xml"/><Relationship Id="rId218" Type="http://schemas.openxmlformats.org/officeDocument/2006/relationships/customXml" Target="../ink/ink3388.xml"/><Relationship Id="rId271" Type="http://schemas.openxmlformats.org/officeDocument/2006/relationships/image" Target="../media/image3393.png"/><Relationship Id="rId24" Type="http://schemas.openxmlformats.org/officeDocument/2006/relationships/customXml" Target="../ink/ink3291.xml"/><Relationship Id="rId66" Type="http://schemas.openxmlformats.org/officeDocument/2006/relationships/customXml" Target="../ink/ink3312.xml"/><Relationship Id="rId131" Type="http://schemas.openxmlformats.org/officeDocument/2006/relationships/image" Target="../media/image3324.png"/><Relationship Id="rId327" Type="http://schemas.openxmlformats.org/officeDocument/2006/relationships/image" Target="../media/image3421.png"/><Relationship Id="rId173" Type="http://schemas.openxmlformats.org/officeDocument/2006/relationships/image" Target="../media/image3345.png"/><Relationship Id="rId229" Type="http://schemas.openxmlformats.org/officeDocument/2006/relationships/image" Target="../media/image3373.png"/><Relationship Id="rId240" Type="http://schemas.openxmlformats.org/officeDocument/2006/relationships/customXml" Target="../ink/ink339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89.png"/><Relationship Id="rId299" Type="http://schemas.openxmlformats.org/officeDocument/2006/relationships/image" Target="../media/image3580.png"/><Relationship Id="rId21" Type="http://schemas.openxmlformats.org/officeDocument/2006/relationships/image" Target="../media/image3441.png"/><Relationship Id="rId63" Type="http://schemas.openxmlformats.org/officeDocument/2006/relationships/image" Target="../media/image3462.png"/><Relationship Id="rId159" Type="http://schemas.openxmlformats.org/officeDocument/2006/relationships/image" Target="../media/image3510.png"/><Relationship Id="rId324" Type="http://schemas.openxmlformats.org/officeDocument/2006/relationships/customXml" Target="../ink/ink3614.xml"/><Relationship Id="rId170" Type="http://schemas.openxmlformats.org/officeDocument/2006/relationships/customXml" Target="../ink/ink3537.xml"/><Relationship Id="rId226" Type="http://schemas.openxmlformats.org/officeDocument/2006/relationships/customXml" Target="../ink/ink3565.xml"/><Relationship Id="rId268" Type="http://schemas.openxmlformats.org/officeDocument/2006/relationships/customXml" Target="../ink/ink3586.xml"/><Relationship Id="rId32" Type="http://schemas.openxmlformats.org/officeDocument/2006/relationships/customXml" Target="../ink/ink3468.xml"/><Relationship Id="rId74" Type="http://schemas.openxmlformats.org/officeDocument/2006/relationships/customXml" Target="../ink/ink3489.xml"/><Relationship Id="rId128" Type="http://schemas.openxmlformats.org/officeDocument/2006/relationships/customXml" Target="../ink/ink3516.xml"/><Relationship Id="rId5" Type="http://schemas.openxmlformats.org/officeDocument/2006/relationships/image" Target="../media/image3433.png"/><Relationship Id="rId181" Type="http://schemas.openxmlformats.org/officeDocument/2006/relationships/image" Target="../media/image3521.png"/><Relationship Id="rId237" Type="http://schemas.openxmlformats.org/officeDocument/2006/relationships/image" Target="../media/image3549.png"/><Relationship Id="rId279" Type="http://schemas.openxmlformats.org/officeDocument/2006/relationships/image" Target="../media/image3570.png"/><Relationship Id="rId43" Type="http://schemas.openxmlformats.org/officeDocument/2006/relationships/image" Target="../media/image3452.png"/><Relationship Id="rId139" Type="http://schemas.openxmlformats.org/officeDocument/2006/relationships/image" Target="../media/image3500.png"/><Relationship Id="rId290" Type="http://schemas.openxmlformats.org/officeDocument/2006/relationships/customXml" Target="../ink/ink3597.xml"/><Relationship Id="rId304" Type="http://schemas.openxmlformats.org/officeDocument/2006/relationships/customXml" Target="../ink/ink3604.xml"/><Relationship Id="rId85" Type="http://schemas.openxmlformats.org/officeDocument/2006/relationships/image" Target="../media/image3473.png"/><Relationship Id="rId150" Type="http://schemas.openxmlformats.org/officeDocument/2006/relationships/customXml" Target="../ink/ink3527.xml"/><Relationship Id="rId192" Type="http://schemas.openxmlformats.org/officeDocument/2006/relationships/customXml" Target="../ink/ink3548.xml"/><Relationship Id="rId206" Type="http://schemas.openxmlformats.org/officeDocument/2006/relationships/customXml" Target="../ink/ink3555.xml"/><Relationship Id="rId248" Type="http://schemas.openxmlformats.org/officeDocument/2006/relationships/customXml" Target="../ink/ink3576.xml"/><Relationship Id="rId12" Type="http://schemas.openxmlformats.org/officeDocument/2006/relationships/customXml" Target="../ink/ink3458.xml"/><Relationship Id="rId108" Type="http://schemas.openxmlformats.org/officeDocument/2006/relationships/customXml" Target="../ink/ink3506.xml"/><Relationship Id="rId315" Type="http://schemas.openxmlformats.org/officeDocument/2006/relationships/image" Target="../media/image3588.png"/><Relationship Id="rId54" Type="http://schemas.openxmlformats.org/officeDocument/2006/relationships/customXml" Target="../ink/ink3479.xml"/><Relationship Id="rId96" Type="http://schemas.openxmlformats.org/officeDocument/2006/relationships/customXml" Target="../ink/ink3500.xml"/><Relationship Id="rId161" Type="http://schemas.openxmlformats.org/officeDocument/2006/relationships/image" Target="../media/image3511.png"/><Relationship Id="rId217" Type="http://schemas.openxmlformats.org/officeDocument/2006/relationships/image" Target="../media/image3539.png"/><Relationship Id="rId259" Type="http://schemas.openxmlformats.org/officeDocument/2006/relationships/image" Target="../media/image3560.png"/><Relationship Id="rId23" Type="http://schemas.openxmlformats.org/officeDocument/2006/relationships/image" Target="../media/image3442.png"/><Relationship Id="rId119" Type="http://schemas.openxmlformats.org/officeDocument/2006/relationships/image" Target="../media/image3490.png"/><Relationship Id="rId270" Type="http://schemas.openxmlformats.org/officeDocument/2006/relationships/customXml" Target="../ink/ink3587.xml"/><Relationship Id="rId326" Type="http://schemas.openxmlformats.org/officeDocument/2006/relationships/customXml" Target="../ink/ink3615.xml"/><Relationship Id="rId65" Type="http://schemas.openxmlformats.org/officeDocument/2006/relationships/image" Target="../media/image3463.png"/><Relationship Id="rId130" Type="http://schemas.openxmlformats.org/officeDocument/2006/relationships/customXml" Target="../ink/ink3517.xml"/><Relationship Id="rId172" Type="http://schemas.openxmlformats.org/officeDocument/2006/relationships/customXml" Target="../ink/ink3538.xml"/><Relationship Id="rId228" Type="http://schemas.openxmlformats.org/officeDocument/2006/relationships/customXml" Target="../ink/ink3566.xml"/><Relationship Id="rId281" Type="http://schemas.openxmlformats.org/officeDocument/2006/relationships/image" Target="../media/image3571.png"/><Relationship Id="rId34" Type="http://schemas.openxmlformats.org/officeDocument/2006/relationships/customXml" Target="../ink/ink3469.xml"/><Relationship Id="rId76" Type="http://schemas.openxmlformats.org/officeDocument/2006/relationships/customXml" Target="../ink/ink3490.xml"/><Relationship Id="rId141" Type="http://schemas.openxmlformats.org/officeDocument/2006/relationships/image" Target="../media/image3501.png"/><Relationship Id="rId7" Type="http://schemas.openxmlformats.org/officeDocument/2006/relationships/image" Target="../media/image3434.png"/><Relationship Id="rId183" Type="http://schemas.openxmlformats.org/officeDocument/2006/relationships/image" Target="../media/image3522.png"/><Relationship Id="rId239" Type="http://schemas.openxmlformats.org/officeDocument/2006/relationships/image" Target="../media/image3550.png"/><Relationship Id="rId250" Type="http://schemas.openxmlformats.org/officeDocument/2006/relationships/customXml" Target="../ink/ink3577.xml"/><Relationship Id="rId271" Type="http://schemas.openxmlformats.org/officeDocument/2006/relationships/image" Target="../media/image3566.png"/><Relationship Id="rId292" Type="http://schemas.openxmlformats.org/officeDocument/2006/relationships/customXml" Target="../ink/ink3598.xml"/><Relationship Id="rId306" Type="http://schemas.openxmlformats.org/officeDocument/2006/relationships/customXml" Target="../ink/ink3605.xml"/><Relationship Id="rId24" Type="http://schemas.openxmlformats.org/officeDocument/2006/relationships/customXml" Target="../ink/ink3464.xml"/><Relationship Id="rId45" Type="http://schemas.openxmlformats.org/officeDocument/2006/relationships/image" Target="../media/image3453.png"/><Relationship Id="rId66" Type="http://schemas.openxmlformats.org/officeDocument/2006/relationships/customXml" Target="../ink/ink3485.xml"/><Relationship Id="rId87" Type="http://schemas.openxmlformats.org/officeDocument/2006/relationships/image" Target="../media/image3474.png"/><Relationship Id="rId110" Type="http://schemas.openxmlformats.org/officeDocument/2006/relationships/customXml" Target="../ink/ink3507.xml"/><Relationship Id="rId131" Type="http://schemas.openxmlformats.org/officeDocument/2006/relationships/image" Target="../media/image3496.png"/><Relationship Id="rId327" Type="http://schemas.openxmlformats.org/officeDocument/2006/relationships/image" Target="../media/image3594.png"/><Relationship Id="rId152" Type="http://schemas.openxmlformats.org/officeDocument/2006/relationships/customXml" Target="../ink/ink3528.xml"/><Relationship Id="rId173" Type="http://schemas.openxmlformats.org/officeDocument/2006/relationships/image" Target="../media/image3517.png"/><Relationship Id="rId194" Type="http://schemas.openxmlformats.org/officeDocument/2006/relationships/customXml" Target="../ink/ink3549.xml"/><Relationship Id="rId208" Type="http://schemas.openxmlformats.org/officeDocument/2006/relationships/customXml" Target="../ink/ink3556.xml"/><Relationship Id="rId229" Type="http://schemas.openxmlformats.org/officeDocument/2006/relationships/image" Target="../media/image3545.png"/><Relationship Id="rId240" Type="http://schemas.openxmlformats.org/officeDocument/2006/relationships/customXml" Target="../ink/ink3572.xml"/><Relationship Id="rId261" Type="http://schemas.openxmlformats.org/officeDocument/2006/relationships/image" Target="../media/image3561.png"/><Relationship Id="rId14" Type="http://schemas.openxmlformats.org/officeDocument/2006/relationships/customXml" Target="../ink/ink3459.xml"/><Relationship Id="rId35" Type="http://schemas.openxmlformats.org/officeDocument/2006/relationships/image" Target="../media/image3448.png"/><Relationship Id="rId56" Type="http://schemas.openxmlformats.org/officeDocument/2006/relationships/customXml" Target="../ink/ink3480.xml"/><Relationship Id="rId77" Type="http://schemas.openxmlformats.org/officeDocument/2006/relationships/image" Target="../media/image3469.png"/><Relationship Id="rId100" Type="http://schemas.openxmlformats.org/officeDocument/2006/relationships/customXml" Target="../ink/ink3502.xml"/><Relationship Id="rId282" Type="http://schemas.openxmlformats.org/officeDocument/2006/relationships/customXml" Target="../ink/ink3593.xml"/><Relationship Id="rId317" Type="http://schemas.openxmlformats.org/officeDocument/2006/relationships/image" Target="../media/image3589.png"/><Relationship Id="rId8" Type="http://schemas.openxmlformats.org/officeDocument/2006/relationships/customXml" Target="../ink/ink3456.xml"/><Relationship Id="rId98" Type="http://schemas.openxmlformats.org/officeDocument/2006/relationships/customXml" Target="../ink/ink3501.xml"/><Relationship Id="rId121" Type="http://schemas.openxmlformats.org/officeDocument/2006/relationships/image" Target="../media/image3491.png"/><Relationship Id="rId142" Type="http://schemas.openxmlformats.org/officeDocument/2006/relationships/customXml" Target="../ink/ink3523.xml"/><Relationship Id="rId163" Type="http://schemas.openxmlformats.org/officeDocument/2006/relationships/image" Target="../media/image3512.png"/><Relationship Id="rId184" Type="http://schemas.openxmlformats.org/officeDocument/2006/relationships/customXml" Target="../ink/ink3544.xml"/><Relationship Id="rId219" Type="http://schemas.openxmlformats.org/officeDocument/2006/relationships/image" Target="../media/image3540.png"/><Relationship Id="rId230" Type="http://schemas.openxmlformats.org/officeDocument/2006/relationships/customXml" Target="../ink/ink3567.xml"/><Relationship Id="rId251" Type="http://schemas.openxmlformats.org/officeDocument/2006/relationships/image" Target="../media/image3556.png"/><Relationship Id="rId25" Type="http://schemas.openxmlformats.org/officeDocument/2006/relationships/image" Target="../media/image3443.png"/><Relationship Id="rId46" Type="http://schemas.openxmlformats.org/officeDocument/2006/relationships/customXml" Target="../ink/ink3475.xml"/><Relationship Id="rId67" Type="http://schemas.openxmlformats.org/officeDocument/2006/relationships/image" Target="../media/image3464.png"/><Relationship Id="rId272" Type="http://schemas.openxmlformats.org/officeDocument/2006/relationships/customXml" Target="../ink/ink3588.xml"/><Relationship Id="rId293" Type="http://schemas.openxmlformats.org/officeDocument/2006/relationships/image" Target="../media/image3577.png"/><Relationship Id="rId307" Type="http://schemas.openxmlformats.org/officeDocument/2006/relationships/image" Target="../media/image3584.png"/><Relationship Id="rId328" Type="http://schemas.openxmlformats.org/officeDocument/2006/relationships/customXml" Target="../ink/ink3616.xml"/><Relationship Id="rId88" Type="http://schemas.openxmlformats.org/officeDocument/2006/relationships/customXml" Target="../ink/ink3496.xml"/><Relationship Id="rId111" Type="http://schemas.openxmlformats.org/officeDocument/2006/relationships/image" Target="../media/image3486.png"/><Relationship Id="rId132" Type="http://schemas.openxmlformats.org/officeDocument/2006/relationships/customXml" Target="../ink/ink3518.xml"/><Relationship Id="rId153" Type="http://schemas.openxmlformats.org/officeDocument/2006/relationships/image" Target="../media/image3507.png"/><Relationship Id="rId174" Type="http://schemas.openxmlformats.org/officeDocument/2006/relationships/customXml" Target="../ink/ink3539.xml"/><Relationship Id="rId195" Type="http://schemas.openxmlformats.org/officeDocument/2006/relationships/image" Target="../media/image3528.png"/><Relationship Id="rId209" Type="http://schemas.openxmlformats.org/officeDocument/2006/relationships/image" Target="../media/image3535.png"/><Relationship Id="rId220" Type="http://schemas.openxmlformats.org/officeDocument/2006/relationships/customXml" Target="../ink/ink3562.xml"/><Relationship Id="rId241" Type="http://schemas.openxmlformats.org/officeDocument/2006/relationships/image" Target="../media/image3551.png"/><Relationship Id="rId15" Type="http://schemas.openxmlformats.org/officeDocument/2006/relationships/image" Target="../media/image3438.png"/><Relationship Id="rId36" Type="http://schemas.openxmlformats.org/officeDocument/2006/relationships/customXml" Target="../ink/ink3470.xml"/><Relationship Id="rId57" Type="http://schemas.openxmlformats.org/officeDocument/2006/relationships/image" Target="../media/image3459.png"/><Relationship Id="rId262" Type="http://schemas.openxmlformats.org/officeDocument/2006/relationships/customXml" Target="../ink/ink3583.xml"/><Relationship Id="rId283" Type="http://schemas.openxmlformats.org/officeDocument/2006/relationships/image" Target="../media/image3572.png"/><Relationship Id="rId318" Type="http://schemas.openxmlformats.org/officeDocument/2006/relationships/customXml" Target="../ink/ink3611.xml"/><Relationship Id="rId78" Type="http://schemas.openxmlformats.org/officeDocument/2006/relationships/customXml" Target="../ink/ink3491.xml"/><Relationship Id="rId99" Type="http://schemas.openxmlformats.org/officeDocument/2006/relationships/image" Target="../media/image3480.png"/><Relationship Id="rId101" Type="http://schemas.openxmlformats.org/officeDocument/2006/relationships/image" Target="../media/image3481.png"/><Relationship Id="rId122" Type="http://schemas.openxmlformats.org/officeDocument/2006/relationships/customXml" Target="../ink/ink3513.xml"/><Relationship Id="rId143" Type="http://schemas.openxmlformats.org/officeDocument/2006/relationships/image" Target="../media/image3502.png"/><Relationship Id="rId164" Type="http://schemas.openxmlformats.org/officeDocument/2006/relationships/customXml" Target="../ink/ink3534.xml"/><Relationship Id="rId185" Type="http://schemas.openxmlformats.org/officeDocument/2006/relationships/image" Target="../media/image3523.png"/><Relationship Id="rId9" Type="http://schemas.openxmlformats.org/officeDocument/2006/relationships/image" Target="../media/image3435.png"/><Relationship Id="rId210" Type="http://schemas.openxmlformats.org/officeDocument/2006/relationships/customXml" Target="../ink/ink3557.xml"/><Relationship Id="rId26" Type="http://schemas.openxmlformats.org/officeDocument/2006/relationships/customXml" Target="../ink/ink3465.xml"/><Relationship Id="rId231" Type="http://schemas.openxmlformats.org/officeDocument/2006/relationships/image" Target="../media/image3546.png"/><Relationship Id="rId252" Type="http://schemas.openxmlformats.org/officeDocument/2006/relationships/customXml" Target="../ink/ink3578.xml"/><Relationship Id="rId273" Type="http://schemas.openxmlformats.org/officeDocument/2006/relationships/image" Target="../media/image3567.png"/><Relationship Id="rId294" Type="http://schemas.openxmlformats.org/officeDocument/2006/relationships/customXml" Target="../ink/ink3599.xml"/><Relationship Id="rId308" Type="http://schemas.openxmlformats.org/officeDocument/2006/relationships/customXml" Target="../ink/ink3606.xml"/><Relationship Id="rId329" Type="http://schemas.openxmlformats.org/officeDocument/2006/relationships/image" Target="../media/image3595.png"/><Relationship Id="rId47" Type="http://schemas.openxmlformats.org/officeDocument/2006/relationships/image" Target="../media/image3454.png"/><Relationship Id="rId68" Type="http://schemas.openxmlformats.org/officeDocument/2006/relationships/customXml" Target="../ink/ink3486.xml"/><Relationship Id="rId89" Type="http://schemas.openxmlformats.org/officeDocument/2006/relationships/image" Target="../media/image3475.png"/><Relationship Id="rId112" Type="http://schemas.openxmlformats.org/officeDocument/2006/relationships/customXml" Target="../ink/ink3508.xml"/><Relationship Id="rId133" Type="http://schemas.openxmlformats.org/officeDocument/2006/relationships/image" Target="../media/image3497.png"/><Relationship Id="rId154" Type="http://schemas.openxmlformats.org/officeDocument/2006/relationships/customXml" Target="../ink/ink3529.xml"/><Relationship Id="rId175" Type="http://schemas.openxmlformats.org/officeDocument/2006/relationships/image" Target="../media/image3518.png"/><Relationship Id="rId196" Type="http://schemas.openxmlformats.org/officeDocument/2006/relationships/customXml" Target="../ink/ink3550.xml"/><Relationship Id="rId200" Type="http://schemas.openxmlformats.org/officeDocument/2006/relationships/customXml" Target="../ink/ink3552.xml"/><Relationship Id="rId16" Type="http://schemas.openxmlformats.org/officeDocument/2006/relationships/customXml" Target="../ink/ink3460.xml"/><Relationship Id="rId221" Type="http://schemas.openxmlformats.org/officeDocument/2006/relationships/image" Target="../media/image3541.png"/><Relationship Id="rId242" Type="http://schemas.openxmlformats.org/officeDocument/2006/relationships/customXml" Target="../ink/ink3573.xml"/><Relationship Id="rId263" Type="http://schemas.openxmlformats.org/officeDocument/2006/relationships/image" Target="../media/image3562.png"/><Relationship Id="rId284" Type="http://schemas.openxmlformats.org/officeDocument/2006/relationships/customXml" Target="../ink/ink3594.xml"/><Relationship Id="rId319" Type="http://schemas.openxmlformats.org/officeDocument/2006/relationships/image" Target="../media/image3590.png"/><Relationship Id="rId37" Type="http://schemas.openxmlformats.org/officeDocument/2006/relationships/image" Target="../media/image3449.png"/><Relationship Id="rId58" Type="http://schemas.openxmlformats.org/officeDocument/2006/relationships/customXml" Target="../ink/ink3481.xml"/><Relationship Id="rId79" Type="http://schemas.openxmlformats.org/officeDocument/2006/relationships/image" Target="../media/image3470.png"/><Relationship Id="rId102" Type="http://schemas.openxmlformats.org/officeDocument/2006/relationships/customXml" Target="../ink/ink3503.xml"/><Relationship Id="rId123" Type="http://schemas.openxmlformats.org/officeDocument/2006/relationships/image" Target="../media/image3492.png"/><Relationship Id="rId144" Type="http://schemas.openxmlformats.org/officeDocument/2006/relationships/customXml" Target="../ink/ink3524.xml"/><Relationship Id="rId330" Type="http://schemas.openxmlformats.org/officeDocument/2006/relationships/customXml" Target="../ink/ink3617.xml"/><Relationship Id="rId90" Type="http://schemas.openxmlformats.org/officeDocument/2006/relationships/customXml" Target="../ink/ink3497.xml"/><Relationship Id="rId165" Type="http://schemas.openxmlformats.org/officeDocument/2006/relationships/image" Target="../media/image3513.png"/><Relationship Id="rId186" Type="http://schemas.openxmlformats.org/officeDocument/2006/relationships/customXml" Target="../ink/ink3545.xml"/><Relationship Id="rId211" Type="http://schemas.openxmlformats.org/officeDocument/2006/relationships/image" Target="../media/image3536.png"/><Relationship Id="rId232" Type="http://schemas.openxmlformats.org/officeDocument/2006/relationships/customXml" Target="../ink/ink3568.xml"/><Relationship Id="rId253" Type="http://schemas.openxmlformats.org/officeDocument/2006/relationships/image" Target="../media/image3557.png"/><Relationship Id="rId274" Type="http://schemas.openxmlformats.org/officeDocument/2006/relationships/customXml" Target="../ink/ink3589.xml"/><Relationship Id="rId295" Type="http://schemas.openxmlformats.org/officeDocument/2006/relationships/image" Target="../media/image3578.png"/><Relationship Id="rId309" Type="http://schemas.openxmlformats.org/officeDocument/2006/relationships/image" Target="../media/image3585.png"/><Relationship Id="rId27" Type="http://schemas.openxmlformats.org/officeDocument/2006/relationships/image" Target="../media/image3444.png"/><Relationship Id="rId48" Type="http://schemas.openxmlformats.org/officeDocument/2006/relationships/customXml" Target="../ink/ink3476.xml"/><Relationship Id="rId69" Type="http://schemas.openxmlformats.org/officeDocument/2006/relationships/image" Target="../media/image3465.png"/><Relationship Id="rId113" Type="http://schemas.openxmlformats.org/officeDocument/2006/relationships/image" Target="../media/image3487.png"/><Relationship Id="rId134" Type="http://schemas.openxmlformats.org/officeDocument/2006/relationships/customXml" Target="../ink/ink3519.xml"/><Relationship Id="rId320" Type="http://schemas.openxmlformats.org/officeDocument/2006/relationships/customXml" Target="../ink/ink3612.xml"/><Relationship Id="rId80" Type="http://schemas.openxmlformats.org/officeDocument/2006/relationships/customXml" Target="../ink/ink3492.xml"/><Relationship Id="rId155" Type="http://schemas.openxmlformats.org/officeDocument/2006/relationships/image" Target="../media/image3508.png"/><Relationship Id="rId176" Type="http://schemas.openxmlformats.org/officeDocument/2006/relationships/customXml" Target="../ink/ink3540.xml"/><Relationship Id="rId197" Type="http://schemas.openxmlformats.org/officeDocument/2006/relationships/image" Target="../media/image3529.png"/><Relationship Id="rId201" Type="http://schemas.openxmlformats.org/officeDocument/2006/relationships/image" Target="../media/image3531.png"/><Relationship Id="rId222" Type="http://schemas.openxmlformats.org/officeDocument/2006/relationships/customXml" Target="../ink/ink3563.xml"/><Relationship Id="rId243" Type="http://schemas.openxmlformats.org/officeDocument/2006/relationships/image" Target="../media/image3552.png"/><Relationship Id="rId264" Type="http://schemas.openxmlformats.org/officeDocument/2006/relationships/customXml" Target="../ink/ink3584.xml"/><Relationship Id="rId285" Type="http://schemas.openxmlformats.org/officeDocument/2006/relationships/image" Target="../media/image3573.png"/><Relationship Id="rId17" Type="http://schemas.openxmlformats.org/officeDocument/2006/relationships/image" Target="../media/image3439.png"/><Relationship Id="rId38" Type="http://schemas.openxmlformats.org/officeDocument/2006/relationships/customXml" Target="../ink/ink3471.xml"/><Relationship Id="rId59" Type="http://schemas.openxmlformats.org/officeDocument/2006/relationships/image" Target="../media/image3460.png"/><Relationship Id="rId103" Type="http://schemas.openxmlformats.org/officeDocument/2006/relationships/image" Target="../media/image3482.png"/><Relationship Id="rId124" Type="http://schemas.openxmlformats.org/officeDocument/2006/relationships/customXml" Target="../ink/ink3514.xml"/><Relationship Id="rId310" Type="http://schemas.openxmlformats.org/officeDocument/2006/relationships/customXml" Target="../ink/ink3607.xml"/><Relationship Id="rId70" Type="http://schemas.openxmlformats.org/officeDocument/2006/relationships/customXml" Target="../ink/ink3487.xml"/><Relationship Id="rId91" Type="http://schemas.openxmlformats.org/officeDocument/2006/relationships/image" Target="../media/image3476.png"/><Relationship Id="rId145" Type="http://schemas.openxmlformats.org/officeDocument/2006/relationships/image" Target="../media/image3503.png"/><Relationship Id="rId166" Type="http://schemas.openxmlformats.org/officeDocument/2006/relationships/customXml" Target="../ink/ink3535.xml"/><Relationship Id="rId187" Type="http://schemas.openxmlformats.org/officeDocument/2006/relationships/image" Target="../media/image3524.png"/><Relationship Id="rId331" Type="http://schemas.openxmlformats.org/officeDocument/2006/relationships/image" Target="../media/image35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58.xml"/><Relationship Id="rId233" Type="http://schemas.openxmlformats.org/officeDocument/2006/relationships/image" Target="../media/image3547.png"/><Relationship Id="rId254" Type="http://schemas.openxmlformats.org/officeDocument/2006/relationships/customXml" Target="../ink/ink3579.xml"/><Relationship Id="rId28" Type="http://schemas.openxmlformats.org/officeDocument/2006/relationships/customXml" Target="../ink/ink3466.xml"/><Relationship Id="rId49" Type="http://schemas.openxmlformats.org/officeDocument/2006/relationships/image" Target="../media/image3455.png"/><Relationship Id="rId114" Type="http://schemas.openxmlformats.org/officeDocument/2006/relationships/customXml" Target="../ink/ink3509.xml"/><Relationship Id="rId275" Type="http://schemas.openxmlformats.org/officeDocument/2006/relationships/image" Target="../media/image3568.png"/><Relationship Id="rId296" Type="http://schemas.openxmlformats.org/officeDocument/2006/relationships/customXml" Target="../ink/ink3600.xml"/><Relationship Id="rId300" Type="http://schemas.openxmlformats.org/officeDocument/2006/relationships/customXml" Target="../ink/ink3602.xml"/><Relationship Id="rId60" Type="http://schemas.openxmlformats.org/officeDocument/2006/relationships/customXml" Target="../ink/ink3482.xml"/><Relationship Id="rId81" Type="http://schemas.openxmlformats.org/officeDocument/2006/relationships/image" Target="../media/image3471.png"/><Relationship Id="rId135" Type="http://schemas.openxmlformats.org/officeDocument/2006/relationships/image" Target="../media/image3498.png"/><Relationship Id="rId156" Type="http://schemas.openxmlformats.org/officeDocument/2006/relationships/customXml" Target="../ink/ink3530.xml"/><Relationship Id="rId177" Type="http://schemas.openxmlformats.org/officeDocument/2006/relationships/image" Target="../media/image3519.png"/><Relationship Id="rId198" Type="http://schemas.openxmlformats.org/officeDocument/2006/relationships/customXml" Target="../ink/ink3551.xml"/><Relationship Id="rId321" Type="http://schemas.openxmlformats.org/officeDocument/2006/relationships/image" Target="../media/image3591.png"/><Relationship Id="rId202" Type="http://schemas.openxmlformats.org/officeDocument/2006/relationships/customXml" Target="../ink/ink3553.xml"/><Relationship Id="rId223" Type="http://schemas.openxmlformats.org/officeDocument/2006/relationships/image" Target="../media/image3542.png"/><Relationship Id="rId244" Type="http://schemas.openxmlformats.org/officeDocument/2006/relationships/customXml" Target="../ink/ink3574.xml"/><Relationship Id="rId18" Type="http://schemas.openxmlformats.org/officeDocument/2006/relationships/customXml" Target="../ink/ink3461.xml"/><Relationship Id="rId39" Type="http://schemas.openxmlformats.org/officeDocument/2006/relationships/image" Target="../media/image3450.png"/><Relationship Id="rId265" Type="http://schemas.openxmlformats.org/officeDocument/2006/relationships/image" Target="../media/image3563.png"/><Relationship Id="rId286" Type="http://schemas.openxmlformats.org/officeDocument/2006/relationships/customXml" Target="../ink/ink3595.xml"/><Relationship Id="rId50" Type="http://schemas.openxmlformats.org/officeDocument/2006/relationships/customXml" Target="../ink/ink3477.xml"/><Relationship Id="rId104" Type="http://schemas.openxmlformats.org/officeDocument/2006/relationships/customXml" Target="../ink/ink3504.xml"/><Relationship Id="rId125" Type="http://schemas.openxmlformats.org/officeDocument/2006/relationships/image" Target="../media/image3493.png"/><Relationship Id="rId146" Type="http://schemas.openxmlformats.org/officeDocument/2006/relationships/customXml" Target="../ink/ink3525.xml"/><Relationship Id="rId167" Type="http://schemas.openxmlformats.org/officeDocument/2006/relationships/image" Target="../media/image3514.png"/><Relationship Id="rId188" Type="http://schemas.openxmlformats.org/officeDocument/2006/relationships/customXml" Target="../ink/ink3546.xml"/><Relationship Id="rId311" Type="http://schemas.openxmlformats.org/officeDocument/2006/relationships/image" Target="../media/image3586.png"/><Relationship Id="rId71" Type="http://schemas.openxmlformats.org/officeDocument/2006/relationships/image" Target="../media/image3466.png"/><Relationship Id="rId92" Type="http://schemas.openxmlformats.org/officeDocument/2006/relationships/customXml" Target="../ink/ink3498.xml"/><Relationship Id="rId213" Type="http://schemas.openxmlformats.org/officeDocument/2006/relationships/image" Target="../media/image3537.png"/><Relationship Id="rId234" Type="http://schemas.openxmlformats.org/officeDocument/2006/relationships/customXml" Target="../ink/ink3569.xml"/><Relationship Id="rId2" Type="http://schemas.openxmlformats.org/officeDocument/2006/relationships/customXml" Target="../ink/ink3453.xml"/><Relationship Id="rId29" Type="http://schemas.openxmlformats.org/officeDocument/2006/relationships/image" Target="../media/image3445.png"/><Relationship Id="rId255" Type="http://schemas.openxmlformats.org/officeDocument/2006/relationships/image" Target="../media/image3558.png"/><Relationship Id="rId276" Type="http://schemas.openxmlformats.org/officeDocument/2006/relationships/customXml" Target="../ink/ink3590.xml"/><Relationship Id="rId297" Type="http://schemas.openxmlformats.org/officeDocument/2006/relationships/image" Target="../media/image3579.png"/><Relationship Id="rId40" Type="http://schemas.openxmlformats.org/officeDocument/2006/relationships/customXml" Target="../ink/ink3472.xml"/><Relationship Id="rId115" Type="http://schemas.openxmlformats.org/officeDocument/2006/relationships/image" Target="../media/image3488.png"/><Relationship Id="rId136" Type="http://schemas.openxmlformats.org/officeDocument/2006/relationships/customXml" Target="../ink/ink3520.xml"/><Relationship Id="rId157" Type="http://schemas.openxmlformats.org/officeDocument/2006/relationships/image" Target="../media/image3509.png"/><Relationship Id="rId178" Type="http://schemas.openxmlformats.org/officeDocument/2006/relationships/customXml" Target="../ink/ink3541.xml"/><Relationship Id="rId301" Type="http://schemas.openxmlformats.org/officeDocument/2006/relationships/image" Target="../media/image3581.png"/><Relationship Id="rId322" Type="http://schemas.openxmlformats.org/officeDocument/2006/relationships/customXml" Target="../ink/ink3613.xml"/><Relationship Id="rId61" Type="http://schemas.openxmlformats.org/officeDocument/2006/relationships/image" Target="../media/image3461.png"/><Relationship Id="rId82" Type="http://schemas.openxmlformats.org/officeDocument/2006/relationships/customXml" Target="../ink/ink3493.xml"/><Relationship Id="rId199" Type="http://schemas.openxmlformats.org/officeDocument/2006/relationships/image" Target="../media/image3530.png"/><Relationship Id="rId203" Type="http://schemas.openxmlformats.org/officeDocument/2006/relationships/image" Target="../media/image3532.png"/><Relationship Id="rId19" Type="http://schemas.openxmlformats.org/officeDocument/2006/relationships/image" Target="../media/image3440.png"/><Relationship Id="rId224" Type="http://schemas.openxmlformats.org/officeDocument/2006/relationships/customXml" Target="../ink/ink3564.xml"/><Relationship Id="rId245" Type="http://schemas.openxmlformats.org/officeDocument/2006/relationships/image" Target="../media/image3553.png"/><Relationship Id="rId266" Type="http://schemas.openxmlformats.org/officeDocument/2006/relationships/customXml" Target="../ink/ink3585.xml"/><Relationship Id="rId287" Type="http://schemas.openxmlformats.org/officeDocument/2006/relationships/image" Target="../media/image3574.png"/><Relationship Id="rId30" Type="http://schemas.openxmlformats.org/officeDocument/2006/relationships/customXml" Target="../ink/ink3467.xml"/><Relationship Id="rId105" Type="http://schemas.openxmlformats.org/officeDocument/2006/relationships/image" Target="../media/image3483.png"/><Relationship Id="rId126" Type="http://schemas.openxmlformats.org/officeDocument/2006/relationships/customXml" Target="../ink/ink3515.xml"/><Relationship Id="rId147" Type="http://schemas.openxmlformats.org/officeDocument/2006/relationships/image" Target="../media/image3504.png"/><Relationship Id="rId168" Type="http://schemas.openxmlformats.org/officeDocument/2006/relationships/customXml" Target="../ink/ink3536.xml"/><Relationship Id="rId312" Type="http://schemas.openxmlformats.org/officeDocument/2006/relationships/customXml" Target="../ink/ink3608.xml"/><Relationship Id="rId51" Type="http://schemas.openxmlformats.org/officeDocument/2006/relationships/image" Target="../media/image3456.png"/><Relationship Id="rId72" Type="http://schemas.openxmlformats.org/officeDocument/2006/relationships/customXml" Target="../ink/ink3488.xml"/><Relationship Id="rId93" Type="http://schemas.openxmlformats.org/officeDocument/2006/relationships/image" Target="../media/image3477.png"/><Relationship Id="rId189" Type="http://schemas.openxmlformats.org/officeDocument/2006/relationships/image" Target="../media/image3525.png"/><Relationship Id="rId3" Type="http://schemas.openxmlformats.org/officeDocument/2006/relationships/image" Target="../media/image3432.png"/><Relationship Id="rId214" Type="http://schemas.openxmlformats.org/officeDocument/2006/relationships/customXml" Target="../ink/ink3559.xml"/><Relationship Id="rId235" Type="http://schemas.openxmlformats.org/officeDocument/2006/relationships/image" Target="../media/image3548.png"/><Relationship Id="rId256" Type="http://schemas.openxmlformats.org/officeDocument/2006/relationships/customXml" Target="../ink/ink3580.xml"/><Relationship Id="rId277" Type="http://schemas.openxmlformats.org/officeDocument/2006/relationships/image" Target="../media/image3569.png"/><Relationship Id="rId298" Type="http://schemas.openxmlformats.org/officeDocument/2006/relationships/customXml" Target="../ink/ink3601.xml"/><Relationship Id="rId116" Type="http://schemas.openxmlformats.org/officeDocument/2006/relationships/customXml" Target="../ink/ink3510.xml"/><Relationship Id="rId137" Type="http://schemas.openxmlformats.org/officeDocument/2006/relationships/image" Target="../media/image3499.png"/><Relationship Id="rId158" Type="http://schemas.openxmlformats.org/officeDocument/2006/relationships/customXml" Target="../ink/ink3531.xml"/><Relationship Id="rId302" Type="http://schemas.openxmlformats.org/officeDocument/2006/relationships/customXml" Target="../ink/ink3603.xml"/><Relationship Id="rId323" Type="http://schemas.openxmlformats.org/officeDocument/2006/relationships/image" Target="../media/image3592.png"/><Relationship Id="rId20" Type="http://schemas.openxmlformats.org/officeDocument/2006/relationships/customXml" Target="../ink/ink3462.xml"/><Relationship Id="rId41" Type="http://schemas.openxmlformats.org/officeDocument/2006/relationships/image" Target="../media/image3451.png"/><Relationship Id="rId62" Type="http://schemas.openxmlformats.org/officeDocument/2006/relationships/customXml" Target="../ink/ink3483.xml"/><Relationship Id="rId83" Type="http://schemas.openxmlformats.org/officeDocument/2006/relationships/image" Target="../media/image3472.png"/><Relationship Id="rId179" Type="http://schemas.openxmlformats.org/officeDocument/2006/relationships/image" Target="../media/image3520.png"/><Relationship Id="rId190" Type="http://schemas.openxmlformats.org/officeDocument/2006/relationships/customXml" Target="../ink/ink3547.xml"/><Relationship Id="rId204" Type="http://schemas.openxmlformats.org/officeDocument/2006/relationships/customXml" Target="../ink/ink3554.xml"/><Relationship Id="rId225" Type="http://schemas.openxmlformats.org/officeDocument/2006/relationships/image" Target="../media/image3543.png"/><Relationship Id="rId246" Type="http://schemas.openxmlformats.org/officeDocument/2006/relationships/customXml" Target="../ink/ink3575.xml"/><Relationship Id="rId267" Type="http://schemas.openxmlformats.org/officeDocument/2006/relationships/image" Target="../media/image3564.png"/><Relationship Id="rId288" Type="http://schemas.openxmlformats.org/officeDocument/2006/relationships/customXml" Target="../ink/ink3596.xml"/><Relationship Id="rId106" Type="http://schemas.openxmlformats.org/officeDocument/2006/relationships/customXml" Target="../ink/ink3505.xml"/><Relationship Id="rId127" Type="http://schemas.openxmlformats.org/officeDocument/2006/relationships/image" Target="../media/image3494.png"/><Relationship Id="rId313" Type="http://schemas.openxmlformats.org/officeDocument/2006/relationships/image" Target="../media/image3587.png"/><Relationship Id="rId10" Type="http://schemas.openxmlformats.org/officeDocument/2006/relationships/customXml" Target="../ink/ink3457.xml"/><Relationship Id="rId31" Type="http://schemas.openxmlformats.org/officeDocument/2006/relationships/image" Target="../media/image3446.png"/><Relationship Id="rId52" Type="http://schemas.openxmlformats.org/officeDocument/2006/relationships/customXml" Target="../ink/ink3478.xml"/><Relationship Id="rId73" Type="http://schemas.openxmlformats.org/officeDocument/2006/relationships/image" Target="../media/image3467.png"/><Relationship Id="rId94" Type="http://schemas.openxmlformats.org/officeDocument/2006/relationships/customXml" Target="../ink/ink3499.xml"/><Relationship Id="rId148" Type="http://schemas.openxmlformats.org/officeDocument/2006/relationships/customXml" Target="../ink/ink3526.xml"/><Relationship Id="rId169" Type="http://schemas.openxmlformats.org/officeDocument/2006/relationships/image" Target="../media/image3515.png"/><Relationship Id="rId4" Type="http://schemas.openxmlformats.org/officeDocument/2006/relationships/customXml" Target="../ink/ink3454.xml"/><Relationship Id="rId180" Type="http://schemas.openxmlformats.org/officeDocument/2006/relationships/customXml" Target="../ink/ink3542.xml"/><Relationship Id="rId215" Type="http://schemas.openxmlformats.org/officeDocument/2006/relationships/image" Target="../media/image3538.png"/><Relationship Id="rId236" Type="http://schemas.openxmlformats.org/officeDocument/2006/relationships/customXml" Target="../ink/ink3570.xml"/><Relationship Id="rId257" Type="http://schemas.openxmlformats.org/officeDocument/2006/relationships/image" Target="../media/image3559.png"/><Relationship Id="rId278" Type="http://schemas.openxmlformats.org/officeDocument/2006/relationships/customXml" Target="../ink/ink3591.xml"/><Relationship Id="rId303" Type="http://schemas.openxmlformats.org/officeDocument/2006/relationships/image" Target="../media/image3582.png"/><Relationship Id="rId42" Type="http://schemas.openxmlformats.org/officeDocument/2006/relationships/customXml" Target="../ink/ink3473.xml"/><Relationship Id="rId84" Type="http://schemas.openxmlformats.org/officeDocument/2006/relationships/customXml" Target="../ink/ink3494.xml"/><Relationship Id="rId138" Type="http://schemas.openxmlformats.org/officeDocument/2006/relationships/customXml" Target="../ink/ink3521.xml"/><Relationship Id="rId191" Type="http://schemas.openxmlformats.org/officeDocument/2006/relationships/image" Target="../media/image3526.png"/><Relationship Id="rId205" Type="http://schemas.openxmlformats.org/officeDocument/2006/relationships/image" Target="../media/image3533.png"/><Relationship Id="rId247" Type="http://schemas.openxmlformats.org/officeDocument/2006/relationships/image" Target="../media/image3554.png"/><Relationship Id="rId107" Type="http://schemas.openxmlformats.org/officeDocument/2006/relationships/image" Target="../media/image3484.png"/><Relationship Id="rId289" Type="http://schemas.openxmlformats.org/officeDocument/2006/relationships/image" Target="../media/image3575.png"/><Relationship Id="rId11" Type="http://schemas.openxmlformats.org/officeDocument/2006/relationships/image" Target="../media/image3436.png"/><Relationship Id="rId53" Type="http://schemas.openxmlformats.org/officeDocument/2006/relationships/image" Target="../media/image3457.png"/><Relationship Id="rId149" Type="http://schemas.openxmlformats.org/officeDocument/2006/relationships/image" Target="../media/image3505.png"/><Relationship Id="rId314" Type="http://schemas.openxmlformats.org/officeDocument/2006/relationships/customXml" Target="../ink/ink3609.xml"/><Relationship Id="rId95" Type="http://schemas.openxmlformats.org/officeDocument/2006/relationships/image" Target="../media/image3478.png"/><Relationship Id="rId160" Type="http://schemas.openxmlformats.org/officeDocument/2006/relationships/customXml" Target="../ink/ink3532.xml"/><Relationship Id="rId216" Type="http://schemas.openxmlformats.org/officeDocument/2006/relationships/customXml" Target="../ink/ink3560.xml"/><Relationship Id="rId258" Type="http://schemas.openxmlformats.org/officeDocument/2006/relationships/customXml" Target="../ink/ink3581.xml"/><Relationship Id="rId22" Type="http://schemas.openxmlformats.org/officeDocument/2006/relationships/customXml" Target="../ink/ink3463.xml"/><Relationship Id="rId64" Type="http://schemas.openxmlformats.org/officeDocument/2006/relationships/customXml" Target="../ink/ink3484.xml"/><Relationship Id="rId118" Type="http://schemas.openxmlformats.org/officeDocument/2006/relationships/customXml" Target="../ink/ink3511.xml"/><Relationship Id="rId325" Type="http://schemas.openxmlformats.org/officeDocument/2006/relationships/image" Target="../media/image3593.png"/><Relationship Id="rId171" Type="http://schemas.openxmlformats.org/officeDocument/2006/relationships/image" Target="../media/image3516.png"/><Relationship Id="rId227" Type="http://schemas.openxmlformats.org/officeDocument/2006/relationships/image" Target="../media/image3544.png"/><Relationship Id="rId269" Type="http://schemas.openxmlformats.org/officeDocument/2006/relationships/image" Target="../media/image3565.png"/><Relationship Id="rId33" Type="http://schemas.openxmlformats.org/officeDocument/2006/relationships/image" Target="../media/image3447.png"/><Relationship Id="rId129" Type="http://schemas.openxmlformats.org/officeDocument/2006/relationships/image" Target="../media/image3495.png"/><Relationship Id="rId280" Type="http://schemas.openxmlformats.org/officeDocument/2006/relationships/customXml" Target="../ink/ink3592.xml"/><Relationship Id="rId75" Type="http://schemas.openxmlformats.org/officeDocument/2006/relationships/image" Target="../media/image3468.png"/><Relationship Id="rId140" Type="http://schemas.openxmlformats.org/officeDocument/2006/relationships/customXml" Target="../ink/ink3522.xml"/><Relationship Id="rId182" Type="http://schemas.openxmlformats.org/officeDocument/2006/relationships/customXml" Target="../ink/ink3543.xml"/><Relationship Id="rId6" Type="http://schemas.openxmlformats.org/officeDocument/2006/relationships/customXml" Target="../ink/ink3455.xml"/><Relationship Id="rId238" Type="http://schemas.openxmlformats.org/officeDocument/2006/relationships/customXml" Target="../ink/ink3571.xml"/><Relationship Id="rId291" Type="http://schemas.openxmlformats.org/officeDocument/2006/relationships/image" Target="../media/image3576.png"/><Relationship Id="rId305" Type="http://schemas.openxmlformats.org/officeDocument/2006/relationships/image" Target="../media/image3583.png"/><Relationship Id="rId44" Type="http://schemas.openxmlformats.org/officeDocument/2006/relationships/customXml" Target="../ink/ink3474.xml"/><Relationship Id="rId86" Type="http://schemas.openxmlformats.org/officeDocument/2006/relationships/customXml" Target="../ink/ink3495.xml"/><Relationship Id="rId151" Type="http://schemas.openxmlformats.org/officeDocument/2006/relationships/image" Target="../media/image3506.png"/><Relationship Id="rId193" Type="http://schemas.openxmlformats.org/officeDocument/2006/relationships/image" Target="../media/image3527.png"/><Relationship Id="rId207" Type="http://schemas.openxmlformats.org/officeDocument/2006/relationships/image" Target="../media/image3534.png"/><Relationship Id="rId249" Type="http://schemas.openxmlformats.org/officeDocument/2006/relationships/image" Target="../media/image3555.png"/><Relationship Id="rId13" Type="http://schemas.openxmlformats.org/officeDocument/2006/relationships/image" Target="../media/image3437.png"/><Relationship Id="rId109" Type="http://schemas.openxmlformats.org/officeDocument/2006/relationships/image" Target="../media/image3485.png"/><Relationship Id="rId260" Type="http://schemas.openxmlformats.org/officeDocument/2006/relationships/customXml" Target="../ink/ink3582.xml"/><Relationship Id="rId316" Type="http://schemas.openxmlformats.org/officeDocument/2006/relationships/customXml" Target="../ink/ink3610.xml"/><Relationship Id="rId55" Type="http://schemas.openxmlformats.org/officeDocument/2006/relationships/image" Target="../media/image3458.png"/><Relationship Id="rId97" Type="http://schemas.openxmlformats.org/officeDocument/2006/relationships/image" Target="../media/image3479.png"/><Relationship Id="rId120" Type="http://schemas.openxmlformats.org/officeDocument/2006/relationships/customXml" Target="../ink/ink3512.xml"/><Relationship Id="rId162" Type="http://schemas.openxmlformats.org/officeDocument/2006/relationships/customXml" Target="../ink/ink3533.xml"/><Relationship Id="rId218" Type="http://schemas.openxmlformats.org/officeDocument/2006/relationships/customXml" Target="../ink/ink356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53.png"/><Relationship Id="rId21" Type="http://schemas.openxmlformats.org/officeDocument/2006/relationships/image" Target="../media/image3605.png"/><Relationship Id="rId63" Type="http://schemas.openxmlformats.org/officeDocument/2006/relationships/image" Target="../media/image3626.png"/><Relationship Id="rId159" Type="http://schemas.openxmlformats.org/officeDocument/2006/relationships/image" Target="../media/image3674.png"/><Relationship Id="rId324" Type="http://schemas.openxmlformats.org/officeDocument/2006/relationships/customXml" Target="../ink/ink3779.xml"/><Relationship Id="rId366" Type="http://schemas.openxmlformats.org/officeDocument/2006/relationships/customXml" Target="../ink/ink3800.xml"/><Relationship Id="rId170" Type="http://schemas.openxmlformats.org/officeDocument/2006/relationships/customXml" Target="../ink/ink3702.xml"/><Relationship Id="rId226" Type="http://schemas.openxmlformats.org/officeDocument/2006/relationships/customXml" Target="../ink/ink3730.xml"/><Relationship Id="rId433" Type="http://schemas.openxmlformats.org/officeDocument/2006/relationships/image" Target="../media/image3810.png"/><Relationship Id="rId268" Type="http://schemas.openxmlformats.org/officeDocument/2006/relationships/customXml" Target="../ink/ink3751.xml"/><Relationship Id="rId475" Type="http://schemas.openxmlformats.org/officeDocument/2006/relationships/image" Target="../media/image3831.png"/><Relationship Id="rId32" Type="http://schemas.openxmlformats.org/officeDocument/2006/relationships/customXml" Target="../ink/ink3633.xml"/><Relationship Id="rId74" Type="http://schemas.openxmlformats.org/officeDocument/2006/relationships/customXml" Target="../ink/ink3654.xml"/><Relationship Id="rId128" Type="http://schemas.openxmlformats.org/officeDocument/2006/relationships/customXml" Target="../ink/ink3681.xml"/><Relationship Id="rId335" Type="http://schemas.openxmlformats.org/officeDocument/2006/relationships/image" Target="../media/image3761.png"/><Relationship Id="rId377" Type="http://schemas.openxmlformats.org/officeDocument/2006/relationships/image" Target="../media/image3782.png"/><Relationship Id="rId500" Type="http://schemas.openxmlformats.org/officeDocument/2006/relationships/customXml" Target="../ink/ink3867.xml"/><Relationship Id="rId5" Type="http://schemas.openxmlformats.org/officeDocument/2006/relationships/image" Target="../media/image3598.png"/><Relationship Id="rId181" Type="http://schemas.openxmlformats.org/officeDocument/2006/relationships/image" Target="../media/image3684.png"/><Relationship Id="rId237" Type="http://schemas.openxmlformats.org/officeDocument/2006/relationships/image" Target="../media/image3712.png"/><Relationship Id="rId402" Type="http://schemas.openxmlformats.org/officeDocument/2006/relationships/customXml" Target="../ink/ink3818.xml"/><Relationship Id="rId279" Type="http://schemas.openxmlformats.org/officeDocument/2006/relationships/image" Target="../media/image3733.png"/><Relationship Id="rId444" Type="http://schemas.openxmlformats.org/officeDocument/2006/relationships/customXml" Target="../ink/ink3839.xml"/><Relationship Id="rId486" Type="http://schemas.openxmlformats.org/officeDocument/2006/relationships/customXml" Target="../ink/ink3860.xml"/><Relationship Id="rId43" Type="http://schemas.openxmlformats.org/officeDocument/2006/relationships/image" Target="../media/image3616.png"/><Relationship Id="rId139" Type="http://schemas.openxmlformats.org/officeDocument/2006/relationships/image" Target="../media/image3664.png"/><Relationship Id="rId290" Type="http://schemas.openxmlformats.org/officeDocument/2006/relationships/customXml" Target="../ink/ink3762.xml"/><Relationship Id="rId304" Type="http://schemas.openxmlformats.org/officeDocument/2006/relationships/customXml" Target="../ink/ink3769.xml"/><Relationship Id="rId346" Type="http://schemas.openxmlformats.org/officeDocument/2006/relationships/customXml" Target="../ink/ink3790.xml"/><Relationship Id="rId388" Type="http://schemas.openxmlformats.org/officeDocument/2006/relationships/customXml" Target="../ink/ink3811.xml"/><Relationship Id="rId511" Type="http://schemas.openxmlformats.org/officeDocument/2006/relationships/image" Target="../media/image3849.png"/><Relationship Id="rId85" Type="http://schemas.openxmlformats.org/officeDocument/2006/relationships/image" Target="../media/image3637.png"/><Relationship Id="rId150" Type="http://schemas.openxmlformats.org/officeDocument/2006/relationships/customXml" Target="../ink/ink3692.xml"/><Relationship Id="rId192" Type="http://schemas.openxmlformats.org/officeDocument/2006/relationships/customXml" Target="../ink/ink3713.xml"/><Relationship Id="rId206" Type="http://schemas.openxmlformats.org/officeDocument/2006/relationships/customXml" Target="../ink/ink3720.xml"/><Relationship Id="rId413" Type="http://schemas.openxmlformats.org/officeDocument/2006/relationships/image" Target="../media/image3800.png"/><Relationship Id="rId248" Type="http://schemas.openxmlformats.org/officeDocument/2006/relationships/customXml" Target="../ink/ink3741.xml"/><Relationship Id="rId455" Type="http://schemas.openxmlformats.org/officeDocument/2006/relationships/image" Target="../media/image3821.png"/><Relationship Id="rId497" Type="http://schemas.openxmlformats.org/officeDocument/2006/relationships/image" Target="../media/image3842.png"/><Relationship Id="rId12" Type="http://schemas.openxmlformats.org/officeDocument/2006/relationships/customXml" Target="../ink/ink3623.xml"/><Relationship Id="rId108" Type="http://schemas.openxmlformats.org/officeDocument/2006/relationships/customXml" Target="../ink/ink3671.xml"/><Relationship Id="rId315" Type="http://schemas.openxmlformats.org/officeDocument/2006/relationships/image" Target="../media/image3751.png"/><Relationship Id="rId357" Type="http://schemas.openxmlformats.org/officeDocument/2006/relationships/image" Target="../media/image3772.png"/><Relationship Id="rId54" Type="http://schemas.openxmlformats.org/officeDocument/2006/relationships/customXml" Target="../ink/ink3644.xml"/><Relationship Id="rId96" Type="http://schemas.openxmlformats.org/officeDocument/2006/relationships/customXml" Target="../ink/ink3665.xml"/><Relationship Id="rId161" Type="http://schemas.openxmlformats.org/officeDocument/2006/relationships/image" Target="../media/image3675.png"/><Relationship Id="rId217" Type="http://schemas.openxmlformats.org/officeDocument/2006/relationships/image" Target="../media/image3702.png"/><Relationship Id="rId399" Type="http://schemas.openxmlformats.org/officeDocument/2006/relationships/image" Target="../media/image3793.png"/><Relationship Id="rId259" Type="http://schemas.openxmlformats.org/officeDocument/2006/relationships/image" Target="../media/image3723.png"/><Relationship Id="rId424" Type="http://schemas.openxmlformats.org/officeDocument/2006/relationships/customXml" Target="../ink/ink3829.xml"/><Relationship Id="rId466" Type="http://schemas.openxmlformats.org/officeDocument/2006/relationships/customXml" Target="../ink/ink3850.xml"/><Relationship Id="rId23" Type="http://schemas.openxmlformats.org/officeDocument/2006/relationships/image" Target="../media/image3606.png"/><Relationship Id="rId119" Type="http://schemas.openxmlformats.org/officeDocument/2006/relationships/image" Target="../media/image3654.png"/><Relationship Id="rId270" Type="http://schemas.openxmlformats.org/officeDocument/2006/relationships/customXml" Target="../ink/ink3752.xml"/><Relationship Id="rId326" Type="http://schemas.openxmlformats.org/officeDocument/2006/relationships/customXml" Target="../ink/ink3780.xml"/><Relationship Id="rId65" Type="http://schemas.openxmlformats.org/officeDocument/2006/relationships/image" Target="../media/image3627.png"/><Relationship Id="rId130" Type="http://schemas.openxmlformats.org/officeDocument/2006/relationships/customXml" Target="../ink/ink3682.xml"/><Relationship Id="rId368" Type="http://schemas.openxmlformats.org/officeDocument/2006/relationships/customXml" Target="../ink/ink3801.xml"/><Relationship Id="rId172" Type="http://schemas.openxmlformats.org/officeDocument/2006/relationships/customXml" Target="../ink/ink3703.xml"/><Relationship Id="rId228" Type="http://schemas.openxmlformats.org/officeDocument/2006/relationships/customXml" Target="../ink/ink3731.xml"/><Relationship Id="rId435" Type="http://schemas.openxmlformats.org/officeDocument/2006/relationships/image" Target="../media/image3811.png"/><Relationship Id="rId477" Type="http://schemas.openxmlformats.org/officeDocument/2006/relationships/image" Target="../media/image3832.png"/><Relationship Id="rId281" Type="http://schemas.openxmlformats.org/officeDocument/2006/relationships/image" Target="../media/image3734.png"/><Relationship Id="rId337" Type="http://schemas.openxmlformats.org/officeDocument/2006/relationships/image" Target="../media/image3762.png"/><Relationship Id="rId502" Type="http://schemas.openxmlformats.org/officeDocument/2006/relationships/customXml" Target="../ink/ink3868.xml"/><Relationship Id="rId34" Type="http://schemas.openxmlformats.org/officeDocument/2006/relationships/customXml" Target="../ink/ink3634.xml"/><Relationship Id="rId76" Type="http://schemas.openxmlformats.org/officeDocument/2006/relationships/customXml" Target="../ink/ink3655.xml"/><Relationship Id="rId141" Type="http://schemas.openxmlformats.org/officeDocument/2006/relationships/image" Target="../media/image3665.png"/><Relationship Id="rId379" Type="http://schemas.openxmlformats.org/officeDocument/2006/relationships/image" Target="../media/image3783.png"/><Relationship Id="rId7" Type="http://schemas.openxmlformats.org/officeDocument/2006/relationships/image" Target="../media/image3599.png"/><Relationship Id="rId183" Type="http://schemas.openxmlformats.org/officeDocument/2006/relationships/image" Target="../media/image3685.png"/><Relationship Id="rId239" Type="http://schemas.openxmlformats.org/officeDocument/2006/relationships/image" Target="../media/image3713.png"/><Relationship Id="rId390" Type="http://schemas.openxmlformats.org/officeDocument/2006/relationships/customXml" Target="../ink/ink3812.xml"/><Relationship Id="rId404" Type="http://schemas.openxmlformats.org/officeDocument/2006/relationships/customXml" Target="../ink/ink3819.xml"/><Relationship Id="rId446" Type="http://schemas.openxmlformats.org/officeDocument/2006/relationships/customXml" Target="../ink/ink3840.xml"/><Relationship Id="rId250" Type="http://schemas.openxmlformats.org/officeDocument/2006/relationships/customXml" Target="../ink/ink3742.xml"/><Relationship Id="rId292" Type="http://schemas.openxmlformats.org/officeDocument/2006/relationships/customXml" Target="../ink/ink3763.xml"/><Relationship Id="rId306" Type="http://schemas.openxmlformats.org/officeDocument/2006/relationships/customXml" Target="../ink/ink3770.xml"/><Relationship Id="rId488" Type="http://schemas.openxmlformats.org/officeDocument/2006/relationships/customXml" Target="../ink/ink3861.xml"/><Relationship Id="rId45" Type="http://schemas.openxmlformats.org/officeDocument/2006/relationships/image" Target="../media/image3617.png"/><Relationship Id="rId87" Type="http://schemas.openxmlformats.org/officeDocument/2006/relationships/image" Target="../media/image3638.png"/><Relationship Id="rId110" Type="http://schemas.openxmlformats.org/officeDocument/2006/relationships/customXml" Target="../ink/ink3672.xml"/><Relationship Id="rId348" Type="http://schemas.openxmlformats.org/officeDocument/2006/relationships/customXml" Target="../ink/ink3791.xml"/><Relationship Id="rId513" Type="http://schemas.openxmlformats.org/officeDocument/2006/relationships/image" Target="../media/image3850.png"/><Relationship Id="rId152" Type="http://schemas.openxmlformats.org/officeDocument/2006/relationships/customXml" Target="../ink/ink3693.xml"/><Relationship Id="rId194" Type="http://schemas.openxmlformats.org/officeDocument/2006/relationships/customXml" Target="../ink/ink3714.xml"/><Relationship Id="rId208" Type="http://schemas.openxmlformats.org/officeDocument/2006/relationships/customXml" Target="../ink/ink3721.xml"/><Relationship Id="rId415" Type="http://schemas.openxmlformats.org/officeDocument/2006/relationships/image" Target="../media/image3801.png"/><Relationship Id="rId457" Type="http://schemas.openxmlformats.org/officeDocument/2006/relationships/image" Target="../media/image3822.png"/><Relationship Id="rId261" Type="http://schemas.openxmlformats.org/officeDocument/2006/relationships/image" Target="../media/image3724.png"/><Relationship Id="rId499" Type="http://schemas.openxmlformats.org/officeDocument/2006/relationships/image" Target="../media/image3843.png"/><Relationship Id="rId14" Type="http://schemas.openxmlformats.org/officeDocument/2006/relationships/customXml" Target="../ink/ink3624.xml"/><Relationship Id="rId56" Type="http://schemas.openxmlformats.org/officeDocument/2006/relationships/customXml" Target="../ink/ink3645.xml"/><Relationship Id="rId317" Type="http://schemas.openxmlformats.org/officeDocument/2006/relationships/image" Target="../media/image3752.png"/><Relationship Id="rId359" Type="http://schemas.openxmlformats.org/officeDocument/2006/relationships/image" Target="../media/image3773.png"/><Relationship Id="rId98" Type="http://schemas.openxmlformats.org/officeDocument/2006/relationships/customXml" Target="../ink/ink3666.xml"/><Relationship Id="rId121" Type="http://schemas.openxmlformats.org/officeDocument/2006/relationships/image" Target="../media/image3655.png"/><Relationship Id="rId163" Type="http://schemas.openxmlformats.org/officeDocument/2006/relationships/image" Target="../media/image3676.png"/><Relationship Id="rId219" Type="http://schemas.openxmlformats.org/officeDocument/2006/relationships/image" Target="../media/image3703.png"/><Relationship Id="rId370" Type="http://schemas.openxmlformats.org/officeDocument/2006/relationships/customXml" Target="../ink/ink3802.xml"/><Relationship Id="rId426" Type="http://schemas.openxmlformats.org/officeDocument/2006/relationships/customXml" Target="../ink/ink3830.xml"/><Relationship Id="rId230" Type="http://schemas.openxmlformats.org/officeDocument/2006/relationships/customXml" Target="../ink/ink3732.xml"/><Relationship Id="rId468" Type="http://schemas.openxmlformats.org/officeDocument/2006/relationships/customXml" Target="../ink/ink3851.xml"/><Relationship Id="rId25" Type="http://schemas.openxmlformats.org/officeDocument/2006/relationships/image" Target="../media/image3607.png"/><Relationship Id="rId67" Type="http://schemas.openxmlformats.org/officeDocument/2006/relationships/image" Target="../media/image3628.png"/><Relationship Id="rId272" Type="http://schemas.openxmlformats.org/officeDocument/2006/relationships/customXml" Target="../ink/ink3753.xml"/><Relationship Id="rId328" Type="http://schemas.openxmlformats.org/officeDocument/2006/relationships/customXml" Target="../ink/ink3781.xml"/><Relationship Id="rId132" Type="http://schemas.openxmlformats.org/officeDocument/2006/relationships/customXml" Target="../ink/ink3683.xml"/><Relationship Id="rId174" Type="http://schemas.openxmlformats.org/officeDocument/2006/relationships/customXml" Target="../ink/ink3704.xml"/><Relationship Id="rId381" Type="http://schemas.openxmlformats.org/officeDocument/2006/relationships/image" Target="../media/image3784.png"/><Relationship Id="rId241" Type="http://schemas.openxmlformats.org/officeDocument/2006/relationships/image" Target="../media/image3714.png"/><Relationship Id="rId437" Type="http://schemas.openxmlformats.org/officeDocument/2006/relationships/image" Target="../media/image3812.png"/><Relationship Id="rId479" Type="http://schemas.openxmlformats.org/officeDocument/2006/relationships/image" Target="../media/image3833.png"/><Relationship Id="rId36" Type="http://schemas.openxmlformats.org/officeDocument/2006/relationships/customXml" Target="../ink/ink3635.xml"/><Relationship Id="rId283" Type="http://schemas.openxmlformats.org/officeDocument/2006/relationships/image" Target="../media/image3735.png"/><Relationship Id="rId339" Type="http://schemas.openxmlformats.org/officeDocument/2006/relationships/image" Target="../media/image3763.png"/><Relationship Id="rId490" Type="http://schemas.openxmlformats.org/officeDocument/2006/relationships/customXml" Target="../ink/ink3862.xml"/><Relationship Id="rId504" Type="http://schemas.openxmlformats.org/officeDocument/2006/relationships/customXml" Target="../ink/ink3869.xml"/><Relationship Id="rId78" Type="http://schemas.openxmlformats.org/officeDocument/2006/relationships/customXml" Target="../ink/ink3656.xml"/><Relationship Id="rId101" Type="http://schemas.openxmlformats.org/officeDocument/2006/relationships/image" Target="../media/image3645.png"/><Relationship Id="rId143" Type="http://schemas.openxmlformats.org/officeDocument/2006/relationships/image" Target="../media/image3666.png"/><Relationship Id="rId185" Type="http://schemas.openxmlformats.org/officeDocument/2006/relationships/image" Target="../media/image3686.png"/><Relationship Id="rId350" Type="http://schemas.openxmlformats.org/officeDocument/2006/relationships/customXml" Target="../ink/ink3792.xml"/><Relationship Id="rId406" Type="http://schemas.openxmlformats.org/officeDocument/2006/relationships/customXml" Target="../ink/ink3820.xml"/><Relationship Id="rId9" Type="http://schemas.openxmlformats.org/officeDocument/2006/relationships/image" Target="../media/image3600.png"/><Relationship Id="rId210" Type="http://schemas.openxmlformats.org/officeDocument/2006/relationships/customXml" Target="../ink/ink3722.xml"/><Relationship Id="rId392" Type="http://schemas.openxmlformats.org/officeDocument/2006/relationships/customXml" Target="../ink/ink3813.xml"/><Relationship Id="rId448" Type="http://schemas.openxmlformats.org/officeDocument/2006/relationships/customXml" Target="../ink/ink3841.xml"/><Relationship Id="rId252" Type="http://schemas.openxmlformats.org/officeDocument/2006/relationships/customXml" Target="../ink/ink3743.xml"/><Relationship Id="rId294" Type="http://schemas.openxmlformats.org/officeDocument/2006/relationships/customXml" Target="../ink/ink3764.xml"/><Relationship Id="rId308" Type="http://schemas.openxmlformats.org/officeDocument/2006/relationships/customXml" Target="../ink/ink3771.xml"/><Relationship Id="rId515" Type="http://schemas.openxmlformats.org/officeDocument/2006/relationships/image" Target="../media/image3851.png"/><Relationship Id="rId47" Type="http://schemas.openxmlformats.org/officeDocument/2006/relationships/image" Target="../media/image3618.png"/><Relationship Id="rId89" Type="http://schemas.openxmlformats.org/officeDocument/2006/relationships/image" Target="../media/image3639.png"/><Relationship Id="rId112" Type="http://schemas.openxmlformats.org/officeDocument/2006/relationships/customXml" Target="../ink/ink3673.xml"/><Relationship Id="rId154" Type="http://schemas.openxmlformats.org/officeDocument/2006/relationships/customXml" Target="../ink/ink3694.xml"/><Relationship Id="rId361" Type="http://schemas.openxmlformats.org/officeDocument/2006/relationships/image" Target="../media/image3774.png"/><Relationship Id="rId196" Type="http://schemas.openxmlformats.org/officeDocument/2006/relationships/customXml" Target="../ink/ink3715.xml"/><Relationship Id="rId417" Type="http://schemas.openxmlformats.org/officeDocument/2006/relationships/image" Target="../media/image3802.png"/><Relationship Id="rId459" Type="http://schemas.openxmlformats.org/officeDocument/2006/relationships/image" Target="../media/image3823.png"/><Relationship Id="rId16" Type="http://schemas.openxmlformats.org/officeDocument/2006/relationships/customXml" Target="../ink/ink3625.xml"/><Relationship Id="rId221" Type="http://schemas.openxmlformats.org/officeDocument/2006/relationships/image" Target="../media/image3704.png"/><Relationship Id="rId263" Type="http://schemas.openxmlformats.org/officeDocument/2006/relationships/image" Target="../media/image3725.png"/><Relationship Id="rId319" Type="http://schemas.openxmlformats.org/officeDocument/2006/relationships/image" Target="../media/image3753.png"/><Relationship Id="rId470" Type="http://schemas.openxmlformats.org/officeDocument/2006/relationships/customXml" Target="../ink/ink3852.xml"/><Relationship Id="rId58" Type="http://schemas.openxmlformats.org/officeDocument/2006/relationships/customXml" Target="../ink/ink3646.xml"/><Relationship Id="rId123" Type="http://schemas.openxmlformats.org/officeDocument/2006/relationships/image" Target="../media/image3656.png"/><Relationship Id="rId330" Type="http://schemas.openxmlformats.org/officeDocument/2006/relationships/customXml" Target="../ink/ink3782.xml"/><Relationship Id="rId165" Type="http://schemas.openxmlformats.org/officeDocument/2006/relationships/image" Target="../media/image3677.png"/><Relationship Id="rId372" Type="http://schemas.openxmlformats.org/officeDocument/2006/relationships/customXml" Target="../ink/ink3803.xml"/><Relationship Id="rId428" Type="http://schemas.openxmlformats.org/officeDocument/2006/relationships/customXml" Target="../ink/ink3831.xml"/><Relationship Id="rId232" Type="http://schemas.openxmlformats.org/officeDocument/2006/relationships/customXml" Target="../ink/ink3733.xml"/><Relationship Id="rId274" Type="http://schemas.openxmlformats.org/officeDocument/2006/relationships/customXml" Target="../ink/ink3754.xml"/><Relationship Id="rId481" Type="http://schemas.openxmlformats.org/officeDocument/2006/relationships/image" Target="../media/image3834.png"/><Relationship Id="rId27" Type="http://schemas.openxmlformats.org/officeDocument/2006/relationships/image" Target="../media/image3608.png"/><Relationship Id="rId69" Type="http://schemas.openxmlformats.org/officeDocument/2006/relationships/image" Target="../media/image3629.png"/><Relationship Id="rId134" Type="http://schemas.openxmlformats.org/officeDocument/2006/relationships/customXml" Target="../ink/ink3684.xml"/><Relationship Id="rId80" Type="http://schemas.openxmlformats.org/officeDocument/2006/relationships/customXml" Target="../ink/ink3657.xml"/><Relationship Id="rId176" Type="http://schemas.openxmlformats.org/officeDocument/2006/relationships/customXml" Target="../ink/ink3705.xml"/><Relationship Id="rId341" Type="http://schemas.openxmlformats.org/officeDocument/2006/relationships/image" Target="../media/image3764.png"/><Relationship Id="rId383" Type="http://schemas.openxmlformats.org/officeDocument/2006/relationships/image" Target="../media/image3785.png"/><Relationship Id="rId439" Type="http://schemas.openxmlformats.org/officeDocument/2006/relationships/image" Target="../media/image3813.png"/><Relationship Id="rId201" Type="http://schemas.openxmlformats.org/officeDocument/2006/relationships/image" Target="../media/image3694.png"/><Relationship Id="rId243" Type="http://schemas.openxmlformats.org/officeDocument/2006/relationships/image" Target="../media/image3715.png"/><Relationship Id="rId285" Type="http://schemas.openxmlformats.org/officeDocument/2006/relationships/image" Target="../media/image3736.png"/><Relationship Id="rId450" Type="http://schemas.openxmlformats.org/officeDocument/2006/relationships/customXml" Target="../ink/ink3842.xml"/><Relationship Id="rId506" Type="http://schemas.openxmlformats.org/officeDocument/2006/relationships/customXml" Target="../ink/ink3870.xml"/><Relationship Id="rId38" Type="http://schemas.openxmlformats.org/officeDocument/2006/relationships/customXml" Target="../ink/ink3636.xml"/><Relationship Id="rId103" Type="http://schemas.openxmlformats.org/officeDocument/2006/relationships/image" Target="../media/image3646.png"/><Relationship Id="rId310" Type="http://schemas.openxmlformats.org/officeDocument/2006/relationships/customXml" Target="../ink/ink3772.xml"/><Relationship Id="rId492" Type="http://schemas.openxmlformats.org/officeDocument/2006/relationships/customXml" Target="../ink/ink3863.xml"/><Relationship Id="rId91" Type="http://schemas.openxmlformats.org/officeDocument/2006/relationships/image" Target="../media/image3640.png"/><Relationship Id="rId145" Type="http://schemas.openxmlformats.org/officeDocument/2006/relationships/image" Target="../media/image3667.png"/><Relationship Id="rId187" Type="http://schemas.openxmlformats.org/officeDocument/2006/relationships/image" Target="../media/image3687.png"/><Relationship Id="rId352" Type="http://schemas.openxmlformats.org/officeDocument/2006/relationships/customXml" Target="../ink/ink3793.xml"/><Relationship Id="rId394" Type="http://schemas.openxmlformats.org/officeDocument/2006/relationships/customXml" Target="../ink/ink3814.xml"/><Relationship Id="rId408" Type="http://schemas.openxmlformats.org/officeDocument/2006/relationships/customXml" Target="../ink/ink3821.xml"/><Relationship Id="rId212" Type="http://schemas.openxmlformats.org/officeDocument/2006/relationships/customXml" Target="../ink/ink3723.xml"/><Relationship Id="rId254" Type="http://schemas.openxmlformats.org/officeDocument/2006/relationships/customXml" Target="../ink/ink3744.xml"/><Relationship Id="rId49" Type="http://schemas.openxmlformats.org/officeDocument/2006/relationships/image" Target="../media/image3619.png"/><Relationship Id="rId114" Type="http://schemas.openxmlformats.org/officeDocument/2006/relationships/customXml" Target="../ink/ink3674.xml"/><Relationship Id="rId296" Type="http://schemas.openxmlformats.org/officeDocument/2006/relationships/customXml" Target="../ink/ink3765.xml"/><Relationship Id="rId461" Type="http://schemas.openxmlformats.org/officeDocument/2006/relationships/image" Target="../media/image3824.png"/><Relationship Id="rId60" Type="http://schemas.openxmlformats.org/officeDocument/2006/relationships/customXml" Target="../ink/ink3647.xml"/><Relationship Id="rId156" Type="http://schemas.openxmlformats.org/officeDocument/2006/relationships/customXml" Target="../ink/ink3695.xml"/><Relationship Id="rId198" Type="http://schemas.openxmlformats.org/officeDocument/2006/relationships/customXml" Target="../ink/ink3716.xml"/><Relationship Id="rId321" Type="http://schemas.openxmlformats.org/officeDocument/2006/relationships/image" Target="../media/image3754.png"/><Relationship Id="rId363" Type="http://schemas.openxmlformats.org/officeDocument/2006/relationships/image" Target="../media/image3775.png"/><Relationship Id="rId419" Type="http://schemas.openxmlformats.org/officeDocument/2006/relationships/image" Target="../media/image3803.png"/><Relationship Id="rId223" Type="http://schemas.openxmlformats.org/officeDocument/2006/relationships/image" Target="../media/image3705.png"/><Relationship Id="rId430" Type="http://schemas.openxmlformats.org/officeDocument/2006/relationships/customXml" Target="../ink/ink3832.xml"/><Relationship Id="rId18" Type="http://schemas.openxmlformats.org/officeDocument/2006/relationships/customXml" Target="../ink/ink3626.xml"/><Relationship Id="rId265" Type="http://schemas.openxmlformats.org/officeDocument/2006/relationships/image" Target="../media/image3726.png"/><Relationship Id="rId472" Type="http://schemas.openxmlformats.org/officeDocument/2006/relationships/customXml" Target="../ink/ink3853.xml"/><Relationship Id="rId125" Type="http://schemas.openxmlformats.org/officeDocument/2006/relationships/image" Target="../media/image3657.png"/><Relationship Id="rId167" Type="http://schemas.openxmlformats.org/officeDocument/2006/relationships/image" Target="../media/image705.png"/><Relationship Id="rId332" Type="http://schemas.openxmlformats.org/officeDocument/2006/relationships/customXml" Target="../ink/ink3783.xml"/><Relationship Id="rId374" Type="http://schemas.openxmlformats.org/officeDocument/2006/relationships/customXml" Target="../ink/ink3804.xml"/><Relationship Id="rId71" Type="http://schemas.openxmlformats.org/officeDocument/2006/relationships/image" Target="../media/image3630.png"/><Relationship Id="rId234" Type="http://schemas.openxmlformats.org/officeDocument/2006/relationships/customXml" Target="../ink/ink3734.xml"/><Relationship Id="rId2" Type="http://schemas.openxmlformats.org/officeDocument/2006/relationships/customXml" Target="../ink/ink3618.xml"/><Relationship Id="rId29" Type="http://schemas.openxmlformats.org/officeDocument/2006/relationships/image" Target="../media/image3609.png"/><Relationship Id="rId276" Type="http://schemas.openxmlformats.org/officeDocument/2006/relationships/customXml" Target="../ink/ink3755.xml"/><Relationship Id="rId441" Type="http://schemas.openxmlformats.org/officeDocument/2006/relationships/image" Target="../media/image3814.png"/><Relationship Id="rId483" Type="http://schemas.openxmlformats.org/officeDocument/2006/relationships/image" Target="../media/image3835.png"/><Relationship Id="rId40" Type="http://schemas.openxmlformats.org/officeDocument/2006/relationships/customXml" Target="../ink/ink3637.xml"/><Relationship Id="rId136" Type="http://schemas.openxmlformats.org/officeDocument/2006/relationships/customXml" Target="../ink/ink3685.xml"/><Relationship Id="rId178" Type="http://schemas.openxmlformats.org/officeDocument/2006/relationships/customXml" Target="../ink/ink3706.xml"/><Relationship Id="rId301" Type="http://schemas.openxmlformats.org/officeDocument/2006/relationships/image" Target="../media/image3744.png"/><Relationship Id="rId343" Type="http://schemas.openxmlformats.org/officeDocument/2006/relationships/image" Target="../media/image3765.png"/><Relationship Id="rId82" Type="http://schemas.openxmlformats.org/officeDocument/2006/relationships/customXml" Target="../ink/ink3658.xml"/><Relationship Id="rId203" Type="http://schemas.openxmlformats.org/officeDocument/2006/relationships/image" Target="../media/image3695.png"/><Relationship Id="rId385" Type="http://schemas.openxmlformats.org/officeDocument/2006/relationships/image" Target="../media/image3786.png"/><Relationship Id="rId245" Type="http://schemas.openxmlformats.org/officeDocument/2006/relationships/image" Target="../media/image3716.png"/><Relationship Id="rId287" Type="http://schemas.openxmlformats.org/officeDocument/2006/relationships/image" Target="../media/image3737.png"/><Relationship Id="rId410" Type="http://schemas.openxmlformats.org/officeDocument/2006/relationships/customXml" Target="../ink/ink3822.xml"/><Relationship Id="rId452" Type="http://schemas.openxmlformats.org/officeDocument/2006/relationships/customXml" Target="../ink/ink3843.xml"/><Relationship Id="rId494" Type="http://schemas.openxmlformats.org/officeDocument/2006/relationships/customXml" Target="../ink/ink3864.xml"/><Relationship Id="rId508" Type="http://schemas.openxmlformats.org/officeDocument/2006/relationships/customXml" Target="../ink/ink3871.xml"/><Relationship Id="rId105" Type="http://schemas.openxmlformats.org/officeDocument/2006/relationships/image" Target="../media/image3647.png"/><Relationship Id="rId147" Type="http://schemas.openxmlformats.org/officeDocument/2006/relationships/image" Target="../media/image3668.png"/><Relationship Id="rId312" Type="http://schemas.openxmlformats.org/officeDocument/2006/relationships/customXml" Target="../ink/ink3773.xml"/><Relationship Id="rId354" Type="http://schemas.openxmlformats.org/officeDocument/2006/relationships/customXml" Target="../ink/ink3794.xml"/><Relationship Id="rId51" Type="http://schemas.openxmlformats.org/officeDocument/2006/relationships/image" Target="../media/image3620.png"/><Relationship Id="rId93" Type="http://schemas.openxmlformats.org/officeDocument/2006/relationships/image" Target="../media/image3641.png"/><Relationship Id="rId189" Type="http://schemas.openxmlformats.org/officeDocument/2006/relationships/image" Target="../media/image3688.png"/><Relationship Id="rId396" Type="http://schemas.openxmlformats.org/officeDocument/2006/relationships/customXml" Target="../ink/ink3815.xml"/><Relationship Id="rId214" Type="http://schemas.openxmlformats.org/officeDocument/2006/relationships/customXml" Target="../ink/ink3724.xml"/><Relationship Id="rId256" Type="http://schemas.openxmlformats.org/officeDocument/2006/relationships/customXml" Target="../ink/ink3745.xml"/><Relationship Id="rId298" Type="http://schemas.openxmlformats.org/officeDocument/2006/relationships/customXml" Target="../ink/ink3766.xml"/><Relationship Id="rId421" Type="http://schemas.openxmlformats.org/officeDocument/2006/relationships/image" Target="../media/image3804.png"/><Relationship Id="rId463" Type="http://schemas.openxmlformats.org/officeDocument/2006/relationships/image" Target="../media/image3825.png"/><Relationship Id="rId116" Type="http://schemas.openxmlformats.org/officeDocument/2006/relationships/customXml" Target="../ink/ink3675.xml"/><Relationship Id="rId158" Type="http://schemas.openxmlformats.org/officeDocument/2006/relationships/customXml" Target="../ink/ink3696.xml"/><Relationship Id="rId323" Type="http://schemas.openxmlformats.org/officeDocument/2006/relationships/image" Target="../media/image3755.png"/><Relationship Id="rId20" Type="http://schemas.openxmlformats.org/officeDocument/2006/relationships/customXml" Target="../ink/ink3627.xml"/><Relationship Id="rId62" Type="http://schemas.openxmlformats.org/officeDocument/2006/relationships/customXml" Target="../ink/ink3648.xml"/><Relationship Id="rId365" Type="http://schemas.openxmlformats.org/officeDocument/2006/relationships/image" Target="../media/image3776.png"/><Relationship Id="rId225" Type="http://schemas.openxmlformats.org/officeDocument/2006/relationships/image" Target="../media/image3706.png"/><Relationship Id="rId267" Type="http://schemas.openxmlformats.org/officeDocument/2006/relationships/image" Target="../media/image3727.png"/><Relationship Id="rId432" Type="http://schemas.openxmlformats.org/officeDocument/2006/relationships/customXml" Target="../ink/ink3833.xml"/><Relationship Id="rId474" Type="http://schemas.openxmlformats.org/officeDocument/2006/relationships/customXml" Target="../ink/ink3854.xml"/><Relationship Id="rId127" Type="http://schemas.openxmlformats.org/officeDocument/2006/relationships/image" Target="../media/image3658.png"/><Relationship Id="rId31" Type="http://schemas.openxmlformats.org/officeDocument/2006/relationships/image" Target="../media/image3610.png"/><Relationship Id="rId73" Type="http://schemas.openxmlformats.org/officeDocument/2006/relationships/image" Target="../media/image3631.png"/><Relationship Id="rId169" Type="http://schemas.openxmlformats.org/officeDocument/2006/relationships/image" Target="../media/image3678.png"/><Relationship Id="rId334" Type="http://schemas.openxmlformats.org/officeDocument/2006/relationships/customXml" Target="../ink/ink3784.xml"/><Relationship Id="rId376" Type="http://schemas.openxmlformats.org/officeDocument/2006/relationships/customXml" Target="../ink/ink3805.xml"/><Relationship Id="rId4" Type="http://schemas.openxmlformats.org/officeDocument/2006/relationships/customXml" Target="../ink/ink3619.xml"/><Relationship Id="rId180" Type="http://schemas.openxmlformats.org/officeDocument/2006/relationships/customXml" Target="../ink/ink3707.xml"/><Relationship Id="rId236" Type="http://schemas.openxmlformats.org/officeDocument/2006/relationships/customXml" Target="../ink/ink3735.xml"/><Relationship Id="rId278" Type="http://schemas.openxmlformats.org/officeDocument/2006/relationships/customXml" Target="../ink/ink3756.xml"/><Relationship Id="rId401" Type="http://schemas.openxmlformats.org/officeDocument/2006/relationships/image" Target="../media/image3794.png"/><Relationship Id="rId443" Type="http://schemas.openxmlformats.org/officeDocument/2006/relationships/image" Target="../media/image3815.png"/><Relationship Id="rId303" Type="http://schemas.openxmlformats.org/officeDocument/2006/relationships/image" Target="../media/image3745.png"/><Relationship Id="rId485" Type="http://schemas.openxmlformats.org/officeDocument/2006/relationships/image" Target="../media/image3836.png"/><Relationship Id="rId42" Type="http://schemas.openxmlformats.org/officeDocument/2006/relationships/customXml" Target="../ink/ink3638.xml"/><Relationship Id="rId84" Type="http://schemas.openxmlformats.org/officeDocument/2006/relationships/customXml" Target="../ink/ink3659.xml"/><Relationship Id="rId138" Type="http://schemas.openxmlformats.org/officeDocument/2006/relationships/customXml" Target="../ink/ink3686.xml"/><Relationship Id="rId345" Type="http://schemas.openxmlformats.org/officeDocument/2006/relationships/image" Target="../media/image3766.png"/><Relationship Id="rId387" Type="http://schemas.openxmlformats.org/officeDocument/2006/relationships/image" Target="../media/image3787.png"/><Relationship Id="rId510" Type="http://schemas.openxmlformats.org/officeDocument/2006/relationships/customXml" Target="../ink/ink3872.xml"/><Relationship Id="rId191" Type="http://schemas.openxmlformats.org/officeDocument/2006/relationships/image" Target="../media/image3689.png"/><Relationship Id="rId205" Type="http://schemas.openxmlformats.org/officeDocument/2006/relationships/image" Target="../media/image3696.png"/><Relationship Id="rId247" Type="http://schemas.openxmlformats.org/officeDocument/2006/relationships/image" Target="../media/image3717.png"/><Relationship Id="rId412" Type="http://schemas.openxmlformats.org/officeDocument/2006/relationships/customXml" Target="../ink/ink3823.xml"/><Relationship Id="rId107" Type="http://schemas.openxmlformats.org/officeDocument/2006/relationships/image" Target="../media/image3648.png"/><Relationship Id="rId289" Type="http://schemas.openxmlformats.org/officeDocument/2006/relationships/image" Target="../media/image3738.png"/><Relationship Id="rId454" Type="http://schemas.openxmlformats.org/officeDocument/2006/relationships/customXml" Target="../ink/ink3844.xml"/><Relationship Id="rId496" Type="http://schemas.openxmlformats.org/officeDocument/2006/relationships/customXml" Target="../ink/ink3865.xml"/><Relationship Id="rId11" Type="http://schemas.openxmlformats.org/officeDocument/2006/relationships/image" Target="../media/image3601.png"/><Relationship Id="rId53" Type="http://schemas.openxmlformats.org/officeDocument/2006/relationships/image" Target="../media/image3621.png"/><Relationship Id="rId149" Type="http://schemas.openxmlformats.org/officeDocument/2006/relationships/image" Target="../media/image3669.png"/><Relationship Id="rId314" Type="http://schemas.openxmlformats.org/officeDocument/2006/relationships/customXml" Target="../ink/ink3774.xml"/><Relationship Id="rId356" Type="http://schemas.openxmlformats.org/officeDocument/2006/relationships/customXml" Target="../ink/ink3795.xml"/><Relationship Id="rId398" Type="http://schemas.openxmlformats.org/officeDocument/2006/relationships/customXml" Target="../ink/ink3816.xml"/><Relationship Id="rId95" Type="http://schemas.openxmlformats.org/officeDocument/2006/relationships/image" Target="../media/image3642.png"/><Relationship Id="rId160" Type="http://schemas.openxmlformats.org/officeDocument/2006/relationships/customXml" Target="../ink/ink3697.xml"/><Relationship Id="rId216" Type="http://schemas.openxmlformats.org/officeDocument/2006/relationships/customXml" Target="../ink/ink3725.xml"/><Relationship Id="rId423" Type="http://schemas.openxmlformats.org/officeDocument/2006/relationships/image" Target="../media/image3805.png"/><Relationship Id="rId258" Type="http://schemas.openxmlformats.org/officeDocument/2006/relationships/customXml" Target="../ink/ink3746.xml"/><Relationship Id="rId465" Type="http://schemas.openxmlformats.org/officeDocument/2006/relationships/image" Target="../media/image3826.png"/><Relationship Id="rId22" Type="http://schemas.openxmlformats.org/officeDocument/2006/relationships/customXml" Target="../ink/ink3628.xml"/><Relationship Id="rId64" Type="http://schemas.openxmlformats.org/officeDocument/2006/relationships/customXml" Target="../ink/ink3649.xml"/><Relationship Id="rId118" Type="http://schemas.openxmlformats.org/officeDocument/2006/relationships/customXml" Target="../ink/ink3676.xml"/><Relationship Id="rId325" Type="http://schemas.openxmlformats.org/officeDocument/2006/relationships/image" Target="../media/image3756.png"/><Relationship Id="rId367" Type="http://schemas.openxmlformats.org/officeDocument/2006/relationships/image" Target="../media/image3777.png"/><Relationship Id="rId171" Type="http://schemas.openxmlformats.org/officeDocument/2006/relationships/image" Target="../media/image3679.png"/><Relationship Id="rId227" Type="http://schemas.openxmlformats.org/officeDocument/2006/relationships/image" Target="../media/image3707.png"/><Relationship Id="rId269" Type="http://schemas.openxmlformats.org/officeDocument/2006/relationships/image" Target="../media/image3728.png"/><Relationship Id="rId434" Type="http://schemas.openxmlformats.org/officeDocument/2006/relationships/customXml" Target="../ink/ink3834.xml"/><Relationship Id="rId476" Type="http://schemas.openxmlformats.org/officeDocument/2006/relationships/customXml" Target="../ink/ink3855.xml"/><Relationship Id="rId33" Type="http://schemas.openxmlformats.org/officeDocument/2006/relationships/image" Target="../media/image3611.png"/><Relationship Id="rId129" Type="http://schemas.openxmlformats.org/officeDocument/2006/relationships/image" Target="../media/image3659.png"/><Relationship Id="rId280" Type="http://schemas.openxmlformats.org/officeDocument/2006/relationships/customXml" Target="../ink/ink3757.xml"/><Relationship Id="rId336" Type="http://schemas.openxmlformats.org/officeDocument/2006/relationships/customXml" Target="../ink/ink3785.xml"/><Relationship Id="rId501" Type="http://schemas.openxmlformats.org/officeDocument/2006/relationships/image" Target="../media/image3844.png"/><Relationship Id="rId75" Type="http://schemas.openxmlformats.org/officeDocument/2006/relationships/image" Target="../media/image3632.png"/><Relationship Id="rId140" Type="http://schemas.openxmlformats.org/officeDocument/2006/relationships/customXml" Target="../ink/ink3687.xml"/><Relationship Id="rId182" Type="http://schemas.openxmlformats.org/officeDocument/2006/relationships/customXml" Target="../ink/ink3708.xml"/><Relationship Id="rId378" Type="http://schemas.openxmlformats.org/officeDocument/2006/relationships/customXml" Target="../ink/ink3806.xml"/><Relationship Id="rId403" Type="http://schemas.openxmlformats.org/officeDocument/2006/relationships/image" Target="../media/image3795.png"/><Relationship Id="rId6" Type="http://schemas.openxmlformats.org/officeDocument/2006/relationships/customXml" Target="../ink/ink3620.xml"/><Relationship Id="rId238" Type="http://schemas.openxmlformats.org/officeDocument/2006/relationships/customXml" Target="../ink/ink3736.xml"/><Relationship Id="rId445" Type="http://schemas.openxmlformats.org/officeDocument/2006/relationships/image" Target="../media/image3816.png"/><Relationship Id="rId487" Type="http://schemas.openxmlformats.org/officeDocument/2006/relationships/image" Target="../media/image3837.png"/><Relationship Id="rId291" Type="http://schemas.openxmlformats.org/officeDocument/2006/relationships/image" Target="../media/image3739.png"/><Relationship Id="rId305" Type="http://schemas.openxmlformats.org/officeDocument/2006/relationships/image" Target="../media/image3746.png"/><Relationship Id="rId347" Type="http://schemas.openxmlformats.org/officeDocument/2006/relationships/image" Target="../media/image3767.png"/><Relationship Id="rId512" Type="http://schemas.openxmlformats.org/officeDocument/2006/relationships/customXml" Target="../ink/ink3873.xml"/><Relationship Id="rId44" Type="http://schemas.openxmlformats.org/officeDocument/2006/relationships/customXml" Target="../ink/ink3639.xml"/><Relationship Id="rId86" Type="http://schemas.openxmlformats.org/officeDocument/2006/relationships/customXml" Target="../ink/ink3660.xml"/><Relationship Id="rId151" Type="http://schemas.openxmlformats.org/officeDocument/2006/relationships/image" Target="../media/image3670.png"/><Relationship Id="rId389" Type="http://schemas.openxmlformats.org/officeDocument/2006/relationships/image" Target="../media/image3788.png"/><Relationship Id="rId193" Type="http://schemas.openxmlformats.org/officeDocument/2006/relationships/image" Target="../media/image3690.png"/><Relationship Id="rId207" Type="http://schemas.openxmlformats.org/officeDocument/2006/relationships/image" Target="../media/image3697.png"/><Relationship Id="rId249" Type="http://schemas.openxmlformats.org/officeDocument/2006/relationships/image" Target="../media/image3718.png"/><Relationship Id="rId414" Type="http://schemas.openxmlformats.org/officeDocument/2006/relationships/customXml" Target="../ink/ink3824.xml"/><Relationship Id="rId456" Type="http://schemas.openxmlformats.org/officeDocument/2006/relationships/customXml" Target="../ink/ink3845.xml"/><Relationship Id="rId498" Type="http://schemas.openxmlformats.org/officeDocument/2006/relationships/customXml" Target="../ink/ink3866.xml"/><Relationship Id="rId13" Type="http://schemas.openxmlformats.org/officeDocument/2006/relationships/image" Target="../media/image3224.png"/><Relationship Id="rId109" Type="http://schemas.openxmlformats.org/officeDocument/2006/relationships/image" Target="../media/image3649.png"/><Relationship Id="rId260" Type="http://schemas.openxmlformats.org/officeDocument/2006/relationships/customXml" Target="../ink/ink3747.xml"/><Relationship Id="rId316" Type="http://schemas.openxmlformats.org/officeDocument/2006/relationships/customXml" Target="../ink/ink3775.xml"/><Relationship Id="rId55" Type="http://schemas.openxmlformats.org/officeDocument/2006/relationships/image" Target="../media/image3622.png"/><Relationship Id="rId97" Type="http://schemas.openxmlformats.org/officeDocument/2006/relationships/image" Target="../media/image3643.png"/><Relationship Id="rId120" Type="http://schemas.openxmlformats.org/officeDocument/2006/relationships/customXml" Target="../ink/ink3677.xml"/><Relationship Id="rId358" Type="http://schemas.openxmlformats.org/officeDocument/2006/relationships/customXml" Target="../ink/ink3796.xml"/><Relationship Id="rId162" Type="http://schemas.openxmlformats.org/officeDocument/2006/relationships/customXml" Target="../ink/ink3698.xml"/><Relationship Id="rId218" Type="http://schemas.openxmlformats.org/officeDocument/2006/relationships/customXml" Target="../ink/ink3726.xml"/><Relationship Id="rId425" Type="http://schemas.openxmlformats.org/officeDocument/2006/relationships/image" Target="../media/image3806.png"/><Relationship Id="rId467" Type="http://schemas.openxmlformats.org/officeDocument/2006/relationships/image" Target="../media/image3827.png"/><Relationship Id="rId271" Type="http://schemas.openxmlformats.org/officeDocument/2006/relationships/image" Target="../media/image3729.png"/><Relationship Id="rId24" Type="http://schemas.openxmlformats.org/officeDocument/2006/relationships/customXml" Target="../ink/ink3629.xml"/><Relationship Id="rId66" Type="http://schemas.openxmlformats.org/officeDocument/2006/relationships/customXml" Target="../ink/ink3650.xml"/><Relationship Id="rId131" Type="http://schemas.openxmlformats.org/officeDocument/2006/relationships/image" Target="../media/image3660.png"/><Relationship Id="rId327" Type="http://schemas.openxmlformats.org/officeDocument/2006/relationships/image" Target="../media/image3757.png"/><Relationship Id="rId369" Type="http://schemas.openxmlformats.org/officeDocument/2006/relationships/image" Target="../media/image3778.png"/><Relationship Id="rId173" Type="http://schemas.openxmlformats.org/officeDocument/2006/relationships/image" Target="../media/image3680.png"/><Relationship Id="rId229" Type="http://schemas.openxmlformats.org/officeDocument/2006/relationships/image" Target="../media/image3708.png"/><Relationship Id="rId380" Type="http://schemas.openxmlformats.org/officeDocument/2006/relationships/customXml" Target="../ink/ink3807.xml"/><Relationship Id="rId436" Type="http://schemas.openxmlformats.org/officeDocument/2006/relationships/customXml" Target="../ink/ink3835.xml"/><Relationship Id="rId240" Type="http://schemas.openxmlformats.org/officeDocument/2006/relationships/customXml" Target="../ink/ink3737.xml"/><Relationship Id="rId478" Type="http://schemas.openxmlformats.org/officeDocument/2006/relationships/customXml" Target="../ink/ink3856.xml"/><Relationship Id="rId35" Type="http://schemas.openxmlformats.org/officeDocument/2006/relationships/image" Target="../media/image3612.png"/><Relationship Id="rId77" Type="http://schemas.openxmlformats.org/officeDocument/2006/relationships/image" Target="../media/image3633.png"/><Relationship Id="rId100" Type="http://schemas.openxmlformats.org/officeDocument/2006/relationships/customXml" Target="../ink/ink3667.xml"/><Relationship Id="rId282" Type="http://schemas.openxmlformats.org/officeDocument/2006/relationships/customXml" Target="../ink/ink3758.xml"/><Relationship Id="rId338" Type="http://schemas.openxmlformats.org/officeDocument/2006/relationships/customXml" Target="../ink/ink3786.xml"/><Relationship Id="rId503" Type="http://schemas.openxmlformats.org/officeDocument/2006/relationships/image" Target="../media/image3845.png"/><Relationship Id="rId8" Type="http://schemas.openxmlformats.org/officeDocument/2006/relationships/customXml" Target="../ink/ink3621.xml"/><Relationship Id="rId142" Type="http://schemas.openxmlformats.org/officeDocument/2006/relationships/customXml" Target="../ink/ink3688.xml"/><Relationship Id="rId184" Type="http://schemas.openxmlformats.org/officeDocument/2006/relationships/customXml" Target="../ink/ink3709.xml"/><Relationship Id="rId391" Type="http://schemas.openxmlformats.org/officeDocument/2006/relationships/image" Target="../media/image3789.png"/><Relationship Id="rId405" Type="http://schemas.openxmlformats.org/officeDocument/2006/relationships/image" Target="../media/image3796.png"/><Relationship Id="rId447" Type="http://schemas.openxmlformats.org/officeDocument/2006/relationships/image" Target="../media/image3817.png"/><Relationship Id="rId251" Type="http://schemas.openxmlformats.org/officeDocument/2006/relationships/image" Target="../media/image3719.png"/><Relationship Id="rId489" Type="http://schemas.openxmlformats.org/officeDocument/2006/relationships/image" Target="../media/image3838.png"/><Relationship Id="rId46" Type="http://schemas.openxmlformats.org/officeDocument/2006/relationships/customXml" Target="../ink/ink3640.xml"/><Relationship Id="rId293" Type="http://schemas.openxmlformats.org/officeDocument/2006/relationships/image" Target="../media/image3740.png"/><Relationship Id="rId307" Type="http://schemas.openxmlformats.org/officeDocument/2006/relationships/image" Target="../media/image3747.png"/><Relationship Id="rId349" Type="http://schemas.openxmlformats.org/officeDocument/2006/relationships/image" Target="../media/image3768.png"/><Relationship Id="rId514" Type="http://schemas.openxmlformats.org/officeDocument/2006/relationships/customXml" Target="../ink/ink3874.xml"/><Relationship Id="rId88" Type="http://schemas.openxmlformats.org/officeDocument/2006/relationships/customXml" Target="../ink/ink3661.xml"/><Relationship Id="rId111" Type="http://schemas.openxmlformats.org/officeDocument/2006/relationships/image" Target="../media/image3650.png"/><Relationship Id="rId153" Type="http://schemas.openxmlformats.org/officeDocument/2006/relationships/image" Target="../media/image3671.png"/><Relationship Id="rId195" Type="http://schemas.openxmlformats.org/officeDocument/2006/relationships/image" Target="../media/image3691.png"/><Relationship Id="rId209" Type="http://schemas.openxmlformats.org/officeDocument/2006/relationships/image" Target="../media/image3698.png"/><Relationship Id="rId360" Type="http://schemas.openxmlformats.org/officeDocument/2006/relationships/customXml" Target="../ink/ink3797.xml"/><Relationship Id="rId416" Type="http://schemas.openxmlformats.org/officeDocument/2006/relationships/customXml" Target="../ink/ink3825.xml"/><Relationship Id="rId220" Type="http://schemas.openxmlformats.org/officeDocument/2006/relationships/customXml" Target="../ink/ink3727.xml"/><Relationship Id="rId458" Type="http://schemas.openxmlformats.org/officeDocument/2006/relationships/customXml" Target="../ink/ink3846.xml"/><Relationship Id="rId15" Type="http://schemas.openxmlformats.org/officeDocument/2006/relationships/image" Target="../media/image3602.png"/><Relationship Id="rId57" Type="http://schemas.openxmlformats.org/officeDocument/2006/relationships/image" Target="../media/image3623.png"/><Relationship Id="rId262" Type="http://schemas.openxmlformats.org/officeDocument/2006/relationships/customXml" Target="../ink/ink3748.xml"/><Relationship Id="rId318" Type="http://schemas.openxmlformats.org/officeDocument/2006/relationships/customXml" Target="../ink/ink3776.xml"/><Relationship Id="rId99" Type="http://schemas.openxmlformats.org/officeDocument/2006/relationships/image" Target="../media/image3644.png"/><Relationship Id="rId122" Type="http://schemas.openxmlformats.org/officeDocument/2006/relationships/customXml" Target="../ink/ink3678.xml"/><Relationship Id="rId164" Type="http://schemas.openxmlformats.org/officeDocument/2006/relationships/customXml" Target="../ink/ink3699.xml"/><Relationship Id="rId371" Type="http://schemas.openxmlformats.org/officeDocument/2006/relationships/image" Target="../media/image3779.png"/><Relationship Id="rId427" Type="http://schemas.openxmlformats.org/officeDocument/2006/relationships/image" Target="../media/image3807.png"/><Relationship Id="rId469" Type="http://schemas.openxmlformats.org/officeDocument/2006/relationships/image" Target="../media/image3828.png"/><Relationship Id="rId26" Type="http://schemas.openxmlformats.org/officeDocument/2006/relationships/customXml" Target="../ink/ink3630.xml"/><Relationship Id="rId231" Type="http://schemas.openxmlformats.org/officeDocument/2006/relationships/image" Target="../media/image3709.png"/><Relationship Id="rId273" Type="http://schemas.openxmlformats.org/officeDocument/2006/relationships/image" Target="../media/image3730.png"/><Relationship Id="rId329" Type="http://schemas.openxmlformats.org/officeDocument/2006/relationships/image" Target="../media/image3758.png"/><Relationship Id="rId480" Type="http://schemas.openxmlformats.org/officeDocument/2006/relationships/customXml" Target="../ink/ink3857.xml"/><Relationship Id="rId68" Type="http://schemas.openxmlformats.org/officeDocument/2006/relationships/customXml" Target="../ink/ink3651.xml"/><Relationship Id="rId133" Type="http://schemas.openxmlformats.org/officeDocument/2006/relationships/image" Target="../media/image3661.png"/><Relationship Id="rId175" Type="http://schemas.openxmlformats.org/officeDocument/2006/relationships/image" Target="../media/image3681.png"/><Relationship Id="rId340" Type="http://schemas.openxmlformats.org/officeDocument/2006/relationships/customXml" Target="../ink/ink3787.xml"/><Relationship Id="rId200" Type="http://schemas.openxmlformats.org/officeDocument/2006/relationships/customXml" Target="../ink/ink3717.xml"/><Relationship Id="rId382" Type="http://schemas.openxmlformats.org/officeDocument/2006/relationships/customXml" Target="../ink/ink3808.xml"/><Relationship Id="rId438" Type="http://schemas.openxmlformats.org/officeDocument/2006/relationships/customXml" Target="../ink/ink3836.xml"/><Relationship Id="rId242" Type="http://schemas.openxmlformats.org/officeDocument/2006/relationships/customXml" Target="../ink/ink3738.xml"/><Relationship Id="rId284" Type="http://schemas.openxmlformats.org/officeDocument/2006/relationships/customXml" Target="../ink/ink3759.xml"/><Relationship Id="rId491" Type="http://schemas.openxmlformats.org/officeDocument/2006/relationships/image" Target="../media/image3839.png"/><Relationship Id="rId505" Type="http://schemas.openxmlformats.org/officeDocument/2006/relationships/image" Target="../media/image3846.png"/><Relationship Id="rId37" Type="http://schemas.openxmlformats.org/officeDocument/2006/relationships/image" Target="../media/image3613.png"/><Relationship Id="rId79" Type="http://schemas.openxmlformats.org/officeDocument/2006/relationships/image" Target="../media/image3634.png"/><Relationship Id="rId102" Type="http://schemas.openxmlformats.org/officeDocument/2006/relationships/customXml" Target="../ink/ink3668.xml"/><Relationship Id="rId144" Type="http://schemas.openxmlformats.org/officeDocument/2006/relationships/customXml" Target="../ink/ink3689.xml"/><Relationship Id="rId90" Type="http://schemas.openxmlformats.org/officeDocument/2006/relationships/customXml" Target="../ink/ink3662.xml"/><Relationship Id="rId186" Type="http://schemas.openxmlformats.org/officeDocument/2006/relationships/customXml" Target="../ink/ink3710.xml"/><Relationship Id="rId351" Type="http://schemas.openxmlformats.org/officeDocument/2006/relationships/image" Target="../media/image3769.png"/><Relationship Id="rId393" Type="http://schemas.openxmlformats.org/officeDocument/2006/relationships/image" Target="../media/image3790.png"/><Relationship Id="rId407" Type="http://schemas.openxmlformats.org/officeDocument/2006/relationships/image" Target="../media/image3797.png"/><Relationship Id="rId449" Type="http://schemas.openxmlformats.org/officeDocument/2006/relationships/image" Target="../media/image3818.png"/><Relationship Id="rId211" Type="http://schemas.openxmlformats.org/officeDocument/2006/relationships/image" Target="../media/image3699.png"/><Relationship Id="rId253" Type="http://schemas.openxmlformats.org/officeDocument/2006/relationships/image" Target="../media/image3720.png"/><Relationship Id="rId295" Type="http://schemas.openxmlformats.org/officeDocument/2006/relationships/image" Target="../media/image3741.png"/><Relationship Id="rId309" Type="http://schemas.openxmlformats.org/officeDocument/2006/relationships/image" Target="../media/image3748.png"/><Relationship Id="rId460" Type="http://schemas.openxmlformats.org/officeDocument/2006/relationships/customXml" Target="../ink/ink3847.xml"/><Relationship Id="rId48" Type="http://schemas.openxmlformats.org/officeDocument/2006/relationships/customXml" Target="../ink/ink3641.xml"/><Relationship Id="rId113" Type="http://schemas.openxmlformats.org/officeDocument/2006/relationships/image" Target="../media/image3651.png"/><Relationship Id="rId320" Type="http://schemas.openxmlformats.org/officeDocument/2006/relationships/customXml" Target="../ink/ink3777.xml"/><Relationship Id="rId155" Type="http://schemas.openxmlformats.org/officeDocument/2006/relationships/image" Target="../media/image3672.png"/><Relationship Id="rId197" Type="http://schemas.openxmlformats.org/officeDocument/2006/relationships/image" Target="../media/image3692.png"/><Relationship Id="rId362" Type="http://schemas.openxmlformats.org/officeDocument/2006/relationships/customXml" Target="../ink/ink3798.xml"/><Relationship Id="rId418" Type="http://schemas.openxmlformats.org/officeDocument/2006/relationships/customXml" Target="../ink/ink3826.xml"/><Relationship Id="rId222" Type="http://schemas.openxmlformats.org/officeDocument/2006/relationships/customXml" Target="../ink/ink3728.xml"/><Relationship Id="rId264" Type="http://schemas.openxmlformats.org/officeDocument/2006/relationships/customXml" Target="../ink/ink3749.xml"/><Relationship Id="rId471" Type="http://schemas.openxmlformats.org/officeDocument/2006/relationships/image" Target="../media/image3829.png"/><Relationship Id="rId17" Type="http://schemas.openxmlformats.org/officeDocument/2006/relationships/image" Target="../media/image3603.png"/><Relationship Id="rId59" Type="http://schemas.openxmlformats.org/officeDocument/2006/relationships/image" Target="../media/image3624.png"/><Relationship Id="rId124" Type="http://schemas.openxmlformats.org/officeDocument/2006/relationships/customXml" Target="../ink/ink3679.xml"/><Relationship Id="rId70" Type="http://schemas.openxmlformats.org/officeDocument/2006/relationships/customXml" Target="../ink/ink3652.xml"/><Relationship Id="rId166" Type="http://schemas.openxmlformats.org/officeDocument/2006/relationships/customXml" Target="../ink/ink3700.xml"/><Relationship Id="rId331" Type="http://schemas.openxmlformats.org/officeDocument/2006/relationships/image" Target="../media/image3759.png"/><Relationship Id="rId373" Type="http://schemas.openxmlformats.org/officeDocument/2006/relationships/image" Target="../media/image3780.png"/><Relationship Id="rId429" Type="http://schemas.openxmlformats.org/officeDocument/2006/relationships/image" Target="../media/image380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710.png"/><Relationship Id="rId440" Type="http://schemas.openxmlformats.org/officeDocument/2006/relationships/customXml" Target="../ink/ink3837.xml"/><Relationship Id="rId28" Type="http://schemas.openxmlformats.org/officeDocument/2006/relationships/customXml" Target="../ink/ink3631.xml"/><Relationship Id="rId275" Type="http://schemas.openxmlformats.org/officeDocument/2006/relationships/image" Target="../media/image3731.png"/><Relationship Id="rId300" Type="http://schemas.openxmlformats.org/officeDocument/2006/relationships/customXml" Target="../ink/ink3767.xml"/><Relationship Id="rId482" Type="http://schemas.openxmlformats.org/officeDocument/2006/relationships/customXml" Target="../ink/ink3858.xml"/><Relationship Id="rId81" Type="http://schemas.openxmlformats.org/officeDocument/2006/relationships/image" Target="../media/image3635.png"/><Relationship Id="rId135" Type="http://schemas.openxmlformats.org/officeDocument/2006/relationships/image" Target="../media/image3662.png"/><Relationship Id="rId177" Type="http://schemas.openxmlformats.org/officeDocument/2006/relationships/image" Target="../media/image3682.png"/><Relationship Id="rId342" Type="http://schemas.openxmlformats.org/officeDocument/2006/relationships/customXml" Target="../ink/ink3788.xml"/><Relationship Id="rId384" Type="http://schemas.openxmlformats.org/officeDocument/2006/relationships/customXml" Target="../ink/ink3809.xml"/><Relationship Id="rId202" Type="http://schemas.openxmlformats.org/officeDocument/2006/relationships/customXml" Target="../ink/ink3718.xml"/><Relationship Id="rId244" Type="http://schemas.openxmlformats.org/officeDocument/2006/relationships/customXml" Target="../ink/ink3739.xml"/><Relationship Id="rId39" Type="http://schemas.openxmlformats.org/officeDocument/2006/relationships/image" Target="../media/image3614.png"/><Relationship Id="rId286" Type="http://schemas.openxmlformats.org/officeDocument/2006/relationships/customXml" Target="../ink/ink3760.xml"/><Relationship Id="rId451" Type="http://schemas.openxmlformats.org/officeDocument/2006/relationships/image" Target="../media/image3819.png"/><Relationship Id="rId493" Type="http://schemas.openxmlformats.org/officeDocument/2006/relationships/image" Target="../media/image3840.png"/><Relationship Id="rId507" Type="http://schemas.openxmlformats.org/officeDocument/2006/relationships/image" Target="../media/image3847.png"/><Relationship Id="rId50" Type="http://schemas.openxmlformats.org/officeDocument/2006/relationships/customXml" Target="../ink/ink3642.xml"/><Relationship Id="rId104" Type="http://schemas.openxmlformats.org/officeDocument/2006/relationships/customXml" Target="../ink/ink3669.xml"/><Relationship Id="rId146" Type="http://schemas.openxmlformats.org/officeDocument/2006/relationships/customXml" Target="../ink/ink3690.xml"/><Relationship Id="rId188" Type="http://schemas.openxmlformats.org/officeDocument/2006/relationships/customXml" Target="../ink/ink3711.xml"/><Relationship Id="rId311" Type="http://schemas.openxmlformats.org/officeDocument/2006/relationships/image" Target="../media/image3749.png"/><Relationship Id="rId353" Type="http://schemas.openxmlformats.org/officeDocument/2006/relationships/image" Target="../media/image3770.png"/><Relationship Id="rId395" Type="http://schemas.openxmlformats.org/officeDocument/2006/relationships/image" Target="../media/image3791.png"/><Relationship Id="rId409" Type="http://schemas.openxmlformats.org/officeDocument/2006/relationships/image" Target="../media/image3798.png"/><Relationship Id="rId92" Type="http://schemas.openxmlformats.org/officeDocument/2006/relationships/customXml" Target="../ink/ink3663.xml"/><Relationship Id="rId213" Type="http://schemas.openxmlformats.org/officeDocument/2006/relationships/image" Target="../media/image3700.png"/><Relationship Id="rId420" Type="http://schemas.openxmlformats.org/officeDocument/2006/relationships/customXml" Target="../ink/ink3827.xml"/><Relationship Id="rId255" Type="http://schemas.openxmlformats.org/officeDocument/2006/relationships/image" Target="../media/image3721.png"/><Relationship Id="rId297" Type="http://schemas.openxmlformats.org/officeDocument/2006/relationships/image" Target="../media/image3742.png"/><Relationship Id="rId462" Type="http://schemas.openxmlformats.org/officeDocument/2006/relationships/customXml" Target="../ink/ink3848.xml"/><Relationship Id="rId115" Type="http://schemas.openxmlformats.org/officeDocument/2006/relationships/image" Target="../media/image3652.png"/><Relationship Id="rId157" Type="http://schemas.openxmlformats.org/officeDocument/2006/relationships/image" Target="../media/image3673.png"/><Relationship Id="rId322" Type="http://schemas.openxmlformats.org/officeDocument/2006/relationships/customXml" Target="../ink/ink3778.xml"/><Relationship Id="rId364" Type="http://schemas.openxmlformats.org/officeDocument/2006/relationships/customXml" Target="../ink/ink3799.xml"/><Relationship Id="rId61" Type="http://schemas.openxmlformats.org/officeDocument/2006/relationships/image" Target="../media/image3625.png"/><Relationship Id="rId199" Type="http://schemas.openxmlformats.org/officeDocument/2006/relationships/image" Target="../media/image3693.png"/><Relationship Id="rId19" Type="http://schemas.openxmlformats.org/officeDocument/2006/relationships/image" Target="../media/image3604.png"/><Relationship Id="rId224" Type="http://schemas.openxmlformats.org/officeDocument/2006/relationships/customXml" Target="../ink/ink3729.xml"/><Relationship Id="rId266" Type="http://schemas.openxmlformats.org/officeDocument/2006/relationships/customXml" Target="../ink/ink3750.xml"/><Relationship Id="rId431" Type="http://schemas.openxmlformats.org/officeDocument/2006/relationships/image" Target="../media/image3809.png"/><Relationship Id="rId473" Type="http://schemas.openxmlformats.org/officeDocument/2006/relationships/image" Target="../media/image3830.png"/><Relationship Id="rId30" Type="http://schemas.openxmlformats.org/officeDocument/2006/relationships/customXml" Target="../ink/ink3632.xml"/><Relationship Id="rId126" Type="http://schemas.openxmlformats.org/officeDocument/2006/relationships/customXml" Target="../ink/ink3680.xml"/><Relationship Id="rId168" Type="http://schemas.openxmlformats.org/officeDocument/2006/relationships/customXml" Target="../ink/ink3701.xml"/><Relationship Id="rId333" Type="http://schemas.openxmlformats.org/officeDocument/2006/relationships/image" Target="../media/image3760.png"/><Relationship Id="rId72" Type="http://schemas.openxmlformats.org/officeDocument/2006/relationships/customXml" Target="../ink/ink3653.xml"/><Relationship Id="rId375" Type="http://schemas.openxmlformats.org/officeDocument/2006/relationships/image" Target="../media/image3781.png"/><Relationship Id="rId3" Type="http://schemas.openxmlformats.org/officeDocument/2006/relationships/image" Target="../media/image3597.png"/><Relationship Id="rId235" Type="http://schemas.openxmlformats.org/officeDocument/2006/relationships/image" Target="../media/image3711.png"/><Relationship Id="rId277" Type="http://schemas.openxmlformats.org/officeDocument/2006/relationships/image" Target="../media/image3732.png"/><Relationship Id="rId400" Type="http://schemas.openxmlformats.org/officeDocument/2006/relationships/customXml" Target="../ink/ink3817.xml"/><Relationship Id="rId442" Type="http://schemas.openxmlformats.org/officeDocument/2006/relationships/customXml" Target="../ink/ink3838.xml"/><Relationship Id="rId484" Type="http://schemas.openxmlformats.org/officeDocument/2006/relationships/customXml" Target="../ink/ink3859.xml"/><Relationship Id="rId137" Type="http://schemas.openxmlformats.org/officeDocument/2006/relationships/image" Target="../media/image3663.png"/><Relationship Id="rId302" Type="http://schemas.openxmlformats.org/officeDocument/2006/relationships/customXml" Target="../ink/ink3768.xml"/><Relationship Id="rId344" Type="http://schemas.openxmlformats.org/officeDocument/2006/relationships/customXml" Target="../ink/ink3789.xml"/><Relationship Id="rId41" Type="http://schemas.openxmlformats.org/officeDocument/2006/relationships/image" Target="../media/image3615.png"/><Relationship Id="rId83" Type="http://schemas.openxmlformats.org/officeDocument/2006/relationships/image" Target="../media/image3636.png"/><Relationship Id="rId179" Type="http://schemas.openxmlformats.org/officeDocument/2006/relationships/image" Target="../media/image3683.png"/><Relationship Id="rId386" Type="http://schemas.openxmlformats.org/officeDocument/2006/relationships/customXml" Target="../ink/ink3810.xml"/><Relationship Id="rId190" Type="http://schemas.openxmlformats.org/officeDocument/2006/relationships/customXml" Target="../ink/ink3712.xml"/><Relationship Id="rId204" Type="http://schemas.openxmlformats.org/officeDocument/2006/relationships/customXml" Target="../ink/ink3719.xml"/><Relationship Id="rId246" Type="http://schemas.openxmlformats.org/officeDocument/2006/relationships/customXml" Target="../ink/ink3740.xml"/><Relationship Id="rId288" Type="http://schemas.openxmlformats.org/officeDocument/2006/relationships/customXml" Target="../ink/ink3761.xml"/><Relationship Id="rId411" Type="http://schemas.openxmlformats.org/officeDocument/2006/relationships/image" Target="../media/image3799.png"/><Relationship Id="rId453" Type="http://schemas.openxmlformats.org/officeDocument/2006/relationships/image" Target="../media/image3820.png"/><Relationship Id="rId509" Type="http://schemas.openxmlformats.org/officeDocument/2006/relationships/image" Target="../media/image3848.png"/><Relationship Id="rId106" Type="http://schemas.openxmlformats.org/officeDocument/2006/relationships/customXml" Target="../ink/ink3670.xml"/><Relationship Id="rId313" Type="http://schemas.openxmlformats.org/officeDocument/2006/relationships/image" Target="../media/image3750.png"/><Relationship Id="rId495" Type="http://schemas.openxmlformats.org/officeDocument/2006/relationships/image" Target="../media/image3841.png"/><Relationship Id="rId10" Type="http://schemas.openxmlformats.org/officeDocument/2006/relationships/customXml" Target="../ink/ink3622.xml"/><Relationship Id="rId52" Type="http://schemas.openxmlformats.org/officeDocument/2006/relationships/customXml" Target="../ink/ink3643.xml"/><Relationship Id="rId94" Type="http://schemas.openxmlformats.org/officeDocument/2006/relationships/customXml" Target="../ink/ink3664.xml"/><Relationship Id="rId148" Type="http://schemas.openxmlformats.org/officeDocument/2006/relationships/customXml" Target="../ink/ink3691.xml"/><Relationship Id="rId355" Type="http://schemas.openxmlformats.org/officeDocument/2006/relationships/image" Target="../media/image3771.png"/><Relationship Id="rId397" Type="http://schemas.openxmlformats.org/officeDocument/2006/relationships/image" Target="../media/image3792.png"/><Relationship Id="rId215" Type="http://schemas.openxmlformats.org/officeDocument/2006/relationships/image" Target="../media/image3701.png"/><Relationship Id="rId257" Type="http://schemas.openxmlformats.org/officeDocument/2006/relationships/image" Target="../media/image3722.png"/><Relationship Id="rId422" Type="http://schemas.openxmlformats.org/officeDocument/2006/relationships/customXml" Target="../ink/ink3828.xml"/><Relationship Id="rId464" Type="http://schemas.openxmlformats.org/officeDocument/2006/relationships/customXml" Target="../ink/ink3849.xml"/><Relationship Id="rId299" Type="http://schemas.openxmlformats.org/officeDocument/2006/relationships/image" Target="../media/image374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33.xml"/><Relationship Id="rId21" Type="http://schemas.openxmlformats.org/officeDocument/2006/relationships/image" Target="../media/image3860.png"/><Relationship Id="rId63" Type="http://schemas.openxmlformats.org/officeDocument/2006/relationships/image" Target="../media/image3881.png"/><Relationship Id="rId159" Type="http://schemas.openxmlformats.org/officeDocument/2006/relationships/customXml" Target="../ink/ink3954.xml"/><Relationship Id="rId170" Type="http://schemas.openxmlformats.org/officeDocument/2006/relationships/image" Target="../media/image3933.png"/><Relationship Id="rId226" Type="http://schemas.openxmlformats.org/officeDocument/2006/relationships/image" Target="../media/image3961.png"/><Relationship Id="rId268" Type="http://schemas.openxmlformats.org/officeDocument/2006/relationships/image" Target="../media/image3982.png"/><Relationship Id="rId11" Type="http://schemas.openxmlformats.org/officeDocument/2006/relationships/image" Target="../media/image3855.png"/><Relationship Id="rId32" Type="http://schemas.openxmlformats.org/officeDocument/2006/relationships/customXml" Target="../ink/ink3890.xml"/><Relationship Id="rId53" Type="http://schemas.openxmlformats.org/officeDocument/2006/relationships/image" Target="../media/image3876.png"/><Relationship Id="rId74" Type="http://schemas.openxmlformats.org/officeDocument/2006/relationships/customXml" Target="../ink/ink3911.xml"/><Relationship Id="rId128" Type="http://schemas.openxmlformats.org/officeDocument/2006/relationships/image" Target="../media/image3912.png"/><Relationship Id="rId149" Type="http://schemas.openxmlformats.org/officeDocument/2006/relationships/customXml" Target="../ink/ink3949.xml"/><Relationship Id="rId5" Type="http://schemas.openxmlformats.org/officeDocument/2006/relationships/image" Target="../media/image705.png"/><Relationship Id="rId95" Type="http://schemas.openxmlformats.org/officeDocument/2006/relationships/image" Target="../media/image3896.png"/><Relationship Id="rId160" Type="http://schemas.openxmlformats.org/officeDocument/2006/relationships/image" Target="../media/image3928.png"/><Relationship Id="rId181" Type="http://schemas.openxmlformats.org/officeDocument/2006/relationships/customXml" Target="../ink/ink3965.xml"/><Relationship Id="rId216" Type="http://schemas.openxmlformats.org/officeDocument/2006/relationships/image" Target="../media/image3956.png"/><Relationship Id="rId237" Type="http://schemas.openxmlformats.org/officeDocument/2006/relationships/customXml" Target="../ink/ink3993.xml"/><Relationship Id="rId258" Type="http://schemas.openxmlformats.org/officeDocument/2006/relationships/image" Target="../media/image3977.png"/><Relationship Id="rId22" Type="http://schemas.openxmlformats.org/officeDocument/2006/relationships/customXml" Target="../ink/ink3885.xml"/><Relationship Id="rId43" Type="http://schemas.openxmlformats.org/officeDocument/2006/relationships/image" Target="../media/image3871.png"/><Relationship Id="rId64" Type="http://schemas.openxmlformats.org/officeDocument/2006/relationships/customXml" Target="../ink/ink3906.xml"/><Relationship Id="rId118" Type="http://schemas.openxmlformats.org/officeDocument/2006/relationships/image" Target="../media/image3907.png"/><Relationship Id="rId139" Type="http://schemas.openxmlformats.org/officeDocument/2006/relationships/customXml" Target="../ink/ink3944.xml"/><Relationship Id="rId85" Type="http://schemas.openxmlformats.org/officeDocument/2006/relationships/image" Target="../media/image3891.png"/><Relationship Id="rId150" Type="http://schemas.openxmlformats.org/officeDocument/2006/relationships/image" Target="../media/image3923.png"/><Relationship Id="rId171" Type="http://schemas.openxmlformats.org/officeDocument/2006/relationships/customXml" Target="../ink/ink3960.xml"/><Relationship Id="rId192" Type="http://schemas.openxmlformats.org/officeDocument/2006/relationships/image" Target="../media/image3944.png"/><Relationship Id="rId206" Type="http://schemas.openxmlformats.org/officeDocument/2006/relationships/image" Target="../media/image3951.png"/><Relationship Id="rId227" Type="http://schemas.openxmlformats.org/officeDocument/2006/relationships/customXml" Target="../ink/ink3988.xml"/><Relationship Id="rId248" Type="http://schemas.openxmlformats.org/officeDocument/2006/relationships/image" Target="../media/image3972.png"/><Relationship Id="rId269" Type="http://schemas.openxmlformats.org/officeDocument/2006/relationships/customXml" Target="../ink/ink4009.xml"/><Relationship Id="rId12" Type="http://schemas.openxmlformats.org/officeDocument/2006/relationships/customXml" Target="../ink/ink3880.xml"/><Relationship Id="rId33" Type="http://schemas.openxmlformats.org/officeDocument/2006/relationships/image" Target="../media/image3866.png"/><Relationship Id="rId108" Type="http://schemas.openxmlformats.org/officeDocument/2006/relationships/customXml" Target="../ink/ink3928.xml"/><Relationship Id="rId129" Type="http://schemas.openxmlformats.org/officeDocument/2006/relationships/customXml" Target="../ink/ink3939.xml"/><Relationship Id="rId54" Type="http://schemas.openxmlformats.org/officeDocument/2006/relationships/customXml" Target="../ink/ink3901.xml"/><Relationship Id="rId75" Type="http://schemas.openxmlformats.org/officeDocument/2006/relationships/image" Target="../media/image3887.png"/><Relationship Id="rId96" Type="http://schemas.openxmlformats.org/officeDocument/2006/relationships/customXml" Target="../ink/ink3922.xml"/><Relationship Id="rId140" Type="http://schemas.openxmlformats.org/officeDocument/2006/relationships/image" Target="../media/image3918.png"/><Relationship Id="rId161" Type="http://schemas.openxmlformats.org/officeDocument/2006/relationships/customXml" Target="../ink/ink3955.xml"/><Relationship Id="rId182" Type="http://schemas.openxmlformats.org/officeDocument/2006/relationships/image" Target="../media/image3939.png"/><Relationship Id="rId217" Type="http://schemas.openxmlformats.org/officeDocument/2006/relationships/customXml" Target="../ink/ink3983.xml"/><Relationship Id="rId6" Type="http://schemas.openxmlformats.org/officeDocument/2006/relationships/customXml" Target="../ink/ink3877.xml"/><Relationship Id="rId238" Type="http://schemas.openxmlformats.org/officeDocument/2006/relationships/image" Target="../media/image3967.png"/><Relationship Id="rId259" Type="http://schemas.openxmlformats.org/officeDocument/2006/relationships/customXml" Target="../ink/ink4004.xml"/><Relationship Id="rId23" Type="http://schemas.openxmlformats.org/officeDocument/2006/relationships/image" Target="../media/image3861.png"/><Relationship Id="rId119" Type="http://schemas.openxmlformats.org/officeDocument/2006/relationships/customXml" Target="../ink/ink3934.xml"/><Relationship Id="rId270" Type="http://schemas.openxmlformats.org/officeDocument/2006/relationships/image" Target="../media/image3983.png"/><Relationship Id="rId44" Type="http://schemas.openxmlformats.org/officeDocument/2006/relationships/customXml" Target="../ink/ink3896.xml"/><Relationship Id="rId65" Type="http://schemas.openxmlformats.org/officeDocument/2006/relationships/image" Target="../media/image3882.png"/><Relationship Id="rId86" Type="http://schemas.openxmlformats.org/officeDocument/2006/relationships/customXml" Target="../ink/ink3917.xml"/><Relationship Id="rId130" Type="http://schemas.openxmlformats.org/officeDocument/2006/relationships/image" Target="../media/image3913.png"/><Relationship Id="rId151" Type="http://schemas.openxmlformats.org/officeDocument/2006/relationships/customXml" Target="../ink/ink3950.xml"/><Relationship Id="rId172" Type="http://schemas.openxmlformats.org/officeDocument/2006/relationships/image" Target="../media/image3934.png"/><Relationship Id="rId193" Type="http://schemas.openxmlformats.org/officeDocument/2006/relationships/customXml" Target="../ink/ink3971.xml"/><Relationship Id="rId207" Type="http://schemas.openxmlformats.org/officeDocument/2006/relationships/customXml" Target="../ink/ink3978.xml"/><Relationship Id="rId228" Type="http://schemas.openxmlformats.org/officeDocument/2006/relationships/image" Target="../media/image3962.png"/><Relationship Id="rId249" Type="http://schemas.openxmlformats.org/officeDocument/2006/relationships/customXml" Target="../ink/ink3999.xml"/><Relationship Id="rId13" Type="http://schemas.openxmlformats.org/officeDocument/2006/relationships/image" Target="../media/image3856.png"/><Relationship Id="rId109" Type="http://schemas.openxmlformats.org/officeDocument/2006/relationships/customXml" Target="../ink/ink3929.xml"/><Relationship Id="rId260" Type="http://schemas.openxmlformats.org/officeDocument/2006/relationships/image" Target="../media/image3978.png"/><Relationship Id="rId34" Type="http://schemas.openxmlformats.org/officeDocument/2006/relationships/customXml" Target="../ink/ink3891.xml"/><Relationship Id="rId55" Type="http://schemas.openxmlformats.org/officeDocument/2006/relationships/image" Target="../media/image3877.png"/><Relationship Id="rId76" Type="http://schemas.openxmlformats.org/officeDocument/2006/relationships/customXml" Target="../ink/ink3912.xml"/><Relationship Id="rId97" Type="http://schemas.openxmlformats.org/officeDocument/2006/relationships/image" Target="../media/image3897.png"/><Relationship Id="rId120" Type="http://schemas.openxmlformats.org/officeDocument/2006/relationships/image" Target="../media/image3908.png"/><Relationship Id="rId141" Type="http://schemas.openxmlformats.org/officeDocument/2006/relationships/customXml" Target="../ink/ink3945.xml"/><Relationship Id="rId7" Type="http://schemas.openxmlformats.org/officeDocument/2006/relationships/image" Target="../media/image3853.png"/><Relationship Id="rId162" Type="http://schemas.openxmlformats.org/officeDocument/2006/relationships/image" Target="../media/image3929.png"/><Relationship Id="rId183" Type="http://schemas.openxmlformats.org/officeDocument/2006/relationships/customXml" Target="../ink/ink3966.xml"/><Relationship Id="rId218" Type="http://schemas.openxmlformats.org/officeDocument/2006/relationships/image" Target="../media/image3957.png"/><Relationship Id="rId239" Type="http://schemas.openxmlformats.org/officeDocument/2006/relationships/customXml" Target="../ink/ink3994.xml"/><Relationship Id="rId250" Type="http://schemas.openxmlformats.org/officeDocument/2006/relationships/image" Target="../media/image3973.png"/><Relationship Id="rId271" Type="http://schemas.openxmlformats.org/officeDocument/2006/relationships/customXml" Target="../ink/ink4010.xml"/><Relationship Id="rId24" Type="http://schemas.openxmlformats.org/officeDocument/2006/relationships/customXml" Target="../ink/ink3886.xml"/><Relationship Id="rId45" Type="http://schemas.openxmlformats.org/officeDocument/2006/relationships/image" Target="../media/image3872.png"/><Relationship Id="rId66" Type="http://schemas.openxmlformats.org/officeDocument/2006/relationships/customXml" Target="../ink/ink3907.xml"/><Relationship Id="rId87" Type="http://schemas.openxmlformats.org/officeDocument/2006/relationships/image" Target="../media/image3892.png"/><Relationship Id="rId110" Type="http://schemas.openxmlformats.org/officeDocument/2006/relationships/image" Target="../media/image3903.png"/><Relationship Id="rId131" Type="http://schemas.openxmlformats.org/officeDocument/2006/relationships/customXml" Target="../ink/ink3940.xml"/><Relationship Id="rId152" Type="http://schemas.openxmlformats.org/officeDocument/2006/relationships/image" Target="../media/image3924.png"/><Relationship Id="rId173" Type="http://schemas.openxmlformats.org/officeDocument/2006/relationships/customXml" Target="../ink/ink3961.xml"/><Relationship Id="rId194" Type="http://schemas.openxmlformats.org/officeDocument/2006/relationships/image" Target="../media/image3945.png"/><Relationship Id="rId208" Type="http://schemas.openxmlformats.org/officeDocument/2006/relationships/image" Target="../media/image3952.png"/><Relationship Id="rId229" Type="http://schemas.openxmlformats.org/officeDocument/2006/relationships/customXml" Target="../ink/ink3989.xml"/><Relationship Id="rId240" Type="http://schemas.openxmlformats.org/officeDocument/2006/relationships/image" Target="../media/image3968.png"/><Relationship Id="rId261" Type="http://schemas.openxmlformats.org/officeDocument/2006/relationships/customXml" Target="../ink/ink4005.xml"/><Relationship Id="rId14" Type="http://schemas.openxmlformats.org/officeDocument/2006/relationships/customXml" Target="../ink/ink3881.xml"/><Relationship Id="rId35" Type="http://schemas.openxmlformats.org/officeDocument/2006/relationships/image" Target="../media/image3867.png"/><Relationship Id="rId56" Type="http://schemas.openxmlformats.org/officeDocument/2006/relationships/customXml" Target="../ink/ink3902.xml"/><Relationship Id="rId77" Type="http://schemas.openxmlformats.org/officeDocument/2006/relationships/image" Target="../media/image94.png"/><Relationship Id="rId100" Type="http://schemas.openxmlformats.org/officeDocument/2006/relationships/customXml" Target="../ink/ink3924.xml"/><Relationship Id="rId8" Type="http://schemas.openxmlformats.org/officeDocument/2006/relationships/customXml" Target="../ink/ink3878.xml"/><Relationship Id="rId98" Type="http://schemas.openxmlformats.org/officeDocument/2006/relationships/customXml" Target="../ink/ink3923.xml"/><Relationship Id="rId121" Type="http://schemas.openxmlformats.org/officeDocument/2006/relationships/customXml" Target="../ink/ink3935.xml"/><Relationship Id="rId142" Type="http://schemas.openxmlformats.org/officeDocument/2006/relationships/image" Target="../media/image3919.png"/><Relationship Id="rId163" Type="http://schemas.openxmlformats.org/officeDocument/2006/relationships/customXml" Target="../ink/ink3956.xml"/><Relationship Id="rId184" Type="http://schemas.openxmlformats.org/officeDocument/2006/relationships/image" Target="../media/image3940.png"/><Relationship Id="rId219" Type="http://schemas.openxmlformats.org/officeDocument/2006/relationships/customXml" Target="../ink/ink3984.xml"/><Relationship Id="rId230" Type="http://schemas.openxmlformats.org/officeDocument/2006/relationships/image" Target="../media/image3963.png"/><Relationship Id="rId251" Type="http://schemas.openxmlformats.org/officeDocument/2006/relationships/customXml" Target="../ink/ink4000.xml"/><Relationship Id="rId25" Type="http://schemas.openxmlformats.org/officeDocument/2006/relationships/image" Target="../media/image3862.png"/><Relationship Id="rId46" Type="http://schemas.openxmlformats.org/officeDocument/2006/relationships/customXml" Target="../ink/ink3897.xml"/><Relationship Id="rId67" Type="http://schemas.openxmlformats.org/officeDocument/2006/relationships/image" Target="../media/image3883.png"/><Relationship Id="rId272" Type="http://schemas.openxmlformats.org/officeDocument/2006/relationships/image" Target="../media/image3984.png"/><Relationship Id="rId88" Type="http://schemas.openxmlformats.org/officeDocument/2006/relationships/customXml" Target="../ink/ink3918.xml"/><Relationship Id="rId111" Type="http://schemas.openxmlformats.org/officeDocument/2006/relationships/customXml" Target="../ink/ink3930.xml"/><Relationship Id="rId132" Type="http://schemas.openxmlformats.org/officeDocument/2006/relationships/image" Target="../media/image3914.png"/><Relationship Id="rId153" Type="http://schemas.openxmlformats.org/officeDocument/2006/relationships/customXml" Target="../ink/ink3951.xml"/><Relationship Id="rId174" Type="http://schemas.openxmlformats.org/officeDocument/2006/relationships/image" Target="../media/image3935.png"/><Relationship Id="rId195" Type="http://schemas.openxmlformats.org/officeDocument/2006/relationships/customXml" Target="../ink/ink3972.xml"/><Relationship Id="rId209" Type="http://schemas.openxmlformats.org/officeDocument/2006/relationships/customXml" Target="../ink/ink3979.xml"/><Relationship Id="rId220" Type="http://schemas.openxmlformats.org/officeDocument/2006/relationships/image" Target="../media/image3958.png"/><Relationship Id="rId241" Type="http://schemas.openxmlformats.org/officeDocument/2006/relationships/customXml" Target="../ink/ink3995.xml"/><Relationship Id="rId15" Type="http://schemas.openxmlformats.org/officeDocument/2006/relationships/image" Target="../media/image3857.png"/><Relationship Id="rId36" Type="http://schemas.openxmlformats.org/officeDocument/2006/relationships/customXml" Target="../ink/ink3892.xml"/><Relationship Id="rId57" Type="http://schemas.openxmlformats.org/officeDocument/2006/relationships/image" Target="../media/image3878.png"/><Relationship Id="rId262" Type="http://schemas.openxmlformats.org/officeDocument/2006/relationships/image" Target="../media/image3979.png"/><Relationship Id="rId78" Type="http://schemas.openxmlformats.org/officeDocument/2006/relationships/customXml" Target="../ink/ink3913.xml"/><Relationship Id="rId99" Type="http://schemas.openxmlformats.org/officeDocument/2006/relationships/image" Target="../media/image3898.png"/><Relationship Id="rId101" Type="http://schemas.openxmlformats.org/officeDocument/2006/relationships/image" Target="../media/image3899.png"/><Relationship Id="rId122" Type="http://schemas.openxmlformats.org/officeDocument/2006/relationships/image" Target="../media/image3909.png"/><Relationship Id="rId143" Type="http://schemas.openxmlformats.org/officeDocument/2006/relationships/customXml" Target="../ink/ink3946.xml"/><Relationship Id="rId164" Type="http://schemas.openxmlformats.org/officeDocument/2006/relationships/image" Target="../media/image3930.png"/><Relationship Id="rId185" Type="http://schemas.openxmlformats.org/officeDocument/2006/relationships/customXml" Target="../ink/ink3967.xml"/><Relationship Id="rId9" Type="http://schemas.openxmlformats.org/officeDocument/2006/relationships/image" Target="../media/image3854.png"/><Relationship Id="rId210" Type="http://schemas.openxmlformats.org/officeDocument/2006/relationships/image" Target="../media/image3953.png"/><Relationship Id="rId26" Type="http://schemas.openxmlformats.org/officeDocument/2006/relationships/customXml" Target="../ink/ink3887.xml"/><Relationship Id="rId231" Type="http://schemas.openxmlformats.org/officeDocument/2006/relationships/customXml" Target="../ink/ink3990.xml"/><Relationship Id="rId252" Type="http://schemas.openxmlformats.org/officeDocument/2006/relationships/image" Target="../media/image3974.png"/><Relationship Id="rId47" Type="http://schemas.openxmlformats.org/officeDocument/2006/relationships/image" Target="../media/image3873.png"/><Relationship Id="rId68" Type="http://schemas.openxmlformats.org/officeDocument/2006/relationships/customXml" Target="../ink/ink3908.xml"/><Relationship Id="rId89" Type="http://schemas.openxmlformats.org/officeDocument/2006/relationships/image" Target="../media/image3893.png"/><Relationship Id="rId112" Type="http://schemas.openxmlformats.org/officeDocument/2006/relationships/image" Target="../media/image3904.png"/><Relationship Id="rId133" Type="http://schemas.openxmlformats.org/officeDocument/2006/relationships/customXml" Target="../ink/ink3941.xml"/><Relationship Id="rId154" Type="http://schemas.openxmlformats.org/officeDocument/2006/relationships/image" Target="../media/image3925.png"/><Relationship Id="rId175" Type="http://schemas.openxmlformats.org/officeDocument/2006/relationships/customXml" Target="../ink/ink3962.xml"/><Relationship Id="rId196" Type="http://schemas.openxmlformats.org/officeDocument/2006/relationships/image" Target="../media/image3946.png"/><Relationship Id="rId200" Type="http://schemas.openxmlformats.org/officeDocument/2006/relationships/image" Target="../media/image3948.png"/><Relationship Id="rId16" Type="http://schemas.openxmlformats.org/officeDocument/2006/relationships/customXml" Target="../ink/ink3882.xml"/><Relationship Id="rId221" Type="http://schemas.openxmlformats.org/officeDocument/2006/relationships/customXml" Target="../ink/ink3985.xml"/><Relationship Id="rId242" Type="http://schemas.openxmlformats.org/officeDocument/2006/relationships/image" Target="../media/image3969.png"/><Relationship Id="rId263" Type="http://schemas.openxmlformats.org/officeDocument/2006/relationships/customXml" Target="../ink/ink4006.xml"/><Relationship Id="rId37" Type="http://schemas.openxmlformats.org/officeDocument/2006/relationships/image" Target="../media/image3868.png"/><Relationship Id="rId58" Type="http://schemas.openxmlformats.org/officeDocument/2006/relationships/customXml" Target="../ink/ink3903.xml"/><Relationship Id="rId79" Type="http://schemas.openxmlformats.org/officeDocument/2006/relationships/image" Target="../media/image3888.png"/><Relationship Id="rId102" Type="http://schemas.openxmlformats.org/officeDocument/2006/relationships/customXml" Target="../ink/ink3925.xml"/><Relationship Id="rId123" Type="http://schemas.openxmlformats.org/officeDocument/2006/relationships/customXml" Target="../ink/ink3936.xml"/><Relationship Id="rId144" Type="http://schemas.openxmlformats.org/officeDocument/2006/relationships/image" Target="../media/image3920.png"/><Relationship Id="rId90" Type="http://schemas.openxmlformats.org/officeDocument/2006/relationships/customXml" Target="../ink/ink3919.xml"/><Relationship Id="rId165" Type="http://schemas.openxmlformats.org/officeDocument/2006/relationships/customXml" Target="../ink/ink3957.xml"/><Relationship Id="rId186" Type="http://schemas.openxmlformats.org/officeDocument/2006/relationships/image" Target="../media/image3941.png"/><Relationship Id="rId211" Type="http://schemas.openxmlformats.org/officeDocument/2006/relationships/customXml" Target="../ink/ink3980.xml"/><Relationship Id="rId232" Type="http://schemas.openxmlformats.org/officeDocument/2006/relationships/image" Target="../media/image3964.png"/><Relationship Id="rId253" Type="http://schemas.openxmlformats.org/officeDocument/2006/relationships/customXml" Target="../ink/ink4001.xml"/><Relationship Id="rId27" Type="http://schemas.openxmlformats.org/officeDocument/2006/relationships/image" Target="../media/image3863.png"/><Relationship Id="rId48" Type="http://schemas.openxmlformats.org/officeDocument/2006/relationships/customXml" Target="../ink/ink3898.xml"/><Relationship Id="rId69" Type="http://schemas.openxmlformats.org/officeDocument/2006/relationships/image" Target="../media/image3884.png"/><Relationship Id="rId113" Type="http://schemas.openxmlformats.org/officeDocument/2006/relationships/customXml" Target="../ink/ink3931.xml"/><Relationship Id="rId134" Type="http://schemas.openxmlformats.org/officeDocument/2006/relationships/image" Target="../media/image3915.png"/><Relationship Id="rId80" Type="http://schemas.openxmlformats.org/officeDocument/2006/relationships/customXml" Target="../ink/ink3914.xml"/><Relationship Id="rId155" Type="http://schemas.openxmlformats.org/officeDocument/2006/relationships/customXml" Target="../ink/ink3952.xml"/><Relationship Id="rId176" Type="http://schemas.openxmlformats.org/officeDocument/2006/relationships/image" Target="../media/image3936.png"/><Relationship Id="rId197" Type="http://schemas.openxmlformats.org/officeDocument/2006/relationships/customXml" Target="../ink/ink3973.xml"/><Relationship Id="rId201" Type="http://schemas.openxmlformats.org/officeDocument/2006/relationships/customXml" Target="../ink/ink3975.xml"/><Relationship Id="rId222" Type="http://schemas.openxmlformats.org/officeDocument/2006/relationships/image" Target="../media/image3959.png"/><Relationship Id="rId243" Type="http://schemas.openxmlformats.org/officeDocument/2006/relationships/customXml" Target="../ink/ink3996.xml"/><Relationship Id="rId264" Type="http://schemas.openxmlformats.org/officeDocument/2006/relationships/image" Target="../media/image3980.png"/><Relationship Id="rId17" Type="http://schemas.openxmlformats.org/officeDocument/2006/relationships/image" Target="../media/image3858.png"/><Relationship Id="rId38" Type="http://schemas.openxmlformats.org/officeDocument/2006/relationships/customXml" Target="../ink/ink3893.xml"/><Relationship Id="rId59" Type="http://schemas.openxmlformats.org/officeDocument/2006/relationships/image" Target="../media/image3879.png"/><Relationship Id="rId103" Type="http://schemas.openxmlformats.org/officeDocument/2006/relationships/image" Target="../media/image3900.png"/><Relationship Id="rId124" Type="http://schemas.openxmlformats.org/officeDocument/2006/relationships/image" Target="../media/image3910.png"/><Relationship Id="rId70" Type="http://schemas.openxmlformats.org/officeDocument/2006/relationships/customXml" Target="../ink/ink3909.xml"/><Relationship Id="rId91" Type="http://schemas.openxmlformats.org/officeDocument/2006/relationships/image" Target="../media/image3894.png"/><Relationship Id="rId145" Type="http://schemas.openxmlformats.org/officeDocument/2006/relationships/customXml" Target="../ink/ink3947.xml"/><Relationship Id="rId166" Type="http://schemas.openxmlformats.org/officeDocument/2006/relationships/image" Target="../media/image3931.png"/><Relationship Id="rId187" Type="http://schemas.openxmlformats.org/officeDocument/2006/relationships/customXml" Target="../ink/ink396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954.png"/><Relationship Id="rId233" Type="http://schemas.openxmlformats.org/officeDocument/2006/relationships/customXml" Target="../ink/ink3991.xml"/><Relationship Id="rId254" Type="http://schemas.openxmlformats.org/officeDocument/2006/relationships/image" Target="../media/image3975.png"/><Relationship Id="rId28" Type="http://schemas.openxmlformats.org/officeDocument/2006/relationships/customXml" Target="../ink/ink3888.xml"/><Relationship Id="rId49" Type="http://schemas.openxmlformats.org/officeDocument/2006/relationships/image" Target="../media/image3874.png"/><Relationship Id="rId114" Type="http://schemas.openxmlformats.org/officeDocument/2006/relationships/image" Target="../media/image3905.png"/><Relationship Id="rId60" Type="http://schemas.openxmlformats.org/officeDocument/2006/relationships/customXml" Target="../ink/ink3904.xml"/><Relationship Id="rId81" Type="http://schemas.openxmlformats.org/officeDocument/2006/relationships/image" Target="../media/image3889.png"/><Relationship Id="rId135" Type="http://schemas.openxmlformats.org/officeDocument/2006/relationships/customXml" Target="../ink/ink3942.xml"/><Relationship Id="rId156" Type="http://schemas.openxmlformats.org/officeDocument/2006/relationships/image" Target="../media/image3926.png"/><Relationship Id="rId177" Type="http://schemas.openxmlformats.org/officeDocument/2006/relationships/customXml" Target="../ink/ink3963.xml"/><Relationship Id="rId198" Type="http://schemas.openxmlformats.org/officeDocument/2006/relationships/image" Target="../media/image3947.png"/><Relationship Id="rId202" Type="http://schemas.openxmlformats.org/officeDocument/2006/relationships/image" Target="../media/image3949.png"/><Relationship Id="rId223" Type="http://schemas.openxmlformats.org/officeDocument/2006/relationships/customXml" Target="../ink/ink3986.xml"/><Relationship Id="rId244" Type="http://schemas.openxmlformats.org/officeDocument/2006/relationships/image" Target="../media/image3970.png"/><Relationship Id="rId18" Type="http://schemas.openxmlformats.org/officeDocument/2006/relationships/customXml" Target="../ink/ink3883.xml"/><Relationship Id="rId39" Type="http://schemas.openxmlformats.org/officeDocument/2006/relationships/image" Target="../media/image3869.png"/><Relationship Id="rId265" Type="http://schemas.openxmlformats.org/officeDocument/2006/relationships/customXml" Target="../ink/ink4007.xml"/><Relationship Id="rId50" Type="http://schemas.openxmlformats.org/officeDocument/2006/relationships/customXml" Target="../ink/ink3899.xml"/><Relationship Id="rId104" Type="http://schemas.openxmlformats.org/officeDocument/2006/relationships/customXml" Target="../ink/ink3926.xml"/><Relationship Id="rId125" Type="http://schemas.openxmlformats.org/officeDocument/2006/relationships/customXml" Target="../ink/ink3937.xml"/><Relationship Id="rId146" Type="http://schemas.openxmlformats.org/officeDocument/2006/relationships/image" Target="../media/image3921.png"/><Relationship Id="rId167" Type="http://schemas.openxmlformats.org/officeDocument/2006/relationships/customXml" Target="../ink/ink3958.xml"/><Relationship Id="rId188" Type="http://schemas.openxmlformats.org/officeDocument/2006/relationships/image" Target="../media/image3942.png"/><Relationship Id="rId71" Type="http://schemas.openxmlformats.org/officeDocument/2006/relationships/image" Target="../media/image3885.png"/><Relationship Id="rId92" Type="http://schemas.openxmlformats.org/officeDocument/2006/relationships/customXml" Target="../ink/ink3920.xml"/><Relationship Id="rId213" Type="http://schemas.openxmlformats.org/officeDocument/2006/relationships/customXml" Target="../ink/ink3981.xml"/><Relationship Id="rId234" Type="http://schemas.openxmlformats.org/officeDocument/2006/relationships/image" Target="../media/image3965.png"/><Relationship Id="rId2" Type="http://schemas.openxmlformats.org/officeDocument/2006/relationships/customXml" Target="../ink/ink3875.xml"/><Relationship Id="rId29" Type="http://schemas.openxmlformats.org/officeDocument/2006/relationships/image" Target="../media/image3864.png"/><Relationship Id="rId255" Type="http://schemas.openxmlformats.org/officeDocument/2006/relationships/customXml" Target="../ink/ink4002.xml"/><Relationship Id="rId40" Type="http://schemas.openxmlformats.org/officeDocument/2006/relationships/customXml" Target="../ink/ink3894.xml"/><Relationship Id="rId115" Type="http://schemas.openxmlformats.org/officeDocument/2006/relationships/customXml" Target="../ink/ink3932.xml"/><Relationship Id="rId136" Type="http://schemas.openxmlformats.org/officeDocument/2006/relationships/image" Target="../media/image3916.png"/><Relationship Id="rId157" Type="http://schemas.openxmlformats.org/officeDocument/2006/relationships/customXml" Target="../ink/ink3953.xml"/><Relationship Id="rId178" Type="http://schemas.openxmlformats.org/officeDocument/2006/relationships/image" Target="../media/image3937.png"/><Relationship Id="rId61" Type="http://schemas.openxmlformats.org/officeDocument/2006/relationships/image" Target="../media/image3880.png"/><Relationship Id="rId82" Type="http://schemas.openxmlformats.org/officeDocument/2006/relationships/customXml" Target="../ink/ink3915.xml"/><Relationship Id="rId199" Type="http://schemas.openxmlformats.org/officeDocument/2006/relationships/customXml" Target="../ink/ink3974.xml"/><Relationship Id="rId203" Type="http://schemas.openxmlformats.org/officeDocument/2006/relationships/customXml" Target="../ink/ink3976.xml"/><Relationship Id="rId19" Type="http://schemas.openxmlformats.org/officeDocument/2006/relationships/image" Target="../media/image3859.png"/><Relationship Id="rId224" Type="http://schemas.openxmlformats.org/officeDocument/2006/relationships/image" Target="../media/image3960.png"/><Relationship Id="rId245" Type="http://schemas.openxmlformats.org/officeDocument/2006/relationships/customXml" Target="../ink/ink3997.xml"/><Relationship Id="rId266" Type="http://schemas.openxmlformats.org/officeDocument/2006/relationships/image" Target="../media/image3981.png"/><Relationship Id="rId30" Type="http://schemas.openxmlformats.org/officeDocument/2006/relationships/customXml" Target="../ink/ink3889.xml"/><Relationship Id="rId105" Type="http://schemas.openxmlformats.org/officeDocument/2006/relationships/image" Target="../media/image3901.png"/><Relationship Id="rId126" Type="http://schemas.openxmlformats.org/officeDocument/2006/relationships/image" Target="../media/image3911.png"/><Relationship Id="rId147" Type="http://schemas.openxmlformats.org/officeDocument/2006/relationships/customXml" Target="../ink/ink3948.xml"/><Relationship Id="rId168" Type="http://schemas.openxmlformats.org/officeDocument/2006/relationships/image" Target="../media/image3932.png"/><Relationship Id="rId51" Type="http://schemas.openxmlformats.org/officeDocument/2006/relationships/image" Target="../media/image3875.png"/><Relationship Id="rId72" Type="http://schemas.openxmlformats.org/officeDocument/2006/relationships/customXml" Target="../ink/ink3910.xml"/><Relationship Id="rId93" Type="http://schemas.openxmlformats.org/officeDocument/2006/relationships/image" Target="../media/image3895.png"/><Relationship Id="rId189" Type="http://schemas.openxmlformats.org/officeDocument/2006/relationships/customXml" Target="../ink/ink3969.xml"/><Relationship Id="rId3" Type="http://schemas.openxmlformats.org/officeDocument/2006/relationships/image" Target="../media/image3852.png"/><Relationship Id="rId214" Type="http://schemas.openxmlformats.org/officeDocument/2006/relationships/image" Target="../media/image3955.png"/><Relationship Id="rId235" Type="http://schemas.openxmlformats.org/officeDocument/2006/relationships/customXml" Target="../ink/ink3992.xml"/><Relationship Id="rId256" Type="http://schemas.openxmlformats.org/officeDocument/2006/relationships/image" Target="../media/image3976.png"/><Relationship Id="rId116" Type="http://schemas.openxmlformats.org/officeDocument/2006/relationships/image" Target="../media/image3906.png"/><Relationship Id="rId137" Type="http://schemas.openxmlformats.org/officeDocument/2006/relationships/customXml" Target="../ink/ink3943.xml"/><Relationship Id="rId158" Type="http://schemas.openxmlformats.org/officeDocument/2006/relationships/image" Target="../media/image3927.png"/><Relationship Id="rId20" Type="http://schemas.openxmlformats.org/officeDocument/2006/relationships/customXml" Target="../ink/ink3884.xml"/><Relationship Id="rId41" Type="http://schemas.openxmlformats.org/officeDocument/2006/relationships/image" Target="../media/image3870.png"/><Relationship Id="rId62" Type="http://schemas.openxmlformats.org/officeDocument/2006/relationships/customXml" Target="../ink/ink3905.xml"/><Relationship Id="rId83" Type="http://schemas.openxmlformats.org/officeDocument/2006/relationships/image" Target="../media/image3890.png"/><Relationship Id="rId179" Type="http://schemas.openxmlformats.org/officeDocument/2006/relationships/customXml" Target="../ink/ink3964.xml"/><Relationship Id="rId190" Type="http://schemas.openxmlformats.org/officeDocument/2006/relationships/image" Target="../media/image3943.png"/><Relationship Id="rId204" Type="http://schemas.openxmlformats.org/officeDocument/2006/relationships/image" Target="../media/image3950.png"/><Relationship Id="rId225" Type="http://schemas.openxmlformats.org/officeDocument/2006/relationships/customXml" Target="../ink/ink3987.xml"/><Relationship Id="rId246" Type="http://schemas.openxmlformats.org/officeDocument/2006/relationships/image" Target="../media/image3971.png"/><Relationship Id="rId267" Type="http://schemas.openxmlformats.org/officeDocument/2006/relationships/customXml" Target="../ink/ink4008.xml"/><Relationship Id="rId106" Type="http://schemas.openxmlformats.org/officeDocument/2006/relationships/customXml" Target="../ink/ink3927.xml"/><Relationship Id="rId127" Type="http://schemas.openxmlformats.org/officeDocument/2006/relationships/customXml" Target="../ink/ink3938.xml"/><Relationship Id="rId10" Type="http://schemas.openxmlformats.org/officeDocument/2006/relationships/customXml" Target="../ink/ink3879.xml"/><Relationship Id="rId31" Type="http://schemas.openxmlformats.org/officeDocument/2006/relationships/image" Target="../media/image3865.png"/><Relationship Id="rId52" Type="http://schemas.openxmlformats.org/officeDocument/2006/relationships/customXml" Target="../ink/ink3900.xml"/><Relationship Id="rId73" Type="http://schemas.openxmlformats.org/officeDocument/2006/relationships/image" Target="../media/image3886.png"/><Relationship Id="rId94" Type="http://schemas.openxmlformats.org/officeDocument/2006/relationships/customXml" Target="../ink/ink3921.xml"/><Relationship Id="rId148" Type="http://schemas.openxmlformats.org/officeDocument/2006/relationships/image" Target="../media/image3922.png"/><Relationship Id="rId169" Type="http://schemas.openxmlformats.org/officeDocument/2006/relationships/customXml" Target="../ink/ink3959.xml"/><Relationship Id="rId4" Type="http://schemas.openxmlformats.org/officeDocument/2006/relationships/customXml" Target="../ink/ink3876.xml"/><Relationship Id="rId180" Type="http://schemas.openxmlformats.org/officeDocument/2006/relationships/image" Target="../media/image3938.png"/><Relationship Id="rId215" Type="http://schemas.openxmlformats.org/officeDocument/2006/relationships/customXml" Target="../ink/ink3982.xml"/><Relationship Id="rId236" Type="http://schemas.openxmlformats.org/officeDocument/2006/relationships/image" Target="../media/image3966.png"/><Relationship Id="rId257" Type="http://schemas.openxmlformats.org/officeDocument/2006/relationships/customXml" Target="../ink/ink4003.xml"/><Relationship Id="rId42" Type="http://schemas.openxmlformats.org/officeDocument/2006/relationships/customXml" Target="../ink/ink3895.xml"/><Relationship Id="rId84" Type="http://schemas.openxmlformats.org/officeDocument/2006/relationships/customXml" Target="../ink/ink3916.xml"/><Relationship Id="rId138" Type="http://schemas.openxmlformats.org/officeDocument/2006/relationships/image" Target="../media/image3917.png"/><Relationship Id="rId191" Type="http://schemas.openxmlformats.org/officeDocument/2006/relationships/customXml" Target="../ink/ink3970.xml"/><Relationship Id="rId205" Type="http://schemas.openxmlformats.org/officeDocument/2006/relationships/customXml" Target="../ink/ink3977.xml"/><Relationship Id="rId247" Type="http://schemas.openxmlformats.org/officeDocument/2006/relationships/customXml" Target="../ink/ink3998.xml"/><Relationship Id="rId107" Type="http://schemas.openxmlformats.org/officeDocument/2006/relationships/image" Target="../media/image390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2.png"/><Relationship Id="rId21" Type="http://schemas.openxmlformats.org/officeDocument/2006/relationships/image" Target="../media/image3994.png"/><Relationship Id="rId324" Type="http://schemas.openxmlformats.org/officeDocument/2006/relationships/customXml" Target="../ink/ink4172.xml"/><Relationship Id="rId531" Type="http://schemas.openxmlformats.org/officeDocument/2006/relationships/image" Target="../media/image4247.png"/><Relationship Id="rId170" Type="http://schemas.openxmlformats.org/officeDocument/2006/relationships/customXml" Target="../ink/ink4095.xml"/><Relationship Id="rId268" Type="http://schemas.openxmlformats.org/officeDocument/2006/relationships/customXml" Target="../ink/ink4144.xml"/><Relationship Id="rId475" Type="http://schemas.openxmlformats.org/officeDocument/2006/relationships/image" Target="../media/image4219.png"/><Relationship Id="rId32" Type="http://schemas.openxmlformats.org/officeDocument/2006/relationships/customXml" Target="../ink/ink4026.xml"/><Relationship Id="rId128" Type="http://schemas.openxmlformats.org/officeDocument/2006/relationships/customXml" Target="../ink/ink4074.xml"/><Relationship Id="rId335" Type="http://schemas.openxmlformats.org/officeDocument/2006/relationships/image" Target="../media/image4149.png"/><Relationship Id="rId542" Type="http://schemas.openxmlformats.org/officeDocument/2006/relationships/customXml" Target="../ink/ink4281.xml"/><Relationship Id="rId181" Type="http://schemas.openxmlformats.org/officeDocument/2006/relationships/image" Target="../media/image4073.png"/><Relationship Id="rId402" Type="http://schemas.openxmlformats.org/officeDocument/2006/relationships/customXml" Target="../ink/ink4211.xml"/><Relationship Id="rId279" Type="http://schemas.openxmlformats.org/officeDocument/2006/relationships/image" Target="../media/image4121.png"/><Relationship Id="rId486" Type="http://schemas.openxmlformats.org/officeDocument/2006/relationships/customXml" Target="../ink/ink4253.xml"/><Relationship Id="rId43" Type="http://schemas.openxmlformats.org/officeDocument/2006/relationships/image" Target="../media/image4005.png"/><Relationship Id="rId139" Type="http://schemas.openxmlformats.org/officeDocument/2006/relationships/image" Target="../media/image515.png"/><Relationship Id="rId346" Type="http://schemas.openxmlformats.org/officeDocument/2006/relationships/customXml" Target="../ink/ink4183.xml"/><Relationship Id="rId553" Type="http://schemas.openxmlformats.org/officeDocument/2006/relationships/image" Target="../media/image4258.png"/><Relationship Id="rId192" Type="http://schemas.openxmlformats.org/officeDocument/2006/relationships/customXml" Target="../ink/ink4106.xml"/><Relationship Id="rId206" Type="http://schemas.openxmlformats.org/officeDocument/2006/relationships/customXml" Target="../ink/ink4113.xml"/><Relationship Id="rId413" Type="http://schemas.openxmlformats.org/officeDocument/2006/relationships/image" Target="../media/image4188.png"/><Relationship Id="rId497" Type="http://schemas.openxmlformats.org/officeDocument/2006/relationships/image" Target="../media/image4230.png"/><Relationship Id="rId357" Type="http://schemas.openxmlformats.org/officeDocument/2006/relationships/image" Target="../media/image4160.png"/><Relationship Id="rId54" Type="http://schemas.openxmlformats.org/officeDocument/2006/relationships/customXml" Target="../ink/ink4037.xml"/><Relationship Id="rId217" Type="http://schemas.openxmlformats.org/officeDocument/2006/relationships/image" Target="../media/image4091.png"/><Relationship Id="rId424" Type="http://schemas.openxmlformats.org/officeDocument/2006/relationships/customXml" Target="../ink/ink4222.xml"/><Relationship Id="rId23" Type="http://schemas.openxmlformats.org/officeDocument/2006/relationships/image" Target="../media/image3995.png"/><Relationship Id="rId119" Type="http://schemas.openxmlformats.org/officeDocument/2006/relationships/image" Target="../media/image4043.png"/><Relationship Id="rId270" Type="http://schemas.openxmlformats.org/officeDocument/2006/relationships/customXml" Target="../ink/ink4145.xml"/><Relationship Id="rId326" Type="http://schemas.openxmlformats.org/officeDocument/2006/relationships/customXml" Target="../ink/ink4173.xml"/><Relationship Id="rId533" Type="http://schemas.openxmlformats.org/officeDocument/2006/relationships/image" Target="../media/image4248.png"/><Relationship Id="rId65" Type="http://schemas.openxmlformats.org/officeDocument/2006/relationships/image" Target="../media/image4016.png"/><Relationship Id="rId130" Type="http://schemas.openxmlformats.org/officeDocument/2006/relationships/customXml" Target="../ink/ink4075.xml"/><Relationship Id="rId368" Type="http://schemas.openxmlformats.org/officeDocument/2006/relationships/customXml" Target="../ink/ink4194.xml"/><Relationship Id="rId172" Type="http://schemas.openxmlformats.org/officeDocument/2006/relationships/customXml" Target="../ink/ink4096.xml"/><Relationship Id="rId228" Type="http://schemas.openxmlformats.org/officeDocument/2006/relationships/customXml" Target="../ink/ink4124.xml"/><Relationship Id="rId435" Type="http://schemas.openxmlformats.org/officeDocument/2006/relationships/image" Target="../media/image4199.png"/><Relationship Id="rId477" Type="http://schemas.openxmlformats.org/officeDocument/2006/relationships/image" Target="../media/image4220.png"/><Relationship Id="rId281" Type="http://schemas.openxmlformats.org/officeDocument/2006/relationships/image" Target="../media/image4122.png"/><Relationship Id="rId337" Type="http://schemas.openxmlformats.org/officeDocument/2006/relationships/image" Target="../media/image4150.png"/><Relationship Id="rId502" Type="http://schemas.openxmlformats.org/officeDocument/2006/relationships/customXml" Target="../ink/ink4261.xml"/><Relationship Id="rId34" Type="http://schemas.openxmlformats.org/officeDocument/2006/relationships/customXml" Target="../ink/ink4027.xml"/><Relationship Id="rId76" Type="http://schemas.openxmlformats.org/officeDocument/2006/relationships/customXml" Target="../ink/ink4048.xml"/><Relationship Id="rId141" Type="http://schemas.openxmlformats.org/officeDocument/2006/relationships/image" Target="../media/image4053.png"/><Relationship Id="rId379" Type="http://schemas.openxmlformats.org/officeDocument/2006/relationships/image" Target="../media/image4171.png"/><Relationship Id="rId544" Type="http://schemas.openxmlformats.org/officeDocument/2006/relationships/customXml" Target="../ink/ink4282.xml"/><Relationship Id="rId7" Type="http://schemas.openxmlformats.org/officeDocument/2006/relationships/image" Target="../media/image3987.png"/><Relationship Id="rId183" Type="http://schemas.openxmlformats.org/officeDocument/2006/relationships/image" Target="../media/image4074.png"/><Relationship Id="rId239" Type="http://schemas.openxmlformats.org/officeDocument/2006/relationships/image" Target="../media/image4102.png"/><Relationship Id="rId390" Type="http://schemas.openxmlformats.org/officeDocument/2006/relationships/customXml" Target="../ink/ink4205.xml"/><Relationship Id="rId404" Type="http://schemas.openxmlformats.org/officeDocument/2006/relationships/customXml" Target="../ink/ink4212.xml"/><Relationship Id="rId446" Type="http://schemas.openxmlformats.org/officeDocument/2006/relationships/customXml" Target="../ink/ink4233.xml"/><Relationship Id="rId250" Type="http://schemas.openxmlformats.org/officeDocument/2006/relationships/customXml" Target="../ink/ink4135.xml"/><Relationship Id="rId292" Type="http://schemas.openxmlformats.org/officeDocument/2006/relationships/customXml" Target="../ink/ink4156.xml"/><Relationship Id="rId306" Type="http://schemas.openxmlformats.org/officeDocument/2006/relationships/customXml" Target="../ink/ink4163.xml"/><Relationship Id="rId488" Type="http://schemas.openxmlformats.org/officeDocument/2006/relationships/customXml" Target="../ink/ink4254.xml"/><Relationship Id="rId45" Type="http://schemas.openxmlformats.org/officeDocument/2006/relationships/image" Target="../media/image4006.png"/><Relationship Id="rId87" Type="http://schemas.openxmlformats.org/officeDocument/2006/relationships/image" Target="../media/image4027.png"/><Relationship Id="rId110" Type="http://schemas.openxmlformats.org/officeDocument/2006/relationships/customXml" Target="../ink/ink4065.xml"/><Relationship Id="rId348" Type="http://schemas.openxmlformats.org/officeDocument/2006/relationships/customXml" Target="../ink/ink4184.xml"/><Relationship Id="rId513" Type="http://schemas.openxmlformats.org/officeDocument/2006/relationships/image" Target="../media/image4238.png"/><Relationship Id="rId555" Type="http://schemas.openxmlformats.org/officeDocument/2006/relationships/image" Target="../media/image4259.png"/><Relationship Id="rId152" Type="http://schemas.openxmlformats.org/officeDocument/2006/relationships/customXml" Target="../ink/ink4086.xml"/><Relationship Id="rId194" Type="http://schemas.openxmlformats.org/officeDocument/2006/relationships/customXml" Target="../ink/ink4107.xml"/><Relationship Id="rId208" Type="http://schemas.openxmlformats.org/officeDocument/2006/relationships/customXml" Target="../ink/ink4114.xml"/><Relationship Id="rId415" Type="http://schemas.openxmlformats.org/officeDocument/2006/relationships/image" Target="../media/image4189.png"/><Relationship Id="rId457" Type="http://schemas.openxmlformats.org/officeDocument/2006/relationships/image" Target="../media/image4210.png"/><Relationship Id="rId261" Type="http://schemas.openxmlformats.org/officeDocument/2006/relationships/image" Target="../media/image4112.png"/><Relationship Id="rId499" Type="http://schemas.openxmlformats.org/officeDocument/2006/relationships/image" Target="../media/image4231.png"/><Relationship Id="rId14" Type="http://schemas.openxmlformats.org/officeDocument/2006/relationships/customXml" Target="../ink/ink4017.xml"/><Relationship Id="rId56" Type="http://schemas.openxmlformats.org/officeDocument/2006/relationships/customXml" Target="../ink/ink4038.xml"/><Relationship Id="rId317" Type="http://schemas.openxmlformats.org/officeDocument/2006/relationships/image" Target="../media/image4140.png"/><Relationship Id="rId359" Type="http://schemas.openxmlformats.org/officeDocument/2006/relationships/image" Target="../media/image4161.png"/><Relationship Id="rId524" Type="http://schemas.openxmlformats.org/officeDocument/2006/relationships/customXml" Target="../ink/ink4272.xml"/><Relationship Id="rId98" Type="http://schemas.openxmlformats.org/officeDocument/2006/relationships/customXml" Target="../ink/ink4059.xml"/><Relationship Id="rId121" Type="http://schemas.openxmlformats.org/officeDocument/2006/relationships/image" Target="../media/image4044.png"/><Relationship Id="rId163" Type="http://schemas.openxmlformats.org/officeDocument/2006/relationships/image" Target="../media/image4064.png"/><Relationship Id="rId219" Type="http://schemas.openxmlformats.org/officeDocument/2006/relationships/image" Target="../media/image4092.png"/><Relationship Id="rId370" Type="http://schemas.openxmlformats.org/officeDocument/2006/relationships/customXml" Target="../ink/ink4195.xml"/><Relationship Id="rId426" Type="http://schemas.openxmlformats.org/officeDocument/2006/relationships/customXml" Target="../ink/ink4223.xml"/><Relationship Id="rId230" Type="http://schemas.openxmlformats.org/officeDocument/2006/relationships/customXml" Target="../ink/ink4125.xml"/><Relationship Id="rId468" Type="http://schemas.openxmlformats.org/officeDocument/2006/relationships/customXml" Target="../ink/ink4244.xml"/><Relationship Id="rId25" Type="http://schemas.openxmlformats.org/officeDocument/2006/relationships/image" Target="../media/image3996.png"/><Relationship Id="rId67" Type="http://schemas.openxmlformats.org/officeDocument/2006/relationships/image" Target="../media/image4017.png"/><Relationship Id="rId272" Type="http://schemas.openxmlformats.org/officeDocument/2006/relationships/customXml" Target="../ink/ink4146.xml"/><Relationship Id="rId328" Type="http://schemas.openxmlformats.org/officeDocument/2006/relationships/customXml" Target="../ink/ink4174.xml"/><Relationship Id="rId535" Type="http://schemas.openxmlformats.org/officeDocument/2006/relationships/image" Target="../media/image4249.png"/><Relationship Id="rId132" Type="http://schemas.openxmlformats.org/officeDocument/2006/relationships/customXml" Target="../ink/ink4076.xml"/><Relationship Id="rId174" Type="http://schemas.openxmlformats.org/officeDocument/2006/relationships/customXml" Target="../ink/ink4097.xml"/><Relationship Id="rId381" Type="http://schemas.openxmlformats.org/officeDocument/2006/relationships/image" Target="../media/image4172.png"/><Relationship Id="rId241" Type="http://schemas.openxmlformats.org/officeDocument/2006/relationships/image" Target="../media/image4103.png"/><Relationship Id="rId437" Type="http://schemas.openxmlformats.org/officeDocument/2006/relationships/image" Target="../media/image4200.png"/><Relationship Id="rId479" Type="http://schemas.openxmlformats.org/officeDocument/2006/relationships/image" Target="../media/image4221.png"/><Relationship Id="rId36" Type="http://schemas.openxmlformats.org/officeDocument/2006/relationships/customXml" Target="../ink/ink4028.xml"/><Relationship Id="rId283" Type="http://schemas.openxmlformats.org/officeDocument/2006/relationships/image" Target="../media/image4123.png"/><Relationship Id="rId339" Type="http://schemas.openxmlformats.org/officeDocument/2006/relationships/image" Target="../media/image4151.png"/><Relationship Id="rId490" Type="http://schemas.openxmlformats.org/officeDocument/2006/relationships/customXml" Target="../ink/ink4255.xml"/><Relationship Id="rId504" Type="http://schemas.openxmlformats.org/officeDocument/2006/relationships/customXml" Target="../ink/ink4262.xml"/><Relationship Id="rId546" Type="http://schemas.openxmlformats.org/officeDocument/2006/relationships/customXml" Target="../ink/ink4283.xml"/><Relationship Id="rId78" Type="http://schemas.openxmlformats.org/officeDocument/2006/relationships/customXml" Target="../ink/ink4049.xml"/><Relationship Id="rId101" Type="http://schemas.openxmlformats.org/officeDocument/2006/relationships/image" Target="../media/image4034.png"/><Relationship Id="rId143" Type="http://schemas.openxmlformats.org/officeDocument/2006/relationships/image" Target="../media/image4054.png"/><Relationship Id="rId185" Type="http://schemas.openxmlformats.org/officeDocument/2006/relationships/image" Target="../media/image4075.png"/><Relationship Id="rId350" Type="http://schemas.openxmlformats.org/officeDocument/2006/relationships/customXml" Target="../ink/ink4185.xml"/><Relationship Id="rId406" Type="http://schemas.openxmlformats.org/officeDocument/2006/relationships/customXml" Target="../ink/ink4213.xml"/><Relationship Id="rId9" Type="http://schemas.openxmlformats.org/officeDocument/2006/relationships/image" Target="../media/image3988.png"/><Relationship Id="rId210" Type="http://schemas.openxmlformats.org/officeDocument/2006/relationships/customXml" Target="../ink/ink4115.xml"/><Relationship Id="rId392" Type="http://schemas.openxmlformats.org/officeDocument/2006/relationships/customXml" Target="../ink/ink4206.xml"/><Relationship Id="rId448" Type="http://schemas.openxmlformats.org/officeDocument/2006/relationships/customXml" Target="../ink/ink4234.xml"/><Relationship Id="rId252" Type="http://schemas.openxmlformats.org/officeDocument/2006/relationships/customXml" Target="../ink/ink4136.xml"/><Relationship Id="rId294" Type="http://schemas.openxmlformats.org/officeDocument/2006/relationships/customXml" Target="../ink/ink4157.xml"/><Relationship Id="rId308" Type="http://schemas.openxmlformats.org/officeDocument/2006/relationships/customXml" Target="../ink/ink4164.xml"/><Relationship Id="rId515" Type="http://schemas.openxmlformats.org/officeDocument/2006/relationships/image" Target="../media/image4239.png"/><Relationship Id="rId47" Type="http://schemas.openxmlformats.org/officeDocument/2006/relationships/image" Target="../media/image4007.png"/><Relationship Id="rId89" Type="http://schemas.openxmlformats.org/officeDocument/2006/relationships/image" Target="../media/image4028.png"/><Relationship Id="rId112" Type="http://schemas.openxmlformats.org/officeDocument/2006/relationships/customXml" Target="../ink/ink4066.xml"/><Relationship Id="rId154" Type="http://schemas.openxmlformats.org/officeDocument/2006/relationships/customXml" Target="../ink/ink4087.xml"/><Relationship Id="rId361" Type="http://schemas.openxmlformats.org/officeDocument/2006/relationships/image" Target="../media/image4162.png"/><Relationship Id="rId557" Type="http://schemas.openxmlformats.org/officeDocument/2006/relationships/image" Target="../media/image4260.png"/><Relationship Id="rId196" Type="http://schemas.openxmlformats.org/officeDocument/2006/relationships/customXml" Target="../ink/ink4108.xml"/><Relationship Id="rId417" Type="http://schemas.openxmlformats.org/officeDocument/2006/relationships/image" Target="../media/image4190.png"/><Relationship Id="rId459" Type="http://schemas.openxmlformats.org/officeDocument/2006/relationships/image" Target="../media/image4211.png"/><Relationship Id="rId16" Type="http://schemas.openxmlformats.org/officeDocument/2006/relationships/customXml" Target="../ink/ink4018.xml"/><Relationship Id="rId221" Type="http://schemas.openxmlformats.org/officeDocument/2006/relationships/image" Target="../media/image4093.png"/><Relationship Id="rId263" Type="http://schemas.openxmlformats.org/officeDocument/2006/relationships/image" Target="../media/image4113.png"/><Relationship Id="rId319" Type="http://schemas.openxmlformats.org/officeDocument/2006/relationships/image" Target="../media/image4141.png"/><Relationship Id="rId470" Type="http://schemas.openxmlformats.org/officeDocument/2006/relationships/customXml" Target="../ink/ink4245.xml"/><Relationship Id="rId526" Type="http://schemas.openxmlformats.org/officeDocument/2006/relationships/customXml" Target="../ink/ink4273.xml"/><Relationship Id="rId58" Type="http://schemas.openxmlformats.org/officeDocument/2006/relationships/customXml" Target="../ink/ink4039.xml"/><Relationship Id="rId123" Type="http://schemas.openxmlformats.org/officeDocument/2006/relationships/image" Target="../media/image4045.png"/><Relationship Id="rId330" Type="http://schemas.openxmlformats.org/officeDocument/2006/relationships/customXml" Target="../ink/ink4175.xml"/><Relationship Id="rId165" Type="http://schemas.openxmlformats.org/officeDocument/2006/relationships/image" Target="../media/image4065.png"/><Relationship Id="rId372" Type="http://schemas.openxmlformats.org/officeDocument/2006/relationships/customXml" Target="../ink/ink4196.xml"/><Relationship Id="rId428" Type="http://schemas.openxmlformats.org/officeDocument/2006/relationships/customXml" Target="../ink/ink4224.xml"/><Relationship Id="rId232" Type="http://schemas.openxmlformats.org/officeDocument/2006/relationships/customXml" Target="../ink/ink4126.xml"/><Relationship Id="rId274" Type="http://schemas.openxmlformats.org/officeDocument/2006/relationships/customXml" Target="../ink/ink4147.xml"/><Relationship Id="rId481" Type="http://schemas.openxmlformats.org/officeDocument/2006/relationships/image" Target="../media/image4222.png"/><Relationship Id="rId27" Type="http://schemas.openxmlformats.org/officeDocument/2006/relationships/image" Target="../media/image3997.png"/><Relationship Id="rId69" Type="http://schemas.openxmlformats.org/officeDocument/2006/relationships/image" Target="../media/image4018.png"/><Relationship Id="rId134" Type="http://schemas.openxmlformats.org/officeDocument/2006/relationships/customXml" Target="../ink/ink4077.xml"/><Relationship Id="rId537" Type="http://schemas.openxmlformats.org/officeDocument/2006/relationships/image" Target="../media/image4250.png"/><Relationship Id="rId80" Type="http://schemas.openxmlformats.org/officeDocument/2006/relationships/customXml" Target="../ink/ink4050.xml"/><Relationship Id="rId176" Type="http://schemas.openxmlformats.org/officeDocument/2006/relationships/customXml" Target="../ink/ink4098.xml"/><Relationship Id="rId341" Type="http://schemas.openxmlformats.org/officeDocument/2006/relationships/image" Target="../media/image4152.png"/><Relationship Id="rId383" Type="http://schemas.openxmlformats.org/officeDocument/2006/relationships/image" Target="../media/image4173.png"/><Relationship Id="rId439" Type="http://schemas.openxmlformats.org/officeDocument/2006/relationships/image" Target="../media/image4201.png"/><Relationship Id="rId201" Type="http://schemas.openxmlformats.org/officeDocument/2006/relationships/image" Target="../media/image4083.png"/><Relationship Id="rId243" Type="http://schemas.openxmlformats.org/officeDocument/2006/relationships/image" Target="../media/image4104.png"/><Relationship Id="rId285" Type="http://schemas.openxmlformats.org/officeDocument/2006/relationships/image" Target="../media/image4124.png"/><Relationship Id="rId450" Type="http://schemas.openxmlformats.org/officeDocument/2006/relationships/customXml" Target="../ink/ink4235.xml"/><Relationship Id="rId506" Type="http://schemas.openxmlformats.org/officeDocument/2006/relationships/customXml" Target="../ink/ink4263.xml"/><Relationship Id="rId38" Type="http://schemas.openxmlformats.org/officeDocument/2006/relationships/customXml" Target="../ink/ink4029.xml"/><Relationship Id="rId103" Type="http://schemas.openxmlformats.org/officeDocument/2006/relationships/image" Target="../media/image4035.png"/><Relationship Id="rId310" Type="http://schemas.openxmlformats.org/officeDocument/2006/relationships/customXml" Target="../ink/ink4165.xml"/><Relationship Id="rId492" Type="http://schemas.openxmlformats.org/officeDocument/2006/relationships/customXml" Target="../ink/ink4256.xml"/><Relationship Id="rId548" Type="http://schemas.openxmlformats.org/officeDocument/2006/relationships/customXml" Target="../ink/ink4284.xml"/><Relationship Id="rId91" Type="http://schemas.openxmlformats.org/officeDocument/2006/relationships/image" Target="../media/image4029.png"/><Relationship Id="rId145" Type="http://schemas.openxmlformats.org/officeDocument/2006/relationships/image" Target="../media/image4055.png"/><Relationship Id="rId187" Type="http://schemas.openxmlformats.org/officeDocument/2006/relationships/image" Target="../media/image4076.png"/><Relationship Id="rId352" Type="http://schemas.openxmlformats.org/officeDocument/2006/relationships/customXml" Target="../ink/ink4186.xml"/><Relationship Id="rId394" Type="http://schemas.openxmlformats.org/officeDocument/2006/relationships/customXml" Target="../ink/ink4207.xml"/><Relationship Id="rId408" Type="http://schemas.openxmlformats.org/officeDocument/2006/relationships/customXml" Target="../ink/ink4214.xml"/><Relationship Id="rId212" Type="http://schemas.openxmlformats.org/officeDocument/2006/relationships/customXml" Target="../ink/ink4116.xml"/><Relationship Id="rId254" Type="http://schemas.openxmlformats.org/officeDocument/2006/relationships/customXml" Target="../ink/ink4137.xml"/><Relationship Id="rId49" Type="http://schemas.openxmlformats.org/officeDocument/2006/relationships/image" Target="../media/image4008.png"/><Relationship Id="rId114" Type="http://schemas.openxmlformats.org/officeDocument/2006/relationships/customXml" Target="../ink/ink4067.xml"/><Relationship Id="rId296" Type="http://schemas.openxmlformats.org/officeDocument/2006/relationships/customXml" Target="../ink/ink4158.xml"/><Relationship Id="rId461" Type="http://schemas.openxmlformats.org/officeDocument/2006/relationships/image" Target="../media/image4212.png"/><Relationship Id="rId517" Type="http://schemas.openxmlformats.org/officeDocument/2006/relationships/image" Target="../media/image4240.png"/><Relationship Id="rId559" Type="http://schemas.openxmlformats.org/officeDocument/2006/relationships/image" Target="../media/image4261.png"/><Relationship Id="rId60" Type="http://schemas.openxmlformats.org/officeDocument/2006/relationships/customXml" Target="../ink/ink4040.xml"/><Relationship Id="rId156" Type="http://schemas.openxmlformats.org/officeDocument/2006/relationships/customXml" Target="../ink/ink4088.xml"/><Relationship Id="rId198" Type="http://schemas.openxmlformats.org/officeDocument/2006/relationships/customXml" Target="../ink/ink4109.xml"/><Relationship Id="rId321" Type="http://schemas.openxmlformats.org/officeDocument/2006/relationships/image" Target="../media/image4142.png"/><Relationship Id="rId363" Type="http://schemas.openxmlformats.org/officeDocument/2006/relationships/image" Target="../media/image4163.png"/><Relationship Id="rId419" Type="http://schemas.openxmlformats.org/officeDocument/2006/relationships/image" Target="../media/image4191.png"/><Relationship Id="rId223" Type="http://schemas.openxmlformats.org/officeDocument/2006/relationships/image" Target="../media/image4094.png"/><Relationship Id="rId430" Type="http://schemas.openxmlformats.org/officeDocument/2006/relationships/customXml" Target="../ink/ink4225.xml"/><Relationship Id="rId18" Type="http://schemas.openxmlformats.org/officeDocument/2006/relationships/customXml" Target="../ink/ink4019.xml"/><Relationship Id="rId265" Type="http://schemas.openxmlformats.org/officeDocument/2006/relationships/image" Target="../media/image4114.png"/><Relationship Id="rId472" Type="http://schemas.openxmlformats.org/officeDocument/2006/relationships/customXml" Target="../ink/ink4246.xml"/><Relationship Id="rId528" Type="http://schemas.openxmlformats.org/officeDocument/2006/relationships/customXml" Target="../ink/ink4274.xml"/><Relationship Id="rId125" Type="http://schemas.openxmlformats.org/officeDocument/2006/relationships/image" Target="../media/image4046.png"/><Relationship Id="rId167" Type="http://schemas.openxmlformats.org/officeDocument/2006/relationships/image" Target="../media/image4066.png"/><Relationship Id="rId332" Type="http://schemas.openxmlformats.org/officeDocument/2006/relationships/customXml" Target="../ink/ink4176.xml"/><Relationship Id="rId374" Type="http://schemas.openxmlformats.org/officeDocument/2006/relationships/customXml" Target="../ink/ink4197.xml"/><Relationship Id="rId71" Type="http://schemas.openxmlformats.org/officeDocument/2006/relationships/image" Target="../media/image4019.png"/><Relationship Id="rId234" Type="http://schemas.openxmlformats.org/officeDocument/2006/relationships/customXml" Target="../ink/ink4127.xml"/><Relationship Id="rId2" Type="http://schemas.openxmlformats.org/officeDocument/2006/relationships/customXml" Target="../ink/ink4011.xml"/><Relationship Id="rId29" Type="http://schemas.openxmlformats.org/officeDocument/2006/relationships/image" Target="../media/image3998.png"/><Relationship Id="rId276" Type="http://schemas.openxmlformats.org/officeDocument/2006/relationships/customXml" Target="../ink/ink4148.xml"/><Relationship Id="rId441" Type="http://schemas.openxmlformats.org/officeDocument/2006/relationships/image" Target="../media/image4202.png"/><Relationship Id="rId483" Type="http://schemas.openxmlformats.org/officeDocument/2006/relationships/image" Target="../media/image4223.png"/><Relationship Id="rId539" Type="http://schemas.openxmlformats.org/officeDocument/2006/relationships/image" Target="../media/image4251.png"/><Relationship Id="rId40" Type="http://schemas.openxmlformats.org/officeDocument/2006/relationships/customXml" Target="../ink/ink4030.xml"/><Relationship Id="rId136" Type="http://schemas.openxmlformats.org/officeDocument/2006/relationships/customXml" Target="../ink/ink4078.xml"/><Relationship Id="rId178" Type="http://schemas.openxmlformats.org/officeDocument/2006/relationships/customXml" Target="../ink/ink4099.xml"/><Relationship Id="rId301" Type="http://schemas.openxmlformats.org/officeDocument/2006/relationships/image" Target="../media/image4132.png"/><Relationship Id="rId343" Type="http://schemas.openxmlformats.org/officeDocument/2006/relationships/image" Target="../media/image4153.png"/><Relationship Id="rId550" Type="http://schemas.openxmlformats.org/officeDocument/2006/relationships/customXml" Target="../ink/ink4285.xml"/><Relationship Id="rId82" Type="http://schemas.openxmlformats.org/officeDocument/2006/relationships/customXml" Target="../ink/ink4051.xml"/><Relationship Id="rId203" Type="http://schemas.openxmlformats.org/officeDocument/2006/relationships/image" Target="../media/image4084.png"/><Relationship Id="rId385" Type="http://schemas.openxmlformats.org/officeDocument/2006/relationships/image" Target="../media/image4174.png"/><Relationship Id="rId245" Type="http://schemas.openxmlformats.org/officeDocument/2006/relationships/image" Target="../media/image4.png"/><Relationship Id="rId287" Type="http://schemas.openxmlformats.org/officeDocument/2006/relationships/image" Target="../media/image4125.png"/><Relationship Id="rId410" Type="http://schemas.openxmlformats.org/officeDocument/2006/relationships/customXml" Target="../ink/ink4215.xml"/><Relationship Id="rId452" Type="http://schemas.openxmlformats.org/officeDocument/2006/relationships/customXml" Target="../ink/ink4236.xml"/><Relationship Id="rId494" Type="http://schemas.openxmlformats.org/officeDocument/2006/relationships/customXml" Target="../ink/ink4257.xml"/><Relationship Id="rId508" Type="http://schemas.openxmlformats.org/officeDocument/2006/relationships/customXml" Target="../ink/ink4264.xml"/><Relationship Id="rId105" Type="http://schemas.openxmlformats.org/officeDocument/2006/relationships/image" Target="../media/image4036.png"/><Relationship Id="rId147" Type="http://schemas.openxmlformats.org/officeDocument/2006/relationships/image" Target="../media/image4056.png"/><Relationship Id="rId312" Type="http://schemas.openxmlformats.org/officeDocument/2006/relationships/customXml" Target="../ink/ink4166.xml"/><Relationship Id="rId354" Type="http://schemas.openxmlformats.org/officeDocument/2006/relationships/customXml" Target="../ink/ink4187.xml"/><Relationship Id="rId51" Type="http://schemas.openxmlformats.org/officeDocument/2006/relationships/image" Target="../media/image4009.png"/><Relationship Id="rId93" Type="http://schemas.openxmlformats.org/officeDocument/2006/relationships/image" Target="../media/image4030.png"/><Relationship Id="rId189" Type="http://schemas.openxmlformats.org/officeDocument/2006/relationships/image" Target="../media/image4077.png"/><Relationship Id="rId396" Type="http://schemas.openxmlformats.org/officeDocument/2006/relationships/customXml" Target="../ink/ink4208.xml"/><Relationship Id="rId561" Type="http://schemas.openxmlformats.org/officeDocument/2006/relationships/image" Target="../media/image4262.png"/><Relationship Id="rId214" Type="http://schemas.openxmlformats.org/officeDocument/2006/relationships/customXml" Target="../ink/ink4117.xml"/><Relationship Id="rId256" Type="http://schemas.openxmlformats.org/officeDocument/2006/relationships/customXml" Target="../ink/ink4138.xml"/><Relationship Id="rId298" Type="http://schemas.openxmlformats.org/officeDocument/2006/relationships/customXml" Target="../ink/ink4159.xml"/><Relationship Id="rId421" Type="http://schemas.openxmlformats.org/officeDocument/2006/relationships/image" Target="../media/image4192.png"/><Relationship Id="rId463" Type="http://schemas.openxmlformats.org/officeDocument/2006/relationships/image" Target="../media/image4213.png"/><Relationship Id="rId519" Type="http://schemas.openxmlformats.org/officeDocument/2006/relationships/image" Target="../media/image4241.png"/><Relationship Id="rId116" Type="http://schemas.openxmlformats.org/officeDocument/2006/relationships/customXml" Target="../ink/ink4068.xml"/><Relationship Id="rId158" Type="http://schemas.openxmlformats.org/officeDocument/2006/relationships/customXml" Target="../ink/ink4089.xml"/><Relationship Id="rId323" Type="http://schemas.openxmlformats.org/officeDocument/2006/relationships/image" Target="../media/image4143.png"/><Relationship Id="rId530" Type="http://schemas.openxmlformats.org/officeDocument/2006/relationships/customXml" Target="../ink/ink4275.xml"/><Relationship Id="rId20" Type="http://schemas.openxmlformats.org/officeDocument/2006/relationships/customXml" Target="../ink/ink4020.xml"/><Relationship Id="rId62" Type="http://schemas.openxmlformats.org/officeDocument/2006/relationships/customXml" Target="../ink/ink4041.xml"/><Relationship Id="rId365" Type="http://schemas.openxmlformats.org/officeDocument/2006/relationships/image" Target="../media/image4164.png"/><Relationship Id="rId225" Type="http://schemas.openxmlformats.org/officeDocument/2006/relationships/image" Target="../media/image4095.png"/><Relationship Id="rId267" Type="http://schemas.openxmlformats.org/officeDocument/2006/relationships/image" Target="../media/image4115.png"/><Relationship Id="rId432" Type="http://schemas.openxmlformats.org/officeDocument/2006/relationships/customXml" Target="../ink/ink4226.xml"/><Relationship Id="rId474" Type="http://schemas.openxmlformats.org/officeDocument/2006/relationships/customXml" Target="../ink/ink4247.xml"/><Relationship Id="rId127" Type="http://schemas.openxmlformats.org/officeDocument/2006/relationships/image" Target="../media/image4047.png"/><Relationship Id="rId31" Type="http://schemas.openxmlformats.org/officeDocument/2006/relationships/image" Target="../media/image3999.png"/><Relationship Id="rId73" Type="http://schemas.openxmlformats.org/officeDocument/2006/relationships/image" Target="../media/image4020.png"/><Relationship Id="rId169" Type="http://schemas.openxmlformats.org/officeDocument/2006/relationships/image" Target="../media/image4067.png"/><Relationship Id="rId334" Type="http://schemas.openxmlformats.org/officeDocument/2006/relationships/customXml" Target="../ink/ink4177.xml"/><Relationship Id="rId376" Type="http://schemas.openxmlformats.org/officeDocument/2006/relationships/customXml" Target="../ink/ink4198.xml"/><Relationship Id="rId541" Type="http://schemas.openxmlformats.org/officeDocument/2006/relationships/image" Target="../media/image4252.png"/><Relationship Id="rId4" Type="http://schemas.openxmlformats.org/officeDocument/2006/relationships/customXml" Target="../ink/ink4012.xml"/><Relationship Id="rId180" Type="http://schemas.openxmlformats.org/officeDocument/2006/relationships/customXml" Target="../ink/ink4100.xml"/><Relationship Id="rId236" Type="http://schemas.openxmlformats.org/officeDocument/2006/relationships/customXml" Target="../ink/ink4128.xml"/><Relationship Id="rId278" Type="http://schemas.openxmlformats.org/officeDocument/2006/relationships/customXml" Target="../ink/ink4149.xml"/><Relationship Id="rId401" Type="http://schemas.openxmlformats.org/officeDocument/2006/relationships/image" Target="../media/image4182.png"/><Relationship Id="rId443" Type="http://schemas.openxmlformats.org/officeDocument/2006/relationships/image" Target="../media/image4203.png"/><Relationship Id="rId303" Type="http://schemas.openxmlformats.org/officeDocument/2006/relationships/image" Target="../media/image4133.png"/><Relationship Id="rId485" Type="http://schemas.openxmlformats.org/officeDocument/2006/relationships/image" Target="../media/image4224.png"/><Relationship Id="rId42" Type="http://schemas.openxmlformats.org/officeDocument/2006/relationships/customXml" Target="../ink/ink4031.xml"/><Relationship Id="rId84" Type="http://schemas.openxmlformats.org/officeDocument/2006/relationships/customXml" Target="../ink/ink4052.xml"/><Relationship Id="rId138" Type="http://schemas.openxmlformats.org/officeDocument/2006/relationships/customXml" Target="../ink/ink4079.xml"/><Relationship Id="rId345" Type="http://schemas.openxmlformats.org/officeDocument/2006/relationships/image" Target="../media/image4154.png"/><Relationship Id="rId387" Type="http://schemas.openxmlformats.org/officeDocument/2006/relationships/image" Target="../media/image4175.png"/><Relationship Id="rId510" Type="http://schemas.openxmlformats.org/officeDocument/2006/relationships/customXml" Target="../ink/ink4265.xml"/><Relationship Id="rId552" Type="http://schemas.openxmlformats.org/officeDocument/2006/relationships/customXml" Target="../ink/ink4286.xml"/><Relationship Id="rId191" Type="http://schemas.openxmlformats.org/officeDocument/2006/relationships/image" Target="../media/image4078.png"/><Relationship Id="rId205" Type="http://schemas.openxmlformats.org/officeDocument/2006/relationships/image" Target="../media/image4085.png"/><Relationship Id="rId247" Type="http://schemas.openxmlformats.org/officeDocument/2006/relationships/image" Target="../media/image4105.png"/><Relationship Id="rId412" Type="http://schemas.openxmlformats.org/officeDocument/2006/relationships/customXml" Target="../ink/ink4216.xml"/><Relationship Id="rId107" Type="http://schemas.openxmlformats.org/officeDocument/2006/relationships/image" Target="../media/image4037.png"/><Relationship Id="rId289" Type="http://schemas.openxmlformats.org/officeDocument/2006/relationships/image" Target="../media/image4126.png"/><Relationship Id="rId454" Type="http://schemas.openxmlformats.org/officeDocument/2006/relationships/customXml" Target="../ink/ink4237.xml"/><Relationship Id="rId496" Type="http://schemas.openxmlformats.org/officeDocument/2006/relationships/customXml" Target="../ink/ink4258.xml"/><Relationship Id="rId11" Type="http://schemas.openxmlformats.org/officeDocument/2006/relationships/image" Target="../media/image3989.png"/><Relationship Id="rId53" Type="http://schemas.openxmlformats.org/officeDocument/2006/relationships/image" Target="../media/image4010.png"/><Relationship Id="rId149" Type="http://schemas.openxmlformats.org/officeDocument/2006/relationships/image" Target="../media/image4057.png"/><Relationship Id="rId314" Type="http://schemas.openxmlformats.org/officeDocument/2006/relationships/customXml" Target="../ink/ink4167.xml"/><Relationship Id="rId356" Type="http://schemas.openxmlformats.org/officeDocument/2006/relationships/customXml" Target="../ink/ink4188.xml"/><Relationship Id="rId398" Type="http://schemas.openxmlformats.org/officeDocument/2006/relationships/customXml" Target="../ink/ink4209.xml"/><Relationship Id="rId521" Type="http://schemas.openxmlformats.org/officeDocument/2006/relationships/image" Target="../media/image4242.png"/><Relationship Id="rId563" Type="http://schemas.openxmlformats.org/officeDocument/2006/relationships/image" Target="../media/image4263.png"/><Relationship Id="rId95" Type="http://schemas.openxmlformats.org/officeDocument/2006/relationships/image" Target="../media/image4031.png"/><Relationship Id="rId160" Type="http://schemas.openxmlformats.org/officeDocument/2006/relationships/customXml" Target="../ink/ink4090.xml"/><Relationship Id="rId216" Type="http://schemas.openxmlformats.org/officeDocument/2006/relationships/customXml" Target="../ink/ink4118.xml"/><Relationship Id="rId423" Type="http://schemas.openxmlformats.org/officeDocument/2006/relationships/image" Target="../media/image4193.png"/><Relationship Id="rId258" Type="http://schemas.openxmlformats.org/officeDocument/2006/relationships/customXml" Target="../ink/ink4139.xml"/><Relationship Id="rId465" Type="http://schemas.openxmlformats.org/officeDocument/2006/relationships/image" Target="../media/image4214.png"/><Relationship Id="rId22" Type="http://schemas.openxmlformats.org/officeDocument/2006/relationships/customXml" Target="../ink/ink4021.xml"/><Relationship Id="rId64" Type="http://schemas.openxmlformats.org/officeDocument/2006/relationships/customXml" Target="../ink/ink4042.xml"/><Relationship Id="rId118" Type="http://schemas.openxmlformats.org/officeDocument/2006/relationships/customXml" Target="../ink/ink4069.xml"/><Relationship Id="rId325" Type="http://schemas.openxmlformats.org/officeDocument/2006/relationships/image" Target="../media/image4144.png"/><Relationship Id="rId367" Type="http://schemas.openxmlformats.org/officeDocument/2006/relationships/image" Target="../media/image4165.png"/><Relationship Id="rId532" Type="http://schemas.openxmlformats.org/officeDocument/2006/relationships/customXml" Target="../ink/ink4276.xml"/><Relationship Id="rId171" Type="http://schemas.openxmlformats.org/officeDocument/2006/relationships/image" Target="../media/image4068.png"/><Relationship Id="rId227" Type="http://schemas.openxmlformats.org/officeDocument/2006/relationships/image" Target="../media/image4096.png"/><Relationship Id="rId269" Type="http://schemas.openxmlformats.org/officeDocument/2006/relationships/image" Target="../media/image4116.png"/><Relationship Id="rId434" Type="http://schemas.openxmlformats.org/officeDocument/2006/relationships/customXml" Target="../ink/ink4227.xml"/><Relationship Id="rId476" Type="http://schemas.openxmlformats.org/officeDocument/2006/relationships/customXml" Target="../ink/ink4248.xml"/><Relationship Id="rId33" Type="http://schemas.openxmlformats.org/officeDocument/2006/relationships/image" Target="../media/image4000.png"/><Relationship Id="rId129" Type="http://schemas.openxmlformats.org/officeDocument/2006/relationships/image" Target="../media/image4048.png"/><Relationship Id="rId280" Type="http://schemas.openxmlformats.org/officeDocument/2006/relationships/customXml" Target="../ink/ink4150.xml"/><Relationship Id="rId336" Type="http://schemas.openxmlformats.org/officeDocument/2006/relationships/customXml" Target="../ink/ink4178.xml"/><Relationship Id="rId501" Type="http://schemas.openxmlformats.org/officeDocument/2006/relationships/image" Target="../media/image4232.png"/><Relationship Id="rId543" Type="http://schemas.openxmlformats.org/officeDocument/2006/relationships/image" Target="../media/image4253.png"/><Relationship Id="rId75" Type="http://schemas.openxmlformats.org/officeDocument/2006/relationships/image" Target="../media/image4021.png"/><Relationship Id="rId140" Type="http://schemas.openxmlformats.org/officeDocument/2006/relationships/customXml" Target="../ink/ink4080.xml"/><Relationship Id="rId182" Type="http://schemas.openxmlformats.org/officeDocument/2006/relationships/customXml" Target="../ink/ink4101.xml"/><Relationship Id="rId378" Type="http://schemas.openxmlformats.org/officeDocument/2006/relationships/customXml" Target="../ink/ink4199.xml"/><Relationship Id="rId403" Type="http://schemas.openxmlformats.org/officeDocument/2006/relationships/image" Target="../media/image4183.png"/><Relationship Id="rId6" Type="http://schemas.openxmlformats.org/officeDocument/2006/relationships/customXml" Target="../ink/ink4013.xml"/><Relationship Id="rId238" Type="http://schemas.openxmlformats.org/officeDocument/2006/relationships/customXml" Target="../ink/ink4129.xml"/><Relationship Id="rId445" Type="http://schemas.openxmlformats.org/officeDocument/2006/relationships/image" Target="../media/image4204.png"/><Relationship Id="rId487" Type="http://schemas.openxmlformats.org/officeDocument/2006/relationships/image" Target="../media/image4225.png"/><Relationship Id="rId291" Type="http://schemas.openxmlformats.org/officeDocument/2006/relationships/image" Target="../media/image4127.png"/><Relationship Id="rId305" Type="http://schemas.openxmlformats.org/officeDocument/2006/relationships/image" Target="../media/image4134.png"/><Relationship Id="rId347" Type="http://schemas.openxmlformats.org/officeDocument/2006/relationships/image" Target="../media/image4155.png"/><Relationship Id="rId512" Type="http://schemas.openxmlformats.org/officeDocument/2006/relationships/customXml" Target="../ink/ink4266.xml"/><Relationship Id="rId44" Type="http://schemas.openxmlformats.org/officeDocument/2006/relationships/customXml" Target="../ink/ink4032.xml"/><Relationship Id="rId86" Type="http://schemas.openxmlformats.org/officeDocument/2006/relationships/customXml" Target="../ink/ink4053.xml"/><Relationship Id="rId151" Type="http://schemas.openxmlformats.org/officeDocument/2006/relationships/image" Target="../media/image4058.png"/><Relationship Id="rId389" Type="http://schemas.openxmlformats.org/officeDocument/2006/relationships/image" Target="../media/image4176.png"/><Relationship Id="rId554" Type="http://schemas.openxmlformats.org/officeDocument/2006/relationships/customXml" Target="../ink/ink4287.xml"/><Relationship Id="rId193" Type="http://schemas.openxmlformats.org/officeDocument/2006/relationships/image" Target="../media/image4079.png"/><Relationship Id="rId207" Type="http://schemas.openxmlformats.org/officeDocument/2006/relationships/image" Target="../media/image4086.png"/><Relationship Id="rId249" Type="http://schemas.openxmlformats.org/officeDocument/2006/relationships/image" Target="../media/image4106.png"/><Relationship Id="rId414" Type="http://schemas.openxmlformats.org/officeDocument/2006/relationships/customXml" Target="../ink/ink4217.xml"/><Relationship Id="rId456" Type="http://schemas.openxmlformats.org/officeDocument/2006/relationships/customXml" Target="../ink/ink4238.xml"/><Relationship Id="rId498" Type="http://schemas.openxmlformats.org/officeDocument/2006/relationships/customXml" Target="../ink/ink4259.xml"/><Relationship Id="rId13" Type="http://schemas.openxmlformats.org/officeDocument/2006/relationships/image" Target="../media/image3990.png"/><Relationship Id="rId109" Type="http://schemas.openxmlformats.org/officeDocument/2006/relationships/image" Target="../media/image4038.png"/><Relationship Id="rId260" Type="http://schemas.openxmlformats.org/officeDocument/2006/relationships/customXml" Target="../ink/ink4140.xml"/><Relationship Id="rId316" Type="http://schemas.openxmlformats.org/officeDocument/2006/relationships/customXml" Target="../ink/ink4168.xml"/><Relationship Id="rId523" Type="http://schemas.openxmlformats.org/officeDocument/2006/relationships/image" Target="../media/image4243.png"/><Relationship Id="rId55" Type="http://schemas.openxmlformats.org/officeDocument/2006/relationships/image" Target="../media/image4011.png"/><Relationship Id="rId97" Type="http://schemas.openxmlformats.org/officeDocument/2006/relationships/image" Target="../media/image4032.png"/><Relationship Id="rId120" Type="http://schemas.openxmlformats.org/officeDocument/2006/relationships/customXml" Target="../ink/ink4070.xml"/><Relationship Id="rId358" Type="http://schemas.openxmlformats.org/officeDocument/2006/relationships/customXml" Target="../ink/ink4189.xml"/><Relationship Id="rId162" Type="http://schemas.openxmlformats.org/officeDocument/2006/relationships/customXml" Target="../ink/ink4091.xml"/><Relationship Id="rId218" Type="http://schemas.openxmlformats.org/officeDocument/2006/relationships/customXml" Target="../ink/ink4119.xml"/><Relationship Id="rId425" Type="http://schemas.openxmlformats.org/officeDocument/2006/relationships/image" Target="../media/image4194.png"/><Relationship Id="rId467" Type="http://schemas.openxmlformats.org/officeDocument/2006/relationships/image" Target="../media/image4215.png"/><Relationship Id="rId271" Type="http://schemas.openxmlformats.org/officeDocument/2006/relationships/image" Target="../media/image4117.png"/><Relationship Id="rId24" Type="http://schemas.openxmlformats.org/officeDocument/2006/relationships/customXml" Target="../ink/ink4022.xml"/><Relationship Id="rId66" Type="http://schemas.openxmlformats.org/officeDocument/2006/relationships/customXml" Target="../ink/ink4043.xml"/><Relationship Id="rId131" Type="http://schemas.openxmlformats.org/officeDocument/2006/relationships/image" Target="../media/image4049.png"/><Relationship Id="rId327" Type="http://schemas.openxmlformats.org/officeDocument/2006/relationships/image" Target="../media/image4145.png"/><Relationship Id="rId369" Type="http://schemas.openxmlformats.org/officeDocument/2006/relationships/image" Target="../media/image4166.png"/><Relationship Id="rId534" Type="http://schemas.openxmlformats.org/officeDocument/2006/relationships/customXml" Target="../ink/ink4277.xml"/><Relationship Id="rId173" Type="http://schemas.openxmlformats.org/officeDocument/2006/relationships/image" Target="../media/image4069.png"/><Relationship Id="rId229" Type="http://schemas.openxmlformats.org/officeDocument/2006/relationships/image" Target="../media/image4097.png"/><Relationship Id="rId380" Type="http://schemas.openxmlformats.org/officeDocument/2006/relationships/customXml" Target="../ink/ink4200.xml"/><Relationship Id="rId436" Type="http://schemas.openxmlformats.org/officeDocument/2006/relationships/customXml" Target="../ink/ink4228.xml"/><Relationship Id="rId240" Type="http://schemas.openxmlformats.org/officeDocument/2006/relationships/customXml" Target="../ink/ink4130.xml"/><Relationship Id="rId478" Type="http://schemas.openxmlformats.org/officeDocument/2006/relationships/customXml" Target="../ink/ink4249.xml"/><Relationship Id="rId35" Type="http://schemas.openxmlformats.org/officeDocument/2006/relationships/image" Target="../media/image4001.png"/><Relationship Id="rId77" Type="http://schemas.openxmlformats.org/officeDocument/2006/relationships/image" Target="../media/image4022.png"/><Relationship Id="rId100" Type="http://schemas.openxmlformats.org/officeDocument/2006/relationships/customXml" Target="../ink/ink4060.xml"/><Relationship Id="rId282" Type="http://schemas.openxmlformats.org/officeDocument/2006/relationships/customXml" Target="../ink/ink4151.xml"/><Relationship Id="rId338" Type="http://schemas.openxmlformats.org/officeDocument/2006/relationships/customXml" Target="../ink/ink4179.xml"/><Relationship Id="rId503" Type="http://schemas.openxmlformats.org/officeDocument/2006/relationships/image" Target="../media/image4233.png"/><Relationship Id="rId545" Type="http://schemas.openxmlformats.org/officeDocument/2006/relationships/image" Target="../media/image4254.png"/><Relationship Id="rId8" Type="http://schemas.openxmlformats.org/officeDocument/2006/relationships/customXml" Target="../ink/ink4014.xml"/><Relationship Id="rId142" Type="http://schemas.openxmlformats.org/officeDocument/2006/relationships/customXml" Target="../ink/ink4081.xml"/><Relationship Id="rId184" Type="http://schemas.openxmlformats.org/officeDocument/2006/relationships/customXml" Target="../ink/ink4102.xml"/><Relationship Id="rId391" Type="http://schemas.openxmlformats.org/officeDocument/2006/relationships/image" Target="../media/image4177.png"/><Relationship Id="rId405" Type="http://schemas.openxmlformats.org/officeDocument/2006/relationships/image" Target="../media/image4184.png"/><Relationship Id="rId447" Type="http://schemas.openxmlformats.org/officeDocument/2006/relationships/image" Target="../media/image4205.png"/><Relationship Id="rId251" Type="http://schemas.openxmlformats.org/officeDocument/2006/relationships/image" Target="../media/image4107.png"/><Relationship Id="rId489" Type="http://schemas.openxmlformats.org/officeDocument/2006/relationships/image" Target="../media/image4226.png"/><Relationship Id="rId46" Type="http://schemas.openxmlformats.org/officeDocument/2006/relationships/customXml" Target="../ink/ink4033.xml"/><Relationship Id="rId293" Type="http://schemas.openxmlformats.org/officeDocument/2006/relationships/image" Target="../media/image4128.png"/><Relationship Id="rId307" Type="http://schemas.openxmlformats.org/officeDocument/2006/relationships/image" Target="../media/image4135.png"/><Relationship Id="rId349" Type="http://schemas.openxmlformats.org/officeDocument/2006/relationships/image" Target="../media/image4156.png"/><Relationship Id="rId514" Type="http://schemas.openxmlformats.org/officeDocument/2006/relationships/customXml" Target="../ink/ink4267.xml"/><Relationship Id="rId556" Type="http://schemas.openxmlformats.org/officeDocument/2006/relationships/customXml" Target="../ink/ink4288.xml"/><Relationship Id="rId88" Type="http://schemas.openxmlformats.org/officeDocument/2006/relationships/customXml" Target="../ink/ink4054.xml"/><Relationship Id="rId111" Type="http://schemas.openxmlformats.org/officeDocument/2006/relationships/image" Target="../media/image4039.png"/><Relationship Id="rId153" Type="http://schemas.openxmlformats.org/officeDocument/2006/relationships/image" Target="../media/image4059.png"/><Relationship Id="rId195" Type="http://schemas.openxmlformats.org/officeDocument/2006/relationships/image" Target="../media/image4080.png"/><Relationship Id="rId209" Type="http://schemas.openxmlformats.org/officeDocument/2006/relationships/image" Target="../media/image4087.png"/><Relationship Id="rId360" Type="http://schemas.openxmlformats.org/officeDocument/2006/relationships/customXml" Target="../ink/ink4190.xml"/><Relationship Id="rId416" Type="http://schemas.openxmlformats.org/officeDocument/2006/relationships/customXml" Target="../ink/ink4218.xml"/><Relationship Id="rId220" Type="http://schemas.openxmlformats.org/officeDocument/2006/relationships/customXml" Target="../ink/ink4120.xml"/><Relationship Id="rId458" Type="http://schemas.openxmlformats.org/officeDocument/2006/relationships/customXml" Target="../ink/ink4239.xml"/><Relationship Id="rId15" Type="http://schemas.openxmlformats.org/officeDocument/2006/relationships/image" Target="../media/image3991.png"/><Relationship Id="rId57" Type="http://schemas.openxmlformats.org/officeDocument/2006/relationships/image" Target="../media/image4012.png"/><Relationship Id="rId262" Type="http://schemas.openxmlformats.org/officeDocument/2006/relationships/customXml" Target="../ink/ink4141.xml"/><Relationship Id="rId318" Type="http://schemas.openxmlformats.org/officeDocument/2006/relationships/customXml" Target="../ink/ink4169.xml"/><Relationship Id="rId525" Type="http://schemas.openxmlformats.org/officeDocument/2006/relationships/image" Target="../media/image4244.png"/><Relationship Id="rId99" Type="http://schemas.openxmlformats.org/officeDocument/2006/relationships/image" Target="../media/image4033.png"/><Relationship Id="rId122" Type="http://schemas.openxmlformats.org/officeDocument/2006/relationships/customXml" Target="../ink/ink4071.xml"/><Relationship Id="rId164" Type="http://schemas.openxmlformats.org/officeDocument/2006/relationships/customXml" Target="../ink/ink4092.xml"/><Relationship Id="rId371" Type="http://schemas.openxmlformats.org/officeDocument/2006/relationships/image" Target="../media/image4167.png"/><Relationship Id="rId427" Type="http://schemas.openxmlformats.org/officeDocument/2006/relationships/image" Target="../media/image4195.png"/><Relationship Id="rId469" Type="http://schemas.openxmlformats.org/officeDocument/2006/relationships/image" Target="../media/image4216.png"/><Relationship Id="rId26" Type="http://schemas.openxmlformats.org/officeDocument/2006/relationships/customXml" Target="../ink/ink4023.xml"/><Relationship Id="rId231" Type="http://schemas.openxmlformats.org/officeDocument/2006/relationships/image" Target="../media/image4098.png"/><Relationship Id="rId273" Type="http://schemas.openxmlformats.org/officeDocument/2006/relationships/image" Target="../media/image4118.png"/><Relationship Id="rId329" Type="http://schemas.openxmlformats.org/officeDocument/2006/relationships/image" Target="../media/image4146.png"/><Relationship Id="rId480" Type="http://schemas.openxmlformats.org/officeDocument/2006/relationships/customXml" Target="../ink/ink4250.xml"/><Relationship Id="rId536" Type="http://schemas.openxmlformats.org/officeDocument/2006/relationships/customXml" Target="../ink/ink4278.xml"/><Relationship Id="rId68" Type="http://schemas.openxmlformats.org/officeDocument/2006/relationships/customXml" Target="../ink/ink4044.xml"/><Relationship Id="rId133" Type="http://schemas.openxmlformats.org/officeDocument/2006/relationships/image" Target="../media/image4050.png"/><Relationship Id="rId175" Type="http://schemas.openxmlformats.org/officeDocument/2006/relationships/image" Target="../media/image4070.png"/><Relationship Id="rId340" Type="http://schemas.openxmlformats.org/officeDocument/2006/relationships/customXml" Target="../ink/ink4180.xml"/><Relationship Id="rId200" Type="http://schemas.openxmlformats.org/officeDocument/2006/relationships/customXml" Target="../ink/ink4110.xml"/><Relationship Id="rId382" Type="http://schemas.openxmlformats.org/officeDocument/2006/relationships/customXml" Target="../ink/ink4201.xml"/><Relationship Id="rId438" Type="http://schemas.openxmlformats.org/officeDocument/2006/relationships/customXml" Target="../ink/ink4229.xml"/><Relationship Id="rId242" Type="http://schemas.openxmlformats.org/officeDocument/2006/relationships/customXml" Target="../ink/ink4131.xml"/><Relationship Id="rId284" Type="http://schemas.openxmlformats.org/officeDocument/2006/relationships/customXml" Target="../ink/ink4152.xml"/><Relationship Id="rId491" Type="http://schemas.openxmlformats.org/officeDocument/2006/relationships/image" Target="../media/image4227.png"/><Relationship Id="rId505" Type="http://schemas.openxmlformats.org/officeDocument/2006/relationships/image" Target="../media/image4234.png"/><Relationship Id="rId37" Type="http://schemas.openxmlformats.org/officeDocument/2006/relationships/image" Target="../media/image4002.png"/><Relationship Id="rId79" Type="http://schemas.openxmlformats.org/officeDocument/2006/relationships/image" Target="../media/image4023.png"/><Relationship Id="rId102" Type="http://schemas.openxmlformats.org/officeDocument/2006/relationships/customXml" Target="../ink/ink4061.xml"/><Relationship Id="rId144" Type="http://schemas.openxmlformats.org/officeDocument/2006/relationships/customXml" Target="../ink/ink4082.xml"/><Relationship Id="rId547" Type="http://schemas.openxmlformats.org/officeDocument/2006/relationships/image" Target="../media/image4255.png"/><Relationship Id="rId90" Type="http://schemas.openxmlformats.org/officeDocument/2006/relationships/customXml" Target="../ink/ink4055.xml"/><Relationship Id="rId186" Type="http://schemas.openxmlformats.org/officeDocument/2006/relationships/customXml" Target="../ink/ink4103.xml"/><Relationship Id="rId351" Type="http://schemas.openxmlformats.org/officeDocument/2006/relationships/image" Target="../media/image4157.png"/><Relationship Id="rId393" Type="http://schemas.openxmlformats.org/officeDocument/2006/relationships/image" Target="../media/image4178.png"/><Relationship Id="rId407" Type="http://schemas.openxmlformats.org/officeDocument/2006/relationships/image" Target="../media/image4185.png"/><Relationship Id="rId449" Type="http://schemas.openxmlformats.org/officeDocument/2006/relationships/image" Target="../media/image4206.png"/><Relationship Id="rId211" Type="http://schemas.openxmlformats.org/officeDocument/2006/relationships/image" Target="../media/image4088.png"/><Relationship Id="rId253" Type="http://schemas.openxmlformats.org/officeDocument/2006/relationships/image" Target="../media/image4108.png"/><Relationship Id="rId295" Type="http://schemas.openxmlformats.org/officeDocument/2006/relationships/image" Target="../media/image4129.png"/><Relationship Id="rId309" Type="http://schemas.openxmlformats.org/officeDocument/2006/relationships/image" Target="../media/image4136.png"/><Relationship Id="rId460" Type="http://schemas.openxmlformats.org/officeDocument/2006/relationships/customXml" Target="../ink/ink4240.xml"/><Relationship Id="rId516" Type="http://schemas.openxmlformats.org/officeDocument/2006/relationships/customXml" Target="../ink/ink4268.xml"/><Relationship Id="rId48" Type="http://schemas.openxmlformats.org/officeDocument/2006/relationships/customXml" Target="../ink/ink4034.xml"/><Relationship Id="rId113" Type="http://schemas.openxmlformats.org/officeDocument/2006/relationships/image" Target="../media/image4040.png"/><Relationship Id="rId320" Type="http://schemas.openxmlformats.org/officeDocument/2006/relationships/customXml" Target="../ink/ink4170.xml"/><Relationship Id="rId558" Type="http://schemas.openxmlformats.org/officeDocument/2006/relationships/customXml" Target="../ink/ink4289.xml"/><Relationship Id="rId155" Type="http://schemas.openxmlformats.org/officeDocument/2006/relationships/image" Target="../media/image4060.png"/><Relationship Id="rId197" Type="http://schemas.openxmlformats.org/officeDocument/2006/relationships/image" Target="../media/image4081.png"/><Relationship Id="rId362" Type="http://schemas.openxmlformats.org/officeDocument/2006/relationships/customXml" Target="../ink/ink4191.xml"/><Relationship Id="rId418" Type="http://schemas.openxmlformats.org/officeDocument/2006/relationships/customXml" Target="../ink/ink4219.xml"/><Relationship Id="rId222" Type="http://schemas.openxmlformats.org/officeDocument/2006/relationships/customXml" Target="../ink/ink4121.xml"/><Relationship Id="rId264" Type="http://schemas.openxmlformats.org/officeDocument/2006/relationships/customXml" Target="../ink/ink4142.xml"/><Relationship Id="rId471" Type="http://schemas.openxmlformats.org/officeDocument/2006/relationships/image" Target="../media/image4217.png"/><Relationship Id="rId17" Type="http://schemas.openxmlformats.org/officeDocument/2006/relationships/image" Target="../media/image3992.png"/><Relationship Id="rId59" Type="http://schemas.openxmlformats.org/officeDocument/2006/relationships/image" Target="../media/image4013.png"/><Relationship Id="rId124" Type="http://schemas.openxmlformats.org/officeDocument/2006/relationships/customXml" Target="../ink/ink4072.xml"/><Relationship Id="rId527" Type="http://schemas.openxmlformats.org/officeDocument/2006/relationships/image" Target="../media/image4245.png"/><Relationship Id="rId70" Type="http://schemas.openxmlformats.org/officeDocument/2006/relationships/customXml" Target="../ink/ink4045.xml"/><Relationship Id="rId166" Type="http://schemas.openxmlformats.org/officeDocument/2006/relationships/customXml" Target="../ink/ink4093.xml"/><Relationship Id="rId331" Type="http://schemas.openxmlformats.org/officeDocument/2006/relationships/image" Target="../media/image4147.png"/><Relationship Id="rId373" Type="http://schemas.openxmlformats.org/officeDocument/2006/relationships/image" Target="../media/image4168.png"/><Relationship Id="rId429" Type="http://schemas.openxmlformats.org/officeDocument/2006/relationships/image" Target="../media/image41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099.png"/><Relationship Id="rId440" Type="http://schemas.openxmlformats.org/officeDocument/2006/relationships/customXml" Target="../ink/ink4230.xml"/><Relationship Id="rId28" Type="http://schemas.openxmlformats.org/officeDocument/2006/relationships/customXml" Target="../ink/ink4024.xml"/><Relationship Id="rId275" Type="http://schemas.openxmlformats.org/officeDocument/2006/relationships/image" Target="../media/image4119.png"/><Relationship Id="rId300" Type="http://schemas.openxmlformats.org/officeDocument/2006/relationships/customXml" Target="../ink/ink4160.xml"/><Relationship Id="rId482" Type="http://schemas.openxmlformats.org/officeDocument/2006/relationships/customXml" Target="../ink/ink4251.xml"/><Relationship Id="rId538" Type="http://schemas.openxmlformats.org/officeDocument/2006/relationships/customXml" Target="../ink/ink4279.xml"/><Relationship Id="rId81" Type="http://schemas.openxmlformats.org/officeDocument/2006/relationships/image" Target="../media/image4024.png"/><Relationship Id="rId135" Type="http://schemas.openxmlformats.org/officeDocument/2006/relationships/image" Target="../media/image4051.png"/><Relationship Id="rId177" Type="http://schemas.openxmlformats.org/officeDocument/2006/relationships/image" Target="../media/image4071.png"/><Relationship Id="rId342" Type="http://schemas.openxmlformats.org/officeDocument/2006/relationships/customXml" Target="../ink/ink4181.xml"/><Relationship Id="rId384" Type="http://schemas.openxmlformats.org/officeDocument/2006/relationships/customXml" Target="../ink/ink4202.xml"/><Relationship Id="rId202" Type="http://schemas.openxmlformats.org/officeDocument/2006/relationships/customXml" Target="../ink/ink4111.xml"/><Relationship Id="rId244" Type="http://schemas.openxmlformats.org/officeDocument/2006/relationships/customXml" Target="../ink/ink4132.xml"/><Relationship Id="rId39" Type="http://schemas.openxmlformats.org/officeDocument/2006/relationships/image" Target="../media/image4003.png"/><Relationship Id="rId286" Type="http://schemas.openxmlformats.org/officeDocument/2006/relationships/customXml" Target="../ink/ink4153.xml"/><Relationship Id="rId451" Type="http://schemas.openxmlformats.org/officeDocument/2006/relationships/image" Target="../media/image4207.png"/><Relationship Id="rId493" Type="http://schemas.openxmlformats.org/officeDocument/2006/relationships/image" Target="../media/image4228.png"/><Relationship Id="rId507" Type="http://schemas.openxmlformats.org/officeDocument/2006/relationships/image" Target="../media/image4235.png"/><Relationship Id="rId549" Type="http://schemas.openxmlformats.org/officeDocument/2006/relationships/image" Target="../media/image4256.png"/><Relationship Id="rId50" Type="http://schemas.openxmlformats.org/officeDocument/2006/relationships/customXml" Target="../ink/ink4035.xml"/><Relationship Id="rId104" Type="http://schemas.openxmlformats.org/officeDocument/2006/relationships/customXml" Target="../ink/ink4062.xml"/><Relationship Id="rId146" Type="http://schemas.openxmlformats.org/officeDocument/2006/relationships/customXml" Target="../ink/ink4083.xml"/><Relationship Id="rId188" Type="http://schemas.openxmlformats.org/officeDocument/2006/relationships/customXml" Target="../ink/ink4104.xml"/><Relationship Id="rId311" Type="http://schemas.openxmlformats.org/officeDocument/2006/relationships/image" Target="../media/image4137.png"/><Relationship Id="rId353" Type="http://schemas.openxmlformats.org/officeDocument/2006/relationships/image" Target="../media/image4158.png"/><Relationship Id="rId395" Type="http://schemas.openxmlformats.org/officeDocument/2006/relationships/image" Target="../media/image4179.png"/><Relationship Id="rId409" Type="http://schemas.openxmlformats.org/officeDocument/2006/relationships/image" Target="../media/image4186.png"/><Relationship Id="rId560" Type="http://schemas.openxmlformats.org/officeDocument/2006/relationships/customXml" Target="../ink/ink4290.xml"/><Relationship Id="rId92" Type="http://schemas.openxmlformats.org/officeDocument/2006/relationships/customXml" Target="../ink/ink4056.xml"/><Relationship Id="rId213" Type="http://schemas.openxmlformats.org/officeDocument/2006/relationships/image" Target="../media/image4089.png"/><Relationship Id="rId420" Type="http://schemas.openxmlformats.org/officeDocument/2006/relationships/customXml" Target="../ink/ink4220.xml"/><Relationship Id="rId255" Type="http://schemas.openxmlformats.org/officeDocument/2006/relationships/image" Target="../media/image4109.png"/><Relationship Id="rId297" Type="http://schemas.openxmlformats.org/officeDocument/2006/relationships/image" Target="../media/image4130.png"/><Relationship Id="rId462" Type="http://schemas.openxmlformats.org/officeDocument/2006/relationships/customXml" Target="../ink/ink4241.xml"/><Relationship Id="rId518" Type="http://schemas.openxmlformats.org/officeDocument/2006/relationships/customXml" Target="../ink/ink4269.xml"/><Relationship Id="rId115" Type="http://schemas.openxmlformats.org/officeDocument/2006/relationships/image" Target="../media/image4041.png"/><Relationship Id="rId157" Type="http://schemas.openxmlformats.org/officeDocument/2006/relationships/image" Target="../media/image4061.png"/><Relationship Id="rId322" Type="http://schemas.openxmlformats.org/officeDocument/2006/relationships/customXml" Target="../ink/ink4171.xml"/><Relationship Id="rId364" Type="http://schemas.openxmlformats.org/officeDocument/2006/relationships/customXml" Target="../ink/ink4192.xml"/><Relationship Id="rId61" Type="http://schemas.openxmlformats.org/officeDocument/2006/relationships/image" Target="../media/image4014.png"/><Relationship Id="rId199" Type="http://schemas.openxmlformats.org/officeDocument/2006/relationships/image" Target="../media/image4082.png"/><Relationship Id="rId19" Type="http://schemas.openxmlformats.org/officeDocument/2006/relationships/image" Target="../media/image3993.png"/><Relationship Id="rId224" Type="http://schemas.openxmlformats.org/officeDocument/2006/relationships/customXml" Target="../ink/ink4122.xml"/><Relationship Id="rId266" Type="http://schemas.openxmlformats.org/officeDocument/2006/relationships/customXml" Target="../ink/ink4143.xml"/><Relationship Id="rId431" Type="http://schemas.openxmlformats.org/officeDocument/2006/relationships/image" Target="../media/image4197.png"/><Relationship Id="rId473" Type="http://schemas.openxmlformats.org/officeDocument/2006/relationships/image" Target="../media/image4218.png"/><Relationship Id="rId529" Type="http://schemas.openxmlformats.org/officeDocument/2006/relationships/image" Target="../media/image4246.png"/><Relationship Id="rId30" Type="http://schemas.openxmlformats.org/officeDocument/2006/relationships/customXml" Target="../ink/ink4025.xml"/><Relationship Id="rId126" Type="http://schemas.openxmlformats.org/officeDocument/2006/relationships/customXml" Target="../ink/ink4073.xml"/><Relationship Id="rId168" Type="http://schemas.openxmlformats.org/officeDocument/2006/relationships/customXml" Target="../ink/ink4094.xml"/><Relationship Id="rId333" Type="http://schemas.openxmlformats.org/officeDocument/2006/relationships/image" Target="../media/image4148.png"/><Relationship Id="rId540" Type="http://schemas.openxmlformats.org/officeDocument/2006/relationships/customXml" Target="../ink/ink4280.xml"/><Relationship Id="rId72" Type="http://schemas.openxmlformats.org/officeDocument/2006/relationships/customXml" Target="../ink/ink4046.xml"/><Relationship Id="rId375" Type="http://schemas.openxmlformats.org/officeDocument/2006/relationships/image" Target="../media/image4169.png"/><Relationship Id="rId3" Type="http://schemas.openxmlformats.org/officeDocument/2006/relationships/image" Target="../media/image3985.png"/><Relationship Id="rId235" Type="http://schemas.openxmlformats.org/officeDocument/2006/relationships/image" Target="../media/image4100.png"/><Relationship Id="rId277" Type="http://schemas.openxmlformats.org/officeDocument/2006/relationships/image" Target="../media/image4120.png"/><Relationship Id="rId400" Type="http://schemas.openxmlformats.org/officeDocument/2006/relationships/customXml" Target="../ink/ink4210.xml"/><Relationship Id="rId442" Type="http://schemas.openxmlformats.org/officeDocument/2006/relationships/customXml" Target="../ink/ink4231.xml"/><Relationship Id="rId484" Type="http://schemas.openxmlformats.org/officeDocument/2006/relationships/customXml" Target="../ink/ink4252.xml"/><Relationship Id="rId137" Type="http://schemas.openxmlformats.org/officeDocument/2006/relationships/image" Target="../media/image4052.png"/><Relationship Id="rId302" Type="http://schemas.openxmlformats.org/officeDocument/2006/relationships/customXml" Target="../ink/ink4161.xml"/><Relationship Id="rId344" Type="http://schemas.openxmlformats.org/officeDocument/2006/relationships/customXml" Target="../ink/ink4182.xml"/><Relationship Id="rId41" Type="http://schemas.openxmlformats.org/officeDocument/2006/relationships/image" Target="../media/image4004.png"/><Relationship Id="rId83" Type="http://schemas.openxmlformats.org/officeDocument/2006/relationships/image" Target="../media/image4025.png"/><Relationship Id="rId179" Type="http://schemas.openxmlformats.org/officeDocument/2006/relationships/image" Target="../media/image4072.png"/><Relationship Id="rId386" Type="http://schemas.openxmlformats.org/officeDocument/2006/relationships/customXml" Target="../ink/ink4203.xml"/><Relationship Id="rId551" Type="http://schemas.openxmlformats.org/officeDocument/2006/relationships/image" Target="../media/image4257.png"/><Relationship Id="rId190" Type="http://schemas.openxmlformats.org/officeDocument/2006/relationships/customXml" Target="../ink/ink4105.xml"/><Relationship Id="rId204" Type="http://schemas.openxmlformats.org/officeDocument/2006/relationships/customXml" Target="../ink/ink4112.xml"/><Relationship Id="rId246" Type="http://schemas.openxmlformats.org/officeDocument/2006/relationships/customXml" Target="../ink/ink4133.xml"/><Relationship Id="rId288" Type="http://schemas.openxmlformats.org/officeDocument/2006/relationships/customXml" Target="../ink/ink4154.xml"/><Relationship Id="rId411" Type="http://schemas.openxmlformats.org/officeDocument/2006/relationships/image" Target="../media/image4187.png"/><Relationship Id="rId453" Type="http://schemas.openxmlformats.org/officeDocument/2006/relationships/image" Target="../media/image4208.png"/><Relationship Id="rId509" Type="http://schemas.openxmlformats.org/officeDocument/2006/relationships/image" Target="../media/image4236.png"/><Relationship Id="rId106" Type="http://schemas.openxmlformats.org/officeDocument/2006/relationships/customXml" Target="../ink/ink4063.xml"/><Relationship Id="rId313" Type="http://schemas.openxmlformats.org/officeDocument/2006/relationships/image" Target="../media/image4138.png"/><Relationship Id="rId495" Type="http://schemas.openxmlformats.org/officeDocument/2006/relationships/image" Target="../media/image4229.png"/><Relationship Id="rId10" Type="http://schemas.openxmlformats.org/officeDocument/2006/relationships/customXml" Target="../ink/ink4015.xml"/><Relationship Id="rId52" Type="http://schemas.openxmlformats.org/officeDocument/2006/relationships/customXml" Target="../ink/ink4036.xml"/><Relationship Id="rId94" Type="http://schemas.openxmlformats.org/officeDocument/2006/relationships/customXml" Target="../ink/ink4057.xml"/><Relationship Id="rId148" Type="http://schemas.openxmlformats.org/officeDocument/2006/relationships/customXml" Target="../ink/ink4084.xml"/><Relationship Id="rId355" Type="http://schemas.openxmlformats.org/officeDocument/2006/relationships/image" Target="../media/image4159.png"/><Relationship Id="rId397" Type="http://schemas.openxmlformats.org/officeDocument/2006/relationships/image" Target="../media/image4180.png"/><Relationship Id="rId520" Type="http://schemas.openxmlformats.org/officeDocument/2006/relationships/customXml" Target="../ink/ink4270.xml"/><Relationship Id="rId562" Type="http://schemas.openxmlformats.org/officeDocument/2006/relationships/customXml" Target="../ink/ink4291.xml"/><Relationship Id="rId215" Type="http://schemas.openxmlformats.org/officeDocument/2006/relationships/image" Target="../media/image4090.png"/><Relationship Id="rId257" Type="http://schemas.openxmlformats.org/officeDocument/2006/relationships/image" Target="../media/image4110.png"/><Relationship Id="rId422" Type="http://schemas.openxmlformats.org/officeDocument/2006/relationships/customXml" Target="../ink/ink4221.xml"/><Relationship Id="rId464" Type="http://schemas.openxmlformats.org/officeDocument/2006/relationships/customXml" Target="../ink/ink4242.xml"/><Relationship Id="rId299" Type="http://schemas.openxmlformats.org/officeDocument/2006/relationships/image" Target="../media/image4131.png"/><Relationship Id="rId63" Type="http://schemas.openxmlformats.org/officeDocument/2006/relationships/image" Target="../media/image4015.png"/><Relationship Id="rId159" Type="http://schemas.openxmlformats.org/officeDocument/2006/relationships/image" Target="../media/image4062.png"/><Relationship Id="rId366" Type="http://schemas.openxmlformats.org/officeDocument/2006/relationships/customXml" Target="../ink/ink4193.xml"/><Relationship Id="rId226" Type="http://schemas.openxmlformats.org/officeDocument/2006/relationships/customXml" Target="../ink/ink4123.xml"/><Relationship Id="rId433" Type="http://schemas.openxmlformats.org/officeDocument/2006/relationships/image" Target="../media/image4198.png"/><Relationship Id="rId74" Type="http://schemas.openxmlformats.org/officeDocument/2006/relationships/customXml" Target="../ink/ink4047.xml"/><Relationship Id="rId377" Type="http://schemas.openxmlformats.org/officeDocument/2006/relationships/image" Target="../media/image4170.png"/><Relationship Id="rId500" Type="http://schemas.openxmlformats.org/officeDocument/2006/relationships/customXml" Target="../ink/ink4260.xml"/><Relationship Id="rId5" Type="http://schemas.openxmlformats.org/officeDocument/2006/relationships/image" Target="../media/image3986.png"/><Relationship Id="rId237" Type="http://schemas.openxmlformats.org/officeDocument/2006/relationships/image" Target="../media/image4101.png"/><Relationship Id="rId444" Type="http://schemas.openxmlformats.org/officeDocument/2006/relationships/customXml" Target="../ink/ink4232.xml"/><Relationship Id="rId290" Type="http://schemas.openxmlformats.org/officeDocument/2006/relationships/customXml" Target="../ink/ink4155.xml"/><Relationship Id="rId304" Type="http://schemas.openxmlformats.org/officeDocument/2006/relationships/customXml" Target="../ink/ink4162.xml"/><Relationship Id="rId388" Type="http://schemas.openxmlformats.org/officeDocument/2006/relationships/customXml" Target="../ink/ink4204.xml"/><Relationship Id="rId511" Type="http://schemas.openxmlformats.org/officeDocument/2006/relationships/image" Target="../media/image4237.png"/><Relationship Id="rId85" Type="http://schemas.openxmlformats.org/officeDocument/2006/relationships/image" Target="../media/image4026.png"/><Relationship Id="rId150" Type="http://schemas.openxmlformats.org/officeDocument/2006/relationships/customXml" Target="../ink/ink4085.xml"/><Relationship Id="rId248" Type="http://schemas.openxmlformats.org/officeDocument/2006/relationships/customXml" Target="../ink/ink4134.xml"/><Relationship Id="rId455" Type="http://schemas.openxmlformats.org/officeDocument/2006/relationships/image" Target="../media/image4209.png"/><Relationship Id="rId12" Type="http://schemas.openxmlformats.org/officeDocument/2006/relationships/customXml" Target="../ink/ink4016.xml"/><Relationship Id="rId108" Type="http://schemas.openxmlformats.org/officeDocument/2006/relationships/customXml" Target="../ink/ink4064.xml"/><Relationship Id="rId315" Type="http://schemas.openxmlformats.org/officeDocument/2006/relationships/image" Target="../media/image4139.png"/><Relationship Id="rId522" Type="http://schemas.openxmlformats.org/officeDocument/2006/relationships/customXml" Target="../ink/ink4271.xml"/><Relationship Id="rId96" Type="http://schemas.openxmlformats.org/officeDocument/2006/relationships/customXml" Target="../ink/ink4058.xml"/><Relationship Id="rId161" Type="http://schemas.openxmlformats.org/officeDocument/2006/relationships/image" Target="../media/image4063.png"/><Relationship Id="rId399" Type="http://schemas.openxmlformats.org/officeDocument/2006/relationships/image" Target="../media/image4181.png"/><Relationship Id="rId259" Type="http://schemas.openxmlformats.org/officeDocument/2006/relationships/image" Target="../media/image4111.png"/><Relationship Id="rId466" Type="http://schemas.openxmlformats.org/officeDocument/2006/relationships/customXml" Target="../ink/ink4243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19.png"/><Relationship Id="rId299" Type="http://schemas.openxmlformats.org/officeDocument/2006/relationships/image" Target="../media/image4410.png"/><Relationship Id="rId21" Type="http://schemas.openxmlformats.org/officeDocument/2006/relationships/image" Target="../media/image4273.png"/><Relationship Id="rId63" Type="http://schemas.openxmlformats.org/officeDocument/2006/relationships/image" Target="../media/image4293.png"/><Relationship Id="rId159" Type="http://schemas.openxmlformats.org/officeDocument/2006/relationships/image" Target="../media/image4340.png"/><Relationship Id="rId324" Type="http://schemas.openxmlformats.org/officeDocument/2006/relationships/customXml" Target="../ink/ink4453.xml"/><Relationship Id="rId366" Type="http://schemas.openxmlformats.org/officeDocument/2006/relationships/customXml" Target="../ink/ink4474.xml"/><Relationship Id="rId170" Type="http://schemas.openxmlformats.org/officeDocument/2006/relationships/customXml" Target="../ink/ink4376.xml"/><Relationship Id="rId226" Type="http://schemas.openxmlformats.org/officeDocument/2006/relationships/customXml" Target="../ink/ink4404.xml"/><Relationship Id="rId433" Type="http://schemas.openxmlformats.org/officeDocument/2006/relationships/image" Target="../media/image4477.png"/><Relationship Id="rId268" Type="http://schemas.openxmlformats.org/officeDocument/2006/relationships/customXml" Target="../ink/ink4425.xml"/><Relationship Id="rId32" Type="http://schemas.openxmlformats.org/officeDocument/2006/relationships/customXml" Target="../ink/ink4307.xml"/><Relationship Id="rId74" Type="http://schemas.openxmlformats.org/officeDocument/2006/relationships/customXml" Target="../ink/ink4328.xml"/><Relationship Id="rId128" Type="http://schemas.openxmlformats.org/officeDocument/2006/relationships/customXml" Target="../ink/ink4355.xml"/><Relationship Id="rId335" Type="http://schemas.openxmlformats.org/officeDocument/2006/relationships/image" Target="../media/image4428.png"/><Relationship Id="rId377" Type="http://schemas.openxmlformats.org/officeDocument/2006/relationships/image" Target="../media/image4449.png"/><Relationship Id="rId5" Type="http://schemas.openxmlformats.org/officeDocument/2006/relationships/image" Target="../media/image4265.png"/><Relationship Id="rId181" Type="http://schemas.openxmlformats.org/officeDocument/2006/relationships/image" Target="../media/image4351.png"/><Relationship Id="rId237" Type="http://schemas.openxmlformats.org/officeDocument/2006/relationships/image" Target="../media/image4379.png"/><Relationship Id="rId402" Type="http://schemas.openxmlformats.org/officeDocument/2006/relationships/customXml" Target="../ink/ink4492.xml"/><Relationship Id="rId279" Type="http://schemas.openxmlformats.org/officeDocument/2006/relationships/image" Target="../media/image4400.png"/><Relationship Id="rId43" Type="http://schemas.openxmlformats.org/officeDocument/2006/relationships/image" Target="../media/image4284.png"/><Relationship Id="rId139" Type="http://schemas.openxmlformats.org/officeDocument/2006/relationships/image" Target="../media/image4330.png"/><Relationship Id="rId290" Type="http://schemas.openxmlformats.org/officeDocument/2006/relationships/customXml" Target="../ink/ink4436.xml"/><Relationship Id="rId304" Type="http://schemas.openxmlformats.org/officeDocument/2006/relationships/customXml" Target="../ink/ink4443.xml"/><Relationship Id="rId346" Type="http://schemas.openxmlformats.org/officeDocument/2006/relationships/customXml" Target="../ink/ink4464.xml"/><Relationship Id="rId388" Type="http://schemas.openxmlformats.org/officeDocument/2006/relationships/customXml" Target="../ink/ink4485.xml"/><Relationship Id="rId85" Type="http://schemas.openxmlformats.org/officeDocument/2006/relationships/image" Target="../media/image4304.png"/><Relationship Id="rId150" Type="http://schemas.openxmlformats.org/officeDocument/2006/relationships/customXml" Target="../ink/ink4366.xml"/><Relationship Id="rId192" Type="http://schemas.openxmlformats.org/officeDocument/2006/relationships/customXml" Target="../ink/ink4387.xml"/><Relationship Id="rId206" Type="http://schemas.openxmlformats.org/officeDocument/2006/relationships/customXml" Target="../ink/ink4394.xml"/><Relationship Id="rId413" Type="http://schemas.openxmlformats.org/officeDocument/2006/relationships/image" Target="../media/image4467.png"/><Relationship Id="rId248" Type="http://schemas.openxmlformats.org/officeDocument/2006/relationships/customXml" Target="../ink/ink4415.xml"/><Relationship Id="rId12" Type="http://schemas.openxmlformats.org/officeDocument/2006/relationships/customXml" Target="../ink/ink4297.xml"/><Relationship Id="rId108" Type="http://schemas.openxmlformats.org/officeDocument/2006/relationships/customXml" Target="../ink/ink4345.xml"/><Relationship Id="rId315" Type="http://schemas.openxmlformats.org/officeDocument/2006/relationships/image" Target="../media/image4418.png"/><Relationship Id="rId357" Type="http://schemas.openxmlformats.org/officeDocument/2006/relationships/image" Target="../media/image4439.png"/><Relationship Id="rId54" Type="http://schemas.openxmlformats.org/officeDocument/2006/relationships/customXml" Target="../ink/ink4318.xml"/><Relationship Id="rId96" Type="http://schemas.openxmlformats.org/officeDocument/2006/relationships/customXml" Target="../ink/ink4339.xml"/><Relationship Id="rId161" Type="http://schemas.openxmlformats.org/officeDocument/2006/relationships/image" Target="../media/image4341.png"/><Relationship Id="rId217" Type="http://schemas.openxmlformats.org/officeDocument/2006/relationships/image" Target="../media/image4369.png"/><Relationship Id="rId399" Type="http://schemas.openxmlformats.org/officeDocument/2006/relationships/image" Target="../media/image4460.png"/><Relationship Id="rId259" Type="http://schemas.openxmlformats.org/officeDocument/2006/relationships/image" Target="../media/image4390.png"/><Relationship Id="rId424" Type="http://schemas.openxmlformats.org/officeDocument/2006/relationships/customXml" Target="../ink/ink4503.xml"/><Relationship Id="rId23" Type="http://schemas.openxmlformats.org/officeDocument/2006/relationships/image" Target="../media/image4274.png"/><Relationship Id="rId119" Type="http://schemas.openxmlformats.org/officeDocument/2006/relationships/image" Target="../media/image4320.png"/><Relationship Id="rId270" Type="http://schemas.openxmlformats.org/officeDocument/2006/relationships/customXml" Target="../ink/ink4426.xml"/><Relationship Id="rId326" Type="http://schemas.openxmlformats.org/officeDocument/2006/relationships/customXml" Target="../ink/ink4454.xml"/><Relationship Id="rId65" Type="http://schemas.openxmlformats.org/officeDocument/2006/relationships/image" Target="../media/image4294.png"/><Relationship Id="rId130" Type="http://schemas.openxmlformats.org/officeDocument/2006/relationships/customXml" Target="../ink/ink4356.xml"/><Relationship Id="rId368" Type="http://schemas.openxmlformats.org/officeDocument/2006/relationships/customXml" Target="../ink/ink4475.xml"/><Relationship Id="rId172" Type="http://schemas.openxmlformats.org/officeDocument/2006/relationships/customXml" Target="../ink/ink4377.xml"/><Relationship Id="rId228" Type="http://schemas.openxmlformats.org/officeDocument/2006/relationships/customXml" Target="../ink/ink4405.xml"/><Relationship Id="rId435" Type="http://schemas.openxmlformats.org/officeDocument/2006/relationships/image" Target="../media/image4478.png"/><Relationship Id="rId281" Type="http://schemas.openxmlformats.org/officeDocument/2006/relationships/image" Target="../media/image4401.png"/><Relationship Id="rId337" Type="http://schemas.openxmlformats.org/officeDocument/2006/relationships/image" Target="../media/image4429.png"/><Relationship Id="rId34" Type="http://schemas.openxmlformats.org/officeDocument/2006/relationships/customXml" Target="../ink/ink4308.xml"/><Relationship Id="rId76" Type="http://schemas.openxmlformats.org/officeDocument/2006/relationships/customXml" Target="../ink/ink4329.xml"/><Relationship Id="rId141" Type="http://schemas.openxmlformats.org/officeDocument/2006/relationships/image" Target="../media/image4331.png"/><Relationship Id="rId379" Type="http://schemas.openxmlformats.org/officeDocument/2006/relationships/image" Target="../media/image4450.png"/><Relationship Id="rId7" Type="http://schemas.openxmlformats.org/officeDocument/2006/relationships/image" Target="../media/image4266.png"/><Relationship Id="rId183" Type="http://schemas.openxmlformats.org/officeDocument/2006/relationships/image" Target="../media/image4352.png"/><Relationship Id="rId239" Type="http://schemas.openxmlformats.org/officeDocument/2006/relationships/image" Target="../media/image4380.png"/><Relationship Id="rId390" Type="http://schemas.openxmlformats.org/officeDocument/2006/relationships/customXml" Target="../ink/ink4486.xml"/><Relationship Id="rId404" Type="http://schemas.openxmlformats.org/officeDocument/2006/relationships/customXml" Target="../ink/ink4493.xml"/><Relationship Id="rId250" Type="http://schemas.openxmlformats.org/officeDocument/2006/relationships/customXml" Target="../ink/ink4416.xml"/><Relationship Id="rId292" Type="http://schemas.openxmlformats.org/officeDocument/2006/relationships/customXml" Target="../ink/ink4437.xml"/><Relationship Id="rId306" Type="http://schemas.openxmlformats.org/officeDocument/2006/relationships/customXml" Target="../ink/ink4444.xml"/><Relationship Id="rId45" Type="http://schemas.openxmlformats.org/officeDocument/2006/relationships/image" Target="../media/image4285.png"/><Relationship Id="rId87" Type="http://schemas.openxmlformats.org/officeDocument/2006/relationships/image" Target="../media/image4305.png"/><Relationship Id="rId110" Type="http://schemas.openxmlformats.org/officeDocument/2006/relationships/customXml" Target="../ink/ink4346.xml"/><Relationship Id="rId348" Type="http://schemas.openxmlformats.org/officeDocument/2006/relationships/customXml" Target="../ink/ink4465.xml"/><Relationship Id="rId152" Type="http://schemas.openxmlformats.org/officeDocument/2006/relationships/customXml" Target="../ink/ink4367.xml"/><Relationship Id="rId194" Type="http://schemas.openxmlformats.org/officeDocument/2006/relationships/customXml" Target="../ink/ink4388.xml"/><Relationship Id="rId208" Type="http://schemas.openxmlformats.org/officeDocument/2006/relationships/customXml" Target="../ink/ink4395.xml"/><Relationship Id="rId415" Type="http://schemas.openxmlformats.org/officeDocument/2006/relationships/image" Target="../media/image4468.png"/><Relationship Id="rId261" Type="http://schemas.openxmlformats.org/officeDocument/2006/relationships/image" Target="../media/image4391.png"/><Relationship Id="rId14" Type="http://schemas.openxmlformats.org/officeDocument/2006/relationships/customXml" Target="../ink/ink4298.xml"/><Relationship Id="rId56" Type="http://schemas.openxmlformats.org/officeDocument/2006/relationships/customXml" Target="../ink/ink4319.xml"/><Relationship Id="rId317" Type="http://schemas.openxmlformats.org/officeDocument/2006/relationships/image" Target="../media/image4419.png"/><Relationship Id="rId359" Type="http://schemas.openxmlformats.org/officeDocument/2006/relationships/image" Target="../media/image4440.png"/><Relationship Id="rId98" Type="http://schemas.openxmlformats.org/officeDocument/2006/relationships/customXml" Target="../ink/ink4340.xml"/><Relationship Id="rId121" Type="http://schemas.openxmlformats.org/officeDocument/2006/relationships/image" Target="../media/image4321.png"/><Relationship Id="rId163" Type="http://schemas.openxmlformats.org/officeDocument/2006/relationships/image" Target="../media/image4342.png"/><Relationship Id="rId219" Type="http://schemas.openxmlformats.org/officeDocument/2006/relationships/image" Target="../media/image4370.png"/><Relationship Id="rId370" Type="http://schemas.openxmlformats.org/officeDocument/2006/relationships/customXml" Target="../ink/ink4476.xml"/><Relationship Id="rId426" Type="http://schemas.openxmlformats.org/officeDocument/2006/relationships/customXml" Target="../ink/ink4504.xml"/><Relationship Id="rId230" Type="http://schemas.openxmlformats.org/officeDocument/2006/relationships/customXml" Target="../ink/ink4406.xml"/><Relationship Id="rId25" Type="http://schemas.openxmlformats.org/officeDocument/2006/relationships/image" Target="../media/image4275.png"/><Relationship Id="rId67" Type="http://schemas.openxmlformats.org/officeDocument/2006/relationships/image" Target="../media/image4295.png"/><Relationship Id="rId272" Type="http://schemas.openxmlformats.org/officeDocument/2006/relationships/customXml" Target="../ink/ink4427.xml"/><Relationship Id="rId328" Type="http://schemas.openxmlformats.org/officeDocument/2006/relationships/customXml" Target="../ink/ink4455.xml"/><Relationship Id="rId132" Type="http://schemas.openxmlformats.org/officeDocument/2006/relationships/customXml" Target="../ink/ink4357.xml"/><Relationship Id="rId174" Type="http://schemas.openxmlformats.org/officeDocument/2006/relationships/customXml" Target="../ink/ink4378.xml"/><Relationship Id="rId381" Type="http://schemas.openxmlformats.org/officeDocument/2006/relationships/image" Target="../media/image4451.png"/><Relationship Id="rId241" Type="http://schemas.openxmlformats.org/officeDocument/2006/relationships/image" Target="../media/image4381.png"/><Relationship Id="rId437" Type="http://schemas.openxmlformats.org/officeDocument/2006/relationships/image" Target="../media/image4479.png"/><Relationship Id="rId36" Type="http://schemas.openxmlformats.org/officeDocument/2006/relationships/customXml" Target="../ink/ink4309.xml"/><Relationship Id="rId283" Type="http://schemas.openxmlformats.org/officeDocument/2006/relationships/image" Target="../media/image4402.png"/><Relationship Id="rId339" Type="http://schemas.openxmlformats.org/officeDocument/2006/relationships/image" Target="../media/image4430.png"/><Relationship Id="rId78" Type="http://schemas.openxmlformats.org/officeDocument/2006/relationships/customXml" Target="../ink/ink4330.xml"/><Relationship Id="rId101" Type="http://schemas.openxmlformats.org/officeDocument/2006/relationships/image" Target="../media/image4312.png"/><Relationship Id="rId143" Type="http://schemas.openxmlformats.org/officeDocument/2006/relationships/image" Target="../media/image4332.png"/><Relationship Id="rId185" Type="http://schemas.openxmlformats.org/officeDocument/2006/relationships/image" Target="../media/image4353.png"/><Relationship Id="rId350" Type="http://schemas.openxmlformats.org/officeDocument/2006/relationships/customXml" Target="../ink/ink4466.xml"/><Relationship Id="rId406" Type="http://schemas.openxmlformats.org/officeDocument/2006/relationships/customXml" Target="../ink/ink4494.xml"/><Relationship Id="rId9" Type="http://schemas.openxmlformats.org/officeDocument/2006/relationships/image" Target="../media/image4267.png"/><Relationship Id="rId210" Type="http://schemas.openxmlformats.org/officeDocument/2006/relationships/customXml" Target="../ink/ink4396.xml"/><Relationship Id="rId392" Type="http://schemas.openxmlformats.org/officeDocument/2006/relationships/customXml" Target="../ink/ink4487.xml"/><Relationship Id="rId252" Type="http://schemas.openxmlformats.org/officeDocument/2006/relationships/customXml" Target="../ink/ink4417.xml"/><Relationship Id="rId294" Type="http://schemas.openxmlformats.org/officeDocument/2006/relationships/customXml" Target="../ink/ink4438.xml"/><Relationship Id="rId308" Type="http://schemas.openxmlformats.org/officeDocument/2006/relationships/customXml" Target="../ink/ink4445.xml"/><Relationship Id="rId47" Type="http://schemas.openxmlformats.org/officeDocument/2006/relationships/image" Target="../media/image4286.png"/><Relationship Id="rId89" Type="http://schemas.openxmlformats.org/officeDocument/2006/relationships/image" Target="../media/image4306.png"/><Relationship Id="rId112" Type="http://schemas.openxmlformats.org/officeDocument/2006/relationships/customXml" Target="../ink/ink4347.xml"/><Relationship Id="rId154" Type="http://schemas.openxmlformats.org/officeDocument/2006/relationships/customXml" Target="../ink/ink4368.xml"/><Relationship Id="rId361" Type="http://schemas.openxmlformats.org/officeDocument/2006/relationships/image" Target="../media/image4441.png"/><Relationship Id="rId196" Type="http://schemas.openxmlformats.org/officeDocument/2006/relationships/customXml" Target="../ink/ink4389.xml"/><Relationship Id="rId417" Type="http://schemas.openxmlformats.org/officeDocument/2006/relationships/image" Target="../media/image4469.png"/><Relationship Id="rId16" Type="http://schemas.openxmlformats.org/officeDocument/2006/relationships/customXml" Target="../ink/ink4299.xml"/><Relationship Id="rId221" Type="http://schemas.openxmlformats.org/officeDocument/2006/relationships/image" Target="../media/image4371.png"/><Relationship Id="rId263" Type="http://schemas.openxmlformats.org/officeDocument/2006/relationships/image" Target="../media/image4392.png"/><Relationship Id="rId319" Type="http://schemas.openxmlformats.org/officeDocument/2006/relationships/image" Target="../media/image4420.png"/><Relationship Id="rId58" Type="http://schemas.openxmlformats.org/officeDocument/2006/relationships/customXml" Target="../ink/ink4320.xml"/><Relationship Id="rId123" Type="http://schemas.openxmlformats.org/officeDocument/2006/relationships/image" Target="../media/image4322.png"/><Relationship Id="rId330" Type="http://schemas.openxmlformats.org/officeDocument/2006/relationships/customXml" Target="../ink/ink4456.xml"/><Relationship Id="rId165" Type="http://schemas.openxmlformats.org/officeDocument/2006/relationships/image" Target="../media/image4343.png"/><Relationship Id="rId372" Type="http://schemas.openxmlformats.org/officeDocument/2006/relationships/customXml" Target="../ink/ink4477.xml"/><Relationship Id="rId428" Type="http://schemas.openxmlformats.org/officeDocument/2006/relationships/customXml" Target="../ink/ink4505.xml"/><Relationship Id="rId232" Type="http://schemas.openxmlformats.org/officeDocument/2006/relationships/customXml" Target="../ink/ink4407.xml"/><Relationship Id="rId274" Type="http://schemas.openxmlformats.org/officeDocument/2006/relationships/customXml" Target="../ink/ink4428.xml"/><Relationship Id="rId27" Type="http://schemas.openxmlformats.org/officeDocument/2006/relationships/image" Target="../media/image4276.png"/><Relationship Id="rId69" Type="http://schemas.openxmlformats.org/officeDocument/2006/relationships/image" Target="../media/image4296.png"/><Relationship Id="rId134" Type="http://schemas.openxmlformats.org/officeDocument/2006/relationships/customXml" Target="../ink/ink4358.xml"/><Relationship Id="rId80" Type="http://schemas.openxmlformats.org/officeDocument/2006/relationships/customXml" Target="../ink/ink4331.xml"/><Relationship Id="rId176" Type="http://schemas.openxmlformats.org/officeDocument/2006/relationships/customXml" Target="../ink/ink4379.xml"/><Relationship Id="rId341" Type="http://schemas.openxmlformats.org/officeDocument/2006/relationships/image" Target="../media/image4431.png"/><Relationship Id="rId383" Type="http://schemas.openxmlformats.org/officeDocument/2006/relationships/image" Target="../media/image4452.png"/><Relationship Id="rId439" Type="http://schemas.openxmlformats.org/officeDocument/2006/relationships/image" Target="../media/image4480.png"/><Relationship Id="rId201" Type="http://schemas.openxmlformats.org/officeDocument/2006/relationships/image" Target="../media/image4361.png"/><Relationship Id="rId243" Type="http://schemas.openxmlformats.org/officeDocument/2006/relationships/image" Target="../media/image4382.png"/><Relationship Id="rId285" Type="http://schemas.openxmlformats.org/officeDocument/2006/relationships/image" Target="../media/image4403.png"/><Relationship Id="rId38" Type="http://schemas.openxmlformats.org/officeDocument/2006/relationships/customXml" Target="../ink/ink4310.xml"/><Relationship Id="rId103" Type="http://schemas.openxmlformats.org/officeDocument/2006/relationships/image" Target="../media/image4313.png"/><Relationship Id="rId310" Type="http://schemas.openxmlformats.org/officeDocument/2006/relationships/customXml" Target="../ink/ink4446.xml"/><Relationship Id="rId91" Type="http://schemas.openxmlformats.org/officeDocument/2006/relationships/image" Target="../media/image4307.png"/><Relationship Id="rId145" Type="http://schemas.openxmlformats.org/officeDocument/2006/relationships/image" Target="../media/image4333.png"/><Relationship Id="rId187" Type="http://schemas.openxmlformats.org/officeDocument/2006/relationships/image" Target="../media/image4354.png"/><Relationship Id="rId352" Type="http://schemas.openxmlformats.org/officeDocument/2006/relationships/customXml" Target="../ink/ink4467.xml"/><Relationship Id="rId394" Type="http://schemas.openxmlformats.org/officeDocument/2006/relationships/customXml" Target="../ink/ink4488.xml"/><Relationship Id="rId408" Type="http://schemas.openxmlformats.org/officeDocument/2006/relationships/customXml" Target="../ink/ink4495.xml"/><Relationship Id="rId212" Type="http://schemas.openxmlformats.org/officeDocument/2006/relationships/customXml" Target="../ink/ink4397.xml"/><Relationship Id="rId254" Type="http://schemas.openxmlformats.org/officeDocument/2006/relationships/customXml" Target="../ink/ink4418.xml"/><Relationship Id="rId49" Type="http://schemas.openxmlformats.org/officeDocument/2006/relationships/image" Target="../media/image4287.png"/><Relationship Id="rId114" Type="http://schemas.openxmlformats.org/officeDocument/2006/relationships/customXml" Target="../ink/ink4348.xml"/><Relationship Id="rId296" Type="http://schemas.openxmlformats.org/officeDocument/2006/relationships/customXml" Target="../ink/ink4439.xml"/><Relationship Id="rId60" Type="http://schemas.openxmlformats.org/officeDocument/2006/relationships/customXml" Target="../ink/ink4321.xml"/><Relationship Id="rId81" Type="http://schemas.openxmlformats.org/officeDocument/2006/relationships/image" Target="../media/image4302.png"/><Relationship Id="rId135" Type="http://schemas.openxmlformats.org/officeDocument/2006/relationships/image" Target="../media/image4328.png"/><Relationship Id="rId156" Type="http://schemas.openxmlformats.org/officeDocument/2006/relationships/customXml" Target="../ink/ink4369.xml"/><Relationship Id="rId177" Type="http://schemas.openxmlformats.org/officeDocument/2006/relationships/image" Target="../media/image4349.png"/><Relationship Id="rId198" Type="http://schemas.openxmlformats.org/officeDocument/2006/relationships/customXml" Target="../ink/ink4390.xml"/><Relationship Id="rId321" Type="http://schemas.openxmlformats.org/officeDocument/2006/relationships/image" Target="../media/image4421.png"/><Relationship Id="rId342" Type="http://schemas.openxmlformats.org/officeDocument/2006/relationships/customXml" Target="../ink/ink4462.xml"/><Relationship Id="rId363" Type="http://schemas.openxmlformats.org/officeDocument/2006/relationships/image" Target="../media/image4442.png"/><Relationship Id="rId384" Type="http://schemas.openxmlformats.org/officeDocument/2006/relationships/customXml" Target="../ink/ink4483.xml"/><Relationship Id="rId419" Type="http://schemas.openxmlformats.org/officeDocument/2006/relationships/image" Target="../media/image4470.png"/><Relationship Id="rId202" Type="http://schemas.openxmlformats.org/officeDocument/2006/relationships/customXml" Target="../ink/ink4392.xml"/><Relationship Id="rId223" Type="http://schemas.openxmlformats.org/officeDocument/2006/relationships/image" Target="../media/image4372.png"/><Relationship Id="rId244" Type="http://schemas.openxmlformats.org/officeDocument/2006/relationships/customXml" Target="../ink/ink4413.xml"/><Relationship Id="rId430" Type="http://schemas.openxmlformats.org/officeDocument/2006/relationships/customXml" Target="../ink/ink4506.xml"/><Relationship Id="rId18" Type="http://schemas.openxmlformats.org/officeDocument/2006/relationships/customXml" Target="../ink/ink4300.xml"/><Relationship Id="rId39" Type="http://schemas.openxmlformats.org/officeDocument/2006/relationships/image" Target="../media/image4282.png"/><Relationship Id="rId265" Type="http://schemas.openxmlformats.org/officeDocument/2006/relationships/image" Target="../media/image4393.png"/><Relationship Id="rId286" Type="http://schemas.openxmlformats.org/officeDocument/2006/relationships/customXml" Target="../ink/ink4434.xml"/><Relationship Id="rId50" Type="http://schemas.openxmlformats.org/officeDocument/2006/relationships/customXml" Target="../ink/ink4316.xml"/><Relationship Id="rId104" Type="http://schemas.openxmlformats.org/officeDocument/2006/relationships/customXml" Target="../ink/ink4343.xml"/><Relationship Id="rId125" Type="http://schemas.openxmlformats.org/officeDocument/2006/relationships/image" Target="../media/image4323.png"/><Relationship Id="rId146" Type="http://schemas.openxmlformats.org/officeDocument/2006/relationships/customXml" Target="../ink/ink4364.xml"/><Relationship Id="rId167" Type="http://schemas.openxmlformats.org/officeDocument/2006/relationships/image" Target="../media/image4344.png"/><Relationship Id="rId188" Type="http://schemas.openxmlformats.org/officeDocument/2006/relationships/customXml" Target="../ink/ink4385.xml"/><Relationship Id="rId311" Type="http://schemas.openxmlformats.org/officeDocument/2006/relationships/image" Target="../media/image4416.png"/><Relationship Id="rId332" Type="http://schemas.openxmlformats.org/officeDocument/2006/relationships/customXml" Target="../ink/ink4457.xml"/><Relationship Id="rId353" Type="http://schemas.openxmlformats.org/officeDocument/2006/relationships/image" Target="../media/image4437.png"/><Relationship Id="rId374" Type="http://schemas.openxmlformats.org/officeDocument/2006/relationships/customXml" Target="../ink/ink4478.xml"/><Relationship Id="rId395" Type="http://schemas.openxmlformats.org/officeDocument/2006/relationships/image" Target="../media/image4458.png"/><Relationship Id="rId409" Type="http://schemas.openxmlformats.org/officeDocument/2006/relationships/image" Target="../media/image4465.png"/><Relationship Id="rId71" Type="http://schemas.openxmlformats.org/officeDocument/2006/relationships/image" Target="../media/image4297.png"/><Relationship Id="rId92" Type="http://schemas.openxmlformats.org/officeDocument/2006/relationships/customXml" Target="../ink/ink4337.xml"/><Relationship Id="rId213" Type="http://schemas.openxmlformats.org/officeDocument/2006/relationships/image" Target="../media/image4367.png"/><Relationship Id="rId234" Type="http://schemas.openxmlformats.org/officeDocument/2006/relationships/customXml" Target="../ink/ink4408.xml"/><Relationship Id="rId420" Type="http://schemas.openxmlformats.org/officeDocument/2006/relationships/customXml" Target="../ink/ink4501.xml"/><Relationship Id="rId2" Type="http://schemas.openxmlformats.org/officeDocument/2006/relationships/customXml" Target="../ink/ink4292.xml"/><Relationship Id="rId29" Type="http://schemas.openxmlformats.org/officeDocument/2006/relationships/image" Target="../media/image4277.png"/><Relationship Id="rId255" Type="http://schemas.openxmlformats.org/officeDocument/2006/relationships/image" Target="../media/image4388.png"/><Relationship Id="rId276" Type="http://schemas.openxmlformats.org/officeDocument/2006/relationships/customXml" Target="../ink/ink4429.xml"/><Relationship Id="rId297" Type="http://schemas.openxmlformats.org/officeDocument/2006/relationships/image" Target="../media/image4409.png"/><Relationship Id="rId40" Type="http://schemas.openxmlformats.org/officeDocument/2006/relationships/customXml" Target="../ink/ink4311.xml"/><Relationship Id="rId115" Type="http://schemas.openxmlformats.org/officeDocument/2006/relationships/image" Target="../media/image4318.png"/><Relationship Id="rId136" Type="http://schemas.openxmlformats.org/officeDocument/2006/relationships/customXml" Target="../ink/ink4359.xml"/><Relationship Id="rId157" Type="http://schemas.openxmlformats.org/officeDocument/2006/relationships/image" Target="../media/image4339.png"/><Relationship Id="rId178" Type="http://schemas.openxmlformats.org/officeDocument/2006/relationships/customXml" Target="../ink/ink4380.xml"/><Relationship Id="rId301" Type="http://schemas.openxmlformats.org/officeDocument/2006/relationships/image" Target="../media/image4411.png"/><Relationship Id="rId322" Type="http://schemas.openxmlformats.org/officeDocument/2006/relationships/customXml" Target="../ink/ink4452.xml"/><Relationship Id="rId343" Type="http://schemas.openxmlformats.org/officeDocument/2006/relationships/image" Target="../media/image4432.png"/><Relationship Id="rId364" Type="http://schemas.openxmlformats.org/officeDocument/2006/relationships/customXml" Target="../ink/ink4473.xml"/><Relationship Id="rId61" Type="http://schemas.openxmlformats.org/officeDocument/2006/relationships/image" Target="../media/image4292.png"/><Relationship Id="rId82" Type="http://schemas.openxmlformats.org/officeDocument/2006/relationships/customXml" Target="../ink/ink4332.xml"/><Relationship Id="rId199" Type="http://schemas.openxmlformats.org/officeDocument/2006/relationships/image" Target="../media/image4360.png"/><Relationship Id="rId203" Type="http://schemas.openxmlformats.org/officeDocument/2006/relationships/image" Target="../media/image4362.png"/><Relationship Id="rId385" Type="http://schemas.openxmlformats.org/officeDocument/2006/relationships/image" Target="../media/image4453.png"/><Relationship Id="rId19" Type="http://schemas.openxmlformats.org/officeDocument/2006/relationships/image" Target="../media/image4272.png"/><Relationship Id="rId224" Type="http://schemas.openxmlformats.org/officeDocument/2006/relationships/customXml" Target="../ink/ink4403.xml"/><Relationship Id="rId245" Type="http://schemas.openxmlformats.org/officeDocument/2006/relationships/image" Target="../media/image4383.png"/><Relationship Id="rId266" Type="http://schemas.openxmlformats.org/officeDocument/2006/relationships/customXml" Target="../ink/ink4424.xml"/><Relationship Id="rId287" Type="http://schemas.openxmlformats.org/officeDocument/2006/relationships/image" Target="../media/image4404.png"/><Relationship Id="rId410" Type="http://schemas.openxmlformats.org/officeDocument/2006/relationships/customXml" Target="../ink/ink4496.xml"/><Relationship Id="rId431" Type="http://schemas.openxmlformats.org/officeDocument/2006/relationships/image" Target="../media/image4476.png"/><Relationship Id="rId30" Type="http://schemas.openxmlformats.org/officeDocument/2006/relationships/customXml" Target="../ink/ink4306.xml"/><Relationship Id="rId105" Type="http://schemas.openxmlformats.org/officeDocument/2006/relationships/image" Target="../media/image4314.png"/><Relationship Id="rId126" Type="http://schemas.openxmlformats.org/officeDocument/2006/relationships/customXml" Target="../ink/ink4354.xml"/><Relationship Id="rId147" Type="http://schemas.openxmlformats.org/officeDocument/2006/relationships/image" Target="../media/image4334.png"/><Relationship Id="rId168" Type="http://schemas.openxmlformats.org/officeDocument/2006/relationships/customXml" Target="../ink/ink4375.xml"/><Relationship Id="rId312" Type="http://schemas.openxmlformats.org/officeDocument/2006/relationships/customXml" Target="../ink/ink4447.xml"/><Relationship Id="rId333" Type="http://schemas.openxmlformats.org/officeDocument/2006/relationships/image" Target="../media/image4427.png"/><Relationship Id="rId354" Type="http://schemas.openxmlformats.org/officeDocument/2006/relationships/customXml" Target="../ink/ink4468.xml"/><Relationship Id="rId51" Type="http://schemas.openxmlformats.org/officeDocument/2006/relationships/image" Target="../media/image4288.png"/><Relationship Id="rId72" Type="http://schemas.openxmlformats.org/officeDocument/2006/relationships/customXml" Target="../ink/ink4327.xml"/><Relationship Id="rId93" Type="http://schemas.openxmlformats.org/officeDocument/2006/relationships/image" Target="../media/image4308.png"/><Relationship Id="rId189" Type="http://schemas.openxmlformats.org/officeDocument/2006/relationships/image" Target="../media/image4355.png"/><Relationship Id="rId375" Type="http://schemas.openxmlformats.org/officeDocument/2006/relationships/image" Target="../media/image4448.png"/><Relationship Id="rId396" Type="http://schemas.openxmlformats.org/officeDocument/2006/relationships/customXml" Target="../ink/ink4489.xml"/><Relationship Id="rId3" Type="http://schemas.openxmlformats.org/officeDocument/2006/relationships/image" Target="../media/image4264.png"/><Relationship Id="rId214" Type="http://schemas.openxmlformats.org/officeDocument/2006/relationships/customXml" Target="../ink/ink4398.xml"/><Relationship Id="rId235" Type="http://schemas.openxmlformats.org/officeDocument/2006/relationships/image" Target="../media/image4378.png"/><Relationship Id="rId256" Type="http://schemas.openxmlformats.org/officeDocument/2006/relationships/customXml" Target="../ink/ink4419.xml"/><Relationship Id="rId277" Type="http://schemas.openxmlformats.org/officeDocument/2006/relationships/image" Target="../media/image4399.png"/><Relationship Id="rId298" Type="http://schemas.openxmlformats.org/officeDocument/2006/relationships/customXml" Target="../ink/ink4440.xml"/><Relationship Id="rId400" Type="http://schemas.openxmlformats.org/officeDocument/2006/relationships/customXml" Target="../ink/ink4491.xml"/><Relationship Id="rId421" Type="http://schemas.openxmlformats.org/officeDocument/2006/relationships/image" Target="../media/image4471.png"/><Relationship Id="rId116" Type="http://schemas.openxmlformats.org/officeDocument/2006/relationships/customXml" Target="../ink/ink4349.xml"/><Relationship Id="rId137" Type="http://schemas.openxmlformats.org/officeDocument/2006/relationships/image" Target="../media/image4329.png"/><Relationship Id="rId158" Type="http://schemas.openxmlformats.org/officeDocument/2006/relationships/customXml" Target="../ink/ink4370.xml"/><Relationship Id="rId302" Type="http://schemas.openxmlformats.org/officeDocument/2006/relationships/customXml" Target="../ink/ink4442.xml"/><Relationship Id="rId323" Type="http://schemas.openxmlformats.org/officeDocument/2006/relationships/image" Target="../media/image4422.png"/><Relationship Id="rId344" Type="http://schemas.openxmlformats.org/officeDocument/2006/relationships/customXml" Target="../ink/ink4463.xml"/><Relationship Id="rId20" Type="http://schemas.openxmlformats.org/officeDocument/2006/relationships/customXml" Target="../ink/ink4301.xml"/><Relationship Id="rId41" Type="http://schemas.openxmlformats.org/officeDocument/2006/relationships/image" Target="../media/image4283.png"/><Relationship Id="rId62" Type="http://schemas.openxmlformats.org/officeDocument/2006/relationships/customXml" Target="../ink/ink4322.xml"/><Relationship Id="rId83" Type="http://schemas.openxmlformats.org/officeDocument/2006/relationships/image" Target="../media/image4303.png"/><Relationship Id="rId179" Type="http://schemas.openxmlformats.org/officeDocument/2006/relationships/image" Target="../media/image4350.png"/><Relationship Id="rId365" Type="http://schemas.openxmlformats.org/officeDocument/2006/relationships/image" Target="../media/image4443.png"/><Relationship Id="rId386" Type="http://schemas.openxmlformats.org/officeDocument/2006/relationships/customXml" Target="../ink/ink4484.xml"/><Relationship Id="rId190" Type="http://schemas.openxmlformats.org/officeDocument/2006/relationships/customXml" Target="../ink/ink4386.xml"/><Relationship Id="rId204" Type="http://schemas.openxmlformats.org/officeDocument/2006/relationships/customXml" Target="../ink/ink4393.xml"/><Relationship Id="rId225" Type="http://schemas.openxmlformats.org/officeDocument/2006/relationships/image" Target="../media/image4373.png"/><Relationship Id="rId246" Type="http://schemas.openxmlformats.org/officeDocument/2006/relationships/customXml" Target="../ink/ink4414.xml"/><Relationship Id="rId267" Type="http://schemas.openxmlformats.org/officeDocument/2006/relationships/image" Target="../media/image4394.png"/><Relationship Id="rId288" Type="http://schemas.openxmlformats.org/officeDocument/2006/relationships/customXml" Target="../ink/ink4435.xml"/><Relationship Id="rId411" Type="http://schemas.openxmlformats.org/officeDocument/2006/relationships/image" Target="../media/image4466.png"/><Relationship Id="rId432" Type="http://schemas.openxmlformats.org/officeDocument/2006/relationships/customXml" Target="../ink/ink4507.xml"/><Relationship Id="rId106" Type="http://schemas.openxmlformats.org/officeDocument/2006/relationships/customXml" Target="../ink/ink4344.xml"/><Relationship Id="rId127" Type="http://schemas.openxmlformats.org/officeDocument/2006/relationships/image" Target="../media/image4324.png"/><Relationship Id="rId313" Type="http://schemas.openxmlformats.org/officeDocument/2006/relationships/image" Target="../media/image4417.png"/><Relationship Id="rId10" Type="http://schemas.openxmlformats.org/officeDocument/2006/relationships/customXml" Target="../ink/ink4296.xml"/><Relationship Id="rId31" Type="http://schemas.openxmlformats.org/officeDocument/2006/relationships/image" Target="../media/image4278.png"/><Relationship Id="rId52" Type="http://schemas.openxmlformats.org/officeDocument/2006/relationships/customXml" Target="../ink/ink4317.xml"/><Relationship Id="rId73" Type="http://schemas.openxmlformats.org/officeDocument/2006/relationships/image" Target="../media/image4298.png"/><Relationship Id="rId94" Type="http://schemas.openxmlformats.org/officeDocument/2006/relationships/customXml" Target="../ink/ink4338.xml"/><Relationship Id="rId148" Type="http://schemas.openxmlformats.org/officeDocument/2006/relationships/customXml" Target="../ink/ink4365.xml"/><Relationship Id="rId169" Type="http://schemas.openxmlformats.org/officeDocument/2006/relationships/image" Target="../media/image4345.png"/><Relationship Id="rId334" Type="http://schemas.openxmlformats.org/officeDocument/2006/relationships/customXml" Target="../ink/ink4458.xml"/><Relationship Id="rId355" Type="http://schemas.openxmlformats.org/officeDocument/2006/relationships/image" Target="../media/image4438.png"/><Relationship Id="rId376" Type="http://schemas.openxmlformats.org/officeDocument/2006/relationships/customXml" Target="../ink/ink4479.xml"/><Relationship Id="rId397" Type="http://schemas.openxmlformats.org/officeDocument/2006/relationships/image" Target="../media/image4459.png"/><Relationship Id="rId4" Type="http://schemas.openxmlformats.org/officeDocument/2006/relationships/customXml" Target="../ink/ink4293.xml"/><Relationship Id="rId180" Type="http://schemas.openxmlformats.org/officeDocument/2006/relationships/customXml" Target="../ink/ink4381.xml"/><Relationship Id="rId215" Type="http://schemas.openxmlformats.org/officeDocument/2006/relationships/image" Target="../media/image4368.png"/><Relationship Id="rId236" Type="http://schemas.openxmlformats.org/officeDocument/2006/relationships/customXml" Target="../ink/ink4409.xml"/><Relationship Id="rId257" Type="http://schemas.openxmlformats.org/officeDocument/2006/relationships/image" Target="../media/image4389.png"/><Relationship Id="rId278" Type="http://schemas.openxmlformats.org/officeDocument/2006/relationships/customXml" Target="../ink/ink4430.xml"/><Relationship Id="rId401" Type="http://schemas.openxmlformats.org/officeDocument/2006/relationships/image" Target="../media/image4461.png"/><Relationship Id="rId422" Type="http://schemas.openxmlformats.org/officeDocument/2006/relationships/customXml" Target="../ink/ink4502.xml"/><Relationship Id="rId303" Type="http://schemas.openxmlformats.org/officeDocument/2006/relationships/image" Target="../media/image4412.png"/><Relationship Id="rId42" Type="http://schemas.openxmlformats.org/officeDocument/2006/relationships/customXml" Target="../ink/ink4312.xml"/><Relationship Id="rId84" Type="http://schemas.openxmlformats.org/officeDocument/2006/relationships/customXml" Target="../ink/ink4333.xml"/><Relationship Id="rId138" Type="http://schemas.openxmlformats.org/officeDocument/2006/relationships/customXml" Target="../ink/ink4360.xml"/><Relationship Id="rId345" Type="http://schemas.openxmlformats.org/officeDocument/2006/relationships/image" Target="../media/image4433.png"/><Relationship Id="rId387" Type="http://schemas.openxmlformats.org/officeDocument/2006/relationships/image" Target="../media/image4454.png"/><Relationship Id="rId191" Type="http://schemas.openxmlformats.org/officeDocument/2006/relationships/image" Target="../media/image4356.png"/><Relationship Id="rId205" Type="http://schemas.openxmlformats.org/officeDocument/2006/relationships/image" Target="../media/image4363.png"/><Relationship Id="rId247" Type="http://schemas.openxmlformats.org/officeDocument/2006/relationships/image" Target="../media/image4384.png"/><Relationship Id="rId412" Type="http://schemas.openxmlformats.org/officeDocument/2006/relationships/customXml" Target="../ink/ink4497.xml"/><Relationship Id="rId107" Type="http://schemas.openxmlformats.org/officeDocument/2006/relationships/image" Target="../media/image4315.png"/><Relationship Id="rId289" Type="http://schemas.openxmlformats.org/officeDocument/2006/relationships/image" Target="../media/image4405.png"/><Relationship Id="rId11" Type="http://schemas.openxmlformats.org/officeDocument/2006/relationships/image" Target="../media/image4268.png"/><Relationship Id="rId53" Type="http://schemas.openxmlformats.org/officeDocument/2006/relationships/image" Target="../media/image4289.png"/><Relationship Id="rId149" Type="http://schemas.openxmlformats.org/officeDocument/2006/relationships/image" Target="../media/image4335.png"/><Relationship Id="rId314" Type="http://schemas.openxmlformats.org/officeDocument/2006/relationships/customXml" Target="../ink/ink4448.xml"/><Relationship Id="rId356" Type="http://schemas.openxmlformats.org/officeDocument/2006/relationships/customXml" Target="../ink/ink4469.xml"/><Relationship Id="rId398" Type="http://schemas.openxmlformats.org/officeDocument/2006/relationships/customXml" Target="../ink/ink4490.xml"/><Relationship Id="rId95" Type="http://schemas.openxmlformats.org/officeDocument/2006/relationships/image" Target="../media/image4309.png"/><Relationship Id="rId160" Type="http://schemas.openxmlformats.org/officeDocument/2006/relationships/customXml" Target="../ink/ink4371.xml"/><Relationship Id="rId216" Type="http://schemas.openxmlformats.org/officeDocument/2006/relationships/customXml" Target="../ink/ink4399.xml"/><Relationship Id="rId423" Type="http://schemas.openxmlformats.org/officeDocument/2006/relationships/image" Target="../media/image4472.png"/><Relationship Id="rId258" Type="http://schemas.openxmlformats.org/officeDocument/2006/relationships/customXml" Target="../ink/ink4420.xml"/><Relationship Id="rId22" Type="http://schemas.openxmlformats.org/officeDocument/2006/relationships/customXml" Target="../ink/ink4302.xml"/><Relationship Id="rId64" Type="http://schemas.openxmlformats.org/officeDocument/2006/relationships/customXml" Target="../ink/ink4323.xml"/><Relationship Id="rId118" Type="http://schemas.openxmlformats.org/officeDocument/2006/relationships/customXml" Target="../ink/ink4350.xml"/><Relationship Id="rId325" Type="http://schemas.openxmlformats.org/officeDocument/2006/relationships/image" Target="../media/image4423.png"/><Relationship Id="rId367" Type="http://schemas.openxmlformats.org/officeDocument/2006/relationships/image" Target="../media/image4444.png"/><Relationship Id="rId171" Type="http://schemas.openxmlformats.org/officeDocument/2006/relationships/image" Target="../media/image4346.png"/><Relationship Id="rId227" Type="http://schemas.openxmlformats.org/officeDocument/2006/relationships/image" Target="../media/image4374.png"/><Relationship Id="rId269" Type="http://schemas.openxmlformats.org/officeDocument/2006/relationships/image" Target="../media/image4395.png"/><Relationship Id="rId434" Type="http://schemas.openxmlformats.org/officeDocument/2006/relationships/customXml" Target="../ink/ink4508.xml"/><Relationship Id="rId33" Type="http://schemas.openxmlformats.org/officeDocument/2006/relationships/image" Target="../media/image4279.png"/><Relationship Id="rId129" Type="http://schemas.openxmlformats.org/officeDocument/2006/relationships/image" Target="../media/image4325.png"/><Relationship Id="rId280" Type="http://schemas.openxmlformats.org/officeDocument/2006/relationships/customXml" Target="../ink/ink4431.xml"/><Relationship Id="rId336" Type="http://schemas.openxmlformats.org/officeDocument/2006/relationships/customXml" Target="../ink/ink4459.xml"/><Relationship Id="rId75" Type="http://schemas.openxmlformats.org/officeDocument/2006/relationships/image" Target="../media/image4299.png"/><Relationship Id="rId140" Type="http://schemas.openxmlformats.org/officeDocument/2006/relationships/customXml" Target="../ink/ink4361.xml"/><Relationship Id="rId182" Type="http://schemas.openxmlformats.org/officeDocument/2006/relationships/customXml" Target="../ink/ink4382.xml"/><Relationship Id="rId378" Type="http://schemas.openxmlformats.org/officeDocument/2006/relationships/customXml" Target="../ink/ink4480.xml"/><Relationship Id="rId403" Type="http://schemas.openxmlformats.org/officeDocument/2006/relationships/image" Target="../media/image4462.png"/><Relationship Id="rId6" Type="http://schemas.openxmlformats.org/officeDocument/2006/relationships/customXml" Target="../ink/ink4294.xml"/><Relationship Id="rId238" Type="http://schemas.openxmlformats.org/officeDocument/2006/relationships/customXml" Target="../ink/ink4410.xml"/><Relationship Id="rId291" Type="http://schemas.openxmlformats.org/officeDocument/2006/relationships/image" Target="../media/image4406.png"/><Relationship Id="rId305" Type="http://schemas.openxmlformats.org/officeDocument/2006/relationships/image" Target="../media/image4413.png"/><Relationship Id="rId347" Type="http://schemas.openxmlformats.org/officeDocument/2006/relationships/image" Target="../media/image4434.png"/><Relationship Id="rId44" Type="http://schemas.openxmlformats.org/officeDocument/2006/relationships/customXml" Target="../ink/ink4313.xml"/><Relationship Id="rId86" Type="http://schemas.openxmlformats.org/officeDocument/2006/relationships/customXml" Target="../ink/ink4334.xml"/><Relationship Id="rId151" Type="http://schemas.openxmlformats.org/officeDocument/2006/relationships/image" Target="../media/image4336.png"/><Relationship Id="rId389" Type="http://schemas.openxmlformats.org/officeDocument/2006/relationships/image" Target="../media/image4455.png"/><Relationship Id="rId193" Type="http://schemas.openxmlformats.org/officeDocument/2006/relationships/image" Target="../media/image4357.png"/><Relationship Id="rId207" Type="http://schemas.openxmlformats.org/officeDocument/2006/relationships/image" Target="../media/image4364.png"/><Relationship Id="rId249" Type="http://schemas.openxmlformats.org/officeDocument/2006/relationships/image" Target="../media/image4385.png"/><Relationship Id="rId414" Type="http://schemas.openxmlformats.org/officeDocument/2006/relationships/customXml" Target="../ink/ink4498.xml"/><Relationship Id="rId13" Type="http://schemas.openxmlformats.org/officeDocument/2006/relationships/image" Target="../media/image4269.png"/><Relationship Id="rId109" Type="http://schemas.openxmlformats.org/officeDocument/2006/relationships/image" Target="../media/image515.png"/><Relationship Id="rId260" Type="http://schemas.openxmlformats.org/officeDocument/2006/relationships/customXml" Target="../ink/ink4421.xml"/><Relationship Id="rId316" Type="http://schemas.openxmlformats.org/officeDocument/2006/relationships/customXml" Target="../ink/ink4449.xml"/><Relationship Id="rId55" Type="http://schemas.openxmlformats.org/officeDocument/2006/relationships/image" Target="../media/image4290.png"/><Relationship Id="rId97" Type="http://schemas.openxmlformats.org/officeDocument/2006/relationships/image" Target="../media/image4310.png"/><Relationship Id="rId120" Type="http://schemas.openxmlformats.org/officeDocument/2006/relationships/customXml" Target="../ink/ink4351.xml"/><Relationship Id="rId358" Type="http://schemas.openxmlformats.org/officeDocument/2006/relationships/customXml" Target="../ink/ink4470.xml"/><Relationship Id="rId162" Type="http://schemas.openxmlformats.org/officeDocument/2006/relationships/customXml" Target="../ink/ink4372.xml"/><Relationship Id="rId218" Type="http://schemas.openxmlformats.org/officeDocument/2006/relationships/customXml" Target="../ink/ink4400.xml"/><Relationship Id="rId425" Type="http://schemas.openxmlformats.org/officeDocument/2006/relationships/image" Target="../media/image4473.png"/><Relationship Id="rId271" Type="http://schemas.openxmlformats.org/officeDocument/2006/relationships/image" Target="../media/image4396.png"/><Relationship Id="rId24" Type="http://schemas.openxmlformats.org/officeDocument/2006/relationships/customXml" Target="../ink/ink4303.xml"/><Relationship Id="rId66" Type="http://schemas.openxmlformats.org/officeDocument/2006/relationships/customXml" Target="../ink/ink4324.xml"/><Relationship Id="rId131" Type="http://schemas.openxmlformats.org/officeDocument/2006/relationships/image" Target="../media/image4326.png"/><Relationship Id="rId327" Type="http://schemas.openxmlformats.org/officeDocument/2006/relationships/image" Target="../media/image4424.png"/><Relationship Id="rId369" Type="http://schemas.openxmlformats.org/officeDocument/2006/relationships/image" Target="../media/image4445.png"/><Relationship Id="rId173" Type="http://schemas.openxmlformats.org/officeDocument/2006/relationships/image" Target="../media/image4347.png"/><Relationship Id="rId229" Type="http://schemas.openxmlformats.org/officeDocument/2006/relationships/image" Target="../media/image4375.png"/><Relationship Id="rId380" Type="http://schemas.openxmlformats.org/officeDocument/2006/relationships/customXml" Target="../ink/ink4481.xml"/><Relationship Id="rId436" Type="http://schemas.openxmlformats.org/officeDocument/2006/relationships/customXml" Target="../ink/ink4509.xml"/><Relationship Id="rId240" Type="http://schemas.openxmlformats.org/officeDocument/2006/relationships/customXml" Target="../ink/ink4411.xml"/><Relationship Id="rId35" Type="http://schemas.openxmlformats.org/officeDocument/2006/relationships/image" Target="../media/image4280.png"/><Relationship Id="rId77" Type="http://schemas.openxmlformats.org/officeDocument/2006/relationships/image" Target="../media/image4300.png"/><Relationship Id="rId100" Type="http://schemas.openxmlformats.org/officeDocument/2006/relationships/customXml" Target="../ink/ink4341.xml"/><Relationship Id="rId282" Type="http://schemas.openxmlformats.org/officeDocument/2006/relationships/customXml" Target="../ink/ink4432.xml"/><Relationship Id="rId338" Type="http://schemas.openxmlformats.org/officeDocument/2006/relationships/customXml" Target="../ink/ink4460.xml"/><Relationship Id="rId8" Type="http://schemas.openxmlformats.org/officeDocument/2006/relationships/customXml" Target="../ink/ink4295.xml"/><Relationship Id="rId142" Type="http://schemas.openxmlformats.org/officeDocument/2006/relationships/customXml" Target="../ink/ink4362.xml"/><Relationship Id="rId184" Type="http://schemas.openxmlformats.org/officeDocument/2006/relationships/customXml" Target="../ink/ink4383.xml"/><Relationship Id="rId391" Type="http://schemas.openxmlformats.org/officeDocument/2006/relationships/image" Target="../media/image4456.png"/><Relationship Id="rId405" Type="http://schemas.openxmlformats.org/officeDocument/2006/relationships/image" Target="../media/image4463.png"/><Relationship Id="rId251" Type="http://schemas.openxmlformats.org/officeDocument/2006/relationships/image" Target="../media/image4386.png"/><Relationship Id="rId46" Type="http://schemas.openxmlformats.org/officeDocument/2006/relationships/customXml" Target="../ink/ink4314.xml"/><Relationship Id="rId293" Type="http://schemas.openxmlformats.org/officeDocument/2006/relationships/image" Target="../media/image4407.png"/><Relationship Id="rId307" Type="http://schemas.openxmlformats.org/officeDocument/2006/relationships/image" Target="../media/image4414.png"/><Relationship Id="rId349" Type="http://schemas.openxmlformats.org/officeDocument/2006/relationships/image" Target="../media/image4435.png"/><Relationship Id="rId88" Type="http://schemas.openxmlformats.org/officeDocument/2006/relationships/customXml" Target="../ink/ink4335.xml"/><Relationship Id="rId111" Type="http://schemas.openxmlformats.org/officeDocument/2006/relationships/image" Target="../media/image4316.png"/><Relationship Id="rId153" Type="http://schemas.openxmlformats.org/officeDocument/2006/relationships/image" Target="../media/image4337.png"/><Relationship Id="rId195" Type="http://schemas.openxmlformats.org/officeDocument/2006/relationships/image" Target="../media/image4358.png"/><Relationship Id="rId209" Type="http://schemas.openxmlformats.org/officeDocument/2006/relationships/image" Target="../media/image4365.png"/><Relationship Id="rId360" Type="http://schemas.openxmlformats.org/officeDocument/2006/relationships/customXml" Target="../ink/ink4471.xml"/><Relationship Id="rId416" Type="http://schemas.openxmlformats.org/officeDocument/2006/relationships/customXml" Target="../ink/ink4499.xml"/><Relationship Id="rId220" Type="http://schemas.openxmlformats.org/officeDocument/2006/relationships/customXml" Target="../ink/ink4401.xml"/><Relationship Id="rId15" Type="http://schemas.openxmlformats.org/officeDocument/2006/relationships/image" Target="../media/image4270.png"/><Relationship Id="rId57" Type="http://schemas.openxmlformats.org/officeDocument/2006/relationships/image" Target="../media/image705.png"/><Relationship Id="rId262" Type="http://schemas.openxmlformats.org/officeDocument/2006/relationships/customXml" Target="../ink/ink4422.xml"/><Relationship Id="rId318" Type="http://schemas.openxmlformats.org/officeDocument/2006/relationships/customXml" Target="../ink/ink4450.xml"/><Relationship Id="rId99" Type="http://schemas.openxmlformats.org/officeDocument/2006/relationships/image" Target="../media/image4311.png"/><Relationship Id="rId122" Type="http://schemas.openxmlformats.org/officeDocument/2006/relationships/customXml" Target="../ink/ink4352.xml"/><Relationship Id="rId164" Type="http://schemas.openxmlformats.org/officeDocument/2006/relationships/customXml" Target="../ink/ink4373.xml"/><Relationship Id="rId371" Type="http://schemas.openxmlformats.org/officeDocument/2006/relationships/image" Target="../media/image4446.png"/><Relationship Id="rId427" Type="http://schemas.openxmlformats.org/officeDocument/2006/relationships/image" Target="../media/image4474.png"/><Relationship Id="rId26" Type="http://schemas.openxmlformats.org/officeDocument/2006/relationships/customXml" Target="../ink/ink4304.xml"/><Relationship Id="rId231" Type="http://schemas.openxmlformats.org/officeDocument/2006/relationships/image" Target="../media/image4376.png"/><Relationship Id="rId273" Type="http://schemas.openxmlformats.org/officeDocument/2006/relationships/image" Target="../media/image4397.png"/><Relationship Id="rId329" Type="http://schemas.openxmlformats.org/officeDocument/2006/relationships/image" Target="../media/image4425.png"/><Relationship Id="rId68" Type="http://schemas.openxmlformats.org/officeDocument/2006/relationships/customXml" Target="../ink/ink4325.xml"/><Relationship Id="rId133" Type="http://schemas.openxmlformats.org/officeDocument/2006/relationships/image" Target="../media/image4327.png"/><Relationship Id="rId175" Type="http://schemas.openxmlformats.org/officeDocument/2006/relationships/image" Target="../media/image4348.png"/><Relationship Id="rId340" Type="http://schemas.openxmlformats.org/officeDocument/2006/relationships/customXml" Target="../ink/ink4461.xml"/><Relationship Id="rId200" Type="http://schemas.openxmlformats.org/officeDocument/2006/relationships/customXml" Target="../ink/ink4391.xml"/><Relationship Id="rId382" Type="http://schemas.openxmlformats.org/officeDocument/2006/relationships/customXml" Target="../ink/ink4482.xml"/><Relationship Id="rId438" Type="http://schemas.openxmlformats.org/officeDocument/2006/relationships/customXml" Target="../ink/ink4510.xml"/><Relationship Id="rId242" Type="http://schemas.openxmlformats.org/officeDocument/2006/relationships/customXml" Target="../ink/ink4412.xml"/><Relationship Id="rId284" Type="http://schemas.openxmlformats.org/officeDocument/2006/relationships/customXml" Target="../ink/ink4433.xml"/><Relationship Id="rId37" Type="http://schemas.openxmlformats.org/officeDocument/2006/relationships/image" Target="../media/image4281.png"/><Relationship Id="rId79" Type="http://schemas.openxmlformats.org/officeDocument/2006/relationships/image" Target="../media/image4301.png"/><Relationship Id="rId102" Type="http://schemas.openxmlformats.org/officeDocument/2006/relationships/customXml" Target="../ink/ink4342.xml"/><Relationship Id="rId144" Type="http://schemas.openxmlformats.org/officeDocument/2006/relationships/customXml" Target="../ink/ink4363.xml"/><Relationship Id="rId90" Type="http://schemas.openxmlformats.org/officeDocument/2006/relationships/customXml" Target="../ink/ink4336.xml"/><Relationship Id="rId186" Type="http://schemas.openxmlformats.org/officeDocument/2006/relationships/customXml" Target="../ink/ink4384.xml"/><Relationship Id="rId351" Type="http://schemas.openxmlformats.org/officeDocument/2006/relationships/image" Target="../media/image4436.png"/><Relationship Id="rId393" Type="http://schemas.openxmlformats.org/officeDocument/2006/relationships/image" Target="../media/image4457.png"/><Relationship Id="rId407" Type="http://schemas.openxmlformats.org/officeDocument/2006/relationships/image" Target="../media/image4464.png"/><Relationship Id="rId211" Type="http://schemas.openxmlformats.org/officeDocument/2006/relationships/image" Target="../media/image4366.png"/><Relationship Id="rId253" Type="http://schemas.openxmlformats.org/officeDocument/2006/relationships/image" Target="../media/image4387.png"/><Relationship Id="rId295" Type="http://schemas.openxmlformats.org/officeDocument/2006/relationships/image" Target="../media/image4408.png"/><Relationship Id="rId309" Type="http://schemas.openxmlformats.org/officeDocument/2006/relationships/image" Target="../media/image4415.png"/><Relationship Id="rId48" Type="http://schemas.openxmlformats.org/officeDocument/2006/relationships/customXml" Target="../ink/ink4315.xml"/><Relationship Id="rId113" Type="http://schemas.openxmlformats.org/officeDocument/2006/relationships/image" Target="../media/image4317.png"/><Relationship Id="rId320" Type="http://schemas.openxmlformats.org/officeDocument/2006/relationships/customXml" Target="../ink/ink4451.xml"/><Relationship Id="rId155" Type="http://schemas.openxmlformats.org/officeDocument/2006/relationships/image" Target="../media/image4338.png"/><Relationship Id="rId197" Type="http://schemas.openxmlformats.org/officeDocument/2006/relationships/image" Target="../media/image4359.png"/><Relationship Id="rId362" Type="http://schemas.openxmlformats.org/officeDocument/2006/relationships/customXml" Target="../ink/ink4472.xml"/><Relationship Id="rId418" Type="http://schemas.openxmlformats.org/officeDocument/2006/relationships/customXml" Target="../ink/ink4500.xml"/><Relationship Id="rId222" Type="http://schemas.openxmlformats.org/officeDocument/2006/relationships/customXml" Target="../ink/ink4402.xml"/><Relationship Id="rId264" Type="http://schemas.openxmlformats.org/officeDocument/2006/relationships/customXml" Target="../ink/ink4423.xml"/><Relationship Id="rId17" Type="http://schemas.openxmlformats.org/officeDocument/2006/relationships/image" Target="../media/image4271.png"/><Relationship Id="rId59" Type="http://schemas.openxmlformats.org/officeDocument/2006/relationships/image" Target="../media/image4291.png"/><Relationship Id="rId124" Type="http://schemas.openxmlformats.org/officeDocument/2006/relationships/customXml" Target="../ink/ink4353.xml"/><Relationship Id="rId70" Type="http://schemas.openxmlformats.org/officeDocument/2006/relationships/customXml" Target="../ink/ink4326.xml"/><Relationship Id="rId166" Type="http://schemas.openxmlformats.org/officeDocument/2006/relationships/customXml" Target="../ink/ink4374.xml"/><Relationship Id="rId331" Type="http://schemas.openxmlformats.org/officeDocument/2006/relationships/image" Target="../media/image4426.png"/><Relationship Id="rId373" Type="http://schemas.openxmlformats.org/officeDocument/2006/relationships/image" Target="../media/image4447.png"/><Relationship Id="rId429" Type="http://schemas.openxmlformats.org/officeDocument/2006/relationships/image" Target="../media/image447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77.png"/><Relationship Id="rId28" Type="http://schemas.openxmlformats.org/officeDocument/2006/relationships/customXml" Target="../ink/ink4305.xml"/><Relationship Id="rId275" Type="http://schemas.openxmlformats.org/officeDocument/2006/relationships/image" Target="../media/image4398.png"/><Relationship Id="rId300" Type="http://schemas.openxmlformats.org/officeDocument/2006/relationships/customXml" Target="../ink/ink4441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38.png"/><Relationship Id="rId21" Type="http://schemas.openxmlformats.org/officeDocument/2006/relationships/image" Target="../media/image4490.png"/><Relationship Id="rId42" Type="http://schemas.openxmlformats.org/officeDocument/2006/relationships/customXml" Target="../ink/ink4531.xml"/><Relationship Id="rId63" Type="http://schemas.openxmlformats.org/officeDocument/2006/relationships/image" Target="../media/image4511.png"/><Relationship Id="rId84" Type="http://schemas.openxmlformats.org/officeDocument/2006/relationships/customXml" Target="../ink/ink4552.xml"/><Relationship Id="rId138" Type="http://schemas.openxmlformats.org/officeDocument/2006/relationships/customXml" Target="../ink/ink4579.xml"/><Relationship Id="rId159" Type="http://schemas.openxmlformats.org/officeDocument/2006/relationships/image" Target="../media/image4559.png"/><Relationship Id="rId170" Type="http://schemas.openxmlformats.org/officeDocument/2006/relationships/customXml" Target="../ink/ink4595.xml"/><Relationship Id="rId191" Type="http://schemas.openxmlformats.org/officeDocument/2006/relationships/image" Target="../media/image4575.png"/><Relationship Id="rId205" Type="http://schemas.openxmlformats.org/officeDocument/2006/relationships/image" Target="../media/image4582.png"/><Relationship Id="rId226" Type="http://schemas.openxmlformats.org/officeDocument/2006/relationships/customXml" Target="../ink/ink4623.xml"/><Relationship Id="rId247" Type="http://schemas.openxmlformats.org/officeDocument/2006/relationships/image" Target="../media/image4603.png"/><Relationship Id="rId107" Type="http://schemas.openxmlformats.org/officeDocument/2006/relationships/image" Target="../media/image4533.png"/><Relationship Id="rId11" Type="http://schemas.openxmlformats.org/officeDocument/2006/relationships/image" Target="../media/image4485.png"/><Relationship Id="rId32" Type="http://schemas.openxmlformats.org/officeDocument/2006/relationships/customXml" Target="../ink/ink4526.xml"/><Relationship Id="rId53" Type="http://schemas.openxmlformats.org/officeDocument/2006/relationships/image" Target="../media/image4506.png"/><Relationship Id="rId74" Type="http://schemas.openxmlformats.org/officeDocument/2006/relationships/customXml" Target="../ink/ink4547.xml"/><Relationship Id="rId128" Type="http://schemas.openxmlformats.org/officeDocument/2006/relationships/customXml" Target="../ink/ink4574.xml"/><Relationship Id="rId149" Type="http://schemas.openxmlformats.org/officeDocument/2006/relationships/image" Target="../media/image4554.png"/><Relationship Id="rId5" Type="http://schemas.openxmlformats.org/officeDocument/2006/relationships/image" Target="../media/image4482.png"/><Relationship Id="rId95" Type="http://schemas.openxmlformats.org/officeDocument/2006/relationships/image" Target="../media/image4527.png"/><Relationship Id="rId160" Type="http://schemas.openxmlformats.org/officeDocument/2006/relationships/customXml" Target="../ink/ink4590.xml"/><Relationship Id="rId181" Type="http://schemas.openxmlformats.org/officeDocument/2006/relationships/image" Target="../media/image4570.png"/><Relationship Id="rId216" Type="http://schemas.openxmlformats.org/officeDocument/2006/relationships/customXml" Target="../ink/ink4618.xml"/><Relationship Id="rId237" Type="http://schemas.openxmlformats.org/officeDocument/2006/relationships/image" Target="../media/image4598.png"/><Relationship Id="rId22" Type="http://schemas.openxmlformats.org/officeDocument/2006/relationships/customXml" Target="../ink/ink4521.xml"/><Relationship Id="rId43" Type="http://schemas.openxmlformats.org/officeDocument/2006/relationships/image" Target="../media/image4501.png"/><Relationship Id="rId64" Type="http://schemas.openxmlformats.org/officeDocument/2006/relationships/customXml" Target="../ink/ink4542.xml"/><Relationship Id="rId118" Type="http://schemas.openxmlformats.org/officeDocument/2006/relationships/customXml" Target="../ink/ink4569.xml"/><Relationship Id="rId139" Type="http://schemas.openxmlformats.org/officeDocument/2006/relationships/image" Target="../media/image4549.png"/><Relationship Id="rId85" Type="http://schemas.openxmlformats.org/officeDocument/2006/relationships/image" Target="../media/image4522.png"/><Relationship Id="rId150" Type="http://schemas.openxmlformats.org/officeDocument/2006/relationships/customXml" Target="../ink/ink4585.xml"/><Relationship Id="rId171" Type="http://schemas.openxmlformats.org/officeDocument/2006/relationships/image" Target="../media/image4565.png"/><Relationship Id="rId192" Type="http://schemas.openxmlformats.org/officeDocument/2006/relationships/customXml" Target="../ink/ink4606.xml"/><Relationship Id="rId206" Type="http://schemas.openxmlformats.org/officeDocument/2006/relationships/customXml" Target="../ink/ink4613.xml"/><Relationship Id="rId227" Type="http://schemas.openxmlformats.org/officeDocument/2006/relationships/image" Target="../media/image4593.png"/><Relationship Id="rId248" Type="http://schemas.openxmlformats.org/officeDocument/2006/relationships/customXml" Target="../ink/ink4634.xml"/><Relationship Id="rId12" Type="http://schemas.openxmlformats.org/officeDocument/2006/relationships/customXml" Target="../ink/ink4516.xml"/><Relationship Id="rId33" Type="http://schemas.openxmlformats.org/officeDocument/2006/relationships/image" Target="../media/image4496.png"/><Relationship Id="rId108" Type="http://schemas.openxmlformats.org/officeDocument/2006/relationships/customXml" Target="../ink/ink4564.xml"/><Relationship Id="rId129" Type="http://schemas.openxmlformats.org/officeDocument/2006/relationships/image" Target="../media/image4544.png"/><Relationship Id="rId54" Type="http://schemas.openxmlformats.org/officeDocument/2006/relationships/customXml" Target="../ink/ink4537.xml"/><Relationship Id="rId75" Type="http://schemas.openxmlformats.org/officeDocument/2006/relationships/image" Target="../media/image4517.png"/><Relationship Id="rId96" Type="http://schemas.openxmlformats.org/officeDocument/2006/relationships/customXml" Target="../ink/ink4558.xml"/><Relationship Id="rId140" Type="http://schemas.openxmlformats.org/officeDocument/2006/relationships/customXml" Target="../ink/ink4580.xml"/><Relationship Id="rId161" Type="http://schemas.openxmlformats.org/officeDocument/2006/relationships/image" Target="../media/image4560.png"/><Relationship Id="rId182" Type="http://schemas.openxmlformats.org/officeDocument/2006/relationships/customXml" Target="../ink/ink4601.xml"/><Relationship Id="rId217" Type="http://schemas.openxmlformats.org/officeDocument/2006/relationships/image" Target="../media/image4588.png"/><Relationship Id="rId6" Type="http://schemas.openxmlformats.org/officeDocument/2006/relationships/customXml" Target="../ink/ink4513.xml"/><Relationship Id="rId238" Type="http://schemas.openxmlformats.org/officeDocument/2006/relationships/customXml" Target="../ink/ink4629.xml"/><Relationship Id="rId23" Type="http://schemas.openxmlformats.org/officeDocument/2006/relationships/image" Target="../media/image4491.png"/><Relationship Id="rId119" Type="http://schemas.openxmlformats.org/officeDocument/2006/relationships/image" Target="../media/image4539.png"/><Relationship Id="rId44" Type="http://schemas.openxmlformats.org/officeDocument/2006/relationships/customXml" Target="../ink/ink4532.xml"/><Relationship Id="rId65" Type="http://schemas.openxmlformats.org/officeDocument/2006/relationships/image" Target="../media/image4512.png"/><Relationship Id="rId86" Type="http://schemas.openxmlformats.org/officeDocument/2006/relationships/customXml" Target="../ink/ink4553.xml"/><Relationship Id="rId130" Type="http://schemas.openxmlformats.org/officeDocument/2006/relationships/customXml" Target="../ink/ink4575.xml"/><Relationship Id="rId151" Type="http://schemas.openxmlformats.org/officeDocument/2006/relationships/image" Target="../media/image4555.png"/><Relationship Id="rId172" Type="http://schemas.openxmlformats.org/officeDocument/2006/relationships/customXml" Target="../ink/ink4596.xml"/><Relationship Id="rId193" Type="http://schemas.openxmlformats.org/officeDocument/2006/relationships/image" Target="../media/image4576.png"/><Relationship Id="rId207" Type="http://schemas.openxmlformats.org/officeDocument/2006/relationships/image" Target="../media/image4583.png"/><Relationship Id="rId228" Type="http://schemas.openxmlformats.org/officeDocument/2006/relationships/customXml" Target="../ink/ink4624.xml"/><Relationship Id="rId249" Type="http://schemas.openxmlformats.org/officeDocument/2006/relationships/image" Target="../media/image4604.png"/><Relationship Id="rId13" Type="http://schemas.openxmlformats.org/officeDocument/2006/relationships/image" Target="../media/image4486.png"/><Relationship Id="rId109" Type="http://schemas.openxmlformats.org/officeDocument/2006/relationships/image" Target="../media/image4534.png"/><Relationship Id="rId34" Type="http://schemas.openxmlformats.org/officeDocument/2006/relationships/customXml" Target="../ink/ink4527.xml"/><Relationship Id="rId55" Type="http://schemas.openxmlformats.org/officeDocument/2006/relationships/image" Target="../media/image4507.png"/><Relationship Id="rId76" Type="http://schemas.openxmlformats.org/officeDocument/2006/relationships/customXml" Target="../ink/ink4548.xml"/><Relationship Id="rId97" Type="http://schemas.openxmlformats.org/officeDocument/2006/relationships/image" Target="../media/image4528.png"/><Relationship Id="rId120" Type="http://schemas.openxmlformats.org/officeDocument/2006/relationships/customXml" Target="../ink/ink4570.xml"/><Relationship Id="rId141" Type="http://schemas.openxmlformats.org/officeDocument/2006/relationships/image" Target="../media/image4550.png"/><Relationship Id="rId7" Type="http://schemas.openxmlformats.org/officeDocument/2006/relationships/image" Target="../media/image4483.png"/><Relationship Id="rId162" Type="http://schemas.openxmlformats.org/officeDocument/2006/relationships/customXml" Target="../ink/ink4591.xml"/><Relationship Id="rId183" Type="http://schemas.openxmlformats.org/officeDocument/2006/relationships/image" Target="../media/image4571.png"/><Relationship Id="rId218" Type="http://schemas.openxmlformats.org/officeDocument/2006/relationships/customXml" Target="../ink/ink4619.xml"/><Relationship Id="rId239" Type="http://schemas.openxmlformats.org/officeDocument/2006/relationships/image" Target="../media/image4599.png"/><Relationship Id="rId250" Type="http://schemas.openxmlformats.org/officeDocument/2006/relationships/customXml" Target="../ink/ink4635.xml"/><Relationship Id="rId24" Type="http://schemas.openxmlformats.org/officeDocument/2006/relationships/customXml" Target="../ink/ink4522.xml"/><Relationship Id="rId45" Type="http://schemas.openxmlformats.org/officeDocument/2006/relationships/image" Target="../media/image4502.png"/><Relationship Id="rId66" Type="http://schemas.openxmlformats.org/officeDocument/2006/relationships/customXml" Target="../ink/ink4543.xml"/><Relationship Id="rId87" Type="http://schemas.openxmlformats.org/officeDocument/2006/relationships/image" Target="../media/image4523.png"/><Relationship Id="rId110" Type="http://schemas.openxmlformats.org/officeDocument/2006/relationships/customXml" Target="../ink/ink4565.xml"/><Relationship Id="rId131" Type="http://schemas.openxmlformats.org/officeDocument/2006/relationships/image" Target="../media/image4545.png"/><Relationship Id="rId152" Type="http://schemas.openxmlformats.org/officeDocument/2006/relationships/customXml" Target="../ink/ink4586.xml"/><Relationship Id="rId173" Type="http://schemas.openxmlformats.org/officeDocument/2006/relationships/image" Target="../media/image4566.png"/><Relationship Id="rId194" Type="http://schemas.openxmlformats.org/officeDocument/2006/relationships/customXml" Target="../ink/ink4607.xml"/><Relationship Id="rId208" Type="http://schemas.openxmlformats.org/officeDocument/2006/relationships/customXml" Target="../ink/ink4614.xml"/><Relationship Id="rId229" Type="http://schemas.openxmlformats.org/officeDocument/2006/relationships/image" Target="../media/image4594.png"/><Relationship Id="rId240" Type="http://schemas.openxmlformats.org/officeDocument/2006/relationships/customXml" Target="../ink/ink4630.xml"/><Relationship Id="rId14" Type="http://schemas.openxmlformats.org/officeDocument/2006/relationships/customXml" Target="../ink/ink4517.xml"/><Relationship Id="rId35" Type="http://schemas.openxmlformats.org/officeDocument/2006/relationships/image" Target="../media/image4497.png"/><Relationship Id="rId56" Type="http://schemas.openxmlformats.org/officeDocument/2006/relationships/customXml" Target="../ink/ink4538.xml"/><Relationship Id="rId77" Type="http://schemas.openxmlformats.org/officeDocument/2006/relationships/image" Target="../media/image4518.png"/><Relationship Id="rId100" Type="http://schemas.openxmlformats.org/officeDocument/2006/relationships/customXml" Target="../ink/ink4560.xml"/><Relationship Id="rId8" Type="http://schemas.openxmlformats.org/officeDocument/2006/relationships/customXml" Target="../ink/ink4514.xml"/><Relationship Id="rId98" Type="http://schemas.openxmlformats.org/officeDocument/2006/relationships/customXml" Target="../ink/ink4559.xml"/><Relationship Id="rId121" Type="http://schemas.openxmlformats.org/officeDocument/2006/relationships/image" Target="../media/image4540.png"/><Relationship Id="rId142" Type="http://schemas.openxmlformats.org/officeDocument/2006/relationships/customXml" Target="../ink/ink4581.xml"/><Relationship Id="rId163" Type="http://schemas.openxmlformats.org/officeDocument/2006/relationships/image" Target="../media/image4561.png"/><Relationship Id="rId184" Type="http://schemas.openxmlformats.org/officeDocument/2006/relationships/customXml" Target="../ink/ink4602.xml"/><Relationship Id="rId219" Type="http://schemas.openxmlformats.org/officeDocument/2006/relationships/image" Target="../media/image4589.png"/><Relationship Id="rId230" Type="http://schemas.openxmlformats.org/officeDocument/2006/relationships/customXml" Target="../ink/ink4625.xml"/><Relationship Id="rId251" Type="http://schemas.openxmlformats.org/officeDocument/2006/relationships/image" Target="../media/image4605.png"/><Relationship Id="rId25" Type="http://schemas.openxmlformats.org/officeDocument/2006/relationships/image" Target="../media/image4492.png"/><Relationship Id="rId46" Type="http://schemas.openxmlformats.org/officeDocument/2006/relationships/customXml" Target="../ink/ink4533.xml"/><Relationship Id="rId67" Type="http://schemas.openxmlformats.org/officeDocument/2006/relationships/image" Target="../media/image4513.png"/><Relationship Id="rId88" Type="http://schemas.openxmlformats.org/officeDocument/2006/relationships/customXml" Target="../ink/ink4554.xml"/><Relationship Id="rId111" Type="http://schemas.openxmlformats.org/officeDocument/2006/relationships/image" Target="../media/image4535.png"/><Relationship Id="rId132" Type="http://schemas.openxmlformats.org/officeDocument/2006/relationships/customXml" Target="../ink/ink4576.xml"/><Relationship Id="rId153" Type="http://schemas.openxmlformats.org/officeDocument/2006/relationships/image" Target="../media/image4556.png"/><Relationship Id="rId174" Type="http://schemas.openxmlformats.org/officeDocument/2006/relationships/customXml" Target="../ink/ink4597.xml"/><Relationship Id="rId195" Type="http://schemas.openxmlformats.org/officeDocument/2006/relationships/image" Target="../media/image4577.png"/><Relationship Id="rId209" Type="http://schemas.openxmlformats.org/officeDocument/2006/relationships/image" Target="../media/image4584.png"/><Relationship Id="rId220" Type="http://schemas.openxmlformats.org/officeDocument/2006/relationships/customXml" Target="../ink/ink4620.xml"/><Relationship Id="rId241" Type="http://schemas.openxmlformats.org/officeDocument/2006/relationships/image" Target="../media/image4600.png"/><Relationship Id="rId15" Type="http://schemas.openxmlformats.org/officeDocument/2006/relationships/image" Target="../media/image4487.png"/><Relationship Id="rId36" Type="http://schemas.openxmlformats.org/officeDocument/2006/relationships/customXml" Target="../ink/ink4528.xml"/><Relationship Id="rId57" Type="http://schemas.openxmlformats.org/officeDocument/2006/relationships/image" Target="../media/image4508.png"/><Relationship Id="rId78" Type="http://schemas.openxmlformats.org/officeDocument/2006/relationships/customXml" Target="../ink/ink4549.xml"/><Relationship Id="rId99" Type="http://schemas.openxmlformats.org/officeDocument/2006/relationships/image" Target="../media/image4529.png"/><Relationship Id="rId101" Type="http://schemas.openxmlformats.org/officeDocument/2006/relationships/image" Target="../media/image4530.png"/><Relationship Id="rId122" Type="http://schemas.openxmlformats.org/officeDocument/2006/relationships/customXml" Target="../ink/ink4571.xml"/><Relationship Id="rId143" Type="http://schemas.openxmlformats.org/officeDocument/2006/relationships/image" Target="../media/image4551.png"/><Relationship Id="rId164" Type="http://schemas.openxmlformats.org/officeDocument/2006/relationships/customXml" Target="../ink/ink4592.xml"/><Relationship Id="rId185" Type="http://schemas.openxmlformats.org/officeDocument/2006/relationships/image" Target="../media/image4572.png"/><Relationship Id="rId9" Type="http://schemas.openxmlformats.org/officeDocument/2006/relationships/image" Target="../media/image4484.png"/><Relationship Id="rId210" Type="http://schemas.openxmlformats.org/officeDocument/2006/relationships/customXml" Target="../ink/ink4615.xml"/><Relationship Id="rId26" Type="http://schemas.openxmlformats.org/officeDocument/2006/relationships/customXml" Target="../ink/ink4523.xml"/><Relationship Id="rId231" Type="http://schemas.openxmlformats.org/officeDocument/2006/relationships/image" Target="../media/image4595.png"/><Relationship Id="rId252" Type="http://schemas.openxmlformats.org/officeDocument/2006/relationships/customXml" Target="../ink/ink4636.xml"/><Relationship Id="rId47" Type="http://schemas.openxmlformats.org/officeDocument/2006/relationships/image" Target="../media/image4503.png"/><Relationship Id="rId68" Type="http://schemas.openxmlformats.org/officeDocument/2006/relationships/customXml" Target="../ink/ink4544.xml"/><Relationship Id="rId89" Type="http://schemas.openxmlformats.org/officeDocument/2006/relationships/image" Target="../media/image4524.png"/><Relationship Id="rId112" Type="http://schemas.openxmlformats.org/officeDocument/2006/relationships/customXml" Target="../ink/ink4566.xml"/><Relationship Id="rId133" Type="http://schemas.openxmlformats.org/officeDocument/2006/relationships/image" Target="../media/image4546.png"/><Relationship Id="rId154" Type="http://schemas.openxmlformats.org/officeDocument/2006/relationships/customXml" Target="../ink/ink4587.xml"/><Relationship Id="rId175" Type="http://schemas.openxmlformats.org/officeDocument/2006/relationships/image" Target="../media/image4567.png"/><Relationship Id="rId196" Type="http://schemas.openxmlformats.org/officeDocument/2006/relationships/customXml" Target="../ink/ink4608.xml"/><Relationship Id="rId200" Type="http://schemas.openxmlformats.org/officeDocument/2006/relationships/customXml" Target="../ink/ink4610.xml"/><Relationship Id="rId16" Type="http://schemas.openxmlformats.org/officeDocument/2006/relationships/customXml" Target="../ink/ink4518.xml"/><Relationship Id="rId221" Type="http://schemas.openxmlformats.org/officeDocument/2006/relationships/image" Target="../media/image4590.png"/><Relationship Id="rId242" Type="http://schemas.openxmlformats.org/officeDocument/2006/relationships/customXml" Target="../ink/ink4631.xml"/><Relationship Id="rId37" Type="http://schemas.openxmlformats.org/officeDocument/2006/relationships/image" Target="../media/image4498.png"/><Relationship Id="rId58" Type="http://schemas.openxmlformats.org/officeDocument/2006/relationships/customXml" Target="../ink/ink4539.xml"/><Relationship Id="rId79" Type="http://schemas.openxmlformats.org/officeDocument/2006/relationships/image" Target="../media/image4519.png"/><Relationship Id="rId102" Type="http://schemas.openxmlformats.org/officeDocument/2006/relationships/customXml" Target="../ink/ink4561.xml"/><Relationship Id="rId123" Type="http://schemas.openxmlformats.org/officeDocument/2006/relationships/image" Target="../media/image4541.png"/><Relationship Id="rId144" Type="http://schemas.openxmlformats.org/officeDocument/2006/relationships/customXml" Target="../ink/ink4582.xml"/><Relationship Id="rId90" Type="http://schemas.openxmlformats.org/officeDocument/2006/relationships/customXml" Target="../ink/ink4555.xml"/><Relationship Id="rId165" Type="http://schemas.openxmlformats.org/officeDocument/2006/relationships/image" Target="../media/image4562.png"/><Relationship Id="rId186" Type="http://schemas.openxmlformats.org/officeDocument/2006/relationships/customXml" Target="../ink/ink4603.xml"/><Relationship Id="rId211" Type="http://schemas.openxmlformats.org/officeDocument/2006/relationships/image" Target="../media/image4585.png"/><Relationship Id="rId232" Type="http://schemas.openxmlformats.org/officeDocument/2006/relationships/customXml" Target="../ink/ink4626.xml"/><Relationship Id="rId253" Type="http://schemas.openxmlformats.org/officeDocument/2006/relationships/image" Target="../media/image4606.png"/><Relationship Id="rId27" Type="http://schemas.openxmlformats.org/officeDocument/2006/relationships/image" Target="../media/image4493.png"/><Relationship Id="rId48" Type="http://schemas.openxmlformats.org/officeDocument/2006/relationships/customXml" Target="../ink/ink4534.xml"/><Relationship Id="rId69" Type="http://schemas.openxmlformats.org/officeDocument/2006/relationships/image" Target="../media/image4514.png"/><Relationship Id="rId113" Type="http://schemas.openxmlformats.org/officeDocument/2006/relationships/image" Target="../media/image4536.png"/><Relationship Id="rId134" Type="http://schemas.openxmlformats.org/officeDocument/2006/relationships/customXml" Target="../ink/ink4577.xml"/><Relationship Id="rId80" Type="http://schemas.openxmlformats.org/officeDocument/2006/relationships/customXml" Target="../ink/ink4550.xml"/><Relationship Id="rId155" Type="http://schemas.openxmlformats.org/officeDocument/2006/relationships/image" Target="../media/image4557.png"/><Relationship Id="rId176" Type="http://schemas.openxmlformats.org/officeDocument/2006/relationships/customXml" Target="../ink/ink4598.xml"/><Relationship Id="rId197" Type="http://schemas.openxmlformats.org/officeDocument/2006/relationships/image" Target="../media/image4578.png"/><Relationship Id="rId201" Type="http://schemas.openxmlformats.org/officeDocument/2006/relationships/image" Target="../media/image4580.png"/><Relationship Id="rId222" Type="http://schemas.openxmlformats.org/officeDocument/2006/relationships/customXml" Target="../ink/ink4621.xml"/><Relationship Id="rId243" Type="http://schemas.openxmlformats.org/officeDocument/2006/relationships/image" Target="../media/image4601.png"/><Relationship Id="rId17" Type="http://schemas.openxmlformats.org/officeDocument/2006/relationships/image" Target="../media/image4488.png"/><Relationship Id="rId38" Type="http://schemas.openxmlformats.org/officeDocument/2006/relationships/customXml" Target="../ink/ink4529.xml"/><Relationship Id="rId59" Type="http://schemas.openxmlformats.org/officeDocument/2006/relationships/image" Target="../media/image4509.png"/><Relationship Id="rId103" Type="http://schemas.openxmlformats.org/officeDocument/2006/relationships/image" Target="../media/image4531.png"/><Relationship Id="rId124" Type="http://schemas.openxmlformats.org/officeDocument/2006/relationships/customXml" Target="../ink/ink4572.xml"/><Relationship Id="rId70" Type="http://schemas.openxmlformats.org/officeDocument/2006/relationships/customXml" Target="../ink/ink4545.xml"/><Relationship Id="rId91" Type="http://schemas.openxmlformats.org/officeDocument/2006/relationships/image" Target="../media/image4525.png"/><Relationship Id="rId145" Type="http://schemas.openxmlformats.org/officeDocument/2006/relationships/image" Target="../media/image4552.png"/><Relationship Id="rId166" Type="http://schemas.openxmlformats.org/officeDocument/2006/relationships/customXml" Target="../ink/ink4593.xml"/><Relationship Id="rId187" Type="http://schemas.openxmlformats.org/officeDocument/2006/relationships/image" Target="../media/image45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16.xml"/><Relationship Id="rId233" Type="http://schemas.openxmlformats.org/officeDocument/2006/relationships/image" Target="../media/image4596.png"/><Relationship Id="rId28" Type="http://schemas.openxmlformats.org/officeDocument/2006/relationships/customXml" Target="../ink/ink4524.xml"/><Relationship Id="rId49" Type="http://schemas.openxmlformats.org/officeDocument/2006/relationships/image" Target="../media/image4504.png"/><Relationship Id="rId114" Type="http://schemas.openxmlformats.org/officeDocument/2006/relationships/customXml" Target="../ink/ink4567.xml"/><Relationship Id="rId60" Type="http://schemas.openxmlformats.org/officeDocument/2006/relationships/customXml" Target="../ink/ink4540.xml"/><Relationship Id="rId81" Type="http://schemas.openxmlformats.org/officeDocument/2006/relationships/image" Target="../media/image4520.png"/><Relationship Id="rId135" Type="http://schemas.openxmlformats.org/officeDocument/2006/relationships/image" Target="../media/image4547.png"/><Relationship Id="rId156" Type="http://schemas.openxmlformats.org/officeDocument/2006/relationships/customXml" Target="../ink/ink4588.xml"/><Relationship Id="rId177" Type="http://schemas.openxmlformats.org/officeDocument/2006/relationships/image" Target="../media/image4568.png"/><Relationship Id="rId198" Type="http://schemas.openxmlformats.org/officeDocument/2006/relationships/customXml" Target="../ink/ink4609.xml"/><Relationship Id="rId202" Type="http://schemas.openxmlformats.org/officeDocument/2006/relationships/customXml" Target="../ink/ink4611.xml"/><Relationship Id="rId223" Type="http://schemas.openxmlformats.org/officeDocument/2006/relationships/image" Target="../media/image4591.png"/><Relationship Id="rId244" Type="http://schemas.openxmlformats.org/officeDocument/2006/relationships/customXml" Target="../ink/ink4632.xml"/><Relationship Id="rId18" Type="http://schemas.openxmlformats.org/officeDocument/2006/relationships/customXml" Target="../ink/ink4519.xml"/><Relationship Id="rId39" Type="http://schemas.openxmlformats.org/officeDocument/2006/relationships/image" Target="../media/image4499.png"/><Relationship Id="rId50" Type="http://schemas.openxmlformats.org/officeDocument/2006/relationships/customXml" Target="../ink/ink4535.xml"/><Relationship Id="rId104" Type="http://schemas.openxmlformats.org/officeDocument/2006/relationships/customXml" Target="../ink/ink4562.xml"/><Relationship Id="rId125" Type="http://schemas.openxmlformats.org/officeDocument/2006/relationships/image" Target="../media/image4542.png"/><Relationship Id="rId146" Type="http://schemas.openxmlformats.org/officeDocument/2006/relationships/customXml" Target="../ink/ink4583.xml"/><Relationship Id="rId167" Type="http://schemas.openxmlformats.org/officeDocument/2006/relationships/image" Target="../media/image4563.png"/><Relationship Id="rId188" Type="http://schemas.openxmlformats.org/officeDocument/2006/relationships/customXml" Target="../ink/ink4604.xml"/><Relationship Id="rId71" Type="http://schemas.openxmlformats.org/officeDocument/2006/relationships/image" Target="../media/image4515.png"/><Relationship Id="rId92" Type="http://schemas.openxmlformats.org/officeDocument/2006/relationships/customXml" Target="../ink/ink4556.xml"/><Relationship Id="rId213" Type="http://schemas.openxmlformats.org/officeDocument/2006/relationships/image" Target="../media/image4586.png"/><Relationship Id="rId234" Type="http://schemas.openxmlformats.org/officeDocument/2006/relationships/customXml" Target="../ink/ink4627.xml"/><Relationship Id="rId2" Type="http://schemas.openxmlformats.org/officeDocument/2006/relationships/customXml" Target="../ink/ink4511.xml"/><Relationship Id="rId29" Type="http://schemas.openxmlformats.org/officeDocument/2006/relationships/image" Target="../media/image4494.png"/><Relationship Id="rId40" Type="http://schemas.openxmlformats.org/officeDocument/2006/relationships/customXml" Target="../ink/ink4530.xml"/><Relationship Id="rId115" Type="http://schemas.openxmlformats.org/officeDocument/2006/relationships/image" Target="../media/image4537.png"/><Relationship Id="rId136" Type="http://schemas.openxmlformats.org/officeDocument/2006/relationships/customXml" Target="../ink/ink4578.xml"/><Relationship Id="rId157" Type="http://schemas.openxmlformats.org/officeDocument/2006/relationships/image" Target="../media/image4558.png"/><Relationship Id="rId178" Type="http://schemas.openxmlformats.org/officeDocument/2006/relationships/customXml" Target="../ink/ink4599.xml"/><Relationship Id="rId61" Type="http://schemas.openxmlformats.org/officeDocument/2006/relationships/image" Target="../media/image4510.png"/><Relationship Id="rId82" Type="http://schemas.openxmlformats.org/officeDocument/2006/relationships/customXml" Target="../ink/ink4551.xml"/><Relationship Id="rId199" Type="http://schemas.openxmlformats.org/officeDocument/2006/relationships/image" Target="../media/image4579.png"/><Relationship Id="rId203" Type="http://schemas.openxmlformats.org/officeDocument/2006/relationships/image" Target="../media/image4581.png"/><Relationship Id="rId19" Type="http://schemas.openxmlformats.org/officeDocument/2006/relationships/image" Target="../media/image4489.png"/><Relationship Id="rId224" Type="http://schemas.openxmlformats.org/officeDocument/2006/relationships/customXml" Target="../ink/ink4622.xml"/><Relationship Id="rId245" Type="http://schemas.openxmlformats.org/officeDocument/2006/relationships/image" Target="../media/image4602.png"/><Relationship Id="rId30" Type="http://schemas.openxmlformats.org/officeDocument/2006/relationships/customXml" Target="../ink/ink4525.xml"/><Relationship Id="rId105" Type="http://schemas.openxmlformats.org/officeDocument/2006/relationships/image" Target="../media/image4532.png"/><Relationship Id="rId126" Type="http://schemas.openxmlformats.org/officeDocument/2006/relationships/customXml" Target="../ink/ink4573.xml"/><Relationship Id="rId147" Type="http://schemas.openxmlformats.org/officeDocument/2006/relationships/image" Target="../media/image4553.png"/><Relationship Id="rId168" Type="http://schemas.openxmlformats.org/officeDocument/2006/relationships/customXml" Target="../ink/ink4594.xml"/><Relationship Id="rId51" Type="http://schemas.openxmlformats.org/officeDocument/2006/relationships/image" Target="../media/image4505.png"/><Relationship Id="rId72" Type="http://schemas.openxmlformats.org/officeDocument/2006/relationships/customXml" Target="../ink/ink4546.xml"/><Relationship Id="rId93" Type="http://schemas.openxmlformats.org/officeDocument/2006/relationships/image" Target="../media/image4526.png"/><Relationship Id="rId189" Type="http://schemas.openxmlformats.org/officeDocument/2006/relationships/image" Target="../media/image4574.png"/><Relationship Id="rId3" Type="http://schemas.openxmlformats.org/officeDocument/2006/relationships/image" Target="../media/image4481.png"/><Relationship Id="rId214" Type="http://schemas.openxmlformats.org/officeDocument/2006/relationships/customXml" Target="../ink/ink4617.xml"/><Relationship Id="rId235" Type="http://schemas.openxmlformats.org/officeDocument/2006/relationships/image" Target="../media/image4597.png"/><Relationship Id="rId116" Type="http://schemas.openxmlformats.org/officeDocument/2006/relationships/customXml" Target="../ink/ink4568.xml"/><Relationship Id="rId137" Type="http://schemas.openxmlformats.org/officeDocument/2006/relationships/image" Target="../media/image4548.png"/><Relationship Id="rId158" Type="http://schemas.openxmlformats.org/officeDocument/2006/relationships/customXml" Target="../ink/ink4589.xml"/><Relationship Id="rId20" Type="http://schemas.openxmlformats.org/officeDocument/2006/relationships/customXml" Target="../ink/ink4520.xml"/><Relationship Id="rId41" Type="http://schemas.openxmlformats.org/officeDocument/2006/relationships/image" Target="../media/image4500.png"/><Relationship Id="rId62" Type="http://schemas.openxmlformats.org/officeDocument/2006/relationships/customXml" Target="../ink/ink4541.xml"/><Relationship Id="rId83" Type="http://schemas.openxmlformats.org/officeDocument/2006/relationships/image" Target="../media/image4521.png"/><Relationship Id="rId179" Type="http://schemas.openxmlformats.org/officeDocument/2006/relationships/image" Target="../media/image4569.png"/><Relationship Id="rId190" Type="http://schemas.openxmlformats.org/officeDocument/2006/relationships/customXml" Target="../ink/ink4605.xml"/><Relationship Id="rId204" Type="http://schemas.openxmlformats.org/officeDocument/2006/relationships/customXml" Target="../ink/ink4612.xml"/><Relationship Id="rId225" Type="http://schemas.openxmlformats.org/officeDocument/2006/relationships/image" Target="../media/image4592.png"/><Relationship Id="rId246" Type="http://schemas.openxmlformats.org/officeDocument/2006/relationships/customXml" Target="../ink/ink4633.xml"/><Relationship Id="rId106" Type="http://schemas.openxmlformats.org/officeDocument/2006/relationships/customXml" Target="../ink/ink4563.xml"/><Relationship Id="rId127" Type="http://schemas.openxmlformats.org/officeDocument/2006/relationships/image" Target="../media/image4543.png"/><Relationship Id="rId10" Type="http://schemas.openxmlformats.org/officeDocument/2006/relationships/customXml" Target="../ink/ink4515.xml"/><Relationship Id="rId31" Type="http://schemas.openxmlformats.org/officeDocument/2006/relationships/image" Target="../media/image4495.png"/><Relationship Id="rId52" Type="http://schemas.openxmlformats.org/officeDocument/2006/relationships/customXml" Target="../ink/ink4536.xml"/><Relationship Id="rId73" Type="http://schemas.openxmlformats.org/officeDocument/2006/relationships/image" Target="../media/image4516.png"/><Relationship Id="rId94" Type="http://schemas.openxmlformats.org/officeDocument/2006/relationships/customXml" Target="../ink/ink4557.xml"/><Relationship Id="rId148" Type="http://schemas.openxmlformats.org/officeDocument/2006/relationships/customXml" Target="../ink/ink4584.xml"/><Relationship Id="rId169" Type="http://schemas.openxmlformats.org/officeDocument/2006/relationships/image" Target="../media/image4564.png"/><Relationship Id="rId4" Type="http://schemas.openxmlformats.org/officeDocument/2006/relationships/customXml" Target="../ink/ink4512.xml"/><Relationship Id="rId180" Type="http://schemas.openxmlformats.org/officeDocument/2006/relationships/customXml" Target="../ink/ink4600.xml"/><Relationship Id="rId215" Type="http://schemas.openxmlformats.org/officeDocument/2006/relationships/image" Target="../media/image4587.png"/><Relationship Id="rId236" Type="http://schemas.openxmlformats.org/officeDocument/2006/relationships/customXml" Target="../ink/ink462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63.png"/><Relationship Id="rId299" Type="http://schemas.openxmlformats.org/officeDocument/2006/relationships/image" Target="../media/image4752.png"/><Relationship Id="rId21" Type="http://schemas.openxmlformats.org/officeDocument/2006/relationships/image" Target="../media/image4615.png"/><Relationship Id="rId63" Type="http://schemas.openxmlformats.org/officeDocument/2006/relationships/image" Target="../media/image4636.png"/><Relationship Id="rId159" Type="http://schemas.openxmlformats.org/officeDocument/2006/relationships/image" Target="../media/image94.png"/><Relationship Id="rId324" Type="http://schemas.openxmlformats.org/officeDocument/2006/relationships/customXml" Target="../ink/ink4799.xml"/><Relationship Id="rId366" Type="http://schemas.openxmlformats.org/officeDocument/2006/relationships/customXml" Target="../ink/ink4820.xml"/><Relationship Id="rId170" Type="http://schemas.openxmlformats.org/officeDocument/2006/relationships/image" Target="../media/image4688.png"/><Relationship Id="rId226" Type="http://schemas.openxmlformats.org/officeDocument/2006/relationships/image" Target="../media/image4716.png"/><Relationship Id="rId433" Type="http://schemas.openxmlformats.org/officeDocument/2006/relationships/image" Target="../media/image4819.png"/><Relationship Id="rId268" Type="http://schemas.openxmlformats.org/officeDocument/2006/relationships/customXml" Target="../ink/ink4771.xml"/><Relationship Id="rId32" Type="http://schemas.openxmlformats.org/officeDocument/2006/relationships/customXml" Target="../ink/ink4652.xml"/><Relationship Id="rId74" Type="http://schemas.openxmlformats.org/officeDocument/2006/relationships/customXml" Target="../ink/ink4673.xml"/><Relationship Id="rId128" Type="http://schemas.openxmlformats.org/officeDocument/2006/relationships/customXml" Target="../ink/ink4700.xml"/><Relationship Id="rId335" Type="http://schemas.openxmlformats.org/officeDocument/2006/relationships/image" Target="../media/image4770.png"/><Relationship Id="rId377" Type="http://schemas.openxmlformats.org/officeDocument/2006/relationships/image" Target="../media/image4791.png"/><Relationship Id="rId5" Type="http://schemas.openxmlformats.org/officeDocument/2006/relationships/image" Target="../media/image4608.png"/><Relationship Id="rId181" Type="http://schemas.openxmlformats.org/officeDocument/2006/relationships/customXml" Target="../ink/ink4727.xml"/><Relationship Id="rId237" Type="http://schemas.openxmlformats.org/officeDocument/2006/relationships/customXml" Target="../ink/ink4755.xml"/><Relationship Id="rId402" Type="http://schemas.openxmlformats.org/officeDocument/2006/relationships/customXml" Target="../ink/ink4838.xml"/><Relationship Id="rId279" Type="http://schemas.openxmlformats.org/officeDocument/2006/relationships/image" Target="../media/image4742.png"/><Relationship Id="rId444" Type="http://schemas.openxmlformats.org/officeDocument/2006/relationships/customXml" Target="../ink/ink4859.xml"/><Relationship Id="rId43" Type="http://schemas.openxmlformats.org/officeDocument/2006/relationships/image" Target="../media/image4626.png"/><Relationship Id="rId139" Type="http://schemas.openxmlformats.org/officeDocument/2006/relationships/image" Target="../media/image4674.png"/><Relationship Id="rId290" Type="http://schemas.openxmlformats.org/officeDocument/2006/relationships/customXml" Target="../ink/ink4782.xml"/><Relationship Id="rId304" Type="http://schemas.openxmlformats.org/officeDocument/2006/relationships/customXml" Target="../ink/ink4789.xml"/><Relationship Id="rId346" Type="http://schemas.openxmlformats.org/officeDocument/2006/relationships/customXml" Target="../ink/ink4810.xml"/><Relationship Id="rId388" Type="http://schemas.openxmlformats.org/officeDocument/2006/relationships/customXml" Target="../ink/ink4831.xml"/><Relationship Id="rId85" Type="http://schemas.openxmlformats.org/officeDocument/2006/relationships/image" Target="../media/image4647.png"/><Relationship Id="rId150" Type="http://schemas.openxmlformats.org/officeDocument/2006/relationships/customXml" Target="../ink/ink4711.xml"/><Relationship Id="rId192" Type="http://schemas.openxmlformats.org/officeDocument/2006/relationships/image" Target="../media/image4699.png"/><Relationship Id="rId206" Type="http://schemas.openxmlformats.org/officeDocument/2006/relationships/image" Target="../media/image4706.png"/><Relationship Id="rId413" Type="http://schemas.openxmlformats.org/officeDocument/2006/relationships/image" Target="../media/image4809.png"/><Relationship Id="rId248" Type="http://schemas.openxmlformats.org/officeDocument/2006/relationships/image" Target="../media/image4727.png"/><Relationship Id="rId12" Type="http://schemas.openxmlformats.org/officeDocument/2006/relationships/customXml" Target="../ink/ink4642.xml"/><Relationship Id="rId108" Type="http://schemas.openxmlformats.org/officeDocument/2006/relationships/customXml" Target="../ink/ink4690.xml"/><Relationship Id="rId315" Type="http://schemas.openxmlformats.org/officeDocument/2006/relationships/image" Target="../media/image4760.png"/><Relationship Id="rId357" Type="http://schemas.openxmlformats.org/officeDocument/2006/relationships/image" Target="../media/image4781.png"/><Relationship Id="rId54" Type="http://schemas.openxmlformats.org/officeDocument/2006/relationships/customXml" Target="../ink/ink4663.xml"/><Relationship Id="rId96" Type="http://schemas.openxmlformats.org/officeDocument/2006/relationships/customXml" Target="../ink/ink4684.xml"/><Relationship Id="rId161" Type="http://schemas.openxmlformats.org/officeDocument/2006/relationships/customXml" Target="../ink/ink4717.xml"/><Relationship Id="rId217" Type="http://schemas.openxmlformats.org/officeDocument/2006/relationships/customXml" Target="../ink/ink4745.xml"/><Relationship Id="rId399" Type="http://schemas.openxmlformats.org/officeDocument/2006/relationships/image" Target="../media/image4802.png"/><Relationship Id="rId259" Type="http://schemas.openxmlformats.org/officeDocument/2006/relationships/image" Target="../media/image4732.png"/><Relationship Id="rId424" Type="http://schemas.openxmlformats.org/officeDocument/2006/relationships/customXml" Target="../ink/ink4849.xml"/><Relationship Id="rId23" Type="http://schemas.openxmlformats.org/officeDocument/2006/relationships/image" Target="../media/image4616.png"/><Relationship Id="rId119" Type="http://schemas.openxmlformats.org/officeDocument/2006/relationships/image" Target="../media/image4664.png"/><Relationship Id="rId270" Type="http://schemas.openxmlformats.org/officeDocument/2006/relationships/customXml" Target="../ink/ink4772.xml"/><Relationship Id="rId326" Type="http://schemas.openxmlformats.org/officeDocument/2006/relationships/customXml" Target="../ink/ink4800.xml"/><Relationship Id="rId65" Type="http://schemas.openxmlformats.org/officeDocument/2006/relationships/image" Target="../media/image4637.png"/><Relationship Id="rId130" Type="http://schemas.openxmlformats.org/officeDocument/2006/relationships/customXml" Target="../ink/ink4701.xml"/><Relationship Id="rId368" Type="http://schemas.openxmlformats.org/officeDocument/2006/relationships/customXml" Target="../ink/ink4821.xml"/><Relationship Id="rId172" Type="http://schemas.openxmlformats.org/officeDocument/2006/relationships/image" Target="../media/image4689.png"/><Relationship Id="rId228" Type="http://schemas.openxmlformats.org/officeDocument/2006/relationships/image" Target="../media/image4717.png"/><Relationship Id="rId435" Type="http://schemas.openxmlformats.org/officeDocument/2006/relationships/image" Target="../media/image4820.png"/><Relationship Id="rId281" Type="http://schemas.openxmlformats.org/officeDocument/2006/relationships/image" Target="../media/image4743.png"/><Relationship Id="rId337" Type="http://schemas.openxmlformats.org/officeDocument/2006/relationships/image" Target="../media/image4771.png"/><Relationship Id="rId34" Type="http://schemas.openxmlformats.org/officeDocument/2006/relationships/customXml" Target="../ink/ink4653.xml"/><Relationship Id="rId76" Type="http://schemas.openxmlformats.org/officeDocument/2006/relationships/customXml" Target="../ink/ink4674.xml"/><Relationship Id="rId141" Type="http://schemas.openxmlformats.org/officeDocument/2006/relationships/image" Target="../media/image4675.png"/><Relationship Id="rId379" Type="http://schemas.openxmlformats.org/officeDocument/2006/relationships/image" Target="../media/image4792.png"/><Relationship Id="rId7" Type="http://schemas.openxmlformats.org/officeDocument/2006/relationships/image" Target="../media/image4609.png"/><Relationship Id="rId183" Type="http://schemas.openxmlformats.org/officeDocument/2006/relationships/customXml" Target="../ink/ink4728.xml"/><Relationship Id="rId239" Type="http://schemas.openxmlformats.org/officeDocument/2006/relationships/customXml" Target="../ink/ink4756.xml"/><Relationship Id="rId390" Type="http://schemas.openxmlformats.org/officeDocument/2006/relationships/customXml" Target="../ink/ink4832.xml"/><Relationship Id="rId404" Type="http://schemas.openxmlformats.org/officeDocument/2006/relationships/customXml" Target="../ink/ink4839.xml"/><Relationship Id="rId446" Type="http://schemas.openxmlformats.org/officeDocument/2006/relationships/customXml" Target="../ink/ink4860.xml"/><Relationship Id="rId250" Type="http://schemas.openxmlformats.org/officeDocument/2006/relationships/image" Target="../media/image4728.png"/><Relationship Id="rId292" Type="http://schemas.openxmlformats.org/officeDocument/2006/relationships/customXml" Target="../ink/ink4783.xml"/><Relationship Id="rId306" Type="http://schemas.openxmlformats.org/officeDocument/2006/relationships/customXml" Target="../ink/ink4790.xml"/><Relationship Id="rId45" Type="http://schemas.openxmlformats.org/officeDocument/2006/relationships/image" Target="../media/image4627.png"/><Relationship Id="rId87" Type="http://schemas.openxmlformats.org/officeDocument/2006/relationships/image" Target="../media/image4648.png"/><Relationship Id="rId110" Type="http://schemas.openxmlformats.org/officeDocument/2006/relationships/customXml" Target="../ink/ink4691.xml"/><Relationship Id="rId348" Type="http://schemas.openxmlformats.org/officeDocument/2006/relationships/customXml" Target="../ink/ink4811.xml"/><Relationship Id="rId152" Type="http://schemas.openxmlformats.org/officeDocument/2006/relationships/customXml" Target="../ink/ink4712.xml"/><Relationship Id="rId194" Type="http://schemas.openxmlformats.org/officeDocument/2006/relationships/image" Target="../media/image4700.png"/><Relationship Id="rId208" Type="http://schemas.openxmlformats.org/officeDocument/2006/relationships/image" Target="../media/image4707.png"/><Relationship Id="rId415" Type="http://schemas.openxmlformats.org/officeDocument/2006/relationships/image" Target="../media/image4810.png"/><Relationship Id="rId261" Type="http://schemas.openxmlformats.org/officeDocument/2006/relationships/image" Target="../media/image4733.png"/><Relationship Id="rId14" Type="http://schemas.openxmlformats.org/officeDocument/2006/relationships/customXml" Target="../ink/ink4643.xml"/><Relationship Id="rId56" Type="http://schemas.openxmlformats.org/officeDocument/2006/relationships/customXml" Target="../ink/ink4664.xml"/><Relationship Id="rId317" Type="http://schemas.openxmlformats.org/officeDocument/2006/relationships/image" Target="../media/image4761.png"/><Relationship Id="rId359" Type="http://schemas.openxmlformats.org/officeDocument/2006/relationships/image" Target="../media/image4782.png"/><Relationship Id="rId98" Type="http://schemas.openxmlformats.org/officeDocument/2006/relationships/customXml" Target="../ink/ink4685.xml"/><Relationship Id="rId121" Type="http://schemas.openxmlformats.org/officeDocument/2006/relationships/image" Target="../media/image4665.png"/><Relationship Id="rId163" Type="http://schemas.openxmlformats.org/officeDocument/2006/relationships/customXml" Target="../ink/ink4718.xml"/><Relationship Id="rId219" Type="http://schemas.openxmlformats.org/officeDocument/2006/relationships/customXml" Target="../ink/ink4746.xml"/><Relationship Id="rId370" Type="http://schemas.openxmlformats.org/officeDocument/2006/relationships/customXml" Target="../ink/ink4822.xml"/><Relationship Id="rId426" Type="http://schemas.openxmlformats.org/officeDocument/2006/relationships/customXml" Target="../ink/ink4850.xml"/><Relationship Id="rId230" Type="http://schemas.openxmlformats.org/officeDocument/2006/relationships/image" Target="../media/image4718.png"/><Relationship Id="rId25" Type="http://schemas.openxmlformats.org/officeDocument/2006/relationships/image" Target="../media/image4617.png"/><Relationship Id="rId67" Type="http://schemas.openxmlformats.org/officeDocument/2006/relationships/image" Target="../media/image4638.png"/><Relationship Id="rId272" Type="http://schemas.openxmlformats.org/officeDocument/2006/relationships/customXml" Target="../ink/ink4773.xml"/><Relationship Id="rId328" Type="http://schemas.openxmlformats.org/officeDocument/2006/relationships/customXml" Target="../ink/ink4801.xml"/><Relationship Id="rId132" Type="http://schemas.openxmlformats.org/officeDocument/2006/relationships/customXml" Target="../ink/ink4702.xml"/><Relationship Id="rId174" Type="http://schemas.openxmlformats.org/officeDocument/2006/relationships/image" Target="../media/image4690.png"/><Relationship Id="rId381" Type="http://schemas.openxmlformats.org/officeDocument/2006/relationships/image" Target="../media/image4793.png"/><Relationship Id="rId241" Type="http://schemas.openxmlformats.org/officeDocument/2006/relationships/customXml" Target="../ink/ink4757.xml"/><Relationship Id="rId437" Type="http://schemas.openxmlformats.org/officeDocument/2006/relationships/image" Target="../media/image4821.png"/><Relationship Id="rId36" Type="http://schemas.openxmlformats.org/officeDocument/2006/relationships/customXml" Target="../ink/ink4654.xml"/><Relationship Id="rId283" Type="http://schemas.openxmlformats.org/officeDocument/2006/relationships/image" Target="../media/image4744.png"/><Relationship Id="rId339" Type="http://schemas.openxmlformats.org/officeDocument/2006/relationships/image" Target="../media/image4772.png"/><Relationship Id="rId78" Type="http://schemas.openxmlformats.org/officeDocument/2006/relationships/customXml" Target="../ink/ink4675.xml"/><Relationship Id="rId101" Type="http://schemas.openxmlformats.org/officeDocument/2006/relationships/image" Target="../media/image4655.png"/><Relationship Id="rId143" Type="http://schemas.openxmlformats.org/officeDocument/2006/relationships/image" Target="../media/image4676.png"/><Relationship Id="rId185" Type="http://schemas.openxmlformats.org/officeDocument/2006/relationships/customXml" Target="../ink/ink4729.xml"/><Relationship Id="rId350" Type="http://schemas.openxmlformats.org/officeDocument/2006/relationships/customXml" Target="../ink/ink4812.xml"/><Relationship Id="rId406" Type="http://schemas.openxmlformats.org/officeDocument/2006/relationships/customXml" Target="../ink/ink4840.xml"/><Relationship Id="rId9" Type="http://schemas.openxmlformats.org/officeDocument/2006/relationships/image" Target="../media/image4610.png"/><Relationship Id="rId210" Type="http://schemas.openxmlformats.org/officeDocument/2006/relationships/image" Target="../media/image4708.png"/><Relationship Id="rId392" Type="http://schemas.openxmlformats.org/officeDocument/2006/relationships/customXml" Target="../ink/ink4833.xml"/><Relationship Id="rId448" Type="http://schemas.openxmlformats.org/officeDocument/2006/relationships/customXml" Target="../ink/ink4861.xml"/><Relationship Id="rId252" Type="http://schemas.openxmlformats.org/officeDocument/2006/relationships/image" Target="../media/image4729.png"/><Relationship Id="rId294" Type="http://schemas.openxmlformats.org/officeDocument/2006/relationships/customXml" Target="../ink/ink4784.xml"/><Relationship Id="rId308" Type="http://schemas.openxmlformats.org/officeDocument/2006/relationships/customXml" Target="../ink/ink4791.xml"/><Relationship Id="rId47" Type="http://schemas.openxmlformats.org/officeDocument/2006/relationships/image" Target="../media/image4628.png"/><Relationship Id="rId89" Type="http://schemas.openxmlformats.org/officeDocument/2006/relationships/image" Target="../media/image4649.png"/><Relationship Id="rId112" Type="http://schemas.openxmlformats.org/officeDocument/2006/relationships/customXml" Target="../ink/ink4692.xml"/><Relationship Id="rId154" Type="http://schemas.openxmlformats.org/officeDocument/2006/relationships/customXml" Target="../ink/ink4713.xml"/><Relationship Id="rId361" Type="http://schemas.openxmlformats.org/officeDocument/2006/relationships/image" Target="../media/image4783.png"/><Relationship Id="rId196" Type="http://schemas.openxmlformats.org/officeDocument/2006/relationships/image" Target="../media/image4701.png"/><Relationship Id="rId417" Type="http://schemas.openxmlformats.org/officeDocument/2006/relationships/image" Target="../media/image4811.png"/><Relationship Id="rId16" Type="http://schemas.openxmlformats.org/officeDocument/2006/relationships/customXml" Target="../ink/ink4644.xml"/><Relationship Id="rId221" Type="http://schemas.openxmlformats.org/officeDocument/2006/relationships/customXml" Target="../ink/ink4747.xml"/><Relationship Id="rId263" Type="http://schemas.openxmlformats.org/officeDocument/2006/relationships/image" Target="../media/image4734.png"/><Relationship Id="rId319" Type="http://schemas.openxmlformats.org/officeDocument/2006/relationships/image" Target="../media/image4762.png"/><Relationship Id="rId58" Type="http://schemas.openxmlformats.org/officeDocument/2006/relationships/customXml" Target="../ink/ink4665.xml"/><Relationship Id="rId123" Type="http://schemas.openxmlformats.org/officeDocument/2006/relationships/image" Target="../media/image4666.png"/><Relationship Id="rId330" Type="http://schemas.openxmlformats.org/officeDocument/2006/relationships/customXml" Target="../ink/ink4802.xml"/><Relationship Id="rId165" Type="http://schemas.openxmlformats.org/officeDocument/2006/relationships/customXml" Target="../ink/ink4719.xml"/><Relationship Id="rId372" Type="http://schemas.openxmlformats.org/officeDocument/2006/relationships/customXml" Target="../ink/ink4823.xml"/><Relationship Id="rId428" Type="http://schemas.openxmlformats.org/officeDocument/2006/relationships/customXml" Target="../ink/ink4851.xml"/><Relationship Id="rId232" Type="http://schemas.openxmlformats.org/officeDocument/2006/relationships/image" Target="../media/image4719.png"/><Relationship Id="rId274" Type="http://schemas.openxmlformats.org/officeDocument/2006/relationships/customXml" Target="../ink/ink4774.xml"/><Relationship Id="rId27" Type="http://schemas.openxmlformats.org/officeDocument/2006/relationships/image" Target="../media/image4618.png"/><Relationship Id="rId69" Type="http://schemas.openxmlformats.org/officeDocument/2006/relationships/image" Target="../media/image4639.png"/><Relationship Id="rId134" Type="http://schemas.openxmlformats.org/officeDocument/2006/relationships/customXml" Target="../ink/ink4703.xml"/><Relationship Id="rId80" Type="http://schemas.openxmlformats.org/officeDocument/2006/relationships/customXml" Target="../ink/ink4676.xml"/><Relationship Id="rId176" Type="http://schemas.openxmlformats.org/officeDocument/2006/relationships/image" Target="../media/image4691.png"/><Relationship Id="rId341" Type="http://schemas.openxmlformats.org/officeDocument/2006/relationships/image" Target="../media/image4773.png"/><Relationship Id="rId383" Type="http://schemas.openxmlformats.org/officeDocument/2006/relationships/image" Target="../media/image4794.png"/><Relationship Id="rId439" Type="http://schemas.openxmlformats.org/officeDocument/2006/relationships/image" Target="../media/image4822.png"/><Relationship Id="rId201" Type="http://schemas.openxmlformats.org/officeDocument/2006/relationships/customXml" Target="../ink/ink4737.xml"/><Relationship Id="rId243" Type="http://schemas.openxmlformats.org/officeDocument/2006/relationships/customXml" Target="../ink/ink4758.xml"/><Relationship Id="rId285" Type="http://schemas.openxmlformats.org/officeDocument/2006/relationships/image" Target="../media/image4745.png"/><Relationship Id="rId450" Type="http://schemas.openxmlformats.org/officeDocument/2006/relationships/customXml" Target="../ink/ink4862.xml"/><Relationship Id="rId38" Type="http://schemas.openxmlformats.org/officeDocument/2006/relationships/customXml" Target="../ink/ink4655.xml"/><Relationship Id="rId103" Type="http://schemas.openxmlformats.org/officeDocument/2006/relationships/image" Target="../media/image4656.png"/><Relationship Id="rId310" Type="http://schemas.openxmlformats.org/officeDocument/2006/relationships/customXml" Target="../ink/ink4792.xml"/><Relationship Id="rId91" Type="http://schemas.openxmlformats.org/officeDocument/2006/relationships/image" Target="../media/image4650.png"/><Relationship Id="rId145" Type="http://schemas.openxmlformats.org/officeDocument/2006/relationships/image" Target="../media/image4677.png"/><Relationship Id="rId187" Type="http://schemas.openxmlformats.org/officeDocument/2006/relationships/customXml" Target="../ink/ink4730.xml"/><Relationship Id="rId352" Type="http://schemas.openxmlformats.org/officeDocument/2006/relationships/customXml" Target="../ink/ink4813.xml"/><Relationship Id="rId394" Type="http://schemas.openxmlformats.org/officeDocument/2006/relationships/customXml" Target="../ink/ink4834.xml"/><Relationship Id="rId408" Type="http://schemas.openxmlformats.org/officeDocument/2006/relationships/customXml" Target="../ink/ink4841.xml"/><Relationship Id="rId212" Type="http://schemas.openxmlformats.org/officeDocument/2006/relationships/image" Target="../media/image4709.png"/><Relationship Id="rId254" Type="http://schemas.openxmlformats.org/officeDocument/2006/relationships/image" Target="../media/image4730.png"/><Relationship Id="rId49" Type="http://schemas.openxmlformats.org/officeDocument/2006/relationships/image" Target="../media/image4629.png"/><Relationship Id="rId114" Type="http://schemas.openxmlformats.org/officeDocument/2006/relationships/customXml" Target="../ink/ink4693.xml"/><Relationship Id="rId296" Type="http://schemas.openxmlformats.org/officeDocument/2006/relationships/customXml" Target="../ink/ink4785.xml"/><Relationship Id="rId60" Type="http://schemas.openxmlformats.org/officeDocument/2006/relationships/customXml" Target="../ink/ink4666.xml"/><Relationship Id="rId156" Type="http://schemas.openxmlformats.org/officeDocument/2006/relationships/customXml" Target="../ink/ink4714.xml"/><Relationship Id="rId198" Type="http://schemas.openxmlformats.org/officeDocument/2006/relationships/image" Target="../media/image4702.png"/><Relationship Id="rId321" Type="http://schemas.openxmlformats.org/officeDocument/2006/relationships/image" Target="../media/image4763.png"/><Relationship Id="rId363" Type="http://schemas.openxmlformats.org/officeDocument/2006/relationships/image" Target="../media/image4784.png"/><Relationship Id="rId419" Type="http://schemas.openxmlformats.org/officeDocument/2006/relationships/image" Target="../media/image4812.png"/><Relationship Id="rId223" Type="http://schemas.openxmlformats.org/officeDocument/2006/relationships/customXml" Target="../ink/ink4748.xml"/><Relationship Id="rId430" Type="http://schemas.openxmlformats.org/officeDocument/2006/relationships/customXml" Target="../ink/ink4852.xml"/><Relationship Id="rId18" Type="http://schemas.openxmlformats.org/officeDocument/2006/relationships/customXml" Target="../ink/ink4645.xml"/><Relationship Id="rId265" Type="http://schemas.openxmlformats.org/officeDocument/2006/relationships/image" Target="../media/image4735.png"/><Relationship Id="rId50" Type="http://schemas.openxmlformats.org/officeDocument/2006/relationships/customXml" Target="../ink/ink4661.xml"/><Relationship Id="rId104" Type="http://schemas.openxmlformats.org/officeDocument/2006/relationships/customXml" Target="../ink/ink4688.xml"/><Relationship Id="rId125" Type="http://schemas.openxmlformats.org/officeDocument/2006/relationships/image" Target="../media/image4667.png"/><Relationship Id="rId146" Type="http://schemas.openxmlformats.org/officeDocument/2006/relationships/customXml" Target="../ink/ink4709.xml"/><Relationship Id="rId167" Type="http://schemas.openxmlformats.org/officeDocument/2006/relationships/customXml" Target="../ink/ink4720.xml"/><Relationship Id="rId188" Type="http://schemas.openxmlformats.org/officeDocument/2006/relationships/image" Target="../media/image4697.png"/><Relationship Id="rId311" Type="http://schemas.openxmlformats.org/officeDocument/2006/relationships/image" Target="../media/image4758.png"/><Relationship Id="rId332" Type="http://schemas.openxmlformats.org/officeDocument/2006/relationships/customXml" Target="../ink/ink4803.xml"/><Relationship Id="rId353" Type="http://schemas.openxmlformats.org/officeDocument/2006/relationships/image" Target="../media/image4779.png"/><Relationship Id="rId374" Type="http://schemas.openxmlformats.org/officeDocument/2006/relationships/customXml" Target="../ink/ink4824.xml"/><Relationship Id="rId395" Type="http://schemas.openxmlformats.org/officeDocument/2006/relationships/image" Target="../media/image4800.png"/><Relationship Id="rId409" Type="http://schemas.openxmlformats.org/officeDocument/2006/relationships/image" Target="../media/image4807.png"/><Relationship Id="rId71" Type="http://schemas.openxmlformats.org/officeDocument/2006/relationships/image" Target="../media/image4640.png"/><Relationship Id="rId92" Type="http://schemas.openxmlformats.org/officeDocument/2006/relationships/customXml" Target="../ink/ink4682.xml"/><Relationship Id="rId213" Type="http://schemas.openxmlformats.org/officeDocument/2006/relationships/customXml" Target="../ink/ink4743.xml"/><Relationship Id="rId234" Type="http://schemas.openxmlformats.org/officeDocument/2006/relationships/image" Target="../media/image4720.png"/><Relationship Id="rId420" Type="http://schemas.openxmlformats.org/officeDocument/2006/relationships/customXml" Target="../ink/ink4847.xml"/><Relationship Id="rId2" Type="http://schemas.openxmlformats.org/officeDocument/2006/relationships/customXml" Target="../ink/ink4637.xml"/><Relationship Id="rId29" Type="http://schemas.openxmlformats.org/officeDocument/2006/relationships/image" Target="../media/image4619.png"/><Relationship Id="rId255" Type="http://schemas.openxmlformats.org/officeDocument/2006/relationships/customXml" Target="../ink/ink4764.xml"/><Relationship Id="rId276" Type="http://schemas.openxmlformats.org/officeDocument/2006/relationships/customXml" Target="../ink/ink4775.xml"/><Relationship Id="rId297" Type="http://schemas.openxmlformats.org/officeDocument/2006/relationships/image" Target="../media/image4751.png"/><Relationship Id="rId441" Type="http://schemas.openxmlformats.org/officeDocument/2006/relationships/image" Target="../media/image4823.png"/><Relationship Id="rId40" Type="http://schemas.openxmlformats.org/officeDocument/2006/relationships/customXml" Target="../ink/ink4656.xml"/><Relationship Id="rId115" Type="http://schemas.openxmlformats.org/officeDocument/2006/relationships/image" Target="../media/image4662.png"/><Relationship Id="rId136" Type="http://schemas.openxmlformats.org/officeDocument/2006/relationships/customXml" Target="../ink/ink4704.xml"/><Relationship Id="rId157" Type="http://schemas.openxmlformats.org/officeDocument/2006/relationships/image" Target="../media/image4683.png"/><Relationship Id="rId178" Type="http://schemas.openxmlformats.org/officeDocument/2006/relationships/image" Target="../media/image4692.png"/><Relationship Id="rId301" Type="http://schemas.openxmlformats.org/officeDocument/2006/relationships/image" Target="../media/image4753.png"/><Relationship Id="rId322" Type="http://schemas.openxmlformats.org/officeDocument/2006/relationships/customXml" Target="../ink/ink4798.xml"/><Relationship Id="rId343" Type="http://schemas.openxmlformats.org/officeDocument/2006/relationships/image" Target="../media/image4774.png"/><Relationship Id="rId364" Type="http://schemas.openxmlformats.org/officeDocument/2006/relationships/customXml" Target="../ink/ink4819.xml"/><Relationship Id="rId61" Type="http://schemas.openxmlformats.org/officeDocument/2006/relationships/image" Target="../media/image4635.png"/><Relationship Id="rId82" Type="http://schemas.openxmlformats.org/officeDocument/2006/relationships/customXml" Target="../ink/ink4677.xml"/><Relationship Id="rId199" Type="http://schemas.openxmlformats.org/officeDocument/2006/relationships/customXml" Target="../ink/ink4736.xml"/><Relationship Id="rId203" Type="http://schemas.openxmlformats.org/officeDocument/2006/relationships/customXml" Target="../ink/ink4738.xml"/><Relationship Id="rId385" Type="http://schemas.openxmlformats.org/officeDocument/2006/relationships/image" Target="../media/image4795.png"/><Relationship Id="rId19" Type="http://schemas.openxmlformats.org/officeDocument/2006/relationships/image" Target="../media/image4614.png"/><Relationship Id="rId224" Type="http://schemas.openxmlformats.org/officeDocument/2006/relationships/image" Target="../media/image4715.png"/><Relationship Id="rId245" Type="http://schemas.openxmlformats.org/officeDocument/2006/relationships/customXml" Target="../ink/ink4759.xml"/><Relationship Id="rId266" Type="http://schemas.openxmlformats.org/officeDocument/2006/relationships/customXml" Target="../ink/ink4770.xml"/><Relationship Id="rId287" Type="http://schemas.openxmlformats.org/officeDocument/2006/relationships/image" Target="../media/image4746.png"/><Relationship Id="rId410" Type="http://schemas.openxmlformats.org/officeDocument/2006/relationships/customXml" Target="../ink/ink4842.xml"/><Relationship Id="rId431" Type="http://schemas.openxmlformats.org/officeDocument/2006/relationships/image" Target="../media/image4818.png"/><Relationship Id="rId30" Type="http://schemas.openxmlformats.org/officeDocument/2006/relationships/customXml" Target="../ink/ink4651.xml"/><Relationship Id="rId105" Type="http://schemas.openxmlformats.org/officeDocument/2006/relationships/image" Target="../media/image4657.png"/><Relationship Id="rId126" Type="http://schemas.openxmlformats.org/officeDocument/2006/relationships/customXml" Target="../ink/ink4699.xml"/><Relationship Id="rId147" Type="http://schemas.openxmlformats.org/officeDocument/2006/relationships/image" Target="../media/image4678.png"/><Relationship Id="rId168" Type="http://schemas.openxmlformats.org/officeDocument/2006/relationships/image" Target="../media/image4687.png"/><Relationship Id="rId312" Type="http://schemas.openxmlformats.org/officeDocument/2006/relationships/customXml" Target="../ink/ink4793.xml"/><Relationship Id="rId333" Type="http://schemas.openxmlformats.org/officeDocument/2006/relationships/image" Target="../media/image4769.png"/><Relationship Id="rId354" Type="http://schemas.openxmlformats.org/officeDocument/2006/relationships/customXml" Target="../ink/ink4814.xml"/><Relationship Id="rId51" Type="http://schemas.openxmlformats.org/officeDocument/2006/relationships/image" Target="../media/image4630.png"/><Relationship Id="rId72" Type="http://schemas.openxmlformats.org/officeDocument/2006/relationships/customXml" Target="../ink/ink4672.xml"/><Relationship Id="rId93" Type="http://schemas.openxmlformats.org/officeDocument/2006/relationships/image" Target="../media/image4651.png"/><Relationship Id="rId189" Type="http://schemas.openxmlformats.org/officeDocument/2006/relationships/customXml" Target="../ink/ink4731.xml"/><Relationship Id="rId375" Type="http://schemas.openxmlformats.org/officeDocument/2006/relationships/image" Target="../media/image4790.png"/><Relationship Id="rId396" Type="http://schemas.openxmlformats.org/officeDocument/2006/relationships/customXml" Target="../ink/ink4835.xml"/><Relationship Id="rId3" Type="http://schemas.openxmlformats.org/officeDocument/2006/relationships/image" Target="../media/image4607.png"/><Relationship Id="rId214" Type="http://schemas.openxmlformats.org/officeDocument/2006/relationships/image" Target="../media/image4710.png"/><Relationship Id="rId235" Type="http://schemas.openxmlformats.org/officeDocument/2006/relationships/customXml" Target="../ink/ink4754.xml"/><Relationship Id="rId256" Type="http://schemas.openxmlformats.org/officeDocument/2006/relationships/customXml" Target="../ink/ink4765.xml"/><Relationship Id="rId277" Type="http://schemas.openxmlformats.org/officeDocument/2006/relationships/image" Target="../media/image4741.png"/><Relationship Id="rId298" Type="http://schemas.openxmlformats.org/officeDocument/2006/relationships/customXml" Target="../ink/ink4786.xml"/><Relationship Id="rId400" Type="http://schemas.openxmlformats.org/officeDocument/2006/relationships/customXml" Target="../ink/ink4837.xml"/><Relationship Id="rId421" Type="http://schemas.openxmlformats.org/officeDocument/2006/relationships/image" Target="../media/image4813.png"/><Relationship Id="rId442" Type="http://schemas.openxmlformats.org/officeDocument/2006/relationships/customXml" Target="../ink/ink4858.xml"/><Relationship Id="rId116" Type="http://schemas.openxmlformats.org/officeDocument/2006/relationships/customXml" Target="../ink/ink4694.xml"/><Relationship Id="rId137" Type="http://schemas.openxmlformats.org/officeDocument/2006/relationships/image" Target="../media/image4673.png"/><Relationship Id="rId158" Type="http://schemas.openxmlformats.org/officeDocument/2006/relationships/customXml" Target="../ink/ink4715.xml"/><Relationship Id="rId302" Type="http://schemas.openxmlformats.org/officeDocument/2006/relationships/customXml" Target="../ink/ink4788.xml"/><Relationship Id="rId323" Type="http://schemas.openxmlformats.org/officeDocument/2006/relationships/image" Target="../media/image4764.png"/><Relationship Id="rId344" Type="http://schemas.openxmlformats.org/officeDocument/2006/relationships/customXml" Target="../ink/ink4809.xml"/><Relationship Id="rId20" Type="http://schemas.openxmlformats.org/officeDocument/2006/relationships/customXml" Target="../ink/ink4646.xml"/><Relationship Id="rId41" Type="http://schemas.openxmlformats.org/officeDocument/2006/relationships/image" Target="../media/image4625.png"/><Relationship Id="rId62" Type="http://schemas.openxmlformats.org/officeDocument/2006/relationships/customXml" Target="../ink/ink4667.xml"/><Relationship Id="rId83" Type="http://schemas.openxmlformats.org/officeDocument/2006/relationships/image" Target="../media/image4646.png"/><Relationship Id="rId179" Type="http://schemas.openxmlformats.org/officeDocument/2006/relationships/customXml" Target="../ink/ink4726.xml"/><Relationship Id="rId365" Type="http://schemas.openxmlformats.org/officeDocument/2006/relationships/image" Target="../media/image4785.png"/><Relationship Id="rId386" Type="http://schemas.openxmlformats.org/officeDocument/2006/relationships/customXml" Target="../ink/ink4830.xml"/><Relationship Id="rId190" Type="http://schemas.openxmlformats.org/officeDocument/2006/relationships/image" Target="../media/image4698.png"/><Relationship Id="rId204" Type="http://schemas.openxmlformats.org/officeDocument/2006/relationships/image" Target="../media/image4705.png"/><Relationship Id="rId225" Type="http://schemas.openxmlformats.org/officeDocument/2006/relationships/customXml" Target="../ink/ink4749.xml"/><Relationship Id="rId246" Type="http://schemas.openxmlformats.org/officeDocument/2006/relationships/image" Target="../media/image4726.png"/><Relationship Id="rId267" Type="http://schemas.openxmlformats.org/officeDocument/2006/relationships/image" Target="../media/image4736.png"/><Relationship Id="rId288" Type="http://schemas.openxmlformats.org/officeDocument/2006/relationships/customXml" Target="../ink/ink4781.xml"/><Relationship Id="rId411" Type="http://schemas.openxmlformats.org/officeDocument/2006/relationships/image" Target="../media/image4808.png"/><Relationship Id="rId432" Type="http://schemas.openxmlformats.org/officeDocument/2006/relationships/customXml" Target="../ink/ink4853.xml"/><Relationship Id="rId106" Type="http://schemas.openxmlformats.org/officeDocument/2006/relationships/customXml" Target="../ink/ink4689.xml"/><Relationship Id="rId127" Type="http://schemas.openxmlformats.org/officeDocument/2006/relationships/image" Target="../media/image4668.png"/><Relationship Id="rId313" Type="http://schemas.openxmlformats.org/officeDocument/2006/relationships/image" Target="../media/image4759.png"/><Relationship Id="rId10" Type="http://schemas.openxmlformats.org/officeDocument/2006/relationships/customXml" Target="../ink/ink4641.xml"/><Relationship Id="rId31" Type="http://schemas.openxmlformats.org/officeDocument/2006/relationships/image" Target="../media/image4620.png"/><Relationship Id="rId52" Type="http://schemas.openxmlformats.org/officeDocument/2006/relationships/customXml" Target="../ink/ink4662.xml"/><Relationship Id="rId73" Type="http://schemas.openxmlformats.org/officeDocument/2006/relationships/image" Target="../media/image4641.png"/><Relationship Id="rId94" Type="http://schemas.openxmlformats.org/officeDocument/2006/relationships/customXml" Target="../ink/ink4683.xml"/><Relationship Id="rId148" Type="http://schemas.openxmlformats.org/officeDocument/2006/relationships/customXml" Target="../ink/ink4710.xml"/><Relationship Id="rId169" Type="http://schemas.openxmlformats.org/officeDocument/2006/relationships/customXml" Target="../ink/ink4721.xml"/><Relationship Id="rId334" Type="http://schemas.openxmlformats.org/officeDocument/2006/relationships/customXml" Target="../ink/ink4804.xml"/><Relationship Id="rId355" Type="http://schemas.openxmlformats.org/officeDocument/2006/relationships/image" Target="../media/image4780.png"/><Relationship Id="rId376" Type="http://schemas.openxmlformats.org/officeDocument/2006/relationships/customXml" Target="../ink/ink4825.xml"/><Relationship Id="rId397" Type="http://schemas.openxmlformats.org/officeDocument/2006/relationships/image" Target="../media/image4801.png"/><Relationship Id="rId4" Type="http://schemas.openxmlformats.org/officeDocument/2006/relationships/customXml" Target="../ink/ink4638.xml"/><Relationship Id="rId180" Type="http://schemas.openxmlformats.org/officeDocument/2006/relationships/image" Target="../media/image4693.png"/><Relationship Id="rId215" Type="http://schemas.openxmlformats.org/officeDocument/2006/relationships/customXml" Target="../ink/ink4744.xml"/><Relationship Id="rId236" Type="http://schemas.openxmlformats.org/officeDocument/2006/relationships/image" Target="../media/image4721.png"/><Relationship Id="rId257" Type="http://schemas.openxmlformats.org/officeDocument/2006/relationships/image" Target="../media/image4731.png"/><Relationship Id="rId278" Type="http://schemas.openxmlformats.org/officeDocument/2006/relationships/customXml" Target="../ink/ink4776.xml"/><Relationship Id="rId401" Type="http://schemas.openxmlformats.org/officeDocument/2006/relationships/image" Target="../media/image4803.png"/><Relationship Id="rId422" Type="http://schemas.openxmlformats.org/officeDocument/2006/relationships/customXml" Target="../ink/ink4848.xml"/><Relationship Id="rId443" Type="http://schemas.openxmlformats.org/officeDocument/2006/relationships/image" Target="../media/image4824.png"/><Relationship Id="rId303" Type="http://schemas.openxmlformats.org/officeDocument/2006/relationships/image" Target="../media/image4754.png"/><Relationship Id="rId42" Type="http://schemas.openxmlformats.org/officeDocument/2006/relationships/customXml" Target="../ink/ink4657.xml"/><Relationship Id="rId84" Type="http://schemas.openxmlformats.org/officeDocument/2006/relationships/customXml" Target="../ink/ink4678.xml"/><Relationship Id="rId138" Type="http://schemas.openxmlformats.org/officeDocument/2006/relationships/customXml" Target="../ink/ink4705.xml"/><Relationship Id="rId345" Type="http://schemas.openxmlformats.org/officeDocument/2006/relationships/image" Target="../media/image4775.png"/><Relationship Id="rId387" Type="http://schemas.openxmlformats.org/officeDocument/2006/relationships/image" Target="../media/image4796.png"/><Relationship Id="rId191" Type="http://schemas.openxmlformats.org/officeDocument/2006/relationships/customXml" Target="../ink/ink4732.xml"/><Relationship Id="rId205" Type="http://schemas.openxmlformats.org/officeDocument/2006/relationships/customXml" Target="../ink/ink4739.xml"/><Relationship Id="rId247" Type="http://schemas.openxmlformats.org/officeDocument/2006/relationships/customXml" Target="../ink/ink4760.xml"/><Relationship Id="rId412" Type="http://schemas.openxmlformats.org/officeDocument/2006/relationships/customXml" Target="../ink/ink4843.xml"/><Relationship Id="rId107" Type="http://schemas.openxmlformats.org/officeDocument/2006/relationships/image" Target="../media/image4658.png"/><Relationship Id="rId289" Type="http://schemas.openxmlformats.org/officeDocument/2006/relationships/image" Target="../media/image4747.png"/><Relationship Id="rId11" Type="http://schemas.openxmlformats.org/officeDocument/2006/relationships/image" Target="../media/image4611.png"/><Relationship Id="rId53" Type="http://schemas.openxmlformats.org/officeDocument/2006/relationships/image" Target="../media/image4631.png"/><Relationship Id="rId149" Type="http://schemas.openxmlformats.org/officeDocument/2006/relationships/image" Target="../media/image4679.png"/><Relationship Id="rId314" Type="http://schemas.openxmlformats.org/officeDocument/2006/relationships/customXml" Target="../ink/ink4794.xml"/><Relationship Id="rId356" Type="http://schemas.openxmlformats.org/officeDocument/2006/relationships/customXml" Target="../ink/ink4815.xml"/><Relationship Id="rId398" Type="http://schemas.openxmlformats.org/officeDocument/2006/relationships/customXml" Target="../ink/ink4836.xml"/><Relationship Id="rId95" Type="http://schemas.openxmlformats.org/officeDocument/2006/relationships/image" Target="../media/image4652.png"/><Relationship Id="rId160" Type="http://schemas.openxmlformats.org/officeDocument/2006/relationships/customXml" Target="../ink/ink4716.xml"/><Relationship Id="rId216" Type="http://schemas.openxmlformats.org/officeDocument/2006/relationships/image" Target="../media/image4711.png"/><Relationship Id="rId423" Type="http://schemas.openxmlformats.org/officeDocument/2006/relationships/image" Target="../media/image4814.png"/><Relationship Id="rId258" Type="http://schemas.openxmlformats.org/officeDocument/2006/relationships/customXml" Target="../ink/ink4766.xml"/><Relationship Id="rId22" Type="http://schemas.openxmlformats.org/officeDocument/2006/relationships/customXml" Target="../ink/ink4647.xml"/><Relationship Id="rId64" Type="http://schemas.openxmlformats.org/officeDocument/2006/relationships/customXml" Target="../ink/ink4668.xml"/><Relationship Id="rId118" Type="http://schemas.openxmlformats.org/officeDocument/2006/relationships/customXml" Target="../ink/ink4695.xml"/><Relationship Id="rId325" Type="http://schemas.openxmlformats.org/officeDocument/2006/relationships/image" Target="../media/image4765.png"/><Relationship Id="rId367" Type="http://schemas.openxmlformats.org/officeDocument/2006/relationships/image" Target="../media/image4786.png"/><Relationship Id="rId171" Type="http://schemas.openxmlformats.org/officeDocument/2006/relationships/customXml" Target="../ink/ink4722.xml"/><Relationship Id="rId227" Type="http://schemas.openxmlformats.org/officeDocument/2006/relationships/customXml" Target="../ink/ink4750.xml"/><Relationship Id="rId269" Type="http://schemas.openxmlformats.org/officeDocument/2006/relationships/image" Target="../media/image4737.png"/><Relationship Id="rId434" Type="http://schemas.openxmlformats.org/officeDocument/2006/relationships/customXml" Target="../ink/ink4854.xml"/><Relationship Id="rId33" Type="http://schemas.openxmlformats.org/officeDocument/2006/relationships/image" Target="../media/image4621.png"/><Relationship Id="rId129" Type="http://schemas.openxmlformats.org/officeDocument/2006/relationships/image" Target="../media/image4669.png"/><Relationship Id="rId280" Type="http://schemas.openxmlformats.org/officeDocument/2006/relationships/customXml" Target="../ink/ink4777.xml"/><Relationship Id="rId336" Type="http://schemas.openxmlformats.org/officeDocument/2006/relationships/customXml" Target="../ink/ink4805.xml"/><Relationship Id="rId75" Type="http://schemas.openxmlformats.org/officeDocument/2006/relationships/image" Target="../media/image4642.png"/><Relationship Id="rId140" Type="http://schemas.openxmlformats.org/officeDocument/2006/relationships/customXml" Target="../ink/ink4706.xml"/><Relationship Id="rId182" Type="http://schemas.openxmlformats.org/officeDocument/2006/relationships/image" Target="../media/image4694.png"/><Relationship Id="rId378" Type="http://schemas.openxmlformats.org/officeDocument/2006/relationships/customXml" Target="../ink/ink4826.xml"/><Relationship Id="rId403" Type="http://schemas.openxmlformats.org/officeDocument/2006/relationships/image" Target="../media/image4804.png"/><Relationship Id="rId6" Type="http://schemas.openxmlformats.org/officeDocument/2006/relationships/customXml" Target="../ink/ink4639.xml"/><Relationship Id="rId238" Type="http://schemas.openxmlformats.org/officeDocument/2006/relationships/image" Target="../media/image4722.png"/><Relationship Id="rId445" Type="http://schemas.openxmlformats.org/officeDocument/2006/relationships/image" Target="../media/image4825.png"/><Relationship Id="rId291" Type="http://schemas.openxmlformats.org/officeDocument/2006/relationships/image" Target="../media/image4748.png"/><Relationship Id="rId305" Type="http://schemas.openxmlformats.org/officeDocument/2006/relationships/image" Target="../media/image4755.png"/><Relationship Id="rId347" Type="http://schemas.openxmlformats.org/officeDocument/2006/relationships/image" Target="../media/image4776.png"/><Relationship Id="rId44" Type="http://schemas.openxmlformats.org/officeDocument/2006/relationships/customXml" Target="../ink/ink4658.xml"/><Relationship Id="rId86" Type="http://schemas.openxmlformats.org/officeDocument/2006/relationships/customXml" Target="../ink/ink4679.xml"/><Relationship Id="rId151" Type="http://schemas.openxmlformats.org/officeDocument/2006/relationships/image" Target="../media/image4680.png"/><Relationship Id="rId389" Type="http://schemas.openxmlformats.org/officeDocument/2006/relationships/image" Target="../media/image4797.png"/><Relationship Id="rId193" Type="http://schemas.openxmlformats.org/officeDocument/2006/relationships/customXml" Target="../ink/ink4733.xml"/><Relationship Id="rId207" Type="http://schemas.openxmlformats.org/officeDocument/2006/relationships/customXml" Target="../ink/ink4740.xml"/><Relationship Id="rId249" Type="http://schemas.openxmlformats.org/officeDocument/2006/relationships/customXml" Target="../ink/ink4761.xml"/><Relationship Id="rId414" Type="http://schemas.openxmlformats.org/officeDocument/2006/relationships/customXml" Target="../ink/ink4844.xml"/><Relationship Id="rId13" Type="http://schemas.openxmlformats.org/officeDocument/2006/relationships/image" Target="../media/image4612.png"/><Relationship Id="rId109" Type="http://schemas.openxmlformats.org/officeDocument/2006/relationships/image" Target="../media/image4659.png"/><Relationship Id="rId260" Type="http://schemas.openxmlformats.org/officeDocument/2006/relationships/customXml" Target="../ink/ink4767.xml"/><Relationship Id="rId316" Type="http://schemas.openxmlformats.org/officeDocument/2006/relationships/customXml" Target="../ink/ink4795.xml"/><Relationship Id="rId55" Type="http://schemas.openxmlformats.org/officeDocument/2006/relationships/image" Target="../media/image4632.png"/><Relationship Id="rId97" Type="http://schemas.openxmlformats.org/officeDocument/2006/relationships/image" Target="../media/image4653.png"/><Relationship Id="rId120" Type="http://schemas.openxmlformats.org/officeDocument/2006/relationships/customXml" Target="../ink/ink4696.xml"/><Relationship Id="rId358" Type="http://schemas.openxmlformats.org/officeDocument/2006/relationships/customXml" Target="../ink/ink4816.xml"/><Relationship Id="rId162" Type="http://schemas.openxmlformats.org/officeDocument/2006/relationships/image" Target="../media/image4684.png"/><Relationship Id="rId218" Type="http://schemas.openxmlformats.org/officeDocument/2006/relationships/image" Target="../media/image4712.png"/><Relationship Id="rId425" Type="http://schemas.openxmlformats.org/officeDocument/2006/relationships/image" Target="../media/image4815.png"/><Relationship Id="rId271" Type="http://schemas.openxmlformats.org/officeDocument/2006/relationships/image" Target="../media/image4738.png"/><Relationship Id="rId24" Type="http://schemas.openxmlformats.org/officeDocument/2006/relationships/customXml" Target="../ink/ink4648.xml"/><Relationship Id="rId66" Type="http://schemas.openxmlformats.org/officeDocument/2006/relationships/customXml" Target="../ink/ink4669.xml"/><Relationship Id="rId131" Type="http://schemas.openxmlformats.org/officeDocument/2006/relationships/image" Target="../media/image4670.png"/><Relationship Id="rId327" Type="http://schemas.openxmlformats.org/officeDocument/2006/relationships/image" Target="../media/image4766.png"/><Relationship Id="rId369" Type="http://schemas.openxmlformats.org/officeDocument/2006/relationships/image" Target="../media/image4787.png"/><Relationship Id="rId173" Type="http://schemas.openxmlformats.org/officeDocument/2006/relationships/customXml" Target="../ink/ink4723.xml"/><Relationship Id="rId229" Type="http://schemas.openxmlformats.org/officeDocument/2006/relationships/customXml" Target="../ink/ink4751.xml"/><Relationship Id="rId380" Type="http://schemas.openxmlformats.org/officeDocument/2006/relationships/customXml" Target="../ink/ink4827.xml"/><Relationship Id="rId436" Type="http://schemas.openxmlformats.org/officeDocument/2006/relationships/customXml" Target="../ink/ink4855.xml"/><Relationship Id="rId240" Type="http://schemas.openxmlformats.org/officeDocument/2006/relationships/image" Target="../media/image4723.png"/><Relationship Id="rId35" Type="http://schemas.openxmlformats.org/officeDocument/2006/relationships/image" Target="../media/image4622.png"/><Relationship Id="rId77" Type="http://schemas.openxmlformats.org/officeDocument/2006/relationships/image" Target="../media/image4643.png"/><Relationship Id="rId100" Type="http://schemas.openxmlformats.org/officeDocument/2006/relationships/customXml" Target="../ink/ink4686.xml"/><Relationship Id="rId282" Type="http://schemas.openxmlformats.org/officeDocument/2006/relationships/customXml" Target="../ink/ink4778.xml"/><Relationship Id="rId338" Type="http://schemas.openxmlformats.org/officeDocument/2006/relationships/customXml" Target="../ink/ink4806.xml"/><Relationship Id="rId8" Type="http://schemas.openxmlformats.org/officeDocument/2006/relationships/customXml" Target="../ink/ink4640.xml"/><Relationship Id="rId142" Type="http://schemas.openxmlformats.org/officeDocument/2006/relationships/customXml" Target="../ink/ink4707.xml"/><Relationship Id="rId184" Type="http://schemas.openxmlformats.org/officeDocument/2006/relationships/image" Target="../media/image4695.png"/><Relationship Id="rId391" Type="http://schemas.openxmlformats.org/officeDocument/2006/relationships/image" Target="../media/image4798.png"/><Relationship Id="rId405" Type="http://schemas.openxmlformats.org/officeDocument/2006/relationships/image" Target="../media/image4805.png"/><Relationship Id="rId447" Type="http://schemas.openxmlformats.org/officeDocument/2006/relationships/image" Target="../media/image4826.png"/><Relationship Id="rId251" Type="http://schemas.openxmlformats.org/officeDocument/2006/relationships/customXml" Target="../ink/ink4762.xml"/><Relationship Id="rId46" Type="http://schemas.openxmlformats.org/officeDocument/2006/relationships/customXml" Target="../ink/ink4659.xml"/><Relationship Id="rId293" Type="http://schemas.openxmlformats.org/officeDocument/2006/relationships/image" Target="../media/image4749.png"/><Relationship Id="rId307" Type="http://schemas.openxmlformats.org/officeDocument/2006/relationships/image" Target="../media/image4756.png"/><Relationship Id="rId349" Type="http://schemas.openxmlformats.org/officeDocument/2006/relationships/image" Target="../media/image4777.png"/><Relationship Id="rId88" Type="http://schemas.openxmlformats.org/officeDocument/2006/relationships/customXml" Target="../ink/ink4680.xml"/><Relationship Id="rId111" Type="http://schemas.openxmlformats.org/officeDocument/2006/relationships/image" Target="../media/image4660.png"/><Relationship Id="rId153" Type="http://schemas.openxmlformats.org/officeDocument/2006/relationships/image" Target="../media/image4681.png"/><Relationship Id="rId195" Type="http://schemas.openxmlformats.org/officeDocument/2006/relationships/customXml" Target="../ink/ink4734.xml"/><Relationship Id="rId209" Type="http://schemas.openxmlformats.org/officeDocument/2006/relationships/customXml" Target="../ink/ink4741.xml"/><Relationship Id="rId360" Type="http://schemas.openxmlformats.org/officeDocument/2006/relationships/customXml" Target="../ink/ink4817.xml"/><Relationship Id="rId416" Type="http://schemas.openxmlformats.org/officeDocument/2006/relationships/customXml" Target="../ink/ink4845.xml"/><Relationship Id="rId220" Type="http://schemas.openxmlformats.org/officeDocument/2006/relationships/image" Target="../media/image4713.png"/><Relationship Id="rId15" Type="http://schemas.openxmlformats.org/officeDocument/2006/relationships/image" Target="../media/image705.png"/><Relationship Id="rId57" Type="http://schemas.openxmlformats.org/officeDocument/2006/relationships/image" Target="../media/image4633.png"/><Relationship Id="rId262" Type="http://schemas.openxmlformats.org/officeDocument/2006/relationships/customXml" Target="../ink/ink4768.xml"/><Relationship Id="rId318" Type="http://schemas.openxmlformats.org/officeDocument/2006/relationships/customXml" Target="../ink/ink4796.xml"/><Relationship Id="rId99" Type="http://schemas.openxmlformats.org/officeDocument/2006/relationships/image" Target="../media/image4654.png"/><Relationship Id="rId122" Type="http://schemas.openxmlformats.org/officeDocument/2006/relationships/customXml" Target="../ink/ink4697.xml"/><Relationship Id="rId164" Type="http://schemas.openxmlformats.org/officeDocument/2006/relationships/image" Target="../media/image4685.png"/><Relationship Id="rId371" Type="http://schemas.openxmlformats.org/officeDocument/2006/relationships/image" Target="../media/image4788.png"/><Relationship Id="rId427" Type="http://schemas.openxmlformats.org/officeDocument/2006/relationships/image" Target="../media/image4816.png"/><Relationship Id="rId26" Type="http://schemas.openxmlformats.org/officeDocument/2006/relationships/customXml" Target="../ink/ink4649.xml"/><Relationship Id="rId231" Type="http://schemas.openxmlformats.org/officeDocument/2006/relationships/customXml" Target="../ink/ink4752.xml"/><Relationship Id="rId273" Type="http://schemas.openxmlformats.org/officeDocument/2006/relationships/image" Target="../media/image4739.png"/><Relationship Id="rId329" Type="http://schemas.openxmlformats.org/officeDocument/2006/relationships/image" Target="../media/image4767.png"/><Relationship Id="rId68" Type="http://schemas.openxmlformats.org/officeDocument/2006/relationships/customXml" Target="../ink/ink4670.xml"/><Relationship Id="rId133" Type="http://schemas.openxmlformats.org/officeDocument/2006/relationships/image" Target="../media/image4671.png"/><Relationship Id="rId175" Type="http://schemas.openxmlformats.org/officeDocument/2006/relationships/customXml" Target="../ink/ink4724.xml"/><Relationship Id="rId340" Type="http://schemas.openxmlformats.org/officeDocument/2006/relationships/customXml" Target="../ink/ink4807.xml"/><Relationship Id="rId200" Type="http://schemas.openxmlformats.org/officeDocument/2006/relationships/image" Target="../media/image4703.png"/><Relationship Id="rId382" Type="http://schemas.openxmlformats.org/officeDocument/2006/relationships/customXml" Target="../ink/ink4828.xml"/><Relationship Id="rId438" Type="http://schemas.openxmlformats.org/officeDocument/2006/relationships/customXml" Target="../ink/ink4856.xml"/><Relationship Id="rId242" Type="http://schemas.openxmlformats.org/officeDocument/2006/relationships/image" Target="../media/image4724.png"/><Relationship Id="rId284" Type="http://schemas.openxmlformats.org/officeDocument/2006/relationships/customXml" Target="../ink/ink4779.xml"/><Relationship Id="rId37" Type="http://schemas.openxmlformats.org/officeDocument/2006/relationships/image" Target="../media/image4623.png"/><Relationship Id="rId79" Type="http://schemas.openxmlformats.org/officeDocument/2006/relationships/image" Target="../media/image4644.png"/><Relationship Id="rId102" Type="http://schemas.openxmlformats.org/officeDocument/2006/relationships/customXml" Target="../ink/ink4687.xml"/><Relationship Id="rId144" Type="http://schemas.openxmlformats.org/officeDocument/2006/relationships/customXml" Target="../ink/ink4708.xml"/><Relationship Id="rId90" Type="http://schemas.openxmlformats.org/officeDocument/2006/relationships/customXml" Target="../ink/ink4681.xml"/><Relationship Id="rId186" Type="http://schemas.openxmlformats.org/officeDocument/2006/relationships/image" Target="../media/image4696.png"/><Relationship Id="rId351" Type="http://schemas.openxmlformats.org/officeDocument/2006/relationships/image" Target="../media/image4778.png"/><Relationship Id="rId393" Type="http://schemas.openxmlformats.org/officeDocument/2006/relationships/image" Target="../media/image4799.png"/><Relationship Id="rId407" Type="http://schemas.openxmlformats.org/officeDocument/2006/relationships/image" Target="../media/image4806.png"/><Relationship Id="rId449" Type="http://schemas.openxmlformats.org/officeDocument/2006/relationships/image" Target="../media/image4827.png"/><Relationship Id="rId211" Type="http://schemas.openxmlformats.org/officeDocument/2006/relationships/customXml" Target="../ink/ink4742.xml"/><Relationship Id="rId253" Type="http://schemas.openxmlformats.org/officeDocument/2006/relationships/customXml" Target="../ink/ink4763.xml"/><Relationship Id="rId295" Type="http://schemas.openxmlformats.org/officeDocument/2006/relationships/image" Target="../media/image4750.png"/><Relationship Id="rId309" Type="http://schemas.openxmlformats.org/officeDocument/2006/relationships/image" Target="../media/image4757.png"/><Relationship Id="rId48" Type="http://schemas.openxmlformats.org/officeDocument/2006/relationships/customXml" Target="../ink/ink4660.xml"/><Relationship Id="rId113" Type="http://schemas.openxmlformats.org/officeDocument/2006/relationships/image" Target="../media/image4661.png"/><Relationship Id="rId320" Type="http://schemas.openxmlformats.org/officeDocument/2006/relationships/customXml" Target="../ink/ink4797.xml"/><Relationship Id="rId155" Type="http://schemas.openxmlformats.org/officeDocument/2006/relationships/image" Target="../media/image4682.png"/><Relationship Id="rId197" Type="http://schemas.openxmlformats.org/officeDocument/2006/relationships/customXml" Target="../ink/ink4735.xml"/><Relationship Id="rId362" Type="http://schemas.openxmlformats.org/officeDocument/2006/relationships/customXml" Target="../ink/ink4818.xml"/><Relationship Id="rId418" Type="http://schemas.openxmlformats.org/officeDocument/2006/relationships/customXml" Target="../ink/ink4846.xml"/><Relationship Id="rId222" Type="http://schemas.openxmlformats.org/officeDocument/2006/relationships/image" Target="../media/image4714.png"/><Relationship Id="rId264" Type="http://schemas.openxmlformats.org/officeDocument/2006/relationships/customXml" Target="../ink/ink4769.xml"/><Relationship Id="rId17" Type="http://schemas.openxmlformats.org/officeDocument/2006/relationships/image" Target="../media/image4613.png"/><Relationship Id="rId59" Type="http://schemas.openxmlformats.org/officeDocument/2006/relationships/image" Target="../media/image4634.png"/><Relationship Id="rId124" Type="http://schemas.openxmlformats.org/officeDocument/2006/relationships/customXml" Target="../ink/ink4698.xml"/><Relationship Id="rId70" Type="http://schemas.openxmlformats.org/officeDocument/2006/relationships/customXml" Target="../ink/ink4671.xml"/><Relationship Id="rId166" Type="http://schemas.openxmlformats.org/officeDocument/2006/relationships/image" Target="../media/image4686.png"/><Relationship Id="rId331" Type="http://schemas.openxmlformats.org/officeDocument/2006/relationships/image" Target="../media/image4768.png"/><Relationship Id="rId373" Type="http://schemas.openxmlformats.org/officeDocument/2006/relationships/image" Target="../media/image4789.png"/><Relationship Id="rId429" Type="http://schemas.openxmlformats.org/officeDocument/2006/relationships/image" Target="../media/image4817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753.xml"/><Relationship Id="rId440" Type="http://schemas.openxmlformats.org/officeDocument/2006/relationships/customXml" Target="../ink/ink4857.xml"/><Relationship Id="rId28" Type="http://schemas.openxmlformats.org/officeDocument/2006/relationships/customXml" Target="../ink/ink4650.xml"/><Relationship Id="rId275" Type="http://schemas.openxmlformats.org/officeDocument/2006/relationships/image" Target="../media/image4740.png"/><Relationship Id="rId300" Type="http://schemas.openxmlformats.org/officeDocument/2006/relationships/customXml" Target="../ink/ink4787.xml"/><Relationship Id="rId81" Type="http://schemas.openxmlformats.org/officeDocument/2006/relationships/image" Target="../media/image4645.png"/><Relationship Id="rId135" Type="http://schemas.openxmlformats.org/officeDocument/2006/relationships/image" Target="../media/image4672.png"/><Relationship Id="rId177" Type="http://schemas.openxmlformats.org/officeDocument/2006/relationships/customXml" Target="../ink/ink4725.xml"/><Relationship Id="rId342" Type="http://schemas.openxmlformats.org/officeDocument/2006/relationships/customXml" Target="../ink/ink4808.xml"/><Relationship Id="rId384" Type="http://schemas.openxmlformats.org/officeDocument/2006/relationships/customXml" Target="../ink/ink4829.xml"/><Relationship Id="rId202" Type="http://schemas.openxmlformats.org/officeDocument/2006/relationships/image" Target="../media/image4704.png"/><Relationship Id="rId244" Type="http://schemas.openxmlformats.org/officeDocument/2006/relationships/image" Target="../media/image4725.png"/><Relationship Id="rId39" Type="http://schemas.openxmlformats.org/officeDocument/2006/relationships/image" Target="../media/image4624.png"/><Relationship Id="rId286" Type="http://schemas.openxmlformats.org/officeDocument/2006/relationships/customXml" Target="../ink/ink4780.xml"/><Relationship Id="rId451" Type="http://schemas.openxmlformats.org/officeDocument/2006/relationships/image" Target="../media/image4828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6.png"/><Relationship Id="rId299" Type="http://schemas.openxmlformats.org/officeDocument/2006/relationships/image" Target="../media/image4977.png"/><Relationship Id="rId21" Type="http://schemas.openxmlformats.org/officeDocument/2006/relationships/image" Target="../media/image4838.png"/><Relationship Id="rId63" Type="http://schemas.openxmlformats.org/officeDocument/2006/relationships/image" Target="../media/image4859.png"/><Relationship Id="rId159" Type="http://schemas.openxmlformats.org/officeDocument/2006/relationships/image" Target="../media/image4907.png"/><Relationship Id="rId324" Type="http://schemas.openxmlformats.org/officeDocument/2006/relationships/customXml" Target="../ink/ink5024.xml"/><Relationship Id="rId366" Type="http://schemas.openxmlformats.org/officeDocument/2006/relationships/customXml" Target="../ink/ink5045.xml"/><Relationship Id="rId170" Type="http://schemas.openxmlformats.org/officeDocument/2006/relationships/customXml" Target="../ink/ink4947.xml"/><Relationship Id="rId226" Type="http://schemas.openxmlformats.org/officeDocument/2006/relationships/customXml" Target="../ink/ink4975.xml"/><Relationship Id="rId268" Type="http://schemas.openxmlformats.org/officeDocument/2006/relationships/customXml" Target="../ink/ink4996.xml"/><Relationship Id="rId32" Type="http://schemas.openxmlformats.org/officeDocument/2006/relationships/customXml" Target="../ink/ink4878.xml"/><Relationship Id="rId74" Type="http://schemas.openxmlformats.org/officeDocument/2006/relationships/customXml" Target="../ink/ink4899.xml"/><Relationship Id="rId128" Type="http://schemas.openxmlformats.org/officeDocument/2006/relationships/customXml" Target="../ink/ink4926.xml"/><Relationship Id="rId335" Type="http://schemas.openxmlformats.org/officeDocument/2006/relationships/image" Target="../media/image4995.png"/><Relationship Id="rId377" Type="http://schemas.openxmlformats.org/officeDocument/2006/relationships/image" Target="../media/image5015.png"/><Relationship Id="rId5" Type="http://schemas.openxmlformats.org/officeDocument/2006/relationships/image" Target="../media/image4830.png"/><Relationship Id="rId181" Type="http://schemas.openxmlformats.org/officeDocument/2006/relationships/image" Target="../media/image4918.png"/><Relationship Id="rId237" Type="http://schemas.openxmlformats.org/officeDocument/2006/relationships/image" Target="../media/image4946.png"/><Relationship Id="rId402" Type="http://schemas.openxmlformats.org/officeDocument/2006/relationships/customXml" Target="../ink/ink5063.xml"/><Relationship Id="rId279" Type="http://schemas.openxmlformats.org/officeDocument/2006/relationships/image" Target="../media/image4967.png"/><Relationship Id="rId43" Type="http://schemas.openxmlformats.org/officeDocument/2006/relationships/image" Target="../media/image4849.png"/><Relationship Id="rId139" Type="http://schemas.openxmlformats.org/officeDocument/2006/relationships/image" Target="../media/image4897.png"/><Relationship Id="rId290" Type="http://schemas.openxmlformats.org/officeDocument/2006/relationships/customXml" Target="../ink/ink5007.xml"/><Relationship Id="rId304" Type="http://schemas.openxmlformats.org/officeDocument/2006/relationships/customXml" Target="../ink/ink5014.xml"/><Relationship Id="rId346" Type="http://schemas.openxmlformats.org/officeDocument/2006/relationships/customXml" Target="../ink/ink5035.xml"/><Relationship Id="rId388" Type="http://schemas.openxmlformats.org/officeDocument/2006/relationships/customXml" Target="../ink/ink5056.xml"/><Relationship Id="rId85" Type="http://schemas.openxmlformats.org/officeDocument/2006/relationships/image" Target="../media/image4870.png"/><Relationship Id="rId150" Type="http://schemas.openxmlformats.org/officeDocument/2006/relationships/customXml" Target="../ink/ink4937.xml"/><Relationship Id="rId192" Type="http://schemas.openxmlformats.org/officeDocument/2006/relationships/customXml" Target="../ink/ink4958.xml"/><Relationship Id="rId206" Type="http://schemas.openxmlformats.org/officeDocument/2006/relationships/customXml" Target="../ink/ink4965.xml"/><Relationship Id="rId413" Type="http://schemas.openxmlformats.org/officeDocument/2006/relationships/image" Target="../media/image5033.png"/><Relationship Id="rId248" Type="http://schemas.openxmlformats.org/officeDocument/2006/relationships/customXml" Target="../ink/ink4986.xml"/><Relationship Id="rId12" Type="http://schemas.openxmlformats.org/officeDocument/2006/relationships/customXml" Target="../ink/ink4868.xml"/><Relationship Id="rId108" Type="http://schemas.openxmlformats.org/officeDocument/2006/relationships/customXml" Target="../ink/ink4916.xml"/><Relationship Id="rId315" Type="http://schemas.openxmlformats.org/officeDocument/2006/relationships/image" Target="../media/image4985.png"/><Relationship Id="rId357" Type="http://schemas.openxmlformats.org/officeDocument/2006/relationships/image" Target="../media/image5006.png"/><Relationship Id="rId54" Type="http://schemas.openxmlformats.org/officeDocument/2006/relationships/customXml" Target="../ink/ink4889.xml"/><Relationship Id="rId96" Type="http://schemas.openxmlformats.org/officeDocument/2006/relationships/customXml" Target="../ink/ink4910.xml"/><Relationship Id="rId161" Type="http://schemas.openxmlformats.org/officeDocument/2006/relationships/image" Target="../media/image4908.png"/><Relationship Id="rId217" Type="http://schemas.openxmlformats.org/officeDocument/2006/relationships/image" Target="../media/image4936.png"/><Relationship Id="rId399" Type="http://schemas.openxmlformats.org/officeDocument/2006/relationships/image" Target="../media/image5026.png"/><Relationship Id="rId259" Type="http://schemas.openxmlformats.org/officeDocument/2006/relationships/image" Target="../media/image4957.png"/><Relationship Id="rId424" Type="http://schemas.openxmlformats.org/officeDocument/2006/relationships/customXml" Target="../ink/ink5074.xml"/><Relationship Id="rId23" Type="http://schemas.openxmlformats.org/officeDocument/2006/relationships/image" Target="../media/image4839.png"/><Relationship Id="rId119" Type="http://schemas.openxmlformats.org/officeDocument/2006/relationships/image" Target="../media/image4887.png"/><Relationship Id="rId270" Type="http://schemas.openxmlformats.org/officeDocument/2006/relationships/customXml" Target="../ink/ink4997.xml"/><Relationship Id="rId326" Type="http://schemas.openxmlformats.org/officeDocument/2006/relationships/customXml" Target="../ink/ink5025.xml"/><Relationship Id="rId65" Type="http://schemas.openxmlformats.org/officeDocument/2006/relationships/image" Target="../media/image4860.png"/><Relationship Id="rId130" Type="http://schemas.openxmlformats.org/officeDocument/2006/relationships/customXml" Target="../ink/ink4927.xml"/><Relationship Id="rId368" Type="http://schemas.openxmlformats.org/officeDocument/2006/relationships/customXml" Target="../ink/ink5046.xml"/><Relationship Id="rId172" Type="http://schemas.openxmlformats.org/officeDocument/2006/relationships/customXml" Target="../ink/ink4948.xml"/><Relationship Id="rId228" Type="http://schemas.openxmlformats.org/officeDocument/2006/relationships/customXml" Target="../ink/ink4976.xml"/><Relationship Id="rId281" Type="http://schemas.openxmlformats.org/officeDocument/2006/relationships/image" Target="../media/image4968.png"/><Relationship Id="rId337" Type="http://schemas.openxmlformats.org/officeDocument/2006/relationships/image" Target="../media/image4996.png"/><Relationship Id="rId34" Type="http://schemas.openxmlformats.org/officeDocument/2006/relationships/customXml" Target="../ink/ink4879.xml"/><Relationship Id="rId76" Type="http://schemas.openxmlformats.org/officeDocument/2006/relationships/customXml" Target="../ink/ink4900.xml"/><Relationship Id="rId141" Type="http://schemas.openxmlformats.org/officeDocument/2006/relationships/image" Target="../media/image4898.png"/><Relationship Id="rId379" Type="http://schemas.openxmlformats.org/officeDocument/2006/relationships/image" Target="../media/image5016.png"/><Relationship Id="rId7" Type="http://schemas.openxmlformats.org/officeDocument/2006/relationships/image" Target="../media/image4831.png"/><Relationship Id="rId183" Type="http://schemas.openxmlformats.org/officeDocument/2006/relationships/image" Target="../media/image4919.png"/><Relationship Id="rId239" Type="http://schemas.openxmlformats.org/officeDocument/2006/relationships/image" Target="../media/image4947.png"/><Relationship Id="rId390" Type="http://schemas.openxmlformats.org/officeDocument/2006/relationships/customXml" Target="../ink/ink5057.xml"/><Relationship Id="rId404" Type="http://schemas.openxmlformats.org/officeDocument/2006/relationships/customXml" Target="../ink/ink5064.xml"/><Relationship Id="rId250" Type="http://schemas.openxmlformats.org/officeDocument/2006/relationships/customXml" Target="../ink/ink4987.xml"/><Relationship Id="rId292" Type="http://schemas.openxmlformats.org/officeDocument/2006/relationships/customXml" Target="../ink/ink5008.xml"/><Relationship Id="rId306" Type="http://schemas.openxmlformats.org/officeDocument/2006/relationships/customXml" Target="../ink/ink5015.xml"/><Relationship Id="rId45" Type="http://schemas.openxmlformats.org/officeDocument/2006/relationships/image" Target="../media/image4850.png"/><Relationship Id="rId87" Type="http://schemas.openxmlformats.org/officeDocument/2006/relationships/image" Target="../media/image4871.png"/><Relationship Id="rId110" Type="http://schemas.openxmlformats.org/officeDocument/2006/relationships/customXml" Target="../ink/ink4917.xml"/><Relationship Id="rId348" Type="http://schemas.openxmlformats.org/officeDocument/2006/relationships/customXml" Target="../ink/ink5036.xml"/><Relationship Id="rId152" Type="http://schemas.openxmlformats.org/officeDocument/2006/relationships/customXml" Target="../ink/ink4938.xml"/><Relationship Id="rId194" Type="http://schemas.openxmlformats.org/officeDocument/2006/relationships/customXml" Target="../ink/ink4959.xml"/><Relationship Id="rId208" Type="http://schemas.openxmlformats.org/officeDocument/2006/relationships/customXml" Target="../ink/ink4966.xml"/><Relationship Id="rId415" Type="http://schemas.openxmlformats.org/officeDocument/2006/relationships/image" Target="../media/image5034.png"/><Relationship Id="rId261" Type="http://schemas.openxmlformats.org/officeDocument/2006/relationships/image" Target="../media/image4958.png"/><Relationship Id="rId14" Type="http://schemas.openxmlformats.org/officeDocument/2006/relationships/customXml" Target="../ink/ink4869.xml"/><Relationship Id="rId56" Type="http://schemas.openxmlformats.org/officeDocument/2006/relationships/customXml" Target="../ink/ink4890.xml"/><Relationship Id="rId317" Type="http://schemas.openxmlformats.org/officeDocument/2006/relationships/image" Target="../media/image4986.png"/><Relationship Id="rId359" Type="http://schemas.openxmlformats.org/officeDocument/2006/relationships/image" Target="../media/image5007.png"/><Relationship Id="rId98" Type="http://schemas.openxmlformats.org/officeDocument/2006/relationships/customXml" Target="../ink/ink4911.xml"/><Relationship Id="rId121" Type="http://schemas.openxmlformats.org/officeDocument/2006/relationships/image" Target="../media/image4888.png"/><Relationship Id="rId163" Type="http://schemas.openxmlformats.org/officeDocument/2006/relationships/image" Target="../media/image4909.png"/><Relationship Id="rId219" Type="http://schemas.openxmlformats.org/officeDocument/2006/relationships/image" Target="../media/image4937.png"/><Relationship Id="rId370" Type="http://schemas.openxmlformats.org/officeDocument/2006/relationships/customXml" Target="../ink/ink5047.xml"/><Relationship Id="rId426" Type="http://schemas.openxmlformats.org/officeDocument/2006/relationships/customXml" Target="../ink/ink5075.xml"/><Relationship Id="rId230" Type="http://schemas.openxmlformats.org/officeDocument/2006/relationships/customXml" Target="../ink/ink4977.xml"/><Relationship Id="rId25" Type="http://schemas.openxmlformats.org/officeDocument/2006/relationships/image" Target="../media/image4840.png"/><Relationship Id="rId67" Type="http://schemas.openxmlformats.org/officeDocument/2006/relationships/image" Target="../media/image4861.png"/><Relationship Id="rId272" Type="http://schemas.openxmlformats.org/officeDocument/2006/relationships/customXml" Target="../ink/ink4998.xml"/><Relationship Id="rId328" Type="http://schemas.openxmlformats.org/officeDocument/2006/relationships/customXml" Target="../ink/ink5026.xml"/><Relationship Id="rId132" Type="http://schemas.openxmlformats.org/officeDocument/2006/relationships/customXml" Target="../ink/ink4928.xml"/><Relationship Id="rId174" Type="http://schemas.openxmlformats.org/officeDocument/2006/relationships/customXml" Target="../ink/ink4949.xml"/><Relationship Id="rId381" Type="http://schemas.openxmlformats.org/officeDocument/2006/relationships/image" Target="../media/image5017.png"/><Relationship Id="rId241" Type="http://schemas.openxmlformats.org/officeDocument/2006/relationships/image" Target="../media/image4948.png"/><Relationship Id="rId36" Type="http://schemas.openxmlformats.org/officeDocument/2006/relationships/customXml" Target="../ink/ink4880.xml"/><Relationship Id="rId283" Type="http://schemas.openxmlformats.org/officeDocument/2006/relationships/image" Target="../media/image4969.png"/><Relationship Id="rId339" Type="http://schemas.openxmlformats.org/officeDocument/2006/relationships/image" Target="../media/image4997.png"/><Relationship Id="rId78" Type="http://schemas.openxmlformats.org/officeDocument/2006/relationships/customXml" Target="../ink/ink4901.xml"/><Relationship Id="rId101" Type="http://schemas.openxmlformats.org/officeDocument/2006/relationships/image" Target="../media/image4878.png"/><Relationship Id="rId143" Type="http://schemas.openxmlformats.org/officeDocument/2006/relationships/image" Target="../media/image4899.png"/><Relationship Id="rId185" Type="http://schemas.openxmlformats.org/officeDocument/2006/relationships/image" Target="../media/image4920.png"/><Relationship Id="rId350" Type="http://schemas.openxmlformats.org/officeDocument/2006/relationships/customXml" Target="../ink/ink5037.xml"/><Relationship Id="rId406" Type="http://schemas.openxmlformats.org/officeDocument/2006/relationships/customXml" Target="../ink/ink5065.xml"/><Relationship Id="rId9" Type="http://schemas.openxmlformats.org/officeDocument/2006/relationships/image" Target="../media/image4832.png"/><Relationship Id="rId210" Type="http://schemas.openxmlformats.org/officeDocument/2006/relationships/customXml" Target="../ink/ink4967.xml"/><Relationship Id="rId392" Type="http://schemas.openxmlformats.org/officeDocument/2006/relationships/customXml" Target="../ink/ink5058.xml"/><Relationship Id="rId252" Type="http://schemas.openxmlformats.org/officeDocument/2006/relationships/customXml" Target="../ink/ink4988.xml"/><Relationship Id="rId294" Type="http://schemas.openxmlformats.org/officeDocument/2006/relationships/customXml" Target="../ink/ink5009.xml"/><Relationship Id="rId308" Type="http://schemas.openxmlformats.org/officeDocument/2006/relationships/customXml" Target="../ink/ink5016.xml"/><Relationship Id="rId47" Type="http://schemas.openxmlformats.org/officeDocument/2006/relationships/image" Target="../media/image4851.png"/><Relationship Id="rId89" Type="http://schemas.openxmlformats.org/officeDocument/2006/relationships/image" Target="../media/image4872.png"/><Relationship Id="rId112" Type="http://schemas.openxmlformats.org/officeDocument/2006/relationships/customXml" Target="../ink/ink4918.xml"/><Relationship Id="rId154" Type="http://schemas.openxmlformats.org/officeDocument/2006/relationships/customXml" Target="../ink/ink4939.xml"/><Relationship Id="rId361" Type="http://schemas.openxmlformats.org/officeDocument/2006/relationships/image" Target="../media/image5008.png"/><Relationship Id="rId196" Type="http://schemas.openxmlformats.org/officeDocument/2006/relationships/customXml" Target="../ink/ink4960.xml"/><Relationship Id="rId417" Type="http://schemas.openxmlformats.org/officeDocument/2006/relationships/image" Target="../media/image5035.png"/><Relationship Id="rId16" Type="http://schemas.openxmlformats.org/officeDocument/2006/relationships/customXml" Target="../ink/ink4870.xml"/><Relationship Id="rId221" Type="http://schemas.openxmlformats.org/officeDocument/2006/relationships/image" Target="../media/image4938.png"/><Relationship Id="rId263" Type="http://schemas.openxmlformats.org/officeDocument/2006/relationships/image" Target="../media/image4959.png"/><Relationship Id="rId319" Type="http://schemas.openxmlformats.org/officeDocument/2006/relationships/image" Target="../media/image4987.png"/><Relationship Id="rId58" Type="http://schemas.openxmlformats.org/officeDocument/2006/relationships/customXml" Target="../ink/ink4891.xml"/><Relationship Id="rId123" Type="http://schemas.openxmlformats.org/officeDocument/2006/relationships/image" Target="../media/image4889.png"/><Relationship Id="rId330" Type="http://schemas.openxmlformats.org/officeDocument/2006/relationships/customXml" Target="../ink/ink5027.xml"/><Relationship Id="rId165" Type="http://schemas.openxmlformats.org/officeDocument/2006/relationships/image" Target="../media/image4910.png"/><Relationship Id="rId372" Type="http://schemas.openxmlformats.org/officeDocument/2006/relationships/customXml" Target="../ink/ink5048.xml"/><Relationship Id="rId232" Type="http://schemas.openxmlformats.org/officeDocument/2006/relationships/customXml" Target="../ink/ink4978.xml"/><Relationship Id="rId274" Type="http://schemas.openxmlformats.org/officeDocument/2006/relationships/customXml" Target="../ink/ink4999.xml"/><Relationship Id="rId27" Type="http://schemas.openxmlformats.org/officeDocument/2006/relationships/image" Target="../media/image4841.png"/><Relationship Id="rId69" Type="http://schemas.openxmlformats.org/officeDocument/2006/relationships/image" Target="../media/image4862.png"/><Relationship Id="rId134" Type="http://schemas.openxmlformats.org/officeDocument/2006/relationships/customXml" Target="../ink/ink4929.xml"/><Relationship Id="rId80" Type="http://schemas.openxmlformats.org/officeDocument/2006/relationships/customXml" Target="../ink/ink4902.xml"/><Relationship Id="rId176" Type="http://schemas.openxmlformats.org/officeDocument/2006/relationships/customXml" Target="../ink/ink4950.xml"/><Relationship Id="rId341" Type="http://schemas.openxmlformats.org/officeDocument/2006/relationships/image" Target="../media/image4998.png"/><Relationship Id="rId383" Type="http://schemas.openxmlformats.org/officeDocument/2006/relationships/image" Target="../media/image5018.png"/><Relationship Id="rId201" Type="http://schemas.openxmlformats.org/officeDocument/2006/relationships/image" Target="../media/image4928.png"/><Relationship Id="rId243" Type="http://schemas.openxmlformats.org/officeDocument/2006/relationships/image" Target="../media/image4949.png"/><Relationship Id="rId285" Type="http://schemas.openxmlformats.org/officeDocument/2006/relationships/image" Target="../media/image4970.png"/><Relationship Id="rId38" Type="http://schemas.openxmlformats.org/officeDocument/2006/relationships/customXml" Target="../ink/ink4881.xml"/><Relationship Id="rId103" Type="http://schemas.openxmlformats.org/officeDocument/2006/relationships/image" Target="../media/image4879.png"/><Relationship Id="rId310" Type="http://schemas.openxmlformats.org/officeDocument/2006/relationships/customXml" Target="../ink/ink5017.xml"/><Relationship Id="rId70" Type="http://schemas.openxmlformats.org/officeDocument/2006/relationships/customXml" Target="../ink/ink4897.xml"/><Relationship Id="rId91" Type="http://schemas.openxmlformats.org/officeDocument/2006/relationships/image" Target="../media/image4873.png"/><Relationship Id="rId145" Type="http://schemas.openxmlformats.org/officeDocument/2006/relationships/image" Target="../media/image4900.png"/><Relationship Id="rId166" Type="http://schemas.openxmlformats.org/officeDocument/2006/relationships/customXml" Target="../ink/ink4945.xml"/><Relationship Id="rId187" Type="http://schemas.openxmlformats.org/officeDocument/2006/relationships/image" Target="../media/image4921.png"/><Relationship Id="rId331" Type="http://schemas.openxmlformats.org/officeDocument/2006/relationships/image" Target="../media/image4993.png"/><Relationship Id="rId352" Type="http://schemas.openxmlformats.org/officeDocument/2006/relationships/customXml" Target="../ink/ink5038.xml"/><Relationship Id="rId373" Type="http://schemas.openxmlformats.org/officeDocument/2006/relationships/image" Target="../media/image5013.png"/><Relationship Id="rId394" Type="http://schemas.openxmlformats.org/officeDocument/2006/relationships/customXml" Target="../ink/ink5059.xml"/><Relationship Id="rId408" Type="http://schemas.openxmlformats.org/officeDocument/2006/relationships/customXml" Target="../ink/ink506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68.xml"/><Relationship Id="rId233" Type="http://schemas.openxmlformats.org/officeDocument/2006/relationships/image" Target="../media/image4944.png"/><Relationship Id="rId254" Type="http://schemas.openxmlformats.org/officeDocument/2006/relationships/customXml" Target="../ink/ink4989.xml"/><Relationship Id="rId28" Type="http://schemas.openxmlformats.org/officeDocument/2006/relationships/customXml" Target="../ink/ink4876.xml"/><Relationship Id="rId49" Type="http://schemas.openxmlformats.org/officeDocument/2006/relationships/image" Target="../media/image4852.png"/><Relationship Id="rId114" Type="http://schemas.openxmlformats.org/officeDocument/2006/relationships/customXml" Target="../ink/ink4919.xml"/><Relationship Id="rId275" Type="http://schemas.openxmlformats.org/officeDocument/2006/relationships/image" Target="../media/image4965.png"/><Relationship Id="rId296" Type="http://schemas.openxmlformats.org/officeDocument/2006/relationships/customXml" Target="../ink/ink5010.xml"/><Relationship Id="rId300" Type="http://schemas.openxmlformats.org/officeDocument/2006/relationships/customXml" Target="../ink/ink5012.xml"/><Relationship Id="rId60" Type="http://schemas.openxmlformats.org/officeDocument/2006/relationships/customXml" Target="../ink/ink4892.xml"/><Relationship Id="rId81" Type="http://schemas.openxmlformats.org/officeDocument/2006/relationships/image" Target="../media/image4868.png"/><Relationship Id="rId135" Type="http://schemas.openxmlformats.org/officeDocument/2006/relationships/image" Target="../media/image4895.png"/><Relationship Id="rId156" Type="http://schemas.openxmlformats.org/officeDocument/2006/relationships/customXml" Target="../ink/ink4940.xml"/><Relationship Id="rId177" Type="http://schemas.openxmlformats.org/officeDocument/2006/relationships/image" Target="../media/image4916.png"/><Relationship Id="rId198" Type="http://schemas.openxmlformats.org/officeDocument/2006/relationships/customXml" Target="../ink/ink4961.xml"/><Relationship Id="rId321" Type="http://schemas.openxmlformats.org/officeDocument/2006/relationships/image" Target="../media/image4988.png"/><Relationship Id="rId342" Type="http://schemas.openxmlformats.org/officeDocument/2006/relationships/customXml" Target="../ink/ink5033.xml"/><Relationship Id="rId363" Type="http://schemas.openxmlformats.org/officeDocument/2006/relationships/image" Target="../media/image5009.png"/><Relationship Id="rId384" Type="http://schemas.openxmlformats.org/officeDocument/2006/relationships/customXml" Target="../ink/ink5054.xml"/><Relationship Id="rId419" Type="http://schemas.openxmlformats.org/officeDocument/2006/relationships/image" Target="../media/image5036.png"/><Relationship Id="rId202" Type="http://schemas.openxmlformats.org/officeDocument/2006/relationships/customXml" Target="../ink/ink4963.xml"/><Relationship Id="rId223" Type="http://schemas.openxmlformats.org/officeDocument/2006/relationships/image" Target="../media/image4939.png"/><Relationship Id="rId244" Type="http://schemas.openxmlformats.org/officeDocument/2006/relationships/customXml" Target="../ink/ink4984.xml"/><Relationship Id="rId18" Type="http://schemas.openxmlformats.org/officeDocument/2006/relationships/customXml" Target="../ink/ink4871.xml"/><Relationship Id="rId39" Type="http://schemas.openxmlformats.org/officeDocument/2006/relationships/image" Target="../media/image4847.png"/><Relationship Id="rId265" Type="http://schemas.openxmlformats.org/officeDocument/2006/relationships/image" Target="../media/image4960.png"/><Relationship Id="rId286" Type="http://schemas.openxmlformats.org/officeDocument/2006/relationships/customXml" Target="../ink/ink5005.xml"/><Relationship Id="rId50" Type="http://schemas.openxmlformats.org/officeDocument/2006/relationships/customXml" Target="../ink/ink4887.xml"/><Relationship Id="rId104" Type="http://schemas.openxmlformats.org/officeDocument/2006/relationships/customXml" Target="../ink/ink4914.xml"/><Relationship Id="rId125" Type="http://schemas.openxmlformats.org/officeDocument/2006/relationships/image" Target="../media/image4890.png"/><Relationship Id="rId146" Type="http://schemas.openxmlformats.org/officeDocument/2006/relationships/customXml" Target="../ink/ink4935.xml"/><Relationship Id="rId167" Type="http://schemas.openxmlformats.org/officeDocument/2006/relationships/image" Target="../media/image4911.png"/><Relationship Id="rId188" Type="http://schemas.openxmlformats.org/officeDocument/2006/relationships/customXml" Target="../ink/ink4956.xml"/><Relationship Id="rId311" Type="http://schemas.openxmlformats.org/officeDocument/2006/relationships/image" Target="../media/image4983.png"/><Relationship Id="rId332" Type="http://schemas.openxmlformats.org/officeDocument/2006/relationships/customXml" Target="../ink/ink5028.xml"/><Relationship Id="rId353" Type="http://schemas.openxmlformats.org/officeDocument/2006/relationships/image" Target="../media/image5004.png"/><Relationship Id="rId374" Type="http://schemas.openxmlformats.org/officeDocument/2006/relationships/customXml" Target="../ink/ink5049.xml"/><Relationship Id="rId395" Type="http://schemas.openxmlformats.org/officeDocument/2006/relationships/image" Target="../media/image5024.png"/><Relationship Id="rId409" Type="http://schemas.openxmlformats.org/officeDocument/2006/relationships/image" Target="../media/image5031.png"/><Relationship Id="rId71" Type="http://schemas.openxmlformats.org/officeDocument/2006/relationships/image" Target="../media/image4863.png"/><Relationship Id="rId92" Type="http://schemas.openxmlformats.org/officeDocument/2006/relationships/customXml" Target="../ink/ink4908.xml"/><Relationship Id="rId213" Type="http://schemas.openxmlformats.org/officeDocument/2006/relationships/image" Target="../media/image4934.png"/><Relationship Id="rId234" Type="http://schemas.openxmlformats.org/officeDocument/2006/relationships/customXml" Target="../ink/ink4979.xml"/><Relationship Id="rId420" Type="http://schemas.openxmlformats.org/officeDocument/2006/relationships/customXml" Target="../ink/ink5072.xml"/><Relationship Id="rId2" Type="http://schemas.openxmlformats.org/officeDocument/2006/relationships/customXml" Target="../ink/ink4863.xml"/><Relationship Id="rId29" Type="http://schemas.openxmlformats.org/officeDocument/2006/relationships/image" Target="../media/image4842.png"/><Relationship Id="rId255" Type="http://schemas.openxmlformats.org/officeDocument/2006/relationships/image" Target="../media/image4955.png"/><Relationship Id="rId276" Type="http://schemas.openxmlformats.org/officeDocument/2006/relationships/customXml" Target="../ink/ink5000.xml"/><Relationship Id="rId297" Type="http://schemas.openxmlformats.org/officeDocument/2006/relationships/image" Target="../media/image4976.png"/><Relationship Id="rId40" Type="http://schemas.openxmlformats.org/officeDocument/2006/relationships/customXml" Target="../ink/ink4882.xml"/><Relationship Id="rId115" Type="http://schemas.openxmlformats.org/officeDocument/2006/relationships/image" Target="../media/image4885.png"/><Relationship Id="rId136" Type="http://schemas.openxmlformats.org/officeDocument/2006/relationships/customXml" Target="../ink/ink4930.xml"/><Relationship Id="rId157" Type="http://schemas.openxmlformats.org/officeDocument/2006/relationships/image" Target="../media/image4906.png"/><Relationship Id="rId178" Type="http://schemas.openxmlformats.org/officeDocument/2006/relationships/customXml" Target="../ink/ink4951.xml"/><Relationship Id="rId301" Type="http://schemas.openxmlformats.org/officeDocument/2006/relationships/image" Target="../media/image4978.png"/><Relationship Id="rId322" Type="http://schemas.openxmlformats.org/officeDocument/2006/relationships/customXml" Target="../ink/ink5023.xml"/><Relationship Id="rId343" Type="http://schemas.openxmlformats.org/officeDocument/2006/relationships/image" Target="../media/image4999.png"/><Relationship Id="rId364" Type="http://schemas.openxmlformats.org/officeDocument/2006/relationships/customXml" Target="../ink/ink5044.xml"/><Relationship Id="rId61" Type="http://schemas.openxmlformats.org/officeDocument/2006/relationships/image" Target="../media/image4858.png"/><Relationship Id="rId82" Type="http://schemas.openxmlformats.org/officeDocument/2006/relationships/customXml" Target="../ink/ink4903.xml"/><Relationship Id="rId199" Type="http://schemas.openxmlformats.org/officeDocument/2006/relationships/image" Target="../media/image4927.png"/><Relationship Id="rId203" Type="http://schemas.openxmlformats.org/officeDocument/2006/relationships/image" Target="../media/image4929.png"/><Relationship Id="rId385" Type="http://schemas.openxmlformats.org/officeDocument/2006/relationships/image" Target="../media/image5019.png"/><Relationship Id="rId19" Type="http://schemas.openxmlformats.org/officeDocument/2006/relationships/image" Target="../media/image4837.png"/><Relationship Id="rId224" Type="http://schemas.openxmlformats.org/officeDocument/2006/relationships/customXml" Target="../ink/ink4974.xml"/><Relationship Id="rId245" Type="http://schemas.openxmlformats.org/officeDocument/2006/relationships/image" Target="../media/image4950.png"/><Relationship Id="rId266" Type="http://schemas.openxmlformats.org/officeDocument/2006/relationships/customXml" Target="../ink/ink4995.xml"/><Relationship Id="rId287" Type="http://schemas.openxmlformats.org/officeDocument/2006/relationships/image" Target="../media/image4971.png"/><Relationship Id="rId410" Type="http://schemas.openxmlformats.org/officeDocument/2006/relationships/customXml" Target="../ink/ink5067.xml"/><Relationship Id="rId30" Type="http://schemas.openxmlformats.org/officeDocument/2006/relationships/customXml" Target="../ink/ink4877.xml"/><Relationship Id="rId105" Type="http://schemas.openxmlformats.org/officeDocument/2006/relationships/image" Target="../media/image4880.png"/><Relationship Id="rId126" Type="http://schemas.openxmlformats.org/officeDocument/2006/relationships/customXml" Target="../ink/ink4925.xml"/><Relationship Id="rId147" Type="http://schemas.openxmlformats.org/officeDocument/2006/relationships/image" Target="../media/image4901.png"/><Relationship Id="rId168" Type="http://schemas.openxmlformats.org/officeDocument/2006/relationships/customXml" Target="../ink/ink4946.xml"/><Relationship Id="rId312" Type="http://schemas.openxmlformats.org/officeDocument/2006/relationships/customXml" Target="../ink/ink5018.xml"/><Relationship Id="rId333" Type="http://schemas.openxmlformats.org/officeDocument/2006/relationships/image" Target="../media/image4994.png"/><Relationship Id="rId354" Type="http://schemas.openxmlformats.org/officeDocument/2006/relationships/customXml" Target="../ink/ink5039.xml"/><Relationship Id="rId51" Type="http://schemas.openxmlformats.org/officeDocument/2006/relationships/image" Target="../media/image4853.png"/><Relationship Id="rId72" Type="http://schemas.openxmlformats.org/officeDocument/2006/relationships/customXml" Target="../ink/ink4898.xml"/><Relationship Id="rId93" Type="http://schemas.openxmlformats.org/officeDocument/2006/relationships/image" Target="../media/image4874.png"/><Relationship Id="rId189" Type="http://schemas.openxmlformats.org/officeDocument/2006/relationships/image" Target="../media/image4922.png"/><Relationship Id="rId375" Type="http://schemas.openxmlformats.org/officeDocument/2006/relationships/image" Target="../media/image5014.png"/><Relationship Id="rId396" Type="http://schemas.openxmlformats.org/officeDocument/2006/relationships/customXml" Target="../ink/ink5060.xml"/><Relationship Id="rId3" Type="http://schemas.openxmlformats.org/officeDocument/2006/relationships/image" Target="../media/image4829.png"/><Relationship Id="rId214" Type="http://schemas.openxmlformats.org/officeDocument/2006/relationships/customXml" Target="../ink/ink4969.xml"/><Relationship Id="rId235" Type="http://schemas.openxmlformats.org/officeDocument/2006/relationships/image" Target="../media/image4945.png"/><Relationship Id="rId256" Type="http://schemas.openxmlformats.org/officeDocument/2006/relationships/customXml" Target="../ink/ink4990.xml"/><Relationship Id="rId277" Type="http://schemas.openxmlformats.org/officeDocument/2006/relationships/image" Target="../media/image4966.png"/><Relationship Id="rId298" Type="http://schemas.openxmlformats.org/officeDocument/2006/relationships/customXml" Target="../ink/ink5011.xml"/><Relationship Id="rId400" Type="http://schemas.openxmlformats.org/officeDocument/2006/relationships/customXml" Target="../ink/ink5062.xml"/><Relationship Id="rId421" Type="http://schemas.openxmlformats.org/officeDocument/2006/relationships/image" Target="../media/image5037.png"/><Relationship Id="rId116" Type="http://schemas.openxmlformats.org/officeDocument/2006/relationships/customXml" Target="../ink/ink4920.xml"/><Relationship Id="rId137" Type="http://schemas.openxmlformats.org/officeDocument/2006/relationships/image" Target="../media/image4896.png"/><Relationship Id="rId158" Type="http://schemas.openxmlformats.org/officeDocument/2006/relationships/customXml" Target="../ink/ink4941.xml"/><Relationship Id="rId302" Type="http://schemas.openxmlformats.org/officeDocument/2006/relationships/customXml" Target="../ink/ink5013.xml"/><Relationship Id="rId323" Type="http://schemas.openxmlformats.org/officeDocument/2006/relationships/image" Target="../media/image4989.png"/><Relationship Id="rId344" Type="http://schemas.openxmlformats.org/officeDocument/2006/relationships/customXml" Target="../ink/ink5034.xml"/><Relationship Id="rId20" Type="http://schemas.openxmlformats.org/officeDocument/2006/relationships/customXml" Target="../ink/ink4872.xml"/><Relationship Id="rId41" Type="http://schemas.openxmlformats.org/officeDocument/2006/relationships/image" Target="../media/image4848.png"/><Relationship Id="rId62" Type="http://schemas.openxmlformats.org/officeDocument/2006/relationships/customXml" Target="../ink/ink4893.xml"/><Relationship Id="rId83" Type="http://schemas.openxmlformats.org/officeDocument/2006/relationships/image" Target="../media/image4869.png"/><Relationship Id="rId179" Type="http://schemas.openxmlformats.org/officeDocument/2006/relationships/image" Target="../media/image4917.png"/><Relationship Id="rId365" Type="http://schemas.openxmlformats.org/officeDocument/2006/relationships/image" Target="../media/image5010.png"/><Relationship Id="rId386" Type="http://schemas.openxmlformats.org/officeDocument/2006/relationships/customXml" Target="../ink/ink5055.xml"/><Relationship Id="rId190" Type="http://schemas.openxmlformats.org/officeDocument/2006/relationships/customXml" Target="../ink/ink4957.xml"/><Relationship Id="rId204" Type="http://schemas.openxmlformats.org/officeDocument/2006/relationships/customXml" Target="../ink/ink4964.xml"/><Relationship Id="rId225" Type="http://schemas.openxmlformats.org/officeDocument/2006/relationships/image" Target="../media/image4940.png"/><Relationship Id="rId246" Type="http://schemas.openxmlformats.org/officeDocument/2006/relationships/customXml" Target="../ink/ink4985.xml"/><Relationship Id="rId267" Type="http://schemas.openxmlformats.org/officeDocument/2006/relationships/image" Target="../media/image4961.png"/><Relationship Id="rId288" Type="http://schemas.openxmlformats.org/officeDocument/2006/relationships/customXml" Target="../ink/ink5006.xml"/><Relationship Id="rId411" Type="http://schemas.openxmlformats.org/officeDocument/2006/relationships/image" Target="../media/image5032.png"/><Relationship Id="rId106" Type="http://schemas.openxmlformats.org/officeDocument/2006/relationships/customXml" Target="../ink/ink4915.xml"/><Relationship Id="rId127" Type="http://schemas.openxmlformats.org/officeDocument/2006/relationships/image" Target="../media/image4891.png"/><Relationship Id="rId313" Type="http://schemas.openxmlformats.org/officeDocument/2006/relationships/image" Target="../media/image4984.png"/><Relationship Id="rId10" Type="http://schemas.openxmlformats.org/officeDocument/2006/relationships/customXml" Target="../ink/ink4867.xml"/><Relationship Id="rId31" Type="http://schemas.openxmlformats.org/officeDocument/2006/relationships/image" Target="../media/image4843.png"/><Relationship Id="rId52" Type="http://schemas.openxmlformats.org/officeDocument/2006/relationships/customXml" Target="../ink/ink4888.xml"/><Relationship Id="rId73" Type="http://schemas.openxmlformats.org/officeDocument/2006/relationships/image" Target="../media/image4864.png"/><Relationship Id="rId94" Type="http://schemas.openxmlformats.org/officeDocument/2006/relationships/customXml" Target="../ink/ink4909.xml"/><Relationship Id="rId148" Type="http://schemas.openxmlformats.org/officeDocument/2006/relationships/customXml" Target="../ink/ink4936.xml"/><Relationship Id="rId169" Type="http://schemas.openxmlformats.org/officeDocument/2006/relationships/image" Target="../media/image4912.png"/><Relationship Id="rId334" Type="http://schemas.openxmlformats.org/officeDocument/2006/relationships/customXml" Target="../ink/ink5029.xml"/><Relationship Id="rId355" Type="http://schemas.openxmlformats.org/officeDocument/2006/relationships/image" Target="../media/image5005.png"/><Relationship Id="rId376" Type="http://schemas.openxmlformats.org/officeDocument/2006/relationships/customXml" Target="../ink/ink5050.xml"/><Relationship Id="rId397" Type="http://schemas.openxmlformats.org/officeDocument/2006/relationships/image" Target="../media/image5025.png"/><Relationship Id="rId4" Type="http://schemas.openxmlformats.org/officeDocument/2006/relationships/customXml" Target="../ink/ink4864.xml"/><Relationship Id="rId180" Type="http://schemas.openxmlformats.org/officeDocument/2006/relationships/customXml" Target="../ink/ink4952.xml"/><Relationship Id="rId215" Type="http://schemas.openxmlformats.org/officeDocument/2006/relationships/image" Target="../media/image4935.png"/><Relationship Id="rId236" Type="http://schemas.openxmlformats.org/officeDocument/2006/relationships/customXml" Target="../ink/ink4980.xml"/><Relationship Id="rId257" Type="http://schemas.openxmlformats.org/officeDocument/2006/relationships/image" Target="../media/image4956.png"/><Relationship Id="rId278" Type="http://schemas.openxmlformats.org/officeDocument/2006/relationships/customXml" Target="../ink/ink5001.xml"/><Relationship Id="rId401" Type="http://schemas.openxmlformats.org/officeDocument/2006/relationships/image" Target="../media/image5027.png"/><Relationship Id="rId422" Type="http://schemas.openxmlformats.org/officeDocument/2006/relationships/customXml" Target="../ink/ink5073.xml"/><Relationship Id="rId303" Type="http://schemas.openxmlformats.org/officeDocument/2006/relationships/image" Target="../media/image4979.png"/><Relationship Id="rId42" Type="http://schemas.openxmlformats.org/officeDocument/2006/relationships/customXml" Target="../ink/ink4883.xml"/><Relationship Id="rId84" Type="http://schemas.openxmlformats.org/officeDocument/2006/relationships/customXml" Target="../ink/ink4904.xml"/><Relationship Id="rId138" Type="http://schemas.openxmlformats.org/officeDocument/2006/relationships/customXml" Target="../ink/ink4931.xml"/><Relationship Id="rId345" Type="http://schemas.openxmlformats.org/officeDocument/2006/relationships/image" Target="../media/image5000.png"/><Relationship Id="rId387" Type="http://schemas.openxmlformats.org/officeDocument/2006/relationships/image" Target="../media/image5020.png"/><Relationship Id="rId191" Type="http://schemas.openxmlformats.org/officeDocument/2006/relationships/image" Target="../media/image4923.png"/><Relationship Id="rId205" Type="http://schemas.openxmlformats.org/officeDocument/2006/relationships/image" Target="../media/image4930.png"/><Relationship Id="rId247" Type="http://schemas.openxmlformats.org/officeDocument/2006/relationships/image" Target="../media/image4951.png"/><Relationship Id="rId412" Type="http://schemas.openxmlformats.org/officeDocument/2006/relationships/customXml" Target="../ink/ink5068.xml"/><Relationship Id="rId107" Type="http://schemas.openxmlformats.org/officeDocument/2006/relationships/image" Target="../media/image4881.png"/><Relationship Id="rId289" Type="http://schemas.openxmlformats.org/officeDocument/2006/relationships/image" Target="../media/image4972.png"/><Relationship Id="rId11" Type="http://schemas.openxmlformats.org/officeDocument/2006/relationships/image" Target="../media/image4833.png"/><Relationship Id="rId53" Type="http://schemas.openxmlformats.org/officeDocument/2006/relationships/image" Target="../media/image4854.png"/><Relationship Id="rId149" Type="http://schemas.openxmlformats.org/officeDocument/2006/relationships/image" Target="../media/image4902.png"/><Relationship Id="rId314" Type="http://schemas.openxmlformats.org/officeDocument/2006/relationships/customXml" Target="../ink/ink5019.xml"/><Relationship Id="rId356" Type="http://schemas.openxmlformats.org/officeDocument/2006/relationships/customXml" Target="../ink/ink5040.xml"/><Relationship Id="rId398" Type="http://schemas.openxmlformats.org/officeDocument/2006/relationships/customXml" Target="../ink/ink5061.xml"/><Relationship Id="rId95" Type="http://schemas.openxmlformats.org/officeDocument/2006/relationships/image" Target="../media/image4875.png"/><Relationship Id="rId160" Type="http://schemas.openxmlformats.org/officeDocument/2006/relationships/customXml" Target="../ink/ink4942.xml"/><Relationship Id="rId216" Type="http://schemas.openxmlformats.org/officeDocument/2006/relationships/customXml" Target="../ink/ink4970.xml"/><Relationship Id="rId423" Type="http://schemas.openxmlformats.org/officeDocument/2006/relationships/image" Target="../media/image5038.png"/><Relationship Id="rId258" Type="http://schemas.openxmlformats.org/officeDocument/2006/relationships/customXml" Target="../ink/ink4991.xml"/><Relationship Id="rId22" Type="http://schemas.openxmlformats.org/officeDocument/2006/relationships/customXml" Target="../ink/ink4873.xml"/><Relationship Id="rId64" Type="http://schemas.openxmlformats.org/officeDocument/2006/relationships/customXml" Target="../ink/ink4894.xml"/><Relationship Id="rId118" Type="http://schemas.openxmlformats.org/officeDocument/2006/relationships/customXml" Target="../ink/ink4921.xml"/><Relationship Id="rId325" Type="http://schemas.openxmlformats.org/officeDocument/2006/relationships/image" Target="../media/image4990.png"/><Relationship Id="rId367" Type="http://schemas.openxmlformats.org/officeDocument/2006/relationships/image" Target="../media/image5011.png"/><Relationship Id="rId171" Type="http://schemas.openxmlformats.org/officeDocument/2006/relationships/image" Target="../media/image4913.png"/><Relationship Id="rId227" Type="http://schemas.openxmlformats.org/officeDocument/2006/relationships/image" Target="../media/image4941.png"/><Relationship Id="rId269" Type="http://schemas.openxmlformats.org/officeDocument/2006/relationships/image" Target="../media/image4962.png"/><Relationship Id="rId33" Type="http://schemas.openxmlformats.org/officeDocument/2006/relationships/image" Target="../media/image4844.png"/><Relationship Id="rId129" Type="http://schemas.openxmlformats.org/officeDocument/2006/relationships/image" Target="../media/image4892.png"/><Relationship Id="rId280" Type="http://schemas.openxmlformats.org/officeDocument/2006/relationships/customXml" Target="../ink/ink5002.xml"/><Relationship Id="rId336" Type="http://schemas.openxmlformats.org/officeDocument/2006/relationships/customXml" Target="../ink/ink5030.xml"/><Relationship Id="rId75" Type="http://schemas.openxmlformats.org/officeDocument/2006/relationships/image" Target="../media/image4865.png"/><Relationship Id="rId140" Type="http://schemas.openxmlformats.org/officeDocument/2006/relationships/customXml" Target="../ink/ink4932.xml"/><Relationship Id="rId182" Type="http://schemas.openxmlformats.org/officeDocument/2006/relationships/customXml" Target="../ink/ink4953.xml"/><Relationship Id="rId378" Type="http://schemas.openxmlformats.org/officeDocument/2006/relationships/customXml" Target="../ink/ink5051.xml"/><Relationship Id="rId403" Type="http://schemas.openxmlformats.org/officeDocument/2006/relationships/image" Target="../media/image5028.png"/><Relationship Id="rId6" Type="http://schemas.openxmlformats.org/officeDocument/2006/relationships/customXml" Target="../ink/ink4865.xml"/><Relationship Id="rId238" Type="http://schemas.openxmlformats.org/officeDocument/2006/relationships/customXml" Target="../ink/ink4981.xml"/><Relationship Id="rId291" Type="http://schemas.openxmlformats.org/officeDocument/2006/relationships/image" Target="../media/image4973.png"/><Relationship Id="rId305" Type="http://schemas.openxmlformats.org/officeDocument/2006/relationships/image" Target="../media/image4980.png"/><Relationship Id="rId347" Type="http://schemas.openxmlformats.org/officeDocument/2006/relationships/image" Target="../media/image5001.png"/><Relationship Id="rId44" Type="http://schemas.openxmlformats.org/officeDocument/2006/relationships/customXml" Target="../ink/ink4884.xml"/><Relationship Id="rId86" Type="http://schemas.openxmlformats.org/officeDocument/2006/relationships/customXml" Target="../ink/ink4905.xml"/><Relationship Id="rId151" Type="http://schemas.openxmlformats.org/officeDocument/2006/relationships/image" Target="../media/image4903.png"/><Relationship Id="rId389" Type="http://schemas.openxmlformats.org/officeDocument/2006/relationships/image" Target="../media/image5021.png"/><Relationship Id="rId193" Type="http://schemas.openxmlformats.org/officeDocument/2006/relationships/image" Target="../media/image4924.png"/><Relationship Id="rId207" Type="http://schemas.openxmlformats.org/officeDocument/2006/relationships/image" Target="../media/image4931.png"/><Relationship Id="rId249" Type="http://schemas.openxmlformats.org/officeDocument/2006/relationships/image" Target="../media/image4952.png"/><Relationship Id="rId414" Type="http://schemas.openxmlformats.org/officeDocument/2006/relationships/customXml" Target="../ink/ink5069.xml"/><Relationship Id="rId13" Type="http://schemas.openxmlformats.org/officeDocument/2006/relationships/image" Target="../media/image4834.png"/><Relationship Id="rId109" Type="http://schemas.openxmlformats.org/officeDocument/2006/relationships/image" Target="../media/image4882.png"/><Relationship Id="rId260" Type="http://schemas.openxmlformats.org/officeDocument/2006/relationships/customXml" Target="../ink/ink4992.xml"/><Relationship Id="rId316" Type="http://schemas.openxmlformats.org/officeDocument/2006/relationships/customXml" Target="../ink/ink5020.xml"/><Relationship Id="rId55" Type="http://schemas.openxmlformats.org/officeDocument/2006/relationships/image" Target="../media/image4855.png"/><Relationship Id="rId97" Type="http://schemas.openxmlformats.org/officeDocument/2006/relationships/image" Target="../media/image4876.png"/><Relationship Id="rId120" Type="http://schemas.openxmlformats.org/officeDocument/2006/relationships/customXml" Target="../ink/ink4922.xml"/><Relationship Id="rId358" Type="http://schemas.openxmlformats.org/officeDocument/2006/relationships/customXml" Target="../ink/ink5041.xml"/><Relationship Id="rId162" Type="http://schemas.openxmlformats.org/officeDocument/2006/relationships/customXml" Target="../ink/ink4943.xml"/><Relationship Id="rId218" Type="http://schemas.openxmlformats.org/officeDocument/2006/relationships/customXml" Target="../ink/ink4971.xml"/><Relationship Id="rId425" Type="http://schemas.openxmlformats.org/officeDocument/2006/relationships/image" Target="../media/image5039.png"/><Relationship Id="rId271" Type="http://schemas.openxmlformats.org/officeDocument/2006/relationships/image" Target="../media/image4963.png"/><Relationship Id="rId24" Type="http://schemas.openxmlformats.org/officeDocument/2006/relationships/customXml" Target="../ink/ink4874.xml"/><Relationship Id="rId66" Type="http://schemas.openxmlformats.org/officeDocument/2006/relationships/customXml" Target="../ink/ink4895.xml"/><Relationship Id="rId131" Type="http://schemas.openxmlformats.org/officeDocument/2006/relationships/image" Target="../media/image4893.png"/><Relationship Id="rId327" Type="http://schemas.openxmlformats.org/officeDocument/2006/relationships/image" Target="../media/image4991.png"/><Relationship Id="rId369" Type="http://schemas.openxmlformats.org/officeDocument/2006/relationships/image" Target="../media/image4.png"/><Relationship Id="rId173" Type="http://schemas.openxmlformats.org/officeDocument/2006/relationships/image" Target="../media/image4914.png"/><Relationship Id="rId229" Type="http://schemas.openxmlformats.org/officeDocument/2006/relationships/image" Target="../media/image4942.png"/><Relationship Id="rId380" Type="http://schemas.openxmlformats.org/officeDocument/2006/relationships/customXml" Target="../ink/ink5052.xml"/><Relationship Id="rId240" Type="http://schemas.openxmlformats.org/officeDocument/2006/relationships/customXml" Target="../ink/ink4982.xml"/><Relationship Id="rId35" Type="http://schemas.openxmlformats.org/officeDocument/2006/relationships/image" Target="../media/image4845.png"/><Relationship Id="rId77" Type="http://schemas.openxmlformats.org/officeDocument/2006/relationships/image" Target="../media/image4866.png"/><Relationship Id="rId100" Type="http://schemas.openxmlformats.org/officeDocument/2006/relationships/customXml" Target="../ink/ink4912.xml"/><Relationship Id="rId282" Type="http://schemas.openxmlformats.org/officeDocument/2006/relationships/customXml" Target="../ink/ink5003.xml"/><Relationship Id="rId338" Type="http://schemas.openxmlformats.org/officeDocument/2006/relationships/customXml" Target="../ink/ink5031.xml"/><Relationship Id="rId8" Type="http://schemas.openxmlformats.org/officeDocument/2006/relationships/customXml" Target="../ink/ink4866.xml"/><Relationship Id="rId142" Type="http://schemas.openxmlformats.org/officeDocument/2006/relationships/customXml" Target="../ink/ink4933.xml"/><Relationship Id="rId184" Type="http://schemas.openxmlformats.org/officeDocument/2006/relationships/customXml" Target="../ink/ink4954.xml"/><Relationship Id="rId391" Type="http://schemas.openxmlformats.org/officeDocument/2006/relationships/image" Target="../media/image5022.png"/><Relationship Id="rId405" Type="http://schemas.openxmlformats.org/officeDocument/2006/relationships/image" Target="../media/image5029.png"/><Relationship Id="rId251" Type="http://schemas.openxmlformats.org/officeDocument/2006/relationships/image" Target="../media/image4953.png"/><Relationship Id="rId46" Type="http://schemas.openxmlformats.org/officeDocument/2006/relationships/customXml" Target="../ink/ink4885.xml"/><Relationship Id="rId293" Type="http://schemas.openxmlformats.org/officeDocument/2006/relationships/image" Target="../media/image4974.png"/><Relationship Id="rId307" Type="http://schemas.openxmlformats.org/officeDocument/2006/relationships/image" Target="../media/image4981.png"/><Relationship Id="rId349" Type="http://schemas.openxmlformats.org/officeDocument/2006/relationships/image" Target="../media/image5002.png"/><Relationship Id="rId88" Type="http://schemas.openxmlformats.org/officeDocument/2006/relationships/customXml" Target="../ink/ink4906.xml"/><Relationship Id="rId111" Type="http://schemas.openxmlformats.org/officeDocument/2006/relationships/image" Target="../media/image4883.png"/><Relationship Id="rId153" Type="http://schemas.openxmlformats.org/officeDocument/2006/relationships/image" Target="../media/image4904.png"/><Relationship Id="rId195" Type="http://schemas.openxmlformats.org/officeDocument/2006/relationships/image" Target="../media/image4925.png"/><Relationship Id="rId209" Type="http://schemas.openxmlformats.org/officeDocument/2006/relationships/image" Target="../media/image4932.png"/><Relationship Id="rId360" Type="http://schemas.openxmlformats.org/officeDocument/2006/relationships/customXml" Target="../ink/ink5042.xml"/><Relationship Id="rId416" Type="http://schemas.openxmlformats.org/officeDocument/2006/relationships/customXml" Target="../ink/ink5070.xml"/><Relationship Id="rId220" Type="http://schemas.openxmlformats.org/officeDocument/2006/relationships/customXml" Target="../ink/ink4972.xml"/><Relationship Id="rId15" Type="http://schemas.openxmlformats.org/officeDocument/2006/relationships/image" Target="../media/image4835.png"/><Relationship Id="rId57" Type="http://schemas.openxmlformats.org/officeDocument/2006/relationships/image" Target="../media/image4856.png"/><Relationship Id="rId262" Type="http://schemas.openxmlformats.org/officeDocument/2006/relationships/customXml" Target="../ink/ink4993.xml"/><Relationship Id="rId318" Type="http://schemas.openxmlformats.org/officeDocument/2006/relationships/customXml" Target="../ink/ink5021.xml"/><Relationship Id="rId99" Type="http://schemas.openxmlformats.org/officeDocument/2006/relationships/image" Target="../media/image4877.png"/><Relationship Id="rId122" Type="http://schemas.openxmlformats.org/officeDocument/2006/relationships/customXml" Target="../ink/ink4923.xml"/><Relationship Id="rId164" Type="http://schemas.openxmlformats.org/officeDocument/2006/relationships/customXml" Target="../ink/ink4944.xml"/><Relationship Id="rId371" Type="http://schemas.openxmlformats.org/officeDocument/2006/relationships/image" Target="../media/image5012.png"/><Relationship Id="rId427" Type="http://schemas.openxmlformats.org/officeDocument/2006/relationships/image" Target="../media/image5040.png"/><Relationship Id="rId26" Type="http://schemas.openxmlformats.org/officeDocument/2006/relationships/customXml" Target="../ink/ink4875.xml"/><Relationship Id="rId231" Type="http://schemas.openxmlformats.org/officeDocument/2006/relationships/image" Target="../media/image4943.png"/><Relationship Id="rId273" Type="http://schemas.openxmlformats.org/officeDocument/2006/relationships/image" Target="../media/image4964.png"/><Relationship Id="rId329" Type="http://schemas.openxmlformats.org/officeDocument/2006/relationships/image" Target="../media/image4992.png"/><Relationship Id="rId68" Type="http://schemas.openxmlformats.org/officeDocument/2006/relationships/customXml" Target="../ink/ink4896.xml"/><Relationship Id="rId133" Type="http://schemas.openxmlformats.org/officeDocument/2006/relationships/image" Target="../media/image4894.png"/><Relationship Id="rId175" Type="http://schemas.openxmlformats.org/officeDocument/2006/relationships/image" Target="../media/image4915.png"/><Relationship Id="rId340" Type="http://schemas.openxmlformats.org/officeDocument/2006/relationships/customXml" Target="../ink/ink5032.xml"/><Relationship Id="rId200" Type="http://schemas.openxmlformats.org/officeDocument/2006/relationships/customXml" Target="../ink/ink4962.xml"/><Relationship Id="rId382" Type="http://schemas.openxmlformats.org/officeDocument/2006/relationships/customXml" Target="../ink/ink5053.xml"/><Relationship Id="rId242" Type="http://schemas.openxmlformats.org/officeDocument/2006/relationships/customXml" Target="../ink/ink4983.xml"/><Relationship Id="rId284" Type="http://schemas.openxmlformats.org/officeDocument/2006/relationships/customXml" Target="../ink/ink5004.xml"/><Relationship Id="rId37" Type="http://schemas.openxmlformats.org/officeDocument/2006/relationships/image" Target="../media/image4846.png"/><Relationship Id="rId79" Type="http://schemas.openxmlformats.org/officeDocument/2006/relationships/image" Target="../media/image4867.png"/><Relationship Id="rId102" Type="http://schemas.openxmlformats.org/officeDocument/2006/relationships/customXml" Target="../ink/ink4913.xml"/><Relationship Id="rId144" Type="http://schemas.openxmlformats.org/officeDocument/2006/relationships/customXml" Target="../ink/ink4934.xml"/><Relationship Id="rId90" Type="http://schemas.openxmlformats.org/officeDocument/2006/relationships/customXml" Target="../ink/ink4907.xml"/><Relationship Id="rId186" Type="http://schemas.openxmlformats.org/officeDocument/2006/relationships/customXml" Target="../ink/ink4955.xml"/><Relationship Id="rId351" Type="http://schemas.openxmlformats.org/officeDocument/2006/relationships/image" Target="../media/image5003.png"/><Relationship Id="rId393" Type="http://schemas.openxmlformats.org/officeDocument/2006/relationships/image" Target="../media/image5023.png"/><Relationship Id="rId407" Type="http://schemas.openxmlformats.org/officeDocument/2006/relationships/image" Target="../media/image5030.png"/><Relationship Id="rId211" Type="http://schemas.openxmlformats.org/officeDocument/2006/relationships/image" Target="../media/image4933.png"/><Relationship Id="rId253" Type="http://schemas.openxmlformats.org/officeDocument/2006/relationships/image" Target="../media/image4954.png"/><Relationship Id="rId295" Type="http://schemas.openxmlformats.org/officeDocument/2006/relationships/image" Target="../media/image4975.png"/><Relationship Id="rId309" Type="http://schemas.openxmlformats.org/officeDocument/2006/relationships/image" Target="../media/image4982.png"/><Relationship Id="rId48" Type="http://schemas.openxmlformats.org/officeDocument/2006/relationships/customXml" Target="../ink/ink4886.xml"/><Relationship Id="rId113" Type="http://schemas.openxmlformats.org/officeDocument/2006/relationships/image" Target="../media/image4884.png"/><Relationship Id="rId320" Type="http://schemas.openxmlformats.org/officeDocument/2006/relationships/customXml" Target="../ink/ink5022.xml"/><Relationship Id="rId155" Type="http://schemas.openxmlformats.org/officeDocument/2006/relationships/image" Target="../media/image4905.png"/><Relationship Id="rId197" Type="http://schemas.openxmlformats.org/officeDocument/2006/relationships/image" Target="../media/image4926.png"/><Relationship Id="rId362" Type="http://schemas.openxmlformats.org/officeDocument/2006/relationships/customXml" Target="../ink/ink5043.xml"/><Relationship Id="rId418" Type="http://schemas.openxmlformats.org/officeDocument/2006/relationships/customXml" Target="../ink/ink5071.xml"/><Relationship Id="rId222" Type="http://schemas.openxmlformats.org/officeDocument/2006/relationships/customXml" Target="../ink/ink4973.xml"/><Relationship Id="rId264" Type="http://schemas.openxmlformats.org/officeDocument/2006/relationships/customXml" Target="../ink/ink4994.xml"/><Relationship Id="rId17" Type="http://schemas.openxmlformats.org/officeDocument/2006/relationships/image" Target="../media/image4836.png"/><Relationship Id="rId59" Type="http://schemas.openxmlformats.org/officeDocument/2006/relationships/image" Target="../media/image4857.png"/><Relationship Id="rId124" Type="http://schemas.openxmlformats.org/officeDocument/2006/relationships/customXml" Target="../ink/ink492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.png"/><Relationship Id="rId21" Type="http://schemas.openxmlformats.org/officeDocument/2006/relationships/image" Target="../media/image310.png"/><Relationship Id="rId42" Type="http://schemas.openxmlformats.org/officeDocument/2006/relationships/customXml" Target="../ink/ink322.xml"/><Relationship Id="rId63" Type="http://schemas.openxmlformats.org/officeDocument/2006/relationships/image" Target="../media/image330.png"/><Relationship Id="rId84" Type="http://schemas.openxmlformats.org/officeDocument/2006/relationships/customXml" Target="../ink/ink343.xml"/><Relationship Id="rId138" Type="http://schemas.openxmlformats.org/officeDocument/2006/relationships/customXml" Target="../ink/ink370.xml"/><Relationship Id="rId159" Type="http://schemas.openxmlformats.org/officeDocument/2006/relationships/image" Target="../media/image378.png"/><Relationship Id="rId170" Type="http://schemas.openxmlformats.org/officeDocument/2006/relationships/customXml" Target="../ink/ink386.xml"/><Relationship Id="rId191" Type="http://schemas.openxmlformats.org/officeDocument/2006/relationships/image" Target="../media/image394.png"/><Relationship Id="rId205" Type="http://schemas.openxmlformats.org/officeDocument/2006/relationships/image" Target="../media/image401.png"/><Relationship Id="rId226" Type="http://schemas.openxmlformats.org/officeDocument/2006/relationships/customXml" Target="../ink/ink414.xml"/><Relationship Id="rId247" Type="http://schemas.openxmlformats.org/officeDocument/2006/relationships/image" Target="../media/image422.png"/><Relationship Id="rId107" Type="http://schemas.openxmlformats.org/officeDocument/2006/relationships/image" Target="../media/image352.png"/><Relationship Id="rId11" Type="http://schemas.openxmlformats.org/officeDocument/2006/relationships/image" Target="../media/image305.png"/><Relationship Id="rId32" Type="http://schemas.openxmlformats.org/officeDocument/2006/relationships/customXml" Target="../ink/ink317.xml"/><Relationship Id="rId53" Type="http://schemas.openxmlformats.org/officeDocument/2006/relationships/image" Target="../media/image326.png"/><Relationship Id="rId74" Type="http://schemas.openxmlformats.org/officeDocument/2006/relationships/customXml" Target="../ink/ink338.xml"/><Relationship Id="rId128" Type="http://schemas.openxmlformats.org/officeDocument/2006/relationships/customXml" Target="../ink/ink365.xml"/><Relationship Id="rId149" Type="http://schemas.openxmlformats.org/officeDocument/2006/relationships/image" Target="../media/image373.png"/><Relationship Id="rId5" Type="http://schemas.openxmlformats.org/officeDocument/2006/relationships/image" Target="../media/image302.png"/><Relationship Id="rId95" Type="http://schemas.openxmlformats.org/officeDocument/2006/relationships/image" Target="../media/image346.png"/><Relationship Id="rId160" Type="http://schemas.openxmlformats.org/officeDocument/2006/relationships/customXml" Target="../ink/ink381.xml"/><Relationship Id="rId181" Type="http://schemas.openxmlformats.org/officeDocument/2006/relationships/image" Target="../media/image389.png"/><Relationship Id="rId216" Type="http://schemas.openxmlformats.org/officeDocument/2006/relationships/customXml" Target="../ink/ink409.xml"/><Relationship Id="rId237" Type="http://schemas.openxmlformats.org/officeDocument/2006/relationships/image" Target="../media/image417.png"/><Relationship Id="rId22" Type="http://schemas.openxmlformats.org/officeDocument/2006/relationships/customXml" Target="../ink/ink312.xml"/><Relationship Id="rId43" Type="http://schemas.openxmlformats.org/officeDocument/2006/relationships/image" Target="../media/image321.png"/><Relationship Id="rId64" Type="http://schemas.openxmlformats.org/officeDocument/2006/relationships/customXml" Target="../ink/ink333.xml"/><Relationship Id="rId118" Type="http://schemas.openxmlformats.org/officeDocument/2006/relationships/customXml" Target="../ink/ink360.xml"/><Relationship Id="rId139" Type="http://schemas.openxmlformats.org/officeDocument/2006/relationships/image" Target="../media/image368.png"/><Relationship Id="rId85" Type="http://schemas.openxmlformats.org/officeDocument/2006/relationships/image" Target="../media/image341.png"/><Relationship Id="rId150" Type="http://schemas.openxmlformats.org/officeDocument/2006/relationships/customXml" Target="../ink/ink376.xml"/><Relationship Id="rId171" Type="http://schemas.openxmlformats.org/officeDocument/2006/relationships/image" Target="../media/image384.png"/><Relationship Id="rId192" Type="http://schemas.openxmlformats.org/officeDocument/2006/relationships/customXml" Target="../ink/ink397.xml"/><Relationship Id="rId206" Type="http://schemas.openxmlformats.org/officeDocument/2006/relationships/customXml" Target="../ink/ink404.xml"/><Relationship Id="rId227" Type="http://schemas.openxmlformats.org/officeDocument/2006/relationships/image" Target="../media/image412.png"/><Relationship Id="rId248" Type="http://schemas.openxmlformats.org/officeDocument/2006/relationships/customXml" Target="../ink/ink425.xml"/><Relationship Id="rId12" Type="http://schemas.openxmlformats.org/officeDocument/2006/relationships/customXml" Target="../ink/ink307.xml"/><Relationship Id="rId33" Type="http://schemas.openxmlformats.org/officeDocument/2006/relationships/image" Target="../media/image316.png"/><Relationship Id="rId108" Type="http://schemas.openxmlformats.org/officeDocument/2006/relationships/customXml" Target="../ink/ink355.xml"/><Relationship Id="rId129" Type="http://schemas.openxmlformats.org/officeDocument/2006/relationships/image" Target="../media/image363.png"/><Relationship Id="rId54" Type="http://schemas.openxmlformats.org/officeDocument/2006/relationships/customXml" Target="../ink/ink328.xml"/><Relationship Id="rId75" Type="http://schemas.openxmlformats.org/officeDocument/2006/relationships/image" Target="../media/image336.png"/><Relationship Id="rId96" Type="http://schemas.openxmlformats.org/officeDocument/2006/relationships/customXml" Target="../ink/ink349.xml"/><Relationship Id="rId140" Type="http://schemas.openxmlformats.org/officeDocument/2006/relationships/customXml" Target="../ink/ink371.xml"/><Relationship Id="rId161" Type="http://schemas.openxmlformats.org/officeDocument/2006/relationships/image" Target="../media/image379.png"/><Relationship Id="rId182" Type="http://schemas.openxmlformats.org/officeDocument/2006/relationships/customXml" Target="../ink/ink392.xml"/><Relationship Id="rId217" Type="http://schemas.openxmlformats.org/officeDocument/2006/relationships/image" Target="../media/image407.png"/><Relationship Id="rId6" Type="http://schemas.openxmlformats.org/officeDocument/2006/relationships/customXml" Target="../ink/ink304.xml"/><Relationship Id="rId238" Type="http://schemas.openxmlformats.org/officeDocument/2006/relationships/customXml" Target="../ink/ink420.xml"/><Relationship Id="rId23" Type="http://schemas.openxmlformats.org/officeDocument/2006/relationships/image" Target="../media/image311.png"/><Relationship Id="rId119" Type="http://schemas.openxmlformats.org/officeDocument/2006/relationships/image" Target="../media/image358.png"/><Relationship Id="rId44" Type="http://schemas.openxmlformats.org/officeDocument/2006/relationships/customXml" Target="../ink/ink323.xml"/><Relationship Id="rId65" Type="http://schemas.openxmlformats.org/officeDocument/2006/relationships/image" Target="../media/image331.png"/><Relationship Id="rId86" Type="http://schemas.openxmlformats.org/officeDocument/2006/relationships/customXml" Target="../ink/ink344.xml"/><Relationship Id="rId130" Type="http://schemas.openxmlformats.org/officeDocument/2006/relationships/customXml" Target="../ink/ink366.xml"/><Relationship Id="rId151" Type="http://schemas.openxmlformats.org/officeDocument/2006/relationships/image" Target="../media/image374.png"/><Relationship Id="rId172" Type="http://schemas.openxmlformats.org/officeDocument/2006/relationships/customXml" Target="../ink/ink387.xml"/><Relationship Id="rId193" Type="http://schemas.openxmlformats.org/officeDocument/2006/relationships/image" Target="../media/image395.png"/><Relationship Id="rId207" Type="http://schemas.openxmlformats.org/officeDocument/2006/relationships/image" Target="../media/image402.png"/><Relationship Id="rId228" Type="http://schemas.openxmlformats.org/officeDocument/2006/relationships/customXml" Target="../ink/ink415.xml"/><Relationship Id="rId249" Type="http://schemas.openxmlformats.org/officeDocument/2006/relationships/image" Target="../media/image423.png"/><Relationship Id="rId13" Type="http://schemas.openxmlformats.org/officeDocument/2006/relationships/image" Target="../media/image306.png"/><Relationship Id="rId109" Type="http://schemas.openxmlformats.org/officeDocument/2006/relationships/image" Target="../media/image353.png"/><Relationship Id="rId34" Type="http://schemas.openxmlformats.org/officeDocument/2006/relationships/customXml" Target="../ink/ink318.xml"/><Relationship Id="rId55" Type="http://schemas.openxmlformats.org/officeDocument/2006/relationships/image" Target="../media/image193.png"/><Relationship Id="rId76" Type="http://schemas.openxmlformats.org/officeDocument/2006/relationships/customXml" Target="../ink/ink339.xml"/><Relationship Id="rId97" Type="http://schemas.openxmlformats.org/officeDocument/2006/relationships/image" Target="../media/image347.png"/><Relationship Id="rId120" Type="http://schemas.openxmlformats.org/officeDocument/2006/relationships/customXml" Target="../ink/ink361.xml"/><Relationship Id="rId141" Type="http://schemas.openxmlformats.org/officeDocument/2006/relationships/image" Target="../media/image369.png"/><Relationship Id="rId7" Type="http://schemas.openxmlformats.org/officeDocument/2006/relationships/image" Target="../media/image303.png"/><Relationship Id="rId162" Type="http://schemas.openxmlformats.org/officeDocument/2006/relationships/customXml" Target="../ink/ink382.xml"/><Relationship Id="rId183" Type="http://schemas.openxmlformats.org/officeDocument/2006/relationships/image" Target="../media/image390.png"/><Relationship Id="rId218" Type="http://schemas.openxmlformats.org/officeDocument/2006/relationships/customXml" Target="../ink/ink410.xml"/><Relationship Id="rId239" Type="http://schemas.openxmlformats.org/officeDocument/2006/relationships/image" Target="../media/image418.png"/><Relationship Id="rId250" Type="http://schemas.openxmlformats.org/officeDocument/2006/relationships/customXml" Target="../ink/ink426.xml"/><Relationship Id="rId24" Type="http://schemas.openxmlformats.org/officeDocument/2006/relationships/customXml" Target="../ink/ink313.xml"/><Relationship Id="rId45" Type="http://schemas.openxmlformats.org/officeDocument/2006/relationships/image" Target="../media/image322.png"/><Relationship Id="rId66" Type="http://schemas.openxmlformats.org/officeDocument/2006/relationships/customXml" Target="../ink/ink334.xml"/><Relationship Id="rId87" Type="http://schemas.openxmlformats.org/officeDocument/2006/relationships/image" Target="../media/image342.png"/><Relationship Id="rId110" Type="http://schemas.openxmlformats.org/officeDocument/2006/relationships/customXml" Target="../ink/ink356.xml"/><Relationship Id="rId131" Type="http://schemas.openxmlformats.org/officeDocument/2006/relationships/image" Target="../media/image364.png"/><Relationship Id="rId152" Type="http://schemas.openxmlformats.org/officeDocument/2006/relationships/customXml" Target="../ink/ink377.xml"/><Relationship Id="rId173" Type="http://schemas.openxmlformats.org/officeDocument/2006/relationships/image" Target="../media/image385.png"/><Relationship Id="rId194" Type="http://schemas.openxmlformats.org/officeDocument/2006/relationships/customXml" Target="../ink/ink398.xml"/><Relationship Id="rId208" Type="http://schemas.openxmlformats.org/officeDocument/2006/relationships/customXml" Target="../ink/ink405.xml"/><Relationship Id="rId229" Type="http://schemas.openxmlformats.org/officeDocument/2006/relationships/image" Target="../media/image413.png"/><Relationship Id="rId240" Type="http://schemas.openxmlformats.org/officeDocument/2006/relationships/customXml" Target="../ink/ink421.xml"/><Relationship Id="rId14" Type="http://schemas.openxmlformats.org/officeDocument/2006/relationships/customXml" Target="../ink/ink308.xml"/><Relationship Id="rId35" Type="http://schemas.openxmlformats.org/officeDocument/2006/relationships/image" Target="../media/image317.png"/><Relationship Id="rId56" Type="http://schemas.openxmlformats.org/officeDocument/2006/relationships/customXml" Target="../ink/ink329.xml"/><Relationship Id="rId77" Type="http://schemas.openxmlformats.org/officeDocument/2006/relationships/image" Target="../media/image337.png"/><Relationship Id="rId100" Type="http://schemas.openxmlformats.org/officeDocument/2006/relationships/customXml" Target="../ink/ink351.xml"/><Relationship Id="rId8" Type="http://schemas.openxmlformats.org/officeDocument/2006/relationships/customXml" Target="../ink/ink305.xml"/><Relationship Id="rId98" Type="http://schemas.openxmlformats.org/officeDocument/2006/relationships/customXml" Target="../ink/ink350.xml"/><Relationship Id="rId121" Type="http://schemas.openxmlformats.org/officeDocument/2006/relationships/image" Target="../media/image359.png"/><Relationship Id="rId142" Type="http://schemas.openxmlformats.org/officeDocument/2006/relationships/customXml" Target="../ink/ink372.xml"/><Relationship Id="rId163" Type="http://schemas.openxmlformats.org/officeDocument/2006/relationships/image" Target="../media/image380.png"/><Relationship Id="rId184" Type="http://schemas.openxmlformats.org/officeDocument/2006/relationships/customXml" Target="../ink/ink393.xml"/><Relationship Id="rId219" Type="http://schemas.openxmlformats.org/officeDocument/2006/relationships/image" Target="../media/image408.png"/><Relationship Id="rId230" Type="http://schemas.openxmlformats.org/officeDocument/2006/relationships/customXml" Target="../ink/ink416.xml"/><Relationship Id="rId251" Type="http://schemas.openxmlformats.org/officeDocument/2006/relationships/image" Target="../media/image424.png"/><Relationship Id="rId25" Type="http://schemas.openxmlformats.org/officeDocument/2006/relationships/image" Target="../media/image312.png"/><Relationship Id="rId46" Type="http://schemas.openxmlformats.org/officeDocument/2006/relationships/customXml" Target="../ink/ink324.xml"/><Relationship Id="rId67" Type="http://schemas.openxmlformats.org/officeDocument/2006/relationships/image" Target="../media/image332.png"/><Relationship Id="rId88" Type="http://schemas.openxmlformats.org/officeDocument/2006/relationships/customXml" Target="../ink/ink345.xml"/><Relationship Id="rId111" Type="http://schemas.openxmlformats.org/officeDocument/2006/relationships/image" Target="../media/image354.png"/><Relationship Id="rId132" Type="http://schemas.openxmlformats.org/officeDocument/2006/relationships/customXml" Target="../ink/ink367.xml"/><Relationship Id="rId153" Type="http://schemas.openxmlformats.org/officeDocument/2006/relationships/image" Target="../media/image375.png"/><Relationship Id="rId174" Type="http://schemas.openxmlformats.org/officeDocument/2006/relationships/customXml" Target="../ink/ink388.xml"/><Relationship Id="rId195" Type="http://schemas.openxmlformats.org/officeDocument/2006/relationships/image" Target="../media/image396.png"/><Relationship Id="rId209" Type="http://schemas.openxmlformats.org/officeDocument/2006/relationships/image" Target="../media/image403.png"/><Relationship Id="rId220" Type="http://schemas.openxmlformats.org/officeDocument/2006/relationships/customXml" Target="../ink/ink411.xml"/><Relationship Id="rId241" Type="http://schemas.openxmlformats.org/officeDocument/2006/relationships/image" Target="../media/image419.png"/><Relationship Id="rId15" Type="http://schemas.openxmlformats.org/officeDocument/2006/relationships/image" Target="../media/image307.png"/><Relationship Id="rId36" Type="http://schemas.openxmlformats.org/officeDocument/2006/relationships/customXml" Target="../ink/ink319.xml"/><Relationship Id="rId57" Type="http://schemas.openxmlformats.org/officeDocument/2006/relationships/image" Target="../media/image327.png"/><Relationship Id="rId78" Type="http://schemas.openxmlformats.org/officeDocument/2006/relationships/customXml" Target="../ink/ink340.xml"/><Relationship Id="rId99" Type="http://schemas.openxmlformats.org/officeDocument/2006/relationships/image" Target="../media/image348.png"/><Relationship Id="rId101" Type="http://schemas.openxmlformats.org/officeDocument/2006/relationships/image" Target="../media/image349.png"/><Relationship Id="rId122" Type="http://schemas.openxmlformats.org/officeDocument/2006/relationships/customXml" Target="../ink/ink362.xml"/><Relationship Id="rId143" Type="http://schemas.openxmlformats.org/officeDocument/2006/relationships/image" Target="../media/image370.png"/><Relationship Id="rId164" Type="http://schemas.openxmlformats.org/officeDocument/2006/relationships/customXml" Target="../ink/ink383.xml"/><Relationship Id="rId185" Type="http://schemas.openxmlformats.org/officeDocument/2006/relationships/image" Target="../media/image391.png"/><Relationship Id="rId9" Type="http://schemas.openxmlformats.org/officeDocument/2006/relationships/image" Target="../media/image304.png"/><Relationship Id="rId210" Type="http://schemas.openxmlformats.org/officeDocument/2006/relationships/customXml" Target="../ink/ink406.xml"/><Relationship Id="rId26" Type="http://schemas.openxmlformats.org/officeDocument/2006/relationships/customXml" Target="../ink/ink314.xml"/><Relationship Id="rId231" Type="http://schemas.openxmlformats.org/officeDocument/2006/relationships/image" Target="../media/image414.png"/><Relationship Id="rId252" Type="http://schemas.openxmlformats.org/officeDocument/2006/relationships/customXml" Target="../ink/ink427.xml"/><Relationship Id="rId47" Type="http://schemas.openxmlformats.org/officeDocument/2006/relationships/image" Target="../media/image323.png"/><Relationship Id="rId68" Type="http://schemas.openxmlformats.org/officeDocument/2006/relationships/customXml" Target="../ink/ink335.xml"/><Relationship Id="rId89" Type="http://schemas.openxmlformats.org/officeDocument/2006/relationships/image" Target="../media/image343.png"/><Relationship Id="rId112" Type="http://schemas.openxmlformats.org/officeDocument/2006/relationships/customXml" Target="../ink/ink357.xml"/><Relationship Id="rId133" Type="http://schemas.openxmlformats.org/officeDocument/2006/relationships/image" Target="../media/image365.png"/><Relationship Id="rId154" Type="http://schemas.openxmlformats.org/officeDocument/2006/relationships/customXml" Target="../ink/ink378.xml"/><Relationship Id="rId175" Type="http://schemas.openxmlformats.org/officeDocument/2006/relationships/image" Target="../media/image386.png"/><Relationship Id="rId196" Type="http://schemas.openxmlformats.org/officeDocument/2006/relationships/customXml" Target="../ink/ink399.xml"/><Relationship Id="rId200" Type="http://schemas.openxmlformats.org/officeDocument/2006/relationships/customXml" Target="../ink/ink401.xml"/><Relationship Id="rId16" Type="http://schemas.openxmlformats.org/officeDocument/2006/relationships/customXml" Target="../ink/ink309.xml"/><Relationship Id="rId221" Type="http://schemas.openxmlformats.org/officeDocument/2006/relationships/image" Target="../media/image409.png"/><Relationship Id="rId242" Type="http://schemas.openxmlformats.org/officeDocument/2006/relationships/customXml" Target="../ink/ink422.xml"/><Relationship Id="rId37" Type="http://schemas.openxmlformats.org/officeDocument/2006/relationships/image" Target="../media/image318.png"/><Relationship Id="rId58" Type="http://schemas.openxmlformats.org/officeDocument/2006/relationships/customXml" Target="../ink/ink330.xml"/><Relationship Id="rId79" Type="http://schemas.openxmlformats.org/officeDocument/2006/relationships/image" Target="../media/image338.png"/><Relationship Id="rId102" Type="http://schemas.openxmlformats.org/officeDocument/2006/relationships/customXml" Target="../ink/ink352.xml"/><Relationship Id="rId123" Type="http://schemas.openxmlformats.org/officeDocument/2006/relationships/image" Target="../media/image360.png"/><Relationship Id="rId144" Type="http://schemas.openxmlformats.org/officeDocument/2006/relationships/customXml" Target="../ink/ink373.xml"/><Relationship Id="rId90" Type="http://schemas.openxmlformats.org/officeDocument/2006/relationships/customXml" Target="../ink/ink346.xml"/><Relationship Id="rId165" Type="http://schemas.openxmlformats.org/officeDocument/2006/relationships/image" Target="../media/image381.png"/><Relationship Id="rId186" Type="http://schemas.openxmlformats.org/officeDocument/2006/relationships/customXml" Target="../ink/ink394.xml"/><Relationship Id="rId211" Type="http://schemas.openxmlformats.org/officeDocument/2006/relationships/image" Target="../media/image404.png"/><Relationship Id="rId232" Type="http://schemas.openxmlformats.org/officeDocument/2006/relationships/customXml" Target="../ink/ink417.xml"/><Relationship Id="rId253" Type="http://schemas.openxmlformats.org/officeDocument/2006/relationships/image" Target="../media/image425.png"/><Relationship Id="rId27" Type="http://schemas.openxmlformats.org/officeDocument/2006/relationships/image" Target="../media/image313.png"/><Relationship Id="rId48" Type="http://schemas.openxmlformats.org/officeDocument/2006/relationships/customXml" Target="../ink/ink325.xml"/><Relationship Id="rId69" Type="http://schemas.openxmlformats.org/officeDocument/2006/relationships/image" Target="../media/image333.png"/><Relationship Id="rId113" Type="http://schemas.openxmlformats.org/officeDocument/2006/relationships/image" Target="../media/image355.png"/><Relationship Id="rId134" Type="http://schemas.openxmlformats.org/officeDocument/2006/relationships/customXml" Target="../ink/ink368.xml"/><Relationship Id="rId80" Type="http://schemas.openxmlformats.org/officeDocument/2006/relationships/customXml" Target="../ink/ink341.xml"/><Relationship Id="rId155" Type="http://schemas.openxmlformats.org/officeDocument/2006/relationships/image" Target="../media/image376.png"/><Relationship Id="rId176" Type="http://schemas.openxmlformats.org/officeDocument/2006/relationships/customXml" Target="../ink/ink389.xml"/><Relationship Id="rId197" Type="http://schemas.openxmlformats.org/officeDocument/2006/relationships/image" Target="../media/image397.png"/><Relationship Id="rId201" Type="http://schemas.openxmlformats.org/officeDocument/2006/relationships/image" Target="../media/image399.png"/><Relationship Id="rId222" Type="http://schemas.openxmlformats.org/officeDocument/2006/relationships/customXml" Target="../ink/ink412.xml"/><Relationship Id="rId243" Type="http://schemas.openxmlformats.org/officeDocument/2006/relationships/image" Target="../media/image420.png"/><Relationship Id="rId17" Type="http://schemas.openxmlformats.org/officeDocument/2006/relationships/image" Target="../media/image308.png"/><Relationship Id="rId38" Type="http://schemas.openxmlformats.org/officeDocument/2006/relationships/customXml" Target="../ink/ink320.xml"/><Relationship Id="rId59" Type="http://schemas.openxmlformats.org/officeDocument/2006/relationships/image" Target="../media/image328.png"/><Relationship Id="rId103" Type="http://schemas.openxmlformats.org/officeDocument/2006/relationships/image" Target="../media/image350.png"/><Relationship Id="rId124" Type="http://schemas.openxmlformats.org/officeDocument/2006/relationships/customXml" Target="../ink/ink363.xml"/><Relationship Id="rId70" Type="http://schemas.openxmlformats.org/officeDocument/2006/relationships/customXml" Target="../ink/ink336.xml"/><Relationship Id="rId91" Type="http://schemas.openxmlformats.org/officeDocument/2006/relationships/image" Target="../media/image344.png"/><Relationship Id="rId145" Type="http://schemas.openxmlformats.org/officeDocument/2006/relationships/image" Target="../media/image371.png"/><Relationship Id="rId166" Type="http://schemas.openxmlformats.org/officeDocument/2006/relationships/customXml" Target="../ink/ink384.xml"/><Relationship Id="rId187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7.xml"/><Relationship Id="rId233" Type="http://schemas.openxmlformats.org/officeDocument/2006/relationships/image" Target="../media/image415.png"/><Relationship Id="rId28" Type="http://schemas.openxmlformats.org/officeDocument/2006/relationships/customXml" Target="../ink/ink315.xml"/><Relationship Id="rId49" Type="http://schemas.openxmlformats.org/officeDocument/2006/relationships/image" Target="../media/image324.png"/><Relationship Id="rId114" Type="http://schemas.openxmlformats.org/officeDocument/2006/relationships/customXml" Target="../ink/ink358.xml"/><Relationship Id="rId60" Type="http://schemas.openxmlformats.org/officeDocument/2006/relationships/customXml" Target="../ink/ink331.xml"/><Relationship Id="rId81" Type="http://schemas.openxmlformats.org/officeDocument/2006/relationships/image" Target="../media/image339.png"/><Relationship Id="rId135" Type="http://schemas.openxmlformats.org/officeDocument/2006/relationships/image" Target="../media/image366.png"/><Relationship Id="rId156" Type="http://schemas.openxmlformats.org/officeDocument/2006/relationships/customXml" Target="../ink/ink379.xml"/><Relationship Id="rId177" Type="http://schemas.openxmlformats.org/officeDocument/2006/relationships/image" Target="../media/image387.png"/><Relationship Id="rId198" Type="http://schemas.openxmlformats.org/officeDocument/2006/relationships/customXml" Target="../ink/ink400.xml"/><Relationship Id="rId202" Type="http://schemas.openxmlformats.org/officeDocument/2006/relationships/customXml" Target="../ink/ink402.xml"/><Relationship Id="rId223" Type="http://schemas.openxmlformats.org/officeDocument/2006/relationships/image" Target="../media/image410.png"/><Relationship Id="rId244" Type="http://schemas.openxmlformats.org/officeDocument/2006/relationships/customXml" Target="../ink/ink423.xml"/><Relationship Id="rId18" Type="http://schemas.openxmlformats.org/officeDocument/2006/relationships/customXml" Target="../ink/ink310.xml"/><Relationship Id="rId39" Type="http://schemas.openxmlformats.org/officeDocument/2006/relationships/image" Target="../media/image319.png"/><Relationship Id="rId50" Type="http://schemas.openxmlformats.org/officeDocument/2006/relationships/customXml" Target="../ink/ink326.xml"/><Relationship Id="rId104" Type="http://schemas.openxmlformats.org/officeDocument/2006/relationships/customXml" Target="../ink/ink353.xml"/><Relationship Id="rId125" Type="http://schemas.openxmlformats.org/officeDocument/2006/relationships/image" Target="../media/image361.png"/><Relationship Id="rId146" Type="http://schemas.openxmlformats.org/officeDocument/2006/relationships/customXml" Target="../ink/ink374.xml"/><Relationship Id="rId167" Type="http://schemas.openxmlformats.org/officeDocument/2006/relationships/image" Target="../media/image382.png"/><Relationship Id="rId188" Type="http://schemas.openxmlformats.org/officeDocument/2006/relationships/customXml" Target="../ink/ink395.xml"/><Relationship Id="rId71" Type="http://schemas.openxmlformats.org/officeDocument/2006/relationships/image" Target="../media/image334.png"/><Relationship Id="rId92" Type="http://schemas.openxmlformats.org/officeDocument/2006/relationships/customXml" Target="../ink/ink347.xml"/><Relationship Id="rId213" Type="http://schemas.openxmlformats.org/officeDocument/2006/relationships/image" Target="../media/image405.png"/><Relationship Id="rId234" Type="http://schemas.openxmlformats.org/officeDocument/2006/relationships/customXml" Target="../ink/ink418.xml"/><Relationship Id="rId2" Type="http://schemas.openxmlformats.org/officeDocument/2006/relationships/customXml" Target="../ink/ink302.xml"/><Relationship Id="rId29" Type="http://schemas.openxmlformats.org/officeDocument/2006/relationships/image" Target="../media/image314.png"/><Relationship Id="rId40" Type="http://schemas.openxmlformats.org/officeDocument/2006/relationships/customXml" Target="../ink/ink321.xml"/><Relationship Id="rId115" Type="http://schemas.openxmlformats.org/officeDocument/2006/relationships/image" Target="../media/image356.png"/><Relationship Id="rId136" Type="http://schemas.openxmlformats.org/officeDocument/2006/relationships/customXml" Target="../ink/ink369.xml"/><Relationship Id="rId157" Type="http://schemas.openxmlformats.org/officeDocument/2006/relationships/image" Target="../media/image377.png"/><Relationship Id="rId178" Type="http://schemas.openxmlformats.org/officeDocument/2006/relationships/customXml" Target="../ink/ink390.xml"/><Relationship Id="rId61" Type="http://schemas.openxmlformats.org/officeDocument/2006/relationships/image" Target="../media/image329.png"/><Relationship Id="rId82" Type="http://schemas.openxmlformats.org/officeDocument/2006/relationships/customXml" Target="../ink/ink342.xml"/><Relationship Id="rId199" Type="http://schemas.openxmlformats.org/officeDocument/2006/relationships/image" Target="../media/image398.png"/><Relationship Id="rId203" Type="http://schemas.openxmlformats.org/officeDocument/2006/relationships/image" Target="../media/image400.png"/><Relationship Id="rId19" Type="http://schemas.openxmlformats.org/officeDocument/2006/relationships/image" Target="../media/image309.png"/><Relationship Id="rId224" Type="http://schemas.openxmlformats.org/officeDocument/2006/relationships/customXml" Target="../ink/ink413.xml"/><Relationship Id="rId245" Type="http://schemas.openxmlformats.org/officeDocument/2006/relationships/image" Target="../media/image421.png"/><Relationship Id="rId30" Type="http://schemas.openxmlformats.org/officeDocument/2006/relationships/customXml" Target="../ink/ink316.xml"/><Relationship Id="rId105" Type="http://schemas.openxmlformats.org/officeDocument/2006/relationships/image" Target="../media/image351.png"/><Relationship Id="rId126" Type="http://schemas.openxmlformats.org/officeDocument/2006/relationships/customXml" Target="../ink/ink364.xml"/><Relationship Id="rId147" Type="http://schemas.openxmlformats.org/officeDocument/2006/relationships/image" Target="../media/image372.png"/><Relationship Id="rId168" Type="http://schemas.openxmlformats.org/officeDocument/2006/relationships/customXml" Target="../ink/ink385.xml"/><Relationship Id="rId51" Type="http://schemas.openxmlformats.org/officeDocument/2006/relationships/image" Target="../media/image325.png"/><Relationship Id="rId72" Type="http://schemas.openxmlformats.org/officeDocument/2006/relationships/customXml" Target="../ink/ink337.xml"/><Relationship Id="rId93" Type="http://schemas.openxmlformats.org/officeDocument/2006/relationships/image" Target="../media/image345.png"/><Relationship Id="rId189" Type="http://schemas.openxmlformats.org/officeDocument/2006/relationships/image" Target="../media/image393.png"/><Relationship Id="rId3" Type="http://schemas.openxmlformats.org/officeDocument/2006/relationships/image" Target="../media/image301.png"/><Relationship Id="rId214" Type="http://schemas.openxmlformats.org/officeDocument/2006/relationships/customXml" Target="../ink/ink408.xml"/><Relationship Id="rId235" Type="http://schemas.openxmlformats.org/officeDocument/2006/relationships/image" Target="../media/image416.png"/><Relationship Id="rId116" Type="http://schemas.openxmlformats.org/officeDocument/2006/relationships/customXml" Target="../ink/ink359.xml"/><Relationship Id="rId137" Type="http://schemas.openxmlformats.org/officeDocument/2006/relationships/image" Target="../media/image367.png"/><Relationship Id="rId158" Type="http://schemas.openxmlformats.org/officeDocument/2006/relationships/customXml" Target="../ink/ink380.xml"/><Relationship Id="rId20" Type="http://schemas.openxmlformats.org/officeDocument/2006/relationships/customXml" Target="../ink/ink311.xml"/><Relationship Id="rId41" Type="http://schemas.openxmlformats.org/officeDocument/2006/relationships/image" Target="../media/image320.png"/><Relationship Id="rId62" Type="http://schemas.openxmlformats.org/officeDocument/2006/relationships/customXml" Target="../ink/ink332.xml"/><Relationship Id="rId83" Type="http://schemas.openxmlformats.org/officeDocument/2006/relationships/image" Target="../media/image340.png"/><Relationship Id="rId179" Type="http://schemas.openxmlformats.org/officeDocument/2006/relationships/image" Target="../media/image388.png"/><Relationship Id="rId190" Type="http://schemas.openxmlformats.org/officeDocument/2006/relationships/customXml" Target="../ink/ink396.xml"/><Relationship Id="rId204" Type="http://schemas.openxmlformats.org/officeDocument/2006/relationships/customXml" Target="../ink/ink403.xml"/><Relationship Id="rId225" Type="http://schemas.openxmlformats.org/officeDocument/2006/relationships/image" Target="../media/image411.png"/><Relationship Id="rId246" Type="http://schemas.openxmlformats.org/officeDocument/2006/relationships/customXml" Target="../ink/ink424.xml"/><Relationship Id="rId106" Type="http://schemas.openxmlformats.org/officeDocument/2006/relationships/customXml" Target="../ink/ink354.xml"/><Relationship Id="rId127" Type="http://schemas.openxmlformats.org/officeDocument/2006/relationships/image" Target="../media/image362.png"/><Relationship Id="rId10" Type="http://schemas.openxmlformats.org/officeDocument/2006/relationships/customXml" Target="../ink/ink306.xml"/><Relationship Id="rId31" Type="http://schemas.openxmlformats.org/officeDocument/2006/relationships/image" Target="../media/image315.png"/><Relationship Id="rId52" Type="http://schemas.openxmlformats.org/officeDocument/2006/relationships/customXml" Target="../ink/ink327.xml"/><Relationship Id="rId73" Type="http://schemas.openxmlformats.org/officeDocument/2006/relationships/image" Target="../media/image335.png"/><Relationship Id="rId94" Type="http://schemas.openxmlformats.org/officeDocument/2006/relationships/customXml" Target="../ink/ink348.xml"/><Relationship Id="rId148" Type="http://schemas.openxmlformats.org/officeDocument/2006/relationships/customXml" Target="../ink/ink375.xml"/><Relationship Id="rId169" Type="http://schemas.openxmlformats.org/officeDocument/2006/relationships/image" Target="../media/image383.png"/><Relationship Id="rId4" Type="http://schemas.openxmlformats.org/officeDocument/2006/relationships/customXml" Target="../ink/ink303.xml"/><Relationship Id="rId180" Type="http://schemas.openxmlformats.org/officeDocument/2006/relationships/customXml" Target="../ink/ink391.xml"/><Relationship Id="rId215" Type="http://schemas.openxmlformats.org/officeDocument/2006/relationships/image" Target="../media/image406.png"/><Relationship Id="rId236" Type="http://schemas.openxmlformats.org/officeDocument/2006/relationships/customXml" Target="../ink/ink419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98.png"/><Relationship Id="rId299" Type="http://schemas.openxmlformats.org/officeDocument/2006/relationships/image" Target="../media/image5187.png"/><Relationship Id="rId21" Type="http://schemas.openxmlformats.org/officeDocument/2006/relationships/image" Target="../media/image5050.png"/><Relationship Id="rId63" Type="http://schemas.openxmlformats.org/officeDocument/2006/relationships/image" Target="../media/image5071.png"/><Relationship Id="rId159" Type="http://schemas.openxmlformats.org/officeDocument/2006/relationships/image" Target="../media/image5119.png"/><Relationship Id="rId170" Type="http://schemas.openxmlformats.org/officeDocument/2006/relationships/customXml" Target="../ink/ink5160.xml"/><Relationship Id="rId226" Type="http://schemas.openxmlformats.org/officeDocument/2006/relationships/customXml" Target="../ink/ink5188.xml"/><Relationship Id="rId268" Type="http://schemas.openxmlformats.org/officeDocument/2006/relationships/customXml" Target="../ink/ink5209.xml"/><Relationship Id="rId32" Type="http://schemas.openxmlformats.org/officeDocument/2006/relationships/customXml" Target="../ink/ink5091.xml"/><Relationship Id="rId74" Type="http://schemas.openxmlformats.org/officeDocument/2006/relationships/customXml" Target="../ink/ink5112.xml"/><Relationship Id="rId128" Type="http://schemas.openxmlformats.org/officeDocument/2006/relationships/customXml" Target="../ink/ink5139.xml"/><Relationship Id="rId5" Type="http://schemas.openxmlformats.org/officeDocument/2006/relationships/image" Target="../media/image5042.png"/><Relationship Id="rId181" Type="http://schemas.openxmlformats.org/officeDocument/2006/relationships/image" Target="../media/image5129.png"/><Relationship Id="rId237" Type="http://schemas.openxmlformats.org/officeDocument/2006/relationships/image" Target="../media/image5156.png"/><Relationship Id="rId279" Type="http://schemas.openxmlformats.org/officeDocument/2006/relationships/image" Target="../media/image5177.png"/><Relationship Id="rId43" Type="http://schemas.openxmlformats.org/officeDocument/2006/relationships/image" Target="../media/image5061.png"/><Relationship Id="rId139" Type="http://schemas.openxmlformats.org/officeDocument/2006/relationships/image" Target="../media/image5109.png"/><Relationship Id="rId290" Type="http://schemas.openxmlformats.org/officeDocument/2006/relationships/customXml" Target="../ink/ink5220.xml"/><Relationship Id="rId304" Type="http://schemas.openxmlformats.org/officeDocument/2006/relationships/customXml" Target="../ink/ink5227.xml"/><Relationship Id="rId85" Type="http://schemas.openxmlformats.org/officeDocument/2006/relationships/image" Target="../media/image5082.png"/><Relationship Id="rId150" Type="http://schemas.openxmlformats.org/officeDocument/2006/relationships/customXml" Target="../ink/ink5150.xml"/><Relationship Id="rId192" Type="http://schemas.openxmlformats.org/officeDocument/2006/relationships/customXml" Target="../ink/ink5171.xml"/><Relationship Id="rId206" Type="http://schemas.openxmlformats.org/officeDocument/2006/relationships/customXml" Target="../ink/ink5178.xml"/><Relationship Id="rId248" Type="http://schemas.openxmlformats.org/officeDocument/2006/relationships/customXml" Target="../ink/ink5199.xml"/><Relationship Id="rId12" Type="http://schemas.openxmlformats.org/officeDocument/2006/relationships/customXml" Target="../ink/ink5081.xml"/><Relationship Id="rId108" Type="http://schemas.openxmlformats.org/officeDocument/2006/relationships/customXml" Target="../ink/ink5129.xml"/><Relationship Id="rId315" Type="http://schemas.openxmlformats.org/officeDocument/2006/relationships/image" Target="../media/image5195.png"/><Relationship Id="rId54" Type="http://schemas.openxmlformats.org/officeDocument/2006/relationships/customXml" Target="../ink/ink5102.xml"/><Relationship Id="rId96" Type="http://schemas.openxmlformats.org/officeDocument/2006/relationships/customXml" Target="../ink/ink5123.xml"/><Relationship Id="rId161" Type="http://schemas.openxmlformats.org/officeDocument/2006/relationships/image" Target="../media/image5120.png"/><Relationship Id="rId217" Type="http://schemas.openxmlformats.org/officeDocument/2006/relationships/image" Target="../media/image5146.png"/><Relationship Id="rId259" Type="http://schemas.openxmlformats.org/officeDocument/2006/relationships/image" Target="../media/image5167.png"/><Relationship Id="rId23" Type="http://schemas.openxmlformats.org/officeDocument/2006/relationships/image" Target="../media/image5051.png"/><Relationship Id="rId119" Type="http://schemas.openxmlformats.org/officeDocument/2006/relationships/image" Target="../media/image5099.png"/><Relationship Id="rId270" Type="http://schemas.openxmlformats.org/officeDocument/2006/relationships/customXml" Target="../ink/ink5210.xml"/><Relationship Id="rId65" Type="http://schemas.openxmlformats.org/officeDocument/2006/relationships/image" Target="../media/image5072.png"/><Relationship Id="rId130" Type="http://schemas.openxmlformats.org/officeDocument/2006/relationships/customXml" Target="../ink/ink5140.xml"/><Relationship Id="rId172" Type="http://schemas.openxmlformats.org/officeDocument/2006/relationships/customXml" Target="../ink/ink5161.xml"/><Relationship Id="rId193" Type="http://schemas.openxmlformats.org/officeDocument/2006/relationships/image" Target="../media/image5134.png"/><Relationship Id="rId207" Type="http://schemas.openxmlformats.org/officeDocument/2006/relationships/image" Target="../media/image5141.png"/><Relationship Id="rId228" Type="http://schemas.openxmlformats.org/officeDocument/2006/relationships/customXml" Target="../ink/ink5189.xml"/><Relationship Id="rId249" Type="http://schemas.openxmlformats.org/officeDocument/2006/relationships/image" Target="../media/image5162.png"/><Relationship Id="rId13" Type="http://schemas.openxmlformats.org/officeDocument/2006/relationships/image" Target="../media/image5046.png"/><Relationship Id="rId109" Type="http://schemas.openxmlformats.org/officeDocument/2006/relationships/image" Target="../media/image5094.png"/><Relationship Id="rId260" Type="http://schemas.openxmlformats.org/officeDocument/2006/relationships/customXml" Target="../ink/ink5205.xml"/><Relationship Id="rId281" Type="http://schemas.openxmlformats.org/officeDocument/2006/relationships/image" Target="../media/image5178.png"/><Relationship Id="rId34" Type="http://schemas.openxmlformats.org/officeDocument/2006/relationships/customXml" Target="../ink/ink5092.xml"/><Relationship Id="rId55" Type="http://schemas.openxmlformats.org/officeDocument/2006/relationships/image" Target="../media/image5067.png"/><Relationship Id="rId76" Type="http://schemas.openxmlformats.org/officeDocument/2006/relationships/customXml" Target="../ink/ink5113.xml"/><Relationship Id="rId97" Type="http://schemas.openxmlformats.org/officeDocument/2006/relationships/image" Target="../media/image5088.png"/><Relationship Id="rId120" Type="http://schemas.openxmlformats.org/officeDocument/2006/relationships/customXml" Target="../ink/ink5135.xml"/><Relationship Id="rId141" Type="http://schemas.openxmlformats.org/officeDocument/2006/relationships/image" Target="../media/image5110.png"/><Relationship Id="rId7" Type="http://schemas.openxmlformats.org/officeDocument/2006/relationships/image" Target="../media/image5043.png"/><Relationship Id="rId162" Type="http://schemas.openxmlformats.org/officeDocument/2006/relationships/customXml" Target="../ink/ink5156.xml"/><Relationship Id="rId183" Type="http://schemas.openxmlformats.org/officeDocument/2006/relationships/image" Target="../media/image5130.png"/><Relationship Id="rId218" Type="http://schemas.openxmlformats.org/officeDocument/2006/relationships/customXml" Target="../ink/ink5184.xml"/><Relationship Id="rId239" Type="http://schemas.openxmlformats.org/officeDocument/2006/relationships/image" Target="../media/image5157.png"/><Relationship Id="rId250" Type="http://schemas.openxmlformats.org/officeDocument/2006/relationships/customXml" Target="../ink/ink5200.xml"/><Relationship Id="rId271" Type="http://schemas.openxmlformats.org/officeDocument/2006/relationships/image" Target="../media/image5173.png"/><Relationship Id="rId292" Type="http://schemas.openxmlformats.org/officeDocument/2006/relationships/customXml" Target="../ink/ink5221.xml"/><Relationship Id="rId306" Type="http://schemas.openxmlformats.org/officeDocument/2006/relationships/customXml" Target="../ink/ink5228.xml"/><Relationship Id="rId24" Type="http://schemas.openxmlformats.org/officeDocument/2006/relationships/customXml" Target="../ink/ink5087.xml"/><Relationship Id="rId45" Type="http://schemas.openxmlformats.org/officeDocument/2006/relationships/image" Target="../media/image5062.png"/><Relationship Id="rId66" Type="http://schemas.openxmlformats.org/officeDocument/2006/relationships/customXml" Target="../ink/ink5108.xml"/><Relationship Id="rId87" Type="http://schemas.openxmlformats.org/officeDocument/2006/relationships/image" Target="../media/image5083.png"/><Relationship Id="rId110" Type="http://schemas.openxmlformats.org/officeDocument/2006/relationships/customXml" Target="../ink/ink5130.xml"/><Relationship Id="rId131" Type="http://schemas.openxmlformats.org/officeDocument/2006/relationships/image" Target="../media/image5105.png"/><Relationship Id="rId152" Type="http://schemas.openxmlformats.org/officeDocument/2006/relationships/customXml" Target="../ink/ink5151.xml"/><Relationship Id="rId173" Type="http://schemas.openxmlformats.org/officeDocument/2006/relationships/image" Target="../media/image515.png"/><Relationship Id="rId194" Type="http://schemas.openxmlformats.org/officeDocument/2006/relationships/customXml" Target="../ink/ink5172.xml"/><Relationship Id="rId208" Type="http://schemas.openxmlformats.org/officeDocument/2006/relationships/customXml" Target="../ink/ink5179.xml"/><Relationship Id="rId229" Type="http://schemas.openxmlformats.org/officeDocument/2006/relationships/image" Target="../media/image5152.png"/><Relationship Id="rId240" Type="http://schemas.openxmlformats.org/officeDocument/2006/relationships/customXml" Target="../ink/ink5195.xml"/><Relationship Id="rId261" Type="http://schemas.openxmlformats.org/officeDocument/2006/relationships/image" Target="../media/image5168.png"/><Relationship Id="rId14" Type="http://schemas.openxmlformats.org/officeDocument/2006/relationships/customXml" Target="../ink/ink5082.xml"/><Relationship Id="rId35" Type="http://schemas.openxmlformats.org/officeDocument/2006/relationships/image" Target="../media/image5057.png"/><Relationship Id="rId56" Type="http://schemas.openxmlformats.org/officeDocument/2006/relationships/customXml" Target="../ink/ink5103.xml"/><Relationship Id="rId77" Type="http://schemas.openxmlformats.org/officeDocument/2006/relationships/image" Target="../media/image5078.png"/><Relationship Id="rId100" Type="http://schemas.openxmlformats.org/officeDocument/2006/relationships/customXml" Target="../ink/ink5125.xml"/><Relationship Id="rId282" Type="http://schemas.openxmlformats.org/officeDocument/2006/relationships/customXml" Target="../ink/ink5216.xml"/><Relationship Id="rId8" Type="http://schemas.openxmlformats.org/officeDocument/2006/relationships/customXml" Target="../ink/ink5079.xml"/><Relationship Id="rId98" Type="http://schemas.openxmlformats.org/officeDocument/2006/relationships/customXml" Target="../ink/ink5124.xml"/><Relationship Id="rId121" Type="http://schemas.openxmlformats.org/officeDocument/2006/relationships/image" Target="../media/image5100.png"/><Relationship Id="rId142" Type="http://schemas.openxmlformats.org/officeDocument/2006/relationships/customXml" Target="../ink/ink5146.xml"/><Relationship Id="rId163" Type="http://schemas.openxmlformats.org/officeDocument/2006/relationships/image" Target="../media/image5121.png"/><Relationship Id="rId184" Type="http://schemas.openxmlformats.org/officeDocument/2006/relationships/customXml" Target="../ink/ink5167.xml"/><Relationship Id="rId219" Type="http://schemas.openxmlformats.org/officeDocument/2006/relationships/image" Target="../media/image5147.png"/><Relationship Id="rId230" Type="http://schemas.openxmlformats.org/officeDocument/2006/relationships/customXml" Target="../ink/ink5190.xml"/><Relationship Id="rId251" Type="http://schemas.openxmlformats.org/officeDocument/2006/relationships/image" Target="../media/image5163.png"/><Relationship Id="rId25" Type="http://schemas.openxmlformats.org/officeDocument/2006/relationships/image" Target="../media/image5052.png"/><Relationship Id="rId46" Type="http://schemas.openxmlformats.org/officeDocument/2006/relationships/customXml" Target="../ink/ink5098.xml"/><Relationship Id="rId67" Type="http://schemas.openxmlformats.org/officeDocument/2006/relationships/image" Target="../media/image5073.png"/><Relationship Id="rId272" Type="http://schemas.openxmlformats.org/officeDocument/2006/relationships/customXml" Target="../ink/ink5211.xml"/><Relationship Id="rId293" Type="http://schemas.openxmlformats.org/officeDocument/2006/relationships/image" Target="../media/image5184.png"/><Relationship Id="rId307" Type="http://schemas.openxmlformats.org/officeDocument/2006/relationships/image" Target="../media/image5191.png"/><Relationship Id="rId88" Type="http://schemas.openxmlformats.org/officeDocument/2006/relationships/customXml" Target="../ink/ink5119.xml"/><Relationship Id="rId111" Type="http://schemas.openxmlformats.org/officeDocument/2006/relationships/image" Target="../media/image5095.png"/><Relationship Id="rId132" Type="http://schemas.openxmlformats.org/officeDocument/2006/relationships/customXml" Target="../ink/ink5141.xml"/><Relationship Id="rId153" Type="http://schemas.openxmlformats.org/officeDocument/2006/relationships/image" Target="../media/image5116.png"/><Relationship Id="rId174" Type="http://schemas.openxmlformats.org/officeDocument/2006/relationships/customXml" Target="../ink/ink5162.xml"/><Relationship Id="rId195" Type="http://schemas.openxmlformats.org/officeDocument/2006/relationships/image" Target="../media/image5135.png"/><Relationship Id="rId209" Type="http://schemas.openxmlformats.org/officeDocument/2006/relationships/image" Target="../media/image5142.png"/><Relationship Id="rId220" Type="http://schemas.openxmlformats.org/officeDocument/2006/relationships/customXml" Target="../ink/ink5185.xml"/><Relationship Id="rId241" Type="http://schemas.openxmlformats.org/officeDocument/2006/relationships/image" Target="../media/image5158.png"/><Relationship Id="rId15" Type="http://schemas.openxmlformats.org/officeDocument/2006/relationships/image" Target="../media/image5047.png"/><Relationship Id="rId36" Type="http://schemas.openxmlformats.org/officeDocument/2006/relationships/customXml" Target="../ink/ink5093.xml"/><Relationship Id="rId57" Type="http://schemas.openxmlformats.org/officeDocument/2006/relationships/image" Target="../media/image5068.png"/><Relationship Id="rId262" Type="http://schemas.openxmlformats.org/officeDocument/2006/relationships/customXml" Target="../ink/ink5206.xml"/><Relationship Id="rId283" Type="http://schemas.openxmlformats.org/officeDocument/2006/relationships/image" Target="../media/image5179.png"/><Relationship Id="rId78" Type="http://schemas.openxmlformats.org/officeDocument/2006/relationships/customXml" Target="../ink/ink5114.xml"/><Relationship Id="rId99" Type="http://schemas.openxmlformats.org/officeDocument/2006/relationships/image" Target="../media/image5089.png"/><Relationship Id="rId101" Type="http://schemas.openxmlformats.org/officeDocument/2006/relationships/image" Target="../media/image5090.png"/><Relationship Id="rId122" Type="http://schemas.openxmlformats.org/officeDocument/2006/relationships/customXml" Target="../ink/ink5136.xml"/><Relationship Id="rId143" Type="http://schemas.openxmlformats.org/officeDocument/2006/relationships/image" Target="../media/image5111.png"/><Relationship Id="rId164" Type="http://schemas.openxmlformats.org/officeDocument/2006/relationships/customXml" Target="../ink/ink5157.xml"/><Relationship Id="rId185" Type="http://schemas.openxmlformats.org/officeDocument/2006/relationships/image" Target="../media/image5131.png"/><Relationship Id="rId9" Type="http://schemas.openxmlformats.org/officeDocument/2006/relationships/image" Target="../media/image5044.png"/><Relationship Id="rId210" Type="http://schemas.openxmlformats.org/officeDocument/2006/relationships/customXml" Target="../ink/ink5180.xml"/><Relationship Id="rId26" Type="http://schemas.openxmlformats.org/officeDocument/2006/relationships/customXml" Target="../ink/ink5088.xml"/><Relationship Id="rId231" Type="http://schemas.openxmlformats.org/officeDocument/2006/relationships/image" Target="../media/image5153.png"/><Relationship Id="rId252" Type="http://schemas.openxmlformats.org/officeDocument/2006/relationships/customXml" Target="../ink/ink5201.xml"/><Relationship Id="rId273" Type="http://schemas.openxmlformats.org/officeDocument/2006/relationships/image" Target="../media/image5174.png"/><Relationship Id="rId294" Type="http://schemas.openxmlformats.org/officeDocument/2006/relationships/customXml" Target="../ink/ink5222.xml"/><Relationship Id="rId308" Type="http://schemas.openxmlformats.org/officeDocument/2006/relationships/customXml" Target="../ink/ink5229.xml"/><Relationship Id="rId47" Type="http://schemas.openxmlformats.org/officeDocument/2006/relationships/image" Target="../media/image5063.png"/><Relationship Id="rId68" Type="http://schemas.openxmlformats.org/officeDocument/2006/relationships/customXml" Target="../ink/ink5109.xml"/><Relationship Id="rId89" Type="http://schemas.openxmlformats.org/officeDocument/2006/relationships/image" Target="../media/image5084.png"/><Relationship Id="rId112" Type="http://schemas.openxmlformats.org/officeDocument/2006/relationships/customXml" Target="../ink/ink5131.xml"/><Relationship Id="rId133" Type="http://schemas.openxmlformats.org/officeDocument/2006/relationships/image" Target="../media/image5106.png"/><Relationship Id="rId154" Type="http://schemas.openxmlformats.org/officeDocument/2006/relationships/customXml" Target="../ink/ink5152.xml"/><Relationship Id="rId175" Type="http://schemas.openxmlformats.org/officeDocument/2006/relationships/image" Target="../media/image5126.png"/><Relationship Id="rId196" Type="http://schemas.openxmlformats.org/officeDocument/2006/relationships/customXml" Target="../ink/ink5173.xml"/><Relationship Id="rId200" Type="http://schemas.openxmlformats.org/officeDocument/2006/relationships/customXml" Target="../ink/ink5175.xml"/><Relationship Id="rId16" Type="http://schemas.openxmlformats.org/officeDocument/2006/relationships/customXml" Target="../ink/ink5083.xml"/><Relationship Id="rId221" Type="http://schemas.openxmlformats.org/officeDocument/2006/relationships/image" Target="../media/image5148.png"/><Relationship Id="rId242" Type="http://schemas.openxmlformats.org/officeDocument/2006/relationships/customXml" Target="../ink/ink5196.xml"/><Relationship Id="rId263" Type="http://schemas.openxmlformats.org/officeDocument/2006/relationships/image" Target="../media/image5169.png"/><Relationship Id="rId284" Type="http://schemas.openxmlformats.org/officeDocument/2006/relationships/customXml" Target="../ink/ink5217.xml"/><Relationship Id="rId37" Type="http://schemas.openxmlformats.org/officeDocument/2006/relationships/image" Target="../media/image5058.png"/><Relationship Id="rId58" Type="http://schemas.openxmlformats.org/officeDocument/2006/relationships/customXml" Target="../ink/ink5104.xml"/><Relationship Id="rId79" Type="http://schemas.openxmlformats.org/officeDocument/2006/relationships/image" Target="../media/image5079.png"/><Relationship Id="rId102" Type="http://schemas.openxmlformats.org/officeDocument/2006/relationships/customXml" Target="../ink/ink5126.xml"/><Relationship Id="rId123" Type="http://schemas.openxmlformats.org/officeDocument/2006/relationships/image" Target="../media/image5101.png"/><Relationship Id="rId144" Type="http://schemas.openxmlformats.org/officeDocument/2006/relationships/customXml" Target="../ink/ink5147.xml"/><Relationship Id="rId90" Type="http://schemas.openxmlformats.org/officeDocument/2006/relationships/customXml" Target="../ink/ink5120.xml"/><Relationship Id="rId165" Type="http://schemas.openxmlformats.org/officeDocument/2006/relationships/image" Target="../media/image5122.png"/><Relationship Id="rId186" Type="http://schemas.openxmlformats.org/officeDocument/2006/relationships/customXml" Target="../ink/ink5168.xml"/><Relationship Id="rId211" Type="http://schemas.openxmlformats.org/officeDocument/2006/relationships/image" Target="../media/image5143.png"/><Relationship Id="rId232" Type="http://schemas.openxmlformats.org/officeDocument/2006/relationships/customXml" Target="../ink/ink5191.xml"/><Relationship Id="rId253" Type="http://schemas.openxmlformats.org/officeDocument/2006/relationships/image" Target="../media/image5164.png"/><Relationship Id="rId274" Type="http://schemas.openxmlformats.org/officeDocument/2006/relationships/customXml" Target="../ink/ink5212.xml"/><Relationship Id="rId295" Type="http://schemas.openxmlformats.org/officeDocument/2006/relationships/image" Target="../media/image5185.png"/><Relationship Id="rId309" Type="http://schemas.openxmlformats.org/officeDocument/2006/relationships/image" Target="../media/image5192.png"/><Relationship Id="rId27" Type="http://schemas.openxmlformats.org/officeDocument/2006/relationships/image" Target="../media/image5053.png"/><Relationship Id="rId48" Type="http://schemas.openxmlformats.org/officeDocument/2006/relationships/customXml" Target="../ink/ink5099.xml"/><Relationship Id="rId69" Type="http://schemas.openxmlformats.org/officeDocument/2006/relationships/image" Target="../media/image5074.png"/><Relationship Id="rId113" Type="http://schemas.openxmlformats.org/officeDocument/2006/relationships/image" Target="../media/image5096.png"/><Relationship Id="rId134" Type="http://schemas.openxmlformats.org/officeDocument/2006/relationships/customXml" Target="../ink/ink5142.xml"/><Relationship Id="rId80" Type="http://schemas.openxmlformats.org/officeDocument/2006/relationships/customXml" Target="../ink/ink5115.xml"/><Relationship Id="rId155" Type="http://schemas.openxmlformats.org/officeDocument/2006/relationships/image" Target="../media/image5117.png"/><Relationship Id="rId176" Type="http://schemas.openxmlformats.org/officeDocument/2006/relationships/customXml" Target="../ink/ink5163.xml"/><Relationship Id="rId197" Type="http://schemas.openxmlformats.org/officeDocument/2006/relationships/image" Target="../media/image5136.png"/><Relationship Id="rId201" Type="http://schemas.openxmlformats.org/officeDocument/2006/relationships/image" Target="../media/image5138.png"/><Relationship Id="rId222" Type="http://schemas.openxmlformats.org/officeDocument/2006/relationships/customXml" Target="../ink/ink5186.xml"/><Relationship Id="rId243" Type="http://schemas.openxmlformats.org/officeDocument/2006/relationships/image" Target="../media/image5159.png"/><Relationship Id="rId264" Type="http://schemas.openxmlformats.org/officeDocument/2006/relationships/customXml" Target="../ink/ink5207.xml"/><Relationship Id="rId285" Type="http://schemas.openxmlformats.org/officeDocument/2006/relationships/image" Target="../media/image5180.png"/><Relationship Id="rId17" Type="http://schemas.openxmlformats.org/officeDocument/2006/relationships/image" Target="../media/image5048.png"/><Relationship Id="rId38" Type="http://schemas.openxmlformats.org/officeDocument/2006/relationships/customXml" Target="../ink/ink5094.xml"/><Relationship Id="rId59" Type="http://schemas.openxmlformats.org/officeDocument/2006/relationships/image" Target="../media/image5069.png"/><Relationship Id="rId103" Type="http://schemas.openxmlformats.org/officeDocument/2006/relationships/image" Target="../media/image5091.png"/><Relationship Id="rId124" Type="http://schemas.openxmlformats.org/officeDocument/2006/relationships/customXml" Target="../ink/ink5137.xml"/><Relationship Id="rId310" Type="http://schemas.openxmlformats.org/officeDocument/2006/relationships/customXml" Target="../ink/ink5230.xml"/><Relationship Id="rId70" Type="http://schemas.openxmlformats.org/officeDocument/2006/relationships/customXml" Target="../ink/ink5110.xml"/><Relationship Id="rId91" Type="http://schemas.openxmlformats.org/officeDocument/2006/relationships/image" Target="../media/image5085.png"/><Relationship Id="rId145" Type="http://schemas.openxmlformats.org/officeDocument/2006/relationships/image" Target="../media/image5112.png"/><Relationship Id="rId166" Type="http://schemas.openxmlformats.org/officeDocument/2006/relationships/customXml" Target="../ink/ink5158.xml"/><Relationship Id="rId187" Type="http://schemas.openxmlformats.org/officeDocument/2006/relationships/image" Target="../media/image513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81.xml"/><Relationship Id="rId233" Type="http://schemas.openxmlformats.org/officeDocument/2006/relationships/image" Target="../media/image5154.png"/><Relationship Id="rId254" Type="http://schemas.openxmlformats.org/officeDocument/2006/relationships/customXml" Target="../ink/ink5202.xml"/><Relationship Id="rId28" Type="http://schemas.openxmlformats.org/officeDocument/2006/relationships/customXml" Target="../ink/ink5089.xml"/><Relationship Id="rId49" Type="http://schemas.openxmlformats.org/officeDocument/2006/relationships/image" Target="../media/image5064.png"/><Relationship Id="rId114" Type="http://schemas.openxmlformats.org/officeDocument/2006/relationships/customXml" Target="../ink/ink5132.xml"/><Relationship Id="rId275" Type="http://schemas.openxmlformats.org/officeDocument/2006/relationships/image" Target="../media/image5175.png"/><Relationship Id="rId296" Type="http://schemas.openxmlformats.org/officeDocument/2006/relationships/customXml" Target="../ink/ink5223.xml"/><Relationship Id="rId300" Type="http://schemas.openxmlformats.org/officeDocument/2006/relationships/customXml" Target="../ink/ink5225.xml"/><Relationship Id="rId60" Type="http://schemas.openxmlformats.org/officeDocument/2006/relationships/customXml" Target="../ink/ink5105.xml"/><Relationship Id="rId81" Type="http://schemas.openxmlformats.org/officeDocument/2006/relationships/image" Target="../media/image5080.png"/><Relationship Id="rId135" Type="http://schemas.openxmlformats.org/officeDocument/2006/relationships/image" Target="../media/image5107.png"/><Relationship Id="rId156" Type="http://schemas.openxmlformats.org/officeDocument/2006/relationships/customXml" Target="../ink/ink5153.xml"/><Relationship Id="rId177" Type="http://schemas.openxmlformats.org/officeDocument/2006/relationships/image" Target="../media/image5127.png"/><Relationship Id="rId198" Type="http://schemas.openxmlformats.org/officeDocument/2006/relationships/customXml" Target="../ink/ink5174.xml"/><Relationship Id="rId202" Type="http://schemas.openxmlformats.org/officeDocument/2006/relationships/customXml" Target="../ink/ink5176.xml"/><Relationship Id="rId223" Type="http://schemas.openxmlformats.org/officeDocument/2006/relationships/image" Target="../media/image5149.png"/><Relationship Id="rId244" Type="http://schemas.openxmlformats.org/officeDocument/2006/relationships/customXml" Target="../ink/ink5197.xml"/><Relationship Id="rId18" Type="http://schemas.openxmlformats.org/officeDocument/2006/relationships/customXml" Target="../ink/ink5084.xml"/><Relationship Id="rId39" Type="http://schemas.openxmlformats.org/officeDocument/2006/relationships/image" Target="../media/image5059.png"/><Relationship Id="rId265" Type="http://schemas.openxmlformats.org/officeDocument/2006/relationships/image" Target="../media/image5170.png"/><Relationship Id="rId286" Type="http://schemas.openxmlformats.org/officeDocument/2006/relationships/customXml" Target="../ink/ink5218.xml"/><Relationship Id="rId50" Type="http://schemas.openxmlformats.org/officeDocument/2006/relationships/customXml" Target="../ink/ink5100.xml"/><Relationship Id="rId104" Type="http://schemas.openxmlformats.org/officeDocument/2006/relationships/customXml" Target="../ink/ink5127.xml"/><Relationship Id="rId125" Type="http://schemas.openxmlformats.org/officeDocument/2006/relationships/image" Target="../media/image5102.png"/><Relationship Id="rId146" Type="http://schemas.openxmlformats.org/officeDocument/2006/relationships/customXml" Target="../ink/ink5148.xml"/><Relationship Id="rId167" Type="http://schemas.openxmlformats.org/officeDocument/2006/relationships/image" Target="../media/image5123.png"/><Relationship Id="rId188" Type="http://schemas.openxmlformats.org/officeDocument/2006/relationships/customXml" Target="../ink/ink5169.xml"/><Relationship Id="rId311" Type="http://schemas.openxmlformats.org/officeDocument/2006/relationships/image" Target="../media/image5193.png"/><Relationship Id="rId71" Type="http://schemas.openxmlformats.org/officeDocument/2006/relationships/image" Target="../media/image5075.png"/><Relationship Id="rId92" Type="http://schemas.openxmlformats.org/officeDocument/2006/relationships/customXml" Target="../ink/ink5121.xml"/><Relationship Id="rId213" Type="http://schemas.openxmlformats.org/officeDocument/2006/relationships/image" Target="../media/image5144.png"/><Relationship Id="rId234" Type="http://schemas.openxmlformats.org/officeDocument/2006/relationships/customXml" Target="../ink/ink5192.xml"/><Relationship Id="rId2" Type="http://schemas.openxmlformats.org/officeDocument/2006/relationships/customXml" Target="../ink/ink5076.xml"/><Relationship Id="rId29" Type="http://schemas.openxmlformats.org/officeDocument/2006/relationships/image" Target="../media/image5054.png"/><Relationship Id="rId255" Type="http://schemas.openxmlformats.org/officeDocument/2006/relationships/image" Target="../media/image5165.png"/><Relationship Id="rId276" Type="http://schemas.openxmlformats.org/officeDocument/2006/relationships/customXml" Target="../ink/ink5213.xml"/><Relationship Id="rId297" Type="http://schemas.openxmlformats.org/officeDocument/2006/relationships/image" Target="../media/image5186.png"/><Relationship Id="rId40" Type="http://schemas.openxmlformats.org/officeDocument/2006/relationships/customXml" Target="../ink/ink5095.xml"/><Relationship Id="rId115" Type="http://schemas.openxmlformats.org/officeDocument/2006/relationships/image" Target="../media/image5097.png"/><Relationship Id="rId136" Type="http://schemas.openxmlformats.org/officeDocument/2006/relationships/customXml" Target="../ink/ink5143.xml"/><Relationship Id="rId157" Type="http://schemas.openxmlformats.org/officeDocument/2006/relationships/image" Target="../media/image5118.png"/><Relationship Id="rId178" Type="http://schemas.openxmlformats.org/officeDocument/2006/relationships/customXml" Target="../ink/ink5164.xml"/><Relationship Id="rId301" Type="http://schemas.openxmlformats.org/officeDocument/2006/relationships/image" Target="../media/image5188.png"/><Relationship Id="rId61" Type="http://schemas.openxmlformats.org/officeDocument/2006/relationships/image" Target="../media/image5070.png"/><Relationship Id="rId82" Type="http://schemas.openxmlformats.org/officeDocument/2006/relationships/customXml" Target="../ink/ink5116.xml"/><Relationship Id="rId199" Type="http://schemas.openxmlformats.org/officeDocument/2006/relationships/image" Target="../media/image5137.png"/><Relationship Id="rId203" Type="http://schemas.openxmlformats.org/officeDocument/2006/relationships/image" Target="../media/image5139.png"/><Relationship Id="rId19" Type="http://schemas.openxmlformats.org/officeDocument/2006/relationships/image" Target="../media/image5049.png"/><Relationship Id="rId224" Type="http://schemas.openxmlformats.org/officeDocument/2006/relationships/customXml" Target="../ink/ink5187.xml"/><Relationship Id="rId245" Type="http://schemas.openxmlformats.org/officeDocument/2006/relationships/image" Target="../media/image5160.png"/><Relationship Id="rId266" Type="http://schemas.openxmlformats.org/officeDocument/2006/relationships/customXml" Target="../ink/ink5208.xml"/><Relationship Id="rId287" Type="http://schemas.openxmlformats.org/officeDocument/2006/relationships/image" Target="../media/image5181.png"/><Relationship Id="rId30" Type="http://schemas.openxmlformats.org/officeDocument/2006/relationships/customXml" Target="../ink/ink5090.xml"/><Relationship Id="rId105" Type="http://schemas.openxmlformats.org/officeDocument/2006/relationships/image" Target="../media/image5092.png"/><Relationship Id="rId126" Type="http://schemas.openxmlformats.org/officeDocument/2006/relationships/customXml" Target="../ink/ink5138.xml"/><Relationship Id="rId147" Type="http://schemas.openxmlformats.org/officeDocument/2006/relationships/image" Target="../media/image5113.png"/><Relationship Id="rId168" Type="http://schemas.openxmlformats.org/officeDocument/2006/relationships/customXml" Target="../ink/ink5159.xml"/><Relationship Id="rId312" Type="http://schemas.openxmlformats.org/officeDocument/2006/relationships/customXml" Target="../ink/ink5231.xml"/><Relationship Id="rId51" Type="http://schemas.openxmlformats.org/officeDocument/2006/relationships/image" Target="../media/image5065.png"/><Relationship Id="rId72" Type="http://schemas.openxmlformats.org/officeDocument/2006/relationships/customXml" Target="../ink/ink5111.xml"/><Relationship Id="rId93" Type="http://schemas.openxmlformats.org/officeDocument/2006/relationships/image" Target="../media/image5086.png"/><Relationship Id="rId189" Type="http://schemas.openxmlformats.org/officeDocument/2006/relationships/image" Target="../media/image4.png"/><Relationship Id="rId3" Type="http://schemas.openxmlformats.org/officeDocument/2006/relationships/image" Target="../media/image5041.png"/><Relationship Id="rId214" Type="http://schemas.openxmlformats.org/officeDocument/2006/relationships/customXml" Target="../ink/ink5182.xml"/><Relationship Id="rId235" Type="http://schemas.openxmlformats.org/officeDocument/2006/relationships/image" Target="../media/image5155.png"/><Relationship Id="rId256" Type="http://schemas.openxmlformats.org/officeDocument/2006/relationships/customXml" Target="../ink/ink5203.xml"/><Relationship Id="rId277" Type="http://schemas.openxmlformats.org/officeDocument/2006/relationships/image" Target="../media/image5176.png"/><Relationship Id="rId298" Type="http://schemas.openxmlformats.org/officeDocument/2006/relationships/customXml" Target="../ink/ink5224.xml"/><Relationship Id="rId116" Type="http://schemas.openxmlformats.org/officeDocument/2006/relationships/customXml" Target="../ink/ink5133.xml"/><Relationship Id="rId137" Type="http://schemas.openxmlformats.org/officeDocument/2006/relationships/image" Target="../media/image5108.png"/><Relationship Id="rId158" Type="http://schemas.openxmlformats.org/officeDocument/2006/relationships/customXml" Target="../ink/ink5154.xml"/><Relationship Id="rId302" Type="http://schemas.openxmlformats.org/officeDocument/2006/relationships/customXml" Target="../ink/ink5226.xml"/><Relationship Id="rId20" Type="http://schemas.openxmlformats.org/officeDocument/2006/relationships/customXml" Target="../ink/ink5085.xml"/><Relationship Id="rId41" Type="http://schemas.openxmlformats.org/officeDocument/2006/relationships/image" Target="../media/image5060.png"/><Relationship Id="rId62" Type="http://schemas.openxmlformats.org/officeDocument/2006/relationships/customXml" Target="../ink/ink5106.xml"/><Relationship Id="rId83" Type="http://schemas.openxmlformats.org/officeDocument/2006/relationships/image" Target="../media/image5081.png"/><Relationship Id="rId179" Type="http://schemas.openxmlformats.org/officeDocument/2006/relationships/image" Target="../media/image5128.png"/><Relationship Id="rId190" Type="http://schemas.openxmlformats.org/officeDocument/2006/relationships/customXml" Target="../ink/ink5170.xml"/><Relationship Id="rId204" Type="http://schemas.openxmlformats.org/officeDocument/2006/relationships/customXml" Target="../ink/ink5177.xml"/><Relationship Id="rId225" Type="http://schemas.openxmlformats.org/officeDocument/2006/relationships/image" Target="../media/image5150.png"/><Relationship Id="rId246" Type="http://schemas.openxmlformats.org/officeDocument/2006/relationships/customXml" Target="../ink/ink5198.xml"/><Relationship Id="rId267" Type="http://schemas.openxmlformats.org/officeDocument/2006/relationships/image" Target="../media/image5171.png"/><Relationship Id="rId288" Type="http://schemas.openxmlformats.org/officeDocument/2006/relationships/customXml" Target="../ink/ink5219.xml"/><Relationship Id="rId106" Type="http://schemas.openxmlformats.org/officeDocument/2006/relationships/customXml" Target="../ink/ink5128.xml"/><Relationship Id="rId127" Type="http://schemas.openxmlformats.org/officeDocument/2006/relationships/image" Target="../media/image5103.png"/><Relationship Id="rId313" Type="http://schemas.openxmlformats.org/officeDocument/2006/relationships/image" Target="../media/image5194.png"/><Relationship Id="rId10" Type="http://schemas.openxmlformats.org/officeDocument/2006/relationships/customXml" Target="../ink/ink5080.xml"/><Relationship Id="rId31" Type="http://schemas.openxmlformats.org/officeDocument/2006/relationships/image" Target="../media/image5055.png"/><Relationship Id="rId52" Type="http://schemas.openxmlformats.org/officeDocument/2006/relationships/customXml" Target="../ink/ink5101.xml"/><Relationship Id="rId73" Type="http://schemas.openxmlformats.org/officeDocument/2006/relationships/image" Target="../media/image5076.png"/><Relationship Id="rId94" Type="http://schemas.openxmlformats.org/officeDocument/2006/relationships/customXml" Target="../ink/ink5122.xml"/><Relationship Id="rId148" Type="http://schemas.openxmlformats.org/officeDocument/2006/relationships/customXml" Target="../ink/ink5149.xml"/><Relationship Id="rId169" Type="http://schemas.openxmlformats.org/officeDocument/2006/relationships/image" Target="../media/image5124.png"/><Relationship Id="rId4" Type="http://schemas.openxmlformats.org/officeDocument/2006/relationships/customXml" Target="../ink/ink5077.xml"/><Relationship Id="rId180" Type="http://schemas.openxmlformats.org/officeDocument/2006/relationships/customXml" Target="../ink/ink5165.xml"/><Relationship Id="rId215" Type="http://schemas.openxmlformats.org/officeDocument/2006/relationships/image" Target="../media/image5145.png"/><Relationship Id="rId236" Type="http://schemas.openxmlformats.org/officeDocument/2006/relationships/customXml" Target="../ink/ink5193.xml"/><Relationship Id="rId257" Type="http://schemas.openxmlformats.org/officeDocument/2006/relationships/image" Target="../media/image5166.png"/><Relationship Id="rId278" Type="http://schemas.openxmlformats.org/officeDocument/2006/relationships/customXml" Target="../ink/ink5214.xml"/><Relationship Id="rId303" Type="http://schemas.openxmlformats.org/officeDocument/2006/relationships/image" Target="../media/image5189.png"/><Relationship Id="rId42" Type="http://schemas.openxmlformats.org/officeDocument/2006/relationships/customXml" Target="../ink/ink5096.xml"/><Relationship Id="rId84" Type="http://schemas.openxmlformats.org/officeDocument/2006/relationships/customXml" Target="../ink/ink5117.xml"/><Relationship Id="rId138" Type="http://schemas.openxmlformats.org/officeDocument/2006/relationships/customXml" Target="../ink/ink5144.xml"/><Relationship Id="rId191" Type="http://schemas.openxmlformats.org/officeDocument/2006/relationships/image" Target="../media/image5133.png"/><Relationship Id="rId205" Type="http://schemas.openxmlformats.org/officeDocument/2006/relationships/image" Target="../media/image5140.png"/><Relationship Id="rId247" Type="http://schemas.openxmlformats.org/officeDocument/2006/relationships/image" Target="../media/image5161.png"/><Relationship Id="rId107" Type="http://schemas.openxmlformats.org/officeDocument/2006/relationships/image" Target="../media/image5093.png"/><Relationship Id="rId289" Type="http://schemas.openxmlformats.org/officeDocument/2006/relationships/image" Target="../media/image5182.png"/><Relationship Id="rId11" Type="http://schemas.openxmlformats.org/officeDocument/2006/relationships/image" Target="../media/image5045.png"/><Relationship Id="rId53" Type="http://schemas.openxmlformats.org/officeDocument/2006/relationships/image" Target="../media/image5066.png"/><Relationship Id="rId149" Type="http://schemas.openxmlformats.org/officeDocument/2006/relationships/image" Target="../media/image5114.png"/><Relationship Id="rId314" Type="http://schemas.openxmlformats.org/officeDocument/2006/relationships/customXml" Target="../ink/ink5232.xml"/><Relationship Id="rId95" Type="http://schemas.openxmlformats.org/officeDocument/2006/relationships/image" Target="../media/image5087.png"/><Relationship Id="rId160" Type="http://schemas.openxmlformats.org/officeDocument/2006/relationships/customXml" Target="../ink/ink5155.xml"/><Relationship Id="rId216" Type="http://schemas.openxmlformats.org/officeDocument/2006/relationships/customXml" Target="../ink/ink5183.xml"/><Relationship Id="rId258" Type="http://schemas.openxmlformats.org/officeDocument/2006/relationships/customXml" Target="../ink/ink5204.xml"/><Relationship Id="rId22" Type="http://schemas.openxmlformats.org/officeDocument/2006/relationships/customXml" Target="../ink/ink5086.xml"/><Relationship Id="rId64" Type="http://schemas.openxmlformats.org/officeDocument/2006/relationships/customXml" Target="../ink/ink5107.xml"/><Relationship Id="rId118" Type="http://schemas.openxmlformats.org/officeDocument/2006/relationships/customXml" Target="../ink/ink5134.xml"/><Relationship Id="rId171" Type="http://schemas.openxmlformats.org/officeDocument/2006/relationships/image" Target="../media/image5125.png"/><Relationship Id="rId227" Type="http://schemas.openxmlformats.org/officeDocument/2006/relationships/image" Target="../media/image5151.png"/><Relationship Id="rId269" Type="http://schemas.openxmlformats.org/officeDocument/2006/relationships/image" Target="../media/image5172.png"/><Relationship Id="rId33" Type="http://schemas.openxmlformats.org/officeDocument/2006/relationships/image" Target="../media/image5056.png"/><Relationship Id="rId129" Type="http://schemas.openxmlformats.org/officeDocument/2006/relationships/image" Target="../media/image5104.png"/><Relationship Id="rId280" Type="http://schemas.openxmlformats.org/officeDocument/2006/relationships/customXml" Target="../ink/ink5215.xml"/><Relationship Id="rId75" Type="http://schemas.openxmlformats.org/officeDocument/2006/relationships/image" Target="../media/image5077.png"/><Relationship Id="rId140" Type="http://schemas.openxmlformats.org/officeDocument/2006/relationships/customXml" Target="../ink/ink5145.xml"/><Relationship Id="rId182" Type="http://schemas.openxmlformats.org/officeDocument/2006/relationships/customXml" Target="../ink/ink5166.xml"/><Relationship Id="rId6" Type="http://schemas.openxmlformats.org/officeDocument/2006/relationships/customXml" Target="../ink/ink5078.xml"/><Relationship Id="rId238" Type="http://schemas.openxmlformats.org/officeDocument/2006/relationships/customXml" Target="../ink/ink5194.xml"/><Relationship Id="rId291" Type="http://schemas.openxmlformats.org/officeDocument/2006/relationships/image" Target="../media/image5183.png"/><Relationship Id="rId305" Type="http://schemas.openxmlformats.org/officeDocument/2006/relationships/image" Target="../media/image5190.png"/><Relationship Id="rId44" Type="http://schemas.openxmlformats.org/officeDocument/2006/relationships/customXml" Target="../ink/ink5097.xml"/><Relationship Id="rId86" Type="http://schemas.openxmlformats.org/officeDocument/2006/relationships/customXml" Target="../ink/ink5118.xml"/><Relationship Id="rId151" Type="http://schemas.openxmlformats.org/officeDocument/2006/relationships/image" Target="../media/image5115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53.png"/><Relationship Id="rId299" Type="http://schemas.openxmlformats.org/officeDocument/2006/relationships/customXml" Target="../ink/ink5382.xml"/><Relationship Id="rId21" Type="http://schemas.openxmlformats.org/officeDocument/2006/relationships/image" Target="../media/image5205.png"/><Relationship Id="rId63" Type="http://schemas.openxmlformats.org/officeDocument/2006/relationships/image" Target="../media/image5226.png"/><Relationship Id="rId159" Type="http://schemas.openxmlformats.org/officeDocument/2006/relationships/image" Target="../media/image5273.png"/><Relationship Id="rId324" Type="http://schemas.openxmlformats.org/officeDocument/2006/relationships/image" Target="../media/image5355.png"/><Relationship Id="rId366" Type="http://schemas.openxmlformats.org/officeDocument/2006/relationships/image" Target="../media/image5376.png"/><Relationship Id="rId170" Type="http://schemas.openxmlformats.org/officeDocument/2006/relationships/customXml" Target="../ink/ink5317.xml"/><Relationship Id="rId226" Type="http://schemas.openxmlformats.org/officeDocument/2006/relationships/customXml" Target="../ink/ink5345.xml"/><Relationship Id="rId268" Type="http://schemas.openxmlformats.org/officeDocument/2006/relationships/customXml" Target="../ink/ink5366.xml"/><Relationship Id="rId32" Type="http://schemas.openxmlformats.org/officeDocument/2006/relationships/customXml" Target="../ink/ink5248.xml"/><Relationship Id="rId74" Type="http://schemas.openxmlformats.org/officeDocument/2006/relationships/customXml" Target="../ink/ink5269.xml"/><Relationship Id="rId128" Type="http://schemas.openxmlformats.org/officeDocument/2006/relationships/customXml" Target="../ink/ink5296.xml"/><Relationship Id="rId335" Type="http://schemas.openxmlformats.org/officeDocument/2006/relationships/customXml" Target="../ink/ink5400.xml"/><Relationship Id="rId377" Type="http://schemas.openxmlformats.org/officeDocument/2006/relationships/customXml" Target="../ink/ink5421.xml"/><Relationship Id="rId5" Type="http://schemas.openxmlformats.org/officeDocument/2006/relationships/image" Target="../media/image5197.png"/><Relationship Id="rId181" Type="http://schemas.openxmlformats.org/officeDocument/2006/relationships/image" Target="../media/image5284.png"/><Relationship Id="rId237" Type="http://schemas.openxmlformats.org/officeDocument/2006/relationships/image" Target="../media/image5312.png"/><Relationship Id="rId402" Type="http://schemas.openxmlformats.org/officeDocument/2006/relationships/image" Target="../media/image5394.png"/><Relationship Id="rId279" Type="http://schemas.openxmlformats.org/officeDocument/2006/relationships/image" Target="../media/image5333.png"/><Relationship Id="rId43" Type="http://schemas.openxmlformats.org/officeDocument/2006/relationships/image" Target="../media/image5216.png"/><Relationship Id="rId139" Type="http://schemas.openxmlformats.org/officeDocument/2006/relationships/image" Target="../media/image5264.png"/><Relationship Id="rId290" Type="http://schemas.openxmlformats.org/officeDocument/2006/relationships/image" Target="../media/image5338.png"/><Relationship Id="rId304" Type="http://schemas.openxmlformats.org/officeDocument/2006/relationships/image" Target="../media/image5345.png"/><Relationship Id="rId346" Type="http://schemas.openxmlformats.org/officeDocument/2006/relationships/image" Target="../media/image5366.png"/><Relationship Id="rId388" Type="http://schemas.openxmlformats.org/officeDocument/2006/relationships/image" Target="../media/image5387.png"/><Relationship Id="rId85" Type="http://schemas.openxmlformats.org/officeDocument/2006/relationships/image" Target="../media/image5237.png"/><Relationship Id="rId150" Type="http://schemas.openxmlformats.org/officeDocument/2006/relationships/customXml" Target="../ink/ink5307.xml"/><Relationship Id="rId192" Type="http://schemas.openxmlformats.org/officeDocument/2006/relationships/customXml" Target="../ink/ink5328.xml"/><Relationship Id="rId206" Type="http://schemas.openxmlformats.org/officeDocument/2006/relationships/customXml" Target="../ink/ink5335.xml"/><Relationship Id="rId413" Type="http://schemas.openxmlformats.org/officeDocument/2006/relationships/customXml" Target="../ink/ink5439.xml"/><Relationship Id="rId248" Type="http://schemas.openxmlformats.org/officeDocument/2006/relationships/customXml" Target="../ink/ink5356.xml"/><Relationship Id="rId12" Type="http://schemas.openxmlformats.org/officeDocument/2006/relationships/customXml" Target="../ink/ink5238.xml"/><Relationship Id="rId108" Type="http://schemas.openxmlformats.org/officeDocument/2006/relationships/customXml" Target="../ink/ink5286.xml"/><Relationship Id="rId315" Type="http://schemas.openxmlformats.org/officeDocument/2006/relationships/customXml" Target="../ink/ink5390.xml"/><Relationship Id="rId357" Type="http://schemas.openxmlformats.org/officeDocument/2006/relationships/customXml" Target="../ink/ink5411.xml"/><Relationship Id="rId54" Type="http://schemas.openxmlformats.org/officeDocument/2006/relationships/customXml" Target="../ink/ink5259.xml"/><Relationship Id="rId96" Type="http://schemas.openxmlformats.org/officeDocument/2006/relationships/customXml" Target="../ink/ink5280.xml"/><Relationship Id="rId161" Type="http://schemas.openxmlformats.org/officeDocument/2006/relationships/image" Target="../media/image5274.png"/><Relationship Id="rId217" Type="http://schemas.openxmlformats.org/officeDocument/2006/relationships/image" Target="../media/image5302.png"/><Relationship Id="rId399" Type="http://schemas.openxmlformats.org/officeDocument/2006/relationships/customXml" Target="../ink/ink5432.xml"/><Relationship Id="rId259" Type="http://schemas.openxmlformats.org/officeDocument/2006/relationships/image" Target="../media/image5323.png"/><Relationship Id="rId424" Type="http://schemas.openxmlformats.org/officeDocument/2006/relationships/image" Target="../media/image5405.png"/><Relationship Id="rId23" Type="http://schemas.openxmlformats.org/officeDocument/2006/relationships/image" Target="../media/image5206.png"/><Relationship Id="rId119" Type="http://schemas.openxmlformats.org/officeDocument/2006/relationships/image" Target="../media/image5254.png"/><Relationship Id="rId270" Type="http://schemas.openxmlformats.org/officeDocument/2006/relationships/customXml" Target="../ink/ink5367.xml"/><Relationship Id="rId326" Type="http://schemas.openxmlformats.org/officeDocument/2006/relationships/image" Target="../media/image5356.png"/><Relationship Id="rId65" Type="http://schemas.openxmlformats.org/officeDocument/2006/relationships/image" Target="../media/image5227.png"/><Relationship Id="rId130" Type="http://schemas.openxmlformats.org/officeDocument/2006/relationships/customXml" Target="../ink/ink5297.xml"/><Relationship Id="rId368" Type="http://schemas.openxmlformats.org/officeDocument/2006/relationships/image" Target="../media/image5377.png"/><Relationship Id="rId172" Type="http://schemas.openxmlformats.org/officeDocument/2006/relationships/customXml" Target="../ink/ink5318.xml"/><Relationship Id="rId228" Type="http://schemas.openxmlformats.org/officeDocument/2006/relationships/customXml" Target="../ink/ink5346.xml"/><Relationship Id="rId281" Type="http://schemas.openxmlformats.org/officeDocument/2006/relationships/image" Target="../media/image5334.png"/><Relationship Id="rId337" Type="http://schemas.openxmlformats.org/officeDocument/2006/relationships/customXml" Target="../ink/ink5401.xml"/><Relationship Id="rId34" Type="http://schemas.openxmlformats.org/officeDocument/2006/relationships/customXml" Target="../ink/ink5249.xml"/><Relationship Id="rId76" Type="http://schemas.openxmlformats.org/officeDocument/2006/relationships/customXml" Target="../ink/ink5270.xml"/><Relationship Id="rId141" Type="http://schemas.openxmlformats.org/officeDocument/2006/relationships/image" Target="../media/image5265.png"/><Relationship Id="rId379" Type="http://schemas.openxmlformats.org/officeDocument/2006/relationships/customXml" Target="../ink/ink5422.xml"/><Relationship Id="rId7" Type="http://schemas.openxmlformats.org/officeDocument/2006/relationships/image" Target="../media/image5198.png"/><Relationship Id="rId183" Type="http://schemas.openxmlformats.org/officeDocument/2006/relationships/image" Target="../media/image5285.png"/><Relationship Id="rId239" Type="http://schemas.openxmlformats.org/officeDocument/2006/relationships/image" Target="../media/image5313.png"/><Relationship Id="rId390" Type="http://schemas.openxmlformats.org/officeDocument/2006/relationships/image" Target="../media/image5388.png"/><Relationship Id="rId404" Type="http://schemas.openxmlformats.org/officeDocument/2006/relationships/image" Target="../media/image5395.png"/><Relationship Id="rId250" Type="http://schemas.openxmlformats.org/officeDocument/2006/relationships/customXml" Target="../ink/ink5357.xml"/><Relationship Id="rId292" Type="http://schemas.openxmlformats.org/officeDocument/2006/relationships/image" Target="../media/image5339.png"/><Relationship Id="rId306" Type="http://schemas.openxmlformats.org/officeDocument/2006/relationships/image" Target="../media/image5346.png"/><Relationship Id="rId45" Type="http://schemas.openxmlformats.org/officeDocument/2006/relationships/image" Target="../media/image5217.png"/><Relationship Id="rId87" Type="http://schemas.openxmlformats.org/officeDocument/2006/relationships/image" Target="../media/image5238.png"/><Relationship Id="rId110" Type="http://schemas.openxmlformats.org/officeDocument/2006/relationships/customXml" Target="../ink/ink5287.xml"/><Relationship Id="rId348" Type="http://schemas.openxmlformats.org/officeDocument/2006/relationships/image" Target="../media/image5367.png"/><Relationship Id="rId152" Type="http://schemas.openxmlformats.org/officeDocument/2006/relationships/customXml" Target="../ink/ink5308.xml"/><Relationship Id="rId194" Type="http://schemas.openxmlformats.org/officeDocument/2006/relationships/customXml" Target="../ink/ink5329.xml"/><Relationship Id="rId208" Type="http://schemas.openxmlformats.org/officeDocument/2006/relationships/customXml" Target="../ink/ink5336.xml"/><Relationship Id="rId415" Type="http://schemas.openxmlformats.org/officeDocument/2006/relationships/customXml" Target="../ink/ink5440.xml"/><Relationship Id="rId261" Type="http://schemas.openxmlformats.org/officeDocument/2006/relationships/image" Target="../media/image5324.png"/><Relationship Id="rId14" Type="http://schemas.openxmlformats.org/officeDocument/2006/relationships/customXml" Target="../ink/ink5239.xml"/><Relationship Id="rId56" Type="http://schemas.openxmlformats.org/officeDocument/2006/relationships/customXml" Target="../ink/ink5260.xml"/><Relationship Id="rId317" Type="http://schemas.openxmlformats.org/officeDocument/2006/relationships/customXml" Target="../ink/ink5391.xml"/><Relationship Id="rId359" Type="http://schemas.openxmlformats.org/officeDocument/2006/relationships/customXml" Target="../ink/ink5412.xml"/><Relationship Id="rId98" Type="http://schemas.openxmlformats.org/officeDocument/2006/relationships/customXml" Target="../ink/ink5281.xml"/><Relationship Id="rId121" Type="http://schemas.openxmlformats.org/officeDocument/2006/relationships/image" Target="../media/image5255.png"/><Relationship Id="rId163" Type="http://schemas.openxmlformats.org/officeDocument/2006/relationships/image" Target="../media/image5275.png"/><Relationship Id="rId219" Type="http://schemas.openxmlformats.org/officeDocument/2006/relationships/image" Target="../media/image5303.png"/><Relationship Id="rId370" Type="http://schemas.openxmlformats.org/officeDocument/2006/relationships/image" Target="../media/image5378.png"/><Relationship Id="rId426" Type="http://schemas.openxmlformats.org/officeDocument/2006/relationships/image" Target="../media/image5406.png"/><Relationship Id="rId230" Type="http://schemas.openxmlformats.org/officeDocument/2006/relationships/customXml" Target="../ink/ink5347.xml"/><Relationship Id="rId25" Type="http://schemas.openxmlformats.org/officeDocument/2006/relationships/image" Target="../media/image5207.png"/><Relationship Id="rId67" Type="http://schemas.openxmlformats.org/officeDocument/2006/relationships/image" Target="../media/image5228.png"/><Relationship Id="rId272" Type="http://schemas.openxmlformats.org/officeDocument/2006/relationships/customXml" Target="../ink/ink5368.xml"/><Relationship Id="rId328" Type="http://schemas.openxmlformats.org/officeDocument/2006/relationships/image" Target="../media/image5357.png"/><Relationship Id="rId132" Type="http://schemas.openxmlformats.org/officeDocument/2006/relationships/customXml" Target="../ink/ink5298.xml"/><Relationship Id="rId174" Type="http://schemas.openxmlformats.org/officeDocument/2006/relationships/customXml" Target="../ink/ink5319.xml"/><Relationship Id="rId381" Type="http://schemas.openxmlformats.org/officeDocument/2006/relationships/customXml" Target="../ink/ink5423.xml"/><Relationship Id="rId241" Type="http://schemas.openxmlformats.org/officeDocument/2006/relationships/image" Target="../media/image5314.png"/><Relationship Id="rId36" Type="http://schemas.openxmlformats.org/officeDocument/2006/relationships/customXml" Target="../ink/ink5250.xml"/><Relationship Id="rId283" Type="http://schemas.openxmlformats.org/officeDocument/2006/relationships/image" Target="../media/image5335.png"/><Relationship Id="rId339" Type="http://schemas.openxmlformats.org/officeDocument/2006/relationships/customXml" Target="../ink/ink5402.xml"/><Relationship Id="rId78" Type="http://schemas.openxmlformats.org/officeDocument/2006/relationships/customXml" Target="../ink/ink5271.xml"/><Relationship Id="rId101" Type="http://schemas.openxmlformats.org/officeDocument/2006/relationships/image" Target="../media/image5245.png"/><Relationship Id="rId143" Type="http://schemas.openxmlformats.org/officeDocument/2006/relationships/image" Target="../media/image5266.png"/><Relationship Id="rId185" Type="http://schemas.openxmlformats.org/officeDocument/2006/relationships/image" Target="../media/image5286.png"/><Relationship Id="rId350" Type="http://schemas.openxmlformats.org/officeDocument/2006/relationships/image" Target="../media/image5368.png"/><Relationship Id="rId406" Type="http://schemas.openxmlformats.org/officeDocument/2006/relationships/image" Target="../media/image5396.png"/><Relationship Id="rId9" Type="http://schemas.openxmlformats.org/officeDocument/2006/relationships/image" Target="../media/image5199.png"/><Relationship Id="rId210" Type="http://schemas.openxmlformats.org/officeDocument/2006/relationships/customXml" Target="../ink/ink5337.xml"/><Relationship Id="rId392" Type="http://schemas.openxmlformats.org/officeDocument/2006/relationships/image" Target="../media/image5389.png"/><Relationship Id="rId252" Type="http://schemas.openxmlformats.org/officeDocument/2006/relationships/customXml" Target="../ink/ink5358.xml"/><Relationship Id="rId294" Type="http://schemas.openxmlformats.org/officeDocument/2006/relationships/image" Target="../media/image5340.png"/><Relationship Id="rId308" Type="http://schemas.openxmlformats.org/officeDocument/2006/relationships/image" Target="../media/image5347.png"/><Relationship Id="rId47" Type="http://schemas.openxmlformats.org/officeDocument/2006/relationships/image" Target="../media/image5218.png"/><Relationship Id="rId89" Type="http://schemas.openxmlformats.org/officeDocument/2006/relationships/image" Target="../media/image5239.png"/><Relationship Id="rId112" Type="http://schemas.openxmlformats.org/officeDocument/2006/relationships/customXml" Target="../ink/ink5288.xml"/><Relationship Id="rId154" Type="http://schemas.openxmlformats.org/officeDocument/2006/relationships/customXml" Target="../ink/ink5309.xml"/><Relationship Id="rId361" Type="http://schemas.openxmlformats.org/officeDocument/2006/relationships/customXml" Target="../ink/ink5413.xml"/><Relationship Id="rId196" Type="http://schemas.openxmlformats.org/officeDocument/2006/relationships/customXml" Target="../ink/ink5330.xml"/><Relationship Id="rId417" Type="http://schemas.openxmlformats.org/officeDocument/2006/relationships/customXml" Target="../ink/ink5441.xml"/><Relationship Id="rId16" Type="http://schemas.openxmlformats.org/officeDocument/2006/relationships/customXml" Target="../ink/ink5240.xml"/><Relationship Id="rId221" Type="http://schemas.openxmlformats.org/officeDocument/2006/relationships/image" Target="../media/image5304.png"/><Relationship Id="rId263" Type="http://schemas.openxmlformats.org/officeDocument/2006/relationships/image" Target="../media/image5325.png"/><Relationship Id="rId319" Type="http://schemas.openxmlformats.org/officeDocument/2006/relationships/customXml" Target="../ink/ink5392.xml"/><Relationship Id="rId58" Type="http://schemas.openxmlformats.org/officeDocument/2006/relationships/customXml" Target="../ink/ink5261.xml"/><Relationship Id="rId123" Type="http://schemas.openxmlformats.org/officeDocument/2006/relationships/image" Target="../media/image5256.png"/><Relationship Id="rId330" Type="http://schemas.openxmlformats.org/officeDocument/2006/relationships/image" Target="../media/image5358.png"/><Relationship Id="rId165" Type="http://schemas.openxmlformats.org/officeDocument/2006/relationships/image" Target="../media/image5276.png"/><Relationship Id="rId372" Type="http://schemas.openxmlformats.org/officeDocument/2006/relationships/image" Target="../media/image5379.png"/><Relationship Id="rId428" Type="http://schemas.openxmlformats.org/officeDocument/2006/relationships/image" Target="../media/image5407.png"/><Relationship Id="rId232" Type="http://schemas.openxmlformats.org/officeDocument/2006/relationships/customXml" Target="../ink/ink5348.xml"/><Relationship Id="rId274" Type="http://schemas.openxmlformats.org/officeDocument/2006/relationships/customXml" Target="../ink/ink5369.xml"/><Relationship Id="rId27" Type="http://schemas.openxmlformats.org/officeDocument/2006/relationships/image" Target="../media/image5208.png"/><Relationship Id="rId69" Type="http://schemas.openxmlformats.org/officeDocument/2006/relationships/image" Target="../media/image5229.png"/><Relationship Id="rId134" Type="http://schemas.openxmlformats.org/officeDocument/2006/relationships/customXml" Target="../ink/ink5299.xml"/><Relationship Id="rId80" Type="http://schemas.openxmlformats.org/officeDocument/2006/relationships/customXml" Target="../ink/ink5272.xml"/><Relationship Id="rId176" Type="http://schemas.openxmlformats.org/officeDocument/2006/relationships/customXml" Target="../ink/ink5320.xml"/><Relationship Id="rId341" Type="http://schemas.openxmlformats.org/officeDocument/2006/relationships/customXml" Target="../ink/ink5403.xml"/><Relationship Id="rId383" Type="http://schemas.openxmlformats.org/officeDocument/2006/relationships/customXml" Target="../ink/ink5424.xml"/><Relationship Id="rId201" Type="http://schemas.openxmlformats.org/officeDocument/2006/relationships/image" Target="../media/image5294.png"/><Relationship Id="rId243" Type="http://schemas.openxmlformats.org/officeDocument/2006/relationships/image" Target="../media/image5315.png"/><Relationship Id="rId285" Type="http://schemas.openxmlformats.org/officeDocument/2006/relationships/image" Target="../media/image5336.png"/><Relationship Id="rId38" Type="http://schemas.openxmlformats.org/officeDocument/2006/relationships/customXml" Target="../ink/ink5251.xml"/><Relationship Id="rId103" Type="http://schemas.openxmlformats.org/officeDocument/2006/relationships/image" Target="../media/image5246.png"/><Relationship Id="rId310" Type="http://schemas.openxmlformats.org/officeDocument/2006/relationships/image" Target="../media/image5348.png"/><Relationship Id="rId91" Type="http://schemas.openxmlformats.org/officeDocument/2006/relationships/image" Target="../media/image5240.png"/><Relationship Id="rId145" Type="http://schemas.openxmlformats.org/officeDocument/2006/relationships/image" Target="../media/image5267.png"/><Relationship Id="rId187" Type="http://schemas.openxmlformats.org/officeDocument/2006/relationships/image" Target="../media/image5287.png"/><Relationship Id="rId352" Type="http://schemas.openxmlformats.org/officeDocument/2006/relationships/image" Target="../media/image5369.png"/><Relationship Id="rId394" Type="http://schemas.openxmlformats.org/officeDocument/2006/relationships/image" Target="../media/image5390.png"/><Relationship Id="rId408" Type="http://schemas.openxmlformats.org/officeDocument/2006/relationships/image" Target="../media/image53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38.xml"/><Relationship Id="rId233" Type="http://schemas.openxmlformats.org/officeDocument/2006/relationships/image" Target="../media/image5310.png"/><Relationship Id="rId254" Type="http://schemas.openxmlformats.org/officeDocument/2006/relationships/customXml" Target="../ink/ink5359.xml"/><Relationship Id="rId28" Type="http://schemas.openxmlformats.org/officeDocument/2006/relationships/customXml" Target="../ink/ink5246.xml"/><Relationship Id="rId49" Type="http://schemas.openxmlformats.org/officeDocument/2006/relationships/image" Target="../media/image5219.png"/><Relationship Id="rId114" Type="http://schemas.openxmlformats.org/officeDocument/2006/relationships/customXml" Target="../ink/ink5289.xml"/><Relationship Id="rId275" Type="http://schemas.openxmlformats.org/officeDocument/2006/relationships/image" Target="../media/image5331.png"/><Relationship Id="rId296" Type="http://schemas.openxmlformats.org/officeDocument/2006/relationships/image" Target="../media/image5341.png"/><Relationship Id="rId300" Type="http://schemas.openxmlformats.org/officeDocument/2006/relationships/image" Target="../media/image5343.png"/><Relationship Id="rId60" Type="http://schemas.openxmlformats.org/officeDocument/2006/relationships/customXml" Target="../ink/ink5262.xml"/><Relationship Id="rId81" Type="http://schemas.openxmlformats.org/officeDocument/2006/relationships/image" Target="../media/image5235.png"/><Relationship Id="rId135" Type="http://schemas.openxmlformats.org/officeDocument/2006/relationships/image" Target="../media/image5262.png"/><Relationship Id="rId156" Type="http://schemas.openxmlformats.org/officeDocument/2006/relationships/customXml" Target="../ink/ink5310.xml"/><Relationship Id="rId177" Type="http://schemas.openxmlformats.org/officeDocument/2006/relationships/image" Target="../media/image5282.png"/><Relationship Id="rId198" Type="http://schemas.openxmlformats.org/officeDocument/2006/relationships/customXml" Target="../ink/ink5331.xml"/><Relationship Id="rId321" Type="http://schemas.openxmlformats.org/officeDocument/2006/relationships/customXml" Target="../ink/ink5393.xml"/><Relationship Id="rId342" Type="http://schemas.openxmlformats.org/officeDocument/2006/relationships/image" Target="../media/image5364.png"/><Relationship Id="rId363" Type="http://schemas.openxmlformats.org/officeDocument/2006/relationships/customXml" Target="../ink/ink5414.xml"/><Relationship Id="rId384" Type="http://schemas.openxmlformats.org/officeDocument/2006/relationships/image" Target="../media/image5385.png"/><Relationship Id="rId419" Type="http://schemas.openxmlformats.org/officeDocument/2006/relationships/customXml" Target="../ink/ink5442.xml"/><Relationship Id="rId202" Type="http://schemas.openxmlformats.org/officeDocument/2006/relationships/customXml" Target="../ink/ink5333.xml"/><Relationship Id="rId223" Type="http://schemas.openxmlformats.org/officeDocument/2006/relationships/image" Target="../media/image5305.png"/><Relationship Id="rId244" Type="http://schemas.openxmlformats.org/officeDocument/2006/relationships/customXml" Target="../ink/ink5354.xml"/><Relationship Id="rId430" Type="http://schemas.openxmlformats.org/officeDocument/2006/relationships/image" Target="../media/image5408.png"/><Relationship Id="rId18" Type="http://schemas.openxmlformats.org/officeDocument/2006/relationships/customXml" Target="../ink/ink5241.xml"/><Relationship Id="rId39" Type="http://schemas.openxmlformats.org/officeDocument/2006/relationships/image" Target="../media/image5214.png"/><Relationship Id="rId265" Type="http://schemas.openxmlformats.org/officeDocument/2006/relationships/image" Target="../media/image5326.png"/><Relationship Id="rId286" Type="http://schemas.openxmlformats.org/officeDocument/2006/relationships/customXml" Target="../ink/ink5375.xml"/><Relationship Id="rId50" Type="http://schemas.openxmlformats.org/officeDocument/2006/relationships/customXml" Target="../ink/ink5257.xml"/><Relationship Id="rId104" Type="http://schemas.openxmlformats.org/officeDocument/2006/relationships/customXml" Target="../ink/ink5284.xml"/><Relationship Id="rId125" Type="http://schemas.openxmlformats.org/officeDocument/2006/relationships/image" Target="../media/image5257.png"/><Relationship Id="rId146" Type="http://schemas.openxmlformats.org/officeDocument/2006/relationships/customXml" Target="../ink/ink5305.xml"/><Relationship Id="rId167" Type="http://schemas.openxmlformats.org/officeDocument/2006/relationships/image" Target="../media/image5277.png"/><Relationship Id="rId188" Type="http://schemas.openxmlformats.org/officeDocument/2006/relationships/customXml" Target="../ink/ink5326.xml"/><Relationship Id="rId311" Type="http://schemas.openxmlformats.org/officeDocument/2006/relationships/customXml" Target="../ink/ink5388.xml"/><Relationship Id="rId332" Type="http://schemas.openxmlformats.org/officeDocument/2006/relationships/image" Target="../media/image5359.png"/><Relationship Id="rId353" Type="http://schemas.openxmlformats.org/officeDocument/2006/relationships/customXml" Target="../ink/ink5409.xml"/><Relationship Id="rId374" Type="http://schemas.openxmlformats.org/officeDocument/2006/relationships/image" Target="../media/image5380.png"/><Relationship Id="rId395" Type="http://schemas.openxmlformats.org/officeDocument/2006/relationships/customXml" Target="../ink/ink5430.xml"/><Relationship Id="rId409" Type="http://schemas.openxmlformats.org/officeDocument/2006/relationships/customXml" Target="../ink/ink5437.xml"/><Relationship Id="rId71" Type="http://schemas.openxmlformats.org/officeDocument/2006/relationships/image" Target="../media/image5230.png"/><Relationship Id="rId92" Type="http://schemas.openxmlformats.org/officeDocument/2006/relationships/customXml" Target="../ink/ink5278.xml"/><Relationship Id="rId213" Type="http://schemas.openxmlformats.org/officeDocument/2006/relationships/image" Target="../media/image5300.png"/><Relationship Id="rId234" Type="http://schemas.openxmlformats.org/officeDocument/2006/relationships/customXml" Target="../ink/ink5349.xml"/><Relationship Id="rId420" Type="http://schemas.openxmlformats.org/officeDocument/2006/relationships/image" Target="../media/image5403.png"/><Relationship Id="rId2" Type="http://schemas.openxmlformats.org/officeDocument/2006/relationships/customXml" Target="../ink/ink5233.xml"/><Relationship Id="rId29" Type="http://schemas.openxmlformats.org/officeDocument/2006/relationships/image" Target="../media/image5209.png"/><Relationship Id="rId255" Type="http://schemas.openxmlformats.org/officeDocument/2006/relationships/image" Target="../media/image5321.png"/><Relationship Id="rId276" Type="http://schemas.openxmlformats.org/officeDocument/2006/relationships/customXml" Target="../ink/ink5370.xml"/><Relationship Id="rId297" Type="http://schemas.openxmlformats.org/officeDocument/2006/relationships/customXml" Target="../ink/ink5381.xml"/><Relationship Id="rId40" Type="http://schemas.openxmlformats.org/officeDocument/2006/relationships/customXml" Target="../ink/ink5252.xml"/><Relationship Id="rId115" Type="http://schemas.openxmlformats.org/officeDocument/2006/relationships/image" Target="../media/image5252.png"/><Relationship Id="rId136" Type="http://schemas.openxmlformats.org/officeDocument/2006/relationships/customXml" Target="../ink/ink5300.xml"/><Relationship Id="rId157" Type="http://schemas.openxmlformats.org/officeDocument/2006/relationships/image" Target="../media/image5272.png"/><Relationship Id="rId178" Type="http://schemas.openxmlformats.org/officeDocument/2006/relationships/customXml" Target="../ink/ink5321.xml"/><Relationship Id="rId301" Type="http://schemas.openxmlformats.org/officeDocument/2006/relationships/customXml" Target="../ink/ink5383.xml"/><Relationship Id="rId322" Type="http://schemas.openxmlformats.org/officeDocument/2006/relationships/image" Target="../media/image5354.png"/><Relationship Id="rId343" Type="http://schemas.openxmlformats.org/officeDocument/2006/relationships/customXml" Target="../ink/ink5404.xml"/><Relationship Id="rId364" Type="http://schemas.openxmlformats.org/officeDocument/2006/relationships/image" Target="../media/image5375.png"/><Relationship Id="rId61" Type="http://schemas.openxmlformats.org/officeDocument/2006/relationships/image" Target="../media/image5225.png"/><Relationship Id="rId82" Type="http://schemas.openxmlformats.org/officeDocument/2006/relationships/customXml" Target="../ink/ink5273.xml"/><Relationship Id="rId199" Type="http://schemas.openxmlformats.org/officeDocument/2006/relationships/image" Target="../media/image5293.png"/><Relationship Id="rId203" Type="http://schemas.openxmlformats.org/officeDocument/2006/relationships/image" Target="../media/image5295.png"/><Relationship Id="rId385" Type="http://schemas.openxmlformats.org/officeDocument/2006/relationships/customXml" Target="../ink/ink5425.xml"/><Relationship Id="rId19" Type="http://schemas.openxmlformats.org/officeDocument/2006/relationships/image" Target="../media/image5204.png"/><Relationship Id="rId224" Type="http://schemas.openxmlformats.org/officeDocument/2006/relationships/customXml" Target="../ink/ink5344.xml"/><Relationship Id="rId245" Type="http://schemas.openxmlformats.org/officeDocument/2006/relationships/image" Target="../media/image5316.png"/><Relationship Id="rId266" Type="http://schemas.openxmlformats.org/officeDocument/2006/relationships/customXml" Target="../ink/ink5365.xml"/><Relationship Id="rId287" Type="http://schemas.openxmlformats.org/officeDocument/2006/relationships/customXml" Target="../ink/ink5376.xml"/><Relationship Id="rId410" Type="http://schemas.openxmlformats.org/officeDocument/2006/relationships/image" Target="../media/image5398.png"/><Relationship Id="rId30" Type="http://schemas.openxmlformats.org/officeDocument/2006/relationships/customXml" Target="../ink/ink5247.xml"/><Relationship Id="rId105" Type="http://schemas.openxmlformats.org/officeDocument/2006/relationships/image" Target="../media/image5247.png"/><Relationship Id="rId126" Type="http://schemas.openxmlformats.org/officeDocument/2006/relationships/customXml" Target="../ink/ink5295.xml"/><Relationship Id="rId147" Type="http://schemas.openxmlformats.org/officeDocument/2006/relationships/image" Target="../media/image5268.png"/><Relationship Id="rId168" Type="http://schemas.openxmlformats.org/officeDocument/2006/relationships/customXml" Target="../ink/ink5316.xml"/><Relationship Id="rId312" Type="http://schemas.openxmlformats.org/officeDocument/2006/relationships/image" Target="../media/image5349.png"/><Relationship Id="rId333" Type="http://schemas.openxmlformats.org/officeDocument/2006/relationships/customXml" Target="../ink/ink5399.xml"/><Relationship Id="rId354" Type="http://schemas.openxmlformats.org/officeDocument/2006/relationships/image" Target="../media/image5370.png"/><Relationship Id="rId51" Type="http://schemas.openxmlformats.org/officeDocument/2006/relationships/image" Target="../media/image5220.png"/><Relationship Id="rId72" Type="http://schemas.openxmlformats.org/officeDocument/2006/relationships/customXml" Target="../ink/ink5268.xml"/><Relationship Id="rId93" Type="http://schemas.openxmlformats.org/officeDocument/2006/relationships/image" Target="../media/image5241.png"/><Relationship Id="rId189" Type="http://schemas.openxmlformats.org/officeDocument/2006/relationships/image" Target="../media/image5288.png"/><Relationship Id="rId375" Type="http://schemas.openxmlformats.org/officeDocument/2006/relationships/customXml" Target="../ink/ink5420.xml"/><Relationship Id="rId396" Type="http://schemas.openxmlformats.org/officeDocument/2006/relationships/image" Target="../media/image5391.png"/><Relationship Id="rId3" Type="http://schemas.openxmlformats.org/officeDocument/2006/relationships/image" Target="../media/image5196.png"/><Relationship Id="rId214" Type="http://schemas.openxmlformats.org/officeDocument/2006/relationships/customXml" Target="../ink/ink5339.xml"/><Relationship Id="rId235" Type="http://schemas.openxmlformats.org/officeDocument/2006/relationships/image" Target="../media/image5311.png"/><Relationship Id="rId256" Type="http://schemas.openxmlformats.org/officeDocument/2006/relationships/customXml" Target="../ink/ink5360.xml"/><Relationship Id="rId277" Type="http://schemas.openxmlformats.org/officeDocument/2006/relationships/image" Target="../media/image5332.png"/><Relationship Id="rId298" Type="http://schemas.openxmlformats.org/officeDocument/2006/relationships/image" Target="../media/image5342.png"/><Relationship Id="rId400" Type="http://schemas.openxmlformats.org/officeDocument/2006/relationships/image" Target="../media/image5393.png"/><Relationship Id="rId421" Type="http://schemas.openxmlformats.org/officeDocument/2006/relationships/customXml" Target="../ink/ink5443.xml"/><Relationship Id="rId116" Type="http://schemas.openxmlformats.org/officeDocument/2006/relationships/customXml" Target="../ink/ink5290.xml"/><Relationship Id="rId137" Type="http://schemas.openxmlformats.org/officeDocument/2006/relationships/image" Target="../media/image5263.png"/><Relationship Id="rId158" Type="http://schemas.openxmlformats.org/officeDocument/2006/relationships/customXml" Target="../ink/ink5311.xml"/><Relationship Id="rId302" Type="http://schemas.openxmlformats.org/officeDocument/2006/relationships/image" Target="../media/image5344.png"/><Relationship Id="rId323" Type="http://schemas.openxmlformats.org/officeDocument/2006/relationships/customXml" Target="../ink/ink5394.xml"/><Relationship Id="rId344" Type="http://schemas.openxmlformats.org/officeDocument/2006/relationships/image" Target="../media/image5365.png"/><Relationship Id="rId20" Type="http://schemas.openxmlformats.org/officeDocument/2006/relationships/customXml" Target="../ink/ink5242.xml"/><Relationship Id="rId41" Type="http://schemas.openxmlformats.org/officeDocument/2006/relationships/image" Target="../media/image5215.png"/><Relationship Id="rId62" Type="http://schemas.openxmlformats.org/officeDocument/2006/relationships/customXml" Target="../ink/ink5263.xml"/><Relationship Id="rId83" Type="http://schemas.openxmlformats.org/officeDocument/2006/relationships/image" Target="../media/image5236.png"/><Relationship Id="rId179" Type="http://schemas.openxmlformats.org/officeDocument/2006/relationships/image" Target="../media/image5283.png"/><Relationship Id="rId365" Type="http://schemas.openxmlformats.org/officeDocument/2006/relationships/customXml" Target="../ink/ink5415.xml"/><Relationship Id="rId386" Type="http://schemas.openxmlformats.org/officeDocument/2006/relationships/image" Target="../media/image5386.png"/><Relationship Id="rId190" Type="http://schemas.openxmlformats.org/officeDocument/2006/relationships/customXml" Target="../ink/ink5327.xml"/><Relationship Id="rId204" Type="http://schemas.openxmlformats.org/officeDocument/2006/relationships/customXml" Target="../ink/ink5334.xml"/><Relationship Id="rId225" Type="http://schemas.openxmlformats.org/officeDocument/2006/relationships/image" Target="../media/image5306.png"/><Relationship Id="rId246" Type="http://schemas.openxmlformats.org/officeDocument/2006/relationships/customXml" Target="../ink/ink5355.xml"/><Relationship Id="rId267" Type="http://schemas.openxmlformats.org/officeDocument/2006/relationships/image" Target="../media/image5327.png"/><Relationship Id="rId288" Type="http://schemas.openxmlformats.org/officeDocument/2006/relationships/image" Target="../media/image5337.png"/><Relationship Id="rId411" Type="http://schemas.openxmlformats.org/officeDocument/2006/relationships/customXml" Target="../ink/ink5438.xml"/><Relationship Id="rId106" Type="http://schemas.openxmlformats.org/officeDocument/2006/relationships/customXml" Target="../ink/ink5285.xml"/><Relationship Id="rId127" Type="http://schemas.openxmlformats.org/officeDocument/2006/relationships/image" Target="../media/image5258.png"/><Relationship Id="rId313" Type="http://schemas.openxmlformats.org/officeDocument/2006/relationships/customXml" Target="../ink/ink5389.xml"/><Relationship Id="rId10" Type="http://schemas.openxmlformats.org/officeDocument/2006/relationships/customXml" Target="../ink/ink5237.xml"/><Relationship Id="rId31" Type="http://schemas.openxmlformats.org/officeDocument/2006/relationships/image" Target="../media/image5210.png"/><Relationship Id="rId52" Type="http://schemas.openxmlformats.org/officeDocument/2006/relationships/customXml" Target="../ink/ink5258.xml"/><Relationship Id="rId73" Type="http://schemas.openxmlformats.org/officeDocument/2006/relationships/image" Target="../media/image5231.png"/><Relationship Id="rId94" Type="http://schemas.openxmlformats.org/officeDocument/2006/relationships/customXml" Target="../ink/ink5279.xml"/><Relationship Id="rId148" Type="http://schemas.openxmlformats.org/officeDocument/2006/relationships/customXml" Target="../ink/ink5306.xml"/><Relationship Id="rId169" Type="http://schemas.openxmlformats.org/officeDocument/2006/relationships/image" Target="../media/image5278.png"/><Relationship Id="rId334" Type="http://schemas.openxmlformats.org/officeDocument/2006/relationships/image" Target="../media/image5360.png"/><Relationship Id="rId355" Type="http://schemas.openxmlformats.org/officeDocument/2006/relationships/customXml" Target="../ink/ink5410.xml"/><Relationship Id="rId376" Type="http://schemas.openxmlformats.org/officeDocument/2006/relationships/image" Target="../media/image5381.png"/><Relationship Id="rId397" Type="http://schemas.openxmlformats.org/officeDocument/2006/relationships/customXml" Target="../ink/ink5431.xml"/><Relationship Id="rId4" Type="http://schemas.openxmlformats.org/officeDocument/2006/relationships/customXml" Target="../ink/ink5234.xml"/><Relationship Id="rId180" Type="http://schemas.openxmlformats.org/officeDocument/2006/relationships/customXml" Target="../ink/ink5322.xml"/><Relationship Id="rId215" Type="http://schemas.openxmlformats.org/officeDocument/2006/relationships/image" Target="../media/image5301.png"/><Relationship Id="rId236" Type="http://schemas.openxmlformats.org/officeDocument/2006/relationships/customXml" Target="../ink/ink5350.xml"/><Relationship Id="rId257" Type="http://schemas.openxmlformats.org/officeDocument/2006/relationships/image" Target="../media/image5322.png"/><Relationship Id="rId278" Type="http://schemas.openxmlformats.org/officeDocument/2006/relationships/customXml" Target="../ink/ink5371.xml"/><Relationship Id="rId401" Type="http://schemas.openxmlformats.org/officeDocument/2006/relationships/customXml" Target="../ink/ink5433.xml"/><Relationship Id="rId422" Type="http://schemas.openxmlformats.org/officeDocument/2006/relationships/image" Target="../media/image5404.png"/><Relationship Id="rId303" Type="http://schemas.openxmlformats.org/officeDocument/2006/relationships/customXml" Target="../ink/ink5384.xml"/><Relationship Id="rId42" Type="http://schemas.openxmlformats.org/officeDocument/2006/relationships/customXml" Target="../ink/ink5253.xml"/><Relationship Id="rId84" Type="http://schemas.openxmlformats.org/officeDocument/2006/relationships/customXml" Target="../ink/ink5274.xml"/><Relationship Id="rId138" Type="http://schemas.openxmlformats.org/officeDocument/2006/relationships/customXml" Target="../ink/ink5301.xml"/><Relationship Id="rId345" Type="http://schemas.openxmlformats.org/officeDocument/2006/relationships/customXml" Target="../ink/ink5405.xml"/><Relationship Id="rId387" Type="http://schemas.openxmlformats.org/officeDocument/2006/relationships/customXml" Target="../ink/ink5426.xml"/><Relationship Id="rId191" Type="http://schemas.openxmlformats.org/officeDocument/2006/relationships/image" Target="../media/image5289.png"/><Relationship Id="rId205" Type="http://schemas.openxmlformats.org/officeDocument/2006/relationships/image" Target="../media/image5296.png"/><Relationship Id="rId247" Type="http://schemas.openxmlformats.org/officeDocument/2006/relationships/image" Target="../media/image5317.png"/><Relationship Id="rId412" Type="http://schemas.openxmlformats.org/officeDocument/2006/relationships/image" Target="../media/image5399.png"/><Relationship Id="rId107" Type="http://schemas.openxmlformats.org/officeDocument/2006/relationships/image" Target="../media/image5248.png"/><Relationship Id="rId289" Type="http://schemas.openxmlformats.org/officeDocument/2006/relationships/customXml" Target="../ink/ink5377.xml"/><Relationship Id="rId11" Type="http://schemas.openxmlformats.org/officeDocument/2006/relationships/image" Target="../media/image5200.png"/><Relationship Id="rId53" Type="http://schemas.openxmlformats.org/officeDocument/2006/relationships/image" Target="../media/image5221.png"/><Relationship Id="rId149" Type="http://schemas.openxmlformats.org/officeDocument/2006/relationships/image" Target="../media/image5269.png"/><Relationship Id="rId314" Type="http://schemas.openxmlformats.org/officeDocument/2006/relationships/image" Target="../media/image5350.png"/><Relationship Id="rId356" Type="http://schemas.openxmlformats.org/officeDocument/2006/relationships/image" Target="../media/image5371.png"/><Relationship Id="rId398" Type="http://schemas.openxmlformats.org/officeDocument/2006/relationships/image" Target="../media/image5392.png"/><Relationship Id="rId95" Type="http://schemas.openxmlformats.org/officeDocument/2006/relationships/image" Target="../media/image5242.png"/><Relationship Id="rId160" Type="http://schemas.openxmlformats.org/officeDocument/2006/relationships/customXml" Target="../ink/ink5312.xml"/><Relationship Id="rId216" Type="http://schemas.openxmlformats.org/officeDocument/2006/relationships/customXml" Target="../ink/ink5340.xml"/><Relationship Id="rId423" Type="http://schemas.openxmlformats.org/officeDocument/2006/relationships/customXml" Target="../ink/ink5444.xml"/><Relationship Id="rId258" Type="http://schemas.openxmlformats.org/officeDocument/2006/relationships/customXml" Target="../ink/ink5361.xml"/><Relationship Id="rId22" Type="http://schemas.openxmlformats.org/officeDocument/2006/relationships/customXml" Target="../ink/ink5243.xml"/><Relationship Id="rId64" Type="http://schemas.openxmlformats.org/officeDocument/2006/relationships/customXml" Target="../ink/ink5264.xml"/><Relationship Id="rId118" Type="http://schemas.openxmlformats.org/officeDocument/2006/relationships/customXml" Target="../ink/ink5291.xml"/><Relationship Id="rId325" Type="http://schemas.openxmlformats.org/officeDocument/2006/relationships/customXml" Target="../ink/ink5395.xml"/><Relationship Id="rId367" Type="http://schemas.openxmlformats.org/officeDocument/2006/relationships/customXml" Target="../ink/ink5416.xml"/><Relationship Id="rId171" Type="http://schemas.openxmlformats.org/officeDocument/2006/relationships/image" Target="../media/image5279.png"/><Relationship Id="rId227" Type="http://schemas.openxmlformats.org/officeDocument/2006/relationships/image" Target="../media/image5307.png"/><Relationship Id="rId269" Type="http://schemas.openxmlformats.org/officeDocument/2006/relationships/image" Target="../media/image5328.png"/><Relationship Id="rId33" Type="http://schemas.openxmlformats.org/officeDocument/2006/relationships/image" Target="../media/image5211.png"/><Relationship Id="rId129" Type="http://schemas.openxmlformats.org/officeDocument/2006/relationships/image" Target="../media/image5259.png"/><Relationship Id="rId280" Type="http://schemas.openxmlformats.org/officeDocument/2006/relationships/customXml" Target="../ink/ink5372.xml"/><Relationship Id="rId336" Type="http://schemas.openxmlformats.org/officeDocument/2006/relationships/image" Target="../media/image5361.png"/><Relationship Id="rId75" Type="http://schemas.openxmlformats.org/officeDocument/2006/relationships/image" Target="../media/image5232.png"/><Relationship Id="rId140" Type="http://schemas.openxmlformats.org/officeDocument/2006/relationships/customXml" Target="../ink/ink5302.xml"/><Relationship Id="rId182" Type="http://schemas.openxmlformats.org/officeDocument/2006/relationships/customXml" Target="../ink/ink5323.xml"/><Relationship Id="rId378" Type="http://schemas.openxmlformats.org/officeDocument/2006/relationships/image" Target="../media/image5382.png"/><Relationship Id="rId403" Type="http://schemas.openxmlformats.org/officeDocument/2006/relationships/customXml" Target="../ink/ink5434.xml"/><Relationship Id="rId6" Type="http://schemas.openxmlformats.org/officeDocument/2006/relationships/customXml" Target="../ink/ink5235.xml"/><Relationship Id="rId238" Type="http://schemas.openxmlformats.org/officeDocument/2006/relationships/customXml" Target="../ink/ink5351.xml"/><Relationship Id="rId291" Type="http://schemas.openxmlformats.org/officeDocument/2006/relationships/customXml" Target="../ink/ink5378.xml"/><Relationship Id="rId305" Type="http://schemas.openxmlformats.org/officeDocument/2006/relationships/customXml" Target="../ink/ink5385.xml"/><Relationship Id="rId347" Type="http://schemas.openxmlformats.org/officeDocument/2006/relationships/customXml" Target="../ink/ink5406.xml"/><Relationship Id="rId44" Type="http://schemas.openxmlformats.org/officeDocument/2006/relationships/customXml" Target="../ink/ink5254.xml"/><Relationship Id="rId86" Type="http://schemas.openxmlformats.org/officeDocument/2006/relationships/customXml" Target="../ink/ink5275.xml"/><Relationship Id="rId151" Type="http://schemas.openxmlformats.org/officeDocument/2006/relationships/image" Target="../media/image5270.png"/><Relationship Id="rId389" Type="http://schemas.openxmlformats.org/officeDocument/2006/relationships/customXml" Target="../ink/ink5427.xml"/><Relationship Id="rId193" Type="http://schemas.openxmlformats.org/officeDocument/2006/relationships/image" Target="../media/image5290.png"/><Relationship Id="rId207" Type="http://schemas.openxmlformats.org/officeDocument/2006/relationships/image" Target="../media/image5297.png"/><Relationship Id="rId249" Type="http://schemas.openxmlformats.org/officeDocument/2006/relationships/image" Target="../media/image5318.png"/><Relationship Id="rId414" Type="http://schemas.openxmlformats.org/officeDocument/2006/relationships/image" Target="../media/image5400.png"/><Relationship Id="rId13" Type="http://schemas.openxmlformats.org/officeDocument/2006/relationships/image" Target="../media/image5201.png"/><Relationship Id="rId109" Type="http://schemas.openxmlformats.org/officeDocument/2006/relationships/image" Target="../media/image5249.png"/><Relationship Id="rId260" Type="http://schemas.openxmlformats.org/officeDocument/2006/relationships/customXml" Target="../ink/ink5362.xml"/><Relationship Id="rId316" Type="http://schemas.openxmlformats.org/officeDocument/2006/relationships/image" Target="../media/image5351.png"/><Relationship Id="rId55" Type="http://schemas.openxmlformats.org/officeDocument/2006/relationships/image" Target="../media/image5222.png"/><Relationship Id="rId97" Type="http://schemas.openxmlformats.org/officeDocument/2006/relationships/image" Target="../media/image5243.png"/><Relationship Id="rId120" Type="http://schemas.openxmlformats.org/officeDocument/2006/relationships/customXml" Target="../ink/ink5292.xml"/><Relationship Id="rId358" Type="http://schemas.openxmlformats.org/officeDocument/2006/relationships/image" Target="../media/image5372.png"/><Relationship Id="rId162" Type="http://schemas.openxmlformats.org/officeDocument/2006/relationships/customXml" Target="../ink/ink5313.xml"/><Relationship Id="rId218" Type="http://schemas.openxmlformats.org/officeDocument/2006/relationships/customXml" Target="../ink/ink5341.xml"/><Relationship Id="rId425" Type="http://schemas.openxmlformats.org/officeDocument/2006/relationships/customXml" Target="../ink/ink5445.xml"/><Relationship Id="rId271" Type="http://schemas.openxmlformats.org/officeDocument/2006/relationships/image" Target="../media/image5329.png"/><Relationship Id="rId24" Type="http://schemas.openxmlformats.org/officeDocument/2006/relationships/customXml" Target="../ink/ink5244.xml"/><Relationship Id="rId66" Type="http://schemas.openxmlformats.org/officeDocument/2006/relationships/customXml" Target="../ink/ink5265.xml"/><Relationship Id="rId131" Type="http://schemas.openxmlformats.org/officeDocument/2006/relationships/image" Target="../media/image5260.png"/><Relationship Id="rId327" Type="http://schemas.openxmlformats.org/officeDocument/2006/relationships/customXml" Target="../ink/ink5396.xml"/><Relationship Id="rId369" Type="http://schemas.openxmlformats.org/officeDocument/2006/relationships/customXml" Target="../ink/ink5417.xml"/><Relationship Id="rId173" Type="http://schemas.openxmlformats.org/officeDocument/2006/relationships/image" Target="../media/image5280.png"/><Relationship Id="rId229" Type="http://schemas.openxmlformats.org/officeDocument/2006/relationships/image" Target="../media/image5308.png"/><Relationship Id="rId380" Type="http://schemas.openxmlformats.org/officeDocument/2006/relationships/image" Target="../media/image5383.png"/><Relationship Id="rId240" Type="http://schemas.openxmlformats.org/officeDocument/2006/relationships/customXml" Target="../ink/ink5352.xml"/><Relationship Id="rId35" Type="http://schemas.openxmlformats.org/officeDocument/2006/relationships/image" Target="../media/image5212.png"/><Relationship Id="rId77" Type="http://schemas.openxmlformats.org/officeDocument/2006/relationships/image" Target="../media/image5233.png"/><Relationship Id="rId100" Type="http://schemas.openxmlformats.org/officeDocument/2006/relationships/customXml" Target="../ink/ink5282.xml"/><Relationship Id="rId282" Type="http://schemas.openxmlformats.org/officeDocument/2006/relationships/customXml" Target="../ink/ink5373.xml"/><Relationship Id="rId338" Type="http://schemas.openxmlformats.org/officeDocument/2006/relationships/image" Target="../media/image5362.png"/><Relationship Id="rId8" Type="http://schemas.openxmlformats.org/officeDocument/2006/relationships/customXml" Target="../ink/ink5236.xml"/><Relationship Id="rId142" Type="http://schemas.openxmlformats.org/officeDocument/2006/relationships/customXml" Target="../ink/ink5303.xml"/><Relationship Id="rId184" Type="http://schemas.openxmlformats.org/officeDocument/2006/relationships/customXml" Target="../ink/ink5324.xml"/><Relationship Id="rId391" Type="http://schemas.openxmlformats.org/officeDocument/2006/relationships/customXml" Target="../ink/ink5428.xml"/><Relationship Id="rId405" Type="http://schemas.openxmlformats.org/officeDocument/2006/relationships/customXml" Target="../ink/ink5435.xml"/><Relationship Id="rId251" Type="http://schemas.openxmlformats.org/officeDocument/2006/relationships/image" Target="../media/image5319.png"/><Relationship Id="rId46" Type="http://schemas.openxmlformats.org/officeDocument/2006/relationships/customXml" Target="../ink/ink5255.xml"/><Relationship Id="rId293" Type="http://schemas.openxmlformats.org/officeDocument/2006/relationships/customXml" Target="../ink/ink5379.xml"/><Relationship Id="rId307" Type="http://schemas.openxmlformats.org/officeDocument/2006/relationships/customXml" Target="../ink/ink5386.xml"/><Relationship Id="rId349" Type="http://schemas.openxmlformats.org/officeDocument/2006/relationships/customXml" Target="../ink/ink5407.xml"/><Relationship Id="rId88" Type="http://schemas.openxmlformats.org/officeDocument/2006/relationships/customXml" Target="../ink/ink5276.xml"/><Relationship Id="rId111" Type="http://schemas.openxmlformats.org/officeDocument/2006/relationships/image" Target="../media/image5250.png"/><Relationship Id="rId153" Type="http://schemas.openxmlformats.org/officeDocument/2006/relationships/image" Target="../media/image5271.png"/><Relationship Id="rId195" Type="http://schemas.openxmlformats.org/officeDocument/2006/relationships/image" Target="../media/image5291.png"/><Relationship Id="rId209" Type="http://schemas.openxmlformats.org/officeDocument/2006/relationships/image" Target="../media/image5298.png"/><Relationship Id="rId360" Type="http://schemas.openxmlformats.org/officeDocument/2006/relationships/image" Target="../media/image5373.png"/><Relationship Id="rId416" Type="http://schemas.openxmlformats.org/officeDocument/2006/relationships/image" Target="../media/image5401.png"/><Relationship Id="rId220" Type="http://schemas.openxmlformats.org/officeDocument/2006/relationships/customXml" Target="../ink/ink5342.xml"/><Relationship Id="rId15" Type="http://schemas.openxmlformats.org/officeDocument/2006/relationships/image" Target="../media/image5202.png"/><Relationship Id="rId57" Type="http://schemas.openxmlformats.org/officeDocument/2006/relationships/image" Target="../media/image5223.png"/><Relationship Id="rId262" Type="http://schemas.openxmlformats.org/officeDocument/2006/relationships/customXml" Target="../ink/ink5363.xml"/><Relationship Id="rId318" Type="http://schemas.openxmlformats.org/officeDocument/2006/relationships/image" Target="../media/image5352.png"/><Relationship Id="rId99" Type="http://schemas.openxmlformats.org/officeDocument/2006/relationships/image" Target="../media/image5244.png"/><Relationship Id="rId122" Type="http://schemas.openxmlformats.org/officeDocument/2006/relationships/customXml" Target="../ink/ink5293.xml"/><Relationship Id="rId164" Type="http://schemas.openxmlformats.org/officeDocument/2006/relationships/customXml" Target="../ink/ink5314.xml"/><Relationship Id="rId371" Type="http://schemas.openxmlformats.org/officeDocument/2006/relationships/customXml" Target="../ink/ink5418.xml"/><Relationship Id="rId427" Type="http://schemas.openxmlformats.org/officeDocument/2006/relationships/customXml" Target="../ink/ink5446.xml"/><Relationship Id="rId26" Type="http://schemas.openxmlformats.org/officeDocument/2006/relationships/customXml" Target="../ink/ink5245.xml"/><Relationship Id="rId231" Type="http://schemas.openxmlformats.org/officeDocument/2006/relationships/image" Target="../media/image5309.png"/><Relationship Id="rId273" Type="http://schemas.openxmlformats.org/officeDocument/2006/relationships/image" Target="../media/image5330.png"/><Relationship Id="rId329" Type="http://schemas.openxmlformats.org/officeDocument/2006/relationships/customXml" Target="../ink/ink5397.xml"/><Relationship Id="rId68" Type="http://schemas.openxmlformats.org/officeDocument/2006/relationships/customXml" Target="../ink/ink5266.xml"/><Relationship Id="rId133" Type="http://schemas.openxmlformats.org/officeDocument/2006/relationships/image" Target="../media/image5261.png"/><Relationship Id="rId175" Type="http://schemas.openxmlformats.org/officeDocument/2006/relationships/image" Target="../media/image5281.png"/><Relationship Id="rId340" Type="http://schemas.openxmlformats.org/officeDocument/2006/relationships/image" Target="../media/image5363.png"/><Relationship Id="rId200" Type="http://schemas.openxmlformats.org/officeDocument/2006/relationships/customXml" Target="../ink/ink5332.xml"/><Relationship Id="rId382" Type="http://schemas.openxmlformats.org/officeDocument/2006/relationships/image" Target="../media/image5384.png"/><Relationship Id="rId242" Type="http://schemas.openxmlformats.org/officeDocument/2006/relationships/customXml" Target="../ink/ink5353.xml"/><Relationship Id="rId284" Type="http://schemas.openxmlformats.org/officeDocument/2006/relationships/customXml" Target="../ink/ink5374.xml"/><Relationship Id="rId37" Type="http://schemas.openxmlformats.org/officeDocument/2006/relationships/image" Target="../media/image5213.png"/><Relationship Id="rId79" Type="http://schemas.openxmlformats.org/officeDocument/2006/relationships/image" Target="../media/image5234.png"/><Relationship Id="rId102" Type="http://schemas.openxmlformats.org/officeDocument/2006/relationships/customXml" Target="../ink/ink5283.xml"/><Relationship Id="rId144" Type="http://schemas.openxmlformats.org/officeDocument/2006/relationships/customXml" Target="../ink/ink5304.xml"/><Relationship Id="rId90" Type="http://schemas.openxmlformats.org/officeDocument/2006/relationships/customXml" Target="../ink/ink5277.xml"/><Relationship Id="rId186" Type="http://schemas.openxmlformats.org/officeDocument/2006/relationships/customXml" Target="../ink/ink5325.xml"/><Relationship Id="rId351" Type="http://schemas.openxmlformats.org/officeDocument/2006/relationships/customXml" Target="../ink/ink5408.xml"/><Relationship Id="rId393" Type="http://schemas.openxmlformats.org/officeDocument/2006/relationships/customXml" Target="../ink/ink5429.xml"/><Relationship Id="rId407" Type="http://schemas.openxmlformats.org/officeDocument/2006/relationships/customXml" Target="../ink/ink5436.xml"/><Relationship Id="rId211" Type="http://schemas.openxmlformats.org/officeDocument/2006/relationships/image" Target="../media/image5299.png"/><Relationship Id="rId253" Type="http://schemas.openxmlformats.org/officeDocument/2006/relationships/image" Target="../media/image5320.png"/><Relationship Id="rId295" Type="http://schemas.openxmlformats.org/officeDocument/2006/relationships/customXml" Target="../ink/ink5380.xml"/><Relationship Id="rId309" Type="http://schemas.openxmlformats.org/officeDocument/2006/relationships/customXml" Target="../ink/ink5387.xml"/><Relationship Id="rId48" Type="http://schemas.openxmlformats.org/officeDocument/2006/relationships/customXml" Target="../ink/ink5256.xml"/><Relationship Id="rId113" Type="http://schemas.openxmlformats.org/officeDocument/2006/relationships/image" Target="../media/image5251.png"/><Relationship Id="rId320" Type="http://schemas.openxmlformats.org/officeDocument/2006/relationships/image" Target="../media/image5353.png"/><Relationship Id="rId155" Type="http://schemas.openxmlformats.org/officeDocument/2006/relationships/image" Target="../media/image705.png"/><Relationship Id="rId197" Type="http://schemas.openxmlformats.org/officeDocument/2006/relationships/image" Target="../media/image5292.png"/><Relationship Id="rId362" Type="http://schemas.openxmlformats.org/officeDocument/2006/relationships/image" Target="../media/image5374.png"/><Relationship Id="rId418" Type="http://schemas.openxmlformats.org/officeDocument/2006/relationships/image" Target="../media/image5402.png"/><Relationship Id="rId222" Type="http://schemas.openxmlformats.org/officeDocument/2006/relationships/customXml" Target="../ink/ink5343.xml"/><Relationship Id="rId264" Type="http://schemas.openxmlformats.org/officeDocument/2006/relationships/customXml" Target="../ink/ink5364.xml"/><Relationship Id="rId17" Type="http://schemas.openxmlformats.org/officeDocument/2006/relationships/image" Target="../media/image5203.png"/><Relationship Id="rId59" Type="http://schemas.openxmlformats.org/officeDocument/2006/relationships/image" Target="../media/image5224.png"/><Relationship Id="rId124" Type="http://schemas.openxmlformats.org/officeDocument/2006/relationships/customXml" Target="../ink/ink5294.xml"/><Relationship Id="rId70" Type="http://schemas.openxmlformats.org/officeDocument/2006/relationships/customXml" Target="../ink/ink5267.xml"/><Relationship Id="rId166" Type="http://schemas.openxmlformats.org/officeDocument/2006/relationships/customXml" Target="../ink/ink5315.xml"/><Relationship Id="rId331" Type="http://schemas.openxmlformats.org/officeDocument/2006/relationships/customXml" Target="../ink/ink5398.xml"/><Relationship Id="rId373" Type="http://schemas.openxmlformats.org/officeDocument/2006/relationships/customXml" Target="../ink/ink5419.xml"/><Relationship Id="rId429" Type="http://schemas.openxmlformats.org/officeDocument/2006/relationships/customXml" Target="../ink/ink544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65.png"/><Relationship Id="rId299" Type="http://schemas.openxmlformats.org/officeDocument/2006/relationships/image" Target="../media/image5556.png"/><Relationship Id="rId21" Type="http://schemas.openxmlformats.org/officeDocument/2006/relationships/image" Target="../media/image5418.png"/><Relationship Id="rId63" Type="http://schemas.openxmlformats.org/officeDocument/2006/relationships/image" Target="../media/image5439.png"/><Relationship Id="rId159" Type="http://schemas.openxmlformats.org/officeDocument/2006/relationships/image" Target="../media/image5486.png"/><Relationship Id="rId324" Type="http://schemas.openxmlformats.org/officeDocument/2006/relationships/customXml" Target="../ink/ink5609.xml"/><Relationship Id="rId366" Type="http://schemas.openxmlformats.org/officeDocument/2006/relationships/customXml" Target="../ink/ink5630.xml"/><Relationship Id="rId170" Type="http://schemas.openxmlformats.org/officeDocument/2006/relationships/customXml" Target="../ink/ink5532.xml"/><Relationship Id="rId226" Type="http://schemas.openxmlformats.org/officeDocument/2006/relationships/customXml" Target="../ink/ink5560.xml"/><Relationship Id="rId268" Type="http://schemas.openxmlformats.org/officeDocument/2006/relationships/customXml" Target="../ink/ink5581.xml"/><Relationship Id="rId32" Type="http://schemas.openxmlformats.org/officeDocument/2006/relationships/customXml" Target="../ink/ink5463.xml"/><Relationship Id="rId74" Type="http://schemas.openxmlformats.org/officeDocument/2006/relationships/customXml" Target="../ink/ink5484.xml"/><Relationship Id="rId128" Type="http://schemas.openxmlformats.org/officeDocument/2006/relationships/customXml" Target="../ink/ink5511.xml"/><Relationship Id="rId335" Type="http://schemas.openxmlformats.org/officeDocument/2006/relationships/image" Target="../media/image5573.png"/><Relationship Id="rId377" Type="http://schemas.openxmlformats.org/officeDocument/2006/relationships/image" Target="../media/image5594.png"/><Relationship Id="rId5" Type="http://schemas.openxmlformats.org/officeDocument/2006/relationships/image" Target="../media/image5410.png"/><Relationship Id="rId181" Type="http://schemas.openxmlformats.org/officeDocument/2006/relationships/image" Target="../media/image5497.png"/><Relationship Id="rId237" Type="http://schemas.openxmlformats.org/officeDocument/2006/relationships/image" Target="../media/image5525.png"/><Relationship Id="rId279" Type="http://schemas.openxmlformats.org/officeDocument/2006/relationships/image" Target="../media/image5546.png"/><Relationship Id="rId43" Type="http://schemas.openxmlformats.org/officeDocument/2006/relationships/image" Target="../media/image5429.png"/><Relationship Id="rId139" Type="http://schemas.openxmlformats.org/officeDocument/2006/relationships/image" Target="../media/image5476.png"/><Relationship Id="rId290" Type="http://schemas.openxmlformats.org/officeDocument/2006/relationships/customXml" Target="../ink/ink5592.xml"/><Relationship Id="rId304" Type="http://schemas.openxmlformats.org/officeDocument/2006/relationships/customXml" Target="../ink/ink5599.xml"/><Relationship Id="rId346" Type="http://schemas.openxmlformats.org/officeDocument/2006/relationships/customXml" Target="../ink/ink5620.xml"/><Relationship Id="rId388" Type="http://schemas.openxmlformats.org/officeDocument/2006/relationships/customXml" Target="../ink/ink5641.xml"/><Relationship Id="rId85" Type="http://schemas.openxmlformats.org/officeDocument/2006/relationships/image" Target="../media/image5450.png"/><Relationship Id="rId150" Type="http://schemas.openxmlformats.org/officeDocument/2006/relationships/customXml" Target="../ink/ink5522.xml"/><Relationship Id="rId192" Type="http://schemas.openxmlformats.org/officeDocument/2006/relationships/customXml" Target="../ink/ink5543.xml"/><Relationship Id="rId206" Type="http://schemas.openxmlformats.org/officeDocument/2006/relationships/customXml" Target="../ink/ink5550.xml"/><Relationship Id="rId248" Type="http://schemas.openxmlformats.org/officeDocument/2006/relationships/customXml" Target="../ink/ink5571.xml"/><Relationship Id="rId12" Type="http://schemas.openxmlformats.org/officeDocument/2006/relationships/customXml" Target="../ink/ink5453.xml"/><Relationship Id="rId108" Type="http://schemas.openxmlformats.org/officeDocument/2006/relationships/customXml" Target="../ink/ink5501.xml"/><Relationship Id="rId315" Type="http://schemas.openxmlformats.org/officeDocument/2006/relationships/image" Target="../media/image5564.png"/><Relationship Id="rId357" Type="http://schemas.openxmlformats.org/officeDocument/2006/relationships/image" Target="../media/image5584.png"/><Relationship Id="rId54" Type="http://schemas.openxmlformats.org/officeDocument/2006/relationships/customXml" Target="../ink/ink5474.xml"/><Relationship Id="rId96" Type="http://schemas.openxmlformats.org/officeDocument/2006/relationships/customXml" Target="../ink/ink5495.xml"/><Relationship Id="rId161" Type="http://schemas.openxmlformats.org/officeDocument/2006/relationships/image" Target="../media/image5487.png"/><Relationship Id="rId217" Type="http://schemas.openxmlformats.org/officeDocument/2006/relationships/image" Target="../media/image5515.png"/><Relationship Id="rId259" Type="http://schemas.openxmlformats.org/officeDocument/2006/relationships/image" Target="../media/image5536.png"/><Relationship Id="rId23" Type="http://schemas.openxmlformats.org/officeDocument/2006/relationships/image" Target="../media/image5419.png"/><Relationship Id="rId119" Type="http://schemas.openxmlformats.org/officeDocument/2006/relationships/image" Target="../media/image5466.png"/><Relationship Id="rId270" Type="http://schemas.openxmlformats.org/officeDocument/2006/relationships/customXml" Target="../ink/ink5582.xml"/><Relationship Id="rId326" Type="http://schemas.openxmlformats.org/officeDocument/2006/relationships/customXml" Target="../ink/ink5610.xml"/><Relationship Id="rId65" Type="http://schemas.openxmlformats.org/officeDocument/2006/relationships/image" Target="../media/image5440.png"/><Relationship Id="rId130" Type="http://schemas.openxmlformats.org/officeDocument/2006/relationships/customXml" Target="../ink/ink5512.xml"/><Relationship Id="rId368" Type="http://schemas.openxmlformats.org/officeDocument/2006/relationships/customXml" Target="../ink/ink5631.xml"/><Relationship Id="rId172" Type="http://schemas.openxmlformats.org/officeDocument/2006/relationships/customXml" Target="../ink/ink5533.xml"/><Relationship Id="rId228" Type="http://schemas.openxmlformats.org/officeDocument/2006/relationships/customXml" Target="../ink/ink5561.xml"/><Relationship Id="rId281" Type="http://schemas.openxmlformats.org/officeDocument/2006/relationships/image" Target="../media/image5547.png"/><Relationship Id="rId337" Type="http://schemas.openxmlformats.org/officeDocument/2006/relationships/image" Target="../media/image5574.png"/><Relationship Id="rId34" Type="http://schemas.openxmlformats.org/officeDocument/2006/relationships/customXml" Target="../ink/ink5464.xml"/><Relationship Id="rId76" Type="http://schemas.openxmlformats.org/officeDocument/2006/relationships/customXml" Target="../ink/ink5485.xml"/><Relationship Id="rId141" Type="http://schemas.openxmlformats.org/officeDocument/2006/relationships/image" Target="../media/image5477.png"/><Relationship Id="rId379" Type="http://schemas.openxmlformats.org/officeDocument/2006/relationships/image" Target="../media/image5595.png"/><Relationship Id="rId7" Type="http://schemas.openxmlformats.org/officeDocument/2006/relationships/image" Target="../media/image5411.png"/><Relationship Id="rId183" Type="http://schemas.openxmlformats.org/officeDocument/2006/relationships/image" Target="../media/image5498.png"/><Relationship Id="rId239" Type="http://schemas.openxmlformats.org/officeDocument/2006/relationships/image" Target="../media/image5526.png"/><Relationship Id="rId390" Type="http://schemas.openxmlformats.org/officeDocument/2006/relationships/customXml" Target="../ink/ink5642.xml"/><Relationship Id="rId250" Type="http://schemas.openxmlformats.org/officeDocument/2006/relationships/customXml" Target="../ink/ink5572.xml"/><Relationship Id="rId292" Type="http://schemas.openxmlformats.org/officeDocument/2006/relationships/customXml" Target="../ink/ink5593.xml"/><Relationship Id="rId306" Type="http://schemas.openxmlformats.org/officeDocument/2006/relationships/customXml" Target="../ink/ink5600.xml"/><Relationship Id="rId45" Type="http://schemas.openxmlformats.org/officeDocument/2006/relationships/image" Target="../media/image5430.png"/><Relationship Id="rId87" Type="http://schemas.openxmlformats.org/officeDocument/2006/relationships/image" Target="../media/image5451.png"/><Relationship Id="rId110" Type="http://schemas.openxmlformats.org/officeDocument/2006/relationships/customXml" Target="../ink/ink5502.xml"/><Relationship Id="rId348" Type="http://schemas.openxmlformats.org/officeDocument/2006/relationships/customXml" Target="../ink/ink5621.xml"/><Relationship Id="rId152" Type="http://schemas.openxmlformats.org/officeDocument/2006/relationships/customXml" Target="../ink/ink5523.xml"/><Relationship Id="rId194" Type="http://schemas.openxmlformats.org/officeDocument/2006/relationships/customXml" Target="../ink/ink5544.xml"/><Relationship Id="rId208" Type="http://schemas.openxmlformats.org/officeDocument/2006/relationships/customXml" Target="../ink/ink5551.xml"/><Relationship Id="rId261" Type="http://schemas.openxmlformats.org/officeDocument/2006/relationships/image" Target="../media/image5537.png"/><Relationship Id="rId14" Type="http://schemas.openxmlformats.org/officeDocument/2006/relationships/customXml" Target="../ink/ink5454.xml"/><Relationship Id="rId56" Type="http://schemas.openxmlformats.org/officeDocument/2006/relationships/customXml" Target="../ink/ink5475.xml"/><Relationship Id="rId317" Type="http://schemas.openxmlformats.org/officeDocument/2006/relationships/image" Target="../media/image4.png"/><Relationship Id="rId359" Type="http://schemas.openxmlformats.org/officeDocument/2006/relationships/image" Target="../media/image5585.png"/><Relationship Id="rId98" Type="http://schemas.openxmlformats.org/officeDocument/2006/relationships/customXml" Target="../ink/ink5496.xml"/><Relationship Id="rId121" Type="http://schemas.openxmlformats.org/officeDocument/2006/relationships/image" Target="../media/image5467.png"/><Relationship Id="rId163" Type="http://schemas.openxmlformats.org/officeDocument/2006/relationships/image" Target="../media/image5488.png"/><Relationship Id="rId219" Type="http://schemas.openxmlformats.org/officeDocument/2006/relationships/image" Target="../media/image5516.png"/><Relationship Id="rId370" Type="http://schemas.openxmlformats.org/officeDocument/2006/relationships/customXml" Target="../ink/ink5632.xml"/><Relationship Id="rId230" Type="http://schemas.openxmlformats.org/officeDocument/2006/relationships/customXml" Target="../ink/ink5562.xml"/><Relationship Id="rId25" Type="http://schemas.openxmlformats.org/officeDocument/2006/relationships/image" Target="../media/image5420.png"/><Relationship Id="rId67" Type="http://schemas.openxmlformats.org/officeDocument/2006/relationships/image" Target="../media/image5441.png"/><Relationship Id="rId272" Type="http://schemas.openxmlformats.org/officeDocument/2006/relationships/customXml" Target="../ink/ink5583.xml"/><Relationship Id="rId328" Type="http://schemas.openxmlformats.org/officeDocument/2006/relationships/customXml" Target="../ink/ink5611.xml"/><Relationship Id="rId132" Type="http://schemas.openxmlformats.org/officeDocument/2006/relationships/customXml" Target="../ink/ink5513.xml"/><Relationship Id="rId174" Type="http://schemas.openxmlformats.org/officeDocument/2006/relationships/customXml" Target="../ink/ink5534.xml"/><Relationship Id="rId381" Type="http://schemas.openxmlformats.org/officeDocument/2006/relationships/image" Target="../media/image5596.png"/><Relationship Id="rId241" Type="http://schemas.openxmlformats.org/officeDocument/2006/relationships/image" Target="../media/image5527.png"/><Relationship Id="rId36" Type="http://schemas.openxmlformats.org/officeDocument/2006/relationships/customXml" Target="../ink/ink5465.xml"/><Relationship Id="rId283" Type="http://schemas.openxmlformats.org/officeDocument/2006/relationships/image" Target="../media/image5548.png"/><Relationship Id="rId339" Type="http://schemas.openxmlformats.org/officeDocument/2006/relationships/image" Target="../media/image5575.png"/><Relationship Id="rId78" Type="http://schemas.openxmlformats.org/officeDocument/2006/relationships/customXml" Target="../ink/ink5486.xml"/><Relationship Id="rId101" Type="http://schemas.openxmlformats.org/officeDocument/2006/relationships/image" Target="../media/image5457.png"/><Relationship Id="rId143" Type="http://schemas.openxmlformats.org/officeDocument/2006/relationships/image" Target="../media/image5478.png"/><Relationship Id="rId185" Type="http://schemas.openxmlformats.org/officeDocument/2006/relationships/image" Target="../media/image5499.png"/><Relationship Id="rId350" Type="http://schemas.openxmlformats.org/officeDocument/2006/relationships/customXml" Target="../ink/ink5622.xml"/><Relationship Id="rId9" Type="http://schemas.openxmlformats.org/officeDocument/2006/relationships/image" Target="../media/image5412.png"/><Relationship Id="rId210" Type="http://schemas.openxmlformats.org/officeDocument/2006/relationships/customXml" Target="../ink/ink5552.xml"/><Relationship Id="rId392" Type="http://schemas.openxmlformats.org/officeDocument/2006/relationships/customXml" Target="../ink/ink5643.xml"/><Relationship Id="rId252" Type="http://schemas.openxmlformats.org/officeDocument/2006/relationships/customXml" Target="../ink/ink5573.xml"/><Relationship Id="rId294" Type="http://schemas.openxmlformats.org/officeDocument/2006/relationships/customXml" Target="../ink/ink5594.xml"/><Relationship Id="rId308" Type="http://schemas.openxmlformats.org/officeDocument/2006/relationships/customXml" Target="../ink/ink5601.xml"/><Relationship Id="rId47" Type="http://schemas.openxmlformats.org/officeDocument/2006/relationships/image" Target="../media/image5431.png"/><Relationship Id="rId89" Type="http://schemas.openxmlformats.org/officeDocument/2006/relationships/image" Target="../media/image30.png"/><Relationship Id="rId112" Type="http://schemas.openxmlformats.org/officeDocument/2006/relationships/customXml" Target="../ink/ink5503.xml"/><Relationship Id="rId154" Type="http://schemas.openxmlformats.org/officeDocument/2006/relationships/customXml" Target="../ink/ink5524.xml"/><Relationship Id="rId361" Type="http://schemas.openxmlformats.org/officeDocument/2006/relationships/image" Target="../media/image5586.png"/><Relationship Id="rId196" Type="http://schemas.openxmlformats.org/officeDocument/2006/relationships/customXml" Target="../ink/ink5545.xml"/><Relationship Id="rId16" Type="http://schemas.openxmlformats.org/officeDocument/2006/relationships/customXml" Target="../ink/ink5455.xml"/><Relationship Id="rId221" Type="http://schemas.openxmlformats.org/officeDocument/2006/relationships/image" Target="../media/image5517.png"/><Relationship Id="rId263" Type="http://schemas.openxmlformats.org/officeDocument/2006/relationships/image" Target="../media/image5538.png"/><Relationship Id="rId319" Type="http://schemas.openxmlformats.org/officeDocument/2006/relationships/image" Target="../media/image5565.png"/><Relationship Id="rId37" Type="http://schemas.openxmlformats.org/officeDocument/2006/relationships/image" Target="../media/image5426.png"/><Relationship Id="rId58" Type="http://schemas.openxmlformats.org/officeDocument/2006/relationships/customXml" Target="../ink/ink5476.xml"/><Relationship Id="rId79" Type="http://schemas.openxmlformats.org/officeDocument/2006/relationships/image" Target="../media/image5447.png"/><Relationship Id="rId102" Type="http://schemas.openxmlformats.org/officeDocument/2006/relationships/customXml" Target="../ink/ink5498.xml"/><Relationship Id="rId123" Type="http://schemas.openxmlformats.org/officeDocument/2006/relationships/image" Target="../media/image5468.png"/><Relationship Id="rId144" Type="http://schemas.openxmlformats.org/officeDocument/2006/relationships/customXml" Target="../ink/ink5519.xml"/><Relationship Id="rId330" Type="http://schemas.openxmlformats.org/officeDocument/2006/relationships/customXml" Target="../ink/ink5612.xml"/><Relationship Id="rId90" Type="http://schemas.openxmlformats.org/officeDocument/2006/relationships/customXml" Target="../ink/ink5492.xml"/><Relationship Id="rId165" Type="http://schemas.openxmlformats.org/officeDocument/2006/relationships/image" Target="../media/image5489.png"/><Relationship Id="rId186" Type="http://schemas.openxmlformats.org/officeDocument/2006/relationships/customXml" Target="../ink/ink5540.xml"/><Relationship Id="rId351" Type="http://schemas.openxmlformats.org/officeDocument/2006/relationships/image" Target="../media/image5581.png"/><Relationship Id="rId372" Type="http://schemas.openxmlformats.org/officeDocument/2006/relationships/customXml" Target="../ink/ink5633.xml"/><Relationship Id="rId393" Type="http://schemas.openxmlformats.org/officeDocument/2006/relationships/image" Target="../media/image5602.png"/><Relationship Id="rId211" Type="http://schemas.openxmlformats.org/officeDocument/2006/relationships/image" Target="../media/image5512.png"/><Relationship Id="rId232" Type="http://schemas.openxmlformats.org/officeDocument/2006/relationships/customXml" Target="../ink/ink5563.xml"/><Relationship Id="rId253" Type="http://schemas.openxmlformats.org/officeDocument/2006/relationships/image" Target="../media/image5533.png"/><Relationship Id="rId274" Type="http://schemas.openxmlformats.org/officeDocument/2006/relationships/customXml" Target="../ink/ink5584.xml"/><Relationship Id="rId295" Type="http://schemas.openxmlformats.org/officeDocument/2006/relationships/image" Target="../media/image5554.png"/><Relationship Id="rId309" Type="http://schemas.openxmlformats.org/officeDocument/2006/relationships/image" Target="../media/image5561.png"/><Relationship Id="rId27" Type="http://schemas.openxmlformats.org/officeDocument/2006/relationships/image" Target="../media/image5421.png"/><Relationship Id="rId48" Type="http://schemas.openxmlformats.org/officeDocument/2006/relationships/customXml" Target="../ink/ink5471.xml"/><Relationship Id="rId69" Type="http://schemas.openxmlformats.org/officeDocument/2006/relationships/image" Target="../media/image5442.png"/><Relationship Id="rId113" Type="http://schemas.openxmlformats.org/officeDocument/2006/relationships/image" Target="../media/image5463.png"/><Relationship Id="rId134" Type="http://schemas.openxmlformats.org/officeDocument/2006/relationships/customXml" Target="../ink/ink5514.xml"/><Relationship Id="rId320" Type="http://schemas.openxmlformats.org/officeDocument/2006/relationships/customXml" Target="../ink/ink5607.xml"/><Relationship Id="rId80" Type="http://schemas.openxmlformats.org/officeDocument/2006/relationships/customXml" Target="../ink/ink5487.xml"/><Relationship Id="rId155" Type="http://schemas.openxmlformats.org/officeDocument/2006/relationships/image" Target="../media/image5484.png"/><Relationship Id="rId176" Type="http://schemas.openxmlformats.org/officeDocument/2006/relationships/customXml" Target="../ink/ink5535.xml"/><Relationship Id="rId197" Type="http://schemas.openxmlformats.org/officeDocument/2006/relationships/image" Target="../media/image5505.png"/><Relationship Id="rId341" Type="http://schemas.openxmlformats.org/officeDocument/2006/relationships/image" Target="../media/image5576.png"/><Relationship Id="rId362" Type="http://schemas.openxmlformats.org/officeDocument/2006/relationships/customXml" Target="../ink/ink5628.xml"/><Relationship Id="rId383" Type="http://schemas.openxmlformats.org/officeDocument/2006/relationships/image" Target="../media/image5597.png"/><Relationship Id="rId201" Type="http://schemas.openxmlformats.org/officeDocument/2006/relationships/image" Target="../media/image5507.png"/><Relationship Id="rId222" Type="http://schemas.openxmlformats.org/officeDocument/2006/relationships/customXml" Target="../ink/ink5558.xml"/><Relationship Id="rId243" Type="http://schemas.openxmlformats.org/officeDocument/2006/relationships/image" Target="../media/image5528.png"/><Relationship Id="rId264" Type="http://schemas.openxmlformats.org/officeDocument/2006/relationships/customXml" Target="../ink/ink5579.xml"/><Relationship Id="rId285" Type="http://schemas.openxmlformats.org/officeDocument/2006/relationships/image" Target="../media/image5549.png"/><Relationship Id="rId17" Type="http://schemas.openxmlformats.org/officeDocument/2006/relationships/image" Target="../media/image5416.png"/><Relationship Id="rId38" Type="http://schemas.openxmlformats.org/officeDocument/2006/relationships/customXml" Target="../ink/ink5466.xml"/><Relationship Id="rId59" Type="http://schemas.openxmlformats.org/officeDocument/2006/relationships/image" Target="../media/image5437.png"/><Relationship Id="rId103" Type="http://schemas.openxmlformats.org/officeDocument/2006/relationships/image" Target="../media/image5458.png"/><Relationship Id="rId124" Type="http://schemas.openxmlformats.org/officeDocument/2006/relationships/customXml" Target="../ink/ink5509.xml"/><Relationship Id="rId310" Type="http://schemas.openxmlformats.org/officeDocument/2006/relationships/customXml" Target="../ink/ink5602.xml"/><Relationship Id="rId70" Type="http://schemas.openxmlformats.org/officeDocument/2006/relationships/customXml" Target="../ink/ink5482.xml"/><Relationship Id="rId91" Type="http://schemas.openxmlformats.org/officeDocument/2006/relationships/image" Target="../media/image5452.png"/><Relationship Id="rId145" Type="http://schemas.openxmlformats.org/officeDocument/2006/relationships/image" Target="../media/image5479.png"/><Relationship Id="rId166" Type="http://schemas.openxmlformats.org/officeDocument/2006/relationships/customXml" Target="../ink/ink5530.xml"/><Relationship Id="rId187" Type="http://schemas.openxmlformats.org/officeDocument/2006/relationships/image" Target="../media/image5500.png"/><Relationship Id="rId331" Type="http://schemas.openxmlformats.org/officeDocument/2006/relationships/image" Target="../media/image5571.png"/><Relationship Id="rId352" Type="http://schemas.openxmlformats.org/officeDocument/2006/relationships/customXml" Target="../ink/ink5623.xml"/><Relationship Id="rId373" Type="http://schemas.openxmlformats.org/officeDocument/2006/relationships/image" Target="../media/image5592.png"/><Relationship Id="rId394" Type="http://schemas.openxmlformats.org/officeDocument/2006/relationships/customXml" Target="../ink/ink564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553.xml"/><Relationship Id="rId233" Type="http://schemas.openxmlformats.org/officeDocument/2006/relationships/image" Target="../media/image5523.png"/><Relationship Id="rId254" Type="http://schemas.openxmlformats.org/officeDocument/2006/relationships/customXml" Target="../ink/ink5574.xml"/><Relationship Id="rId28" Type="http://schemas.openxmlformats.org/officeDocument/2006/relationships/customXml" Target="../ink/ink5461.xml"/><Relationship Id="rId49" Type="http://schemas.openxmlformats.org/officeDocument/2006/relationships/image" Target="../media/image5432.png"/><Relationship Id="rId114" Type="http://schemas.openxmlformats.org/officeDocument/2006/relationships/customXml" Target="../ink/ink5504.xml"/><Relationship Id="rId275" Type="http://schemas.openxmlformats.org/officeDocument/2006/relationships/image" Target="../media/image5544.png"/><Relationship Id="rId296" Type="http://schemas.openxmlformats.org/officeDocument/2006/relationships/customXml" Target="../ink/ink5595.xml"/><Relationship Id="rId300" Type="http://schemas.openxmlformats.org/officeDocument/2006/relationships/customXml" Target="../ink/ink5597.xml"/><Relationship Id="rId60" Type="http://schemas.openxmlformats.org/officeDocument/2006/relationships/customXml" Target="../ink/ink5477.xml"/><Relationship Id="rId81" Type="http://schemas.openxmlformats.org/officeDocument/2006/relationships/image" Target="../media/image5448.png"/><Relationship Id="rId135" Type="http://schemas.openxmlformats.org/officeDocument/2006/relationships/image" Target="../media/image5474.png"/><Relationship Id="rId156" Type="http://schemas.openxmlformats.org/officeDocument/2006/relationships/customXml" Target="../ink/ink5525.xml"/><Relationship Id="rId177" Type="http://schemas.openxmlformats.org/officeDocument/2006/relationships/image" Target="../media/image5495.png"/><Relationship Id="rId198" Type="http://schemas.openxmlformats.org/officeDocument/2006/relationships/customXml" Target="../ink/ink5546.xml"/><Relationship Id="rId321" Type="http://schemas.openxmlformats.org/officeDocument/2006/relationships/image" Target="../media/image5566.png"/><Relationship Id="rId342" Type="http://schemas.openxmlformats.org/officeDocument/2006/relationships/customXml" Target="../ink/ink5618.xml"/><Relationship Id="rId363" Type="http://schemas.openxmlformats.org/officeDocument/2006/relationships/image" Target="../media/image5587.png"/><Relationship Id="rId384" Type="http://schemas.openxmlformats.org/officeDocument/2006/relationships/customXml" Target="../ink/ink5639.xml"/><Relationship Id="rId202" Type="http://schemas.openxmlformats.org/officeDocument/2006/relationships/customXml" Target="../ink/ink5548.xml"/><Relationship Id="rId223" Type="http://schemas.openxmlformats.org/officeDocument/2006/relationships/image" Target="../media/image5518.png"/><Relationship Id="rId244" Type="http://schemas.openxmlformats.org/officeDocument/2006/relationships/customXml" Target="../ink/ink5569.xml"/><Relationship Id="rId18" Type="http://schemas.openxmlformats.org/officeDocument/2006/relationships/customXml" Target="../ink/ink5456.xml"/><Relationship Id="rId39" Type="http://schemas.openxmlformats.org/officeDocument/2006/relationships/image" Target="../media/image5427.png"/><Relationship Id="rId265" Type="http://schemas.openxmlformats.org/officeDocument/2006/relationships/image" Target="../media/image5539.png"/><Relationship Id="rId286" Type="http://schemas.openxmlformats.org/officeDocument/2006/relationships/customXml" Target="../ink/ink5590.xml"/><Relationship Id="rId50" Type="http://schemas.openxmlformats.org/officeDocument/2006/relationships/customXml" Target="../ink/ink5472.xml"/><Relationship Id="rId104" Type="http://schemas.openxmlformats.org/officeDocument/2006/relationships/customXml" Target="../ink/ink5499.xml"/><Relationship Id="rId125" Type="http://schemas.openxmlformats.org/officeDocument/2006/relationships/image" Target="../media/image5469.png"/><Relationship Id="rId146" Type="http://schemas.openxmlformats.org/officeDocument/2006/relationships/customXml" Target="../ink/ink5520.xml"/><Relationship Id="rId167" Type="http://schemas.openxmlformats.org/officeDocument/2006/relationships/image" Target="../media/image5490.png"/><Relationship Id="rId188" Type="http://schemas.openxmlformats.org/officeDocument/2006/relationships/customXml" Target="../ink/ink5541.xml"/><Relationship Id="rId311" Type="http://schemas.openxmlformats.org/officeDocument/2006/relationships/image" Target="../media/image5562.png"/><Relationship Id="rId332" Type="http://schemas.openxmlformats.org/officeDocument/2006/relationships/customXml" Target="../ink/ink5613.xml"/><Relationship Id="rId353" Type="http://schemas.openxmlformats.org/officeDocument/2006/relationships/image" Target="../media/image5582.png"/><Relationship Id="rId374" Type="http://schemas.openxmlformats.org/officeDocument/2006/relationships/customXml" Target="../ink/ink5634.xml"/><Relationship Id="rId395" Type="http://schemas.openxmlformats.org/officeDocument/2006/relationships/image" Target="../media/image5603.png"/><Relationship Id="rId71" Type="http://schemas.openxmlformats.org/officeDocument/2006/relationships/image" Target="../media/image5443.png"/><Relationship Id="rId92" Type="http://schemas.openxmlformats.org/officeDocument/2006/relationships/customXml" Target="../ink/ink5493.xml"/><Relationship Id="rId213" Type="http://schemas.openxmlformats.org/officeDocument/2006/relationships/image" Target="../media/image5513.png"/><Relationship Id="rId234" Type="http://schemas.openxmlformats.org/officeDocument/2006/relationships/customXml" Target="../ink/ink5564.xml"/><Relationship Id="rId2" Type="http://schemas.openxmlformats.org/officeDocument/2006/relationships/customXml" Target="../ink/ink5448.xml"/><Relationship Id="rId29" Type="http://schemas.openxmlformats.org/officeDocument/2006/relationships/image" Target="../media/image5422.png"/><Relationship Id="rId255" Type="http://schemas.openxmlformats.org/officeDocument/2006/relationships/image" Target="../media/image5534.png"/><Relationship Id="rId276" Type="http://schemas.openxmlformats.org/officeDocument/2006/relationships/customXml" Target="../ink/ink5585.xml"/><Relationship Id="rId297" Type="http://schemas.openxmlformats.org/officeDocument/2006/relationships/image" Target="../media/image5555.png"/><Relationship Id="rId40" Type="http://schemas.openxmlformats.org/officeDocument/2006/relationships/customXml" Target="../ink/ink5467.xml"/><Relationship Id="rId115" Type="http://schemas.openxmlformats.org/officeDocument/2006/relationships/image" Target="../media/image5464.png"/><Relationship Id="rId136" Type="http://schemas.openxmlformats.org/officeDocument/2006/relationships/customXml" Target="../ink/ink5515.xml"/><Relationship Id="rId157" Type="http://schemas.openxmlformats.org/officeDocument/2006/relationships/image" Target="../media/image5485.png"/><Relationship Id="rId178" Type="http://schemas.openxmlformats.org/officeDocument/2006/relationships/customXml" Target="../ink/ink5536.xml"/><Relationship Id="rId301" Type="http://schemas.openxmlformats.org/officeDocument/2006/relationships/image" Target="../media/image5557.png"/><Relationship Id="rId322" Type="http://schemas.openxmlformats.org/officeDocument/2006/relationships/customXml" Target="../ink/ink5608.xml"/><Relationship Id="rId343" Type="http://schemas.openxmlformats.org/officeDocument/2006/relationships/image" Target="../media/image5577.png"/><Relationship Id="rId364" Type="http://schemas.openxmlformats.org/officeDocument/2006/relationships/customXml" Target="../ink/ink5629.xml"/><Relationship Id="rId61" Type="http://schemas.openxmlformats.org/officeDocument/2006/relationships/image" Target="../media/image5438.png"/><Relationship Id="rId82" Type="http://schemas.openxmlformats.org/officeDocument/2006/relationships/customXml" Target="../ink/ink5488.xml"/><Relationship Id="rId199" Type="http://schemas.openxmlformats.org/officeDocument/2006/relationships/image" Target="../media/image5506.png"/><Relationship Id="rId203" Type="http://schemas.openxmlformats.org/officeDocument/2006/relationships/image" Target="../media/image5508.png"/><Relationship Id="rId385" Type="http://schemas.openxmlformats.org/officeDocument/2006/relationships/image" Target="../media/image5598.png"/><Relationship Id="rId19" Type="http://schemas.openxmlformats.org/officeDocument/2006/relationships/image" Target="../media/image5417.png"/><Relationship Id="rId224" Type="http://schemas.openxmlformats.org/officeDocument/2006/relationships/customXml" Target="../ink/ink5559.xml"/><Relationship Id="rId245" Type="http://schemas.openxmlformats.org/officeDocument/2006/relationships/image" Target="../media/image5529.png"/><Relationship Id="rId266" Type="http://schemas.openxmlformats.org/officeDocument/2006/relationships/customXml" Target="../ink/ink5580.xml"/><Relationship Id="rId287" Type="http://schemas.openxmlformats.org/officeDocument/2006/relationships/image" Target="../media/image5550.png"/><Relationship Id="rId30" Type="http://schemas.openxmlformats.org/officeDocument/2006/relationships/customXml" Target="../ink/ink5462.xml"/><Relationship Id="rId105" Type="http://schemas.openxmlformats.org/officeDocument/2006/relationships/image" Target="../media/image5459.png"/><Relationship Id="rId126" Type="http://schemas.openxmlformats.org/officeDocument/2006/relationships/customXml" Target="../ink/ink5510.xml"/><Relationship Id="rId147" Type="http://schemas.openxmlformats.org/officeDocument/2006/relationships/image" Target="../media/image5480.png"/><Relationship Id="rId168" Type="http://schemas.openxmlformats.org/officeDocument/2006/relationships/customXml" Target="../ink/ink5531.xml"/><Relationship Id="rId312" Type="http://schemas.openxmlformats.org/officeDocument/2006/relationships/customXml" Target="../ink/ink5603.xml"/><Relationship Id="rId333" Type="http://schemas.openxmlformats.org/officeDocument/2006/relationships/image" Target="../media/image5572.png"/><Relationship Id="rId354" Type="http://schemas.openxmlformats.org/officeDocument/2006/relationships/customXml" Target="../ink/ink5624.xml"/><Relationship Id="rId51" Type="http://schemas.openxmlformats.org/officeDocument/2006/relationships/image" Target="../media/image5433.png"/><Relationship Id="rId72" Type="http://schemas.openxmlformats.org/officeDocument/2006/relationships/customXml" Target="../ink/ink5483.xml"/><Relationship Id="rId93" Type="http://schemas.openxmlformats.org/officeDocument/2006/relationships/image" Target="../media/image5453.png"/><Relationship Id="rId189" Type="http://schemas.openxmlformats.org/officeDocument/2006/relationships/image" Target="../media/image5501.png"/><Relationship Id="rId375" Type="http://schemas.openxmlformats.org/officeDocument/2006/relationships/image" Target="../media/image5593.png"/><Relationship Id="rId396" Type="http://schemas.openxmlformats.org/officeDocument/2006/relationships/customXml" Target="../ink/ink5645.xml"/><Relationship Id="rId3" Type="http://schemas.openxmlformats.org/officeDocument/2006/relationships/image" Target="../media/image5409.png"/><Relationship Id="rId214" Type="http://schemas.openxmlformats.org/officeDocument/2006/relationships/customXml" Target="../ink/ink5554.xml"/><Relationship Id="rId235" Type="http://schemas.openxmlformats.org/officeDocument/2006/relationships/image" Target="../media/image5524.png"/><Relationship Id="rId256" Type="http://schemas.openxmlformats.org/officeDocument/2006/relationships/customXml" Target="../ink/ink5575.xml"/><Relationship Id="rId277" Type="http://schemas.openxmlformats.org/officeDocument/2006/relationships/image" Target="../media/image5545.png"/><Relationship Id="rId298" Type="http://schemas.openxmlformats.org/officeDocument/2006/relationships/customXml" Target="../ink/ink5596.xml"/><Relationship Id="rId116" Type="http://schemas.openxmlformats.org/officeDocument/2006/relationships/customXml" Target="../ink/ink5505.xml"/><Relationship Id="rId137" Type="http://schemas.openxmlformats.org/officeDocument/2006/relationships/image" Target="../media/image5475.png"/><Relationship Id="rId158" Type="http://schemas.openxmlformats.org/officeDocument/2006/relationships/customXml" Target="../ink/ink5526.xml"/><Relationship Id="rId302" Type="http://schemas.openxmlformats.org/officeDocument/2006/relationships/customXml" Target="../ink/ink5598.xml"/><Relationship Id="rId323" Type="http://schemas.openxmlformats.org/officeDocument/2006/relationships/image" Target="../media/image5567.png"/><Relationship Id="rId344" Type="http://schemas.openxmlformats.org/officeDocument/2006/relationships/customXml" Target="../ink/ink5619.xml"/><Relationship Id="rId20" Type="http://schemas.openxmlformats.org/officeDocument/2006/relationships/customXml" Target="../ink/ink5457.xml"/><Relationship Id="rId41" Type="http://schemas.openxmlformats.org/officeDocument/2006/relationships/image" Target="../media/image5428.png"/><Relationship Id="rId62" Type="http://schemas.openxmlformats.org/officeDocument/2006/relationships/customXml" Target="../ink/ink5478.xml"/><Relationship Id="rId83" Type="http://schemas.openxmlformats.org/officeDocument/2006/relationships/image" Target="../media/image5449.png"/><Relationship Id="rId179" Type="http://schemas.openxmlformats.org/officeDocument/2006/relationships/image" Target="../media/image5496.png"/><Relationship Id="rId365" Type="http://schemas.openxmlformats.org/officeDocument/2006/relationships/image" Target="../media/image5588.png"/><Relationship Id="rId386" Type="http://schemas.openxmlformats.org/officeDocument/2006/relationships/customXml" Target="../ink/ink5640.xml"/><Relationship Id="rId190" Type="http://schemas.openxmlformats.org/officeDocument/2006/relationships/customXml" Target="../ink/ink5542.xml"/><Relationship Id="rId204" Type="http://schemas.openxmlformats.org/officeDocument/2006/relationships/customXml" Target="../ink/ink5549.xml"/><Relationship Id="rId225" Type="http://schemas.openxmlformats.org/officeDocument/2006/relationships/image" Target="../media/image5519.png"/><Relationship Id="rId246" Type="http://schemas.openxmlformats.org/officeDocument/2006/relationships/customXml" Target="../ink/ink5570.xml"/><Relationship Id="rId267" Type="http://schemas.openxmlformats.org/officeDocument/2006/relationships/image" Target="../media/image5540.png"/><Relationship Id="rId288" Type="http://schemas.openxmlformats.org/officeDocument/2006/relationships/customXml" Target="../ink/ink5591.xml"/><Relationship Id="rId106" Type="http://schemas.openxmlformats.org/officeDocument/2006/relationships/customXml" Target="../ink/ink5500.xml"/><Relationship Id="rId127" Type="http://schemas.openxmlformats.org/officeDocument/2006/relationships/image" Target="../media/image5470.png"/><Relationship Id="rId313" Type="http://schemas.openxmlformats.org/officeDocument/2006/relationships/image" Target="../media/image5563.png"/><Relationship Id="rId10" Type="http://schemas.openxmlformats.org/officeDocument/2006/relationships/customXml" Target="../ink/ink5452.xml"/><Relationship Id="rId31" Type="http://schemas.openxmlformats.org/officeDocument/2006/relationships/image" Target="../media/image5423.png"/><Relationship Id="rId52" Type="http://schemas.openxmlformats.org/officeDocument/2006/relationships/customXml" Target="../ink/ink5473.xml"/><Relationship Id="rId73" Type="http://schemas.openxmlformats.org/officeDocument/2006/relationships/image" Target="../media/image5444.png"/><Relationship Id="rId94" Type="http://schemas.openxmlformats.org/officeDocument/2006/relationships/customXml" Target="../ink/ink5494.xml"/><Relationship Id="rId148" Type="http://schemas.openxmlformats.org/officeDocument/2006/relationships/customXml" Target="../ink/ink5521.xml"/><Relationship Id="rId169" Type="http://schemas.openxmlformats.org/officeDocument/2006/relationships/image" Target="../media/image5491.png"/><Relationship Id="rId334" Type="http://schemas.openxmlformats.org/officeDocument/2006/relationships/customXml" Target="../ink/ink5614.xml"/><Relationship Id="rId355" Type="http://schemas.openxmlformats.org/officeDocument/2006/relationships/image" Target="../media/image5583.png"/><Relationship Id="rId376" Type="http://schemas.openxmlformats.org/officeDocument/2006/relationships/customXml" Target="../ink/ink5635.xml"/><Relationship Id="rId397" Type="http://schemas.openxmlformats.org/officeDocument/2006/relationships/image" Target="../media/image5604.png"/><Relationship Id="rId4" Type="http://schemas.openxmlformats.org/officeDocument/2006/relationships/customXml" Target="../ink/ink5449.xml"/><Relationship Id="rId180" Type="http://schemas.openxmlformats.org/officeDocument/2006/relationships/customXml" Target="../ink/ink5537.xml"/><Relationship Id="rId215" Type="http://schemas.openxmlformats.org/officeDocument/2006/relationships/image" Target="../media/image5514.png"/><Relationship Id="rId236" Type="http://schemas.openxmlformats.org/officeDocument/2006/relationships/customXml" Target="../ink/ink5565.xml"/><Relationship Id="rId257" Type="http://schemas.openxmlformats.org/officeDocument/2006/relationships/image" Target="../media/image5535.png"/><Relationship Id="rId278" Type="http://schemas.openxmlformats.org/officeDocument/2006/relationships/customXml" Target="../ink/ink5586.xml"/><Relationship Id="rId303" Type="http://schemas.openxmlformats.org/officeDocument/2006/relationships/image" Target="../media/image5558.png"/><Relationship Id="rId42" Type="http://schemas.openxmlformats.org/officeDocument/2006/relationships/customXml" Target="../ink/ink5468.xml"/><Relationship Id="rId84" Type="http://schemas.openxmlformats.org/officeDocument/2006/relationships/customXml" Target="../ink/ink5489.xml"/><Relationship Id="rId138" Type="http://schemas.openxmlformats.org/officeDocument/2006/relationships/customXml" Target="../ink/ink5516.xml"/><Relationship Id="rId345" Type="http://schemas.openxmlformats.org/officeDocument/2006/relationships/image" Target="../media/image5578.png"/><Relationship Id="rId387" Type="http://schemas.openxmlformats.org/officeDocument/2006/relationships/image" Target="../media/image5599.png"/><Relationship Id="rId191" Type="http://schemas.openxmlformats.org/officeDocument/2006/relationships/image" Target="../media/image5502.png"/><Relationship Id="rId205" Type="http://schemas.openxmlformats.org/officeDocument/2006/relationships/image" Target="../media/image5509.png"/><Relationship Id="rId247" Type="http://schemas.openxmlformats.org/officeDocument/2006/relationships/image" Target="../media/image5530.png"/><Relationship Id="rId107" Type="http://schemas.openxmlformats.org/officeDocument/2006/relationships/image" Target="../media/image5460.png"/><Relationship Id="rId289" Type="http://schemas.openxmlformats.org/officeDocument/2006/relationships/image" Target="../media/image5551.png"/><Relationship Id="rId11" Type="http://schemas.openxmlformats.org/officeDocument/2006/relationships/image" Target="../media/image5413.png"/><Relationship Id="rId53" Type="http://schemas.openxmlformats.org/officeDocument/2006/relationships/image" Target="../media/image5434.png"/><Relationship Id="rId149" Type="http://schemas.openxmlformats.org/officeDocument/2006/relationships/image" Target="../media/image5481.png"/><Relationship Id="rId314" Type="http://schemas.openxmlformats.org/officeDocument/2006/relationships/customXml" Target="../ink/ink5604.xml"/><Relationship Id="rId356" Type="http://schemas.openxmlformats.org/officeDocument/2006/relationships/customXml" Target="../ink/ink5625.xml"/><Relationship Id="rId95" Type="http://schemas.openxmlformats.org/officeDocument/2006/relationships/image" Target="../media/image5454.png"/><Relationship Id="rId160" Type="http://schemas.openxmlformats.org/officeDocument/2006/relationships/customXml" Target="../ink/ink5527.xml"/><Relationship Id="rId216" Type="http://schemas.openxmlformats.org/officeDocument/2006/relationships/customXml" Target="../ink/ink5555.xml"/><Relationship Id="rId258" Type="http://schemas.openxmlformats.org/officeDocument/2006/relationships/customXml" Target="../ink/ink5576.xml"/><Relationship Id="rId22" Type="http://schemas.openxmlformats.org/officeDocument/2006/relationships/customXml" Target="../ink/ink5458.xml"/><Relationship Id="rId64" Type="http://schemas.openxmlformats.org/officeDocument/2006/relationships/customXml" Target="../ink/ink5479.xml"/><Relationship Id="rId118" Type="http://schemas.openxmlformats.org/officeDocument/2006/relationships/customXml" Target="../ink/ink5506.xml"/><Relationship Id="rId325" Type="http://schemas.openxmlformats.org/officeDocument/2006/relationships/image" Target="../media/image5568.png"/><Relationship Id="rId367" Type="http://schemas.openxmlformats.org/officeDocument/2006/relationships/image" Target="../media/image5589.png"/><Relationship Id="rId171" Type="http://schemas.openxmlformats.org/officeDocument/2006/relationships/image" Target="../media/image5492.png"/><Relationship Id="rId227" Type="http://schemas.openxmlformats.org/officeDocument/2006/relationships/image" Target="../media/image5520.png"/><Relationship Id="rId269" Type="http://schemas.openxmlformats.org/officeDocument/2006/relationships/image" Target="../media/image5541.png"/><Relationship Id="rId33" Type="http://schemas.openxmlformats.org/officeDocument/2006/relationships/image" Target="../media/image5424.png"/><Relationship Id="rId129" Type="http://schemas.openxmlformats.org/officeDocument/2006/relationships/image" Target="../media/image5471.png"/><Relationship Id="rId280" Type="http://schemas.openxmlformats.org/officeDocument/2006/relationships/customXml" Target="../ink/ink5587.xml"/><Relationship Id="rId336" Type="http://schemas.openxmlformats.org/officeDocument/2006/relationships/customXml" Target="../ink/ink5615.xml"/><Relationship Id="rId75" Type="http://schemas.openxmlformats.org/officeDocument/2006/relationships/image" Target="../media/image5445.png"/><Relationship Id="rId140" Type="http://schemas.openxmlformats.org/officeDocument/2006/relationships/customXml" Target="../ink/ink5517.xml"/><Relationship Id="rId182" Type="http://schemas.openxmlformats.org/officeDocument/2006/relationships/customXml" Target="../ink/ink5538.xml"/><Relationship Id="rId378" Type="http://schemas.openxmlformats.org/officeDocument/2006/relationships/customXml" Target="../ink/ink5636.xml"/><Relationship Id="rId6" Type="http://schemas.openxmlformats.org/officeDocument/2006/relationships/customXml" Target="../ink/ink5450.xml"/><Relationship Id="rId238" Type="http://schemas.openxmlformats.org/officeDocument/2006/relationships/customXml" Target="../ink/ink5566.xml"/><Relationship Id="rId291" Type="http://schemas.openxmlformats.org/officeDocument/2006/relationships/image" Target="../media/image5552.png"/><Relationship Id="rId305" Type="http://schemas.openxmlformats.org/officeDocument/2006/relationships/image" Target="../media/image5559.png"/><Relationship Id="rId347" Type="http://schemas.openxmlformats.org/officeDocument/2006/relationships/image" Target="../media/image5579.png"/><Relationship Id="rId44" Type="http://schemas.openxmlformats.org/officeDocument/2006/relationships/customXml" Target="../ink/ink5469.xml"/><Relationship Id="rId86" Type="http://schemas.openxmlformats.org/officeDocument/2006/relationships/customXml" Target="../ink/ink5490.xml"/><Relationship Id="rId151" Type="http://schemas.openxmlformats.org/officeDocument/2006/relationships/image" Target="../media/image5482.png"/><Relationship Id="rId389" Type="http://schemas.openxmlformats.org/officeDocument/2006/relationships/image" Target="../media/image5600.png"/><Relationship Id="rId193" Type="http://schemas.openxmlformats.org/officeDocument/2006/relationships/image" Target="../media/image5503.png"/><Relationship Id="rId207" Type="http://schemas.openxmlformats.org/officeDocument/2006/relationships/image" Target="../media/image5510.png"/><Relationship Id="rId249" Type="http://schemas.openxmlformats.org/officeDocument/2006/relationships/image" Target="../media/image5531.png"/><Relationship Id="rId13" Type="http://schemas.openxmlformats.org/officeDocument/2006/relationships/image" Target="../media/image5414.png"/><Relationship Id="rId109" Type="http://schemas.openxmlformats.org/officeDocument/2006/relationships/image" Target="../media/image5461.png"/><Relationship Id="rId260" Type="http://schemas.openxmlformats.org/officeDocument/2006/relationships/customXml" Target="../ink/ink5577.xml"/><Relationship Id="rId316" Type="http://schemas.openxmlformats.org/officeDocument/2006/relationships/customXml" Target="../ink/ink5605.xml"/><Relationship Id="rId55" Type="http://schemas.openxmlformats.org/officeDocument/2006/relationships/image" Target="../media/image5435.png"/><Relationship Id="rId97" Type="http://schemas.openxmlformats.org/officeDocument/2006/relationships/image" Target="../media/image5455.png"/><Relationship Id="rId120" Type="http://schemas.openxmlformats.org/officeDocument/2006/relationships/customXml" Target="../ink/ink5507.xml"/><Relationship Id="rId358" Type="http://schemas.openxmlformats.org/officeDocument/2006/relationships/customXml" Target="../ink/ink5626.xml"/><Relationship Id="rId162" Type="http://schemas.openxmlformats.org/officeDocument/2006/relationships/customXml" Target="../ink/ink5528.xml"/><Relationship Id="rId218" Type="http://schemas.openxmlformats.org/officeDocument/2006/relationships/customXml" Target="../ink/ink5556.xml"/><Relationship Id="rId271" Type="http://schemas.openxmlformats.org/officeDocument/2006/relationships/image" Target="../media/image5542.png"/><Relationship Id="rId24" Type="http://schemas.openxmlformats.org/officeDocument/2006/relationships/customXml" Target="../ink/ink5459.xml"/><Relationship Id="rId66" Type="http://schemas.openxmlformats.org/officeDocument/2006/relationships/customXml" Target="../ink/ink5480.xml"/><Relationship Id="rId131" Type="http://schemas.openxmlformats.org/officeDocument/2006/relationships/image" Target="../media/image5472.png"/><Relationship Id="rId327" Type="http://schemas.openxmlformats.org/officeDocument/2006/relationships/image" Target="../media/image5569.png"/><Relationship Id="rId369" Type="http://schemas.openxmlformats.org/officeDocument/2006/relationships/image" Target="../media/image5590.png"/><Relationship Id="rId173" Type="http://schemas.openxmlformats.org/officeDocument/2006/relationships/image" Target="../media/image5493.png"/><Relationship Id="rId229" Type="http://schemas.openxmlformats.org/officeDocument/2006/relationships/image" Target="../media/image5521.png"/><Relationship Id="rId380" Type="http://schemas.openxmlformats.org/officeDocument/2006/relationships/customXml" Target="../ink/ink5637.xml"/><Relationship Id="rId240" Type="http://schemas.openxmlformats.org/officeDocument/2006/relationships/customXml" Target="../ink/ink5567.xml"/><Relationship Id="rId35" Type="http://schemas.openxmlformats.org/officeDocument/2006/relationships/image" Target="../media/image5425.png"/><Relationship Id="rId77" Type="http://schemas.openxmlformats.org/officeDocument/2006/relationships/image" Target="../media/image5446.png"/><Relationship Id="rId100" Type="http://schemas.openxmlformats.org/officeDocument/2006/relationships/customXml" Target="../ink/ink5497.xml"/><Relationship Id="rId282" Type="http://schemas.openxmlformats.org/officeDocument/2006/relationships/customXml" Target="../ink/ink5588.xml"/><Relationship Id="rId338" Type="http://schemas.openxmlformats.org/officeDocument/2006/relationships/customXml" Target="../ink/ink5616.xml"/><Relationship Id="rId8" Type="http://schemas.openxmlformats.org/officeDocument/2006/relationships/customXml" Target="../ink/ink5451.xml"/><Relationship Id="rId142" Type="http://schemas.openxmlformats.org/officeDocument/2006/relationships/customXml" Target="../ink/ink5518.xml"/><Relationship Id="rId184" Type="http://schemas.openxmlformats.org/officeDocument/2006/relationships/customXml" Target="../ink/ink5539.xml"/><Relationship Id="rId391" Type="http://schemas.openxmlformats.org/officeDocument/2006/relationships/image" Target="../media/image5601.png"/><Relationship Id="rId251" Type="http://schemas.openxmlformats.org/officeDocument/2006/relationships/image" Target="../media/image5532.png"/><Relationship Id="rId46" Type="http://schemas.openxmlformats.org/officeDocument/2006/relationships/customXml" Target="../ink/ink5470.xml"/><Relationship Id="rId293" Type="http://schemas.openxmlformats.org/officeDocument/2006/relationships/image" Target="../media/image5553.png"/><Relationship Id="rId307" Type="http://schemas.openxmlformats.org/officeDocument/2006/relationships/image" Target="../media/image5560.png"/><Relationship Id="rId349" Type="http://schemas.openxmlformats.org/officeDocument/2006/relationships/image" Target="../media/image5580.png"/><Relationship Id="rId88" Type="http://schemas.openxmlformats.org/officeDocument/2006/relationships/customXml" Target="../ink/ink5491.xml"/><Relationship Id="rId111" Type="http://schemas.openxmlformats.org/officeDocument/2006/relationships/image" Target="../media/image5462.png"/><Relationship Id="rId153" Type="http://schemas.openxmlformats.org/officeDocument/2006/relationships/image" Target="../media/image5483.png"/><Relationship Id="rId195" Type="http://schemas.openxmlformats.org/officeDocument/2006/relationships/image" Target="../media/image5504.png"/><Relationship Id="rId209" Type="http://schemas.openxmlformats.org/officeDocument/2006/relationships/image" Target="../media/image5511.png"/><Relationship Id="rId360" Type="http://schemas.openxmlformats.org/officeDocument/2006/relationships/customXml" Target="../ink/ink5627.xml"/><Relationship Id="rId220" Type="http://schemas.openxmlformats.org/officeDocument/2006/relationships/customXml" Target="../ink/ink5557.xml"/><Relationship Id="rId15" Type="http://schemas.openxmlformats.org/officeDocument/2006/relationships/image" Target="../media/image5415.png"/><Relationship Id="rId57" Type="http://schemas.openxmlformats.org/officeDocument/2006/relationships/image" Target="../media/image5436.png"/><Relationship Id="rId262" Type="http://schemas.openxmlformats.org/officeDocument/2006/relationships/customXml" Target="../ink/ink5578.xml"/><Relationship Id="rId318" Type="http://schemas.openxmlformats.org/officeDocument/2006/relationships/customXml" Target="../ink/ink5606.xml"/><Relationship Id="rId99" Type="http://schemas.openxmlformats.org/officeDocument/2006/relationships/image" Target="../media/image5456.png"/><Relationship Id="rId122" Type="http://schemas.openxmlformats.org/officeDocument/2006/relationships/customXml" Target="../ink/ink5508.xml"/><Relationship Id="rId164" Type="http://schemas.openxmlformats.org/officeDocument/2006/relationships/customXml" Target="../ink/ink5529.xml"/><Relationship Id="rId371" Type="http://schemas.openxmlformats.org/officeDocument/2006/relationships/image" Target="../media/image5591.png"/><Relationship Id="rId26" Type="http://schemas.openxmlformats.org/officeDocument/2006/relationships/customXml" Target="../ink/ink5460.xml"/><Relationship Id="rId231" Type="http://schemas.openxmlformats.org/officeDocument/2006/relationships/image" Target="../media/image5522.png"/><Relationship Id="rId273" Type="http://schemas.openxmlformats.org/officeDocument/2006/relationships/image" Target="../media/image5543.png"/><Relationship Id="rId329" Type="http://schemas.openxmlformats.org/officeDocument/2006/relationships/image" Target="../media/image5570.png"/><Relationship Id="rId68" Type="http://schemas.openxmlformats.org/officeDocument/2006/relationships/customXml" Target="../ink/ink5481.xml"/><Relationship Id="rId133" Type="http://schemas.openxmlformats.org/officeDocument/2006/relationships/image" Target="../media/image5473.png"/><Relationship Id="rId175" Type="http://schemas.openxmlformats.org/officeDocument/2006/relationships/image" Target="../media/image5494.png"/><Relationship Id="rId340" Type="http://schemas.openxmlformats.org/officeDocument/2006/relationships/customXml" Target="../ink/ink5617.xml"/><Relationship Id="rId200" Type="http://schemas.openxmlformats.org/officeDocument/2006/relationships/customXml" Target="../ink/ink5547.xml"/><Relationship Id="rId382" Type="http://schemas.openxmlformats.org/officeDocument/2006/relationships/customXml" Target="../ink/ink5638.xml"/><Relationship Id="rId242" Type="http://schemas.openxmlformats.org/officeDocument/2006/relationships/customXml" Target="../ink/ink5568.xml"/><Relationship Id="rId284" Type="http://schemas.openxmlformats.org/officeDocument/2006/relationships/customXml" Target="../ink/ink5589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61.png"/><Relationship Id="rId299" Type="http://schemas.openxmlformats.org/officeDocument/2006/relationships/image" Target="../media/image5750.png"/><Relationship Id="rId21" Type="http://schemas.openxmlformats.org/officeDocument/2006/relationships/image" Target="../media/image5613.png"/><Relationship Id="rId63" Type="http://schemas.openxmlformats.org/officeDocument/2006/relationships/image" Target="../media/image5634.png"/><Relationship Id="rId159" Type="http://schemas.openxmlformats.org/officeDocument/2006/relationships/image" Target="../media/image5682.png"/><Relationship Id="rId324" Type="http://schemas.openxmlformats.org/officeDocument/2006/relationships/customXml" Target="../ink/ink5807.xml"/><Relationship Id="rId366" Type="http://schemas.openxmlformats.org/officeDocument/2006/relationships/image" Target="../media/image5782.png"/><Relationship Id="rId170" Type="http://schemas.openxmlformats.org/officeDocument/2006/relationships/customXml" Target="../ink/ink5730.xml"/><Relationship Id="rId226" Type="http://schemas.openxmlformats.org/officeDocument/2006/relationships/customXml" Target="../ink/ink5758.xml"/><Relationship Id="rId433" Type="http://schemas.openxmlformats.org/officeDocument/2006/relationships/customXml" Target="../ink/ink5862.xml"/><Relationship Id="rId268" Type="http://schemas.openxmlformats.org/officeDocument/2006/relationships/customXml" Target="../ink/ink5779.xml"/><Relationship Id="rId475" Type="http://schemas.openxmlformats.org/officeDocument/2006/relationships/image" Target="../media/image5836.png"/><Relationship Id="rId32" Type="http://schemas.openxmlformats.org/officeDocument/2006/relationships/customXml" Target="../ink/ink5661.xml"/><Relationship Id="rId74" Type="http://schemas.openxmlformats.org/officeDocument/2006/relationships/customXml" Target="../ink/ink5682.xml"/><Relationship Id="rId128" Type="http://schemas.openxmlformats.org/officeDocument/2006/relationships/customXml" Target="../ink/ink5709.xml"/><Relationship Id="rId335" Type="http://schemas.openxmlformats.org/officeDocument/2006/relationships/customXml" Target="../ink/ink5813.xml"/><Relationship Id="rId377" Type="http://schemas.openxmlformats.org/officeDocument/2006/relationships/customXml" Target="../ink/ink5834.xml"/><Relationship Id="rId5" Type="http://schemas.openxmlformats.org/officeDocument/2006/relationships/image" Target="../media/image5606.png"/><Relationship Id="rId181" Type="http://schemas.openxmlformats.org/officeDocument/2006/relationships/image" Target="../media/image5693.png"/><Relationship Id="rId237" Type="http://schemas.openxmlformats.org/officeDocument/2006/relationships/image" Target="../media/image5720.png"/><Relationship Id="rId402" Type="http://schemas.openxmlformats.org/officeDocument/2006/relationships/image" Target="../media/image5800.png"/><Relationship Id="rId279" Type="http://schemas.openxmlformats.org/officeDocument/2006/relationships/image" Target="../media/image5740.png"/><Relationship Id="rId444" Type="http://schemas.openxmlformats.org/officeDocument/2006/relationships/image" Target="../media/image5821.png"/><Relationship Id="rId43" Type="http://schemas.openxmlformats.org/officeDocument/2006/relationships/image" Target="../media/image5624.png"/><Relationship Id="rId139" Type="http://schemas.openxmlformats.org/officeDocument/2006/relationships/image" Target="../media/image5672.png"/><Relationship Id="rId290" Type="http://schemas.openxmlformats.org/officeDocument/2006/relationships/customXml" Target="../ink/ink5790.xml"/><Relationship Id="rId304" Type="http://schemas.openxmlformats.org/officeDocument/2006/relationships/customXml" Target="../ink/ink5797.xml"/><Relationship Id="rId346" Type="http://schemas.openxmlformats.org/officeDocument/2006/relationships/image" Target="../media/image5772.png"/><Relationship Id="rId388" Type="http://schemas.openxmlformats.org/officeDocument/2006/relationships/image" Target="../media/image5793.png"/><Relationship Id="rId85" Type="http://schemas.openxmlformats.org/officeDocument/2006/relationships/image" Target="../media/image5645.png"/><Relationship Id="rId150" Type="http://schemas.openxmlformats.org/officeDocument/2006/relationships/customXml" Target="../ink/ink5720.xml"/><Relationship Id="rId192" Type="http://schemas.openxmlformats.org/officeDocument/2006/relationships/customXml" Target="../ink/ink5741.xml"/><Relationship Id="rId206" Type="http://schemas.openxmlformats.org/officeDocument/2006/relationships/customXml" Target="../ink/ink5748.xml"/><Relationship Id="rId413" Type="http://schemas.openxmlformats.org/officeDocument/2006/relationships/customXml" Target="../ink/ink5852.xml"/><Relationship Id="rId248" Type="http://schemas.openxmlformats.org/officeDocument/2006/relationships/customXml" Target="../ink/ink5769.xml"/><Relationship Id="rId455" Type="http://schemas.openxmlformats.org/officeDocument/2006/relationships/customXml" Target="../ink/ink5873.xml"/><Relationship Id="rId12" Type="http://schemas.openxmlformats.org/officeDocument/2006/relationships/customXml" Target="../ink/ink5651.xml"/><Relationship Id="rId108" Type="http://schemas.openxmlformats.org/officeDocument/2006/relationships/customXml" Target="../ink/ink5699.xml"/><Relationship Id="rId315" Type="http://schemas.openxmlformats.org/officeDocument/2006/relationships/image" Target="../media/image5758.png"/><Relationship Id="rId357" Type="http://schemas.openxmlformats.org/officeDocument/2006/relationships/customXml" Target="../ink/ink5824.xml"/><Relationship Id="rId54" Type="http://schemas.openxmlformats.org/officeDocument/2006/relationships/customXml" Target="../ink/ink5672.xml"/><Relationship Id="rId96" Type="http://schemas.openxmlformats.org/officeDocument/2006/relationships/customXml" Target="../ink/ink5693.xml"/><Relationship Id="rId161" Type="http://schemas.openxmlformats.org/officeDocument/2006/relationships/image" Target="../media/image5683.png"/><Relationship Id="rId217" Type="http://schemas.openxmlformats.org/officeDocument/2006/relationships/image" Target="../media/image5710.png"/><Relationship Id="rId399" Type="http://schemas.openxmlformats.org/officeDocument/2006/relationships/customXml" Target="../ink/ink5845.xml"/><Relationship Id="rId259" Type="http://schemas.openxmlformats.org/officeDocument/2006/relationships/image" Target="../media/image5731.png"/><Relationship Id="rId424" Type="http://schemas.openxmlformats.org/officeDocument/2006/relationships/image" Target="../media/image5811.png"/><Relationship Id="rId466" Type="http://schemas.openxmlformats.org/officeDocument/2006/relationships/customXml" Target="../ink/ink5879.xml"/><Relationship Id="rId23" Type="http://schemas.openxmlformats.org/officeDocument/2006/relationships/image" Target="../media/image5614.png"/><Relationship Id="rId119" Type="http://schemas.openxmlformats.org/officeDocument/2006/relationships/image" Target="../media/image5662.png"/><Relationship Id="rId270" Type="http://schemas.openxmlformats.org/officeDocument/2006/relationships/customXml" Target="../ink/ink5780.xml"/><Relationship Id="rId326" Type="http://schemas.openxmlformats.org/officeDocument/2006/relationships/customXml" Target="../ink/ink5808.xml"/><Relationship Id="rId65" Type="http://schemas.openxmlformats.org/officeDocument/2006/relationships/image" Target="../media/image5635.png"/><Relationship Id="rId130" Type="http://schemas.openxmlformats.org/officeDocument/2006/relationships/customXml" Target="../ink/ink5710.xml"/><Relationship Id="rId368" Type="http://schemas.openxmlformats.org/officeDocument/2006/relationships/image" Target="../media/image5783.png"/><Relationship Id="rId172" Type="http://schemas.openxmlformats.org/officeDocument/2006/relationships/customXml" Target="../ink/ink5731.xml"/><Relationship Id="rId228" Type="http://schemas.openxmlformats.org/officeDocument/2006/relationships/customXml" Target="../ink/ink5759.xml"/><Relationship Id="rId435" Type="http://schemas.openxmlformats.org/officeDocument/2006/relationships/customXml" Target="../ink/ink5863.xml"/><Relationship Id="rId477" Type="http://schemas.openxmlformats.org/officeDocument/2006/relationships/image" Target="../media/image5837.png"/><Relationship Id="rId281" Type="http://schemas.openxmlformats.org/officeDocument/2006/relationships/image" Target="../media/image5741.png"/><Relationship Id="rId337" Type="http://schemas.openxmlformats.org/officeDocument/2006/relationships/customXml" Target="../ink/ink5814.xml"/><Relationship Id="rId34" Type="http://schemas.openxmlformats.org/officeDocument/2006/relationships/customXml" Target="../ink/ink5662.xml"/><Relationship Id="rId76" Type="http://schemas.openxmlformats.org/officeDocument/2006/relationships/customXml" Target="../ink/ink5683.xml"/><Relationship Id="rId141" Type="http://schemas.openxmlformats.org/officeDocument/2006/relationships/image" Target="../media/image5673.png"/><Relationship Id="rId379" Type="http://schemas.openxmlformats.org/officeDocument/2006/relationships/customXml" Target="../ink/ink5835.xml"/><Relationship Id="rId7" Type="http://schemas.openxmlformats.org/officeDocument/2006/relationships/image" Target="../media/image5607.png"/><Relationship Id="rId183" Type="http://schemas.openxmlformats.org/officeDocument/2006/relationships/image" Target="../media/image5694.png"/><Relationship Id="rId239" Type="http://schemas.openxmlformats.org/officeDocument/2006/relationships/image" Target="../media/image5721.png"/><Relationship Id="rId390" Type="http://schemas.openxmlformats.org/officeDocument/2006/relationships/image" Target="../media/image5794.png"/><Relationship Id="rId404" Type="http://schemas.openxmlformats.org/officeDocument/2006/relationships/image" Target="../media/image5801.png"/><Relationship Id="rId446" Type="http://schemas.openxmlformats.org/officeDocument/2006/relationships/image" Target="../media/image5822.png"/><Relationship Id="rId250" Type="http://schemas.openxmlformats.org/officeDocument/2006/relationships/customXml" Target="../ink/ink5770.xml"/><Relationship Id="rId292" Type="http://schemas.openxmlformats.org/officeDocument/2006/relationships/customXml" Target="../ink/ink5791.xml"/><Relationship Id="rId306" Type="http://schemas.openxmlformats.org/officeDocument/2006/relationships/customXml" Target="../ink/ink5798.xml"/><Relationship Id="rId45" Type="http://schemas.openxmlformats.org/officeDocument/2006/relationships/image" Target="../media/image5625.png"/><Relationship Id="rId87" Type="http://schemas.openxmlformats.org/officeDocument/2006/relationships/image" Target="../media/image5646.png"/><Relationship Id="rId110" Type="http://schemas.openxmlformats.org/officeDocument/2006/relationships/customXml" Target="../ink/ink5700.xml"/><Relationship Id="rId348" Type="http://schemas.openxmlformats.org/officeDocument/2006/relationships/image" Target="../media/image5773.png"/><Relationship Id="rId152" Type="http://schemas.openxmlformats.org/officeDocument/2006/relationships/customXml" Target="../ink/ink5721.xml"/><Relationship Id="rId194" Type="http://schemas.openxmlformats.org/officeDocument/2006/relationships/customXml" Target="../ink/ink5742.xml"/><Relationship Id="rId208" Type="http://schemas.openxmlformats.org/officeDocument/2006/relationships/customXml" Target="../ink/ink5749.xml"/><Relationship Id="rId415" Type="http://schemas.openxmlformats.org/officeDocument/2006/relationships/customXml" Target="../ink/ink5853.xml"/><Relationship Id="rId457" Type="http://schemas.openxmlformats.org/officeDocument/2006/relationships/customXml" Target="../ink/ink5874.xml"/><Relationship Id="rId261" Type="http://schemas.openxmlformats.org/officeDocument/2006/relationships/image" Target="../media/image5732.png"/><Relationship Id="rId14" Type="http://schemas.openxmlformats.org/officeDocument/2006/relationships/customXml" Target="../ink/ink5652.xml"/><Relationship Id="rId56" Type="http://schemas.openxmlformats.org/officeDocument/2006/relationships/customXml" Target="../ink/ink5673.xml"/><Relationship Id="rId317" Type="http://schemas.openxmlformats.org/officeDocument/2006/relationships/image" Target="../media/image5759.png"/><Relationship Id="rId359" Type="http://schemas.openxmlformats.org/officeDocument/2006/relationships/customXml" Target="../ink/ink5825.xml"/><Relationship Id="rId98" Type="http://schemas.openxmlformats.org/officeDocument/2006/relationships/customXml" Target="../ink/ink5694.xml"/><Relationship Id="rId121" Type="http://schemas.openxmlformats.org/officeDocument/2006/relationships/image" Target="../media/image5663.png"/><Relationship Id="rId163" Type="http://schemas.openxmlformats.org/officeDocument/2006/relationships/image" Target="../media/image5684.png"/><Relationship Id="rId219" Type="http://schemas.openxmlformats.org/officeDocument/2006/relationships/image" Target="../media/image5711.png"/><Relationship Id="rId370" Type="http://schemas.openxmlformats.org/officeDocument/2006/relationships/image" Target="../media/image5784.png"/><Relationship Id="rId426" Type="http://schemas.openxmlformats.org/officeDocument/2006/relationships/image" Target="../media/image5812.png"/><Relationship Id="rId230" Type="http://schemas.openxmlformats.org/officeDocument/2006/relationships/customXml" Target="../ink/ink5760.xml"/><Relationship Id="rId468" Type="http://schemas.openxmlformats.org/officeDocument/2006/relationships/customXml" Target="../ink/ink5880.xml"/><Relationship Id="rId25" Type="http://schemas.openxmlformats.org/officeDocument/2006/relationships/image" Target="../media/image5615.png"/><Relationship Id="rId67" Type="http://schemas.openxmlformats.org/officeDocument/2006/relationships/image" Target="../media/image5636.png"/><Relationship Id="rId272" Type="http://schemas.openxmlformats.org/officeDocument/2006/relationships/customXml" Target="../ink/ink5781.xml"/><Relationship Id="rId328" Type="http://schemas.openxmlformats.org/officeDocument/2006/relationships/customXml" Target="../ink/ink5809.xml"/><Relationship Id="rId132" Type="http://schemas.openxmlformats.org/officeDocument/2006/relationships/customXml" Target="../ink/ink5711.xml"/><Relationship Id="rId174" Type="http://schemas.openxmlformats.org/officeDocument/2006/relationships/customXml" Target="../ink/ink5732.xml"/><Relationship Id="rId381" Type="http://schemas.openxmlformats.org/officeDocument/2006/relationships/customXml" Target="../ink/ink5836.xml"/><Relationship Id="rId241" Type="http://schemas.openxmlformats.org/officeDocument/2006/relationships/image" Target="../media/image5722.png"/><Relationship Id="rId437" Type="http://schemas.openxmlformats.org/officeDocument/2006/relationships/customXml" Target="../ink/ink5864.xml"/><Relationship Id="rId479" Type="http://schemas.openxmlformats.org/officeDocument/2006/relationships/image" Target="../media/image5838.png"/><Relationship Id="rId36" Type="http://schemas.openxmlformats.org/officeDocument/2006/relationships/customXml" Target="../ink/ink5663.xml"/><Relationship Id="rId283" Type="http://schemas.openxmlformats.org/officeDocument/2006/relationships/image" Target="../media/image5742.png"/><Relationship Id="rId339" Type="http://schemas.openxmlformats.org/officeDocument/2006/relationships/customXml" Target="../ink/ink5815.xml"/><Relationship Id="rId78" Type="http://schemas.openxmlformats.org/officeDocument/2006/relationships/customXml" Target="../ink/ink5684.xml"/><Relationship Id="rId101" Type="http://schemas.openxmlformats.org/officeDocument/2006/relationships/image" Target="../media/image5653.png"/><Relationship Id="rId143" Type="http://schemas.openxmlformats.org/officeDocument/2006/relationships/image" Target="../media/image5674.png"/><Relationship Id="rId185" Type="http://schemas.openxmlformats.org/officeDocument/2006/relationships/image" Target="../media/image5695.png"/><Relationship Id="rId350" Type="http://schemas.openxmlformats.org/officeDocument/2006/relationships/image" Target="../media/image5774.png"/><Relationship Id="rId406" Type="http://schemas.openxmlformats.org/officeDocument/2006/relationships/image" Target="../media/image5802.png"/><Relationship Id="rId9" Type="http://schemas.openxmlformats.org/officeDocument/2006/relationships/image" Target="../media/image5608.png"/><Relationship Id="rId210" Type="http://schemas.openxmlformats.org/officeDocument/2006/relationships/customXml" Target="../ink/ink5750.xml"/><Relationship Id="rId392" Type="http://schemas.openxmlformats.org/officeDocument/2006/relationships/image" Target="../media/image5795.png"/><Relationship Id="rId448" Type="http://schemas.openxmlformats.org/officeDocument/2006/relationships/image" Target="../media/image5823.png"/><Relationship Id="rId252" Type="http://schemas.openxmlformats.org/officeDocument/2006/relationships/customXml" Target="../ink/ink5771.xml"/><Relationship Id="rId294" Type="http://schemas.openxmlformats.org/officeDocument/2006/relationships/customXml" Target="../ink/ink5792.xml"/><Relationship Id="rId308" Type="http://schemas.openxmlformats.org/officeDocument/2006/relationships/customXml" Target="../ink/ink5799.xml"/><Relationship Id="rId47" Type="http://schemas.openxmlformats.org/officeDocument/2006/relationships/image" Target="../media/image5626.png"/><Relationship Id="rId89" Type="http://schemas.openxmlformats.org/officeDocument/2006/relationships/image" Target="../media/image5647.png"/><Relationship Id="rId112" Type="http://schemas.openxmlformats.org/officeDocument/2006/relationships/customXml" Target="../ink/ink5701.xml"/><Relationship Id="rId154" Type="http://schemas.openxmlformats.org/officeDocument/2006/relationships/customXml" Target="../ink/ink5722.xml"/><Relationship Id="rId361" Type="http://schemas.openxmlformats.org/officeDocument/2006/relationships/customXml" Target="../ink/ink5826.xml"/><Relationship Id="rId196" Type="http://schemas.openxmlformats.org/officeDocument/2006/relationships/customXml" Target="../ink/ink5743.xml"/><Relationship Id="rId417" Type="http://schemas.openxmlformats.org/officeDocument/2006/relationships/customXml" Target="../ink/ink5854.xml"/><Relationship Id="rId459" Type="http://schemas.openxmlformats.org/officeDocument/2006/relationships/customXml" Target="../ink/ink5875.xml"/><Relationship Id="rId16" Type="http://schemas.openxmlformats.org/officeDocument/2006/relationships/customXml" Target="../ink/ink5653.xml"/><Relationship Id="rId221" Type="http://schemas.openxmlformats.org/officeDocument/2006/relationships/image" Target="../media/image5712.png"/><Relationship Id="rId263" Type="http://schemas.openxmlformats.org/officeDocument/2006/relationships/image" Target="../media/image5733.png"/><Relationship Id="rId319" Type="http://schemas.openxmlformats.org/officeDocument/2006/relationships/image" Target="../media/image5760.png"/><Relationship Id="rId470" Type="http://schemas.openxmlformats.org/officeDocument/2006/relationships/customXml" Target="../ink/ink5881.xml"/><Relationship Id="rId58" Type="http://schemas.openxmlformats.org/officeDocument/2006/relationships/customXml" Target="../ink/ink5674.xml"/><Relationship Id="rId123" Type="http://schemas.openxmlformats.org/officeDocument/2006/relationships/image" Target="../media/image5664.png"/><Relationship Id="rId330" Type="http://schemas.openxmlformats.org/officeDocument/2006/relationships/customXml" Target="../ink/ink5810.xml"/><Relationship Id="rId165" Type="http://schemas.openxmlformats.org/officeDocument/2006/relationships/image" Target="../media/image5685.png"/><Relationship Id="rId372" Type="http://schemas.openxmlformats.org/officeDocument/2006/relationships/image" Target="../media/image5785.png"/><Relationship Id="rId428" Type="http://schemas.openxmlformats.org/officeDocument/2006/relationships/image" Target="../media/image5813.png"/><Relationship Id="rId232" Type="http://schemas.openxmlformats.org/officeDocument/2006/relationships/customXml" Target="../ink/ink5761.xml"/><Relationship Id="rId274" Type="http://schemas.openxmlformats.org/officeDocument/2006/relationships/customXml" Target="../ink/ink5782.xml"/><Relationship Id="rId481" Type="http://schemas.openxmlformats.org/officeDocument/2006/relationships/image" Target="../media/image5839.png"/><Relationship Id="rId27" Type="http://schemas.openxmlformats.org/officeDocument/2006/relationships/image" Target="../media/image5616.png"/><Relationship Id="rId69" Type="http://schemas.openxmlformats.org/officeDocument/2006/relationships/image" Target="../media/image5637.png"/><Relationship Id="rId134" Type="http://schemas.openxmlformats.org/officeDocument/2006/relationships/customXml" Target="../ink/ink5712.xml"/><Relationship Id="rId80" Type="http://schemas.openxmlformats.org/officeDocument/2006/relationships/customXml" Target="../ink/ink5685.xml"/><Relationship Id="rId176" Type="http://schemas.openxmlformats.org/officeDocument/2006/relationships/customXml" Target="../ink/ink5733.xml"/><Relationship Id="rId341" Type="http://schemas.openxmlformats.org/officeDocument/2006/relationships/customXml" Target="../ink/ink5816.xml"/><Relationship Id="rId383" Type="http://schemas.openxmlformats.org/officeDocument/2006/relationships/customXml" Target="../ink/ink5837.xml"/><Relationship Id="rId439" Type="http://schemas.openxmlformats.org/officeDocument/2006/relationships/customXml" Target="../ink/ink5865.xml"/><Relationship Id="rId201" Type="http://schemas.openxmlformats.org/officeDocument/2006/relationships/image" Target="../media/image5702.png"/><Relationship Id="rId243" Type="http://schemas.openxmlformats.org/officeDocument/2006/relationships/image" Target="../media/image5723.png"/><Relationship Id="rId285" Type="http://schemas.openxmlformats.org/officeDocument/2006/relationships/image" Target="../media/image5743.png"/><Relationship Id="rId450" Type="http://schemas.openxmlformats.org/officeDocument/2006/relationships/image" Target="../media/image5824.png"/><Relationship Id="rId38" Type="http://schemas.openxmlformats.org/officeDocument/2006/relationships/customXml" Target="../ink/ink5664.xml"/><Relationship Id="rId103" Type="http://schemas.openxmlformats.org/officeDocument/2006/relationships/image" Target="../media/image5654.png"/><Relationship Id="rId310" Type="http://schemas.openxmlformats.org/officeDocument/2006/relationships/customXml" Target="../ink/ink5800.xml"/><Relationship Id="rId91" Type="http://schemas.openxmlformats.org/officeDocument/2006/relationships/image" Target="../media/image5648.png"/><Relationship Id="rId145" Type="http://schemas.openxmlformats.org/officeDocument/2006/relationships/image" Target="../media/image5675.png"/><Relationship Id="rId187" Type="http://schemas.openxmlformats.org/officeDocument/2006/relationships/image" Target="../media/image5696.png"/><Relationship Id="rId352" Type="http://schemas.openxmlformats.org/officeDocument/2006/relationships/image" Target="../media/image5775.png"/><Relationship Id="rId394" Type="http://schemas.openxmlformats.org/officeDocument/2006/relationships/image" Target="../media/image5796.png"/><Relationship Id="rId408" Type="http://schemas.openxmlformats.org/officeDocument/2006/relationships/image" Target="../media/image5803.png"/><Relationship Id="rId212" Type="http://schemas.openxmlformats.org/officeDocument/2006/relationships/customXml" Target="../ink/ink5751.xml"/><Relationship Id="rId254" Type="http://schemas.openxmlformats.org/officeDocument/2006/relationships/customXml" Target="../ink/ink5772.xml"/><Relationship Id="rId49" Type="http://schemas.openxmlformats.org/officeDocument/2006/relationships/image" Target="../media/image5627.png"/><Relationship Id="rId114" Type="http://schemas.openxmlformats.org/officeDocument/2006/relationships/customXml" Target="../ink/ink5702.xml"/><Relationship Id="rId296" Type="http://schemas.openxmlformats.org/officeDocument/2006/relationships/customXml" Target="../ink/ink5793.xml"/><Relationship Id="rId461" Type="http://schemas.openxmlformats.org/officeDocument/2006/relationships/customXml" Target="../ink/ink5876.xml"/><Relationship Id="rId60" Type="http://schemas.openxmlformats.org/officeDocument/2006/relationships/customXml" Target="../ink/ink5675.xml"/><Relationship Id="rId156" Type="http://schemas.openxmlformats.org/officeDocument/2006/relationships/customXml" Target="../ink/ink5723.xml"/><Relationship Id="rId198" Type="http://schemas.openxmlformats.org/officeDocument/2006/relationships/customXml" Target="../ink/ink5744.xml"/><Relationship Id="rId321" Type="http://schemas.openxmlformats.org/officeDocument/2006/relationships/image" Target="../media/image5761.png"/><Relationship Id="rId363" Type="http://schemas.openxmlformats.org/officeDocument/2006/relationships/customXml" Target="../ink/ink5827.xml"/><Relationship Id="rId419" Type="http://schemas.openxmlformats.org/officeDocument/2006/relationships/customXml" Target="../ink/ink5855.xml"/><Relationship Id="rId223" Type="http://schemas.openxmlformats.org/officeDocument/2006/relationships/image" Target="../media/image5713.png"/><Relationship Id="rId430" Type="http://schemas.openxmlformats.org/officeDocument/2006/relationships/image" Target="../media/image5814.png"/><Relationship Id="rId18" Type="http://schemas.openxmlformats.org/officeDocument/2006/relationships/customXml" Target="../ink/ink5654.xml"/><Relationship Id="rId265" Type="http://schemas.openxmlformats.org/officeDocument/2006/relationships/image" Target="../media/image5734.png"/><Relationship Id="rId472" Type="http://schemas.openxmlformats.org/officeDocument/2006/relationships/customXml" Target="../ink/ink5882.xml"/><Relationship Id="rId125" Type="http://schemas.openxmlformats.org/officeDocument/2006/relationships/image" Target="../media/image5665.png"/><Relationship Id="rId167" Type="http://schemas.openxmlformats.org/officeDocument/2006/relationships/image" Target="../media/image5686.png"/><Relationship Id="rId332" Type="http://schemas.openxmlformats.org/officeDocument/2006/relationships/image" Target="../media/image4.png"/><Relationship Id="rId374" Type="http://schemas.openxmlformats.org/officeDocument/2006/relationships/image" Target="../media/image5786.png"/><Relationship Id="rId71" Type="http://schemas.openxmlformats.org/officeDocument/2006/relationships/image" Target="../media/image5638.png"/><Relationship Id="rId234" Type="http://schemas.openxmlformats.org/officeDocument/2006/relationships/customXml" Target="../ink/ink5762.xml"/><Relationship Id="rId2" Type="http://schemas.openxmlformats.org/officeDocument/2006/relationships/customXml" Target="../ink/ink5646.xml"/><Relationship Id="rId29" Type="http://schemas.openxmlformats.org/officeDocument/2006/relationships/image" Target="../media/image5617.png"/><Relationship Id="rId276" Type="http://schemas.openxmlformats.org/officeDocument/2006/relationships/customXml" Target="../ink/ink5783.xml"/><Relationship Id="rId441" Type="http://schemas.openxmlformats.org/officeDocument/2006/relationships/customXml" Target="../ink/ink5866.xml"/><Relationship Id="rId483" Type="http://schemas.openxmlformats.org/officeDocument/2006/relationships/image" Target="../media/image5840.png"/><Relationship Id="rId40" Type="http://schemas.openxmlformats.org/officeDocument/2006/relationships/customXml" Target="../ink/ink5665.xml"/><Relationship Id="rId136" Type="http://schemas.openxmlformats.org/officeDocument/2006/relationships/customXml" Target="../ink/ink5713.xml"/><Relationship Id="rId178" Type="http://schemas.openxmlformats.org/officeDocument/2006/relationships/customXml" Target="../ink/ink5734.xml"/><Relationship Id="rId301" Type="http://schemas.openxmlformats.org/officeDocument/2006/relationships/image" Target="../media/image5751.png"/><Relationship Id="rId343" Type="http://schemas.openxmlformats.org/officeDocument/2006/relationships/customXml" Target="../ink/ink5817.xml"/><Relationship Id="rId82" Type="http://schemas.openxmlformats.org/officeDocument/2006/relationships/customXml" Target="../ink/ink5686.xml"/><Relationship Id="rId203" Type="http://schemas.openxmlformats.org/officeDocument/2006/relationships/image" Target="../media/image5703.png"/><Relationship Id="rId385" Type="http://schemas.openxmlformats.org/officeDocument/2006/relationships/customXml" Target="../ink/ink5838.xml"/><Relationship Id="rId245" Type="http://schemas.openxmlformats.org/officeDocument/2006/relationships/image" Target="../media/image5724.png"/><Relationship Id="rId287" Type="http://schemas.openxmlformats.org/officeDocument/2006/relationships/image" Target="../media/image5744.png"/><Relationship Id="rId410" Type="http://schemas.openxmlformats.org/officeDocument/2006/relationships/image" Target="../media/image5804.png"/><Relationship Id="rId452" Type="http://schemas.openxmlformats.org/officeDocument/2006/relationships/image" Target="../media/image5825.png"/><Relationship Id="rId105" Type="http://schemas.openxmlformats.org/officeDocument/2006/relationships/image" Target="../media/image5655.png"/><Relationship Id="rId147" Type="http://schemas.openxmlformats.org/officeDocument/2006/relationships/image" Target="../media/image5676.png"/><Relationship Id="rId312" Type="http://schemas.openxmlformats.org/officeDocument/2006/relationships/customXml" Target="../ink/ink5801.xml"/><Relationship Id="rId354" Type="http://schemas.openxmlformats.org/officeDocument/2006/relationships/image" Target="../media/image5776.png"/><Relationship Id="rId51" Type="http://schemas.openxmlformats.org/officeDocument/2006/relationships/image" Target="../media/image5628.png"/><Relationship Id="rId93" Type="http://schemas.openxmlformats.org/officeDocument/2006/relationships/image" Target="../media/image5649.png"/><Relationship Id="rId189" Type="http://schemas.openxmlformats.org/officeDocument/2006/relationships/image" Target="../media/image5697.png"/><Relationship Id="rId396" Type="http://schemas.openxmlformats.org/officeDocument/2006/relationships/image" Target="../media/image5797.png"/><Relationship Id="rId214" Type="http://schemas.openxmlformats.org/officeDocument/2006/relationships/customXml" Target="../ink/ink5752.xml"/><Relationship Id="rId256" Type="http://schemas.openxmlformats.org/officeDocument/2006/relationships/customXml" Target="../ink/ink5773.xml"/><Relationship Id="rId298" Type="http://schemas.openxmlformats.org/officeDocument/2006/relationships/customXml" Target="../ink/ink5794.xml"/><Relationship Id="rId421" Type="http://schemas.openxmlformats.org/officeDocument/2006/relationships/customXml" Target="../ink/ink5856.xml"/><Relationship Id="rId463" Type="http://schemas.openxmlformats.org/officeDocument/2006/relationships/image" Target="../media/image5830.png"/><Relationship Id="rId116" Type="http://schemas.openxmlformats.org/officeDocument/2006/relationships/customXml" Target="../ink/ink5703.xml"/><Relationship Id="rId137" Type="http://schemas.openxmlformats.org/officeDocument/2006/relationships/image" Target="../media/image5671.png"/><Relationship Id="rId158" Type="http://schemas.openxmlformats.org/officeDocument/2006/relationships/customXml" Target="../ink/ink5724.xml"/><Relationship Id="rId302" Type="http://schemas.openxmlformats.org/officeDocument/2006/relationships/customXml" Target="../ink/ink5796.xml"/><Relationship Id="rId323" Type="http://schemas.openxmlformats.org/officeDocument/2006/relationships/image" Target="../media/image5762.png"/><Relationship Id="rId344" Type="http://schemas.openxmlformats.org/officeDocument/2006/relationships/image" Target="../media/image5771.png"/><Relationship Id="rId20" Type="http://schemas.openxmlformats.org/officeDocument/2006/relationships/customXml" Target="../ink/ink5655.xml"/><Relationship Id="rId41" Type="http://schemas.openxmlformats.org/officeDocument/2006/relationships/image" Target="../media/image5623.png"/><Relationship Id="rId62" Type="http://schemas.openxmlformats.org/officeDocument/2006/relationships/customXml" Target="../ink/ink5676.xml"/><Relationship Id="rId83" Type="http://schemas.openxmlformats.org/officeDocument/2006/relationships/image" Target="../media/image5644.png"/><Relationship Id="rId179" Type="http://schemas.openxmlformats.org/officeDocument/2006/relationships/image" Target="../media/image5692.png"/><Relationship Id="rId365" Type="http://schemas.openxmlformats.org/officeDocument/2006/relationships/customXml" Target="../ink/ink5828.xml"/><Relationship Id="rId386" Type="http://schemas.openxmlformats.org/officeDocument/2006/relationships/image" Target="../media/image5792.png"/><Relationship Id="rId190" Type="http://schemas.openxmlformats.org/officeDocument/2006/relationships/customXml" Target="../ink/ink5740.xml"/><Relationship Id="rId204" Type="http://schemas.openxmlformats.org/officeDocument/2006/relationships/customXml" Target="../ink/ink5747.xml"/><Relationship Id="rId225" Type="http://schemas.openxmlformats.org/officeDocument/2006/relationships/image" Target="../media/image5714.png"/><Relationship Id="rId246" Type="http://schemas.openxmlformats.org/officeDocument/2006/relationships/customXml" Target="../ink/ink5768.xml"/><Relationship Id="rId267" Type="http://schemas.openxmlformats.org/officeDocument/2006/relationships/image" Target="../media/image5735.png"/><Relationship Id="rId288" Type="http://schemas.openxmlformats.org/officeDocument/2006/relationships/customXml" Target="../ink/ink5789.xml"/><Relationship Id="rId411" Type="http://schemas.openxmlformats.org/officeDocument/2006/relationships/customXml" Target="../ink/ink5851.xml"/><Relationship Id="rId432" Type="http://schemas.openxmlformats.org/officeDocument/2006/relationships/image" Target="../media/image5815.png"/><Relationship Id="rId453" Type="http://schemas.openxmlformats.org/officeDocument/2006/relationships/customXml" Target="../ink/ink5872.xml"/><Relationship Id="rId474" Type="http://schemas.openxmlformats.org/officeDocument/2006/relationships/customXml" Target="../ink/ink5883.xml"/><Relationship Id="rId106" Type="http://schemas.openxmlformats.org/officeDocument/2006/relationships/customXml" Target="../ink/ink5698.xml"/><Relationship Id="rId127" Type="http://schemas.openxmlformats.org/officeDocument/2006/relationships/image" Target="../media/image5666.png"/><Relationship Id="rId313" Type="http://schemas.openxmlformats.org/officeDocument/2006/relationships/image" Target="../media/image5757.png"/><Relationship Id="rId10" Type="http://schemas.openxmlformats.org/officeDocument/2006/relationships/customXml" Target="../ink/ink5650.xml"/><Relationship Id="rId31" Type="http://schemas.openxmlformats.org/officeDocument/2006/relationships/image" Target="../media/image5618.png"/><Relationship Id="rId52" Type="http://schemas.openxmlformats.org/officeDocument/2006/relationships/customXml" Target="../ink/ink5671.xml"/><Relationship Id="rId73" Type="http://schemas.openxmlformats.org/officeDocument/2006/relationships/image" Target="../media/image5639.png"/><Relationship Id="rId94" Type="http://schemas.openxmlformats.org/officeDocument/2006/relationships/customXml" Target="../ink/ink5692.xml"/><Relationship Id="rId148" Type="http://schemas.openxmlformats.org/officeDocument/2006/relationships/customXml" Target="../ink/ink5719.xml"/><Relationship Id="rId169" Type="http://schemas.openxmlformats.org/officeDocument/2006/relationships/image" Target="../media/image5687.png"/><Relationship Id="rId334" Type="http://schemas.openxmlformats.org/officeDocument/2006/relationships/image" Target="../media/image5766.png"/><Relationship Id="rId355" Type="http://schemas.openxmlformats.org/officeDocument/2006/relationships/customXml" Target="../ink/ink5823.xml"/><Relationship Id="rId376" Type="http://schemas.openxmlformats.org/officeDocument/2006/relationships/image" Target="../media/image5787.png"/><Relationship Id="rId397" Type="http://schemas.openxmlformats.org/officeDocument/2006/relationships/customXml" Target="../ink/ink5844.xml"/><Relationship Id="rId4" Type="http://schemas.openxmlformats.org/officeDocument/2006/relationships/customXml" Target="../ink/ink5647.xml"/><Relationship Id="rId180" Type="http://schemas.openxmlformats.org/officeDocument/2006/relationships/customXml" Target="../ink/ink5735.xml"/><Relationship Id="rId215" Type="http://schemas.openxmlformats.org/officeDocument/2006/relationships/image" Target="../media/image5709.png"/><Relationship Id="rId236" Type="http://schemas.openxmlformats.org/officeDocument/2006/relationships/customXml" Target="../ink/ink5763.xml"/><Relationship Id="rId257" Type="http://schemas.openxmlformats.org/officeDocument/2006/relationships/image" Target="../media/image5730.png"/><Relationship Id="rId278" Type="http://schemas.openxmlformats.org/officeDocument/2006/relationships/customXml" Target="../ink/ink5784.xml"/><Relationship Id="rId401" Type="http://schemas.openxmlformats.org/officeDocument/2006/relationships/customXml" Target="../ink/ink5846.xml"/><Relationship Id="rId422" Type="http://schemas.openxmlformats.org/officeDocument/2006/relationships/image" Target="../media/image5810.png"/><Relationship Id="rId443" Type="http://schemas.openxmlformats.org/officeDocument/2006/relationships/customXml" Target="../ink/ink5867.xml"/><Relationship Id="rId464" Type="http://schemas.openxmlformats.org/officeDocument/2006/relationships/customXml" Target="../ink/ink5878.xml"/><Relationship Id="rId303" Type="http://schemas.openxmlformats.org/officeDocument/2006/relationships/image" Target="../media/image5752.png"/><Relationship Id="rId485" Type="http://schemas.openxmlformats.org/officeDocument/2006/relationships/image" Target="../media/image5841.png"/><Relationship Id="rId42" Type="http://schemas.openxmlformats.org/officeDocument/2006/relationships/customXml" Target="../ink/ink5666.xml"/><Relationship Id="rId84" Type="http://schemas.openxmlformats.org/officeDocument/2006/relationships/customXml" Target="../ink/ink5687.xml"/><Relationship Id="rId138" Type="http://schemas.openxmlformats.org/officeDocument/2006/relationships/customXml" Target="../ink/ink5714.xml"/><Relationship Id="rId345" Type="http://schemas.openxmlformats.org/officeDocument/2006/relationships/customXml" Target="../ink/ink5818.xml"/><Relationship Id="rId387" Type="http://schemas.openxmlformats.org/officeDocument/2006/relationships/customXml" Target="../ink/ink5839.xml"/><Relationship Id="rId191" Type="http://schemas.openxmlformats.org/officeDocument/2006/relationships/image" Target="../media/image5698.png"/><Relationship Id="rId205" Type="http://schemas.openxmlformats.org/officeDocument/2006/relationships/image" Target="../media/image5704.png"/><Relationship Id="rId247" Type="http://schemas.openxmlformats.org/officeDocument/2006/relationships/image" Target="../media/image5725.png"/><Relationship Id="rId412" Type="http://schemas.openxmlformats.org/officeDocument/2006/relationships/image" Target="../media/image5805.png"/><Relationship Id="rId107" Type="http://schemas.openxmlformats.org/officeDocument/2006/relationships/image" Target="../media/image5656.png"/><Relationship Id="rId289" Type="http://schemas.openxmlformats.org/officeDocument/2006/relationships/image" Target="../media/image5745.png"/><Relationship Id="rId454" Type="http://schemas.openxmlformats.org/officeDocument/2006/relationships/image" Target="../media/image5826.png"/><Relationship Id="rId11" Type="http://schemas.openxmlformats.org/officeDocument/2006/relationships/image" Target="../media/image5609.png"/><Relationship Id="rId53" Type="http://schemas.openxmlformats.org/officeDocument/2006/relationships/image" Target="../media/image5629.png"/><Relationship Id="rId149" Type="http://schemas.openxmlformats.org/officeDocument/2006/relationships/image" Target="../media/image5677.png"/><Relationship Id="rId314" Type="http://schemas.openxmlformats.org/officeDocument/2006/relationships/customXml" Target="../ink/ink5802.xml"/><Relationship Id="rId356" Type="http://schemas.openxmlformats.org/officeDocument/2006/relationships/image" Target="../media/image5777.png"/><Relationship Id="rId398" Type="http://schemas.openxmlformats.org/officeDocument/2006/relationships/image" Target="../media/image5798.png"/><Relationship Id="rId95" Type="http://schemas.openxmlformats.org/officeDocument/2006/relationships/image" Target="../media/image5650.png"/><Relationship Id="rId160" Type="http://schemas.openxmlformats.org/officeDocument/2006/relationships/customXml" Target="../ink/ink5725.xml"/><Relationship Id="rId216" Type="http://schemas.openxmlformats.org/officeDocument/2006/relationships/customXml" Target="../ink/ink5753.xml"/><Relationship Id="rId423" Type="http://schemas.openxmlformats.org/officeDocument/2006/relationships/customXml" Target="../ink/ink5857.xml"/><Relationship Id="rId258" Type="http://schemas.openxmlformats.org/officeDocument/2006/relationships/customXml" Target="../ink/ink5774.xml"/><Relationship Id="rId465" Type="http://schemas.openxmlformats.org/officeDocument/2006/relationships/image" Target="../media/image5831.png"/><Relationship Id="rId22" Type="http://schemas.openxmlformats.org/officeDocument/2006/relationships/customXml" Target="../ink/ink5656.xml"/><Relationship Id="rId64" Type="http://schemas.openxmlformats.org/officeDocument/2006/relationships/customXml" Target="../ink/ink5677.xml"/><Relationship Id="rId118" Type="http://schemas.openxmlformats.org/officeDocument/2006/relationships/customXml" Target="../ink/ink5704.xml"/><Relationship Id="rId325" Type="http://schemas.openxmlformats.org/officeDocument/2006/relationships/image" Target="../media/image5763.png"/><Relationship Id="rId367" Type="http://schemas.openxmlformats.org/officeDocument/2006/relationships/customXml" Target="../ink/ink5829.xml"/><Relationship Id="rId171" Type="http://schemas.openxmlformats.org/officeDocument/2006/relationships/image" Target="../media/image5688.png"/><Relationship Id="rId227" Type="http://schemas.openxmlformats.org/officeDocument/2006/relationships/image" Target="../media/image5715.png"/><Relationship Id="rId269" Type="http://schemas.openxmlformats.org/officeDocument/2006/relationships/image" Target="../media/image5736.png"/><Relationship Id="rId434" Type="http://schemas.openxmlformats.org/officeDocument/2006/relationships/image" Target="../media/image5816.png"/><Relationship Id="rId476" Type="http://schemas.openxmlformats.org/officeDocument/2006/relationships/customXml" Target="../ink/ink5884.xml"/><Relationship Id="rId33" Type="http://schemas.openxmlformats.org/officeDocument/2006/relationships/image" Target="../media/image5619.png"/><Relationship Id="rId129" Type="http://schemas.openxmlformats.org/officeDocument/2006/relationships/image" Target="../media/image5667.png"/><Relationship Id="rId280" Type="http://schemas.openxmlformats.org/officeDocument/2006/relationships/customXml" Target="../ink/ink5785.xml"/><Relationship Id="rId336" Type="http://schemas.openxmlformats.org/officeDocument/2006/relationships/image" Target="../media/image5767.png"/><Relationship Id="rId75" Type="http://schemas.openxmlformats.org/officeDocument/2006/relationships/image" Target="../media/image5640.png"/><Relationship Id="rId140" Type="http://schemas.openxmlformats.org/officeDocument/2006/relationships/customXml" Target="../ink/ink5715.xml"/><Relationship Id="rId182" Type="http://schemas.openxmlformats.org/officeDocument/2006/relationships/customXml" Target="../ink/ink5736.xml"/><Relationship Id="rId378" Type="http://schemas.openxmlformats.org/officeDocument/2006/relationships/image" Target="../media/image5788.png"/><Relationship Id="rId403" Type="http://schemas.openxmlformats.org/officeDocument/2006/relationships/customXml" Target="../ink/ink5847.xml"/><Relationship Id="rId6" Type="http://schemas.openxmlformats.org/officeDocument/2006/relationships/customXml" Target="../ink/ink5648.xml"/><Relationship Id="rId238" Type="http://schemas.openxmlformats.org/officeDocument/2006/relationships/customXml" Target="../ink/ink5764.xml"/><Relationship Id="rId445" Type="http://schemas.openxmlformats.org/officeDocument/2006/relationships/customXml" Target="../ink/ink5868.xml"/><Relationship Id="rId291" Type="http://schemas.openxmlformats.org/officeDocument/2006/relationships/image" Target="../media/image5746.png"/><Relationship Id="rId305" Type="http://schemas.openxmlformats.org/officeDocument/2006/relationships/image" Target="../media/image5753.png"/><Relationship Id="rId347" Type="http://schemas.openxmlformats.org/officeDocument/2006/relationships/customXml" Target="../ink/ink5819.xml"/><Relationship Id="rId44" Type="http://schemas.openxmlformats.org/officeDocument/2006/relationships/customXml" Target="../ink/ink5667.xml"/><Relationship Id="rId86" Type="http://schemas.openxmlformats.org/officeDocument/2006/relationships/customXml" Target="../ink/ink5688.xml"/><Relationship Id="rId151" Type="http://schemas.openxmlformats.org/officeDocument/2006/relationships/image" Target="../media/image5678.png"/><Relationship Id="rId389" Type="http://schemas.openxmlformats.org/officeDocument/2006/relationships/customXml" Target="../ink/ink5840.xml"/><Relationship Id="rId193" Type="http://schemas.openxmlformats.org/officeDocument/2006/relationships/image" Target="../media/image5699.png"/><Relationship Id="rId207" Type="http://schemas.openxmlformats.org/officeDocument/2006/relationships/image" Target="../media/image5705.png"/><Relationship Id="rId249" Type="http://schemas.openxmlformats.org/officeDocument/2006/relationships/image" Target="../media/image5726.png"/><Relationship Id="rId414" Type="http://schemas.openxmlformats.org/officeDocument/2006/relationships/image" Target="../media/image5806.png"/><Relationship Id="rId456" Type="http://schemas.openxmlformats.org/officeDocument/2006/relationships/image" Target="../media/image5827.png"/><Relationship Id="rId13" Type="http://schemas.openxmlformats.org/officeDocument/2006/relationships/image" Target="../media/image5610.png"/><Relationship Id="rId109" Type="http://schemas.openxmlformats.org/officeDocument/2006/relationships/image" Target="../media/image5657.png"/><Relationship Id="rId260" Type="http://schemas.openxmlformats.org/officeDocument/2006/relationships/customXml" Target="../ink/ink5775.xml"/><Relationship Id="rId316" Type="http://schemas.openxmlformats.org/officeDocument/2006/relationships/customXml" Target="../ink/ink5803.xml"/><Relationship Id="rId55" Type="http://schemas.openxmlformats.org/officeDocument/2006/relationships/image" Target="../media/image5630.png"/><Relationship Id="rId97" Type="http://schemas.openxmlformats.org/officeDocument/2006/relationships/image" Target="../media/image5651.png"/><Relationship Id="rId120" Type="http://schemas.openxmlformats.org/officeDocument/2006/relationships/customXml" Target="../ink/ink5705.xml"/><Relationship Id="rId358" Type="http://schemas.openxmlformats.org/officeDocument/2006/relationships/image" Target="../media/image5778.png"/><Relationship Id="rId162" Type="http://schemas.openxmlformats.org/officeDocument/2006/relationships/customXml" Target="../ink/ink5726.xml"/><Relationship Id="rId218" Type="http://schemas.openxmlformats.org/officeDocument/2006/relationships/customXml" Target="../ink/ink5754.xml"/><Relationship Id="rId425" Type="http://schemas.openxmlformats.org/officeDocument/2006/relationships/customXml" Target="../ink/ink5858.xml"/><Relationship Id="rId467" Type="http://schemas.openxmlformats.org/officeDocument/2006/relationships/image" Target="../media/image5832.png"/><Relationship Id="rId271" Type="http://schemas.openxmlformats.org/officeDocument/2006/relationships/image" Target="../media/image5737.png"/><Relationship Id="rId24" Type="http://schemas.openxmlformats.org/officeDocument/2006/relationships/customXml" Target="../ink/ink5657.xml"/><Relationship Id="rId66" Type="http://schemas.openxmlformats.org/officeDocument/2006/relationships/customXml" Target="../ink/ink5678.xml"/><Relationship Id="rId131" Type="http://schemas.openxmlformats.org/officeDocument/2006/relationships/image" Target="../media/image5668.png"/><Relationship Id="rId327" Type="http://schemas.openxmlformats.org/officeDocument/2006/relationships/image" Target="../media/image5764.png"/><Relationship Id="rId369" Type="http://schemas.openxmlformats.org/officeDocument/2006/relationships/customXml" Target="../ink/ink5830.xml"/><Relationship Id="rId173" Type="http://schemas.openxmlformats.org/officeDocument/2006/relationships/image" Target="../media/image5689.png"/><Relationship Id="rId229" Type="http://schemas.openxmlformats.org/officeDocument/2006/relationships/image" Target="../media/image5716.png"/><Relationship Id="rId380" Type="http://schemas.openxmlformats.org/officeDocument/2006/relationships/image" Target="../media/image5789.png"/><Relationship Id="rId436" Type="http://schemas.openxmlformats.org/officeDocument/2006/relationships/image" Target="../media/image5817.png"/><Relationship Id="rId240" Type="http://schemas.openxmlformats.org/officeDocument/2006/relationships/customXml" Target="../ink/ink5765.xml"/><Relationship Id="rId478" Type="http://schemas.openxmlformats.org/officeDocument/2006/relationships/customXml" Target="../ink/ink5885.xml"/><Relationship Id="rId35" Type="http://schemas.openxmlformats.org/officeDocument/2006/relationships/image" Target="../media/image5620.png"/><Relationship Id="rId77" Type="http://schemas.openxmlformats.org/officeDocument/2006/relationships/image" Target="../media/image5641.png"/><Relationship Id="rId100" Type="http://schemas.openxmlformats.org/officeDocument/2006/relationships/customXml" Target="../ink/ink5695.xml"/><Relationship Id="rId282" Type="http://schemas.openxmlformats.org/officeDocument/2006/relationships/customXml" Target="../ink/ink5786.xml"/><Relationship Id="rId338" Type="http://schemas.openxmlformats.org/officeDocument/2006/relationships/image" Target="../media/image5768.png"/><Relationship Id="rId8" Type="http://schemas.openxmlformats.org/officeDocument/2006/relationships/customXml" Target="../ink/ink5649.xml"/><Relationship Id="rId142" Type="http://schemas.openxmlformats.org/officeDocument/2006/relationships/customXml" Target="../ink/ink5716.xml"/><Relationship Id="rId184" Type="http://schemas.openxmlformats.org/officeDocument/2006/relationships/customXml" Target="../ink/ink5737.xml"/><Relationship Id="rId391" Type="http://schemas.openxmlformats.org/officeDocument/2006/relationships/customXml" Target="../ink/ink5841.xml"/><Relationship Id="rId405" Type="http://schemas.openxmlformats.org/officeDocument/2006/relationships/customXml" Target="../ink/ink5848.xml"/><Relationship Id="rId447" Type="http://schemas.openxmlformats.org/officeDocument/2006/relationships/customXml" Target="../ink/ink5869.xml"/><Relationship Id="rId251" Type="http://schemas.openxmlformats.org/officeDocument/2006/relationships/image" Target="../media/image5727.png"/><Relationship Id="rId46" Type="http://schemas.openxmlformats.org/officeDocument/2006/relationships/customXml" Target="../ink/ink5668.xml"/><Relationship Id="rId293" Type="http://schemas.openxmlformats.org/officeDocument/2006/relationships/image" Target="../media/image5747.png"/><Relationship Id="rId307" Type="http://schemas.openxmlformats.org/officeDocument/2006/relationships/image" Target="../media/image5754.png"/><Relationship Id="rId349" Type="http://schemas.openxmlformats.org/officeDocument/2006/relationships/customXml" Target="../ink/ink5820.xml"/><Relationship Id="rId88" Type="http://schemas.openxmlformats.org/officeDocument/2006/relationships/customXml" Target="../ink/ink5689.xml"/><Relationship Id="rId111" Type="http://schemas.openxmlformats.org/officeDocument/2006/relationships/image" Target="../media/image5658.png"/><Relationship Id="rId153" Type="http://schemas.openxmlformats.org/officeDocument/2006/relationships/image" Target="../media/image5679.png"/><Relationship Id="rId195" Type="http://schemas.openxmlformats.org/officeDocument/2006/relationships/image" Target="../media/image5700.png"/><Relationship Id="rId209" Type="http://schemas.openxmlformats.org/officeDocument/2006/relationships/image" Target="../media/image5706.png"/><Relationship Id="rId360" Type="http://schemas.openxmlformats.org/officeDocument/2006/relationships/image" Target="../media/image5779.png"/><Relationship Id="rId416" Type="http://schemas.openxmlformats.org/officeDocument/2006/relationships/image" Target="../media/image5807.png"/><Relationship Id="rId220" Type="http://schemas.openxmlformats.org/officeDocument/2006/relationships/customXml" Target="../ink/ink5755.xml"/><Relationship Id="rId458" Type="http://schemas.openxmlformats.org/officeDocument/2006/relationships/image" Target="../media/image5828.png"/><Relationship Id="rId15" Type="http://schemas.openxmlformats.org/officeDocument/2006/relationships/image" Target="../media/image5611.png"/><Relationship Id="rId57" Type="http://schemas.openxmlformats.org/officeDocument/2006/relationships/image" Target="../media/image5631.png"/><Relationship Id="rId262" Type="http://schemas.openxmlformats.org/officeDocument/2006/relationships/customXml" Target="../ink/ink5776.xml"/><Relationship Id="rId318" Type="http://schemas.openxmlformats.org/officeDocument/2006/relationships/customXml" Target="../ink/ink5804.xml"/><Relationship Id="rId99" Type="http://schemas.openxmlformats.org/officeDocument/2006/relationships/image" Target="../media/image5652.png"/><Relationship Id="rId122" Type="http://schemas.openxmlformats.org/officeDocument/2006/relationships/customXml" Target="../ink/ink5706.xml"/><Relationship Id="rId164" Type="http://schemas.openxmlformats.org/officeDocument/2006/relationships/customXml" Target="../ink/ink5727.xml"/><Relationship Id="rId371" Type="http://schemas.openxmlformats.org/officeDocument/2006/relationships/customXml" Target="../ink/ink5831.xml"/><Relationship Id="rId427" Type="http://schemas.openxmlformats.org/officeDocument/2006/relationships/customXml" Target="../ink/ink5859.xml"/><Relationship Id="rId469" Type="http://schemas.openxmlformats.org/officeDocument/2006/relationships/image" Target="../media/image5833.png"/><Relationship Id="rId26" Type="http://schemas.openxmlformats.org/officeDocument/2006/relationships/customXml" Target="../ink/ink5658.xml"/><Relationship Id="rId231" Type="http://schemas.openxmlformats.org/officeDocument/2006/relationships/image" Target="../media/image5717.png"/><Relationship Id="rId273" Type="http://schemas.openxmlformats.org/officeDocument/2006/relationships/image" Target="../media/image515.png"/><Relationship Id="rId329" Type="http://schemas.openxmlformats.org/officeDocument/2006/relationships/image" Target="../media/image5765.png"/><Relationship Id="rId480" Type="http://schemas.openxmlformats.org/officeDocument/2006/relationships/customXml" Target="../ink/ink5886.xml"/><Relationship Id="rId68" Type="http://schemas.openxmlformats.org/officeDocument/2006/relationships/customXml" Target="../ink/ink5679.xml"/><Relationship Id="rId133" Type="http://schemas.openxmlformats.org/officeDocument/2006/relationships/image" Target="../media/image5669.png"/><Relationship Id="rId175" Type="http://schemas.openxmlformats.org/officeDocument/2006/relationships/image" Target="../media/image5690.png"/><Relationship Id="rId340" Type="http://schemas.openxmlformats.org/officeDocument/2006/relationships/image" Target="../media/image5769.png"/><Relationship Id="rId200" Type="http://schemas.openxmlformats.org/officeDocument/2006/relationships/customXml" Target="../ink/ink5745.xml"/><Relationship Id="rId382" Type="http://schemas.openxmlformats.org/officeDocument/2006/relationships/image" Target="../media/image5790.png"/><Relationship Id="rId438" Type="http://schemas.openxmlformats.org/officeDocument/2006/relationships/image" Target="../media/image5818.png"/><Relationship Id="rId242" Type="http://schemas.openxmlformats.org/officeDocument/2006/relationships/customXml" Target="../ink/ink5766.xml"/><Relationship Id="rId284" Type="http://schemas.openxmlformats.org/officeDocument/2006/relationships/customXml" Target="../ink/ink5787.xml"/><Relationship Id="rId37" Type="http://schemas.openxmlformats.org/officeDocument/2006/relationships/image" Target="../media/image5621.png"/><Relationship Id="rId79" Type="http://schemas.openxmlformats.org/officeDocument/2006/relationships/image" Target="../media/image5642.png"/><Relationship Id="rId102" Type="http://schemas.openxmlformats.org/officeDocument/2006/relationships/customXml" Target="../ink/ink5696.xml"/><Relationship Id="rId144" Type="http://schemas.openxmlformats.org/officeDocument/2006/relationships/customXml" Target="../ink/ink5717.xml"/><Relationship Id="rId90" Type="http://schemas.openxmlformats.org/officeDocument/2006/relationships/customXml" Target="../ink/ink5690.xml"/><Relationship Id="rId186" Type="http://schemas.openxmlformats.org/officeDocument/2006/relationships/customXml" Target="../ink/ink5738.xml"/><Relationship Id="rId351" Type="http://schemas.openxmlformats.org/officeDocument/2006/relationships/customXml" Target="../ink/ink5821.xml"/><Relationship Id="rId393" Type="http://schemas.openxmlformats.org/officeDocument/2006/relationships/customXml" Target="../ink/ink5842.xml"/><Relationship Id="rId407" Type="http://schemas.openxmlformats.org/officeDocument/2006/relationships/customXml" Target="../ink/ink5849.xml"/><Relationship Id="rId449" Type="http://schemas.openxmlformats.org/officeDocument/2006/relationships/customXml" Target="../ink/ink5870.xml"/><Relationship Id="rId211" Type="http://schemas.openxmlformats.org/officeDocument/2006/relationships/image" Target="../media/image5707.png"/><Relationship Id="rId253" Type="http://schemas.openxmlformats.org/officeDocument/2006/relationships/image" Target="../media/image5728.png"/><Relationship Id="rId295" Type="http://schemas.openxmlformats.org/officeDocument/2006/relationships/image" Target="../media/image5748.png"/><Relationship Id="rId309" Type="http://schemas.openxmlformats.org/officeDocument/2006/relationships/image" Target="../media/image5755.png"/><Relationship Id="rId460" Type="http://schemas.openxmlformats.org/officeDocument/2006/relationships/image" Target="../media/image5829.png"/><Relationship Id="rId48" Type="http://schemas.openxmlformats.org/officeDocument/2006/relationships/customXml" Target="../ink/ink5669.xml"/><Relationship Id="rId113" Type="http://schemas.openxmlformats.org/officeDocument/2006/relationships/image" Target="../media/image5659.png"/><Relationship Id="rId320" Type="http://schemas.openxmlformats.org/officeDocument/2006/relationships/customXml" Target="../ink/ink5805.xml"/><Relationship Id="rId155" Type="http://schemas.openxmlformats.org/officeDocument/2006/relationships/image" Target="../media/image5680.png"/><Relationship Id="rId197" Type="http://schemas.openxmlformats.org/officeDocument/2006/relationships/image" Target="../media/image5701.png"/><Relationship Id="rId362" Type="http://schemas.openxmlformats.org/officeDocument/2006/relationships/image" Target="../media/image5780.png"/><Relationship Id="rId418" Type="http://schemas.openxmlformats.org/officeDocument/2006/relationships/image" Target="../media/image5808.png"/><Relationship Id="rId222" Type="http://schemas.openxmlformats.org/officeDocument/2006/relationships/customXml" Target="../ink/ink5756.xml"/><Relationship Id="rId264" Type="http://schemas.openxmlformats.org/officeDocument/2006/relationships/customXml" Target="../ink/ink5777.xml"/><Relationship Id="rId471" Type="http://schemas.openxmlformats.org/officeDocument/2006/relationships/image" Target="../media/image5834.png"/><Relationship Id="rId17" Type="http://schemas.openxmlformats.org/officeDocument/2006/relationships/image" Target="../media/image5612.png"/><Relationship Id="rId59" Type="http://schemas.openxmlformats.org/officeDocument/2006/relationships/image" Target="../media/image5632.png"/><Relationship Id="rId124" Type="http://schemas.openxmlformats.org/officeDocument/2006/relationships/customXml" Target="../ink/ink5707.xml"/><Relationship Id="rId70" Type="http://schemas.openxmlformats.org/officeDocument/2006/relationships/customXml" Target="../ink/ink5680.xml"/><Relationship Id="rId166" Type="http://schemas.openxmlformats.org/officeDocument/2006/relationships/customXml" Target="../ink/ink5728.xml"/><Relationship Id="rId331" Type="http://schemas.openxmlformats.org/officeDocument/2006/relationships/customXml" Target="../ink/ink5811.xml"/><Relationship Id="rId373" Type="http://schemas.openxmlformats.org/officeDocument/2006/relationships/customXml" Target="../ink/ink5832.xml"/><Relationship Id="rId429" Type="http://schemas.openxmlformats.org/officeDocument/2006/relationships/customXml" Target="../ink/ink586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718.png"/><Relationship Id="rId440" Type="http://schemas.openxmlformats.org/officeDocument/2006/relationships/image" Target="../media/image5819.png"/><Relationship Id="rId28" Type="http://schemas.openxmlformats.org/officeDocument/2006/relationships/customXml" Target="../ink/ink5659.xml"/><Relationship Id="rId275" Type="http://schemas.openxmlformats.org/officeDocument/2006/relationships/image" Target="../media/image5738.png"/><Relationship Id="rId300" Type="http://schemas.openxmlformats.org/officeDocument/2006/relationships/customXml" Target="../ink/ink5795.xml"/><Relationship Id="rId482" Type="http://schemas.openxmlformats.org/officeDocument/2006/relationships/customXml" Target="../ink/ink5887.xml"/><Relationship Id="rId81" Type="http://schemas.openxmlformats.org/officeDocument/2006/relationships/image" Target="../media/image5643.png"/><Relationship Id="rId135" Type="http://schemas.openxmlformats.org/officeDocument/2006/relationships/image" Target="../media/image5670.png"/><Relationship Id="rId177" Type="http://schemas.openxmlformats.org/officeDocument/2006/relationships/image" Target="../media/image5691.png"/><Relationship Id="rId342" Type="http://schemas.openxmlformats.org/officeDocument/2006/relationships/image" Target="../media/image5770.png"/><Relationship Id="rId384" Type="http://schemas.openxmlformats.org/officeDocument/2006/relationships/image" Target="../media/image5791.png"/><Relationship Id="rId202" Type="http://schemas.openxmlformats.org/officeDocument/2006/relationships/customXml" Target="../ink/ink5746.xml"/><Relationship Id="rId244" Type="http://schemas.openxmlformats.org/officeDocument/2006/relationships/customXml" Target="../ink/ink5767.xml"/><Relationship Id="rId39" Type="http://schemas.openxmlformats.org/officeDocument/2006/relationships/image" Target="../media/image5622.png"/><Relationship Id="rId286" Type="http://schemas.openxmlformats.org/officeDocument/2006/relationships/customXml" Target="../ink/ink5788.xml"/><Relationship Id="rId451" Type="http://schemas.openxmlformats.org/officeDocument/2006/relationships/customXml" Target="../ink/ink5871.xml"/><Relationship Id="rId50" Type="http://schemas.openxmlformats.org/officeDocument/2006/relationships/customXml" Target="../ink/ink5670.xml"/><Relationship Id="rId104" Type="http://schemas.openxmlformats.org/officeDocument/2006/relationships/customXml" Target="../ink/ink5697.xml"/><Relationship Id="rId146" Type="http://schemas.openxmlformats.org/officeDocument/2006/relationships/customXml" Target="../ink/ink5718.xml"/><Relationship Id="rId188" Type="http://schemas.openxmlformats.org/officeDocument/2006/relationships/customXml" Target="../ink/ink5739.xml"/><Relationship Id="rId311" Type="http://schemas.openxmlformats.org/officeDocument/2006/relationships/image" Target="../media/image5756.png"/><Relationship Id="rId353" Type="http://schemas.openxmlformats.org/officeDocument/2006/relationships/customXml" Target="../ink/ink5822.xml"/><Relationship Id="rId395" Type="http://schemas.openxmlformats.org/officeDocument/2006/relationships/customXml" Target="../ink/ink5843.xml"/><Relationship Id="rId409" Type="http://schemas.openxmlformats.org/officeDocument/2006/relationships/customXml" Target="../ink/ink5850.xml"/><Relationship Id="rId92" Type="http://schemas.openxmlformats.org/officeDocument/2006/relationships/customXml" Target="../ink/ink5691.xml"/><Relationship Id="rId213" Type="http://schemas.openxmlformats.org/officeDocument/2006/relationships/image" Target="../media/image5708.png"/><Relationship Id="rId420" Type="http://schemas.openxmlformats.org/officeDocument/2006/relationships/image" Target="../media/image5809.png"/><Relationship Id="rId255" Type="http://schemas.openxmlformats.org/officeDocument/2006/relationships/image" Target="../media/image5729.png"/><Relationship Id="rId297" Type="http://schemas.openxmlformats.org/officeDocument/2006/relationships/image" Target="../media/image5749.png"/><Relationship Id="rId462" Type="http://schemas.openxmlformats.org/officeDocument/2006/relationships/customXml" Target="../ink/ink5877.xml"/><Relationship Id="rId115" Type="http://schemas.openxmlformats.org/officeDocument/2006/relationships/image" Target="../media/image5660.png"/><Relationship Id="rId157" Type="http://schemas.openxmlformats.org/officeDocument/2006/relationships/image" Target="../media/image5681.png"/><Relationship Id="rId322" Type="http://schemas.openxmlformats.org/officeDocument/2006/relationships/customXml" Target="../ink/ink5806.xml"/><Relationship Id="rId364" Type="http://schemas.openxmlformats.org/officeDocument/2006/relationships/image" Target="../media/image5781.png"/><Relationship Id="rId61" Type="http://schemas.openxmlformats.org/officeDocument/2006/relationships/image" Target="../media/image5633.png"/><Relationship Id="rId199" Type="http://schemas.openxmlformats.org/officeDocument/2006/relationships/image" Target="../media/image94.png"/><Relationship Id="rId19" Type="http://schemas.openxmlformats.org/officeDocument/2006/relationships/image" Target="../media/image800.png"/><Relationship Id="rId224" Type="http://schemas.openxmlformats.org/officeDocument/2006/relationships/customXml" Target="../ink/ink5757.xml"/><Relationship Id="rId266" Type="http://schemas.openxmlformats.org/officeDocument/2006/relationships/customXml" Target="../ink/ink5778.xml"/><Relationship Id="rId431" Type="http://schemas.openxmlformats.org/officeDocument/2006/relationships/customXml" Target="../ink/ink5861.xml"/><Relationship Id="rId473" Type="http://schemas.openxmlformats.org/officeDocument/2006/relationships/image" Target="../media/image5835.png"/><Relationship Id="rId30" Type="http://schemas.openxmlformats.org/officeDocument/2006/relationships/customXml" Target="../ink/ink5660.xml"/><Relationship Id="rId126" Type="http://schemas.openxmlformats.org/officeDocument/2006/relationships/customXml" Target="../ink/ink5708.xml"/><Relationship Id="rId168" Type="http://schemas.openxmlformats.org/officeDocument/2006/relationships/customXml" Target="../ink/ink5729.xml"/><Relationship Id="rId333" Type="http://schemas.openxmlformats.org/officeDocument/2006/relationships/customXml" Target="../ink/ink5812.xml"/><Relationship Id="rId72" Type="http://schemas.openxmlformats.org/officeDocument/2006/relationships/customXml" Target="../ink/ink5681.xml"/><Relationship Id="rId375" Type="http://schemas.openxmlformats.org/officeDocument/2006/relationships/customXml" Target="../ink/ink5833.xml"/><Relationship Id="rId3" Type="http://schemas.openxmlformats.org/officeDocument/2006/relationships/image" Target="../media/image5605.png"/><Relationship Id="rId235" Type="http://schemas.openxmlformats.org/officeDocument/2006/relationships/image" Target="../media/image5719.png"/><Relationship Id="rId277" Type="http://schemas.openxmlformats.org/officeDocument/2006/relationships/image" Target="../media/image5739.png"/><Relationship Id="rId400" Type="http://schemas.openxmlformats.org/officeDocument/2006/relationships/image" Target="../media/image5799.png"/><Relationship Id="rId442" Type="http://schemas.openxmlformats.org/officeDocument/2006/relationships/image" Target="../media/image5820.png"/><Relationship Id="rId484" Type="http://schemas.openxmlformats.org/officeDocument/2006/relationships/customXml" Target="../ink/ink5888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99.png"/><Relationship Id="rId21" Type="http://schemas.openxmlformats.org/officeDocument/2006/relationships/image" Target="../media/image5851.png"/><Relationship Id="rId63" Type="http://schemas.openxmlformats.org/officeDocument/2006/relationships/image" Target="../media/image5872.png"/><Relationship Id="rId159" Type="http://schemas.openxmlformats.org/officeDocument/2006/relationships/image" Target="../media/image5919.png"/><Relationship Id="rId170" Type="http://schemas.openxmlformats.org/officeDocument/2006/relationships/customXml" Target="../ink/ink5973.xml"/><Relationship Id="rId226" Type="http://schemas.openxmlformats.org/officeDocument/2006/relationships/customXml" Target="../ink/ink6001.xml"/><Relationship Id="rId268" Type="http://schemas.openxmlformats.org/officeDocument/2006/relationships/customXml" Target="../ink/ink6022.xml"/><Relationship Id="rId32" Type="http://schemas.openxmlformats.org/officeDocument/2006/relationships/customXml" Target="../ink/ink5904.xml"/><Relationship Id="rId74" Type="http://schemas.openxmlformats.org/officeDocument/2006/relationships/customXml" Target="../ink/ink5925.xml"/><Relationship Id="rId128" Type="http://schemas.openxmlformats.org/officeDocument/2006/relationships/customXml" Target="../ink/ink5952.xml"/><Relationship Id="rId5" Type="http://schemas.openxmlformats.org/officeDocument/2006/relationships/image" Target="../media/image5843.png"/><Relationship Id="rId181" Type="http://schemas.openxmlformats.org/officeDocument/2006/relationships/image" Target="../media/image5930.png"/><Relationship Id="rId237" Type="http://schemas.openxmlformats.org/officeDocument/2006/relationships/image" Target="../media/image5958.png"/><Relationship Id="rId279" Type="http://schemas.openxmlformats.org/officeDocument/2006/relationships/image" Target="../media/image5979.png"/><Relationship Id="rId43" Type="http://schemas.openxmlformats.org/officeDocument/2006/relationships/image" Target="../media/image5862.png"/><Relationship Id="rId139" Type="http://schemas.openxmlformats.org/officeDocument/2006/relationships/image" Target="../media/image5910.png"/><Relationship Id="rId290" Type="http://schemas.openxmlformats.org/officeDocument/2006/relationships/customXml" Target="../ink/ink6033.xml"/><Relationship Id="rId85" Type="http://schemas.openxmlformats.org/officeDocument/2006/relationships/image" Target="../media/image5883.png"/><Relationship Id="rId150" Type="http://schemas.openxmlformats.org/officeDocument/2006/relationships/customXml" Target="../ink/ink5963.xml"/><Relationship Id="rId192" Type="http://schemas.openxmlformats.org/officeDocument/2006/relationships/customXml" Target="../ink/ink5984.xml"/><Relationship Id="rId206" Type="http://schemas.openxmlformats.org/officeDocument/2006/relationships/customXml" Target="../ink/ink5991.xml"/><Relationship Id="rId248" Type="http://schemas.openxmlformats.org/officeDocument/2006/relationships/customXml" Target="../ink/ink6012.xml"/><Relationship Id="rId12" Type="http://schemas.openxmlformats.org/officeDocument/2006/relationships/customXml" Target="../ink/ink5894.xml"/><Relationship Id="rId108" Type="http://schemas.openxmlformats.org/officeDocument/2006/relationships/customXml" Target="../ink/ink5942.xml"/><Relationship Id="rId54" Type="http://schemas.openxmlformats.org/officeDocument/2006/relationships/customXml" Target="../ink/ink5915.xml"/><Relationship Id="rId75" Type="http://schemas.openxmlformats.org/officeDocument/2006/relationships/image" Target="../media/image5878.png"/><Relationship Id="rId96" Type="http://schemas.openxmlformats.org/officeDocument/2006/relationships/customXml" Target="../ink/ink5936.xml"/><Relationship Id="rId140" Type="http://schemas.openxmlformats.org/officeDocument/2006/relationships/customXml" Target="../ink/ink5958.xml"/><Relationship Id="rId161" Type="http://schemas.openxmlformats.org/officeDocument/2006/relationships/image" Target="../media/image5920.png"/><Relationship Id="rId182" Type="http://schemas.openxmlformats.org/officeDocument/2006/relationships/customXml" Target="../ink/ink5979.xml"/><Relationship Id="rId217" Type="http://schemas.openxmlformats.org/officeDocument/2006/relationships/image" Target="../media/image5948.png"/><Relationship Id="rId6" Type="http://schemas.openxmlformats.org/officeDocument/2006/relationships/customXml" Target="../ink/ink5891.xml"/><Relationship Id="rId238" Type="http://schemas.openxmlformats.org/officeDocument/2006/relationships/customXml" Target="../ink/ink6007.xml"/><Relationship Id="rId259" Type="http://schemas.openxmlformats.org/officeDocument/2006/relationships/image" Target="../media/image5969.png"/><Relationship Id="rId23" Type="http://schemas.openxmlformats.org/officeDocument/2006/relationships/image" Target="../media/image5852.png"/><Relationship Id="rId119" Type="http://schemas.openxmlformats.org/officeDocument/2006/relationships/image" Target="../media/image5900.png"/><Relationship Id="rId270" Type="http://schemas.openxmlformats.org/officeDocument/2006/relationships/customXml" Target="../ink/ink6023.xml"/><Relationship Id="rId291" Type="http://schemas.openxmlformats.org/officeDocument/2006/relationships/image" Target="../media/image5985.png"/><Relationship Id="rId44" Type="http://schemas.openxmlformats.org/officeDocument/2006/relationships/customXml" Target="../ink/ink5910.xml"/><Relationship Id="rId65" Type="http://schemas.openxmlformats.org/officeDocument/2006/relationships/image" Target="../media/image5873.png"/><Relationship Id="rId86" Type="http://schemas.openxmlformats.org/officeDocument/2006/relationships/customXml" Target="../ink/ink5931.xml"/><Relationship Id="rId130" Type="http://schemas.openxmlformats.org/officeDocument/2006/relationships/customXml" Target="../ink/ink5953.xml"/><Relationship Id="rId151" Type="http://schemas.openxmlformats.org/officeDocument/2006/relationships/image" Target="../media/image5915.png"/><Relationship Id="rId172" Type="http://schemas.openxmlformats.org/officeDocument/2006/relationships/customXml" Target="../ink/ink5974.xml"/><Relationship Id="rId193" Type="http://schemas.openxmlformats.org/officeDocument/2006/relationships/image" Target="../media/image5936.png"/><Relationship Id="rId207" Type="http://schemas.openxmlformats.org/officeDocument/2006/relationships/image" Target="../media/image5943.png"/><Relationship Id="rId228" Type="http://schemas.openxmlformats.org/officeDocument/2006/relationships/customXml" Target="../ink/ink6002.xml"/><Relationship Id="rId249" Type="http://schemas.openxmlformats.org/officeDocument/2006/relationships/image" Target="../media/image5964.png"/><Relationship Id="rId13" Type="http://schemas.openxmlformats.org/officeDocument/2006/relationships/image" Target="../media/image5847.png"/><Relationship Id="rId109" Type="http://schemas.openxmlformats.org/officeDocument/2006/relationships/image" Target="../media/image5895.png"/><Relationship Id="rId260" Type="http://schemas.openxmlformats.org/officeDocument/2006/relationships/customXml" Target="../ink/ink6018.xml"/><Relationship Id="rId281" Type="http://schemas.openxmlformats.org/officeDocument/2006/relationships/image" Target="../media/image5980.png"/><Relationship Id="rId34" Type="http://schemas.openxmlformats.org/officeDocument/2006/relationships/customXml" Target="../ink/ink5905.xml"/><Relationship Id="rId55" Type="http://schemas.openxmlformats.org/officeDocument/2006/relationships/image" Target="../media/image5868.png"/><Relationship Id="rId76" Type="http://schemas.openxmlformats.org/officeDocument/2006/relationships/customXml" Target="../ink/ink5926.xml"/><Relationship Id="rId97" Type="http://schemas.openxmlformats.org/officeDocument/2006/relationships/image" Target="../media/image5889.png"/><Relationship Id="rId120" Type="http://schemas.openxmlformats.org/officeDocument/2006/relationships/customXml" Target="../ink/ink5948.xml"/><Relationship Id="rId141" Type="http://schemas.openxmlformats.org/officeDocument/2006/relationships/image" Target="../media/image5911.png"/><Relationship Id="rId7" Type="http://schemas.openxmlformats.org/officeDocument/2006/relationships/image" Target="../media/image5844.png"/><Relationship Id="rId162" Type="http://schemas.openxmlformats.org/officeDocument/2006/relationships/customXml" Target="../ink/ink5969.xml"/><Relationship Id="rId183" Type="http://schemas.openxmlformats.org/officeDocument/2006/relationships/image" Target="../media/image5931.png"/><Relationship Id="rId218" Type="http://schemas.openxmlformats.org/officeDocument/2006/relationships/customXml" Target="../ink/ink5997.xml"/><Relationship Id="rId239" Type="http://schemas.openxmlformats.org/officeDocument/2006/relationships/image" Target="../media/image5959.png"/><Relationship Id="rId250" Type="http://schemas.openxmlformats.org/officeDocument/2006/relationships/customXml" Target="../ink/ink6013.xml"/><Relationship Id="rId271" Type="http://schemas.openxmlformats.org/officeDocument/2006/relationships/image" Target="../media/image5975.png"/><Relationship Id="rId292" Type="http://schemas.openxmlformats.org/officeDocument/2006/relationships/customXml" Target="../ink/ink6034.xml"/><Relationship Id="rId24" Type="http://schemas.openxmlformats.org/officeDocument/2006/relationships/customXml" Target="../ink/ink5900.xml"/><Relationship Id="rId45" Type="http://schemas.openxmlformats.org/officeDocument/2006/relationships/image" Target="../media/image5863.png"/><Relationship Id="rId66" Type="http://schemas.openxmlformats.org/officeDocument/2006/relationships/customXml" Target="../ink/ink5921.xml"/><Relationship Id="rId87" Type="http://schemas.openxmlformats.org/officeDocument/2006/relationships/image" Target="../media/image5884.png"/><Relationship Id="rId110" Type="http://schemas.openxmlformats.org/officeDocument/2006/relationships/customXml" Target="../ink/ink5943.xml"/><Relationship Id="rId131" Type="http://schemas.openxmlformats.org/officeDocument/2006/relationships/image" Target="../media/image5906.png"/><Relationship Id="rId152" Type="http://schemas.openxmlformats.org/officeDocument/2006/relationships/customXml" Target="../ink/ink5964.xml"/><Relationship Id="rId173" Type="http://schemas.openxmlformats.org/officeDocument/2006/relationships/image" Target="../media/image5926.png"/><Relationship Id="rId194" Type="http://schemas.openxmlformats.org/officeDocument/2006/relationships/customXml" Target="../ink/ink5985.xml"/><Relationship Id="rId208" Type="http://schemas.openxmlformats.org/officeDocument/2006/relationships/customXml" Target="../ink/ink5992.xml"/><Relationship Id="rId229" Type="http://schemas.openxmlformats.org/officeDocument/2006/relationships/image" Target="../media/image5954.png"/><Relationship Id="rId240" Type="http://schemas.openxmlformats.org/officeDocument/2006/relationships/customXml" Target="../ink/ink6008.xml"/><Relationship Id="rId261" Type="http://schemas.openxmlformats.org/officeDocument/2006/relationships/image" Target="../media/image5970.png"/><Relationship Id="rId14" Type="http://schemas.openxmlformats.org/officeDocument/2006/relationships/customXml" Target="../ink/ink5895.xml"/><Relationship Id="rId35" Type="http://schemas.openxmlformats.org/officeDocument/2006/relationships/image" Target="../media/image5858.png"/><Relationship Id="rId56" Type="http://schemas.openxmlformats.org/officeDocument/2006/relationships/customXml" Target="../ink/ink5916.xml"/><Relationship Id="rId77" Type="http://schemas.openxmlformats.org/officeDocument/2006/relationships/image" Target="../media/image5879.png"/><Relationship Id="rId100" Type="http://schemas.openxmlformats.org/officeDocument/2006/relationships/customXml" Target="../ink/ink5938.xml"/><Relationship Id="rId282" Type="http://schemas.openxmlformats.org/officeDocument/2006/relationships/customXml" Target="../ink/ink6029.xml"/><Relationship Id="rId8" Type="http://schemas.openxmlformats.org/officeDocument/2006/relationships/customXml" Target="../ink/ink5892.xml"/><Relationship Id="rId98" Type="http://schemas.openxmlformats.org/officeDocument/2006/relationships/customXml" Target="../ink/ink5937.xml"/><Relationship Id="rId121" Type="http://schemas.openxmlformats.org/officeDocument/2006/relationships/image" Target="../media/image5901.png"/><Relationship Id="rId142" Type="http://schemas.openxmlformats.org/officeDocument/2006/relationships/customXml" Target="../ink/ink5959.xml"/><Relationship Id="rId163" Type="http://schemas.openxmlformats.org/officeDocument/2006/relationships/image" Target="../media/image5921.png"/><Relationship Id="rId184" Type="http://schemas.openxmlformats.org/officeDocument/2006/relationships/customXml" Target="../ink/ink5980.xml"/><Relationship Id="rId219" Type="http://schemas.openxmlformats.org/officeDocument/2006/relationships/image" Target="../media/image5949.png"/><Relationship Id="rId230" Type="http://schemas.openxmlformats.org/officeDocument/2006/relationships/customXml" Target="../ink/ink6003.xml"/><Relationship Id="rId251" Type="http://schemas.openxmlformats.org/officeDocument/2006/relationships/image" Target="../media/image5965.png"/><Relationship Id="rId25" Type="http://schemas.openxmlformats.org/officeDocument/2006/relationships/image" Target="../media/image5853.png"/><Relationship Id="rId46" Type="http://schemas.openxmlformats.org/officeDocument/2006/relationships/customXml" Target="../ink/ink5911.xml"/><Relationship Id="rId67" Type="http://schemas.openxmlformats.org/officeDocument/2006/relationships/image" Target="../media/image5874.png"/><Relationship Id="rId272" Type="http://schemas.openxmlformats.org/officeDocument/2006/relationships/customXml" Target="../ink/ink6024.xml"/><Relationship Id="rId293" Type="http://schemas.openxmlformats.org/officeDocument/2006/relationships/image" Target="../media/image5986.png"/><Relationship Id="rId88" Type="http://schemas.openxmlformats.org/officeDocument/2006/relationships/customXml" Target="../ink/ink5932.xml"/><Relationship Id="rId111" Type="http://schemas.openxmlformats.org/officeDocument/2006/relationships/image" Target="../media/image5896.png"/><Relationship Id="rId132" Type="http://schemas.openxmlformats.org/officeDocument/2006/relationships/customXml" Target="../ink/ink5954.xml"/><Relationship Id="rId153" Type="http://schemas.openxmlformats.org/officeDocument/2006/relationships/image" Target="../media/image5916.png"/><Relationship Id="rId174" Type="http://schemas.openxmlformats.org/officeDocument/2006/relationships/customXml" Target="../ink/ink5975.xml"/><Relationship Id="rId195" Type="http://schemas.openxmlformats.org/officeDocument/2006/relationships/image" Target="../media/image5937.png"/><Relationship Id="rId209" Type="http://schemas.openxmlformats.org/officeDocument/2006/relationships/image" Target="../media/image5944.png"/><Relationship Id="rId220" Type="http://schemas.openxmlformats.org/officeDocument/2006/relationships/customXml" Target="../ink/ink5998.xml"/><Relationship Id="rId241" Type="http://schemas.openxmlformats.org/officeDocument/2006/relationships/image" Target="../media/image5960.png"/><Relationship Id="rId15" Type="http://schemas.openxmlformats.org/officeDocument/2006/relationships/image" Target="../media/image5848.png"/><Relationship Id="rId36" Type="http://schemas.openxmlformats.org/officeDocument/2006/relationships/customXml" Target="../ink/ink5906.xml"/><Relationship Id="rId57" Type="http://schemas.openxmlformats.org/officeDocument/2006/relationships/image" Target="../media/image5869.png"/><Relationship Id="rId262" Type="http://schemas.openxmlformats.org/officeDocument/2006/relationships/customXml" Target="../ink/ink6019.xml"/><Relationship Id="rId283" Type="http://schemas.openxmlformats.org/officeDocument/2006/relationships/image" Target="../media/image5981.png"/><Relationship Id="rId78" Type="http://schemas.openxmlformats.org/officeDocument/2006/relationships/customXml" Target="../ink/ink5927.xml"/><Relationship Id="rId99" Type="http://schemas.openxmlformats.org/officeDocument/2006/relationships/image" Target="../media/image5890.png"/><Relationship Id="rId101" Type="http://schemas.openxmlformats.org/officeDocument/2006/relationships/image" Target="../media/image5891.png"/><Relationship Id="rId122" Type="http://schemas.openxmlformats.org/officeDocument/2006/relationships/customXml" Target="../ink/ink5949.xml"/><Relationship Id="rId143" Type="http://schemas.openxmlformats.org/officeDocument/2006/relationships/image" Target="../media/image2314.png"/><Relationship Id="rId164" Type="http://schemas.openxmlformats.org/officeDocument/2006/relationships/customXml" Target="../ink/ink5970.xml"/><Relationship Id="rId185" Type="http://schemas.openxmlformats.org/officeDocument/2006/relationships/image" Target="../media/image5932.png"/><Relationship Id="rId9" Type="http://schemas.openxmlformats.org/officeDocument/2006/relationships/image" Target="../media/image5845.png"/><Relationship Id="rId210" Type="http://schemas.openxmlformats.org/officeDocument/2006/relationships/customXml" Target="../ink/ink5993.xml"/><Relationship Id="rId26" Type="http://schemas.openxmlformats.org/officeDocument/2006/relationships/customXml" Target="../ink/ink5901.xml"/><Relationship Id="rId231" Type="http://schemas.openxmlformats.org/officeDocument/2006/relationships/image" Target="../media/image5955.png"/><Relationship Id="rId252" Type="http://schemas.openxmlformats.org/officeDocument/2006/relationships/customXml" Target="../ink/ink6014.xml"/><Relationship Id="rId273" Type="http://schemas.openxmlformats.org/officeDocument/2006/relationships/image" Target="../media/image5976.png"/><Relationship Id="rId294" Type="http://schemas.openxmlformats.org/officeDocument/2006/relationships/customXml" Target="../ink/ink6035.xml"/><Relationship Id="rId47" Type="http://schemas.openxmlformats.org/officeDocument/2006/relationships/image" Target="../media/image5864.png"/><Relationship Id="rId68" Type="http://schemas.openxmlformats.org/officeDocument/2006/relationships/customXml" Target="../ink/ink5922.xml"/><Relationship Id="rId89" Type="http://schemas.openxmlformats.org/officeDocument/2006/relationships/image" Target="../media/image5885.png"/><Relationship Id="rId112" Type="http://schemas.openxmlformats.org/officeDocument/2006/relationships/customXml" Target="../ink/ink5944.xml"/><Relationship Id="rId133" Type="http://schemas.openxmlformats.org/officeDocument/2006/relationships/image" Target="../media/image5907.png"/><Relationship Id="rId154" Type="http://schemas.openxmlformats.org/officeDocument/2006/relationships/customXml" Target="../ink/ink5965.xml"/><Relationship Id="rId175" Type="http://schemas.openxmlformats.org/officeDocument/2006/relationships/image" Target="../media/image5927.png"/><Relationship Id="rId196" Type="http://schemas.openxmlformats.org/officeDocument/2006/relationships/customXml" Target="../ink/ink5986.xml"/><Relationship Id="rId200" Type="http://schemas.openxmlformats.org/officeDocument/2006/relationships/customXml" Target="../ink/ink5988.xml"/><Relationship Id="rId16" Type="http://schemas.openxmlformats.org/officeDocument/2006/relationships/customXml" Target="../ink/ink5896.xml"/><Relationship Id="rId221" Type="http://schemas.openxmlformats.org/officeDocument/2006/relationships/image" Target="../media/image5950.png"/><Relationship Id="rId242" Type="http://schemas.openxmlformats.org/officeDocument/2006/relationships/customXml" Target="../ink/ink6009.xml"/><Relationship Id="rId263" Type="http://schemas.openxmlformats.org/officeDocument/2006/relationships/image" Target="../media/image5971.png"/><Relationship Id="rId284" Type="http://schemas.openxmlformats.org/officeDocument/2006/relationships/customXml" Target="../ink/ink6030.xml"/><Relationship Id="rId37" Type="http://schemas.openxmlformats.org/officeDocument/2006/relationships/image" Target="../media/image5859.png"/><Relationship Id="rId58" Type="http://schemas.openxmlformats.org/officeDocument/2006/relationships/customXml" Target="../ink/ink5917.xml"/><Relationship Id="rId79" Type="http://schemas.openxmlformats.org/officeDocument/2006/relationships/image" Target="../media/image5880.png"/><Relationship Id="rId102" Type="http://schemas.openxmlformats.org/officeDocument/2006/relationships/customXml" Target="../ink/ink5939.xml"/><Relationship Id="rId123" Type="http://schemas.openxmlformats.org/officeDocument/2006/relationships/image" Target="../media/image5902.png"/><Relationship Id="rId144" Type="http://schemas.openxmlformats.org/officeDocument/2006/relationships/customXml" Target="../ink/ink5960.xml"/><Relationship Id="rId90" Type="http://schemas.openxmlformats.org/officeDocument/2006/relationships/customXml" Target="../ink/ink5933.xml"/><Relationship Id="rId165" Type="http://schemas.openxmlformats.org/officeDocument/2006/relationships/image" Target="../media/image5922.png"/><Relationship Id="rId186" Type="http://schemas.openxmlformats.org/officeDocument/2006/relationships/customXml" Target="../ink/ink5981.xml"/><Relationship Id="rId211" Type="http://schemas.openxmlformats.org/officeDocument/2006/relationships/image" Target="../media/image5945.png"/><Relationship Id="rId232" Type="http://schemas.openxmlformats.org/officeDocument/2006/relationships/customXml" Target="../ink/ink6004.xml"/><Relationship Id="rId253" Type="http://schemas.openxmlformats.org/officeDocument/2006/relationships/image" Target="../media/image5966.png"/><Relationship Id="rId274" Type="http://schemas.openxmlformats.org/officeDocument/2006/relationships/customXml" Target="../ink/ink6025.xml"/><Relationship Id="rId295" Type="http://schemas.openxmlformats.org/officeDocument/2006/relationships/image" Target="../media/image5987.png"/><Relationship Id="rId27" Type="http://schemas.openxmlformats.org/officeDocument/2006/relationships/image" Target="../media/image5854.png"/><Relationship Id="rId48" Type="http://schemas.openxmlformats.org/officeDocument/2006/relationships/customXml" Target="../ink/ink5912.xml"/><Relationship Id="rId69" Type="http://schemas.openxmlformats.org/officeDocument/2006/relationships/image" Target="../media/image5875.png"/><Relationship Id="rId113" Type="http://schemas.openxmlformats.org/officeDocument/2006/relationships/image" Target="../media/image5897.png"/><Relationship Id="rId134" Type="http://schemas.openxmlformats.org/officeDocument/2006/relationships/customXml" Target="../ink/ink5955.xml"/><Relationship Id="rId80" Type="http://schemas.openxmlformats.org/officeDocument/2006/relationships/customXml" Target="../ink/ink5928.xml"/><Relationship Id="rId155" Type="http://schemas.openxmlformats.org/officeDocument/2006/relationships/image" Target="../media/image5917.png"/><Relationship Id="rId176" Type="http://schemas.openxmlformats.org/officeDocument/2006/relationships/customXml" Target="../ink/ink5976.xml"/><Relationship Id="rId197" Type="http://schemas.openxmlformats.org/officeDocument/2006/relationships/image" Target="../media/image5938.png"/><Relationship Id="rId201" Type="http://schemas.openxmlformats.org/officeDocument/2006/relationships/image" Target="../media/image5940.png"/><Relationship Id="rId222" Type="http://schemas.openxmlformats.org/officeDocument/2006/relationships/customXml" Target="../ink/ink5999.xml"/><Relationship Id="rId243" Type="http://schemas.openxmlformats.org/officeDocument/2006/relationships/image" Target="../media/image5961.png"/><Relationship Id="rId264" Type="http://schemas.openxmlformats.org/officeDocument/2006/relationships/customXml" Target="../ink/ink6020.xml"/><Relationship Id="rId285" Type="http://schemas.openxmlformats.org/officeDocument/2006/relationships/image" Target="../media/image5982.png"/><Relationship Id="rId17" Type="http://schemas.openxmlformats.org/officeDocument/2006/relationships/image" Target="../media/image5849.png"/><Relationship Id="rId38" Type="http://schemas.openxmlformats.org/officeDocument/2006/relationships/customXml" Target="../ink/ink5907.xml"/><Relationship Id="rId59" Type="http://schemas.openxmlformats.org/officeDocument/2006/relationships/image" Target="../media/image5870.png"/><Relationship Id="rId103" Type="http://schemas.openxmlformats.org/officeDocument/2006/relationships/image" Target="../media/image5892.png"/><Relationship Id="rId124" Type="http://schemas.openxmlformats.org/officeDocument/2006/relationships/customXml" Target="../ink/ink5950.xml"/><Relationship Id="rId70" Type="http://schemas.openxmlformats.org/officeDocument/2006/relationships/customXml" Target="../ink/ink5923.xml"/><Relationship Id="rId91" Type="http://schemas.openxmlformats.org/officeDocument/2006/relationships/image" Target="../media/image5886.png"/><Relationship Id="rId145" Type="http://schemas.openxmlformats.org/officeDocument/2006/relationships/image" Target="../media/image5912.png"/><Relationship Id="rId166" Type="http://schemas.openxmlformats.org/officeDocument/2006/relationships/customXml" Target="../ink/ink5971.xml"/><Relationship Id="rId187" Type="http://schemas.openxmlformats.org/officeDocument/2006/relationships/image" Target="../media/image593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994.xml"/><Relationship Id="rId233" Type="http://schemas.openxmlformats.org/officeDocument/2006/relationships/image" Target="../media/image5956.png"/><Relationship Id="rId254" Type="http://schemas.openxmlformats.org/officeDocument/2006/relationships/customXml" Target="../ink/ink6015.xml"/><Relationship Id="rId28" Type="http://schemas.openxmlformats.org/officeDocument/2006/relationships/customXml" Target="../ink/ink5902.xml"/><Relationship Id="rId49" Type="http://schemas.openxmlformats.org/officeDocument/2006/relationships/image" Target="../media/image5865.png"/><Relationship Id="rId114" Type="http://schemas.openxmlformats.org/officeDocument/2006/relationships/customXml" Target="../ink/ink5945.xml"/><Relationship Id="rId275" Type="http://schemas.openxmlformats.org/officeDocument/2006/relationships/image" Target="../media/image5977.png"/><Relationship Id="rId296" Type="http://schemas.openxmlformats.org/officeDocument/2006/relationships/customXml" Target="../ink/ink6036.xml"/><Relationship Id="rId60" Type="http://schemas.openxmlformats.org/officeDocument/2006/relationships/customXml" Target="../ink/ink5918.xml"/><Relationship Id="rId81" Type="http://schemas.openxmlformats.org/officeDocument/2006/relationships/image" Target="../media/image5881.png"/><Relationship Id="rId135" Type="http://schemas.openxmlformats.org/officeDocument/2006/relationships/image" Target="../media/image5908.png"/><Relationship Id="rId156" Type="http://schemas.openxmlformats.org/officeDocument/2006/relationships/customXml" Target="../ink/ink5966.xml"/><Relationship Id="rId177" Type="http://schemas.openxmlformats.org/officeDocument/2006/relationships/image" Target="../media/image5928.png"/><Relationship Id="rId198" Type="http://schemas.openxmlformats.org/officeDocument/2006/relationships/customXml" Target="../ink/ink5987.xml"/><Relationship Id="rId202" Type="http://schemas.openxmlformats.org/officeDocument/2006/relationships/customXml" Target="../ink/ink5989.xml"/><Relationship Id="rId223" Type="http://schemas.openxmlformats.org/officeDocument/2006/relationships/image" Target="../media/image5951.png"/><Relationship Id="rId244" Type="http://schemas.openxmlformats.org/officeDocument/2006/relationships/customXml" Target="../ink/ink6010.xml"/><Relationship Id="rId18" Type="http://schemas.openxmlformats.org/officeDocument/2006/relationships/customXml" Target="../ink/ink5897.xml"/><Relationship Id="rId39" Type="http://schemas.openxmlformats.org/officeDocument/2006/relationships/image" Target="../media/image5860.png"/><Relationship Id="rId265" Type="http://schemas.openxmlformats.org/officeDocument/2006/relationships/image" Target="../media/image5972.png"/><Relationship Id="rId286" Type="http://schemas.openxmlformats.org/officeDocument/2006/relationships/customXml" Target="../ink/ink6031.xml"/><Relationship Id="rId50" Type="http://schemas.openxmlformats.org/officeDocument/2006/relationships/customXml" Target="../ink/ink5913.xml"/><Relationship Id="rId104" Type="http://schemas.openxmlformats.org/officeDocument/2006/relationships/customXml" Target="../ink/ink5940.xml"/><Relationship Id="rId125" Type="http://schemas.openxmlformats.org/officeDocument/2006/relationships/image" Target="../media/image5903.png"/><Relationship Id="rId146" Type="http://schemas.openxmlformats.org/officeDocument/2006/relationships/customXml" Target="../ink/ink5961.xml"/><Relationship Id="rId167" Type="http://schemas.openxmlformats.org/officeDocument/2006/relationships/image" Target="../media/image5923.png"/><Relationship Id="rId188" Type="http://schemas.openxmlformats.org/officeDocument/2006/relationships/customXml" Target="../ink/ink5982.xml"/><Relationship Id="rId71" Type="http://schemas.openxmlformats.org/officeDocument/2006/relationships/image" Target="../media/image5876.png"/><Relationship Id="rId92" Type="http://schemas.openxmlformats.org/officeDocument/2006/relationships/customXml" Target="../ink/ink5934.xml"/><Relationship Id="rId213" Type="http://schemas.openxmlformats.org/officeDocument/2006/relationships/image" Target="../media/image5946.png"/><Relationship Id="rId234" Type="http://schemas.openxmlformats.org/officeDocument/2006/relationships/customXml" Target="../ink/ink6005.xml"/><Relationship Id="rId2" Type="http://schemas.openxmlformats.org/officeDocument/2006/relationships/customXml" Target="../ink/ink5889.xml"/><Relationship Id="rId29" Type="http://schemas.openxmlformats.org/officeDocument/2006/relationships/image" Target="../media/image5855.png"/><Relationship Id="rId255" Type="http://schemas.openxmlformats.org/officeDocument/2006/relationships/image" Target="../media/image5967.png"/><Relationship Id="rId276" Type="http://schemas.openxmlformats.org/officeDocument/2006/relationships/customXml" Target="../ink/ink6026.xml"/><Relationship Id="rId297" Type="http://schemas.openxmlformats.org/officeDocument/2006/relationships/image" Target="../media/image5988.png"/><Relationship Id="rId40" Type="http://schemas.openxmlformats.org/officeDocument/2006/relationships/customXml" Target="../ink/ink5908.xml"/><Relationship Id="rId115" Type="http://schemas.openxmlformats.org/officeDocument/2006/relationships/image" Target="../media/image5898.png"/><Relationship Id="rId136" Type="http://schemas.openxmlformats.org/officeDocument/2006/relationships/customXml" Target="../ink/ink5956.xml"/><Relationship Id="rId157" Type="http://schemas.openxmlformats.org/officeDocument/2006/relationships/image" Target="../media/image5918.png"/><Relationship Id="rId178" Type="http://schemas.openxmlformats.org/officeDocument/2006/relationships/customXml" Target="../ink/ink5977.xml"/><Relationship Id="rId61" Type="http://schemas.openxmlformats.org/officeDocument/2006/relationships/image" Target="../media/image5871.png"/><Relationship Id="rId82" Type="http://schemas.openxmlformats.org/officeDocument/2006/relationships/customXml" Target="../ink/ink5929.xml"/><Relationship Id="rId199" Type="http://schemas.openxmlformats.org/officeDocument/2006/relationships/image" Target="../media/image5939.png"/><Relationship Id="rId203" Type="http://schemas.openxmlformats.org/officeDocument/2006/relationships/image" Target="../media/image5941.png"/><Relationship Id="rId19" Type="http://schemas.openxmlformats.org/officeDocument/2006/relationships/image" Target="../media/image5850.png"/><Relationship Id="rId224" Type="http://schemas.openxmlformats.org/officeDocument/2006/relationships/customXml" Target="../ink/ink6000.xml"/><Relationship Id="rId245" Type="http://schemas.openxmlformats.org/officeDocument/2006/relationships/image" Target="../media/image5962.png"/><Relationship Id="rId266" Type="http://schemas.openxmlformats.org/officeDocument/2006/relationships/customXml" Target="../ink/ink6021.xml"/><Relationship Id="rId287" Type="http://schemas.openxmlformats.org/officeDocument/2006/relationships/image" Target="../media/image5983.png"/><Relationship Id="rId30" Type="http://schemas.openxmlformats.org/officeDocument/2006/relationships/customXml" Target="../ink/ink5903.xml"/><Relationship Id="rId105" Type="http://schemas.openxmlformats.org/officeDocument/2006/relationships/image" Target="../media/image5893.png"/><Relationship Id="rId126" Type="http://schemas.openxmlformats.org/officeDocument/2006/relationships/customXml" Target="../ink/ink5951.xml"/><Relationship Id="rId147" Type="http://schemas.openxmlformats.org/officeDocument/2006/relationships/image" Target="../media/image5913.png"/><Relationship Id="rId168" Type="http://schemas.openxmlformats.org/officeDocument/2006/relationships/customXml" Target="../ink/ink5972.xml"/><Relationship Id="rId51" Type="http://schemas.openxmlformats.org/officeDocument/2006/relationships/image" Target="../media/image5866.png"/><Relationship Id="rId72" Type="http://schemas.openxmlformats.org/officeDocument/2006/relationships/customXml" Target="../ink/ink5924.xml"/><Relationship Id="rId93" Type="http://schemas.openxmlformats.org/officeDocument/2006/relationships/image" Target="../media/image5887.png"/><Relationship Id="rId189" Type="http://schemas.openxmlformats.org/officeDocument/2006/relationships/image" Target="../media/image5934.png"/><Relationship Id="rId3" Type="http://schemas.openxmlformats.org/officeDocument/2006/relationships/image" Target="../media/image5842.png"/><Relationship Id="rId214" Type="http://schemas.openxmlformats.org/officeDocument/2006/relationships/customXml" Target="../ink/ink5995.xml"/><Relationship Id="rId235" Type="http://schemas.openxmlformats.org/officeDocument/2006/relationships/image" Target="../media/image5957.png"/><Relationship Id="rId256" Type="http://schemas.openxmlformats.org/officeDocument/2006/relationships/customXml" Target="../ink/ink6016.xml"/><Relationship Id="rId277" Type="http://schemas.openxmlformats.org/officeDocument/2006/relationships/image" Target="../media/image5978.png"/><Relationship Id="rId116" Type="http://schemas.openxmlformats.org/officeDocument/2006/relationships/customXml" Target="../ink/ink5946.xml"/><Relationship Id="rId137" Type="http://schemas.openxmlformats.org/officeDocument/2006/relationships/image" Target="../media/image5909.png"/><Relationship Id="rId158" Type="http://schemas.openxmlformats.org/officeDocument/2006/relationships/customXml" Target="../ink/ink5967.xml"/><Relationship Id="rId20" Type="http://schemas.openxmlformats.org/officeDocument/2006/relationships/customXml" Target="../ink/ink5898.xml"/><Relationship Id="rId41" Type="http://schemas.openxmlformats.org/officeDocument/2006/relationships/image" Target="../media/image5861.png"/><Relationship Id="rId62" Type="http://schemas.openxmlformats.org/officeDocument/2006/relationships/customXml" Target="../ink/ink5919.xml"/><Relationship Id="rId83" Type="http://schemas.openxmlformats.org/officeDocument/2006/relationships/image" Target="../media/image5882.png"/><Relationship Id="rId179" Type="http://schemas.openxmlformats.org/officeDocument/2006/relationships/image" Target="../media/image5929.png"/><Relationship Id="rId190" Type="http://schemas.openxmlformats.org/officeDocument/2006/relationships/customXml" Target="../ink/ink5983.xml"/><Relationship Id="rId204" Type="http://schemas.openxmlformats.org/officeDocument/2006/relationships/customXml" Target="../ink/ink5990.xml"/><Relationship Id="rId225" Type="http://schemas.openxmlformats.org/officeDocument/2006/relationships/image" Target="../media/image5952.png"/><Relationship Id="rId246" Type="http://schemas.openxmlformats.org/officeDocument/2006/relationships/customXml" Target="../ink/ink6011.xml"/><Relationship Id="rId267" Type="http://schemas.openxmlformats.org/officeDocument/2006/relationships/image" Target="../media/image5973.png"/><Relationship Id="rId288" Type="http://schemas.openxmlformats.org/officeDocument/2006/relationships/customXml" Target="../ink/ink6032.xml"/><Relationship Id="rId106" Type="http://schemas.openxmlformats.org/officeDocument/2006/relationships/customXml" Target="../ink/ink5941.xml"/><Relationship Id="rId127" Type="http://schemas.openxmlformats.org/officeDocument/2006/relationships/image" Target="../media/image5904.png"/><Relationship Id="rId10" Type="http://schemas.openxmlformats.org/officeDocument/2006/relationships/customXml" Target="../ink/ink5893.xml"/><Relationship Id="rId31" Type="http://schemas.openxmlformats.org/officeDocument/2006/relationships/image" Target="../media/image5856.png"/><Relationship Id="rId52" Type="http://schemas.openxmlformats.org/officeDocument/2006/relationships/customXml" Target="../ink/ink5914.xml"/><Relationship Id="rId73" Type="http://schemas.openxmlformats.org/officeDocument/2006/relationships/image" Target="../media/image5877.png"/><Relationship Id="rId94" Type="http://schemas.openxmlformats.org/officeDocument/2006/relationships/customXml" Target="../ink/ink5935.xml"/><Relationship Id="rId148" Type="http://schemas.openxmlformats.org/officeDocument/2006/relationships/customXml" Target="../ink/ink5962.xml"/><Relationship Id="rId169" Type="http://schemas.openxmlformats.org/officeDocument/2006/relationships/image" Target="../media/image5924.png"/><Relationship Id="rId4" Type="http://schemas.openxmlformats.org/officeDocument/2006/relationships/customXml" Target="../ink/ink5890.xml"/><Relationship Id="rId180" Type="http://schemas.openxmlformats.org/officeDocument/2006/relationships/customXml" Target="../ink/ink5978.xml"/><Relationship Id="rId215" Type="http://schemas.openxmlformats.org/officeDocument/2006/relationships/image" Target="../media/image5947.png"/><Relationship Id="rId236" Type="http://schemas.openxmlformats.org/officeDocument/2006/relationships/customXml" Target="../ink/ink6006.xml"/><Relationship Id="rId257" Type="http://schemas.openxmlformats.org/officeDocument/2006/relationships/image" Target="../media/image5968.png"/><Relationship Id="rId278" Type="http://schemas.openxmlformats.org/officeDocument/2006/relationships/customXml" Target="../ink/ink6027.xml"/><Relationship Id="rId42" Type="http://schemas.openxmlformats.org/officeDocument/2006/relationships/customXml" Target="../ink/ink5909.xml"/><Relationship Id="rId84" Type="http://schemas.openxmlformats.org/officeDocument/2006/relationships/customXml" Target="../ink/ink5930.xml"/><Relationship Id="rId138" Type="http://schemas.openxmlformats.org/officeDocument/2006/relationships/customXml" Target="../ink/ink5957.xml"/><Relationship Id="rId191" Type="http://schemas.openxmlformats.org/officeDocument/2006/relationships/image" Target="../media/image5935.png"/><Relationship Id="rId205" Type="http://schemas.openxmlformats.org/officeDocument/2006/relationships/image" Target="../media/image5942.png"/><Relationship Id="rId247" Type="http://schemas.openxmlformats.org/officeDocument/2006/relationships/image" Target="../media/image5963.png"/><Relationship Id="rId107" Type="http://schemas.openxmlformats.org/officeDocument/2006/relationships/image" Target="../media/image5894.png"/><Relationship Id="rId289" Type="http://schemas.openxmlformats.org/officeDocument/2006/relationships/image" Target="../media/image5984.png"/><Relationship Id="rId11" Type="http://schemas.openxmlformats.org/officeDocument/2006/relationships/image" Target="../media/image5846.png"/><Relationship Id="rId53" Type="http://schemas.openxmlformats.org/officeDocument/2006/relationships/image" Target="../media/image5867.png"/><Relationship Id="rId149" Type="http://schemas.openxmlformats.org/officeDocument/2006/relationships/image" Target="../media/image5914.png"/><Relationship Id="rId95" Type="http://schemas.openxmlformats.org/officeDocument/2006/relationships/image" Target="../media/image5888.png"/><Relationship Id="rId160" Type="http://schemas.openxmlformats.org/officeDocument/2006/relationships/customXml" Target="../ink/ink5968.xml"/><Relationship Id="rId216" Type="http://schemas.openxmlformats.org/officeDocument/2006/relationships/customXml" Target="../ink/ink5996.xml"/><Relationship Id="rId258" Type="http://schemas.openxmlformats.org/officeDocument/2006/relationships/customXml" Target="../ink/ink6017.xml"/><Relationship Id="rId22" Type="http://schemas.openxmlformats.org/officeDocument/2006/relationships/customXml" Target="../ink/ink5899.xml"/><Relationship Id="rId64" Type="http://schemas.openxmlformats.org/officeDocument/2006/relationships/customXml" Target="../ink/ink5920.xml"/><Relationship Id="rId118" Type="http://schemas.openxmlformats.org/officeDocument/2006/relationships/customXml" Target="../ink/ink5947.xml"/><Relationship Id="rId171" Type="http://schemas.openxmlformats.org/officeDocument/2006/relationships/image" Target="../media/image5925.png"/><Relationship Id="rId227" Type="http://schemas.openxmlformats.org/officeDocument/2006/relationships/image" Target="../media/image5953.png"/><Relationship Id="rId269" Type="http://schemas.openxmlformats.org/officeDocument/2006/relationships/image" Target="../media/image5974.png"/><Relationship Id="rId33" Type="http://schemas.openxmlformats.org/officeDocument/2006/relationships/image" Target="../media/image5857.png"/><Relationship Id="rId129" Type="http://schemas.openxmlformats.org/officeDocument/2006/relationships/image" Target="../media/image5905.png"/><Relationship Id="rId280" Type="http://schemas.openxmlformats.org/officeDocument/2006/relationships/customXml" Target="../ink/ink602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3.png"/><Relationship Id="rId299" Type="http://schemas.openxmlformats.org/officeDocument/2006/relationships/image" Target="../media/image574.png"/><Relationship Id="rId21" Type="http://schemas.openxmlformats.org/officeDocument/2006/relationships/image" Target="../media/image435.png"/><Relationship Id="rId63" Type="http://schemas.openxmlformats.org/officeDocument/2006/relationships/image" Target="../media/image456.png"/><Relationship Id="rId159" Type="http://schemas.openxmlformats.org/officeDocument/2006/relationships/image" Target="../media/image504.png"/><Relationship Id="rId324" Type="http://schemas.openxmlformats.org/officeDocument/2006/relationships/customXml" Target="../ink/ink589.xml"/><Relationship Id="rId170" Type="http://schemas.openxmlformats.org/officeDocument/2006/relationships/customXml" Target="../ink/ink512.xml"/><Relationship Id="rId226" Type="http://schemas.openxmlformats.org/officeDocument/2006/relationships/customXml" Target="../ink/ink540.xml"/><Relationship Id="rId268" Type="http://schemas.openxmlformats.org/officeDocument/2006/relationships/customXml" Target="../ink/ink561.xml"/><Relationship Id="rId32" Type="http://schemas.openxmlformats.org/officeDocument/2006/relationships/customXml" Target="../ink/ink443.xml"/><Relationship Id="rId74" Type="http://schemas.openxmlformats.org/officeDocument/2006/relationships/customXml" Target="../ink/ink464.xml"/><Relationship Id="rId128" Type="http://schemas.openxmlformats.org/officeDocument/2006/relationships/customXml" Target="../ink/ink491.xml"/><Relationship Id="rId335" Type="http://schemas.openxmlformats.org/officeDocument/2006/relationships/image" Target="../media/image592.png"/><Relationship Id="rId5" Type="http://schemas.openxmlformats.org/officeDocument/2006/relationships/image" Target="../media/image427.png"/><Relationship Id="rId181" Type="http://schemas.openxmlformats.org/officeDocument/2006/relationships/image" Target="../media/image515.png"/><Relationship Id="rId237" Type="http://schemas.openxmlformats.org/officeDocument/2006/relationships/image" Target="../media/image543.png"/><Relationship Id="rId279" Type="http://schemas.openxmlformats.org/officeDocument/2006/relationships/image" Target="../media/image564.png"/><Relationship Id="rId43" Type="http://schemas.openxmlformats.org/officeDocument/2006/relationships/image" Target="../media/image446.png"/><Relationship Id="rId139" Type="http://schemas.openxmlformats.org/officeDocument/2006/relationships/image" Target="../media/image494.png"/><Relationship Id="rId290" Type="http://schemas.openxmlformats.org/officeDocument/2006/relationships/customXml" Target="../ink/ink572.xml"/><Relationship Id="rId304" Type="http://schemas.openxmlformats.org/officeDocument/2006/relationships/customXml" Target="../ink/ink579.xml"/><Relationship Id="rId346" Type="http://schemas.openxmlformats.org/officeDocument/2006/relationships/customXml" Target="../ink/ink600.xml"/><Relationship Id="rId85" Type="http://schemas.openxmlformats.org/officeDocument/2006/relationships/image" Target="../media/image467.png"/><Relationship Id="rId150" Type="http://schemas.openxmlformats.org/officeDocument/2006/relationships/customXml" Target="../ink/ink502.xml"/><Relationship Id="rId192" Type="http://schemas.openxmlformats.org/officeDocument/2006/relationships/customXml" Target="../ink/ink523.xml"/><Relationship Id="rId206" Type="http://schemas.openxmlformats.org/officeDocument/2006/relationships/customXml" Target="../ink/ink530.xml"/><Relationship Id="rId248" Type="http://schemas.openxmlformats.org/officeDocument/2006/relationships/customXml" Target="../ink/ink551.xml"/><Relationship Id="rId12" Type="http://schemas.openxmlformats.org/officeDocument/2006/relationships/customXml" Target="../ink/ink433.xml"/><Relationship Id="rId108" Type="http://schemas.openxmlformats.org/officeDocument/2006/relationships/customXml" Target="../ink/ink481.xml"/><Relationship Id="rId315" Type="http://schemas.openxmlformats.org/officeDocument/2006/relationships/image" Target="../media/image582.png"/><Relationship Id="rId54" Type="http://schemas.openxmlformats.org/officeDocument/2006/relationships/customXml" Target="../ink/ink454.xml"/><Relationship Id="rId96" Type="http://schemas.openxmlformats.org/officeDocument/2006/relationships/customXml" Target="../ink/ink475.xml"/><Relationship Id="rId161" Type="http://schemas.openxmlformats.org/officeDocument/2006/relationships/image" Target="../media/image505.png"/><Relationship Id="rId217" Type="http://schemas.openxmlformats.org/officeDocument/2006/relationships/image" Target="../media/image533.png"/><Relationship Id="rId259" Type="http://schemas.openxmlformats.org/officeDocument/2006/relationships/image" Target="../media/image554.png"/><Relationship Id="rId23" Type="http://schemas.openxmlformats.org/officeDocument/2006/relationships/image" Target="../media/image436.png"/><Relationship Id="rId119" Type="http://schemas.openxmlformats.org/officeDocument/2006/relationships/image" Target="../media/image484.png"/><Relationship Id="rId270" Type="http://schemas.openxmlformats.org/officeDocument/2006/relationships/customXml" Target="../ink/ink562.xml"/><Relationship Id="rId326" Type="http://schemas.openxmlformats.org/officeDocument/2006/relationships/customXml" Target="../ink/ink590.xml"/><Relationship Id="rId65" Type="http://schemas.openxmlformats.org/officeDocument/2006/relationships/image" Target="../media/image457.png"/><Relationship Id="rId130" Type="http://schemas.openxmlformats.org/officeDocument/2006/relationships/customXml" Target="../ink/ink492.xml"/><Relationship Id="rId172" Type="http://schemas.openxmlformats.org/officeDocument/2006/relationships/customXml" Target="../ink/ink513.xml"/><Relationship Id="rId228" Type="http://schemas.openxmlformats.org/officeDocument/2006/relationships/customXml" Target="../ink/ink541.xml"/><Relationship Id="rId281" Type="http://schemas.openxmlformats.org/officeDocument/2006/relationships/image" Target="../media/image565.png"/><Relationship Id="rId337" Type="http://schemas.openxmlformats.org/officeDocument/2006/relationships/image" Target="../media/image593.png"/><Relationship Id="rId34" Type="http://schemas.openxmlformats.org/officeDocument/2006/relationships/customXml" Target="../ink/ink444.xml"/><Relationship Id="rId76" Type="http://schemas.openxmlformats.org/officeDocument/2006/relationships/customXml" Target="../ink/ink465.xml"/><Relationship Id="rId141" Type="http://schemas.openxmlformats.org/officeDocument/2006/relationships/image" Target="../media/image495.png"/><Relationship Id="rId7" Type="http://schemas.openxmlformats.org/officeDocument/2006/relationships/image" Target="../media/image428.png"/><Relationship Id="rId183" Type="http://schemas.openxmlformats.org/officeDocument/2006/relationships/image" Target="../media/image516.png"/><Relationship Id="rId239" Type="http://schemas.openxmlformats.org/officeDocument/2006/relationships/image" Target="../media/image544.png"/><Relationship Id="rId250" Type="http://schemas.openxmlformats.org/officeDocument/2006/relationships/customXml" Target="../ink/ink552.xml"/><Relationship Id="rId292" Type="http://schemas.openxmlformats.org/officeDocument/2006/relationships/customXml" Target="../ink/ink573.xml"/><Relationship Id="rId306" Type="http://schemas.openxmlformats.org/officeDocument/2006/relationships/customXml" Target="../ink/ink580.xml"/><Relationship Id="rId45" Type="http://schemas.openxmlformats.org/officeDocument/2006/relationships/image" Target="../media/image447.png"/><Relationship Id="rId87" Type="http://schemas.openxmlformats.org/officeDocument/2006/relationships/image" Target="../media/image468.png"/><Relationship Id="rId110" Type="http://schemas.openxmlformats.org/officeDocument/2006/relationships/customXml" Target="../ink/ink482.xml"/><Relationship Id="rId348" Type="http://schemas.openxmlformats.org/officeDocument/2006/relationships/customXml" Target="../ink/ink601.xml"/><Relationship Id="rId152" Type="http://schemas.openxmlformats.org/officeDocument/2006/relationships/customXml" Target="../ink/ink503.xml"/><Relationship Id="rId194" Type="http://schemas.openxmlformats.org/officeDocument/2006/relationships/customXml" Target="../ink/ink524.xml"/><Relationship Id="rId208" Type="http://schemas.openxmlformats.org/officeDocument/2006/relationships/customXml" Target="../ink/ink531.xml"/><Relationship Id="rId261" Type="http://schemas.openxmlformats.org/officeDocument/2006/relationships/image" Target="../media/image555.png"/><Relationship Id="rId14" Type="http://schemas.openxmlformats.org/officeDocument/2006/relationships/customXml" Target="../ink/ink434.xml"/><Relationship Id="rId56" Type="http://schemas.openxmlformats.org/officeDocument/2006/relationships/customXml" Target="../ink/ink455.xml"/><Relationship Id="rId317" Type="http://schemas.openxmlformats.org/officeDocument/2006/relationships/image" Target="../media/image583.png"/><Relationship Id="rId98" Type="http://schemas.openxmlformats.org/officeDocument/2006/relationships/customXml" Target="../ink/ink476.xml"/><Relationship Id="rId121" Type="http://schemas.openxmlformats.org/officeDocument/2006/relationships/image" Target="../media/image485.png"/><Relationship Id="rId163" Type="http://schemas.openxmlformats.org/officeDocument/2006/relationships/image" Target="../media/image506.png"/><Relationship Id="rId219" Type="http://schemas.openxmlformats.org/officeDocument/2006/relationships/image" Target="../media/image534.png"/><Relationship Id="rId230" Type="http://schemas.openxmlformats.org/officeDocument/2006/relationships/customXml" Target="../ink/ink542.xml"/><Relationship Id="rId251" Type="http://schemas.openxmlformats.org/officeDocument/2006/relationships/image" Target="../media/image550.png"/><Relationship Id="rId25" Type="http://schemas.openxmlformats.org/officeDocument/2006/relationships/image" Target="../media/image437.png"/><Relationship Id="rId46" Type="http://schemas.openxmlformats.org/officeDocument/2006/relationships/customXml" Target="../ink/ink450.xml"/><Relationship Id="rId67" Type="http://schemas.openxmlformats.org/officeDocument/2006/relationships/image" Target="../media/image458.png"/><Relationship Id="rId272" Type="http://schemas.openxmlformats.org/officeDocument/2006/relationships/customXml" Target="../ink/ink563.xml"/><Relationship Id="rId293" Type="http://schemas.openxmlformats.org/officeDocument/2006/relationships/image" Target="../media/image571.png"/><Relationship Id="rId307" Type="http://schemas.openxmlformats.org/officeDocument/2006/relationships/image" Target="../media/image578.png"/><Relationship Id="rId328" Type="http://schemas.openxmlformats.org/officeDocument/2006/relationships/customXml" Target="../ink/ink591.xml"/><Relationship Id="rId349" Type="http://schemas.openxmlformats.org/officeDocument/2006/relationships/image" Target="../media/image599.png"/><Relationship Id="rId88" Type="http://schemas.openxmlformats.org/officeDocument/2006/relationships/customXml" Target="../ink/ink471.xml"/><Relationship Id="rId111" Type="http://schemas.openxmlformats.org/officeDocument/2006/relationships/image" Target="../media/image480.png"/><Relationship Id="rId132" Type="http://schemas.openxmlformats.org/officeDocument/2006/relationships/customXml" Target="../ink/ink493.xml"/><Relationship Id="rId153" Type="http://schemas.openxmlformats.org/officeDocument/2006/relationships/image" Target="../media/image501.png"/><Relationship Id="rId174" Type="http://schemas.openxmlformats.org/officeDocument/2006/relationships/customXml" Target="../ink/ink514.xml"/><Relationship Id="rId195" Type="http://schemas.openxmlformats.org/officeDocument/2006/relationships/image" Target="../media/image522.png"/><Relationship Id="rId209" Type="http://schemas.openxmlformats.org/officeDocument/2006/relationships/image" Target="../media/image529.png"/><Relationship Id="rId220" Type="http://schemas.openxmlformats.org/officeDocument/2006/relationships/customXml" Target="../ink/ink537.xml"/><Relationship Id="rId241" Type="http://schemas.openxmlformats.org/officeDocument/2006/relationships/image" Target="../media/image545.png"/><Relationship Id="rId15" Type="http://schemas.openxmlformats.org/officeDocument/2006/relationships/image" Target="../media/image432.png"/><Relationship Id="rId36" Type="http://schemas.openxmlformats.org/officeDocument/2006/relationships/customXml" Target="../ink/ink445.xml"/><Relationship Id="rId57" Type="http://schemas.openxmlformats.org/officeDocument/2006/relationships/image" Target="../media/image453.png"/><Relationship Id="rId262" Type="http://schemas.openxmlformats.org/officeDocument/2006/relationships/customXml" Target="../ink/ink558.xml"/><Relationship Id="rId283" Type="http://schemas.openxmlformats.org/officeDocument/2006/relationships/image" Target="../media/image566.png"/><Relationship Id="rId318" Type="http://schemas.openxmlformats.org/officeDocument/2006/relationships/customXml" Target="../ink/ink586.xml"/><Relationship Id="rId339" Type="http://schemas.openxmlformats.org/officeDocument/2006/relationships/image" Target="../media/image594.png"/><Relationship Id="rId78" Type="http://schemas.openxmlformats.org/officeDocument/2006/relationships/customXml" Target="../ink/ink466.xml"/><Relationship Id="rId99" Type="http://schemas.openxmlformats.org/officeDocument/2006/relationships/image" Target="../media/image474.png"/><Relationship Id="rId101" Type="http://schemas.openxmlformats.org/officeDocument/2006/relationships/image" Target="../media/image475.png"/><Relationship Id="rId122" Type="http://schemas.openxmlformats.org/officeDocument/2006/relationships/customXml" Target="../ink/ink488.xml"/><Relationship Id="rId143" Type="http://schemas.openxmlformats.org/officeDocument/2006/relationships/image" Target="../media/image496.png"/><Relationship Id="rId164" Type="http://schemas.openxmlformats.org/officeDocument/2006/relationships/customXml" Target="../ink/ink509.xml"/><Relationship Id="rId185" Type="http://schemas.openxmlformats.org/officeDocument/2006/relationships/image" Target="../media/image517.png"/><Relationship Id="rId350" Type="http://schemas.openxmlformats.org/officeDocument/2006/relationships/customXml" Target="../ink/ink602.xml"/><Relationship Id="rId9" Type="http://schemas.openxmlformats.org/officeDocument/2006/relationships/image" Target="../media/image429.png"/><Relationship Id="rId210" Type="http://schemas.openxmlformats.org/officeDocument/2006/relationships/customXml" Target="../ink/ink532.xml"/><Relationship Id="rId26" Type="http://schemas.openxmlformats.org/officeDocument/2006/relationships/customXml" Target="../ink/ink440.xml"/><Relationship Id="rId231" Type="http://schemas.openxmlformats.org/officeDocument/2006/relationships/image" Target="../media/image540.png"/><Relationship Id="rId252" Type="http://schemas.openxmlformats.org/officeDocument/2006/relationships/customXml" Target="../ink/ink553.xml"/><Relationship Id="rId273" Type="http://schemas.openxmlformats.org/officeDocument/2006/relationships/image" Target="../media/image561.png"/><Relationship Id="rId294" Type="http://schemas.openxmlformats.org/officeDocument/2006/relationships/customXml" Target="../ink/ink574.xml"/><Relationship Id="rId308" Type="http://schemas.openxmlformats.org/officeDocument/2006/relationships/customXml" Target="../ink/ink581.xml"/><Relationship Id="rId329" Type="http://schemas.openxmlformats.org/officeDocument/2006/relationships/image" Target="../media/image589.png"/><Relationship Id="rId47" Type="http://schemas.openxmlformats.org/officeDocument/2006/relationships/image" Target="../media/image448.png"/><Relationship Id="rId68" Type="http://schemas.openxmlformats.org/officeDocument/2006/relationships/customXml" Target="../ink/ink461.xml"/><Relationship Id="rId89" Type="http://schemas.openxmlformats.org/officeDocument/2006/relationships/image" Target="../media/image469.png"/><Relationship Id="rId112" Type="http://schemas.openxmlformats.org/officeDocument/2006/relationships/customXml" Target="../ink/ink483.xml"/><Relationship Id="rId133" Type="http://schemas.openxmlformats.org/officeDocument/2006/relationships/image" Target="../media/image491.png"/><Relationship Id="rId154" Type="http://schemas.openxmlformats.org/officeDocument/2006/relationships/customXml" Target="../ink/ink504.xml"/><Relationship Id="rId175" Type="http://schemas.openxmlformats.org/officeDocument/2006/relationships/image" Target="../media/image512.png"/><Relationship Id="rId340" Type="http://schemas.openxmlformats.org/officeDocument/2006/relationships/customXml" Target="../ink/ink597.xml"/><Relationship Id="rId196" Type="http://schemas.openxmlformats.org/officeDocument/2006/relationships/customXml" Target="../ink/ink525.xml"/><Relationship Id="rId200" Type="http://schemas.openxmlformats.org/officeDocument/2006/relationships/customXml" Target="../ink/ink527.xml"/><Relationship Id="rId16" Type="http://schemas.openxmlformats.org/officeDocument/2006/relationships/customXml" Target="../ink/ink435.xml"/><Relationship Id="rId221" Type="http://schemas.openxmlformats.org/officeDocument/2006/relationships/image" Target="../media/image535.png"/><Relationship Id="rId242" Type="http://schemas.openxmlformats.org/officeDocument/2006/relationships/customXml" Target="../ink/ink548.xml"/><Relationship Id="rId263" Type="http://schemas.openxmlformats.org/officeDocument/2006/relationships/image" Target="../media/image556.png"/><Relationship Id="rId284" Type="http://schemas.openxmlformats.org/officeDocument/2006/relationships/customXml" Target="../ink/ink569.xml"/><Relationship Id="rId319" Type="http://schemas.openxmlformats.org/officeDocument/2006/relationships/image" Target="../media/image584.png"/><Relationship Id="rId37" Type="http://schemas.openxmlformats.org/officeDocument/2006/relationships/image" Target="../media/image443.png"/><Relationship Id="rId58" Type="http://schemas.openxmlformats.org/officeDocument/2006/relationships/customXml" Target="../ink/ink456.xml"/><Relationship Id="rId79" Type="http://schemas.openxmlformats.org/officeDocument/2006/relationships/image" Target="../media/image464.png"/><Relationship Id="rId102" Type="http://schemas.openxmlformats.org/officeDocument/2006/relationships/customXml" Target="../ink/ink478.xml"/><Relationship Id="rId123" Type="http://schemas.openxmlformats.org/officeDocument/2006/relationships/image" Target="../media/image486.png"/><Relationship Id="rId144" Type="http://schemas.openxmlformats.org/officeDocument/2006/relationships/customXml" Target="../ink/ink499.xml"/><Relationship Id="rId330" Type="http://schemas.openxmlformats.org/officeDocument/2006/relationships/customXml" Target="../ink/ink592.xml"/><Relationship Id="rId90" Type="http://schemas.openxmlformats.org/officeDocument/2006/relationships/customXml" Target="../ink/ink472.xml"/><Relationship Id="rId165" Type="http://schemas.openxmlformats.org/officeDocument/2006/relationships/image" Target="../media/image507.png"/><Relationship Id="rId186" Type="http://schemas.openxmlformats.org/officeDocument/2006/relationships/customXml" Target="../ink/ink520.xml"/><Relationship Id="rId351" Type="http://schemas.openxmlformats.org/officeDocument/2006/relationships/image" Target="../media/image600.png"/><Relationship Id="rId211" Type="http://schemas.openxmlformats.org/officeDocument/2006/relationships/image" Target="../media/image530.png"/><Relationship Id="rId232" Type="http://schemas.openxmlformats.org/officeDocument/2006/relationships/customXml" Target="../ink/ink543.xml"/><Relationship Id="rId253" Type="http://schemas.openxmlformats.org/officeDocument/2006/relationships/image" Target="../media/image551.png"/><Relationship Id="rId274" Type="http://schemas.openxmlformats.org/officeDocument/2006/relationships/customXml" Target="../ink/ink564.xml"/><Relationship Id="rId295" Type="http://schemas.openxmlformats.org/officeDocument/2006/relationships/image" Target="../media/image572.png"/><Relationship Id="rId309" Type="http://schemas.openxmlformats.org/officeDocument/2006/relationships/image" Target="../media/image579.png"/><Relationship Id="rId27" Type="http://schemas.openxmlformats.org/officeDocument/2006/relationships/image" Target="../media/image438.png"/><Relationship Id="rId48" Type="http://schemas.openxmlformats.org/officeDocument/2006/relationships/customXml" Target="../ink/ink451.xml"/><Relationship Id="rId69" Type="http://schemas.openxmlformats.org/officeDocument/2006/relationships/image" Target="../media/image459.png"/><Relationship Id="rId113" Type="http://schemas.openxmlformats.org/officeDocument/2006/relationships/image" Target="../media/image481.png"/><Relationship Id="rId134" Type="http://schemas.openxmlformats.org/officeDocument/2006/relationships/customXml" Target="../ink/ink494.xml"/><Relationship Id="rId320" Type="http://schemas.openxmlformats.org/officeDocument/2006/relationships/customXml" Target="../ink/ink587.xml"/><Relationship Id="rId80" Type="http://schemas.openxmlformats.org/officeDocument/2006/relationships/customXml" Target="../ink/ink467.xml"/><Relationship Id="rId155" Type="http://schemas.openxmlformats.org/officeDocument/2006/relationships/image" Target="../media/image502.png"/><Relationship Id="rId176" Type="http://schemas.openxmlformats.org/officeDocument/2006/relationships/customXml" Target="../ink/ink515.xml"/><Relationship Id="rId197" Type="http://schemas.openxmlformats.org/officeDocument/2006/relationships/image" Target="../media/image523.png"/><Relationship Id="rId341" Type="http://schemas.openxmlformats.org/officeDocument/2006/relationships/image" Target="../media/image595.png"/><Relationship Id="rId201" Type="http://schemas.openxmlformats.org/officeDocument/2006/relationships/image" Target="../media/image525.png"/><Relationship Id="rId222" Type="http://schemas.openxmlformats.org/officeDocument/2006/relationships/customXml" Target="../ink/ink538.xml"/><Relationship Id="rId243" Type="http://schemas.openxmlformats.org/officeDocument/2006/relationships/image" Target="../media/image546.png"/><Relationship Id="rId264" Type="http://schemas.openxmlformats.org/officeDocument/2006/relationships/customXml" Target="../ink/ink559.xml"/><Relationship Id="rId285" Type="http://schemas.openxmlformats.org/officeDocument/2006/relationships/image" Target="../media/image567.png"/><Relationship Id="rId17" Type="http://schemas.openxmlformats.org/officeDocument/2006/relationships/image" Target="../media/image433.png"/><Relationship Id="rId38" Type="http://schemas.openxmlformats.org/officeDocument/2006/relationships/customXml" Target="../ink/ink446.xml"/><Relationship Id="rId59" Type="http://schemas.openxmlformats.org/officeDocument/2006/relationships/image" Target="../media/image454.png"/><Relationship Id="rId103" Type="http://schemas.openxmlformats.org/officeDocument/2006/relationships/image" Target="../media/image476.png"/><Relationship Id="rId124" Type="http://schemas.openxmlformats.org/officeDocument/2006/relationships/customXml" Target="../ink/ink489.xml"/><Relationship Id="rId310" Type="http://schemas.openxmlformats.org/officeDocument/2006/relationships/customXml" Target="../ink/ink582.xml"/><Relationship Id="rId70" Type="http://schemas.openxmlformats.org/officeDocument/2006/relationships/customXml" Target="../ink/ink462.xml"/><Relationship Id="rId91" Type="http://schemas.openxmlformats.org/officeDocument/2006/relationships/image" Target="../media/image470.png"/><Relationship Id="rId145" Type="http://schemas.openxmlformats.org/officeDocument/2006/relationships/image" Target="../media/image497.png"/><Relationship Id="rId166" Type="http://schemas.openxmlformats.org/officeDocument/2006/relationships/customXml" Target="../ink/ink510.xml"/><Relationship Id="rId187" Type="http://schemas.openxmlformats.org/officeDocument/2006/relationships/image" Target="../media/image518.png"/><Relationship Id="rId331" Type="http://schemas.openxmlformats.org/officeDocument/2006/relationships/image" Target="../media/image590.png"/><Relationship Id="rId352" Type="http://schemas.openxmlformats.org/officeDocument/2006/relationships/customXml" Target="../ink/ink603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3.xml"/><Relationship Id="rId233" Type="http://schemas.openxmlformats.org/officeDocument/2006/relationships/image" Target="../media/image541.png"/><Relationship Id="rId254" Type="http://schemas.openxmlformats.org/officeDocument/2006/relationships/customXml" Target="../ink/ink554.xml"/><Relationship Id="rId28" Type="http://schemas.openxmlformats.org/officeDocument/2006/relationships/customXml" Target="../ink/ink441.xml"/><Relationship Id="rId49" Type="http://schemas.openxmlformats.org/officeDocument/2006/relationships/image" Target="../media/image449.png"/><Relationship Id="rId114" Type="http://schemas.openxmlformats.org/officeDocument/2006/relationships/customXml" Target="../ink/ink484.xml"/><Relationship Id="rId275" Type="http://schemas.openxmlformats.org/officeDocument/2006/relationships/image" Target="../media/image562.png"/><Relationship Id="rId296" Type="http://schemas.openxmlformats.org/officeDocument/2006/relationships/customXml" Target="../ink/ink575.xml"/><Relationship Id="rId300" Type="http://schemas.openxmlformats.org/officeDocument/2006/relationships/customXml" Target="../ink/ink577.xml"/><Relationship Id="rId60" Type="http://schemas.openxmlformats.org/officeDocument/2006/relationships/customXml" Target="../ink/ink457.xml"/><Relationship Id="rId81" Type="http://schemas.openxmlformats.org/officeDocument/2006/relationships/image" Target="../media/image465.png"/><Relationship Id="rId135" Type="http://schemas.openxmlformats.org/officeDocument/2006/relationships/image" Target="../media/image492.png"/><Relationship Id="rId156" Type="http://schemas.openxmlformats.org/officeDocument/2006/relationships/customXml" Target="../ink/ink505.xml"/><Relationship Id="rId177" Type="http://schemas.openxmlformats.org/officeDocument/2006/relationships/image" Target="../media/image513.png"/><Relationship Id="rId198" Type="http://schemas.openxmlformats.org/officeDocument/2006/relationships/customXml" Target="../ink/ink526.xml"/><Relationship Id="rId321" Type="http://schemas.openxmlformats.org/officeDocument/2006/relationships/image" Target="../media/image585.png"/><Relationship Id="rId342" Type="http://schemas.openxmlformats.org/officeDocument/2006/relationships/customXml" Target="../ink/ink598.xml"/><Relationship Id="rId202" Type="http://schemas.openxmlformats.org/officeDocument/2006/relationships/customXml" Target="../ink/ink528.xml"/><Relationship Id="rId223" Type="http://schemas.openxmlformats.org/officeDocument/2006/relationships/image" Target="../media/image536.png"/><Relationship Id="rId244" Type="http://schemas.openxmlformats.org/officeDocument/2006/relationships/customXml" Target="../ink/ink549.xml"/><Relationship Id="rId18" Type="http://schemas.openxmlformats.org/officeDocument/2006/relationships/customXml" Target="../ink/ink436.xml"/><Relationship Id="rId39" Type="http://schemas.openxmlformats.org/officeDocument/2006/relationships/image" Target="../media/image444.png"/><Relationship Id="rId265" Type="http://schemas.openxmlformats.org/officeDocument/2006/relationships/image" Target="../media/image557.png"/><Relationship Id="rId286" Type="http://schemas.openxmlformats.org/officeDocument/2006/relationships/customXml" Target="../ink/ink570.xml"/><Relationship Id="rId50" Type="http://schemas.openxmlformats.org/officeDocument/2006/relationships/customXml" Target="../ink/ink452.xml"/><Relationship Id="rId104" Type="http://schemas.openxmlformats.org/officeDocument/2006/relationships/customXml" Target="../ink/ink479.xml"/><Relationship Id="rId125" Type="http://schemas.openxmlformats.org/officeDocument/2006/relationships/image" Target="../media/image487.png"/><Relationship Id="rId146" Type="http://schemas.openxmlformats.org/officeDocument/2006/relationships/customXml" Target="../ink/ink500.xml"/><Relationship Id="rId167" Type="http://schemas.openxmlformats.org/officeDocument/2006/relationships/image" Target="../media/image508.png"/><Relationship Id="rId188" Type="http://schemas.openxmlformats.org/officeDocument/2006/relationships/customXml" Target="../ink/ink521.xml"/><Relationship Id="rId311" Type="http://schemas.openxmlformats.org/officeDocument/2006/relationships/image" Target="../media/image580.png"/><Relationship Id="rId332" Type="http://schemas.openxmlformats.org/officeDocument/2006/relationships/customXml" Target="../ink/ink593.xml"/><Relationship Id="rId353" Type="http://schemas.openxmlformats.org/officeDocument/2006/relationships/image" Target="../media/image601.png"/><Relationship Id="rId71" Type="http://schemas.openxmlformats.org/officeDocument/2006/relationships/image" Target="../media/image460.png"/><Relationship Id="rId92" Type="http://schemas.openxmlformats.org/officeDocument/2006/relationships/customXml" Target="../ink/ink473.xml"/><Relationship Id="rId213" Type="http://schemas.openxmlformats.org/officeDocument/2006/relationships/image" Target="../media/image531.png"/><Relationship Id="rId234" Type="http://schemas.openxmlformats.org/officeDocument/2006/relationships/customXml" Target="../ink/ink544.xml"/><Relationship Id="rId2" Type="http://schemas.openxmlformats.org/officeDocument/2006/relationships/customXml" Target="../ink/ink428.xml"/><Relationship Id="rId29" Type="http://schemas.openxmlformats.org/officeDocument/2006/relationships/image" Target="../media/image439.png"/><Relationship Id="rId255" Type="http://schemas.openxmlformats.org/officeDocument/2006/relationships/image" Target="../media/image552.png"/><Relationship Id="rId276" Type="http://schemas.openxmlformats.org/officeDocument/2006/relationships/customXml" Target="../ink/ink565.xml"/><Relationship Id="rId297" Type="http://schemas.openxmlformats.org/officeDocument/2006/relationships/image" Target="../media/image573.png"/><Relationship Id="rId40" Type="http://schemas.openxmlformats.org/officeDocument/2006/relationships/customXml" Target="../ink/ink447.xml"/><Relationship Id="rId115" Type="http://schemas.openxmlformats.org/officeDocument/2006/relationships/image" Target="../media/image482.png"/><Relationship Id="rId136" Type="http://schemas.openxmlformats.org/officeDocument/2006/relationships/customXml" Target="../ink/ink495.xml"/><Relationship Id="rId157" Type="http://schemas.openxmlformats.org/officeDocument/2006/relationships/image" Target="../media/image503.png"/><Relationship Id="rId178" Type="http://schemas.openxmlformats.org/officeDocument/2006/relationships/customXml" Target="../ink/ink516.xml"/><Relationship Id="rId301" Type="http://schemas.openxmlformats.org/officeDocument/2006/relationships/image" Target="../media/image575.png"/><Relationship Id="rId322" Type="http://schemas.openxmlformats.org/officeDocument/2006/relationships/customXml" Target="../ink/ink588.xml"/><Relationship Id="rId343" Type="http://schemas.openxmlformats.org/officeDocument/2006/relationships/image" Target="../media/image596.png"/><Relationship Id="rId61" Type="http://schemas.openxmlformats.org/officeDocument/2006/relationships/image" Target="../media/image455.png"/><Relationship Id="rId82" Type="http://schemas.openxmlformats.org/officeDocument/2006/relationships/customXml" Target="../ink/ink468.xml"/><Relationship Id="rId199" Type="http://schemas.openxmlformats.org/officeDocument/2006/relationships/image" Target="../media/image524.png"/><Relationship Id="rId203" Type="http://schemas.openxmlformats.org/officeDocument/2006/relationships/image" Target="../media/image526.png"/><Relationship Id="rId19" Type="http://schemas.openxmlformats.org/officeDocument/2006/relationships/image" Target="../media/image434.png"/><Relationship Id="rId224" Type="http://schemas.openxmlformats.org/officeDocument/2006/relationships/customXml" Target="../ink/ink539.xml"/><Relationship Id="rId245" Type="http://schemas.openxmlformats.org/officeDocument/2006/relationships/image" Target="../media/image547.png"/><Relationship Id="rId266" Type="http://schemas.openxmlformats.org/officeDocument/2006/relationships/customXml" Target="../ink/ink560.xml"/><Relationship Id="rId287" Type="http://schemas.openxmlformats.org/officeDocument/2006/relationships/image" Target="../media/image568.png"/><Relationship Id="rId30" Type="http://schemas.openxmlformats.org/officeDocument/2006/relationships/customXml" Target="../ink/ink442.xml"/><Relationship Id="rId105" Type="http://schemas.openxmlformats.org/officeDocument/2006/relationships/image" Target="../media/image477.png"/><Relationship Id="rId126" Type="http://schemas.openxmlformats.org/officeDocument/2006/relationships/customXml" Target="../ink/ink490.xml"/><Relationship Id="rId147" Type="http://schemas.openxmlformats.org/officeDocument/2006/relationships/image" Target="../media/image498.png"/><Relationship Id="rId168" Type="http://schemas.openxmlformats.org/officeDocument/2006/relationships/customXml" Target="../ink/ink511.xml"/><Relationship Id="rId312" Type="http://schemas.openxmlformats.org/officeDocument/2006/relationships/customXml" Target="../ink/ink583.xml"/><Relationship Id="rId333" Type="http://schemas.openxmlformats.org/officeDocument/2006/relationships/image" Target="../media/image591.png"/><Relationship Id="rId354" Type="http://schemas.openxmlformats.org/officeDocument/2006/relationships/customXml" Target="../ink/ink604.xml"/><Relationship Id="rId51" Type="http://schemas.openxmlformats.org/officeDocument/2006/relationships/image" Target="../media/image450.png"/><Relationship Id="rId72" Type="http://schemas.openxmlformats.org/officeDocument/2006/relationships/customXml" Target="../ink/ink463.xml"/><Relationship Id="rId93" Type="http://schemas.openxmlformats.org/officeDocument/2006/relationships/image" Target="../media/image471.png"/><Relationship Id="rId189" Type="http://schemas.openxmlformats.org/officeDocument/2006/relationships/image" Target="../media/image519.png"/><Relationship Id="rId3" Type="http://schemas.openxmlformats.org/officeDocument/2006/relationships/image" Target="../media/image426.png"/><Relationship Id="rId214" Type="http://schemas.openxmlformats.org/officeDocument/2006/relationships/customXml" Target="../ink/ink534.xml"/><Relationship Id="rId235" Type="http://schemas.openxmlformats.org/officeDocument/2006/relationships/image" Target="../media/image542.png"/><Relationship Id="rId256" Type="http://schemas.openxmlformats.org/officeDocument/2006/relationships/customXml" Target="../ink/ink555.xml"/><Relationship Id="rId277" Type="http://schemas.openxmlformats.org/officeDocument/2006/relationships/image" Target="../media/image563.png"/><Relationship Id="rId298" Type="http://schemas.openxmlformats.org/officeDocument/2006/relationships/customXml" Target="../ink/ink576.xml"/><Relationship Id="rId116" Type="http://schemas.openxmlformats.org/officeDocument/2006/relationships/customXml" Target="../ink/ink485.xml"/><Relationship Id="rId137" Type="http://schemas.openxmlformats.org/officeDocument/2006/relationships/image" Target="../media/image493.png"/><Relationship Id="rId158" Type="http://schemas.openxmlformats.org/officeDocument/2006/relationships/customXml" Target="../ink/ink506.xml"/><Relationship Id="rId302" Type="http://schemas.openxmlformats.org/officeDocument/2006/relationships/customXml" Target="../ink/ink578.xml"/><Relationship Id="rId323" Type="http://schemas.openxmlformats.org/officeDocument/2006/relationships/image" Target="../media/image586.png"/><Relationship Id="rId344" Type="http://schemas.openxmlformats.org/officeDocument/2006/relationships/customXml" Target="../ink/ink599.xml"/><Relationship Id="rId20" Type="http://schemas.openxmlformats.org/officeDocument/2006/relationships/customXml" Target="../ink/ink437.xml"/><Relationship Id="rId41" Type="http://schemas.openxmlformats.org/officeDocument/2006/relationships/image" Target="../media/image445.png"/><Relationship Id="rId62" Type="http://schemas.openxmlformats.org/officeDocument/2006/relationships/customXml" Target="../ink/ink458.xml"/><Relationship Id="rId83" Type="http://schemas.openxmlformats.org/officeDocument/2006/relationships/image" Target="../media/image466.png"/><Relationship Id="rId179" Type="http://schemas.openxmlformats.org/officeDocument/2006/relationships/image" Target="../media/image514.png"/><Relationship Id="rId190" Type="http://schemas.openxmlformats.org/officeDocument/2006/relationships/customXml" Target="../ink/ink522.xml"/><Relationship Id="rId204" Type="http://schemas.openxmlformats.org/officeDocument/2006/relationships/customXml" Target="../ink/ink529.xml"/><Relationship Id="rId225" Type="http://schemas.openxmlformats.org/officeDocument/2006/relationships/image" Target="../media/image537.png"/><Relationship Id="rId246" Type="http://schemas.openxmlformats.org/officeDocument/2006/relationships/customXml" Target="../ink/ink550.xml"/><Relationship Id="rId267" Type="http://schemas.openxmlformats.org/officeDocument/2006/relationships/image" Target="../media/image558.png"/><Relationship Id="rId288" Type="http://schemas.openxmlformats.org/officeDocument/2006/relationships/customXml" Target="../ink/ink571.xml"/><Relationship Id="rId106" Type="http://schemas.openxmlformats.org/officeDocument/2006/relationships/customXml" Target="../ink/ink480.xml"/><Relationship Id="rId127" Type="http://schemas.openxmlformats.org/officeDocument/2006/relationships/image" Target="../media/image488.png"/><Relationship Id="rId313" Type="http://schemas.openxmlformats.org/officeDocument/2006/relationships/image" Target="../media/image581.png"/><Relationship Id="rId10" Type="http://schemas.openxmlformats.org/officeDocument/2006/relationships/customXml" Target="../ink/ink432.xml"/><Relationship Id="rId31" Type="http://schemas.openxmlformats.org/officeDocument/2006/relationships/image" Target="../media/image440.png"/><Relationship Id="rId52" Type="http://schemas.openxmlformats.org/officeDocument/2006/relationships/customXml" Target="../ink/ink453.xml"/><Relationship Id="rId73" Type="http://schemas.openxmlformats.org/officeDocument/2006/relationships/image" Target="../media/image461.png"/><Relationship Id="rId94" Type="http://schemas.openxmlformats.org/officeDocument/2006/relationships/customXml" Target="../ink/ink474.xml"/><Relationship Id="rId148" Type="http://schemas.openxmlformats.org/officeDocument/2006/relationships/customXml" Target="../ink/ink501.xml"/><Relationship Id="rId169" Type="http://schemas.openxmlformats.org/officeDocument/2006/relationships/image" Target="../media/image509.png"/><Relationship Id="rId334" Type="http://schemas.openxmlformats.org/officeDocument/2006/relationships/customXml" Target="../ink/ink594.xml"/><Relationship Id="rId355" Type="http://schemas.openxmlformats.org/officeDocument/2006/relationships/image" Target="../media/image602.png"/><Relationship Id="rId4" Type="http://schemas.openxmlformats.org/officeDocument/2006/relationships/customXml" Target="../ink/ink429.xml"/><Relationship Id="rId180" Type="http://schemas.openxmlformats.org/officeDocument/2006/relationships/customXml" Target="../ink/ink517.xml"/><Relationship Id="rId215" Type="http://schemas.openxmlformats.org/officeDocument/2006/relationships/image" Target="../media/image532.png"/><Relationship Id="rId236" Type="http://schemas.openxmlformats.org/officeDocument/2006/relationships/customXml" Target="../ink/ink545.xml"/><Relationship Id="rId257" Type="http://schemas.openxmlformats.org/officeDocument/2006/relationships/image" Target="../media/image553.png"/><Relationship Id="rId278" Type="http://schemas.openxmlformats.org/officeDocument/2006/relationships/customXml" Target="../ink/ink566.xml"/><Relationship Id="rId303" Type="http://schemas.openxmlformats.org/officeDocument/2006/relationships/image" Target="../media/image576.png"/><Relationship Id="rId42" Type="http://schemas.openxmlformats.org/officeDocument/2006/relationships/customXml" Target="../ink/ink448.xml"/><Relationship Id="rId84" Type="http://schemas.openxmlformats.org/officeDocument/2006/relationships/customXml" Target="../ink/ink469.xml"/><Relationship Id="rId138" Type="http://schemas.openxmlformats.org/officeDocument/2006/relationships/customXml" Target="../ink/ink496.xml"/><Relationship Id="rId345" Type="http://schemas.openxmlformats.org/officeDocument/2006/relationships/image" Target="../media/image597.png"/><Relationship Id="rId191" Type="http://schemas.openxmlformats.org/officeDocument/2006/relationships/image" Target="../media/image520.png"/><Relationship Id="rId205" Type="http://schemas.openxmlformats.org/officeDocument/2006/relationships/image" Target="../media/image527.png"/><Relationship Id="rId247" Type="http://schemas.openxmlformats.org/officeDocument/2006/relationships/image" Target="../media/image548.png"/><Relationship Id="rId107" Type="http://schemas.openxmlformats.org/officeDocument/2006/relationships/image" Target="../media/image478.png"/><Relationship Id="rId289" Type="http://schemas.openxmlformats.org/officeDocument/2006/relationships/image" Target="../media/image569.png"/><Relationship Id="rId11" Type="http://schemas.openxmlformats.org/officeDocument/2006/relationships/image" Target="../media/image430.png"/><Relationship Id="rId53" Type="http://schemas.openxmlformats.org/officeDocument/2006/relationships/image" Target="../media/image451.png"/><Relationship Id="rId149" Type="http://schemas.openxmlformats.org/officeDocument/2006/relationships/image" Target="../media/image499.png"/><Relationship Id="rId314" Type="http://schemas.openxmlformats.org/officeDocument/2006/relationships/customXml" Target="../ink/ink584.xml"/><Relationship Id="rId95" Type="http://schemas.openxmlformats.org/officeDocument/2006/relationships/image" Target="../media/image472.png"/><Relationship Id="rId160" Type="http://schemas.openxmlformats.org/officeDocument/2006/relationships/customXml" Target="../ink/ink507.xml"/><Relationship Id="rId216" Type="http://schemas.openxmlformats.org/officeDocument/2006/relationships/customXml" Target="../ink/ink535.xml"/><Relationship Id="rId258" Type="http://schemas.openxmlformats.org/officeDocument/2006/relationships/customXml" Target="../ink/ink556.xml"/><Relationship Id="rId22" Type="http://schemas.openxmlformats.org/officeDocument/2006/relationships/customXml" Target="../ink/ink438.xml"/><Relationship Id="rId64" Type="http://schemas.openxmlformats.org/officeDocument/2006/relationships/customXml" Target="../ink/ink459.xml"/><Relationship Id="rId118" Type="http://schemas.openxmlformats.org/officeDocument/2006/relationships/customXml" Target="../ink/ink486.xml"/><Relationship Id="rId325" Type="http://schemas.openxmlformats.org/officeDocument/2006/relationships/image" Target="../media/image587.png"/><Relationship Id="rId171" Type="http://schemas.openxmlformats.org/officeDocument/2006/relationships/image" Target="../media/image510.png"/><Relationship Id="rId227" Type="http://schemas.openxmlformats.org/officeDocument/2006/relationships/image" Target="../media/image538.png"/><Relationship Id="rId269" Type="http://schemas.openxmlformats.org/officeDocument/2006/relationships/image" Target="../media/image559.png"/><Relationship Id="rId33" Type="http://schemas.openxmlformats.org/officeDocument/2006/relationships/image" Target="../media/image441.png"/><Relationship Id="rId129" Type="http://schemas.openxmlformats.org/officeDocument/2006/relationships/image" Target="../media/image489.png"/><Relationship Id="rId280" Type="http://schemas.openxmlformats.org/officeDocument/2006/relationships/customXml" Target="../ink/ink567.xml"/><Relationship Id="rId336" Type="http://schemas.openxmlformats.org/officeDocument/2006/relationships/customXml" Target="../ink/ink595.xml"/><Relationship Id="rId75" Type="http://schemas.openxmlformats.org/officeDocument/2006/relationships/image" Target="../media/image462.png"/><Relationship Id="rId140" Type="http://schemas.openxmlformats.org/officeDocument/2006/relationships/customXml" Target="../ink/ink497.xml"/><Relationship Id="rId182" Type="http://schemas.openxmlformats.org/officeDocument/2006/relationships/customXml" Target="../ink/ink518.xml"/><Relationship Id="rId6" Type="http://schemas.openxmlformats.org/officeDocument/2006/relationships/customXml" Target="../ink/ink430.xml"/><Relationship Id="rId238" Type="http://schemas.openxmlformats.org/officeDocument/2006/relationships/customXml" Target="../ink/ink546.xml"/><Relationship Id="rId291" Type="http://schemas.openxmlformats.org/officeDocument/2006/relationships/image" Target="../media/image570.png"/><Relationship Id="rId305" Type="http://schemas.openxmlformats.org/officeDocument/2006/relationships/image" Target="../media/image577.png"/><Relationship Id="rId347" Type="http://schemas.openxmlformats.org/officeDocument/2006/relationships/image" Target="../media/image598.png"/><Relationship Id="rId44" Type="http://schemas.openxmlformats.org/officeDocument/2006/relationships/customXml" Target="../ink/ink449.xml"/><Relationship Id="rId86" Type="http://schemas.openxmlformats.org/officeDocument/2006/relationships/customXml" Target="../ink/ink470.xml"/><Relationship Id="rId151" Type="http://schemas.openxmlformats.org/officeDocument/2006/relationships/image" Target="../media/image500.png"/><Relationship Id="rId193" Type="http://schemas.openxmlformats.org/officeDocument/2006/relationships/image" Target="../media/image521.png"/><Relationship Id="rId207" Type="http://schemas.openxmlformats.org/officeDocument/2006/relationships/image" Target="../media/image528.png"/><Relationship Id="rId249" Type="http://schemas.openxmlformats.org/officeDocument/2006/relationships/image" Target="../media/image549.png"/><Relationship Id="rId13" Type="http://schemas.openxmlformats.org/officeDocument/2006/relationships/image" Target="../media/image431.png"/><Relationship Id="rId109" Type="http://schemas.openxmlformats.org/officeDocument/2006/relationships/image" Target="../media/image479.png"/><Relationship Id="rId260" Type="http://schemas.openxmlformats.org/officeDocument/2006/relationships/customXml" Target="../ink/ink557.xml"/><Relationship Id="rId316" Type="http://schemas.openxmlformats.org/officeDocument/2006/relationships/customXml" Target="../ink/ink585.xml"/><Relationship Id="rId55" Type="http://schemas.openxmlformats.org/officeDocument/2006/relationships/image" Target="../media/image452.png"/><Relationship Id="rId97" Type="http://schemas.openxmlformats.org/officeDocument/2006/relationships/image" Target="../media/image473.png"/><Relationship Id="rId120" Type="http://schemas.openxmlformats.org/officeDocument/2006/relationships/customXml" Target="../ink/ink487.xml"/><Relationship Id="rId162" Type="http://schemas.openxmlformats.org/officeDocument/2006/relationships/customXml" Target="../ink/ink508.xml"/><Relationship Id="rId218" Type="http://schemas.openxmlformats.org/officeDocument/2006/relationships/customXml" Target="../ink/ink536.xml"/><Relationship Id="rId271" Type="http://schemas.openxmlformats.org/officeDocument/2006/relationships/image" Target="../media/image560.png"/><Relationship Id="rId24" Type="http://schemas.openxmlformats.org/officeDocument/2006/relationships/customXml" Target="../ink/ink439.xml"/><Relationship Id="rId66" Type="http://schemas.openxmlformats.org/officeDocument/2006/relationships/customXml" Target="../ink/ink460.xml"/><Relationship Id="rId131" Type="http://schemas.openxmlformats.org/officeDocument/2006/relationships/image" Target="../media/image490.png"/><Relationship Id="rId327" Type="http://schemas.openxmlformats.org/officeDocument/2006/relationships/image" Target="../media/image588.png"/><Relationship Id="rId173" Type="http://schemas.openxmlformats.org/officeDocument/2006/relationships/image" Target="../media/image511.png"/><Relationship Id="rId229" Type="http://schemas.openxmlformats.org/officeDocument/2006/relationships/image" Target="../media/image539.png"/><Relationship Id="rId240" Type="http://schemas.openxmlformats.org/officeDocument/2006/relationships/customXml" Target="../ink/ink547.xml"/><Relationship Id="rId35" Type="http://schemas.openxmlformats.org/officeDocument/2006/relationships/image" Target="../media/image442.png"/><Relationship Id="rId77" Type="http://schemas.openxmlformats.org/officeDocument/2006/relationships/image" Target="../media/image463.png"/><Relationship Id="rId100" Type="http://schemas.openxmlformats.org/officeDocument/2006/relationships/customXml" Target="../ink/ink477.xml"/><Relationship Id="rId282" Type="http://schemas.openxmlformats.org/officeDocument/2006/relationships/customXml" Target="../ink/ink568.xml"/><Relationship Id="rId338" Type="http://schemas.openxmlformats.org/officeDocument/2006/relationships/customXml" Target="../ink/ink596.xml"/><Relationship Id="rId8" Type="http://schemas.openxmlformats.org/officeDocument/2006/relationships/customXml" Target="../ink/ink431.xml"/><Relationship Id="rId142" Type="http://schemas.openxmlformats.org/officeDocument/2006/relationships/customXml" Target="../ink/ink498.xml"/><Relationship Id="rId184" Type="http://schemas.openxmlformats.org/officeDocument/2006/relationships/customXml" Target="../ink/ink519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5.png"/><Relationship Id="rId21" Type="http://schemas.openxmlformats.org/officeDocument/2006/relationships/image" Target="../media/image611.png"/><Relationship Id="rId63" Type="http://schemas.openxmlformats.org/officeDocument/2006/relationships/image" Target="../media/image94.png"/><Relationship Id="rId159" Type="http://schemas.openxmlformats.org/officeDocument/2006/relationships/image" Target="../media/image676.png"/><Relationship Id="rId170" Type="http://schemas.openxmlformats.org/officeDocument/2006/relationships/customXml" Target="../ink/ink689.xml"/><Relationship Id="rId226" Type="http://schemas.openxmlformats.org/officeDocument/2006/relationships/customXml" Target="../ink/ink717.xml"/><Relationship Id="rId268" Type="http://schemas.openxmlformats.org/officeDocument/2006/relationships/customXml" Target="../ink/ink738.xml"/><Relationship Id="rId32" Type="http://schemas.openxmlformats.org/officeDocument/2006/relationships/customXml" Target="../ink/ink620.xml"/><Relationship Id="rId74" Type="http://schemas.openxmlformats.org/officeDocument/2006/relationships/customXml" Target="../ink/ink641.xml"/><Relationship Id="rId128" Type="http://schemas.openxmlformats.org/officeDocument/2006/relationships/customXml" Target="../ink/ink668.xml"/><Relationship Id="rId5" Type="http://schemas.openxmlformats.org/officeDocument/2006/relationships/image" Target="../media/image604.png"/><Relationship Id="rId181" Type="http://schemas.openxmlformats.org/officeDocument/2006/relationships/image" Target="../media/image687.png"/><Relationship Id="rId237" Type="http://schemas.openxmlformats.org/officeDocument/2006/relationships/image" Target="../media/image715.png"/><Relationship Id="rId279" Type="http://schemas.openxmlformats.org/officeDocument/2006/relationships/image" Target="../media/image736.png"/><Relationship Id="rId43" Type="http://schemas.openxmlformats.org/officeDocument/2006/relationships/image" Target="../media/image620.png"/><Relationship Id="rId139" Type="http://schemas.openxmlformats.org/officeDocument/2006/relationships/image" Target="../media/image666.png"/><Relationship Id="rId290" Type="http://schemas.openxmlformats.org/officeDocument/2006/relationships/customXml" Target="../ink/ink749.xml"/><Relationship Id="rId85" Type="http://schemas.openxmlformats.org/officeDocument/2006/relationships/image" Target="../media/image639.png"/><Relationship Id="rId150" Type="http://schemas.openxmlformats.org/officeDocument/2006/relationships/customXml" Target="../ink/ink679.xml"/><Relationship Id="rId192" Type="http://schemas.openxmlformats.org/officeDocument/2006/relationships/customXml" Target="../ink/ink700.xml"/><Relationship Id="rId206" Type="http://schemas.openxmlformats.org/officeDocument/2006/relationships/customXml" Target="../ink/ink707.xml"/><Relationship Id="rId248" Type="http://schemas.openxmlformats.org/officeDocument/2006/relationships/customXml" Target="../ink/ink728.xml"/><Relationship Id="rId12" Type="http://schemas.openxmlformats.org/officeDocument/2006/relationships/customXml" Target="../ink/ink610.xml"/><Relationship Id="rId108" Type="http://schemas.openxmlformats.org/officeDocument/2006/relationships/customXml" Target="../ink/ink658.xml"/><Relationship Id="rId54" Type="http://schemas.openxmlformats.org/officeDocument/2006/relationships/customXml" Target="../ink/ink631.xml"/><Relationship Id="rId75" Type="http://schemas.openxmlformats.org/officeDocument/2006/relationships/image" Target="../media/image634.png"/><Relationship Id="rId96" Type="http://schemas.openxmlformats.org/officeDocument/2006/relationships/customXml" Target="../ink/ink652.xml"/><Relationship Id="rId140" Type="http://schemas.openxmlformats.org/officeDocument/2006/relationships/customXml" Target="../ink/ink674.xml"/><Relationship Id="rId161" Type="http://schemas.openxmlformats.org/officeDocument/2006/relationships/image" Target="../media/image677.png"/><Relationship Id="rId182" Type="http://schemas.openxmlformats.org/officeDocument/2006/relationships/customXml" Target="../ink/ink695.xml"/><Relationship Id="rId217" Type="http://schemas.openxmlformats.org/officeDocument/2006/relationships/image" Target="../media/image705.png"/><Relationship Id="rId6" Type="http://schemas.openxmlformats.org/officeDocument/2006/relationships/customXml" Target="../ink/ink607.xml"/><Relationship Id="rId238" Type="http://schemas.openxmlformats.org/officeDocument/2006/relationships/customXml" Target="../ink/ink723.xml"/><Relationship Id="rId259" Type="http://schemas.openxmlformats.org/officeDocument/2006/relationships/image" Target="../media/image726.png"/><Relationship Id="rId23" Type="http://schemas.openxmlformats.org/officeDocument/2006/relationships/image" Target="../media/image65.png"/><Relationship Id="rId119" Type="http://schemas.openxmlformats.org/officeDocument/2006/relationships/image" Target="../media/image656.png"/><Relationship Id="rId270" Type="http://schemas.openxmlformats.org/officeDocument/2006/relationships/customXml" Target="../ink/ink739.xml"/><Relationship Id="rId291" Type="http://schemas.openxmlformats.org/officeDocument/2006/relationships/image" Target="../media/image742.png"/><Relationship Id="rId44" Type="http://schemas.openxmlformats.org/officeDocument/2006/relationships/customXml" Target="../ink/ink626.xml"/><Relationship Id="rId65" Type="http://schemas.openxmlformats.org/officeDocument/2006/relationships/image" Target="../media/image629.png"/><Relationship Id="rId86" Type="http://schemas.openxmlformats.org/officeDocument/2006/relationships/customXml" Target="../ink/ink647.xml"/><Relationship Id="rId130" Type="http://schemas.openxmlformats.org/officeDocument/2006/relationships/customXml" Target="../ink/ink669.xml"/><Relationship Id="rId151" Type="http://schemas.openxmlformats.org/officeDocument/2006/relationships/image" Target="../media/image672.png"/><Relationship Id="rId172" Type="http://schemas.openxmlformats.org/officeDocument/2006/relationships/customXml" Target="../ink/ink690.xml"/><Relationship Id="rId193" Type="http://schemas.openxmlformats.org/officeDocument/2006/relationships/image" Target="../media/image693.png"/><Relationship Id="rId207" Type="http://schemas.openxmlformats.org/officeDocument/2006/relationships/image" Target="../media/image700.png"/><Relationship Id="rId228" Type="http://schemas.openxmlformats.org/officeDocument/2006/relationships/customXml" Target="../ink/ink718.xml"/><Relationship Id="rId249" Type="http://schemas.openxmlformats.org/officeDocument/2006/relationships/image" Target="../media/image721.png"/><Relationship Id="rId13" Type="http://schemas.openxmlformats.org/officeDocument/2006/relationships/image" Target="../media/image60.png"/><Relationship Id="rId109" Type="http://schemas.openxmlformats.org/officeDocument/2006/relationships/image" Target="../media/image651.png"/><Relationship Id="rId260" Type="http://schemas.openxmlformats.org/officeDocument/2006/relationships/customXml" Target="../ink/ink734.xml"/><Relationship Id="rId281" Type="http://schemas.openxmlformats.org/officeDocument/2006/relationships/image" Target="../media/image737.png"/><Relationship Id="rId34" Type="http://schemas.openxmlformats.org/officeDocument/2006/relationships/customXml" Target="../ink/ink621.xml"/><Relationship Id="rId55" Type="http://schemas.openxmlformats.org/officeDocument/2006/relationships/image" Target="../media/image626.png"/><Relationship Id="rId76" Type="http://schemas.openxmlformats.org/officeDocument/2006/relationships/customXml" Target="../ink/ink642.xml"/><Relationship Id="rId97" Type="http://schemas.openxmlformats.org/officeDocument/2006/relationships/image" Target="../media/image645.png"/><Relationship Id="rId120" Type="http://schemas.openxmlformats.org/officeDocument/2006/relationships/customXml" Target="../ink/ink664.xml"/><Relationship Id="rId141" Type="http://schemas.openxmlformats.org/officeDocument/2006/relationships/image" Target="../media/image667.png"/><Relationship Id="rId7" Type="http://schemas.openxmlformats.org/officeDocument/2006/relationships/image" Target="../media/image605.png"/><Relationship Id="rId162" Type="http://schemas.openxmlformats.org/officeDocument/2006/relationships/customXml" Target="../ink/ink685.xml"/><Relationship Id="rId183" Type="http://schemas.openxmlformats.org/officeDocument/2006/relationships/image" Target="../media/image688.png"/><Relationship Id="rId218" Type="http://schemas.openxmlformats.org/officeDocument/2006/relationships/customXml" Target="../ink/ink713.xml"/><Relationship Id="rId239" Type="http://schemas.openxmlformats.org/officeDocument/2006/relationships/image" Target="../media/image716.png"/><Relationship Id="rId250" Type="http://schemas.openxmlformats.org/officeDocument/2006/relationships/customXml" Target="../ink/ink729.xml"/><Relationship Id="rId271" Type="http://schemas.openxmlformats.org/officeDocument/2006/relationships/image" Target="../media/image732.png"/><Relationship Id="rId292" Type="http://schemas.openxmlformats.org/officeDocument/2006/relationships/customXml" Target="../ink/ink750.xml"/><Relationship Id="rId24" Type="http://schemas.openxmlformats.org/officeDocument/2006/relationships/customXml" Target="../ink/ink616.xml"/><Relationship Id="rId45" Type="http://schemas.openxmlformats.org/officeDocument/2006/relationships/image" Target="../media/image621.png"/><Relationship Id="rId66" Type="http://schemas.openxmlformats.org/officeDocument/2006/relationships/customXml" Target="../ink/ink637.xml"/><Relationship Id="rId87" Type="http://schemas.openxmlformats.org/officeDocument/2006/relationships/image" Target="../media/image640.png"/><Relationship Id="rId110" Type="http://schemas.openxmlformats.org/officeDocument/2006/relationships/customXml" Target="../ink/ink659.xml"/><Relationship Id="rId131" Type="http://schemas.openxmlformats.org/officeDocument/2006/relationships/image" Target="../media/image662.png"/><Relationship Id="rId152" Type="http://schemas.openxmlformats.org/officeDocument/2006/relationships/customXml" Target="../ink/ink680.xml"/><Relationship Id="rId173" Type="http://schemas.openxmlformats.org/officeDocument/2006/relationships/image" Target="../media/image683.png"/><Relationship Id="rId194" Type="http://schemas.openxmlformats.org/officeDocument/2006/relationships/customXml" Target="../ink/ink701.xml"/><Relationship Id="rId208" Type="http://schemas.openxmlformats.org/officeDocument/2006/relationships/customXml" Target="../ink/ink708.xml"/><Relationship Id="rId229" Type="http://schemas.openxmlformats.org/officeDocument/2006/relationships/image" Target="../media/image711.png"/><Relationship Id="rId240" Type="http://schemas.openxmlformats.org/officeDocument/2006/relationships/customXml" Target="../ink/ink724.xml"/><Relationship Id="rId261" Type="http://schemas.openxmlformats.org/officeDocument/2006/relationships/image" Target="../media/image727.png"/><Relationship Id="rId14" Type="http://schemas.openxmlformats.org/officeDocument/2006/relationships/customXml" Target="../ink/ink611.xml"/><Relationship Id="rId35" Type="http://schemas.openxmlformats.org/officeDocument/2006/relationships/image" Target="../media/image616.png"/><Relationship Id="rId56" Type="http://schemas.openxmlformats.org/officeDocument/2006/relationships/customXml" Target="../ink/ink632.xml"/><Relationship Id="rId77" Type="http://schemas.openxmlformats.org/officeDocument/2006/relationships/image" Target="../media/image635.png"/><Relationship Id="rId100" Type="http://schemas.openxmlformats.org/officeDocument/2006/relationships/customXml" Target="../ink/ink654.xml"/><Relationship Id="rId282" Type="http://schemas.openxmlformats.org/officeDocument/2006/relationships/customXml" Target="../ink/ink745.xml"/><Relationship Id="rId8" Type="http://schemas.openxmlformats.org/officeDocument/2006/relationships/customXml" Target="../ink/ink608.xml"/><Relationship Id="rId98" Type="http://schemas.openxmlformats.org/officeDocument/2006/relationships/customXml" Target="../ink/ink653.xml"/><Relationship Id="rId121" Type="http://schemas.openxmlformats.org/officeDocument/2006/relationships/image" Target="../media/image657.png"/><Relationship Id="rId142" Type="http://schemas.openxmlformats.org/officeDocument/2006/relationships/customXml" Target="../ink/ink675.xml"/><Relationship Id="rId163" Type="http://schemas.openxmlformats.org/officeDocument/2006/relationships/image" Target="../media/image678.png"/><Relationship Id="rId184" Type="http://schemas.openxmlformats.org/officeDocument/2006/relationships/customXml" Target="../ink/ink696.xml"/><Relationship Id="rId219" Type="http://schemas.openxmlformats.org/officeDocument/2006/relationships/image" Target="../media/image706.png"/><Relationship Id="rId230" Type="http://schemas.openxmlformats.org/officeDocument/2006/relationships/customXml" Target="../ink/ink719.xml"/><Relationship Id="rId251" Type="http://schemas.openxmlformats.org/officeDocument/2006/relationships/image" Target="../media/image722.png"/><Relationship Id="rId25" Type="http://schemas.openxmlformats.org/officeDocument/2006/relationships/image" Target="../media/image612.png"/><Relationship Id="rId46" Type="http://schemas.openxmlformats.org/officeDocument/2006/relationships/customXml" Target="../ink/ink627.xml"/><Relationship Id="rId67" Type="http://schemas.openxmlformats.org/officeDocument/2006/relationships/image" Target="../media/image630.png"/><Relationship Id="rId272" Type="http://schemas.openxmlformats.org/officeDocument/2006/relationships/customXml" Target="../ink/ink740.xml"/><Relationship Id="rId293" Type="http://schemas.openxmlformats.org/officeDocument/2006/relationships/image" Target="../media/image743.png"/><Relationship Id="rId88" Type="http://schemas.openxmlformats.org/officeDocument/2006/relationships/customXml" Target="../ink/ink648.xml"/><Relationship Id="rId111" Type="http://schemas.openxmlformats.org/officeDocument/2006/relationships/image" Target="../media/image652.png"/><Relationship Id="rId132" Type="http://schemas.openxmlformats.org/officeDocument/2006/relationships/customXml" Target="../ink/ink670.xml"/><Relationship Id="rId153" Type="http://schemas.openxmlformats.org/officeDocument/2006/relationships/image" Target="../media/image673.png"/><Relationship Id="rId174" Type="http://schemas.openxmlformats.org/officeDocument/2006/relationships/customXml" Target="../ink/ink691.xml"/><Relationship Id="rId195" Type="http://schemas.openxmlformats.org/officeDocument/2006/relationships/image" Target="../media/image694.png"/><Relationship Id="rId209" Type="http://schemas.openxmlformats.org/officeDocument/2006/relationships/image" Target="../media/image701.png"/><Relationship Id="rId220" Type="http://schemas.openxmlformats.org/officeDocument/2006/relationships/customXml" Target="../ink/ink714.xml"/><Relationship Id="rId241" Type="http://schemas.openxmlformats.org/officeDocument/2006/relationships/image" Target="../media/image717.png"/><Relationship Id="rId15" Type="http://schemas.openxmlformats.org/officeDocument/2006/relationships/image" Target="../media/image608.png"/><Relationship Id="rId36" Type="http://schemas.openxmlformats.org/officeDocument/2006/relationships/customXml" Target="../ink/ink622.xml"/><Relationship Id="rId57" Type="http://schemas.openxmlformats.org/officeDocument/2006/relationships/image" Target="../media/image627.png"/><Relationship Id="rId262" Type="http://schemas.openxmlformats.org/officeDocument/2006/relationships/customXml" Target="../ink/ink735.xml"/><Relationship Id="rId283" Type="http://schemas.openxmlformats.org/officeDocument/2006/relationships/image" Target="../media/image738.png"/><Relationship Id="rId78" Type="http://schemas.openxmlformats.org/officeDocument/2006/relationships/customXml" Target="../ink/ink643.xml"/><Relationship Id="rId99" Type="http://schemas.openxmlformats.org/officeDocument/2006/relationships/image" Target="../media/image646.png"/><Relationship Id="rId101" Type="http://schemas.openxmlformats.org/officeDocument/2006/relationships/image" Target="../media/image647.png"/><Relationship Id="rId122" Type="http://schemas.openxmlformats.org/officeDocument/2006/relationships/customXml" Target="../ink/ink665.xml"/><Relationship Id="rId143" Type="http://schemas.openxmlformats.org/officeDocument/2006/relationships/image" Target="../media/image668.png"/><Relationship Id="rId164" Type="http://schemas.openxmlformats.org/officeDocument/2006/relationships/customXml" Target="../ink/ink686.xml"/><Relationship Id="rId185" Type="http://schemas.openxmlformats.org/officeDocument/2006/relationships/image" Target="../media/image689.png"/><Relationship Id="rId9" Type="http://schemas.openxmlformats.org/officeDocument/2006/relationships/image" Target="../media/image606.png"/><Relationship Id="rId210" Type="http://schemas.openxmlformats.org/officeDocument/2006/relationships/customXml" Target="../ink/ink709.xml"/><Relationship Id="rId26" Type="http://schemas.openxmlformats.org/officeDocument/2006/relationships/customXml" Target="../ink/ink617.xml"/><Relationship Id="rId231" Type="http://schemas.openxmlformats.org/officeDocument/2006/relationships/image" Target="../media/image712.png"/><Relationship Id="rId252" Type="http://schemas.openxmlformats.org/officeDocument/2006/relationships/customXml" Target="../ink/ink730.xml"/><Relationship Id="rId273" Type="http://schemas.openxmlformats.org/officeDocument/2006/relationships/image" Target="../media/image733.png"/><Relationship Id="rId294" Type="http://schemas.openxmlformats.org/officeDocument/2006/relationships/customXml" Target="../ink/ink751.xml"/><Relationship Id="rId47" Type="http://schemas.openxmlformats.org/officeDocument/2006/relationships/image" Target="../media/image622.png"/><Relationship Id="rId68" Type="http://schemas.openxmlformats.org/officeDocument/2006/relationships/customXml" Target="../ink/ink638.xml"/><Relationship Id="rId89" Type="http://schemas.openxmlformats.org/officeDocument/2006/relationships/image" Target="../media/image641.png"/><Relationship Id="rId112" Type="http://schemas.openxmlformats.org/officeDocument/2006/relationships/customXml" Target="../ink/ink660.xml"/><Relationship Id="rId133" Type="http://schemas.openxmlformats.org/officeDocument/2006/relationships/image" Target="../media/image663.png"/><Relationship Id="rId154" Type="http://schemas.openxmlformats.org/officeDocument/2006/relationships/customXml" Target="../ink/ink681.xml"/><Relationship Id="rId175" Type="http://schemas.openxmlformats.org/officeDocument/2006/relationships/image" Target="../media/image684.png"/><Relationship Id="rId196" Type="http://schemas.openxmlformats.org/officeDocument/2006/relationships/customXml" Target="../ink/ink702.xml"/><Relationship Id="rId200" Type="http://schemas.openxmlformats.org/officeDocument/2006/relationships/customXml" Target="../ink/ink704.xml"/><Relationship Id="rId16" Type="http://schemas.openxmlformats.org/officeDocument/2006/relationships/customXml" Target="../ink/ink612.xml"/><Relationship Id="rId221" Type="http://schemas.openxmlformats.org/officeDocument/2006/relationships/image" Target="../media/image707.png"/><Relationship Id="rId242" Type="http://schemas.openxmlformats.org/officeDocument/2006/relationships/customXml" Target="../ink/ink725.xml"/><Relationship Id="rId263" Type="http://schemas.openxmlformats.org/officeDocument/2006/relationships/image" Target="../media/image728.png"/><Relationship Id="rId284" Type="http://schemas.openxmlformats.org/officeDocument/2006/relationships/customXml" Target="../ink/ink746.xml"/><Relationship Id="rId37" Type="http://schemas.openxmlformats.org/officeDocument/2006/relationships/image" Target="../media/image617.png"/><Relationship Id="rId58" Type="http://schemas.openxmlformats.org/officeDocument/2006/relationships/customXml" Target="../ink/ink633.xml"/><Relationship Id="rId79" Type="http://schemas.openxmlformats.org/officeDocument/2006/relationships/image" Target="../media/image636.png"/><Relationship Id="rId102" Type="http://schemas.openxmlformats.org/officeDocument/2006/relationships/customXml" Target="../ink/ink655.xml"/><Relationship Id="rId123" Type="http://schemas.openxmlformats.org/officeDocument/2006/relationships/image" Target="../media/image658.png"/><Relationship Id="rId144" Type="http://schemas.openxmlformats.org/officeDocument/2006/relationships/customXml" Target="../ink/ink676.xml"/><Relationship Id="rId90" Type="http://schemas.openxmlformats.org/officeDocument/2006/relationships/customXml" Target="../ink/ink649.xml"/><Relationship Id="rId165" Type="http://schemas.openxmlformats.org/officeDocument/2006/relationships/image" Target="../media/image679.png"/><Relationship Id="rId186" Type="http://schemas.openxmlformats.org/officeDocument/2006/relationships/customXml" Target="../ink/ink697.xml"/><Relationship Id="rId211" Type="http://schemas.openxmlformats.org/officeDocument/2006/relationships/image" Target="../media/image702.png"/><Relationship Id="rId232" Type="http://schemas.openxmlformats.org/officeDocument/2006/relationships/customXml" Target="../ink/ink720.xml"/><Relationship Id="rId253" Type="http://schemas.openxmlformats.org/officeDocument/2006/relationships/image" Target="../media/image723.png"/><Relationship Id="rId274" Type="http://schemas.openxmlformats.org/officeDocument/2006/relationships/customXml" Target="../ink/ink741.xml"/><Relationship Id="rId295" Type="http://schemas.openxmlformats.org/officeDocument/2006/relationships/image" Target="../media/image744.png"/><Relationship Id="rId27" Type="http://schemas.openxmlformats.org/officeDocument/2006/relationships/image" Target="../media/image613.png"/><Relationship Id="rId48" Type="http://schemas.openxmlformats.org/officeDocument/2006/relationships/customXml" Target="../ink/ink628.xml"/><Relationship Id="rId69" Type="http://schemas.openxmlformats.org/officeDocument/2006/relationships/image" Target="../media/image631.png"/><Relationship Id="rId113" Type="http://schemas.openxmlformats.org/officeDocument/2006/relationships/image" Target="../media/image653.png"/><Relationship Id="rId134" Type="http://schemas.openxmlformats.org/officeDocument/2006/relationships/customXml" Target="../ink/ink671.xml"/><Relationship Id="rId80" Type="http://schemas.openxmlformats.org/officeDocument/2006/relationships/customXml" Target="../ink/ink644.xml"/><Relationship Id="rId155" Type="http://schemas.openxmlformats.org/officeDocument/2006/relationships/image" Target="../media/image674.png"/><Relationship Id="rId176" Type="http://schemas.openxmlformats.org/officeDocument/2006/relationships/customXml" Target="../ink/ink692.xml"/><Relationship Id="rId197" Type="http://schemas.openxmlformats.org/officeDocument/2006/relationships/image" Target="../media/image695.png"/><Relationship Id="rId201" Type="http://schemas.openxmlformats.org/officeDocument/2006/relationships/image" Target="../media/image697.png"/><Relationship Id="rId222" Type="http://schemas.openxmlformats.org/officeDocument/2006/relationships/customXml" Target="../ink/ink715.xml"/><Relationship Id="rId243" Type="http://schemas.openxmlformats.org/officeDocument/2006/relationships/image" Target="../media/image718.png"/><Relationship Id="rId264" Type="http://schemas.openxmlformats.org/officeDocument/2006/relationships/customXml" Target="../ink/ink736.xml"/><Relationship Id="rId285" Type="http://schemas.openxmlformats.org/officeDocument/2006/relationships/image" Target="../media/image739.png"/><Relationship Id="rId17" Type="http://schemas.openxmlformats.org/officeDocument/2006/relationships/image" Target="../media/image609.png"/><Relationship Id="rId38" Type="http://schemas.openxmlformats.org/officeDocument/2006/relationships/customXml" Target="../ink/ink623.xml"/><Relationship Id="rId59" Type="http://schemas.openxmlformats.org/officeDocument/2006/relationships/image" Target="../media/image628.png"/><Relationship Id="rId103" Type="http://schemas.openxmlformats.org/officeDocument/2006/relationships/image" Target="../media/image648.png"/><Relationship Id="rId124" Type="http://schemas.openxmlformats.org/officeDocument/2006/relationships/customXml" Target="../ink/ink666.xml"/><Relationship Id="rId70" Type="http://schemas.openxmlformats.org/officeDocument/2006/relationships/customXml" Target="../ink/ink639.xml"/><Relationship Id="rId91" Type="http://schemas.openxmlformats.org/officeDocument/2006/relationships/image" Target="../media/image642.png"/><Relationship Id="rId145" Type="http://schemas.openxmlformats.org/officeDocument/2006/relationships/image" Target="../media/image669.png"/><Relationship Id="rId166" Type="http://schemas.openxmlformats.org/officeDocument/2006/relationships/customXml" Target="../ink/ink687.xml"/><Relationship Id="rId187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10.xml"/><Relationship Id="rId233" Type="http://schemas.openxmlformats.org/officeDocument/2006/relationships/image" Target="../media/image713.png"/><Relationship Id="rId254" Type="http://schemas.openxmlformats.org/officeDocument/2006/relationships/customXml" Target="../ink/ink731.xml"/><Relationship Id="rId28" Type="http://schemas.openxmlformats.org/officeDocument/2006/relationships/customXml" Target="../ink/ink618.xml"/><Relationship Id="rId49" Type="http://schemas.openxmlformats.org/officeDocument/2006/relationships/image" Target="../media/image623.png"/><Relationship Id="rId114" Type="http://schemas.openxmlformats.org/officeDocument/2006/relationships/customXml" Target="../ink/ink661.xml"/><Relationship Id="rId275" Type="http://schemas.openxmlformats.org/officeDocument/2006/relationships/image" Target="../media/image734.png"/><Relationship Id="rId296" Type="http://schemas.openxmlformats.org/officeDocument/2006/relationships/customXml" Target="../ink/ink752.xml"/><Relationship Id="rId60" Type="http://schemas.openxmlformats.org/officeDocument/2006/relationships/customXml" Target="../ink/ink634.xml"/><Relationship Id="rId81" Type="http://schemas.openxmlformats.org/officeDocument/2006/relationships/image" Target="../media/image637.png"/><Relationship Id="rId135" Type="http://schemas.openxmlformats.org/officeDocument/2006/relationships/image" Target="../media/image664.png"/><Relationship Id="rId156" Type="http://schemas.openxmlformats.org/officeDocument/2006/relationships/customXml" Target="../ink/ink682.xml"/><Relationship Id="rId177" Type="http://schemas.openxmlformats.org/officeDocument/2006/relationships/image" Target="../media/image685.png"/><Relationship Id="rId198" Type="http://schemas.openxmlformats.org/officeDocument/2006/relationships/customXml" Target="../ink/ink703.xml"/><Relationship Id="rId202" Type="http://schemas.openxmlformats.org/officeDocument/2006/relationships/customXml" Target="../ink/ink705.xml"/><Relationship Id="rId223" Type="http://schemas.openxmlformats.org/officeDocument/2006/relationships/image" Target="../media/image708.png"/><Relationship Id="rId244" Type="http://schemas.openxmlformats.org/officeDocument/2006/relationships/customXml" Target="../ink/ink726.xml"/><Relationship Id="rId18" Type="http://schemas.openxmlformats.org/officeDocument/2006/relationships/customXml" Target="../ink/ink613.xml"/><Relationship Id="rId39" Type="http://schemas.openxmlformats.org/officeDocument/2006/relationships/image" Target="../media/image618.png"/><Relationship Id="rId265" Type="http://schemas.openxmlformats.org/officeDocument/2006/relationships/image" Target="../media/image729.png"/><Relationship Id="rId286" Type="http://schemas.openxmlformats.org/officeDocument/2006/relationships/customXml" Target="../ink/ink747.xml"/><Relationship Id="rId50" Type="http://schemas.openxmlformats.org/officeDocument/2006/relationships/customXml" Target="../ink/ink629.xml"/><Relationship Id="rId104" Type="http://schemas.openxmlformats.org/officeDocument/2006/relationships/customXml" Target="../ink/ink656.xml"/><Relationship Id="rId125" Type="http://schemas.openxmlformats.org/officeDocument/2006/relationships/image" Target="../media/image659.png"/><Relationship Id="rId146" Type="http://schemas.openxmlformats.org/officeDocument/2006/relationships/customXml" Target="../ink/ink677.xml"/><Relationship Id="rId167" Type="http://schemas.openxmlformats.org/officeDocument/2006/relationships/image" Target="../media/image680.png"/><Relationship Id="rId188" Type="http://schemas.openxmlformats.org/officeDocument/2006/relationships/customXml" Target="../ink/ink698.xml"/><Relationship Id="rId71" Type="http://schemas.openxmlformats.org/officeDocument/2006/relationships/image" Target="../media/image632.png"/><Relationship Id="rId92" Type="http://schemas.openxmlformats.org/officeDocument/2006/relationships/customXml" Target="../ink/ink650.xml"/><Relationship Id="rId213" Type="http://schemas.openxmlformats.org/officeDocument/2006/relationships/image" Target="../media/image703.png"/><Relationship Id="rId234" Type="http://schemas.openxmlformats.org/officeDocument/2006/relationships/customXml" Target="../ink/ink721.xml"/><Relationship Id="rId2" Type="http://schemas.openxmlformats.org/officeDocument/2006/relationships/customXml" Target="../ink/ink605.xml"/><Relationship Id="rId29" Type="http://schemas.openxmlformats.org/officeDocument/2006/relationships/image" Target="../media/image614.png"/><Relationship Id="rId255" Type="http://schemas.openxmlformats.org/officeDocument/2006/relationships/image" Target="../media/image724.png"/><Relationship Id="rId276" Type="http://schemas.openxmlformats.org/officeDocument/2006/relationships/customXml" Target="../ink/ink742.xml"/><Relationship Id="rId297" Type="http://schemas.openxmlformats.org/officeDocument/2006/relationships/image" Target="../media/image745.png"/><Relationship Id="rId40" Type="http://schemas.openxmlformats.org/officeDocument/2006/relationships/customXml" Target="../ink/ink624.xml"/><Relationship Id="rId115" Type="http://schemas.openxmlformats.org/officeDocument/2006/relationships/image" Target="../media/image654.png"/><Relationship Id="rId136" Type="http://schemas.openxmlformats.org/officeDocument/2006/relationships/customXml" Target="../ink/ink672.xml"/><Relationship Id="rId157" Type="http://schemas.openxmlformats.org/officeDocument/2006/relationships/image" Target="../media/image675.png"/><Relationship Id="rId178" Type="http://schemas.openxmlformats.org/officeDocument/2006/relationships/customXml" Target="../ink/ink693.xml"/><Relationship Id="rId61" Type="http://schemas.openxmlformats.org/officeDocument/2006/relationships/image" Target="../media/image93.png"/><Relationship Id="rId82" Type="http://schemas.openxmlformats.org/officeDocument/2006/relationships/customXml" Target="../ink/ink645.xml"/><Relationship Id="rId199" Type="http://schemas.openxmlformats.org/officeDocument/2006/relationships/image" Target="../media/image696.png"/><Relationship Id="rId203" Type="http://schemas.openxmlformats.org/officeDocument/2006/relationships/image" Target="../media/image698.png"/><Relationship Id="rId19" Type="http://schemas.openxmlformats.org/officeDocument/2006/relationships/image" Target="../media/image610.png"/><Relationship Id="rId224" Type="http://schemas.openxmlformats.org/officeDocument/2006/relationships/customXml" Target="../ink/ink716.xml"/><Relationship Id="rId245" Type="http://schemas.openxmlformats.org/officeDocument/2006/relationships/image" Target="../media/image719.png"/><Relationship Id="rId266" Type="http://schemas.openxmlformats.org/officeDocument/2006/relationships/customXml" Target="../ink/ink737.xml"/><Relationship Id="rId287" Type="http://schemas.openxmlformats.org/officeDocument/2006/relationships/image" Target="../media/image740.png"/><Relationship Id="rId30" Type="http://schemas.openxmlformats.org/officeDocument/2006/relationships/customXml" Target="../ink/ink619.xml"/><Relationship Id="rId105" Type="http://schemas.openxmlformats.org/officeDocument/2006/relationships/image" Target="../media/image649.png"/><Relationship Id="rId126" Type="http://schemas.openxmlformats.org/officeDocument/2006/relationships/customXml" Target="../ink/ink667.xml"/><Relationship Id="rId147" Type="http://schemas.openxmlformats.org/officeDocument/2006/relationships/image" Target="../media/image670.png"/><Relationship Id="rId168" Type="http://schemas.openxmlformats.org/officeDocument/2006/relationships/customXml" Target="../ink/ink688.xml"/><Relationship Id="rId51" Type="http://schemas.openxmlformats.org/officeDocument/2006/relationships/image" Target="../media/image624.png"/><Relationship Id="rId72" Type="http://schemas.openxmlformats.org/officeDocument/2006/relationships/customXml" Target="../ink/ink640.xml"/><Relationship Id="rId93" Type="http://schemas.openxmlformats.org/officeDocument/2006/relationships/image" Target="../media/image643.png"/><Relationship Id="rId189" Type="http://schemas.openxmlformats.org/officeDocument/2006/relationships/image" Target="../media/image691.png"/><Relationship Id="rId3" Type="http://schemas.openxmlformats.org/officeDocument/2006/relationships/image" Target="../media/image603.png"/><Relationship Id="rId214" Type="http://schemas.openxmlformats.org/officeDocument/2006/relationships/customXml" Target="../ink/ink711.xml"/><Relationship Id="rId235" Type="http://schemas.openxmlformats.org/officeDocument/2006/relationships/image" Target="../media/image714.png"/><Relationship Id="rId256" Type="http://schemas.openxmlformats.org/officeDocument/2006/relationships/customXml" Target="../ink/ink732.xml"/><Relationship Id="rId277" Type="http://schemas.openxmlformats.org/officeDocument/2006/relationships/image" Target="../media/image735.png"/><Relationship Id="rId116" Type="http://schemas.openxmlformats.org/officeDocument/2006/relationships/customXml" Target="../ink/ink662.xml"/><Relationship Id="rId137" Type="http://schemas.openxmlformats.org/officeDocument/2006/relationships/image" Target="../media/image665.png"/><Relationship Id="rId158" Type="http://schemas.openxmlformats.org/officeDocument/2006/relationships/customXml" Target="../ink/ink683.xml"/><Relationship Id="rId20" Type="http://schemas.openxmlformats.org/officeDocument/2006/relationships/customXml" Target="../ink/ink614.xml"/><Relationship Id="rId41" Type="http://schemas.openxmlformats.org/officeDocument/2006/relationships/image" Target="../media/image619.png"/><Relationship Id="rId62" Type="http://schemas.openxmlformats.org/officeDocument/2006/relationships/customXml" Target="../ink/ink635.xml"/><Relationship Id="rId83" Type="http://schemas.openxmlformats.org/officeDocument/2006/relationships/image" Target="../media/image638.png"/><Relationship Id="rId179" Type="http://schemas.openxmlformats.org/officeDocument/2006/relationships/image" Target="../media/image686.png"/><Relationship Id="rId190" Type="http://schemas.openxmlformats.org/officeDocument/2006/relationships/customXml" Target="../ink/ink699.xml"/><Relationship Id="rId204" Type="http://schemas.openxmlformats.org/officeDocument/2006/relationships/customXml" Target="../ink/ink706.xml"/><Relationship Id="rId225" Type="http://schemas.openxmlformats.org/officeDocument/2006/relationships/image" Target="../media/image709.png"/><Relationship Id="rId246" Type="http://schemas.openxmlformats.org/officeDocument/2006/relationships/customXml" Target="../ink/ink727.xml"/><Relationship Id="rId267" Type="http://schemas.openxmlformats.org/officeDocument/2006/relationships/image" Target="../media/image730.png"/><Relationship Id="rId288" Type="http://schemas.openxmlformats.org/officeDocument/2006/relationships/customXml" Target="../ink/ink748.xml"/><Relationship Id="rId106" Type="http://schemas.openxmlformats.org/officeDocument/2006/relationships/customXml" Target="../ink/ink657.xml"/><Relationship Id="rId127" Type="http://schemas.openxmlformats.org/officeDocument/2006/relationships/image" Target="../media/image660.png"/><Relationship Id="rId10" Type="http://schemas.openxmlformats.org/officeDocument/2006/relationships/customXml" Target="../ink/ink609.xml"/><Relationship Id="rId31" Type="http://schemas.openxmlformats.org/officeDocument/2006/relationships/image" Target="../media/image75.png"/><Relationship Id="rId52" Type="http://schemas.openxmlformats.org/officeDocument/2006/relationships/customXml" Target="../ink/ink630.xml"/><Relationship Id="rId73" Type="http://schemas.openxmlformats.org/officeDocument/2006/relationships/image" Target="../media/image633.png"/><Relationship Id="rId94" Type="http://schemas.openxmlformats.org/officeDocument/2006/relationships/customXml" Target="../ink/ink651.xml"/><Relationship Id="rId148" Type="http://schemas.openxmlformats.org/officeDocument/2006/relationships/customXml" Target="../ink/ink678.xml"/><Relationship Id="rId169" Type="http://schemas.openxmlformats.org/officeDocument/2006/relationships/image" Target="../media/image681.png"/><Relationship Id="rId4" Type="http://schemas.openxmlformats.org/officeDocument/2006/relationships/customXml" Target="../ink/ink606.xml"/><Relationship Id="rId180" Type="http://schemas.openxmlformats.org/officeDocument/2006/relationships/customXml" Target="../ink/ink694.xml"/><Relationship Id="rId215" Type="http://schemas.openxmlformats.org/officeDocument/2006/relationships/image" Target="../media/image704.png"/><Relationship Id="rId236" Type="http://schemas.openxmlformats.org/officeDocument/2006/relationships/customXml" Target="../ink/ink722.xml"/><Relationship Id="rId257" Type="http://schemas.openxmlformats.org/officeDocument/2006/relationships/image" Target="../media/image725.png"/><Relationship Id="rId278" Type="http://schemas.openxmlformats.org/officeDocument/2006/relationships/customXml" Target="../ink/ink743.xml"/><Relationship Id="rId42" Type="http://schemas.openxmlformats.org/officeDocument/2006/relationships/customXml" Target="../ink/ink625.xml"/><Relationship Id="rId84" Type="http://schemas.openxmlformats.org/officeDocument/2006/relationships/customXml" Target="../ink/ink646.xml"/><Relationship Id="rId138" Type="http://schemas.openxmlformats.org/officeDocument/2006/relationships/customXml" Target="../ink/ink673.xml"/><Relationship Id="rId191" Type="http://schemas.openxmlformats.org/officeDocument/2006/relationships/image" Target="../media/image692.png"/><Relationship Id="rId205" Type="http://schemas.openxmlformats.org/officeDocument/2006/relationships/image" Target="../media/image699.png"/><Relationship Id="rId247" Type="http://schemas.openxmlformats.org/officeDocument/2006/relationships/image" Target="../media/image720.png"/><Relationship Id="rId107" Type="http://schemas.openxmlformats.org/officeDocument/2006/relationships/image" Target="../media/image650.png"/><Relationship Id="rId289" Type="http://schemas.openxmlformats.org/officeDocument/2006/relationships/image" Target="../media/image741.png"/><Relationship Id="rId11" Type="http://schemas.openxmlformats.org/officeDocument/2006/relationships/image" Target="../media/image607.png"/><Relationship Id="rId53" Type="http://schemas.openxmlformats.org/officeDocument/2006/relationships/image" Target="../media/image625.png"/><Relationship Id="rId149" Type="http://schemas.openxmlformats.org/officeDocument/2006/relationships/image" Target="../media/image671.png"/><Relationship Id="rId95" Type="http://schemas.openxmlformats.org/officeDocument/2006/relationships/image" Target="../media/image644.png"/><Relationship Id="rId160" Type="http://schemas.openxmlformats.org/officeDocument/2006/relationships/customXml" Target="../ink/ink684.xml"/><Relationship Id="rId216" Type="http://schemas.openxmlformats.org/officeDocument/2006/relationships/customXml" Target="../ink/ink712.xml"/><Relationship Id="rId258" Type="http://schemas.openxmlformats.org/officeDocument/2006/relationships/customXml" Target="../ink/ink733.xml"/><Relationship Id="rId22" Type="http://schemas.openxmlformats.org/officeDocument/2006/relationships/customXml" Target="../ink/ink615.xml"/><Relationship Id="rId64" Type="http://schemas.openxmlformats.org/officeDocument/2006/relationships/customXml" Target="../ink/ink636.xml"/><Relationship Id="rId118" Type="http://schemas.openxmlformats.org/officeDocument/2006/relationships/customXml" Target="../ink/ink663.xml"/><Relationship Id="rId171" Type="http://schemas.openxmlformats.org/officeDocument/2006/relationships/image" Target="../media/image682.png"/><Relationship Id="rId227" Type="http://schemas.openxmlformats.org/officeDocument/2006/relationships/image" Target="../media/image710.png"/><Relationship Id="rId269" Type="http://schemas.openxmlformats.org/officeDocument/2006/relationships/image" Target="../media/image731.png"/><Relationship Id="rId33" Type="http://schemas.openxmlformats.org/officeDocument/2006/relationships/image" Target="../media/image615.png"/><Relationship Id="rId129" Type="http://schemas.openxmlformats.org/officeDocument/2006/relationships/image" Target="../media/image661.png"/><Relationship Id="rId280" Type="http://schemas.openxmlformats.org/officeDocument/2006/relationships/customXml" Target="../ink/ink744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3.png"/><Relationship Id="rId299" Type="http://schemas.openxmlformats.org/officeDocument/2006/relationships/image" Target="../media/image894.png"/><Relationship Id="rId21" Type="http://schemas.openxmlformats.org/officeDocument/2006/relationships/image" Target="../media/image755.png"/><Relationship Id="rId63" Type="http://schemas.openxmlformats.org/officeDocument/2006/relationships/image" Target="../media/image776.png"/><Relationship Id="rId159" Type="http://schemas.openxmlformats.org/officeDocument/2006/relationships/image" Target="../media/image824.png"/><Relationship Id="rId324" Type="http://schemas.openxmlformats.org/officeDocument/2006/relationships/customXml" Target="../ink/ink914.xml"/><Relationship Id="rId366" Type="http://schemas.openxmlformats.org/officeDocument/2006/relationships/customXml" Target="../ink/ink935.xml"/><Relationship Id="rId170" Type="http://schemas.openxmlformats.org/officeDocument/2006/relationships/customXml" Target="../ink/ink837.xml"/><Relationship Id="rId226" Type="http://schemas.openxmlformats.org/officeDocument/2006/relationships/customXml" Target="../ink/ink865.xml"/><Relationship Id="rId433" Type="http://schemas.openxmlformats.org/officeDocument/2006/relationships/image" Target="../media/image961.png"/><Relationship Id="rId268" Type="http://schemas.openxmlformats.org/officeDocument/2006/relationships/customXml" Target="../ink/ink886.xml"/><Relationship Id="rId32" Type="http://schemas.openxmlformats.org/officeDocument/2006/relationships/customXml" Target="../ink/ink768.xml"/><Relationship Id="rId74" Type="http://schemas.openxmlformats.org/officeDocument/2006/relationships/customXml" Target="../ink/ink789.xml"/><Relationship Id="rId128" Type="http://schemas.openxmlformats.org/officeDocument/2006/relationships/customXml" Target="../ink/ink816.xml"/><Relationship Id="rId335" Type="http://schemas.openxmlformats.org/officeDocument/2006/relationships/image" Target="../media/image912.png"/><Relationship Id="rId377" Type="http://schemas.openxmlformats.org/officeDocument/2006/relationships/image" Target="../media/image933.png"/><Relationship Id="rId5" Type="http://schemas.openxmlformats.org/officeDocument/2006/relationships/image" Target="../media/image747.png"/><Relationship Id="rId181" Type="http://schemas.openxmlformats.org/officeDocument/2006/relationships/image" Target="../media/image835.png"/><Relationship Id="rId237" Type="http://schemas.openxmlformats.org/officeDocument/2006/relationships/image" Target="../media/image863.png"/><Relationship Id="rId402" Type="http://schemas.openxmlformats.org/officeDocument/2006/relationships/customXml" Target="../ink/ink953.xml"/><Relationship Id="rId279" Type="http://schemas.openxmlformats.org/officeDocument/2006/relationships/image" Target="../media/image884.png"/><Relationship Id="rId444" Type="http://schemas.openxmlformats.org/officeDocument/2006/relationships/customXml" Target="../ink/ink974.xml"/><Relationship Id="rId43" Type="http://schemas.openxmlformats.org/officeDocument/2006/relationships/image" Target="../media/image766.png"/><Relationship Id="rId139" Type="http://schemas.openxmlformats.org/officeDocument/2006/relationships/image" Target="../media/image814.png"/><Relationship Id="rId290" Type="http://schemas.openxmlformats.org/officeDocument/2006/relationships/customXml" Target="../ink/ink897.xml"/><Relationship Id="rId304" Type="http://schemas.openxmlformats.org/officeDocument/2006/relationships/customXml" Target="../ink/ink904.xml"/><Relationship Id="rId346" Type="http://schemas.openxmlformats.org/officeDocument/2006/relationships/customXml" Target="../ink/ink925.xml"/><Relationship Id="rId388" Type="http://schemas.openxmlformats.org/officeDocument/2006/relationships/customXml" Target="../ink/ink946.xml"/><Relationship Id="rId85" Type="http://schemas.openxmlformats.org/officeDocument/2006/relationships/image" Target="../media/image787.png"/><Relationship Id="rId150" Type="http://schemas.openxmlformats.org/officeDocument/2006/relationships/customXml" Target="../ink/ink827.xml"/><Relationship Id="rId192" Type="http://schemas.openxmlformats.org/officeDocument/2006/relationships/customXml" Target="../ink/ink848.xml"/><Relationship Id="rId206" Type="http://schemas.openxmlformats.org/officeDocument/2006/relationships/customXml" Target="../ink/ink855.xml"/><Relationship Id="rId413" Type="http://schemas.openxmlformats.org/officeDocument/2006/relationships/image" Target="../media/image951.png"/><Relationship Id="rId248" Type="http://schemas.openxmlformats.org/officeDocument/2006/relationships/customXml" Target="../ink/ink876.xml"/><Relationship Id="rId12" Type="http://schemas.openxmlformats.org/officeDocument/2006/relationships/customXml" Target="../ink/ink758.xml"/><Relationship Id="rId108" Type="http://schemas.openxmlformats.org/officeDocument/2006/relationships/customXml" Target="../ink/ink806.xml"/><Relationship Id="rId315" Type="http://schemas.openxmlformats.org/officeDocument/2006/relationships/image" Target="../media/image902.png"/><Relationship Id="rId357" Type="http://schemas.openxmlformats.org/officeDocument/2006/relationships/image" Target="../media/image923.png"/><Relationship Id="rId54" Type="http://schemas.openxmlformats.org/officeDocument/2006/relationships/customXml" Target="../ink/ink779.xml"/><Relationship Id="rId96" Type="http://schemas.openxmlformats.org/officeDocument/2006/relationships/customXml" Target="../ink/ink800.xml"/><Relationship Id="rId161" Type="http://schemas.openxmlformats.org/officeDocument/2006/relationships/image" Target="../media/image825.png"/><Relationship Id="rId217" Type="http://schemas.openxmlformats.org/officeDocument/2006/relationships/image" Target="../media/image853.png"/><Relationship Id="rId399" Type="http://schemas.openxmlformats.org/officeDocument/2006/relationships/image" Target="../media/image944.png"/><Relationship Id="rId259" Type="http://schemas.openxmlformats.org/officeDocument/2006/relationships/image" Target="../media/image874.png"/><Relationship Id="rId424" Type="http://schemas.openxmlformats.org/officeDocument/2006/relationships/customXml" Target="../ink/ink964.xml"/><Relationship Id="rId23" Type="http://schemas.openxmlformats.org/officeDocument/2006/relationships/image" Target="../media/image756.png"/><Relationship Id="rId119" Type="http://schemas.openxmlformats.org/officeDocument/2006/relationships/image" Target="../media/image804.png"/><Relationship Id="rId270" Type="http://schemas.openxmlformats.org/officeDocument/2006/relationships/customXml" Target="../ink/ink887.xml"/><Relationship Id="rId326" Type="http://schemas.openxmlformats.org/officeDocument/2006/relationships/customXml" Target="../ink/ink915.xml"/><Relationship Id="rId65" Type="http://schemas.openxmlformats.org/officeDocument/2006/relationships/image" Target="../media/image777.png"/><Relationship Id="rId130" Type="http://schemas.openxmlformats.org/officeDocument/2006/relationships/customXml" Target="../ink/ink817.xml"/><Relationship Id="rId368" Type="http://schemas.openxmlformats.org/officeDocument/2006/relationships/customXml" Target="../ink/ink936.xml"/><Relationship Id="rId172" Type="http://schemas.openxmlformats.org/officeDocument/2006/relationships/customXml" Target="../ink/ink838.xml"/><Relationship Id="rId228" Type="http://schemas.openxmlformats.org/officeDocument/2006/relationships/customXml" Target="../ink/ink866.xml"/><Relationship Id="rId435" Type="http://schemas.openxmlformats.org/officeDocument/2006/relationships/image" Target="../media/image962.png"/><Relationship Id="rId281" Type="http://schemas.openxmlformats.org/officeDocument/2006/relationships/image" Target="../media/image885.png"/><Relationship Id="rId337" Type="http://schemas.openxmlformats.org/officeDocument/2006/relationships/image" Target="../media/image913.png"/><Relationship Id="rId34" Type="http://schemas.openxmlformats.org/officeDocument/2006/relationships/customXml" Target="../ink/ink769.xml"/><Relationship Id="rId76" Type="http://schemas.openxmlformats.org/officeDocument/2006/relationships/customXml" Target="../ink/ink790.xml"/><Relationship Id="rId141" Type="http://schemas.openxmlformats.org/officeDocument/2006/relationships/image" Target="../media/image815.png"/><Relationship Id="rId379" Type="http://schemas.openxmlformats.org/officeDocument/2006/relationships/image" Target="../media/image934.png"/><Relationship Id="rId7" Type="http://schemas.openxmlformats.org/officeDocument/2006/relationships/image" Target="../media/image748.png"/><Relationship Id="rId183" Type="http://schemas.openxmlformats.org/officeDocument/2006/relationships/image" Target="../media/image836.png"/><Relationship Id="rId239" Type="http://schemas.openxmlformats.org/officeDocument/2006/relationships/image" Target="../media/image864.png"/><Relationship Id="rId390" Type="http://schemas.openxmlformats.org/officeDocument/2006/relationships/customXml" Target="../ink/ink947.xml"/><Relationship Id="rId404" Type="http://schemas.openxmlformats.org/officeDocument/2006/relationships/customXml" Target="../ink/ink954.xml"/><Relationship Id="rId446" Type="http://schemas.openxmlformats.org/officeDocument/2006/relationships/customXml" Target="../ink/ink975.xml"/><Relationship Id="rId250" Type="http://schemas.openxmlformats.org/officeDocument/2006/relationships/customXml" Target="../ink/ink877.xml"/><Relationship Id="rId292" Type="http://schemas.openxmlformats.org/officeDocument/2006/relationships/customXml" Target="../ink/ink898.xml"/><Relationship Id="rId306" Type="http://schemas.openxmlformats.org/officeDocument/2006/relationships/customXml" Target="../ink/ink905.xml"/><Relationship Id="rId45" Type="http://schemas.openxmlformats.org/officeDocument/2006/relationships/image" Target="../media/image767.png"/><Relationship Id="rId87" Type="http://schemas.openxmlformats.org/officeDocument/2006/relationships/image" Target="../media/image788.png"/><Relationship Id="rId110" Type="http://schemas.openxmlformats.org/officeDocument/2006/relationships/customXml" Target="../ink/ink807.xml"/><Relationship Id="rId348" Type="http://schemas.openxmlformats.org/officeDocument/2006/relationships/customXml" Target="../ink/ink926.xml"/><Relationship Id="rId152" Type="http://schemas.openxmlformats.org/officeDocument/2006/relationships/customXml" Target="../ink/ink828.xml"/><Relationship Id="rId194" Type="http://schemas.openxmlformats.org/officeDocument/2006/relationships/customXml" Target="../ink/ink849.xml"/><Relationship Id="rId208" Type="http://schemas.openxmlformats.org/officeDocument/2006/relationships/customXml" Target="../ink/ink856.xml"/><Relationship Id="rId415" Type="http://schemas.openxmlformats.org/officeDocument/2006/relationships/image" Target="../media/image952.png"/><Relationship Id="rId261" Type="http://schemas.openxmlformats.org/officeDocument/2006/relationships/image" Target="../media/image875.png"/><Relationship Id="rId14" Type="http://schemas.openxmlformats.org/officeDocument/2006/relationships/customXml" Target="../ink/ink759.xml"/><Relationship Id="rId56" Type="http://schemas.openxmlformats.org/officeDocument/2006/relationships/customXml" Target="../ink/ink780.xml"/><Relationship Id="rId317" Type="http://schemas.openxmlformats.org/officeDocument/2006/relationships/image" Target="../media/image903.png"/><Relationship Id="rId359" Type="http://schemas.openxmlformats.org/officeDocument/2006/relationships/image" Target="../media/image924.png"/><Relationship Id="rId98" Type="http://schemas.openxmlformats.org/officeDocument/2006/relationships/customXml" Target="../ink/ink801.xml"/><Relationship Id="rId121" Type="http://schemas.openxmlformats.org/officeDocument/2006/relationships/image" Target="../media/image805.png"/><Relationship Id="rId163" Type="http://schemas.openxmlformats.org/officeDocument/2006/relationships/image" Target="../media/image826.png"/><Relationship Id="rId219" Type="http://schemas.openxmlformats.org/officeDocument/2006/relationships/image" Target="../media/image854.png"/><Relationship Id="rId370" Type="http://schemas.openxmlformats.org/officeDocument/2006/relationships/customXml" Target="../ink/ink937.xml"/><Relationship Id="rId426" Type="http://schemas.openxmlformats.org/officeDocument/2006/relationships/customXml" Target="../ink/ink965.xml"/><Relationship Id="rId230" Type="http://schemas.openxmlformats.org/officeDocument/2006/relationships/customXml" Target="../ink/ink867.xml"/><Relationship Id="rId25" Type="http://schemas.openxmlformats.org/officeDocument/2006/relationships/image" Target="../media/image757.png"/><Relationship Id="rId67" Type="http://schemas.openxmlformats.org/officeDocument/2006/relationships/image" Target="../media/image778.png"/><Relationship Id="rId272" Type="http://schemas.openxmlformats.org/officeDocument/2006/relationships/customXml" Target="../ink/ink888.xml"/><Relationship Id="rId328" Type="http://schemas.openxmlformats.org/officeDocument/2006/relationships/customXml" Target="../ink/ink916.xml"/><Relationship Id="rId132" Type="http://schemas.openxmlformats.org/officeDocument/2006/relationships/customXml" Target="../ink/ink818.xml"/><Relationship Id="rId174" Type="http://schemas.openxmlformats.org/officeDocument/2006/relationships/customXml" Target="../ink/ink839.xml"/><Relationship Id="rId381" Type="http://schemas.openxmlformats.org/officeDocument/2006/relationships/image" Target="../media/image935.png"/><Relationship Id="rId241" Type="http://schemas.openxmlformats.org/officeDocument/2006/relationships/image" Target="../media/image865.png"/><Relationship Id="rId437" Type="http://schemas.openxmlformats.org/officeDocument/2006/relationships/image" Target="../media/image963.png"/><Relationship Id="rId36" Type="http://schemas.openxmlformats.org/officeDocument/2006/relationships/customXml" Target="../ink/ink770.xml"/><Relationship Id="rId283" Type="http://schemas.openxmlformats.org/officeDocument/2006/relationships/image" Target="../media/image886.png"/><Relationship Id="rId339" Type="http://schemas.openxmlformats.org/officeDocument/2006/relationships/image" Target="../media/image914.png"/><Relationship Id="rId78" Type="http://schemas.openxmlformats.org/officeDocument/2006/relationships/customXml" Target="../ink/ink791.xml"/><Relationship Id="rId101" Type="http://schemas.openxmlformats.org/officeDocument/2006/relationships/image" Target="../media/image795.png"/><Relationship Id="rId143" Type="http://schemas.openxmlformats.org/officeDocument/2006/relationships/image" Target="../media/image816.png"/><Relationship Id="rId185" Type="http://schemas.openxmlformats.org/officeDocument/2006/relationships/image" Target="../media/image837.png"/><Relationship Id="rId350" Type="http://schemas.openxmlformats.org/officeDocument/2006/relationships/customXml" Target="../ink/ink927.xml"/><Relationship Id="rId406" Type="http://schemas.openxmlformats.org/officeDocument/2006/relationships/customXml" Target="../ink/ink955.xml"/><Relationship Id="rId9" Type="http://schemas.openxmlformats.org/officeDocument/2006/relationships/image" Target="../media/image749.png"/><Relationship Id="rId210" Type="http://schemas.openxmlformats.org/officeDocument/2006/relationships/customXml" Target="../ink/ink857.xml"/><Relationship Id="rId392" Type="http://schemas.openxmlformats.org/officeDocument/2006/relationships/customXml" Target="../ink/ink948.xml"/><Relationship Id="rId252" Type="http://schemas.openxmlformats.org/officeDocument/2006/relationships/customXml" Target="../ink/ink878.xml"/><Relationship Id="rId294" Type="http://schemas.openxmlformats.org/officeDocument/2006/relationships/customXml" Target="../ink/ink899.xml"/><Relationship Id="rId308" Type="http://schemas.openxmlformats.org/officeDocument/2006/relationships/customXml" Target="../ink/ink906.xml"/><Relationship Id="rId47" Type="http://schemas.openxmlformats.org/officeDocument/2006/relationships/image" Target="../media/image768.png"/><Relationship Id="rId89" Type="http://schemas.openxmlformats.org/officeDocument/2006/relationships/image" Target="../media/image789.png"/><Relationship Id="rId112" Type="http://schemas.openxmlformats.org/officeDocument/2006/relationships/customXml" Target="../ink/ink808.xml"/><Relationship Id="rId154" Type="http://schemas.openxmlformats.org/officeDocument/2006/relationships/customXml" Target="../ink/ink829.xml"/><Relationship Id="rId361" Type="http://schemas.openxmlformats.org/officeDocument/2006/relationships/image" Target="../media/image925.png"/><Relationship Id="rId196" Type="http://schemas.openxmlformats.org/officeDocument/2006/relationships/customXml" Target="../ink/ink850.xml"/><Relationship Id="rId417" Type="http://schemas.openxmlformats.org/officeDocument/2006/relationships/image" Target="../media/image953.png"/><Relationship Id="rId16" Type="http://schemas.openxmlformats.org/officeDocument/2006/relationships/customXml" Target="../ink/ink760.xml"/><Relationship Id="rId221" Type="http://schemas.openxmlformats.org/officeDocument/2006/relationships/image" Target="../media/image855.png"/><Relationship Id="rId263" Type="http://schemas.openxmlformats.org/officeDocument/2006/relationships/image" Target="../media/image876.png"/><Relationship Id="rId319" Type="http://schemas.openxmlformats.org/officeDocument/2006/relationships/image" Target="../media/image904.png"/><Relationship Id="rId58" Type="http://schemas.openxmlformats.org/officeDocument/2006/relationships/customXml" Target="../ink/ink781.xml"/><Relationship Id="rId123" Type="http://schemas.openxmlformats.org/officeDocument/2006/relationships/image" Target="../media/image806.png"/><Relationship Id="rId330" Type="http://schemas.openxmlformats.org/officeDocument/2006/relationships/customXml" Target="../ink/ink917.xml"/><Relationship Id="rId165" Type="http://schemas.openxmlformats.org/officeDocument/2006/relationships/image" Target="../media/image827.png"/><Relationship Id="rId372" Type="http://schemas.openxmlformats.org/officeDocument/2006/relationships/customXml" Target="../ink/ink938.xml"/><Relationship Id="rId428" Type="http://schemas.openxmlformats.org/officeDocument/2006/relationships/customXml" Target="../ink/ink966.xml"/><Relationship Id="rId232" Type="http://schemas.openxmlformats.org/officeDocument/2006/relationships/customXml" Target="../ink/ink868.xml"/><Relationship Id="rId274" Type="http://schemas.openxmlformats.org/officeDocument/2006/relationships/customXml" Target="../ink/ink889.xml"/><Relationship Id="rId27" Type="http://schemas.openxmlformats.org/officeDocument/2006/relationships/image" Target="../media/image758.png"/><Relationship Id="rId69" Type="http://schemas.openxmlformats.org/officeDocument/2006/relationships/image" Target="../media/image779.png"/><Relationship Id="rId134" Type="http://schemas.openxmlformats.org/officeDocument/2006/relationships/customXml" Target="../ink/ink819.xml"/><Relationship Id="rId80" Type="http://schemas.openxmlformats.org/officeDocument/2006/relationships/customXml" Target="../ink/ink792.xml"/><Relationship Id="rId176" Type="http://schemas.openxmlformats.org/officeDocument/2006/relationships/customXml" Target="../ink/ink840.xml"/><Relationship Id="rId341" Type="http://schemas.openxmlformats.org/officeDocument/2006/relationships/image" Target="../media/image915.png"/><Relationship Id="rId383" Type="http://schemas.openxmlformats.org/officeDocument/2006/relationships/image" Target="../media/image936.png"/><Relationship Id="rId439" Type="http://schemas.openxmlformats.org/officeDocument/2006/relationships/image" Target="../media/image964.png"/><Relationship Id="rId201" Type="http://schemas.openxmlformats.org/officeDocument/2006/relationships/image" Target="../media/image845.png"/><Relationship Id="rId243" Type="http://schemas.openxmlformats.org/officeDocument/2006/relationships/image" Target="../media/image866.png"/><Relationship Id="rId285" Type="http://schemas.openxmlformats.org/officeDocument/2006/relationships/image" Target="../media/image887.png"/><Relationship Id="rId38" Type="http://schemas.openxmlformats.org/officeDocument/2006/relationships/customXml" Target="../ink/ink771.xml"/><Relationship Id="rId103" Type="http://schemas.openxmlformats.org/officeDocument/2006/relationships/image" Target="../media/image796.png"/><Relationship Id="rId310" Type="http://schemas.openxmlformats.org/officeDocument/2006/relationships/customXml" Target="../ink/ink907.xml"/><Relationship Id="rId91" Type="http://schemas.openxmlformats.org/officeDocument/2006/relationships/image" Target="../media/image790.png"/><Relationship Id="rId145" Type="http://schemas.openxmlformats.org/officeDocument/2006/relationships/image" Target="../media/image817.png"/><Relationship Id="rId187" Type="http://schemas.openxmlformats.org/officeDocument/2006/relationships/image" Target="../media/image838.png"/><Relationship Id="rId352" Type="http://schemas.openxmlformats.org/officeDocument/2006/relationships/customXml" Target="../ink/ink928.xml"/><Relationship Id="rId394" Type="http://schemas.openxmlformats.org/officeDocument/2006/relationships/customXml" Target="../ink/ink949.xml"/><Relationship Id="rId408" Type="http://schemas.openxmlformats.org/officeDocument/2006/relationships/customXml" Target="../ink/ink956.xml"/><Relationship Id="rId212" Type="http://schemas.openxmlformats.org/officeDocument/2006/relationships/customXml" Target="../ink/ink858.xml"/><Relationship Id="rId254" Type="http://schemas.openxmlformats.org/officeDocument/2006/relationships/customXml" Target="../ink/ink879.xml"/><Relationship Id="rId49" Type="http://schemas.openxmlformats.org/officeDocument/2006/relationships/image" Target="../media/image769.png"/><Relationship Id="rId114" Type="http://schemas.openxmlformats.org/officeDocument/2006/relationships/customXml" Target="../ink/ink809.xml"/><Relationship Id="rId296" Type="http://schemas.openxmlformats.org/officeDocument/2006/relationships/customXml" Target="../ink/ink900.xml"/><Relationship Id="rId60" Type="http://schemas.openxmlformats.org/officeDocument/2006/relationships/customXml" Target="../ink/ink782.xml"/><Relationship Id="rId156" Type="http://schemas.openxmlformats.org/officeDocument/2006/relationships/customXml" Target="../ink/ink830.xml"/><Relationship Id="rId198" Type="http://schemas.openxmlformats.org/officeDocument/2006/relationships/customXml" Target="../ink/ink851.xml"/><Relationship Id="rId321" Type="http://schemas.openxmlformats.org/officeDocument/2006/relationships/image" Target="../media/image905.png"/><Relationship Id="rId363" Type="http://schemas.openxmlformats.org/officeDocument/2006/relationships/image" Target="../media/image926.png"/><Relationship Id="rId419" Type="http://schemas.openxmlformats.org/officeDocument/2006/relationships/image" Target="../media/image954.png"/><Relationship Id="rId223" Type="http://schemas.openxmlformats.org/officeDocument/2006/relationships/image" Target="../media/image856.png"/><Relationship Id="rId430" Type="http://schemas.openxmlformats.org/officeDocument/2006/relationships/customXml" Target="../ink/ink967.xml"/><Relationship Id="rId18" Type="http://schemas.openxmlformats.org/officeDocument/2006/relationships/customXml" Target="../ink/ink761.xml"/><Relationship Id="rId39" Type="http://schemas.openxmlformats.org/officeDocument/2006/relationships/image" Target="../media/image764.png"/><Relationship Id="rId265" Type="http://schemas.openxmlformats.org/officeDocument/2006/relationships/image" Target="../media/image877.png"/><Relationship Id="rId286" Type="http://schemas.openxmlformats.org/officeDocument/2006/relationships/customXml" Target="../ink/ink895.xml"/><Relationship Id="rId50" Type="http://schemas.openxmlformats.org/officeDocument/2006/relationships/customXml" Target="../ink/ink777.xml"/><Relationship Id="rId104" Type="http://schemas.openxmlformats.org/officeDocument/2006/relationships/customXml" Target="../ink/ink804.xml"/><Relationship Id="rId125" Type="http://schemas.openxmlformats.org/officeDocument/2006/relationships/image" Target="../media/image807.png"/><Relationship Id="rId146" Type="http://schemas.openxmlformats.org/officeDocument/2006/relationships/customXml" Target="../ink/ink825.xml"/><Relationship Id="rId167" Type="http://schemas.openxmlformats.org/officeDocument/2006/relationships/image" Target="../media/image828.png"/><Relationship Id="rId188" Type="http://schemas.openxmlformats.org/officeDocument/2006/relationships/customXml" Target="../ink/ink846.xml"/><Relationship Id="rId311" Type="http://schemas.openxmlformats.org/officeDocument/2006/relationships/image" Target="../media/image900.png"/><Relationship Id="rId332" Type="http://schemas.openxmlformats.org/officeDocument/2006/relationships/customXml" Target="../ink/ink918.xml"/><Relationship Id="rId353" Type="http://schemas.openxmlformats.org/officeDocument/2006/relationships/image" Target="../media/image921.png"/><Relationship Id="rId374" Type="http://schemas.openxmlformats.org/officeDocument/2006/relationships/customXml" Target="../ink/ink939.xml"/><Relationship Id="rId395" Type="http://schemas.openxmlformats.org/officeDocument/2006/relationships/image" Target="../media/image942.png"/><Relationship Id="rId409" Type="http://schemas.openxmlformats.org/officeDocument/2006/relationships/image" Target="../media/image949.png"/><Relationship Id="rId71" Type="http://schemas.openxmlformats.org/officeDocument/2006/relationships/image" Target="../media/image780.png"/><Relationship Id="rId92" Type="http://schemas.openxmlformats.org/officeDocument/2006/relationships/customXml" Target="../ink/ink798.xml"/><Relationship Id="rId213" Type="http://schemas.openxmlformats.org/officeDocument/2006/relationships/image" Target="../media/image851.png"/><Relationship Id="rId234" Type="http://schemas.openxmlformats.org/officeDocument/2006/relationships/customXml" Target="../ink/ink869.xml"/><Relationship Id="rId420" Type="http://schemas.openxmlformats.org/officeDocument/2006/relationships/customXml" Target="../ink/ink962.xml"/><Relationship Id="rId2" Type="http://schemas.openxmlformats.org/officeDocument/2006/relationships/customXml" Target="../ink/ink753.xml"/><Relationship Id="rId29" Type="http://schemas.openxmlformats.org/officeDocument/2006/relationships/image" Target="../media/image759.png"/><Relationship Id="rId255" Type="http://schemas.openxmlformats.org/officeDocument/2006/relationships/image" Target="../media/image872.png"/><Relationship Id="rId276" Type="http://schemas.openxmlformats.org/officeDocument/2006/relationships/customXml" Target="../ink/ink890.xml"/><Relationship Id="rId297" Type="http://schemas.openxmlformats.org/officeDocument/2006/relationships/image" Target="../media/image893.png"/><Relationship Id="rId441" Type="http://schemas.openxmlformats.org/officeDocument/2006/relationships/image" Target="../media/image965.png"/><Relationship Id="rId40" Type="http://schemas.openxmlformats.org/officeDocument/2006/relationships/customXml" Target="../ink/ink772.xml"/><Relationship Id="rId115" Type="http://schemas.openxmlformats.org/officeDocument/2006/relationships/image" Target="../media/image802.png"/><Relationship Id="rId136" Type="http://schemas.openxmlformats.org/officeDocument/2006/relationships/customXml" Target="../ink/ink820.xml"/><Relationship Id="rId157" Type="http://schemas.openxmlformats.org/officeDocument/2006/relationships/image" Target="../media/image823.png"/><Relationship Id="rId178" Type="http://schemas.openxmlformats.org/officeDocument/2006/relationships/customXml" Target="../ink/ink841.xml"/><Relationship Id="rId301" Type="http://schemas.openxmlformats.org/officeDocument/2006/relationships/image" Target="../media/image895.png"/><Relationship Id="rId322" Type="http://schemas.openxmlformats.org/officeDocument/2006/relationships/customXml" Target="../ink/ink913.xml"/><Relationship Id="rId343" Type="http://schemas.openxmlformats.org/officeDocument/2006/relationships/image" Target="../media/image916.png"/><Relationship Id="rId364" Type="http://schemas.openxmlformats.org/officeDocument/2006/relationships/customXml" Target="../ink/ink934.xml"/><Relationship Id="rId61" Type="http://schemas.openxmlformats.org/officeDocument/2006/relationships/image" Target="../media/image775.png"/><Relationship Id="rId82" Type="http://schemas.openxmlformats.org/officeDocument/2006/relationships/customXml" Target="../ink/ink793.xml"/><Relationship Id="rId199" Type="http://schemas.openxmlformats.org/officeDocument/2006/relationships/image" Target="../media/image844.png"/><Relationship Id="rId203" Type="http://schemas.openxmlformats.org/officeDocument/2006/relationships/image" Target="../media/image846.png"/><Relationship Id="rId385" Type="http://schemas.openxmlformats.org/officeDocument/2006/relationships/image" Target="../media/image937.png"/><Relationship Id="rId19" Type="http://schemas.openxmlformats.org/officeDocument/2006/relationships/image" Target="../media/image754.png"/><Relationship Id="rId224" Type="http://schemas.openxmlformats.org/officeDocument/2006/relationships/customXml" Target="../ink/ink864.xml"/><Relationship Id="rId245" Type="http://schemas.openxmlformats.org/officeDocument/2006/relationships/image" Target="../media/image867.png"/><Relationship Id="rId266" Type="http://schemas.openxmlformats.org/officeDocument/2006/relationships/customXml" Target="../ink/ink885.xml"/><Relationship Id="rId287" Type="http://schemas.openxmlformats.org/officeDocument/2006/relationships/image" Target="../media/image888.png"/><Relationship Id="rId410" Type="http://schemas.openxmlformats.org/officeDocument/2006/relationships/customXml" Target="../ink/ink957.xml"/><Relationship Id="rId431" Type="http://schemas.openxmlformats.org/officeDocument/2006/relationships/image" Target="../media/image960.png"/><Relationship Id="rId30" Type="http://schemas.openxmlformats.org/officeDocument/2006/relationships/customXml" Target="../ink/ink767.xml"/><Relationship Id="rId105" Type="http://schemas.openxmlformats.org/officeDocument/2006/relationships/image" Target="../media/image797.png"/><Relationship Id="rId126" Type="http://schemas.openxmlformats.org/officeDocument/2006/relationships/customXml" Target="../ink/ink815.xml"/><Relationship Id="rId147" Type="http://schemas.openxmlformats.org/officeDocument/2006/relationships/image" Target="../media/image818.png"/><Relationship Id="rId168" Type="http://schemas.openxmlformats.org/officeDocument/2006/relationships/customXml" Target="../ink/ink836.xml"/><Relationship Id="rId312" Type="http://schemas.openxmlformats.org/officeDocument/2006/relationships/customXml" Target="../ink/ink908.xml"/><Relationship Id="rId333" Type="http://schemas.openxmlformats.org/officeDocument/2006/relationships/image" Target="../media/image911.png"/><Relationship Id="rId354" Type="http://schemas.openxmlformats.org/officeDocument/2006/relationships/customXml" Target="../ink/ink929.xml"/><Relationship Id="rId51" Type="http://schemas.openxmlformats.org/officeDocument/2006/relationships/image" Target="../media/image770.png"/><Relationship Id="rId72" Type="http://schemas.openxmlformats.org/officeDocument/2006/relationships/customXml" Target="../ink/ink788.xml"/><Relationship Id="rId93" Type="http://schemas.openxmlformats.org/officeDocument/2006/relationships/image" Target="../media/image791.png"/><Relationship Id="rId189" Type="http://schemas.openxmlformats.org/officeDocument/2006/relationships/image" Target="../media/image839.png"/><Relationship Id="rId375" Type="http://schemas.openxmlformats.org/officeDocument/2006/relationships/image" Target="../media/image932.png"/><Relationship Id="rId396" Type="http://schemas.openxmlformats.org/officeDocument/2006/relationships/customXml" Target="../ink/ink950.xml"/><Relationship Id="rId3" Type="http://schemas.openxmlformats.org/officeDocument/2006/relationships/image" Target="../media/image746.png"/><Relationship Id="rId214" Type="http://schemas.openxmlformats.org/officeDocument/2006/relationships/customXml" Target="../ink/ink859.xml"/><Relationship Id="rId235" Type="http://schemas.openxmlformats.org/officeDocument/2006/relationships/image" Target="../media/image862.png"/><Relationship Id="rId256" Type="http://schemas.openxmlformats.org/officeDocument/2006/relationships/customXml" Target="../ink/ink880.xml"/><Relationship Id="rId277" Type="http://schemas.openxmlformats.org/officeDocument/2006/relationships/image" Target="../media/image883.png"/><Relationship Id="rId298" Type="http://schemas.openxmlformats.org/officeDocument/2006/relationships/customXml" Target="../ink/ink901.xml"/><Relationship Id="rId400" Type="http://schemas.openxmlformats.org/officeDocument/2006/relationships/customXml" Target="../ink/ink952.xml"/><Relationship Id="rId421" Type="http://schemas.openxmlformats.org/officeDocument/2006/relationships/image" Target="../media/image955.png"/><Relationship Id="rId442" Type="http://schemas.openxmlformats.org/officeDocument/2006/relationships/customXml" Target="../ink/ink973.xml"/><Relationship Id="rId116" Type="http://schemas.openxmlformats.org/officeDocument/2006/relationships/customXml" Target="../ink/ink810.xml"/><Relationship Id="rId137" Type="http://schemas.openxmlformats.org/officeDocument/2006/relationships/image" Target="../media/image813.png"/><Relationship Id="rId158" Type="http://schemas.openxmlformats.org/officeDocument/2006/relationships/customXml" Target="../ink/ink831.xml"/><Relationship Id="rId302" Type="http://schemas.openxmlformats.org/officeDocument/2006/relationships/customXml" Target="../ink/ink903.xml"/><Relationship Id="rId323" Type="http://schemas.openxmlformats.org/officeDocument/2006/relationships/image" Target="../media/image906.png"/><Relationship Id="rId344" Type="http://schemas.openxmlformats.org/officeDocument/2006/relationships/customXml" Target="../ink/ink924.xml"/><Relationship Id="rId20" Type="http://schemas.openxmlformats.org/officeDocument/2006/relationships/customXml" Target="../ink/ink762.xml"/><Relationship Id="rId41" Type="http://schemas.openxmlformats.org/officeDocument/2006/relationships/image" Target="../media/image765.png"/><Relationship Id="rId62" Type="http://schemas.openxmlformats.org/officeDocument/2006/relationships/customXml" Target="../ink/ink783.xml"/><Relationship Id="rId83" Type="http://schemas.openxmlformats.org/officeDocument/2006/relationships/image" Target="../media/image786.png"/><Relationship Id="rId179" Type="http://schemas.openxmlformats.org/officeDocument/2006/relationships/image" Target="../media/image834.png"/><Relationship Id="rId365" Type="http://schemas.openxmlformats.org/officeDocument/2006/relationships/image" Target="../media/image927.png"/><Relationship Id="rId386" Type="http://schemas.openxmlformats.org/officeDocument/2006/relationships/customXml" Target="../ink/ink945.xml"/><Relationship Id="rId190" Type="http://schemas.openxmlformats.org/officeDocument/2006/relationships/customXml" Target="../ink/ink847.xml"/><Relationship Id="rId204" Type="http://schemas.openxmlformats.org/officeDocument/2006/relationships/customXml" Target="../ink/ink854.xml"/><Relationship Id="rId225" Type="http://schemas.openxmlformats.org/officeDocument/2006/relationships/image" Target="../media/image857.png"/><Relationship Id="rId246" Type="http://schemas.openxmlformats.org/officeDocument/2006/relationships/customXml" Target="../ink/ink875.xml"/><Relationship Id="rId267" Type="http://schemas.openxmlformats.org/officeDocument/2006/relationships/image" Target="../media/image878.png"/><Relationship Id="rId288" Type="http://schemas.openxmlformats.org/officeDocument/2006/relationships/customXml" Target="../ink/ink896.xml"/><Relationship Id="rId411" Type="http://schemas.openxmlformats.org/officeDocument/2006/relationships/image" Target="../media/image950.png"/><Relationship Id="rId432" Type="http://schemas.openxmlformats.org/officeDocument/2006/relationships/customXml" Target="../ink/ink968.xml"/><Relationship Id="rId106" Type="http://schemas.openxmlformats.org/officeDocument/2006/relationships/customXml" Target="../ink/ink805.xml"/><Relationship Id="rId127" Type="http://schemas.openxmlformats.org/officeDocument/2006/relationships/image" Target="../media/image808.png"/><Relationship Id="rId313" Type="http://schemas.openxmlformats.org/officeDocument/2006/relationships/image" Target="../media/image901.png"/><Relationship Id="rId10" Type="http://schemas.openxmlformats.org/officeDocument/2006/relationships/customXml" Target="../ink/ink757.xml"/><Relationship Id="rId31" Type="http://schemas.openxmlformats.org/officeDocument/2006/relationships/image" Target="../media/image760.png"/><Relationship Id="rId52" Type="http://schemas.openxmlformats.org/officeDocument/2006/relationships/customXml" Target="../ink/ink778.xml"/><Relationship Id="rId73" Type="http://schemas.openxmlformats.org/officeDocument/2006/relationships/image" Target="../media/image781.png"/><Relationship Id="rId94" Type="http://schemas.openxmlformats.org/officeDocument/2006/relationships/customXml" Target="../ink/ink799.xml"/><Relationship Id="rId148" Type="http://schemas.openxmlformats.org/officeDocument/2006/relationships/customXml" Target="../ink/ink826.xml"/><Relationship Id="rId169" Type="http://schemas.openxmlformats.org/officeDocument/2006/relationships/image" Target="../media/image829.png"/><Relationship Id="rId334" Type="http://schemas.openxmlformats.org/officeDocument/2006/relationships/customXml" Target="../ink/ink919.xml"/><Relationship Id="rId355" Type="http://schemas.openxmlformats.org/officeDocument/2006/relationships/image" Target="../media/image922.png"/><Relationship Id="rId376" Type="http://schemas.openxmlformats.org/officeDocument/2006/relationships/customXml" Target="../ink/ink940.xml"/><Relationship Id="rId397" Type="http://schemas.openxmlformats.org/officeDocument/2006/relationships/image" Target="../media/image943.png"/><Relationship Id="rId4" Type="http://schemas.openxmlformats.org/officeDocument/2006/relationships/customXml" Target="../ink/ink754.xml"/><Relationship Id="rId180" Type="http://schemas.openxmlformats.org/officeDocument/2006/relationships/customXml" Target="../ink/ink842.xml"/><Relationship Id="rId215" Type="http://schemas.openxmlformats.org/officeDocument/2006/relationships/image" Target="../media/image852.png"/><Relationship Id="rId236" Type="http://schemas.openxmlformats.org/officeDocument/2006/relationships/customXml" Target="../ink/ink870.xml"/><Relationship Id="rId257" Type="http://schemas.openxmlformats.org/officeDocument/2006/relationships/image" Target="../media/image873.png"/><Relationship Id="rId278" Type="http://schemas.openxmlformats.org/officeDocument/2006/relationships/customXml" Target="../ink/ink891.xml"/><Relationship Id="rId401" Type="http://schemas.openxmlformats.org/officeDocument/2006/relationships/image" Target="../media/image945.png"/><Relationship Id="rId422" Type="http://schemas.openxmlformats.org/officeDocument/2006/relationships/customXml" Target="../ink/ink963.xml"/><Relationship Id="rId443" Type="http://schemas.openxmlformats.org/officeDocument/2006/relationships/image" Target="../media/image966.png"/><Relationship Id="rId303" Type="http://schemas.openxmlformats.org/officeDocument/2006/relationships/image" Target="../media/image896.png"/><Relationship Id="rId42" Type="http://schemas.openxmlformats.org/officeDocument/2006/relationships/customXml" Target="../ink/ink773.xml"/><Relationship Id="rId84" Type="http://schemas.openxmlformats.org/officeDocument/2006/relationships/customXml" Target="../ink/ink794.xml"/><Relationship Id="rId138" Type="http://schemas.openxmlformats.org/officeDocument/2006/relationships/customXml" Target="../ink/ink821.xml"/><Relationship Id="rId345" Type="http://schemas.openxmlformats.org/officeDocument/2006/relationships/image" Target="../media/image917.png"/><Relationship Id="rId387" Type="http://schemas.openxmlformats.org/officeDocument/2006/relationships/image" Target="../media/image938.png"/><Relationship Id="rId191" Type="http://schemas.openxmlformats.org/officeDocument/2006/relationships/image" Target="../media/image840.png"/><Relationship Id="rId205" Type="http://schemas.openxmlformats.org/officeDocument/2006/relationships/image" Target="../media/image847.png"/><Relationship Id="rId247" Type="http://schemas.openxmlformats.org/officeDocument/2006/relationships/image" Target="../media/image868.png"/><Relationship Id="rId412" Type="http://schemas.openxmlformats.org/officeDocument/2006/relationships/customXml" Target="../ink/ink958.xml"/><Relationship Id="rId107" Type="http://schemas.openxmlformats.org/officeDocument/2006/relationships/image" Target="../media/image798.png"/><Relationship Id="rId289" Type="http://schemas.openxmlformats.org/officeDocument/2006/relationships/image" Target="../media/image889.png"/><Relationship Id="rId11" Type="http://schemas.openxmlformats.org/officeDocument/2006/relationships/image" Target="../media/image750.png"/><Relationship Id="rId53" Type="http://schemas.openxmlformats.org/officeDocument/2006/relationships/image" Target="../media/image771.png"/><Relationship Id="rId149" Type="http://schemas.openxmlformats.org/officeDocument/2006/relationships/image" Target="../media/image819.png"/><Relationship Id="rId314" Type="http://schemas.openxmlformats.org/officeDocument/2006/relationships/customXml" Target="../ink/ink909.xml"/><Relationship Id="rId356" Type="http://schemas.openxmlformats.org/officeDocument/2006/relationships/customXml" Target="../ink/ink930.xml"/><Relationship Id="rId398" Type="http://schemas.openxmlformats.org/officeDocument/2006/relationships/customXml" Target="../ink/ink951.xml"/><Relationship Id="rId95" Type="http://schemas.openxmlformats.org/officeDocument/2006/relationships/image" Target="../media/image792.png"/><Relationship Id="rId160" Type="http://schemas.openxmlformats.org/officeDocument/2006/relationships/customXml" Target="../ink/ink832.xml"/><Relationship Id="rId216" Type="http://schemas.openxmlformats.org/officeDocument/2006/relationships/customXml" Target="../ink/ink860.xml"/><Relationship Id="rId423" Type="http://schemas.openxmlformats.org/officeDocument/2006/relationships/image" Target="../media/image956.png"/><Relationship Id="rId258" Type="http://schemas.openxmlformats.org/officeDocument/2006/relationships/customXml" Target="../ink/ink881.xml"/><Relationship Id="rId22" Type="http://schemas.openxmlformats.org/officeDocument/2006/relationships/customXml" Target="../ink/ink763.xml"/><Relationship Id="rId64" Type="http://schemas.openxmlformats.org/officeDocument/2006/relationships/customXml" Target="../ink/ink784.xml"/><Relationship Id="rId118" Type="http://schemas.openxmlformats.org/officeDocument/2006/relationships/customXml" Target="../ink/ink811.xml"/><Relationship Id="rId325" Type="http://schemas.openxmlformats.org/officeDocument/2006/relationships/image" Target="../media/image907.png"/><Relationship Id="rId367" Type="http://schemas.openxmlformats.org/officeDocument/2006/relationships/image" Target="../media/image928.png"/><Relationship Id="rId171" Type="http://schemas.openxmlformats.org/officeDocument/2006/relationships/image" Target="../media/image830.png"/><Relationship Id="rId227" Type="http://schemas.openxmlformats.org/officeDocument/2006/relationships/image" Target="../media/image858.png"/><Relationship Id="rId269" Type="http://schemas.openxmlformats.org/officeDocument/2006/relationships/image" Target="../media/image879.png"/><Relationship Id="rId434" Type="http://schemas.openxmlformats.org/officeDocument/2006/relationships/customXml" Target="../ink/ink969.xml"/><Relationship Id="rId33" Type="http://schemas.openxmlformats.org/officeDocument/2006/relationships/image" Target="../media/image761.png"/><Relationship Id="rId129" Type="http://schemas.openxmlformats.org/officeDocument/2006/relationships/image" Target="../media/image809.png"/><Relationship Id="rId280" Type="http://schemas.openxmlformats.org/officeDocument/2006/relationships/customXml" Target="../ink/ink892.xml"/><Relationship Id="rId336" Type="http://schemas.openxmlformats.org/officeDocument/2006/relationships/customXml" Target="../ink/ink920.xml"/><Relationship Id="rId75" Type="http://schemas.openxmlformats.org/officeDocument/2006/relationships/image" Target="../media/image782.png"/><Relationship Id="rId140" Type="http://schemas.openxmlformats.org/officeDocument/2006/relationships/customXml" Target="../ink/ink822.xml"/><Relationship Id="rId182" Type="http://schemas.openxmlformats.org/officeDocument/2006/relationships/customXml" Target="../ink/ink843.xml"/><Relationship Id="rId378" Type="http://schemas.openxmlformats.org/officeDocument/2006/relationships/customXml" Target="../ink/ink941.xml"/><Relationship Id="rId403" Type="http://schemas.openxmlformats.org/officeDocument/2006/relationships/image" Target="../media/image946.png"/><Relationship Id="rId6" Type="http://schemas.openxmlformats.org/officeDocument/2006/relationships/customXml" Target="../ink/ink755.xml"/><Relationship Id="rId238" Type="http://schemas.openxmlformats.org/officeDocument/2006/relationships/customXml" Target="../ink/ink871.xml"/><Relationship Id="rId445" Type="http://schemas.openxmlformats.org/officeDocument/2006/relationships/image" Target="../media/image967.png"/><Relationship Id="rId291" Type="http://schemas.openxmlformats.org/officeDocument/2006/relationships/image" Target="../media/image890.png"/><Relationship Id="rId305" Type="http://schemas.openxmlformats.org/officeDocument/2006/relationships/image" Target="../media/image897.png"/><Relationship Id="rId347" Type="http://schemas.openxmlformats.org/officeDocument/2006/relationships/image" Target="../media/image918.png"/><Relationship Id="rId44" Type="http://schemas.openxmlformats.org/officeDocument/2006/relationships/customXml" Target="../ink/ink774.xml"/><Relationship Id="rId86" Type="http://schemas.openxmlformats.org/officeDocument/2006/relationships/customXml" Target="../ink/ink795.xml"/><Relationship Id="rId151" Type="http://schemas.openxmlformats.org/officeDocument/2006/relationships/image" Target="../media/image820.png"/><Relationship Id="rId389" Type="http://schemas.openxmlformats.org/officeDocument/2006/relationships/image" Target="../media/image939.png"/><Relationship Id="rId193" Type="http://schemas.openxmlformats.org/officeDocument/2006/relationships/image" Target="../media/image841.png"/><Relationship Id="rId207" Type="http://schemas.openxmlformats.org/officeDocument/2006/relationships/image" Target="../media/image848.png"/><Relationship Id="rId249" Type="http://schemas.openxmlformats.org/officeDocument/2006/relationships/image" Target="../media/image869.png"/><Relationship Id="rId414" Type="http://schemas.openxmlformats.org/officeDocument/2006/relationships/customXml" Target="../ink/ink959.xml"/><Relationship Id="rId13" Type="http://schemas.openxmlformats.org/officeDocument/2006/relationships/image" Target="../media/image751.png"/><Relationship Id="rId109" Type="http://schemas.openxmlformats.org/officeDocument/2006/relationships/image" Target="../media/image799.png"/><Relationship Id="rId260" Type="http://schemas.openxmlformats.org/officeDocument/2006/relationships/customXml" Target="../ink/ink882.xml"/><Relationship Id="rId316" Type="http://schemas.openxmlformats.org/officeDocument/2006/relationships/customXml" Target="../ink/ink910.xml"/><Relationship Id="rId55" Type="http://schemas.openxmlformats.org/officeDocument/2006/relationships/image" Target="../media/image772.png"/><Relationship Id="rId97" Type="http://schemas.openxmlformats.org/officeDocument/2006/relationships/image" Target="../media/image793.png"/><Relationship Id="rId120" Type="http://schemas.openxmlformats.org/officeDocument/2006/relationships/customXml" Target="../ink/ink812.xml"/><Relationship Id="rId358" Type="http://schemas.openxmlformats.org/officeDocument/2006/relationships/customXml" Target="../ink/ink931.xml"/><Relationship Id="rId162" Type="http://schemas.openxmlformats.org/officeDocument/2006/relationships/customXml" Target="../ink/ink833.xml"/><Relationship Id="rId218" Type="http://schemas.openxmlformats.org/officeDocument/2006/relationships/customXml" Target="../ink/ink861.xml"/><Relationship Id="rId425" Type="http://schemas.openxmlformats.org/officeDocument/2006/relationships/image" Target="../media/image957.png"/><Relationship Id="rId271" Type="http://schemas.openxmlformats.org/officeDocument/2006/relationships/image" Target="../media/image880.png"/><Relationship Id="rId24" Type="http://schemas.openxmlformats.org/officeDocument/2006/relationships/customXml" Target="../ink/ink764.xml"/><Relationship Id="rId66" Type="http://schemas.openxmlformats.org/officeDocument/2006/relationships/customXml" Target="../ink/ink785.xml"/><Relationship Id="rId131" Type="http://schemas.openxmlformats.org/officeDocument/2006/relationships/image" Target="../media/image810.png"/><Relationship Id="rId327" Type="http://schemas.openxmlformats.org/officeDocument/2006/relationships/image" Target="../media/image908.png"/><Relationship Id="rId369" Type="http://schemas.openxmlformats.org/officeDocument/2006/relationships/image" Target="../media/image929.png"/><Relationship Id="rId173" Type="http://schemas.openxmlformats.org/officeDocument/2006/relationships/image" Target="../media/image831.png"/><Relationship Id="rId229" Type="http://schemas.openxmlformats.org/officeDocument/2006/relationships/image" Target="../media/image859.png"/><Relationship Id="rId380" Type="http://schemas.openxmlformats.org/officeDocument/2006/relationships/customXml" Target="../ink/ink942.xml"/><Relationship Id="rId436" Type="http://schemas.openxmlformats.org/officeDocument/2006/relationships/customXml" Target="../ink/ink970.xml"/><Relationship Id="rId240" Type="http://schemas.openxmlformats.org/officeDocument/2006/relationships/customXml" Target="../ink/ink872.xml"/><Relationship Id="rId35" Type="http://schemas.openxmlformats.org/officeDocument/2006/relationships/image" Target="../media/image762.png"/><Relationship Id="rId77" Type="http://schemas.openxmlformats.org/officeDocument/2006/relationships/image" Target="../media/image783.png"/><Relationship Id="rId100" Type="http://schemas.openxmlformats.org/officeDocument/2006/relationships/customXml" Target="../ink/ink802.xml"/><Relationship Id="rId282" Type="http://schemas.openxmlformats.org/officeDocument/2006/relationships/customXml" Target="../ink/ink893.xml"/><Relationship Id="rId338" Type="http://schemas.openxmlformats.org/officeDocument/2006/relationships/customXml" Target="../ink/ink921.xml"/><Relationship Id="rId8" Type="http://schemas.openxmlformats.org/officeDocument/2006/relationships/customXml" Target="../ink/ink756.xml"/><Relationship Id="rId142" Type="http://schemas.openxmlformats.org/officeDocument/2006/relationships/customXml" Target="../ink/ink823.xml"/><Relationship Id="rId184" Type="http://schemas.openxmlformats.org/officeDocument/2006/relationships/customXml" Target="../ink/ink844.xml"/><Relationship Id="rId391" Type="http://schemas.openxmlformats.org/officeDocument/2006/relationships/image" Target="../media/image940.png"/><Relationship Id="rId405" Type="http://schemas.openxmlformats.org/officeDocument/2006/relationships/image" Target="../media/image947.png"/><Relationship Id="rId447" Type="http://schemas.openxmlformats.org/officeDocument/2006/relationships/image" Target="../media/image968.png"/><Relationship Id="rId251" Type="http://schemas.openxmlformats.org/officeDocument/2006/relationships/image" Target="../media/image870.png"/><Relationship Id="rId46" Type="http://schemas.openxmlformats.org/officeDocument/2006/relationships/customXml" Target="../ink/ink775.xml"/><Relationship Id="rId293" Type="http://schemas.openxmlformats.org/officeDocument/2006/relationships/image" Target="../media/image891.png"/><Relationship Id="rId307" Type="http://schemas.openxmlformats.org/officeDocument/2006/relationships/image" Target="../media/image898.png"/><Relationship Id="rId349" Type="http://schemas.openxmlformats.org/officeDocument/2006/relationships/image" Target="../media/image919.png"/><Relationship Id="rId88" Type="http://schemas.openxmlformats.org/officeDocument/2006/relationships/customXml" Target="../ink/ink796.xml"/><Relationship Id="rId111" Type="http://schemas.openxmlformats.org/officeDocument/2006/relationships/image" Target="../media/image800.png"/><Relationship Id="rId153" Type="http://schemas.openxmlformats.org/officeDocument/2006/relationships/image" Target="../media/image821.png"/><Relationship Id="rId195" Type="http://schemas.openxmlformats.org/officeDocument/2006/relationships/image" Target="../media/image842.png"/><Relationship Id="rId209" Type="http://schemas.openxmlformats.org/officeDocument/2006/relationships/image" Target="../media/image849.png"/><Relationship Id="rId360" Type="http://schemas.openxmlformats.org/officeDocument/2006/relationships/customXml" Target="../ink/ink932.xml"/><Relationship Id="rId416" Type="http://schemas.openxmlformats.org/officeDocument/2006/relationships/customXml" Target="../ink/ink960.xml"/><Relationship Id="rId220" Type="http://schemas.openxmlformats.org/officeDocument/2006/relationships/customXml" Target="../ink/ink862.xml"/><Relationship Id="rId15" Type="http://schemas.openxmlformats.org/officeDocument/2006/relationships/image" Target="../media/image752.png"/><Relationship Id="rId57" Type="http://schemas.openxmlformats.org/officeDocument/2006/relationships/image" Target="../media/image773.png"/><Relationship Id="rId262" Type="http://schemas.openxmlformats.org/officeDocument/2006/relationships/customXml" Target="../ink/ink883.xml"/><Relationship Id="rId318" Type="http://schemas.openxmlformats.org/officeDocument/2006/relationships/customXml" Target="../ink/ink911.xml"/><Relationship Id="rId99" Type="http://schemas.openxmlformats.org/officeDocument/2006/relationships/image" Target="../media/image794.png"/><Relationship Id="rId122" Type="http://schemas.openxmlformats.org/officeDocument/2006/relationships/customXml" Target="../ink/ink813.xml"/><Relationship Id="rId164" Type="http://schemas.openxmlformats.org/officeDocument/2006/relationships/customXml" Target="../ink/ink834.xml"/><Relationship Id="rId371" Type="http://schemas.openxmlformats.org/officeDocument/2006/relationships/image" Target="../media/image930.png"/><Relationship Id="rId427" Type="http://schemas.openxmlformats.org/officeDocument/2006/relationships/image" Target="../media/image958.png"/><Relationship Id="rId26" Type="http://schemas.openxmlformats.org/officeDocument/2006/relationships/customXml" Target="../ink/ink765.xml"/><Relationship Id="rId231" Type="http://schemas.openxmlformats.org/officeDocument/2006/relationships/image" Target="../media/image860.png"/><Relationship Id="rId273" Type="http://schemas.openxmlformats.org/officeDocument/2006/relationships/image" Target="../media/image881.png"/><Relationship Id="rId329" Type="http://schemas.openxmlformats.org/officeDocument/2006/relationships/image" Target="../media/image909.png"/><Relationship Id="rId68" Type="http://schemas.openxmlformats.org/officeDocument/2006/relationships/customXml" Target="../ink/ink786.xml"/><Relationship Id="rId133" Type="http://schemas.openxmlformats.org/officeDocument/2006/relationships/image" Target="../media/image811.png"/><Relationship Id="rId175" Type="http://schemas.openxmlformats.org/officeDocument/2006/relationships/image" Target="../media/image832.png"/><Relationship Id="rId340" Type="http://schemas.openxmlformats.org/officeDocument/2006/relationships/customXml" Target="../ink/ink922.xml"/><Relationship Id="rId200" Type="http://schemas.openxmlformats.org/officeDocument/2006/relationships/customXml" Target="../ink/ink852.xml"/><Relationship Id="rId382" Type="http://schemas.openxmlformats.org/officeDocument/2006/relationships/customXml" Target="../ink/ink943.xml"/><Relationship Id="rId438" Type="http://schemas.openxmlformats.org/officeDocument/2006/relationships/customXml" Target="../ink/ink971.xml"/><Relationship Id="rId242" Type="http://schemas.openxmlformats.org/officeDocument/2006/relationships/customXml" Target="../ink/ink873.xml"/><Relationship Id="rId284" Type="http://schemas.openxmlformats.org/officeDocument/2006/relationships/customXml" Target="../ink/ink894.xml"/><Relationship Id="rId37" Type="http://schemas.openxmlformats.org/officeDocument/2006/relationships/image" Target="../media/image763.png"/><Relationship Id="rId79" Type="http://schemas.openxmlformats.org/officeDocument/2006/relationships/image" Target="../media/image784.png"/><Relationship Id="rId102" Type="http://schemas.openxmlformats.org/officeDocument/2006/relationships/customXml" Target="../ink/ink803.xml"/><Relationship Id="rId144" Type="http://schemas.openxmlformats.org/officeDocument/2006/relationships/customXml" Target="../ink/ink824.xml"/><Relationship Id="rId90" Type="http://schemas.openxmlformats.org/officeDocument/2006/relationships/customXml" Target="../ink/ink797.xml"/><Relationship Id="rId186" Type="http://schemas.openxmlformats.org/officeDocument/2006/relationships/customXml" Target="../ink/ink845.xml"/><Relationship Id="rId351" Type="http://schemas.openxmlformats.org/officeDocument/2006/relationships/image" Target="../media/image920.png"/><Relationship Id="rId393" Type="http://schemas.openxmlformats.org/officeDocument/2006/relationships/image" Target="../media/image941.png"/><Relationship Id="rId407" Type="http://schemas.openxmlformats.org/officeDocument/2006/relationships/image" Target="../media/image948.png"/><Relationship Id="rId211" Type="http://schemas.openxmlformats.org/officeDocument/2006/relationships/image" Target="../media/image850.png"/><Relationship Id="rId253" Type="http://schemas.openxmlformats.org/officeDocument/2006/relationships/image" Target="../media/image871.png"/><Relationship Id="rId295" Type="http://schemas.openxmlformats.org/officeDocument/2006/relationships/image" Target="../media/image892.png"/><Relationship Id="rId309" Type="http://schemas.openxmlformats.org/officeDocument/2006/relationships/image" Target="../media/image899.png"/><Relationship Id="rId48" Type="http://schemas.openxmlformats.org/officeDocument/2006/relationships/customXml" Target="../ink/ink776.xml"/><Relationship Id="rId113" Type="http://schemas.openxmlformats.org/officeDocument/2006/relationships/image" Target="../media/image801.png"/><Relationship Id="rId320" Type="http://schemas.openxmlformats.org/officeDocument/2006/relationships/customXml" Target="../ink/ink912.xml"/><Relationship Id="rId155" Type="http://schemas.openxmlformats.org/officeDocument/2006/relationships/image" Target="../media/image822.png"/><Relationship Id="rId197" Type="http://schemas.openxmlformats.org/officeDocument/2006/relationships/image" Target="../media/image843.png"/><Relationship Id="rId362" Type="http://schemas.openxmlformats.org/officeDocument/2006/relationships/customXml" Target="../ink/ink933.xml"/><Relationship Id="rId418" Type="http://schemas.openxmlformats.org/officeDocument/2006/relationships/customXml" Target="../ink/ink961.xml"/><Relationship Id="rId222" Type="http://schemas.openxmlformats.org/officeDocument/2006/relationships/customXml" Target="../ink/ink863.xml"/><Relationship Id="rId264" Type="http://schemas.openxmlformats.org/officeDocument/2006/relationships/customXml" Target="../ink/ink884.xml"/><Relationship Id="rId17" Type="http://schemas.openxmlformats.org/officeDocument/2006/relationships/image" Target="../media/image753.png"/><Relationship Id="rId59" Type="http://schemas.openxmlformats.org/officeDocument/2006/relationships/image" Target="../media/image774.png"/><Relationship Id="rId124" Type="http://schemas.openxmlformats.org/officeDocument/2006/relationships/customXml" Target="../ink/ink814.xml"/><Relationship Id="rId70" Type="http://schemas.openxmlformats.org/officeDocument/2006/relationships/customXml" Target="../ink/ink787.xml"/><Relationship Id="rId166" Type="http://schemas.openxmlformats.org/officeDocument/2006/relationships/customXml" Target="../ink/ink835.xml"/><Relationship Id="rId331" Type="http://schemas.openxmlformats.org/officeDocument/2006/relationships/image" Target="../media/image910.png"/><Relationship Id="rId373" Type="http://schemas.openxmlformats.org/officeDocument/2006/relationships/image" Target="../media/image931.png"/><Relationship Id="rId429" Type="http://schemas.openxmlformats.org/officeDocument/2006/relationships/image" Target="../media/image95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61.png"/><Relationship Id="rId440" Type="http://schemas.openxmlformats.org/officeDocument/2006/relationships/customXml" Target="../ink/ink972.xml"/><Relationship Id="rId28" Type="http://schemas.openxmlformats.org/officeDocument/2006/relationships/customXml" Target="../ink/ink766.xml"/><Relationship Id="rId275" Type="http://schemas.openxmlformats.org/officeDocument/2006/relationships/image" Target="../media/image882.png"/><Relationship Id="rId300" Type="http://schemas.openxmlformats.org/officeDocument/2006/relationships/customXml" Target="../ink/ink902.xml"/><Relationship Id="rId81" Type="http://schemas.openxmlformats.org/officeDocument/2006/relationships/image" Target="../media/image785.png"/><Relationship Id="rId135" Type="http://schemas.openxmlformats.org/officeDocument/2006/relationships/image" Target="../media/image812.png"/><Relationship Id="rId177" Type="http://schemas.openxmlformats.org/officeDocument/2006/relationships/image" Target="../media/image833.png"/><Relationship Id="rId342" Type="http://schemas.openxmlformats.org/officeDocument/2006/relationships/customXml" Target="../ink/ink923.xml"/><Relationship Id="rId384" Type="http://schemas.openxmlformats.org/officeDocument/2006/relationships/customXml" Target="../ink/ink944.xml"/><Relationship Id="rId202" Type="http://schemas.openxmlformats.org/officeDocument/2006/relationships/customXml" Target="../ink/ink853.xml"/><Relationship Id="rId244" Type="http://schemas.openxmlformats.org/officeDocument/2006/relationships/customXml" Target="../ink/ink87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6.png"/><Relationship Id="rId21" Type="http://schemas.openxmlformats.org/officeDocument/2006/relationships/image" Target="../media/image978.png"/><Relationship Id="rId324" Type="http://schemas.openxmlformats.org/officeDocument/2006/relationships/customXml" Target="../ink/ink1137.xml"/><Relationship Id="rId170" Type="http://schemas.openxmlformats.org/officeDocument/2006/relationships/customXml" Target="../ink/ink1060.xml"/><Relationship Id="rId268" Type="http://schemas.openxmlformats.org/officeDocument/2006/relationships/customXml" Target="../ink/ink1109.xml"/><Relationship Id="rId475" Type="http://schemas.openxmlformats.org/officeDocument/2006/relationships/image" Target="../media/image1204.png"/><Relationship Id="rId32" Type="http://schemas.openxmlformats.org/officeDocument/2006/relationships/customXml" Target="../ink/ink991.xml"/><Relationship Id="rId74" Type="http://schemas.openxmlformats.org/officeDocument/2006/relationships/customXml" Target="../ink/ink1012.xml"/><Relationship Id="rId128" Type="http://schemas.openxmlformats.org/officeDocument/2006/relationships/customXml" Target="../ink/ink1039.xml"/><Relationship Id="rId335" Type="http://schemas.openxmlformats.org/officeDocument/2006/relationships/image" Target="../media/image1134.png"/><Relationship Id="rId377" Type="http://schemas.openxmlformats.org/officeDocument/2006/relationships/image" Target="../media/image1155.png"/><Relationship Id="rId500" Type="http://schemas.openxmlformats.org/officeDocument/2006/relationships/customXml" Target="../ink/ink1225.xml"/><Relationship Id="rId5" Type="http://schemas.openxmlformats.org/officeDocument/2006/relationships/image" Target="../media/image970.png"/><Relationship Id="rId181" Type="http://schemas.openxmlformats.org/officeDocument/2006/relationships/image" Target="../media/image1058.png"/><Relationship Id="rId237" Type="http://schemas.openxmlformats.org/officeDocument/2006/relationships/image" Target="../media/image1086.png"/><Relationship Id="rId402" Type="http://schemas.openxmlformats.org/officeDocument/2006/relationships/customXml" Target="../ink/ink1176.xml"/><Relationship Id="rId279" Type="http://schemas.openxmlformats.org/officeDocument/2006/relationships/image" Target="../media/image1106.png"/><Relationship Id="rId444" Type="http://schemas.openxmlformats.org/officeDocument/2006/relationships/customXml" Target="../ink/ink1197.xml"/><Relationship Id="rId486" Type="http://schemas.openxmlformats.org/officeDocument/2006/relationships/customXml" Target="../ink/ink1218.xml"/><Relationship Id="rId43" Type="http://schemas.openxmlformats.org/officeDocument/2006/relationships/image" Target="../media/image989.png"/><Relationship Id="rId139" Type="http://schemas.openxmlformats.org/officeDocument/2006/relationships/image" Target="../media/image1037.png"/><Relationship Id="rId290" Type="http://schemas.openxmlformats.org/officeDocument/2006/relationships/customXml" Target="../ink/ink1120.xml"/><Relationship Id="rId304" Type="http://schemas.openxmlformats.org/officeDocument/2006/relationships/customXml" Target="../ink/ink1127.xml"/><Relationship Id="rId346" Type="http://schemas.openxmlformats.org/officeDocument/2006/relationships/customXml" Target="../ink/ink1148.xml"/><Relationship Id="rId388" Type="http://schemas.openxmlformats.org/officeDocument/2006/relationships/customXml" Target="../ink/ink1169.xml"/><Relationship Id="rId511" Type="http://schemas.openxmlformats.org/officeDocument/2006/relationships/image" Target="../media/image1222.png"/><Relationship Id="rId85" Type="http://schemas.openxmlformats.org/officeDocument/2006/relationships/image" Target="../media/image1010.png"/><Relationship Id="rId150" Type="http://schemas.openxmlformats.org/officeDocument/2006/relationships/customXml" Target="../ink/ink1050.xml"/><Relationship Id="rId192" Type="http://schemas.openxmlformats.org/officeDocument/2006/relationships/customXml" Target="../ink/ink1071.xml"/><Relationship Id="rId206" Type="http://schemas.openxmlformats.org/officeDocument/2006/relationships/customXml" Target="../ink/ink1078.xml"/><Relationship Id="rId413" Type="http://schemas.openxmlformats.org/officeDocument/2006/relationships/image" Target="../media/image1173.png"/><Relationship Id="rId248" Type="http://schemas.openxmlformats.org/officeDocument/2006/relationships/customXml" Target="../ink/ink1099.xml"/><Relationship Id="rId455" Type="http://schemas.openxmlformats.org/officeDocument/2006/relationships/image" Target="../media/image1194.png"/><Relationship Id="rId497" Type="http://schemas.openxmlformats.org/officeDocument/2006/relationships/image" Target="../media/image1215.png"/><Relationship Id="rId12" Type="http://schemas.openxmlformats.org/officeDocument/2006/relationships/customXml" Target="../ink/ink981.xml"/><Relationship Id="rId108" Type="http://schemas.openxmlformats.org/officeDocument/2006/relationships/customXml" Target="../ink/ink1029.xml"/><Relationship Id="rId315" Type="http://schemas.openxmlformats.org/officeDocument/2006/relationships/image" Target="../media/image1124.png"/><Relationship Id="rId357" Type="http://schemas.openxmlformats.org/officeDocument/2006/relationships/image" Target="../media/image1145.png"/><Relationship Id="rId54" Type="http://schemas.openxmlformats.org/officeDocument/2006/relationships/customXml" Target="../ink/ink1002.xml"/><Relationship Id="rId96" Type="http://schemas.openxmlformats.org/officeDocument/2006/relationships/customXml" Target="../ink/ink1023.xml"/><Relationship Id="rId161" Type="http://schemas.openxmlformats.org/officeDocument/2006/relationships/image" Target="../media/image1048.png"/><Relationship Id="rId217" Type="http://schemas.openxmlformats.org/officeDocument/2006/relationships/image" Target="../media/image1076.png"/><Relationship Id="rId399" Type="http://schemas.openxmlformats.org/officeDocument/2006/relationships/image" Target="../media/image1166.png"/><Relationship Id="rId259" Type="http://schemas.openxmlformats.org/officeDocument/2006/relationships/image" Target="../media/image1096.png"/><Relationship Id="rId424" Type="http://schemas.openxmlformats.org/officeDocument/2006/relationships/customXml" Target="../ink/ink1187.xml"/><Relationship Id="rId466" Type="http://schemas.openxmlformats.org/officeDocument/2006/relationships/customXml" Target="../ink/ink1208.xml"/><Relationship Id="rId23" Type="http://schemas.openxmlformats.org/officeDocument/2006/relationships/image" Target="../media/image979.png"/><Relationship Id="rId119" Type="http://schemas.openxmlformats.org/officeDocument/2006/relationships/image" Target="../media/image1027.png"/><Relationship Id="rId270" Type="http://schemas.openxmlformats.org/officeDocument/2006/relationships/customXml" Target="../ink/ink1110.xml"/><Relationship Id="rId326" Type="http://schemas.openxmlformats.org/officeDocument/2006/relationships/customXml" Target="../ink/ink1138.xml"/><Relationship Id="rId65" Type="http://schemas.openxmlformats.org/officeDocument/2006/relationships/image" Target="../media/image1000.png"/><Relationship Id="rId130" Type="http://schemas.openxmlformats.org/officeDocument/2006/relationships/customXml" Target="../ink/ink1040.xml"/><Relationship Id="rId368" Type="http://schemas.openxmlformats.org/officeDocument/2006/relationships/customXml" Target="../ink/ink1159.xml"/><Relationship Id="rId172" Type="http://schemas.openxmlformats.org/officeDocument/2006/relationships/customXml" Target="../ink/ink1061.xml"/><Relationship Id="rId228" Type="http://schemas.openxmlformats.org/officeDocument/2006/relationships/customXml" Target="../ink/ink1089.xml"/><Relationship Id="rId435" Type="http://schemas.openxmlformats.org/officeDocument/2006/relationships/image" Target="../media/image1184.png"/><Relationship Id="rId477" Type="http://schemas.openxmlformats.org/officeDocument/2006/relationships/image" Target="../media/image1205.png"/><Relationship Id="rId281" Type="http://schemas.openxmlformats.org/officeDocument/2006/relationships/image" Target="../media/image1107.png"/><Relationship Id="rId337" Type="http://schemas.openxmlformats.org/officeDocument/2006/relationships/image" Target="../media/image1135.png"/><Relationship Id="rId502" Type="http://schemas.openxmlformats.org/officeDocument/2006/relationships/customXml" Target="../ink/ink1226.xml"/><Relationship Id="rId34" Type="http://schemas.openxmlformats.org/officeDocument/2006/relationships/customXml" Target="../ink/ink992.xml"/><Relationship Id="rId76" Type="http://schemas.openxmlformats.org/officeDocument/2006/relationships/customXml" Target="../ink/ink1013.xml"/><Relationship Id="rId141" Type="http://schemas.openxmlformats.org/officeDocument/2006/relationships/image" Target="../media/image1038.png"/><Relationship Id="rId379" Type="http://schemas.openxmlformats.org/officeDocument/2006/relationships/image" Target="../media/image1156.png"/><Relationship Id="rId7" Type="http://schemas.openxmlformats.org/officeDocument/2006/relationships/image" Target="../media/image971.png"/><Relationship Id="rId183" Type="http://schemas.openxmlformats.org/officeDocument/2006/relationships/image" Target="../media/image1059.png"/><Relationship Id="rId239" Type="http://schemas.openxmlformats.org/officeDocument/2006/relationships/image" Target="../media/image515.png"/><Relationship Id="rId390" Type="http://schemas.openxmlformats.org/officeDocument/2006/relationships/customXml" Target="../ink/ink1170.xml"/><Relationship Id="rId404" Type="http://schemas.openxmlformats.org/officeDocument/2006/relationships/customXml" Target="../ink/ink1177.xml"/><Relationship Id="rId446" Type="http://schemas.openxmlformats.org/officeDocument/2006/relationships/customXml" Target="../ink/ink1198.xml"/><Relationship Id="rId250" Type="http://schemas.openxmlformats.org/officeDocument/2006/relationships/customXml" Target="../ink/ink1100.xml"/><Relationship Id="rId292" Type="http://schemas.openxmlformats.org/officeDocument/2006/relationships/customXml" Target="../ink/ink1121.xml"/><Relationship Id="rId306" Type="http://schemas.openxmlformats.org/officeDocument/2006/relationships/customXml" Target="../ink/ink1128.xml"/><Relationship Id="rId488" Type="http://schemas.openxmlformats.org/officeDocument/2006/relationships/customXml" Target="../ink/ink1219.xml"/><Relationship Id="rId45" Type="http://schemas.openxmlformats.org/officeDocument/2006/relationships/image" Target="../media/image990.png"/><Relationship Id="rId87" Type="http://schemas.openxmlformats.org/officeDocument/2006/relationships/image" Target="../media/image1011.png"/><Relationship Id="rId110" Type="http://schemas.openxmlformats.org/officeDocument/2006/relationships/customXml" Target="../ink/ink1030.xml"/><Relationship Id="rId348" Type="http://schemas.openxmlformats.org/officeDocument/2006/relationships/customXml" Target="../ink/ink1149.xml"/><Relationship Id="rId513" Type="http://schemas.openxmlformats.org/officeDocument/2006/relationships/image" Target="../media/image1223.png"/><Relationship Id="rId152" Type="http://schemas.openxmlformats.org/officeDocument/2006/relationships/customXml" Target="../ink/ink1051.xml"/><Relationship Id="rId194" Type="http://schemas.openxmlformats.org/officeDocument/2006/relationships/customXml" Target="../ink/ink1072.xml"/><Relationship Id="rId208" Type="http://schemas.openxmlformats.org/officeDocument/2006/relationships/customXml" Target="../ink/ink1079.xml"/><Relationship Id="rId415" Type="http://schemas.openxmlformats.org/officeDocument/2006/relationships/image" Target="../media/image1174.png"/><Relationship Id="rId457" Type="http://schemas.openxmlformats.org/officeDocument/2006/relationships/image" Target="../media/image1195.png"/><Relationship Id="rId261" Type="http://schemas.openxmlformats.org/officeDocument/2006/relationships/image" Target="../media/image1097.png"/><Relationship Id="rId499" Type="http://schemas.openxmlformats.org/officeDocument/2006/relationships/image" Target="../media/image1216.png"/><Relationship Id="rId14" Type="http://schemas.openxmlformats.org/officeDocument/2006/relationships/customXml" Target="../ink/ink982.xml"/><Relationship Id="rId56" Type="http://schemas.openxmlformats.org/officeDocument/2006/relationships/customXml" Target="../ink/ink1003.xml"/><Relationship Id="rId317" Type="http://schemas.openxmlformats.org/officeDocument/2006/relationships/image" Target="../media/image1125.png"/><Relationship Id="rId359" Type="http://schemas.openxmlformats.org/officeDocument/2006/relationships/image" Target="../media/image1146.png"/><Relationship Id="rId98" Type="http://schemas.openxmlformats.org/officeDocument/2006/relationships/customXml" Target="../ink/ink1024.xml"/><Relationship Id="rId121" Type="http://schemas.openxmlformats.org/officeDocument/2006/relationships/image" Target="../media/image1028.png"/><Relationship Id="rId163" Type="http://schemas.openxmlformats.org/officeDocument/2006/relationships/image" Target="../media/image1049.png"/><Relationship Id="rId219" Type="http://schemas.openxmlformats.org/officeDocument/2006/relationships/image" Target="../media/image1077.png"/><Relationship Id="rId370" Type="http://schemas.openxmlformats.org/officeDocument/2006/relationships/customXml" Target="../ink/ink1160.xml"/><Relationship Id="rId426" Type="http://schemas.openxmlformats.org/officeDocument/2006/relationships/customXml" Target="../ink/ink1188.xml"/><Relationship Id="rId230" Type="http://schemas.openxmlformats.org/officeDocument/2006/relationships/customXml" Target="../ink/ink1090.xml"/><Relationship Id="rId468" Type="http://schemas.openxmlformats.org/officeDocument/2006/relationships/customXml" Target="../ink/ink1209.xml"/><Relationship Id="rId25" Type="http://schemas.openxmlformats.org/officeDocument/2006/relationships/image" Target="../media/image980.png"/><Relationship Id="rId67" Type="http://schemas.openxmlformats.org/officeDocument/2006/relationships/image" Target="../media/image1001.png"/><Relationship Id="rId272" Type="http://schemas.openxmlformats.org/officeDocument/2006/relationships/customXml" Target="../ink/ink1111.xml"/><Relationship Id="rId328" Type="http://schemas.openxmlformats.org/officeDocument/2006/relationships/customXml" Target="../ink/ink1139.xml"/><Relationship Id="rId132" Type="http://schemas.openxmlformats.org/officeDocument/2006/relationships/customXml" Target="../ink/ink1041.xml"/><Relationship Id="rId174" Type="http://schemas.openxmlformats.org/officeDocument/2006/relationships/customXml" Target="../ink/ink1062.xml"/><Relationship Id="rId381" Type="http://schemas.openxmlformats.org/officeDocument/2006/relationships/image" Target="../media/image1157.png"/><Relationship Id="rId241" Type="http://schemas.openxmlformats.org/officeDocument/2006/relationships/image" Target="../media/image1087.png"/><Relationship Id="rId437" Type="http://schemas.openxmlformats.org/officeDocument/2006/relationships/image" Target="../media/image1185.png"/><Relationship Id="rId479" Type="http://schemas.openxmlformats.org/officeDocument/2006/relationships/image" Target="../media/image1206.png"/><Relationship Id="rId36" Type="http://schemas.openxmlformats.org/officeDocument/2006/relationships/customXml" Target="../ink/ink993.xml"/><Relationship Id="rId283" Type="http://schemas.openxmlformats.org/officeDocument/2006/relationships/image" Target="../media/image1108.png"/><Relationship Id="rId339" Type="http://schemas.openxmlformats.org/officeDocument/2006/relationships/image" Target="../media/image1136.png"/><Relationship Id="rId490" Type="http://schemas.openxmlformats.org/officeDocument/2006/relationships/customXml" Target="../ink/ink1220.xml"/><Relationship Id="rId504" Type="http://schemas.openxmlformats.org/officeDocument/2006/relationships/customXml" Target="../ink/ink1227.xml"/><Relationship Id="rId78" Type="http://schemas.openxmlformats.org/officeDocument/2006/relationships/customXml" Target="../ink/ink1014.xml"/><Relationship Id="rId101" Type="http://schemas.openxmlformats.org/officeDocument/2006/relationships/image" Target="../media/image1018.png"/><Relationship Id="rId143" Type="http://schemas.openxmlformats.org/officeDocument/2006/relationships/image" Target="../media/image1039.png"/><Relationship Id="rId185" Type="http://schemas.openxmlformats.org/officeDocument/2006/relationships/image" Target="../media/image1060.png"/><Relationship Id="rId350" Type="http://schemas.openxmlformats.org/officeDocument/2006/relationships/customXml" Target="../ink/ink1150.xml"/><Relationship Id="rId406" Type="http://schemas.openxmlformats.org/officeDocument/2006/relationships/customXml" Target="../ink/ink1178.xml"/><Relationship Id="rId9" Type="http://schemas.openxmlformats.org/officeDocument/2006/relationships/image" Target="../media/image972.png"/><Relationship Id="rId210" Type="http://schemas.openxmlformats.org/officeDocument/2006/relationships/customXml" Target="../ink/ink1080.xml"/><Relationship Id="rId392" Type="http://schemas.openxmlformats.org/officeDocument/2006/relationships/customXml" Target="../ink/ink1171.xml"/><Relationship Id="rId448" Type="http://schemas.openxmlformats.org/officeDocument/2006/relationships/customXml" Target="../ink/ink1199.xml"/><Relationship Id="rId252" Type="http://schemas.openxmlformats.org/officeDocument/2006/relationships/customXml" Target="../ink/ink1101.xml"/><Relationship Id="rId294" Type="http://schemas.openxmlformats.org/officeDocument/2006/relationships/customXml" Target="../ink/ink1122.xml"/><Relationship Id="rId308" Type="http://schemas.openxmlformats.org/officeDocument/2006/relationships/customXml" Target="../ink/ink1129.xml"/><Relationship Id="rId515" Type="http://schemas.openxmlformats.org/officeDocument/2006/relationships/image" Target="../media/image1224.png"/><Relationship Id="rId47" Type="http://schemas.openxmlformats.org/officeDocument/2006/relationships/image" Target="../media/image991.png"/><Relationship Id="rId89" Type="http://schemas.openxmlformats.org/officeDocument/2006/relationships/image" Target="../media/image1012.png"/><Relationship Id="rId112" Type="http://schemas.openxmlformats.org/officeDocument/2006/relationships/customXml" Target="../ink/ink1031.xml"/><Relationship Id="rId154" Type="http://schemas.openxmlformats.org/officeDocument/2006/relationships/customXml" Target="../ink/ink1052.xml"/><Relationship Id="rId361" Type="http://schemas.openxmlformats.org/officeDocument/2006/relationships/image" Target="../media/image1147.png"/><Relationship Id="rId196" Type="http://schemas.openxmlformats.org/officeDocument/2006/relationships/customXml" Target="../ink/ink1073.xml"/><Relationship Id="rId417" Type="http://schemas.openxmlformats.org/officeDocument/2006/relationships/image" Target="../media/image1175.png"/><Relationship Id="rId459" Type="http://schemas.openxmlformats.org/officeDocument/2006/relationships/image" Target="../media/image1196.png"/><Relationship Id="rId16" Type="http://schemas.openxmlformats.org/officeDocument/2006/relationships/customXml" Target="../ink/ink983.xml"/><Relationship Id="rId221" Type="http://schemas.openxmlformats.org/officeDocument/2006/relationships/image" Target="../media/image1078.png"/><Relationship Id="rId263" Type="http://schemas.openxmlformats.org/officeDocument/2006/relationships/image" Target="../media/image1098.png"/><Relationship Id="rId319" Type="http://schemas.openxmlformats.org/officeDocument/2006/relationships/image" Target="../media/image1126.png"/><Relationship Id="rId470" Type="http://schemas.openxmlformats.org/officeDocument/2006/relationships/customXml" Target="../ink/ink1210.xml"/><Relationship Id="rId58" Type="http://schemas.openxmlformats.org/officeDocument/2006/relationships/customXml" Target="../ink/ink1004.xml"/><Relationship Id="rId123" Type="http://schemas.openxmlformats.org/officeDocument/2006/relationships/image" Target="../media/image1029.png"/><Relationship Id="rId330" Type="http://schemas.openxmlformats.org/officeDocument/2006/relationships/customXml" Target="../ink/ink1140.xml"/><Relationship Id="rId165" Type="http://schemas.openxmlformats.org/officeDocument/2006/relationships/image" Target="../media/image1050.png"/><Relationship Id="rId372" Type="http://schemas.openxmlformats.org/officeDocument/2006/relationships/customXml" Target="../ink/ink1161.xml"/><Relationship Id="rId428" Type="http://schemas.openxmlformats.org/officeDocument/2006/relationships/customXml" Target="../ink/ink1189.xml"/><Relationship Id="rId232" Type="http://schemas.openxmlformats.org/officeDocument/2006/relationships/customXml" Target="../ink/ink1091.xml"/><Relationship Id="rId274" Type="http://schemas.openxmlformats.org/officeDocument/2006/relationships/customXml" Target="../ink/ink1112.xml"/><Relationship Id="rId481" Type="http://schemas.openxmlformats.org/officeDocument/2006/relationships/image" Target="../media/image1207.png"/><Relationship Id="rId27" Type="http://schemas.openxmlformats.org/officeDocument/2006/relationships/image" Target="../media/image981.png"/><Relationship Id="rId69" Type="http://schemas.openxmlformats.org/officeDocument/2006/relationships/image" Target="../media/image1002.png"/><Relationship Id="rId134" Type="http://schemas.openxmlformats.org/officeDocument/2006/relationships/customXml" Target="../ink/ink1042.xml"/><Relationship Id="rId80" Type="http://schemas.openxmlformats.org/officeDocument/2006/relationships/customXml" Target="../ink/ink1015.xml"/><Relationship Id="rId176" Type="http://schemas.openxmlformats.org/officeDocument/2006/relationships/customXml" Target="../ink/ink1063.xml"/><Relationship Id="rId341" Type="http://schemas.openxmlformats.org/officeDocument/2006/relationships/image" Target="../media/image1137.png"/><Relationship Id="rId383" Type="http://schemas.openxmlformats.org/officeDocument/2006/relationships/image" Target="../media/image1158.png"/><Relationship Id="rId439" Type="http://schemas.openxmlformats.org/officeDocument/2006/relationships/image" Target="../media/image1186.png"/><Relationship Id="rId201" Type="http://schemas.openxmlformats.org/officeDocument/2006/relationships/image" Target="../media/image1068.png"/><Relationship Id="rId243" Type="http://schemas.openxmlformats.org/officeDocument/2006/relationships/image" Target="../media/image1088.png"/><Relationship Id="rId285" Type="http://schemas.openxmlformats.org/officeDocument/2006/relationships/image" Target="../media/image1109.png"/><Relationship Id="rId450" Type="http://schemas.openxmlformats.org/officeDocument/2006/relationships/customXml" Target="../ink/ink1200.xml"/><Relationship Id="rId506" Type="http://schemas.openxmlformats.org/officeDocument/2006/relationships/customXml" Target="../ink/ink1228.xml"/><Relationship Id="rId38" Type="http://schemas.openxmlformats.org/officeDocument/2006/relationships/customXml" Target="../ink/ink994.xml"/><Relationship Id="rId103" Type="http://schemas.openxmlformats.org/officeDocument/2006/relationships/image" Target="../media/image1019.png"/><Relationship Id="rId310" Type="http://schemas.openxmlformats.org/officeDocument/2006/relationships/customXml" Target="../ink/ink1130.xml"/><Relationship Id="rId492" Type="http://schemas.openxmlformats.org/officeDocument/2006/relationships/customXml" Target="../ink/ink1221.xml"/><Relationship Id="rId91" Type="http://schemas.openxmlformats.org/officeDocument/2006/relationships/image" Target="../media/image1013.png"/><Relationship Id="rId145" Type="http://schemas.openxmlformats.org/officeDocument/2006/relationships/image" Target="../media/image1040.png"/><Relationship Id="rId187" Type="http://schemas.openxmlformats.org/officeDocument/2006/relationships/image" Target="../media/image1061.png"/><Relationship Id="rId352" Type="http://schemas.openxmlformats.org/officeDocument/2006/relationships/customXml" Target="../ink/ink1151.xml"/><Relationship Id="rId394" Type="http://schemas.openxmlformats.org/officeDocument/2006/relationships/customXml" Target="../ink/ink1172.xml"/><Relationship Id="rId408" Type="http://schemas.openxmlformats.org/officeDocument/2006/relationships/customXml" Target="../ink/ink1179.xml"/><Relationship Id="rId212" Type="http://schemas.openxmlformats.org/officeDocument/2006/relationships/customXml" Target="../ink/ink1081.xml"/><Relationship Id="rId254" Type="http://schemas.openxmlformats.org/officeDocument/2006/relationships/customXml" Target="../ink/ink1102.xml"/><Relationship Id="rId49" Type="http://schemas.openxmlformats.org/officeDocument/2006/relationships/image" Target="../media/image992.png"/><Relationship Id="rId114" Type="http://schemas.openxmlformats.org/officeDocument/2006/relationships/customXml" Target="../ink/ink1032.xml"/><Relationship Id="rId296" Type="http://schemas.openxmlformats.org/officeDocument/2006/relationships/customXml" Target="../ink/ink1123.xml"/><Relationship Id="rId461" Type="http://schemas.openxmlformats.org/officeDocument/2006/relationships/image" Target="../media/image1197.png"/><Relationship Id="rId517" Type="http://schemas.openxmlformats.org/officeDocument/2006/relationships/image" Target="../media/image1225.png"/><Relationship Id="rId60" Type="http://schemas.openxmlformats.org/officeDocument/2006/relationships/customXml" Target="../ink/ink1005.xml"/><Relationship Id="rId156" Type="http://schemas.openxmlformats.org/officeDocument/2006/relationships/customXml" Target="../ink/ink1053.xml"/><Relationship Id="rId198" Type="http://schemas.openxmlformats.org/officeDocument/2006/relationships/customXml" Target="../ink/ink1074.xml"/><Relationship Id="rId321" Type="http://schemas.openxmlformats.org/officeDocument/2006/relationships/image" Target="../media/image1127.png"/><Relationship Id="rId363" Type="http://schemas.openxmlformats.org/officeDocument/2006/relationships/image" Target="../media/image1148.png"/><Relationship Id="rId419" Type="http://schemas.openxmlformats.org/officeDocument/2006/relationships/image" Target="../media/image1176.png"/><Relationship Id="rId223" Type="http://schemas.openxmlformats.org/officeDocument/2006/relationships/image" Target="../media/image1079.png"/><Relationship Id="rId430" Type="http://schemas.openxmlformats.org/officeDocument/2006/relationships/customXml" Target="../ink/ink1190.xml"/><Relationship Id="rId18" Type="http://schemas.openxmlformats.org/officeDocument/2006/relationships/customXml" Target="../ink/ink984.xml"/><Relationship Id="rId265" Type="http://schemas.openxmlformats.org/officeDocument/2006/relationships/image" Target="../media/image1099.png"/><Relationship Id="rId472" Type="http://schemas.openxmlformats.org/officeDocument/2006/relationships/customXml" Target="../ink/ink1211.xml"/><Relationship Id="rId125" Type="http://schemas.openxmlformats.org/officeDocument/2006/relationships/image" Target="../media/image1030.png"/><Relationship Id="rId167" Type="http://schemas.openxmlformats.org/officeDocument/2006/relationships/image" Target="../media/image1051.png"/><Relationship Id="rId332" Type="http://schemas.openxmlformats.org/officeDocument/2006/relationships/customXml" Target="../ink/ink1141.xml"/><Relationship Id="rId374" Type="http://schemas.openxmlformats.org/officeDocument/2006/relationships/customXml" Target="../ink/ink1162.xml"/><Relationship Id="rId71" Type="http://schemas.openxmlformats.org/officeDocument/2006/relationships/image" Target="../media/image1003.png"/><Relationship Id="rId234" Type="http://schemas.openxmlformats.org/officeDocument/2006/relationships/customXml" Target="../ink/ink1092.xml"/><Relationship Id="rId2" Type="http://schemas.openxmlformats.org/officeDocument/2006/relationships/customXml" Target="../ink/ink976.xml"/><Relationship Id="rId29" Type="http://schemas.openxmlformats.org/officeDocument/2006/relationships/image" Target="../media/image982.png"/><Relationship Id="rId276" Type="http://schemas.openxmlformats.org/officeDocument/2006/relationships/customXml" Target="../ink/ink1113.xml"/><Relationship Id="rId441" Type="http://schemas.openxmlformats.org/officeDocument/2006/relationships/image" Target="../media/image1187.png"/><Relationship Id="rId483" Type="http://schemas.openxmlformats.org/officeDocument/2006/relationships/image" Target="../media/image1208.png"/><Relationship Id="rId40" Type="http://schemas.openxmlformats.org/officeDocument/2006/relationships/customXml" Target="../ink/ink995.xml"/><Relationship Id="rId136" Type="http://schemas.openxmlformats.org/officeDocument/2006/relationships/customXml" Target="../ink/ink1043.xml"/><Relationship Id="rId178" Type="http://schemas.openxmlformats.org/officeDocument/2006/relationships/customXml" Target="../ink/ink1064.xml"/><Relationship Id="rId301" Type="http://schemas.openxmlformats.org/officeDocument/2006/relationships/image" Target="../media/image1117.png"/><Relationship Id="rId343" Type="http://schemas.openxmlformats.org/officeDocument/2006/relationships/image" Target="../media/image1138.png"/><Relationship Id="rId82" Type="http://schemas.openxmlformats.org/officeDocument/2006/relationships/customXml" Target="../ink/ink1016.xml"/><Relationship Id="rId203" Type="http://schemas.openxmlformats.org/officeDocument/2006/relationships/image" Target="../media/image1069.png"/><Relationship Id="rId385" Type="http://schemas.openxmlformats.org/officeDocument/2006/relationships/image" Target="../media/image1159.png"/><Relationship Id="rId245" Type="http://schemas.openxmlformats.org/officeDocument/2006/relationships/image" Target="../media/image1089.png"/><Relationship Id="rId287" Type="http://schemas.openxmlformats.org/officeDocument/2006/relationships/image" Target="../media/image1110.png"/><Relationship Id="rId410" Type="http://schemas.openxmlformats.org/officeDocument/2006/relationships/customXml" Target="../ink/ink1180.xml"/><Relationship Id="rId452" Type="http://schemas.openxmlformats.org/officeDocument/2006/relationships/customXml" Target="../ink/ink1201.xml"/><Relationship Id="rId494" Type="http://schemas.openxmlformats.org/officeDocument/2006/relationships/customXml" Target="../ink/ink1222.xml"/><Relationship Id="rId508" Type="http://schemas.openxmlformats.org/officeDocument/2006/relationships/customXml" Target="../ink/ink1229.xml"/><Relationship Id="rId105" Type="http://schemas.openxmlformats.org/officeDocument/2006/relationships/image" Target="../media/image1020.png"/><Relationship Id="rId147" Type="http://schemas.openxmlformats.org/officeDocument/2006/relationships/image" Target="../media/image1041.png"/><Relationship Id="rId312" Type="http://schemas.openxmlformats.org/officeDocument/2006/relationships/customXml" Target="../ink/ink1131.xml"/><Relationship Id="rId354" Type="http://schemas.openxmlformats.org/officeDocument/2006/relationships/customXml" Target="../ink/ink1152.xml"/><Relationship Id="rId51" Type="http://schemas.openxmlformats.org/officeDocument/2006/relationships/image" Target="../media/image993.png"/><Relationship Id="rId93" Type="http://schemas.openxmlformats.org/officeDocument/2006/relationships/image" Target="../media/image1014.png"/><Relationship Id="rId189" Type="http://schemas.openxmlformats.org/officeDocument/2006/relationships/image" Target="../media/image1062.png"/><Relationship Id="rId396" Type="http://schemas.openxmlformats.org/officeDocument/2006/relationships/customXml" Target="../ink/ink1173.xml"/><Relationship Id="rId214" Type="http://schemas.openxmlformats.org/officeDocument/2006/relationships/customXml" Target="../ink/ink1082.xml"/><Relationship Id="rId256" Type="http://schemas.openxmlformats.org/officeDocument/2006/relationships/customXml" Target="../ink/ink1103.xml"/><Relationship Id="rId298" Type="http://schemas.openxmlformats.org/officeDocument/2006/relationships/customXml" Target="../ink/ink1124.xml"/><Relationship Id="rId421" Type="http://schemas.openxmlformats.org/officeDocument/2006/relationships/image" Target="../media/image1177.png"/><Relationship Id="rId463" Type="http://schemas.openxmlformats.org/officeDocument/2006/relationships/image" Target="../media/image1198.png"/><Relationship Id="rId519" Type="http://schemas.openxmlformats.org/officeDocument/2006/relationships/image" Target="../media/image1226.png"/><Relationship Id="rId116" Type="http://schemas.openxmlformats.org/officeDocument/2006/relationships/customXml" Target="../ink/ink1033.xml"/><Relationship Id="rId158" Type="http://schemas.openxmlformats.org/officeDocument/2006/relationships/customXml" Target="../ink/ink1054.xml"/><Relationship Id="rId323" Type="http://schemas.openxmlformats.org/officeDocument/2006/relationships/image" Target="../media/image1128.png"/><Relationship Id="rId20" Type="http://schemas.openxmlformats.org/officeDocument/2006/relationships/customXml" Target="../ink/ink985.xml"/><Relationship Id="rId62" Type="http://schemas.openxmlformats.org/officeDocument/2006/relationships/customXml" Target="../ink/ink1006.xml"/><Relationship Id="rId365" Type="http://schemas.openxmlformats.org/officeDocument/2006/relationships/image" Target="../media/image1149.png"/><Relationship Id="rId225" Type="http://schemas.openxmlformats.org/officeDocument/2006/relationships/image" Target="../media/image1080.png"/><Relationship Id="rId267" Type="http://schemas.openxmlformats.org/officeDocument/2006/relationships/image" Target="../media/image1100.png"/><Relationship Id="rId432" Type="http://schemas.openxmlformats.org/officeDocument/2006/relationships/customXml" Target="../ink/ink1191.xml"/><Relationship Id="rId474" Type="http://schemas.openxmlformats.org/officeDocument/2006/relationships/customXml" Target="../ink/ink1212.xml"/><Relationship Id="rId127" Type="http://schemas.openxmlformats.org/officeDocument/2006/relationships/image" Target="../media/image1031.png"/><Relationship Id="rId31" Type="http://schemas.openxmlformats.org/officeDocument/2006/relationships/image" Target="../media/image983.png"/><Relationship Id="rId73" Type="http://schemas.openxmlformats.org/officeDocument/2006/relationships/image" Target="../media/image1004.png"/><Relationship Id="rId169" Type="http://schemas.openxmlformats.org/officeDocument/2006/relationships/image" Target="../media/image1052.png"/><Relationship Id="rId334" Type="http://schemas.openxmlformats.org/officeDocument/2006/relationships/customXml" Target="../ink/ink1142.xml"/><Relationship Id="rId376" Type="http://schemas.openxmlformats.org/officeDocument/2006/relationships/customXml" Target="../ink/ink1163.xml"/><Relationship Id="rId4" Type="http://schemas.openxmlformats.org/officeDocument/2006/relationships/customXml" Target="../ink/ink977.xml"/><Relationship Id="rId180" Type="http://schemas.openxmlformats.org/officeDocument/2006/relationships/customXml" Target="../ink/ink1065.xml"/><Relationship Id="rId236" Type="http://schemas.openxmlformats.org/officeDocument/2006/relationships/customXml" Target="../ink/ink1093.xml"/><Relationship Id="rId278" Type="http://schemas.openxmlformats.org/officeDocument/2006/relationships/customXml" Target="../ink/ink1114.xml"/><Relationship Id="rId401" Type="http://schemas.openxmlformats.org/officeDocument/2006/relationships/image" Target="../media/image1167.png"/><Relationship Id="rId443" Type="http://schemas.openxmlformats.org/officeDocument/2006/relationships/image" Target="../media/image1188.png"/><Relationship Id="rId303" Type="http://schemas.openxmlformats.org/officeDocument/2006/relationships/image" Target="../media/image1118.png"/><Relationship Id="rId485" Type="http://schemas.openxmlformats.org/officeDocument/2006/relationships/image" Target="../media/image1209.png"/><Relationship Id="rId42" Type="http://schemas.openxmlformats.org/officeDocument/2006/relationships/customXml" Target="../ink/ink996.xml"/><Relationship Id="rId84" Type="http://schemas.openxmlformats.org/officeDocument/2006/relationships/customXml" Target="../ink/ink1017.xml"/><Relationship Id="rId138" Type="http://schemas.openxmlformats.org/officeDocument/2006/relationships/customXml" Target="../ink/ink1044.xml"/><Relationship Id="rId345" Type="http://schemas.openxmlformats.org/officeDocument/2006/relationships/image" Target="../media/image1139.png"/><Relationship Id="rId387" Type="http://schemas.openxmlformats.org/officeDocument/2006/relationships/image" Target="../media/image1160.png"/><Relationship Id="rId510" Type="http://schemas.openxmlformats.org/officeDocument/2006/relationships/customXml" Target="../ink/ink1230.xml"/><Relationship Id="rId191" Type="http://schemas.openxmlformats.org/officeDocument/2006/relationships/image" Target="../media/image1063.png"/><Relationship Id="rId205" Type="http://schemas.openxmlformats.org/officeDocument/2006/relationships/image" Target="../media/image1070.png"/><Relationship Id="rId247" Type="http://schemas.openxmlformats.org/officeDocument/2006/relationships/image" Target="../media/image1090.png"/><Relationship Id="rId412" Type="http://schemas.openxmlformats.org/officeDocument/2006/relationships/customXml" Target="../ink/ink1181.xml"/><Relationship Id="rId107" Type="http://schemas.openxmlformats.org/officeDocument/2006/relationships/image" Target="../media/image1021.png"/><Relationship Id="rId289" Type="http://schemas.openxmlformats.org/officeDocument/2006/relationships/image" Target="../media/image1111.png"/><Relationship Id="rId454" Type="http://schemas.openxmlformats.org/officeDocument/2006/relationships/customXml" Target="../ink/ink1202.xml"/><Relationship Id="rId496" Type="http://schemas.openxmlformats.org/officeDocument/2006/relationships/customXml" Target="../ink/ink1223.xml"/><Relationship Id="rId11" Type="http://schemas.openxmlformats.org/officeDocument/2006/relationships/image" Target="../media/image973.png"/><Relationship Id="rId53" Type="http://schemas.openxmlformats.org/officeDocument/2006/relationships/image" Target="../media/image994.png"/><Relationship Id="rId149" Type="http://schemas.openxmlformats.org/officeDocument/2006/relationships/image" Target="../media/image1042.png"/><Relationship Id="rId314" Type="http://schemas.openxmlformats.org/officeDocument/2006/relationships/customXml" Target="../ink/ink1132.xml"/><Relationship Id="rId356" Type="http://schemas.openxmlformats.org/officeDocument/2006/relationships/customXml" Target="../ink/ink1153.xml"/><Relationship Id="rId398" Type="http://schemas.openxmlformats.org/officeDocument/2006/relationships/customXml" Target="../ink/ink1174.xml"/><Relationship Id="rId521" Type="http://schemas.openxmlformats.org/officeDocument/2006/relationships/image" Target="../media/image1227.png"/><Relationship Id="rId95" Type="http://schemas.openxmlformats.org/officeDocument/2006/relationships/image" Target="../media/image1015.png"/><Relationship Id="rId160" Type="http://schemas.openxmlformats.org/officeDocument/2006/relationships/customXml" Target="../ink/ink1055.xml"/><Relationship Id="rId216" Type="http://schemas.openxmlformats.org/officeDocument/2006/relationships/customXml" Target="../ink/ink1083.xml"/><Relationship Id="rId423" Type="http://schemas.openxmlformats.org/officeDocument/2006/relationships/image" Target="../media/image1178.png"/><Relationship Id="rId258" Type="http://schemas.openxmlformats.org/officeDocument/2006/relationships/customXml" Target="../ink/ink1104.xml"/><Relationship Id="rId465" Type="http://schemas.openxmlformats.org/officeDocument/2006/relationships/image" Target="../media/image1199.png"/><Relationship Id="rId22" Type="http://schemas.openxmlformats.org/officeDocument/2006/relationships/customXml" Target="../ink/ink986.xml"/><Relationship Id="rId64" Type="http://schemas.openxmlformats.org/officeDocument/2006/relationships/customXml" Target="../ink/ink1007.xml"/><Relationship Id="rId118" Type="http://schemas.openxmlformats.org/officeDocument/2006/relationships/customXml" Target="../ink/ink1034.xml"/><Relationship Id="rId325" Type="http://schemas.openxmlformats.org/officeDocument/2006/relationships/image" Target="../media/image1129.png"/><Relationship Id="rId367" Type="http://schemas.openxmlformats.org/officeDocument/2006/relationships/image" Target="../media/image1150.png"/><Relationship Id="rId171" Type="http://schemas.openxmlformats.org/officeDocument/2006/relationships/image" Target="../media/image1053.png"/><Relationship Id="rId227" Type="http://schemas.openxmlformats.org/officeDocument/2006/relationships/image" Target="../media/image1081.png"/><Relationship Id="rId269" Type="http://schemas.openxmlformats.org/officeDocument/2006/relationships/image" Target="../media/image1101.png"/><Relationship Id="rId434" Type="http://schemas.openxmlformats.org/officeDocument/2006/relationships/customXml" Target="../ink/ink1192.xml"/><Relationship Id="rId476" Type="http://schemas.openxmlformats.org/officeDocument/2006/relationships/customXml" Target="../ink/ink1213.xml"/><Relationship Id="rId33" Type="http://schemas.openxmlformats.org/officeDocument/2006/relationships/image" Target="../media/image984.png"/><Relationship Id="rId129" Type="http://schemas.openxmlformats.org/officeDocument/2006/relationships/image" Target="../media/image1032.png"/><Relationship Id="rId280" Type="http://schemas.openxmlformats.org/officeDocument/2006/relationships/customXml" Target="../ink/ink1115.xml"/><Relationship Id="rId336" Type="http://schemas.openxmlformats.org/officeDocument/2006/relationships/customXml" Target="../ink/ink1143.xml"/><Relationship Id="rId501" Type="http://schemas.openxmlformats.org/officeDocument/2006/relationships/image" Target="../media/image1217.png"/><Relationship Id="rId75" Type="http://schemas.openxmlformats.org/officeDocument/2006/relationships/image" Target="../media/image1005.png"/><Relationship Id="rId140" Type="http://schemas.openxmlformats.org/officeDocument/2006/relationships/customXml" Target="../ink/ink1045.xml"/><Relationship Id="rId182" Type="http://schemas.openxmlformats.org/officeDocument/2006/relationships/customXml" Target="../ink/ink1066.xml"/><Relationship Id="rId378" Type="http://schemas.openxmlformats.org/officeDocument/2006/relationships/customXml" Target="../ink/ink1164.xml"/><Relationship Id="rId403" Type="http://schemas.openxmlformats.org/officeDocument/2006/relationships/image" Target="../media/image1168.png"/><Relationship Id="rId6" Type="http://schemas.openxmlformats.org/officeDocument/2006/relationships/customXml" Target="../ink/ink978.xml"/><Relationship Id="rId238" Type="http://schemas.openxmlformats.org/officeDocument/2006/relationships/customXml" Target="../ink/ink1094.xml"/><Relationship Id="rId445" Type="http://schemas.openxmlformats.org/officeDocument/2006/relationships/image" Target="../media/image1189.png"/><Relationship Id="rId487" Type="http://schemas.openxmlformats.org/officeDocument/2006/relationships/image" Target="../media/image1210.png"/><Relationship Id="rId291" Type="http://schemas.openxmlformats.org/officeDocument/2006/relationships/image" Target="../media/image1112.png"/><Relationship Id="rId305" Type="http://schemas.openxmlformats.org/officeDocument/2006/relationships/image" Target="../media/image1119.png"/><Relationship Id="rId347" Type="http://schemas.openxmlformats.org/officeDocument/2006/relationships/image" Target="../media/image1140.png"/><Relationship Id="rId512" Type="http://schemas.openxmlformats.org/officeDocument/2006/relationships/customXml" Target="../ink/ink1231.xml"/><Relationship Id="rId44" Type="http://schemas.openxmlformats.org/officeDocument/2006/relationships/customXml" Target="../ink/ink997.xml"/><Relationship Id="rId86" Type="http://schemas.openxmlformats.org/officeDocument/2006/relationships/customXml" Target="../ink/ink1018.xml"/><Relationship Id="rId151" Type="http://schemas.openxmlformats.org/officeDocument/2006/relationships/image" Target="../media/image1043.png"/><Relationship Id="rId389" Type="http://schemas.openxmlformats.org/officeDocument/2006/relationships/image" Target="../media/image1161.png"/><Relationship Id="rId193" Type="http://schemas.openxmlformats.org/officeDocument/2006/relationships/image" Target="../media/image1064.png"/><Relationship Id="rId207" Type="http://schemas.openxmlformats.org/officeDocument/2006/relationships/image" Target="../media/image1071.png"/><Relationship Id="rId249" Type="http://schemas.openxmlformats.org/officeDocument/2006/relationships/image" Target="../media/image1091.png"/><Relationship Id="rId414" Type="http://schemas.openxmlformats.org/officeDocument/2006/relationships/customXml" Target="../ink/ink1182.xml"/><Relationship Id="rId456" Type="http://schemas.openxmlformats.org/officeDocument/2006/relationships/customXml" Target="../ink/ink1203.xml"/><Relationship Id="rId498" Type="http://schemas.openxmlformats.org/officeDocument/2006/relationships/customXml" Target="../ink/ink1224.xml"/><Relationship Id="rId13" Type="http://schemas.openxmlformats.org/officeDocument/2006/relationships/image" Target="../media/image974.png"/><Relationship Id="rId109" Type="http://schemas.openxmlformats.org/officeDocument/2006/relationships/image" Target="../media/image1022.png"/><Relationship Id="rId260" Type="http://schemas.openxmlformats.org/officeDocument/2006/relationships/customXml" Target="../ink/ink1105.xml"/><Relationship Id="rId316" Type="http://schemas.openxmlformats.org/officeDocument/2006/relationships/customXml" Target="../ink/ink1133.xml"/><Relationship Id="rId55" Type="http://schemas.openxmlformats.org/officeDocument/2006/relationships/image" Target="../media/image995.png"/><Relationship Id="rId97" Type="http://schemas.openxmlformats.org/officeDocument/2006/relationships/image" Target="../media/image1016.png"/><Relationship Id="rId120" Type="http://schemas.openxmlformats.org/officeDocument/2006/relationships/customXml" Target="../ink/ink1035.xml"/><Relationship Id="rId358" Type="http://schemas.openxmlformats.org/officeDocument/2006/relationships/customXml" Target="../ink/ink1154.xml"/><Relationship Id="rId162" Type="http://schemas.openxmlformats.org/officeDocument/2006/relationships/customXml" Target="../ink/ink1056.xml"/><Relationship Id="rId218" Type="http://schemas.openxmlformats.org/officeDocument/2006/relationships/customXml" Target="../ink/ink1084.xml"/><Relationship Id="rId425" Type="http://schemas.openxmlformats.org/officeDocument/2006/relationships/image" Target="../media/image1179.png"/><Relationship Id="rId467" Type="http://schemas.openxmlformats.org/officeDocument/2006/relationships/image" Target="../media/image1200.png"/><Relationship Id="rId271" Type="http://schemas.openxmlformats.org/officeDocument/2006/relationships/image" Target="../media/image1102.png"/><Relationship Id="rId24" Type="http://schemas.openxmlformats.org/officeDocument/2006/relationships/customXml" Target="../ink/ink987.xml"/><Relationship Id="rId66" Type="http://schemas.openxmlformats.org/officeDocument/2006/relationships/customXml" Target="../ink/ink1008.xml"/><Relationship Id="rId131" Type="http://schemas.openxmlformats.org/officeDocument/2006/relationships/image" Target="../media/image1033.png"/><Relationship Id="rId327" Type="http://schemas.openxmlformats.org/officeDocument/2006/relationships/image" Target="../media/image1130.png"/><Relationship Id="rId369" Type="http://schemas.openxmlformats.org/officeDocument/2006/relationships/image" Target="../media/image1151.png"/><Relationship Id="rId173" Type="http://schemas.openxmlformats.org/officeDocument/2006/relationships/image" Target="../media/image1054.png"/><Relationship Id="rId229" Type="http://schemas.openxmlformats.org/officeDocument/2006/relationships/image" Target="../media/image1082.png"/><Relationship Id="rId380" Type="http://schemas.openxmlformats.org/officeDocument/2006/relationships/customXml" Target="../ink/ink1165.xml"/><Relationship Id="rId436" Type="http://schemas.openxmlformats.org/officeDocument/2006/relationships/customXml" Target="../ink/ink1193.xml"/><Relationship Id="rId240" Type="http://schemas.openxmlformats.org/officeDocument/2006/relationships/customXml" Target="../ink/ink1095.xml"/><Relationship Id="rId478" Type="http://schemas.openxmlformats.org/officeDocument/2006/relationships/customXml" Target="../ink/ink1214.xml"/><Relationship Id="rId35" Type="http://schemas.openxmlformats.org/officeDocument/2006/relationships/image" Target="../media/image985.png"/><Relationship Id="rId77" Type="http://schemas.openxmlformats.org/officeDocument/2006/relationships/image" Target="../media/image1006.png"/><Relationship Id="rId100" Type="http://schemas.openxmlformats.org/officeDocument/2006/relationships/customXml" Target="../ink/ink1025.xml"/><Relationship Id="rId282" Type="http://schemas.openxmlformats.org/officeDocument/2006/relationships/customXml" Target="../ink/ink1116.xml"/><Relationship Id="rId338" Type="http://schemas.openxmlformats.org/officeDocument/2006/relationships/customXml" Target="../ink/ink1144.xml"/><Relationship Id="rId503" Type="http://schemas.openxmlformats.org/officeDocument/2006/relationships/image" Target="../media/image1218.png"/><Relationship Id="rId8" Type="http://schemas.openxmlformats.org/officeDocument/2006/relationships/customXml" Target="../ink/ink979.xml"/><Relationship Id="rId142" Type="http://schemas.openxmlformats.org/officeDocument/2006/relationships/customXml" Target="../ink/ink1046.xml"/><Relationship Id="rId184" Type="http://schemas.openxmlformats.org/officeDocument/2006/relationships/customXml" Target="../ink/ink1067.xml"/><Relationship Id="rId391" Type="http://schemas.openxmlformats.org/officeDocument/2006/relationships/image" Target="../media/image1162.png"/><Relationship Id="rId405" Type="http://schemas.openxmlformats.org/officeDocument/2006/relationships/image" Target="../media/image1169.png"/><Relationship Id="rId447" Type="http://schemas.openxmlformats.org/officeDocument/2006/relationships/image" Target="../media/image1190.png"/><Relationship Id="rId251" Type="http://schemas.openxmlformats.org/officeDocument/2006/relationships/image" Target="../media/image1092.png"/><Relationship Id="rId489" Type="http://schemas.openxmlformats.org/officeDocument/2006/relationships/image" Target="../media/image1211.png"/><Relationship Id="rId46" Type="http://schemas.openxmlformats.org/officeDocument/2006/relationships/customXml" Target="../ink/ink998.xml"/><Relationship Id="rId293" Type="http://schemas.openxmlformats.org/officeDocument/2006/relationships/image" Target="../media/image1113.png"/><Relationship Id="rId307" Type="http://schemas.openxmlformats.org/officeDocument/2006/relationships/image" Target="../media/image1120.png"/><Relationship Id="rId349" Type="http://schemas.openxmlformats.org/officeDocument/2006/relationships/image" Target="../media/image1141.png"/><Relationship Id="rId514" Type="http://schemas.openxmlformats.org/officeDocument/2006/relationships/customXml" Target="../ink/ink1232.xml"/><Relationship Id="rId88" Type="http://schemas.openxmlformats.org/officeDocument/2006/relationships/customXml" Target="../ink/ink1019.xml"/><Relationship Id="rId111" Type="http://schemas.openxmlformats.org/officeDocument/2006/relationships/image" Target="../media/image1023.png"/><Relationship Id="rId153" Type="http://schemas.openxmlformats.org/officeDocument/2006/relationships/image" Target="../media/image1044.png"/><Relationship Id="rId195" Type="http://schemas.openxmlformats.org/officeDocument/2006/relationships/image" Target="../media/image1065.png"/><Relationship Id="rId209" Type="http://schemas.openxmlformats.org/officeDocument/2006/relationships/image" Target="../media/image1072.png"/><Relationship Id="rId360" Type="http://schemas.openxmlformats.org/officeDocument/2006/relationships/customXml" Target="../ink/ink1155.xml"/><Relationship Id="rId416" Type="http://schemas.openxmlformats.org/officeDocument/2006/relationships/customXml" Target="../ink/ink1183.xml"/><Relationship Id="rId220" Type="http://schemas.openxmlformats.org/officeDocument/2006/relationships/customXml" Target="../ink/ink1085.xml"/><Relationship Id="rId458" Type="http://schemas.openxmlformats.org/officeDocument/2006/relationships/customXml" Target="../ink/ink1204.xml"/><Relationship Id="rId15" Type="http://schemas.openxmlformats.org/officeDocument/2006/relationships/image" Target="../media/image975.png"/><Relationship Id="rId57" Type="http://schemas.openxmlformats.org/officeDocument/2006/relationships/image" Target="../media/image996.png"/><Relationship Id="rId262" Type="http://schemas.openxmlformats.org/officeDocument/2006/relationships/customXml" Target="../ink/ink1106.xml"/><Relationship Id="rId318" Type="http://schemas.openxmlformats.org/officeDocument/2006/relationships/customXml" Target="../ink/ink1134.xml"/><Relationship Id="rId99" Type="http://schemas.openxmlformats.org/officeDocument/2006/relationships/image" Target="../media/image1017.png"/><Relationship Id="rId122" Type="http://schemas.openxmlformats.org/officeDocument/2006/relationships/customXml" Target="../ink/ink1036.xml"/><Relationship Id="rId164" Type="http://schemas.openxmlformats.org/officeDocument/2006/relationships/customXml" Target="../ink/ink1057.xml"/><Relationship Id="rId371" Type="http://schemas.openxmlformats.org/officeDocument/2006/relationships/image" Target="../media/image1152.png"/><Relationship Id="rId427" Type="http://schemas.openxmlformats.org/officeDocument/2006/relationships/image" Target="../media/image1180.png"/><Relationship Id="rId469" Type="http://schemas.openxmlformats.org/officeDocument/2006/relationships/image" Target="../media/image1201.png"/><Relationship Id="rId26" Type="http://schemas.openxmlformats.org/officeDocument/2006/relationships/customXml" Target="../ink/ink988.xml"/><Relationship Id="rId231" Type="http://schemas.openxmlformats.org/officeDocument/2006/relationships/image" Target="../media/image1083.png"/><Relationship Id="rId273" Type="http://schemas.openxmlformats.org/officeDocument/2006/relationships/image" Target="../media/image1103.png"/><Relationship Id="rId329" Type="http://schemas.openxmlformats.org/officeDocument/2006/relationships/image" Target="../media/image1131.png"/><Relationship Id="rId480" Type="http://schemas.openxmlformats.org/officeDocument/2006/relationships/customXml" Target="../ink/ink1215.xml"/><Relationship Id="rId68" Type="http://schemas.openxmlformats.org/officeDocument/2006/relationships/customXml" Target="../ink/ink1009.xml"/><Relationship Id="rId133" Type="http://schemas.openxmlformats.org/officeDocument/2006/relationships/image" Target="../media/image1034.png"/><Relationship Id="rId175" Type="http://schemas.openxmlformats.org/officeDocument/2006/relationships/image" Target="../media/image1055.png"/><Relationship Id="rId340" Type="http://schemas.openxmlformats.org/officeDocument/2006/relationships/customXml" Target="../ink/ink1145.xml"/><Relationship Id="rId200" Type="http://schemas.openxmlformats.org/officeDocument/2006/relationships/customXml" Target="../ink/ink1075.xml"/><Relationship Id="rId382" Type="http://schemas.openxmlformats.org/officeDocument/2006/relationships/customXml" Target="../ink/ink1166.xml"/><Relationship Id="rId438" Type="http://schemas.openxmlformats.org/officeDocument/2006/relationships/customXml" Target="../ink/ink1194.xml"/><Relationship Id="rId242" Type="http://schemas.openxmlformats.org/officeDocument/2006/relationships/customXml" Target="../ink/ink1096.xml"/><Relationship Id="rId284" Type="http://schemas.openxmlformats.org/officeDocument/2006/relationships/customXml" Target="../ink/ink1117.xml"/><Relationship Id="rId491" Type="http://schemas.openxmlformats.org/officeDocument/2006/relationships/image" Target="../media/image1212.png"/><Relationship Id="rId505" Type="http://schemas.openxmlformats.org/officeDocument/2006/relationships/image" Target="../media/image1219.png"/><Relationship Id="rId37" Type="http://schemas.openxmlformats.org/officeDocument/2006/relationships/image" Target="../media/image986.png"/><Relationship Id="rId79" Type="http://schemas.openxmlformats.org/officeDocument/2006/relationships/image" Target="../media/image1007.png"/><Relationship Id="rId102" Type="http://schemas.openxmlformats.org/officeDocument/2006/relationships/customXml" Target="../ink/ink1026.xml"/><Relationship Id="rId144" Type="http://schemas.openxmlformats.org/officeDocument/2006/relationships/customXml" Target="../ink/ink1047.xml"/><Relationship Id="rId90" Type="http://schemas.openxmlformats.org/officeDocument/2006/relationships/customXml" Target="../ink/ink1020.xml"/><Relationship Id="rId186" Type="http://schemas.openxmlformats.org/officeDocument/2006/relationships/customXml" Target="../ink/ink1068.xml"/><Relationship Id="rId351" Type="http://schemas.openxmlformats.org/officeDocument/2006/relationships/image" Target="../media/image1142.png"/><Relationship Id="rId393" Type="http://schemas.openxmlformats.org/officeDocument/2006/relationships/image" Target="../media/image1163.png"/><Relationship Id="rId407" Type="http://schemas.openxmlformats.org/officeDocument/2006/relationships/image" Target="../media/image1170.png"/><Relationship Id="rId449" Type="http://schemas.openxmlformats.org/officeDocument/2006/relationships/image" Target="../media/image1191.png"/><Relationship Id="rId211" Type="http://schemas.openxmlformats.org/officeDocument/2006/relationships/image" Target="../media/image1073.png"/><Relationship Id="rId253" Type="http://schemas.openxmlformats.org/officeDocument/2006/relationships/image" Target="../media/image1093.png"/><Relationship Id="rId295" Type="http://schemas.openxmlformats.org/officeDocument/2006/relationships/image" Target="../media/image1114.png"/><Relationship Id="rId309" Type="http://schemas.openxmlformats.org/officeDocument/2006/relationships/image" Target="../media/image1121.png"/><Relationship Id="rId460" Type="http://schemas.openxmlformats.org/officeDocument/2006/relationships/customXml" Target="../ink/ink1205.xml"/><Relationship Id="rId516" Type="http://schemas.openxmlformats.org/officeDocument/2006/relationships/customXml" Target="../ink/ink1233.xml"/><Relationship Id="rId48" Type="http://schemas.openxmlformats.org/officeDocument/2006/relationships/customXml" Target="../ink/ink999.xml"/><Relationship Id="rId113" Type="http://schemas.openxmlformats.org/officeDocument/2006/relationships/image" Target="../media/image1024.png"/><Relationship Id="rId320" Type="http://schemas.openxmlformats.org/officeDocument/2006/relationships/customXml" Target="../ink/ink1135.xml"/><Relationship Id="rId155" Type="http://schemas.openxmlformats.org/officeDocument/2006/relationships/image" Target="../media/image1045.png"/><Relationship Id="rId197" Type="http://schemas.openxmlformats.org/officeDocument/2006/relationships/image" Target="../media/image1066.png"/><Relationship Id="rId362" Type="http://schemas.openxmlformats.org/officeDocument/2006/relationships/customXml" Target="../ink/ink1156.xml"/><Relationship Id="rId418" Type="http://schemas.openxmlformats.org/officeDocument/2006/relationships/customXml" Target="../ink/ink1184.xml"/><Relationship Id="rId222" Type="http://schemas.openxmlformats.org/officeDocument/2006/relationships/customXml" Target="../ink/ink1086.xml"/><Relationship Id="rId264" Type="http://schemas.openxmlformats.org/officeDocument/2006/relationships/customXml" Target="../ink/ink1107.xml"/><Relationship Id="rId471" Type="http://schemas.openxmlformats.org/officeDocument/2006/relationships/image" Target="../media/image1202.png"/><Relationship Id="rId17" Type="http://schemas.openxmlformats.org/officeDocument/2006/relationships/image" Target="../media/image976.png"/><Relationship Id="rId59" Type="http://schemas.openxmlformats.org/officeDocument/2006/relationships/image" Target="../media/image997.png"/><Relationship Id="rId124" Type="http://schemas.openxmlformats.org/officeDocument/2006/relationships/customXml" Target="../ink/ink1037.xml"/><Relationship Id="rId70" Type="http://schemas.openxmlformats.org/officeDocument/2006/relationships/customXml" Target="../ink/ink1010.xml"/><Relationship Id="rId166" Type="http://schemas.openxmlformats.org/officeDocument/2006/relationships/customXml" Target="../ink/ink1058.xml"/><Relationship Id="rId331" Type="http://schemas.openxmlformats.org/officeDocument/2006/relationships/image" Target="../media/image1132.png"/><Relationship Id="rId373" Type="http://schemas.openxmlformats.org/officeDocument/2006/relationships/image" Target="../media/image1153.png"/><Relationship Id="rId429" Type="http://schemas.openxmlformats.org/officeDocument/2006/relationships/image" Target="../media/image1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84.png"/><Relationship Id="rId440" Type="http://schemas.openxmlformats.org/officeDocument/2006/relationships/customXml" Target="../ink/ink1195.xml"/><Relationship Id="rId28" Type="http://schemas.openxmlformats.org/officeDocument/2006/relationships/customXml" Target="../ink/ink989.xml"/><Relationship Id="rId275" Type="http://schemas.openxmlformats.org/officeDocument/2006/relationships/image" Target="../media/image1104.png"/><Relationship Id="rId300" Type="http://schemas.openxmlformats.org/officeDocument/2006/relationships/customXml" Target="../ink/ink1125.xml"/><Relationship Id="rId482" Type="http://schemas.openxmlformats.org/officeDocument/2006/relationships/customXml" Target="../ink/ink1216.xml"/><Relationship Id="rId81" Type="http://schemas.openxmlformats.org/officeDocument/2006/relationships/image" Target="../media/image1008.png"/><Relationship Id="rId135" Type="http://schemas.openxmlformats.org/officeDocument/2006/relationships/image" Target="../media/image1035.png"/><Relationship Id="rId177" Type="http://schemas.openxmlformats.org/officeDocument/2006/relationships/image" Target="../media/image1056.png"/><Relationship Id="rId342" Type="http://schemas.openxmlformats.org/officeDocument/2006/relationships/customXml" Target="../ink/ink1146.xml"/><Relationship Id="rId384" Type="http://schemas.openxmlformats.org/officeDocument/2006/relationships/customXml" Target="../ink/ink1167.xml"/><Relationship Id="rId202" Type="http://schemas.openxmlformats.org/officeDocument/2006/relationships/customXml" Target="../ink/ink1076.xml"/><Relationship Id="rId244" Type="http://schemas.openxmlformats.org/officeDocument/2006/relationships/customXml" Target="../ink/ink1097.xml"/><Relationship Id="rId39" Type="http://schemas.openxmlformats.org/officeDocument/2006/relationships/image" Target="../media/image987.png"/><Relationship Id="rId286" Type="http://schemas.openxmlformats.org/officeDocument/2006/relationships/customXml" Target="../ink/ink1118.xml"/><Relationship Id="rId451" Type="http://schemas.openxmlformats.org/officeDocument/2006/relationships/image" Target="../media/image1192.png"/><Relationship Id="rId493" Type="http://schemas.openxmlformats.org/officeDocument/2006/relationships/image" Target="../media/image1213.png"/><Relationship Id="rId507" Type="http://schemas.openxmlformats.org/officeDocument/2006/relationships/image" Target="../media/image1220.png"/><Relationship Id="rId50" Type="http://schemas.openxmlformats.org/officeDocument/2006/relationships/customXml" Target="../ink/ink1000.xml"/><Relationship Id="rId104" Type="http://schemas.openxmlformats.org/officeDocument/2006/relationships/customXml" Target="../ink/ink1027.xml"/><Relationship Id="rId146" Type="http://schemas.openxmlformats.org/officeDocument/2006/relationships/customXml" Target="../ink/ink1048.xml"/><Relationship Id="rId188" Type="http://schemas.openxmlformats.org/officeDocument/2006/relationships/customXml" Target="../ink/ink1069.xml"/><Relationship Id="rId311" Type="http://schemas.openxmlformats.org/officeDocument/2006/relationships/image" Target="../media/image1122.png"/><Relationship Id="rId353" Type="http://schemas.openxmlformats.org/officeDocument/2006/relationships/image" Target="../media/image1143.png"/><Relationship Id="rId395" Type="http://schemas.openxmlformats.org/officeDocument/2006/relationships/image" Target="../media/image1164.png"/><Relationship Id="rId409" Type="http://schemas.openxmlformats.org/officeDocument/2006/relationships/image" Target="../media/image1171.png"/><Relationship Id="rId92" Type="http://schemas.openxmlformats.org/officeDocument/2006/relationships/customXml" Target="../ink/ink1021.xml"/><Relationship Id="rId213" Type="http://schemas.openxmlformats.org/officeDocument/2006/relationships/image" Target="../media/image1074.png"/><Relationship Id="rId420" Type="http://schemas.openxmlformats.org/officeDocument/2006/relationships/customXml" Target="../ink/ink1185.xml"/><Relationship Id="rId255" Type="http://schemas.openxmlformats.org/officeDocument/2006/relationships/image" Target="../media/image1094.png"/><Relationship Id="rId297" Type="http://schemas.openxmlformats.org/officeDocument/2006/relationships/image" Target="../media/image1115.png"/><Relationship Id="rId462" Type="http://schemas.openxmlformats.org/officeDocument/2006/relationships/customXml" Target="../ink/ink1206.xml"/><Relationship Id="rId518" Type="http://schemas.openxmlformats.org/officeDocument/2006/relationships/customXml" Target="../ink/ink1234.xml"/><Relationship Id="rId115" Type="http://schemas.openxmlformats.org/officeDocument/2006/relationships/image" Target="../media/image1025.png"/><Relationship Id="rId157" Type="http://schemas.openxmlformats.org/officeDocument/2006/relationships/image" Target="../media/image1046.png"/><Relationship Id="rId322" Type="http://schemas.openxmlformats.org/officeDocument/2006/relationships/customXml" Target="../ink/ink1136.xml"/><Relationship Id="rId364" Type="http://schemas.openxmlformats.org/officeDocument/2006/relationships/customXml" Target="../ink/ink1157.xml"/><Relationship Id="rId61" Type="http://schemas.openxmlformats.org/officeDocument/2006/relationships/image" Target="../media/image998.png"/><Relationship Id="rId199" Type="http://schemas.openxmlformats.org/officeDocument/2006/relationships/image" Target="../media/image1067.png"/><Relationship Id="rId19" Type="http://schemas.openxmlformats.org/officeDocument/2006/relationships/image" Target="../media/image977.png"/><Relationship Id="rId224" Type="http://schemas.openxmlformats.org/officeDocument/2006/relationships/customXml" Target="../ink/ink1087.xml"/><Relationship Id="rId266" Type="http://schemas.openxmlformats.org/officeDocument/2006/relationships/customXml" Target="../ink/ink1108.xml"/><Relationship Id="rId431" Type="http://schemas.openxmlformats.org/officeDocument/2006/relationships/image" Target="../media/image1182.png"/><Relationship Id="rId473" Type="http://schemas.openxmlformats.org/officeDocument/2006/relationships/image" Target="../media/image1203.png"/><Relationship Id="rId30" Type="http://schemas.openxmlformats.org/officeDocument/2006/relationships/customXml" Target="../ink/ink990.xml"/><Relationship Id="rId126" Type="http://schemas.openxmlformats.org/officeDocument/2006/relationships/customXml" Target="../ink/ink1038.xml"/><Relationship Id="rId168" Type="http://schemas.openxmlformats.org/officeDocument/2006/relationships/customXml" Target="../ink/ink1059.xml"/><Relationship Id="rId333" Type="http://schemas.openxmlformats.org/officeDocument/2006/relationships/image" Target="../media/image1133.png"/><Relationship Id="rId72" Type="http://schemas.openxmlformats.org/officeDocument/2006/relationships/customXml" Target="../ink/ink1011.xml"/><Relationship Id="rId375" Type="http://schemas.openxmlformats.org/officeDocument/2006/relationships/image" Target="../media/image1154.png"/><Relationship Id="rId3" Type="http://schemas.openxmlformats.org/officeDocument/2006/relationships/image" Target="../media/image969.png"/><Relationship Id="rId235" Type="http://schemas.openxmlformats.org/officeDocument/2006/relationships/image" Target="../media/image1085.png"/><Relationship Id="rId277" Type="http://schemas.openxmlformats.org/officeDocument/2006/relationships/image" Target="../media/image1105.png"/><Relationship Id="rId400" Type="http://schemas.openxmlformats.org/officeDocument/2006/relationships/customXml" Target="../ink/ink1175.xml"/><Relationship Id="rId442" Type="http://schemas.openxmlformats.org/officeDocument/2006/relationships/customXml" Target="../ink/ink1196.xml"/><Relationship Id="rId484" Type="http://schemas.openxmlformats.org/officeDocument/2006/relationships/customXml" Target="../ink/ink1217.xml"/><Relationship Id="rId137" Type="http://schemas.openxmlformats.org/officeDocument/2006/relationships/image" Target="../media/image1036.png"/><Relationship Id="rId302" Type="http://schemas.openxmlformats.org/officeDocument/2006/relationships/customXml" Target="../ink/ink1126.xml"/><Relationship Id="rId344" Type="http://schemas.openxmlformats.org/officeDocument/2006/relationships/customXml" Target="../ink/ink1147.xml"/><Relationship Id="rId41" Type="http://schemas.openxmlformats.org/officeDocument/2006/relationships/image" Target="../media/image988.png"/><Relationship Id="rId83" Type="http://schemas.openxmlformats.org/officeDocument/2006/relationships/image" Target="../media/image1009.png"/><Relationship Id="rId179" Type="http://schemas.openxmlformats.org/officeDocument/2006/relationships/image" Target="../media/image1057.png"/><Relationship Id="rId386" Type="http://schemas.openxmlformats.org/officeDocument/2006/relationships/customXml" Target="../ink/ink1168.xml"/><Relationship Id="rId190" Type="http://schemas.openxmlformats.org/officeDocument/2006/relationships/customXml" Target="../ink/ink1070.xml"/><Relationship Id="rId204" Type="http://schemas.openxmlformats.org/officeDocument/2006/relationships/customXml" Target="../ink/ink1077.xml"/><Relationship Id="rId246" Type="http://schemas.openxmlformats.org/officeDocument/2006/relationships/customXml" Target="../ink/ink1098.xml"/><Relationship Id="rId288" Type="http://schemas.openxmlformats.org/officeDocument/2006/relationships/customXml" Target="../ink/ink1119.xml"/><Relationship Id="rId411" Type="http://schemas.openxmlformats.org/officeDocument/2006/relationships/image" Target="../media/image1172.png"/><Relationship Id="rId453" Type="http://schemas.openxmlformats.org/officeDocument/2006/relationships/image" Target="../media/image1193.png"/><Relationship Id="rId509" Type="http://schemas.openxmlformats.org/officeDocument/2006/relationships/image" Target="../media/image1221.png"/><Relationship Id="rId106" Type="http://schemas.openxmlformats.org/officeDocument/2006/relationships/customXml" Target="../ink/ink1028.xml"/><Relationship Id="rId313" Type="http://schemas.openxmlformats.org/officeDocument/2006/relationships/image" Target="../media/image1123.png"/><Relationship Id="rId495" Type="http://schemas.openxmlformats.org/officeDocument/2006/relationships/image" Target="../media/image1214.png"/><Relationship Id="rId10" Type="http://schemas.openxmlformats.org/officeDocument/2006/relationships/customXml" Target="../ink/ink980.xml"/><Relationship Id="rId52" Type="http://schemas.openxmlformats.org/officeDocument/2006/relationships/customXml" Target="../ink/ink1001.xml"/><Relationship Id="rId94" Type="http://schemas.openxmlformats.org/officeDocument/2006/relationships/customXml" Target="../ink/ink1022.xml"/><Relationship Id="rId148" Type="http://schemas.openxmlformats.org/officeDocument/2006/relationships/customXml" Target="../ink/ink1049.xml"/><Relationship Id="rId355" Type="http://schemas.openxmlformats.org/officeDocument/2006/relationships/image" Target="../media/image1144.png"/><Relationship Id="rId397" Type="http://schemas.openxmlformats.org/officeDocument/2006/relationships/image" Target="../media/image1165.png"/><Relationship Id="rId520" Type="http://schemas.openxmlformats.org/officeDocument/2006/relationships/customXml" Target="../ink/ink1235.xml"/><Relationship Id="rId215" Type="http://schemas.openxmlformats.org/officeDocument/2006/relationships/image" Target="../media/image1075.png"/><Relationship Id="rId257" Type="http://schemas.openxmlformats.org/officeDocument/2006/relationships/image" Target="../media/image1095.png"/><Relationship Id="rId422" Type="http://schemas.openxmlformats.org/officeDocument/2006/relationships/customXml" Target="../ink/ink1186.xml"/><Relationship Id="rId464" Type="http://schemas.openxmlformats.org/officeDocument/2006/relationships/customXml" Target="../ink/ink1207.xml"/><Relationship Id="rId299" Type="http://schemas.openxmlformats.org/officeDocument/2006/relationships/image" Target="../media/image1116.png"/><Relationship Id="rId63" Type="http://schemas.openxmlformats.org/officeDocument/2006/relationships/image" Target="../media/image999.png"/><Relationship Id="rId159" Type="http://schemas.openxmlformats.org/officeDocument/2006/relationships/image" Target="../media/image1047.png"/><Relationship Id="rId366" Type="http://schemas.openxmlformats.org/officeDocument/2006/relationships/customXml" Target="../ink/ink1158.xml"/><Relationship Id="rId226" Type="http://schemas.openxmlformats.org/officeDocument/2006/relationships/customXml" Target="../ink/ink1088.xml"/><Relationship Id="rId433" Type="http://schemas.openxmlformats.org/officeDocument/2006/relationships/image" Target="../media/image1183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5.png"/><Relationship Id="rId21" Type="http://schemas.openxmlformats.org/officeDocument/2006/relationships/image" Target="../media/image1237.png"/><Relationship Id="rId63" Type="http://schemas.openxmlformats.org/officeDocument/2006/relationships/image" Target="../media/image1258.png"/><Relationship Id="rId159" Type="http://schemas.openxmlformats.org/officeDocument/2006/relationships/image" Target="../media/image1306.png"/><Relationship Id="rId170" Type="http://schemas.openxmlformats.org/officeDocument/2006/relationships/customXml" Target="../ink/ink1320.xml"/><Relationship Id="rId226" Type="http://schemas.openxmlformats.org/officeDocument/2006/relationships/customXml" Target="../ink/ink1348.xml"/><Relationship Id="rId268" Type="http://schemas.openxmlformats.org/officeDocument/2006/relationships/customXml" Target="../ink/ink1369.xml"/><Relationship Id="rId32" Type="http://schemas.openxmlformats.org/officeDocument/2006/relationships/customXml" Target="../ink/ink1251.xml"/><Relationship Id="rId74" Type="http://schemas.openxmlformats.org/officeDocument/2006/relationships/customXml" Target="../ink/ink1272.xml"/><Relationship Id="rId128" Type="http://schemas.openxmlformats.org/officeDocument/2006/relationships/customXml" Target="../ink/ink1299.xml"/><Relationship Id="rId5" Type="http://schemas.openxmlformats.org/officeDocument/2006/relationships/image" Target="../media/image1229.png"/><Relationship Id="rId95" Type="http://schemas.openxmlformats.org/officeDocument/2006/relationships/image" Target="../media/image1274.png"/><Relationship Id="rId160" Type="http://schemas.openxmlformats.org/officeDocument/2006/relationships/customXml" Target="../ink/ink1315.xml"/><Relationship Id="rId181" Type="http://schemas.openxmlformats.org/officeDocument/2006/relationships/image" Target="../media/image1317.png"/><Relationship Id="rId216" Type="http://schemas.openxmlformats.org/officeDocument/2006/relationships/customXml" Target="../ink/ink1343.xml"/><Relationship Id="rId237" Type="http://schemas.openxmlformats.org/officeDocument/2006/relationships/image" Target="../media/image1345.png"/><Relationship Id="rId258" Type="http://schemas.openxmlformats.org/officeDocument/2006/relationships/customXml" Target="../ink/ink1364.xml"/><Relationship Id="rId22" Type="http://schemas.openxmlformats.org/officeDocument/2006/relationships/customXml" Target="../ink/ink1246.xml"/><Relationship Id="rId43" Type="http://schemas.openxmlformats.org/officeDocument/2006/relationships/image" Target="../media/image1248.png"/><Relationship Id="rId64" Type="http://schemas.openxmlformats.org/officeDocument/2006/relationships/customXml" Target="../ink/ink1267.xml"/><Relationship Id="rId118" Type="http://schemas.openxmlformats.org/officeDocument/2006/relationships/customXml" Target="../ink/ink1294.xml"/><Relationship Id="rId139" Type="http://schemas.openxmlformats.org/officeDocument/2006/relationships/image" Target="../media/image1296.png"/><Relationship Id="rId85" Type="http://schemas.openxmlformats.org/officeDocument/2006/relationships/image" Target="../media/image1269.png"/><Relationship Id="rId150" Type="http://schemas.openxmlformats.org/officeDocument/2006/relationships/customXml" Target="../ink/ink1310.xml"/><Relationship Id="rId171" Type="http://schemas.openxmlformats.org/officeDocument/2006/relationships/image" Target="../media/image1312.png"/><Relationship Id="rId192" Type="http://schemas.openxmlformats.org/officeDocument/2006/relationships/customXml" Target="../ink/ink1331.xml"/><Relationship Id="rId206" Type="http://schemas.openxmlformats.org/officeDocument/2006/relationships/customXml" Target="../ink/ink1338.xml"/><Relationship Id="rId227" Type="http://schemas.openxmlformats.org/officeDocument/2006/relationships/image" Target="../media/image1340.png"/><Relationship Id="rId248" Type="http://schemas.openxmlformats.org/officeDocument/2006/relationships/customXml" Target="../ink/ink1359.xml"/><Relationship Id="rId269" Type="http://schemas.openxmlformats.org/officeDocument/2006/relationships/image" Target="../media/image1361.png"/><Relationship Id="rId12" Type="http://schemas.openxmlformats.org/officeDocument/2006/relationships/customXml" Target="../ink/ink1241.xml"/><Relationship Id="rId33" Type="http://schemas.openxmlformats.org/officeDocument/2006/relationships/image" Target="../media/image1243.png"/><Relationship Id="rId108" Type="http://schemas.openxmlformats.org/officeDocument/2006/relationships/customXml" Target="../ink/ink1289.xml"/><Relationship Id="rId129" Type="http://schemas.openxmlformats.org/officeDocument/2006/relationships/image" Target="../media/image1291.png"/><Relationship Id="rId54" Type="http://schemas.openxmlformats.org/officeDocument/2006/relationships/customXml" Target="../ink/ink1262.xml"/><Relationship Id="rId75" Type="http://schemas.openxmlformats.org/officeDocument/2006/relationships/image" Target="../media/image1264.png"/><Relationship Id="rId96" Type="http://schemas.openxmlformats.org/officeDocument/2006/relationships/customXml" Target="../ink/ink1283.xml"/><Relationship Id="rId140" Type="http://schemas.openxmlformats.org/officeDocument/2006/relationships/customXml" Target="../ink/ink1305.xml"/><Relationship Id="rId161" Type="http://schemas.openxmlformats.org/officeDocument/2006/relationships/image" Target="../media/image1307.png"/><Relationship Id="rId182" Type="http://schemas.openxmlformats.org/officeDocument/2006/relationships/customXml" Target="../ink/ink1326.xml"/><Relationship Id="rId217" Type="http://schemas.openxmlformats.org/officeDocument/2006/relationships/image" Target="../media/image1335.png"/><Relationship Id="rId6" Type="http://schemas.openxmlformats.org/officeDocument/2006/relationships/customXml" Target="../ink/ink1238.xml"/><Relationship Id="rId238" Type="http://schemas.openxmlformats.org/officeDocument/2006/relationships/customXml" Target="../ink/ink1354.xml"/><Relationship Id="rId259" Type="http://schemas.openxmlformats.org/officeDocument/2006/relationships/image" Target="../media/image1356.png"/><Relationship Id="rId23" Type="http://schemas.openxmlformats.org/officeDocument/2006/relationships/image" Target="../media/image1238.png"/><Relationship Id="rId119" Type="http://schemas.openxmlformats.org/officeDocument/2006/relationships/image" Target="../media/image1286.png"/><Relationship Id="rId270" Type="http://schemas.openxmlformats.org/officeDocument/2006/relationships/customXml" Target="../ink/ink1370.xml"/><Relationship Id="rId44" Type="http://schemas.openxmlformats.org/officeDocument/2006/relationships/customXml" Target="../ink/ink1257.xml"/><Relationship Id="rId65" Type="http://schemas.openxmlformats.org/officeDocument/2006/relationships/image" Target="../media/image1259.png"/><Relationship Id="rId86" Type="http://schemas.openxmlformats.org/officeDocument/2006/relationships/customXml" Target="../ink/ink1278.xml"/><Relationship Id="rId130" Type="http://schemas.openxmlformats.org/officeDocument/2006/relationships/customXml" Target="../ink/ink1300.xml"/><Relationship Id="rId151" Type="http://schemas.openxmlformats.org/officeDocument/2006/relationships/image" Target="../media/image1302.png"/><Relationship Id="rId172" Type="http://schemas.openxmlformats.org/officeDocument/2006/relationships/customXml" Target="../ink/ink1321.xml"/><Relationship Id="rId193" Type="http://schemas.openxmlformats.org/officeDocument/2006/relationships/image" Target="../media/image1323.png"/><Relationship Id="rId207" Type="http://schemas.openxmlformats.org/officeDocument/2006/relationships/image" Target="../media/image1330.png"/><Relationship Id="rId228" Type="http://schemas.openxmlformats.org/officeDocument/2006/relationships/customXml" Target="../ink/ink1349.xml"/><Relationship Id="rId249" Type="http://schemas.openxmlformats.org/officeDocument/2006/relationships/image" Target="../media/image1351.png"/><Relationship Id="rId13" Type="http://schemas.openxmlformats.org/officeDocument/2006/relationships/image" Target="../media/image1233.png"/><Relationship Id="rId109" Type="http://schemas.openxmlformats.org/officeDocument/2006/relationships/image" Target="../media/image1281.png"/><Relationship Id="rId260" Type="http://schemas.openxmlformats.org/officeDocument/2006/relationships/customXml" Target="../ink/ink1365.xml"/><Relationship Id="rId34" Type="http://schemas.openxmlformats.org/officeDocument/2006/relationships/customXml" Target="../ink/ink1252.xml"/><Relationship Id="rId55" Type="http://schemas.openxmlformats.org/officeDocument/2006/relationships/image" Target="../media/image1254.png"/><Relationship Id="rId76" Type="http://schemas.openxmlformats.org/officeDocument/2006/relationships/customXml" Target="../ink/ink1273.xml"/><Relationship Id="rId97" Type="http://schemas.openxmlformats.org/officeDocument/2006/relationships/image" Target="../media/image1275.png"/><Relationship Id="rId120" Type="http://schemas.openxmlformats.org/officeDocument/2006/relationships/customXml" Target="../ink/ink1295.xml"/><Relationship Id="rId141" Type="http://schemas.openxmlformats.org/officeDocument/2006/relationships/image" Target="../media/image1297.png"/><Relationship Id="rId7" Type="http://schemas.openxmlformats.org/officeDocument/2006/relationships/image" Target="../media/image1230.png"/><Relationship Id="rId162" Type="http://schemas.openxmlformats.org/officeDocument/2006/relationships/customXml" Target="../ink/ink1316.xml"/><Relationship Id="rId183" Type="http://schemas.openxmlformats.org/officeDocument/2006/relationships/image" Target="../media/image1318.png"/><Relationship Id="rId218" Type="http://schemas.openxmlformats.org/officeDocument/2006/relationships/customXml" Target="../ink/ink1344.xml"/><Relationship Id="rId239" Type="http://schemas.openxmlformats.org/officeDocument/2006/relationships/image" Target="../media/image1346.png"/><Relationship Id="rId250" Type="http://schemas.openxmlformats.org/officeDocument/2006/relationships/customXml" Target="../ink/ink1360.xml"/><Relationship Id="rId271" Type="http://schemas.openxmlformats.org/officeDocument/2006/relationships/image" Target="../media/image1362.png"/><Relationship Id="rId24" Type="http://schemas.openxmlformats.org/officeDocument/2006/relationships/customXml" Target="../ink/ink1247.xml"/><Relationship Id="rId45" Type="http://schemas.openxmlformats.org/officeDocument/2006/relationships/image" Target="../media/image1249.png"/><Relationship Id="rId66" Type="http://schemas.openxmlformats.org/officeDocument/2006/relationships/customXml" Target="../ink/ink1268.xml"/><Relationship Id="rId87" Type="http://schemas.openxmlformats.org/officeDocument/2006/relationships/image" Target="../media/image1270.png"/><Relationship Id="rId110" Type="http://schemas.openxmlformats.org/officeDocument/2006/relationships/customXml" Target="../ink/ink1290.xml"/><Relationship Id="rId131" Type="http://schemas.openxmlformats.org/officeDocument/2006/relationships/image" Target="../media/image1292.png"/><Relationship Id="rId152" Type="http://schemas.openxmlformats.org/officeDocument/2006/relationships/customXml" Target="../ink/ink1311.xml"/><Relationship Id="rId173" Type="http://schemas.openxmlformats.org/officeDocument/2006/relationships/image" Target="../media/image1313.png"/><Relationship Id="rId194" Type="http://schemas.openxmlformats.org/officeDocument/2006/relationships/customXml" Target="../ink/ink1332.xml"/><Relationship Id="rId208" Type="http://schemas.openxmlformats.org/officeDocument/2006/relationships/customXml" Target="../ink/ink1339.xml"/><Relationship Id="rId229" Type="http://schemas.openxmlformats.org/officeDocument/2006/relationships/image" Target="../media/image1341.png"/><Relationship Id="rId240" Type="http://schemas.openxmlformats.org/officeDocument/2006/relationships/customXml" Target="../ink/ink1355.xml"/><Relationship Id="rId261" Type="http://schemas.openxmlformats.org/officeDocument/2006/relationships/image" Target="../media/image1357.png"/><Relationship Id="rId14" Type="http://schemas.openxmlformats.org/officeDocument/2006/relationships/customXml" Target="../ink/ink1242.xml"/><Relationship Id="rId35" Type="http://schemas.openxmlformats.org/officeDocument/2006/relationships/image" Target="../media/image1244.png"/><Relationship Id="rId56" Type="http://schemas.openxmlformats.org/officeDocument/2006/relationships/customXml" Target="../ink/ink1263.xml"/><Relationship Id="rId77" Type="http://schemas.openxmlformats.org/officeDocument/2006/relationships/image" Target="../media/image1265.png"/><Relationship Id="rId100" Type="http://schemas.openxmlformats.org/officeDocument/2006/relationships/customXml" Target="../ink/ink1285.xml"/><Relationship Id="rId8" Type="http://schemas.openxmlformats.org/officeDocument/2006/relationships/customXml" Target="../ink/ink1239.xml"/><Relationship Id="rId98" Type="http://schemas.openxmlformats.org/officeDocument/2006/relationships/customXml" Target="../ink/ink1284.xml"/><Relationship Id="rId121" Type="http://schemas.openxmlformats.org/officeDocument/2006/relationships/image" Target="../media/image1287.png"/><Relationship Id="rId142" Type="http://schemas.openxmlformats.org/officeDocument/2006/relationships/customXml" Target="../ink/ink1306.xml"/><Relationship Id="rId163" Type="http://schemas.openxmlformats.org/officeDocument/2006/relationships/image" Target="../media/image1308.png"/><Relationship Id="rId184" Type="http://schemas.openxmlformats.org/officeDocument/2006/relationships/customXml" Target="../ink/ink1327.xml"/><Relationship Id="rId219" Type="http://schemas.openxmlformats.org/officeDocument/2006/relationships/image" Target="../media/image1336.png"/><Relationship Id="rId230" Type="http://schemas.openxmlformats.org/officeDocument/2006/relationships/customXml" Target="../ink/ink1350.xml"/><Relationship Id="rId251" Type="http://schemas.openxmlformats.org/officeDocument/2006/relationships/image" Target="../media/image1352.png"/><Relationship Id="rId25" Type="http://schemas.openxmlformats.org/officeDocument/2006/relationships/image" Target="../media/image1239.png"/><Relationship Id="rId46" Type="http://schemas.openxmlformats.org/officeDocument/2006/relationships/customXml" Target="../ink/ink1258.xml"/><Relationship Id="rId67" Type="http://schemas.openxmlformats.org/officeDocument/2006/relationships/image" Target="../media/image1260.png"/><Relationship Id="rId272" Type="http://schemas.openxmlformats.org/officeDocument/2006/relationships/customXml" Target="../ink/ink1371.xml"/><Relationship Id="rId88" Type="http://schemas.openxmlformats.org/officeDocument/2006/relationships/customXml" Target="../ink/ink1279.xml"/><Relationship Id="rId111" Type="http://schemas.openxmlformats.org/officeDocument/2006/relationships/image" Target="../media/image1282.png"/><Relationship Id="rId132" Type="http://schemas.openxmlformats.org/officeDocument/2006/relationships/customXml" Target="../ink/ink1301.xml"/><Relationship Id="rId153" Type="http://schemas.openxmlformats.org/officeDocument/2006/relationships/image" Target="../media/image1303.png"/><Relationship Id="rId174" Type="http://schemas.openxmlformats.org/officeDocument/2006/relationships/customXml" Target="../ink/ink1322.xml"/><Relationship Id="rId195" Type="http://schemas.openxmlformats.org/officeDocument/2006/relationships/image" Target="../media/image1324.png"/><Relationship Id="rId209" Type="http://schemas.openxmlformats.org/officeDocument/2006/relationships/image" Target="../media/image1331.png"/><Relationship Id="rId220" Type="http://schemas.openxmlformats.org/officeDocument/2006/relationships/customXml" Target="../ink/ink1345.xml"/><Relationship Id="rId241" Type="http://schemas.openxmlformats.org/officeDocument/2006/relationships/image" Target="../media/image1347.png"/><Relationship Id="rId15" Type="http://schemas.openxmlformats.org/officeDocument/2006/relationships/image" Target="../media/image1234.png"/><Relationship Id="rId36" Type="http://schemas.openxmlformats.org/officeDocument/2006/relationships/customXml" Target="../ink/ink1253.xml"/><Relationship Id="rId57" Type="http://schemas.openxmlformats.org/officeDocument/2006/relationships/image" Target="../media/image1255.png"/><Relationship Id="rId262" Type="http://schemas.openxmlformats.org/officeDocument/2006/relationships/customXml" Target="../ink/ink1366.xml"/><Relationship Id="rId78" Type="http://schemas.openxmlformats.org/officeDocument/2006/relationships/customXml" Target="../ink/ink1274.xml"/><Relationship Id="rId99" Type="http://schemas.openxmlformats.org/officeDocument/2006/relationships/image" Target="../media/image1276.png"/><Relationship Id="rId101" Type="http://schemas.openxmlformats.org/officeDocument/2006/relationships/image" Target="../media/image1277.png"/><Relationship Id="rId122" Type="http://schemas.openxmlformats.org/officeDocument/2006/relationships/customXml" Target="../ink/ink1296.xml"/><Relationship Id="rId143" Type="http://schemas.openxmlformats.org/officeDocument/2006/relationships/image" Target="../media/image1298.png"/><Relationship Id="rId164" Type="http://schemas.openxmlformats.org/officeDocument/2006/relationships/customXml" Target="../ink/ink1317.xml"/><Relationship Id="rId185" Type="http://schemas.openxmlformats.org/officeDocument/2006/relationships/image" Target="../media/image1319.png"/><Relationship Id="rId9" Type="http://schemas.openxmlformats.org/officeDocument/2006/relationships/image" Target="../media/image1231.png"/><Relationship Id="rId210" Type="http://schemas.openxmlformats.org/officeDocument/2006/relationships/customXml" Target="../ink/ink1340.xml"/><Relationship Id="rId26" Type="http://schemas.openxmlformats.org/officeDocument/2006/relationships/customXml" Target="../ink/ink1248.xml"/><Relationship Id="rId231" Type="http://schemas.openxmlformats.org/officeDocument/2006/relationships/image" Target="../media/image1342.png"/><Relationship Id="rId252" Type="http://schemas.openxmlformats.org/officeDocument/2006/relationships/customXml" Target="../ink/ink1361.xml"/><Relationship Id="rId273" Type="http://schemas.openxmlformats.org/officeDocument/2006/relationships/image" Target="../media/image1363.png"/><Relationship Id="rId47" Type="http://schemas.openxmlformats.org/officeDocument/2006/relationships/image" Target="../media/image1250.png"/><Relationship Id="rId68" Type="http://schemas.openxmlformats.org/officeDocument/2006/relationships/customXml" Target="../ink/ink1269.xml"/><Relationship Id="rId89" Type="http://schemas.openxmlformats.org/officeDocument/2006/relationships/image" Target="../media/image1271.png"/><Relationship Id="rId112" Type="http://schemas.openxmlformats.org/officeDocument/2006/relationships/customXml" Target="../ink/ink1291.xml"/><Relationship Id="rId133" Type="http://schemas.openxmlformats.org/officeDocument/2006/relationships/image" Target="../media/image1293.png"/><Relationship Id="rId154" Type="http://schemas.openxmlformats.org/officeDocument/2006/relationships/customXml" Target="../ink/ink1312.xml"/><Relationship Id="rId175" Type="http://schemas.openxmlformats.org/officeDocument/2006/relationships/image" Target="../media/image1314.png"/><Relationship Id="rId196" Type="http://schemas.openxmlformats.org/officeDocument/2006/relationships/customXml" Target="../ink/ink1333.xml"/><Relationship Id="rId200" Type="http://schemas.openxmlformats.org/officeDocument/2006/relationships/customXml" Target="../ink/ink1335.xml"/><Relationship Id="rId16" Type="http://schemas.openxmlformats.org/officeDocument/2006/relationships/customXml" Target="../ink/ink1243.xml"/><Relationship Id="rId221" Type="http://schemas.openxmlformats.org/officeDocument/2006/relationships/image" Target="../media/image1337.png"/><Relationship Id="rId242" Type="http://schemas.openxmlformats.org/officeDocument/2006/relationships/customXml" Target="../ink/ink1356.xml"/><Relationship Id="rId263" Type="http://schemas.openxmlformats.org/officeDocument/2006/relationships/image" Target="../media/image1358.png"/><Relationship Id="rId37" Type="http://schemas.openxmlformats.org/officeDocument/2006/relationships/image" Target="../media/image1245.png"/><Relationship Id="rId58" Type="http://schemas.openxmlformats.org/officeDocument/2006/relationships/customXml" Target="../ink/ink1264.xml"/><Relationship Id="rId79" Type="http://schemas.openxmlformats.org/officeDocument/2006/relationships/image" Target="../media/image1266.png"/><Relationship Id="rId102" Type="http://schemas.openxmlformats.org/officeDocument/2006/relationships/customXml" Target="../ink/ink1286.xml"/><Relationship Id="rId123" Type="http://schemas.openxmlformats.org/officeDocument/2006/relationships/image" Target="../media/image1288.png"/><Relationship Id="rId144" Type="http://schemas.openxmlformats.org/officeDocument/2006/relationships/customXml" Target="../ink/ink1307.xml"/><Relationship Id="rId90" Type="http://schemas.openxmlformats.org/officeDocument/2006/relationships/customXml" Target="../ink/ink1280.xml"/><Relationship Id="rId165" Type="http://schemas.openxmlformats.org/officeDocument/2006/relationships/image" Target="../media/image1309.png"/><Relationship Id="rId186" Type="http://schemas.openxmlformats.org/officeDocument/2006/relationships/customXml" Target="../ink/ink1328.xml"/><Relationship Id="rId211" Type="http://schemas.openxmlformats.org/officeDocument/2006/relationships/image" Target="../media/image1332.png"/><Relationship Id="rId232" Type="http://schemas.openxmlformats.org/officeDocument/2006/relationships/customXml" Target="../ink/ink1351.xml"/><Relationship Id="rId253" Type="http://schemas.openxmlformats.org/officeDocument/2006/relationships/image" Target="../media/image1353.png"/><Relationship Id="rId274" Type="http://schemas.openxmlformats.org/officeDocument/2006/relationships/customXml" Target="../ink/ink1372.xml"/><Relationship Id="rId27" Type="http://schemas.openxmlformats.org/officeDocument/2006/relationships/image" Target="../media/image1240.png"/><Relationship Id="rId48" Type="http://schemas.openxmlformats.org/officeDocument/2006/relationships/customXml" Target="../ink/ink1259.xml"/><Relationship Id="rId69" Type="http://schemas.openxmlformats.org/officeDocument/2006/relationships/image" Target="../media/image1261.png"/><Relationship Id="rId113" Type="http://schemas.openxmlformats.org/officeDocument/2006/relationships/image" Target="../media/image1283.png"/><Relationship Id="rId134" Type="http://schemas.openxmlformats.org/officeDocument/2006/relationships/customXml" Target="../ink/ink1302.xml"/><Relationship Id="rId80" Type="http://schemas.openxmlformats.org/officeDocument/2006/relationships/customXml" Target="../ink/ink1275.xml"/><Relationship Id="rId155" Type="http://schemas.openxmlformats.org/officeDocument/2006/relationships/image" Target="../media/image1304.png"/><Relationship Id="rId176" Type="http://schemas.openxmlformats.org/officeDocument/2006/relationships/customXml" Target="../ink/ink1323.xml"/><Relationship Id="rId197" Type="http://schemas.openxmlformats.org/officeDocument/2006/relationships/image" Target="../media/image1325.png"/><Relationship Id="rId201" Type="http://schemas.openxmlformats.org/officeDocument/2006/relationships/image" Target="../media/image1327.png"/><Relationship Id="rId222" Type="http://schemas.openxmlformats.org/officeDocument/2006/relationships/customXml" Target="../ink/ink1346.xml"/><Relationship Id="rId243" Type="http://schemas.openxmlformats.org/officeDocument/2006/relationships/image" Target="../media/image1348.png"/><Relationship Id="rId264" Type="http://schemas.openxmlformats.org/officeDocument/2006/relationships/customXml" Target="../ink/ink1367.xml"/><Relationship Id="rId17" Type="http://schemas.openxmlformats.org/officeDocument/2006/relationships/image" Target="../media/image1235.png"/><Relationship Id="rId38" Type="http://schemas.openxmlformats.org/officeDocument/2006/relationships/customXml" Target="../ink/ink1254.xml"/><Relationship Id="rId59" Type="http://schemas.openxmlformats.org/officeDocument/2006/relationships/image" Target="../media/image1256.png"/><Relationship Id="rId103" Type="http://schemas.openxmlformats.org/officeDocument/2006/relationships/image" Target="../media/image1278.png"/><Relationship Id="rId124" Type="http://schemas.openxmlformats.org/officeDocument/2006/relationships/customXml" Target="../ink/ink1297.xml"/><Relationship Id="rId70" Type="http://schemas.openxmlformats.org/officeDocument/2006/relationships/customXml" Target="../ink/ink1270.xml"/><Relationship Id="rId91" Type="http://schemas.openxmlformats.org/officeDocument/2006/relationships/image" Target="../media/image1272.png"/><Relationship Id="rId145" Type="http://schemas.openxmlformats.org/officeDocument/2006/relationships/image" Target="../media/image1299.png"/><Relationship Id="rId166" Type="http://schemas.openxmlformats.org/officeDocument/2006/relationships/customXml" Target="../ink/ink1318.xml"/><Relationship Id="rId187" Type="http://schemas.openxmlformats.org/officeDocument/2006/relationships/image" Target="../media/image13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41.xml"/><Relationship Id="rId233" Type="http://schemas.openxmlformats.org/officeDocument/2006/relationships/image" Target="../media/image1343.png"/><Relationship Id="rId254" Type="http://schemas.openxmlformats.org/officeDocument/2006/relationships/customXml" Target="../ink/ink1362.xml"/><Relationship Id="rId28" Type="http://schemas.openxmlformats.org/officeDocument/2006/relationships/customXml" Target="../ink/ink1249.xml"/><Relationship Id="rId49" Type="http://schemas.openxmlformats.org/officeDocument/2006/relationships/image" Target="../media/image1251.png"/><Relationship Id="rId114" Type="http://schemas.openxmlformats.org/officeDocument/2006/relationships/customXml" Target="../ink/ink1292.xml"/><Relationship Id="rId275" Type="http://schemas.openxmlformats.org/officeDocument/2006/relationships/image" Target="../media/image1364.png"/><Relationship Id="rId60" Type="http://schemas.openxmlformats.org/officeDocument/2006/relationships/customXml" Target="../ink/ink1265.xml"/><Relationship Id="rId81" Type="http://schemas.openxmlformats.org/officeDocument/2006/relationships/image" Target="../media/image1267.png"/><Relationship Id="rId135" Type="http://schemas.openxmlformats.org/officeDocument/2006/relationships/image" Target="../media/image1294.png"/><Relationship Id="rId156" Type="http://schemas.openxmlformats.org/officeDocument/2006/relationships/customXml" Target="../ink/ink1313.xml"/><Relationship Id="rId177" Type="http://schemas.openxmlformats.org/officeDocument/2006/relationships/image" Target="../media/image1315.png"/><Relationship Id="rId198" Type="http://schemas.openxmlformats.org/officeDocument/2006/relationships/customXml" Target="../ink/ink1334.xml"/><Relationship Id="rId202" Type="http://schemas.openxmlformats.org/officeDocument/2006/relationships/customXml" Target="../ink/ink1336.xml"/><Relationship Id="rId223" Type="http://schemas.openxmlformats.org/officeDocument/2006/relationships/image" Target="../media/image1338.png"/><Relationship Id="rId244" Type="http://schemas.openxmlformats.org/officeDocument/2006/relationships/customXml" Target="../ink/ink1357.xml"/><Relationship Id="rId18" Type="http://schemas.openxmlformats.org/officeDocument/2006/relationships/customXml" Target="../ink/ink1244.xml"/><Relationship Id="rId39" Type="http://schemas.openxmlformats.org/officeDocument/2006/relationships/image" Target="../media/image1246.png"/><Relationship Id="rId265" Type="http://schemas.openxmlformats.org/officeDocument/2006/relationships/image" Target="../media/image1359.png"/><Relationship Id="rId50" Type="http://schemas.openxmlformats.org/officeDocument/2006/relationships/customXml" Target="../ink/ink1260.xml"/><Relationship Id="rId104" Type="http://schemas.openxmlformats.org/officeDocument/2006/relationships/customXml" Target="../ink/ink1287.xml"/><Relationship Id="rId125" Type="http://schemas.openxmlformats.org/officeDocument/2006/relationships/image" Target="../media/image1289.png"/><Relationship Id="rId146" Type="http://schemas.openxmlformats.org/officeDocument/2006/relationships/customXml" Target="../ink/ink1308.xml"/><Relationship Id="rId167" Type="http://schemas.openxmlformats.org/officeDocument/2006/relationships/image" Target="../media/image1310.png"/><Relationship Id="rId188" Type="http://schemas.openxmlformats.org/officeDocument/2006/relationships/customXml" Target="../ink/ink1329.xml"/><Relationship Id="rId71" Type="http://schemas.openxmlformats.org/officeDocument/2006/relationships/image" Target="../media/image1262.png"/><Relationship Id="rId92" Type="http://schemas.openxmlformats.org/officeDocument/2006/relationships/customXml" Target="../ink/ink1281.xml"/><Relationship Id="rId213" Type="http://schemas.openxmlformats.org/officeDocument/2006/relationships/image" Target="../media/image1333.png"/><Relationship Id="rId234" Type="http://schemas.openxmlformats.org/officeDocument/2006/relationships/customXml" Target="../ink/ink1352.xml"/><Relationship Id="rId2" Type="http://schemas.openxmlformats.org/officeDocument/2006/relationships/customXml" Target="../ink/ink1236.xml"/><Relationship Id="rId29" Type="http://schemas.openxmlformats.org/officeDocument/2006/relationships/image" Target="../media/image1241.png"/><Relationship Id="rId255" Type="http://schemas.openxmlformats.org/officeDocument/2006/relationships/image" Target="../media/image1354.png"/><Relationship Id="rId40" Type="http://schemas.openxmlformats.org/officeDocument/2006/relationships/customXml" Target="../ink/ink1255.xml"/><Relationship Id="rId115" Type="http://schemas.openxmlformats.org/officeDocument/2006/relationships/image" Target="../media/image1284.png"/><Relationship Id="rId136" Type="http://schemas.openxmlformats.org/officeDocument/2006/relationships/customXml" Target="../ink/ink1303.xml"/><Relationship Id="rId157" Type="http://schemas.openxmlformats.org/officeDocument/2006/relationships/image" Target="../media/image1305.png"/><Relationship Id="rId178" Type="http://schemas.openxmlformats.org/officeDocument/2006/relationships/customXml" Target="../ink/ink1324.xml"/><Relationship Id="rId61" Type="http://schemas.openxmlformats.org/officeDocument/2006/relationships/image" Target="../media/image1257.png"/><Relationship Id="rId82" Type="http://schemas.openxmlformats.org/officeDocument/2006/relationships/customXml" Target="../ink/ink1276.xml"/><Relationship Id="rId199" Type="http://schemas.openxmlformats.org/officeDocument/2006/relationships/image" Target="../media/image1326.png"/><Relationship Id="rId203" Type="http://schemas.openxmlformats.org/officeDocument/2006/relationships/image" Target="../media/image1328.png"/><Relationship Id="rId19" Type="http://schemas.openxmlformats.org/officeDocument/2006/relationships/image" Target="../media/image1236.png"/><Relationship Id="rId224" Type="http://schemas.openxmlformats.org/officeDocument/2006/relationships/customXml" Target="../ink/ink1347.xml"/><Relationship Id="rId245" Type="http://schemas.openxmlformats.org/officeDocument/2006/relationships/image" Target="../media/image1349.png"/><Relationship Id="rId266" Type="http://schemas.openxmlformats.org/officeDocument/2006/relationships/customXml" Target="../ink/ink1368.xml"/><Relationship Id="rId30" Type="http://schemas.openxmlformats.org/officeDocument/2006/relationships/customXml" Target="../ink/ink1250.xml"/><Relationship Id="rId105" Type="http://schemas.openxmlformats.org/officeDocument/2006/relationships/image" Target="../media/image1279.png"/><Relationship Id="rId126" Type="http://schemas.openxmlformats.org/officeDocument/2006/relationships/customXml" Target="../ink/ink1298.xml"/><Relationship Id="rId147" Type="http://schemas.openxmlformats.org/officeDocument/2006/relationships/image" Target="../media/image1300.png"/><Relationship Id="rId168" Type="http://schemas.openxmlformats.org/officeDocument/2006/relationships/customXml" Target="../ink/ink1319.xml"/><Relationship Id="rId51" Type="http://schemas.openxmlformats.org/officeDocument/2006/relationships/image" Target="../media/image1252.png"/><Relationship Id="rId72" Type="http://schemas.openxmlformats.org/officeDocument/2006/relationships/customXml" Target="../ink/ink1271.xml"/><Relationship Id="rId93" Type="http://schemas.openxmlformats.org/officeDocument/2006/relationships/image" Target="../media/image1273.png"/><Relationship Id="rId189" Type="http://schemas.openxmlformats.org/officeDocument/2006/relationships/image" Target="../media/image1321.png"/><Relationship Id="rId3" Type="http://schemas.openxmlformats.org/officeDocument/2006/relationships/image" Target="../media/image1228.png"/><Relationship Id="rId214" Type="http://schemas.openxmlformats.org/officeDocument/2006/relationships/customXml" Target="../ink/ink1342.xml"/><Relationship Id="rId235" Type="http://schemas.openxmlformats.org/officeDocument/2006/relationships/image" Target="../media/image1344.png"/><Relationship Id="rId256" Type="http://schemas.openxmlformats.org/officeDocument/2006/relationships/customXml" Target="../ink/ink1363.xml"/><Relationship Id="rId116" Type="http://schemas.openxmlformats.org/officeDocument/2006/relationships/customXml" Target="../ink/ink1293.xml"/><Relationship Id="rId137" Type="http://schemas.openxmlformats.org/officeDocument/2006/relationships/image" Target="../media/image1295.png"/><Relationship Id="rId158" Type="http://schemas.openxmlformats.org/officeDocument/2006/relationships/customXml" Target="../ink/ink1314.xml"/><Relationship Id="rId20" Type="http://schemas.openxmlformats.org/officeDocument/2006/relationships/customXml" Target="../ink/ink1245.xml"/><Relationship Id="rId41" Type="http://schemas.openxmlformats.org/officeDocument/2006/relationships/image" Target="../media/image1247.png"/><Relationship Id="rId62" Type="http://schemas.openxmlformats.org/officeDocument/2006/relationships/customXml" Target="../ink/ink1266.xml"/><Relationship Id="rId83" Type="http://schemas.openxmlformats.org/officeDocument/2006/relationships/image" Target="../media/image1268.png"/><Relationship Id="rId179" Type="http://schemas.openxmlformats.org/officeDocument/2006/relationships/image" Target="../media/image1316.png"/><Relationship Id="rId190" Type="http://schemas.openxmlformats.org/officeDocument/2006/relationships/customXml" Target="../ink/ink1330.xml"/><Relationship Id="rId204" Type="http://schemas.openxmlformats.org/officeDocument/2006/relationships/customXml" Target="../ink/ink1337.xml"/><Relationship Id="rId225" Type="http://schemas.openxmlformats.org/officeDocument/2006/relationships/image" Target="../media/image1339.png"/><Relationship Id="rId246" Type="http://schemas.openxmlformats.org/officeDocument/2006/relationships/customXml" Target="../ink/ink1358.xml"/><Relationship Id="rId267" Type="http://schemas.openxmlformats.org/officeDocument/2006/relationships/image" Target="../media/image1360.png"/><Relationship Id="rId106" Type="http://schemas.openxmlformats.org/officeDocument/2006/relationships/customXml" Target="../ink/ink1288.xml"/><Relationship Id="rId127" Type="http://schemas.openxmlformats.org/officeDocument/2006/relationships/image" Target="../media/image1290.png"/><Relationship Id="rId10" Type="http://schemas.openxmlformats.org/officeDocument/2006/relationships/customXml" Target="../ink/ink1240.xml"/><Relationship Id="rId31" Type="http://schemas.openxmlformats.org/officeDocument/2006/relationships/image" Target="../media/image1242.png"/><Relationship Id="rId52" Type="http://schemas.openxmlformats.org/officeDocument/2006/relationships/customXml" Target="../ink/ink1261.xml"/><Relationship Id="rId73" Type="http://schemas.openxmlformats.org/officeDocument/2006/relationships/image" Target="../media/image1263.png"/><Relationship Id="rId94" Type="http://schemas.openxmlformats.org/officeDocument/2006/relationships/customXml" Target="../ink/ink1282.xml"/><Relationship Id="rId148" Type="http://schemas.openxmlformats.org/officeDocument/2006/relationships/customXml" Target="../ink/ink1309.xml"/><Relationship Id="rId169" Type="http://schemas.openxmlformats.org/officeDocument/2006/relationships/image" Target="../media/image1311.png"/><Relationship Id="rId4" Type="http://schemas.openxmlformats.org/officeDocument/2006/relationships/customXml" Target="../ink/ink1237.xml"/><Relationship Id="rId180" Type="http://schemas.openxmlformats.org/officeDocument/2006/relationships/customXml" Target="../ink/ink1325.xml"/><Relationship Id="rId215" Type="http://schemas.openxmlformats.org/officeDocument/2006/relationships/image" Target="../media/image1334.png"/><Relationship Id="rId236" Type="http://schemas.openxmlformats.org/officeDocument/2006/relationships/customXml" Target="../ink/ink1353.xml"/><Relationship Id="rId257" Type="http://schemas.openxmlformats.org/officeDocument/2006/relationships/image" Target="../media/image1355.png"/><Relationship Id="rId42" Type="http://schemas.openxmlformats.org/officeDocument/2006/relationships/customXml" Target="../ink/ink1256.xml"/><Relationship Id="rId84" Type="http://schemas.openxmlformats.org/officeDocument/2006/relationships/customXml" Target="../ink/ink1277.xml"/><Relationship Id="rId138" Type="http://schemas.openxmlformats.org/officeDocument/2006/relationships/customXml" Target="../ink/ink1304.xml"/><Relationship Id="rId191" Type="http://schemas.openxmlformats.org/officeDocument/2006/relationships/image" Target="../media/image1322.png"/><Relationship Id="rId205" Type="http://schemas.openxmlformats.org/officeDocument/2006/relationships/image" Target="../media/image1329.png"/><Relationship Id="rId247" Type="http://schemas.openxmlformats.org/officeDocument/2006/relationships/image" Target="../media/image1350.png"/><Relationship Id="rId107" Type="http://schemas.openxmlformats.org/officeDocument/2006/relationships/image" Target="../media/image1280.png"/><Relationship Id="rId11" Type="http://schemas.openxmlformats.org/officeDocument/2006/relationships/image" Target="../media/image1232.png"/><Relationship Id="rId53" Type="http://schemas.openxmlformats.org/officeDocument/2006/relationships/image" Target="../media/image1253.png"/><Relationship Id="rId149" Type="http://schemas.openxmlformats.org/officeDocument/2006/relationships/image" Target="../media/image130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1.png"/><Relationship Id="rId21" Type="http://schemas.openxmlformats.org/officeDocument/2006/relationships/image" Target="../media/image1374.png"/><Relationship Id="rId42" Type="http://schemas.openxmlformats.org/officeDocument/2006/relationships/customXml" Target="../ink/ink1393.xml"/><Relationship Id="rId63" Type="http://schemas.openxmlformats.org/officeDocument/2006/relationships/image" Target="../media/image1395.png"/><Relationship Id="rId84" Type="http://schemas.openxmlformats.org/officeDocument/2006/relationships/customXml" Target="../ink/ink1414.xml"/><Relationship Id="rId138" Type="http://schemas.openxmlformats.org/officeDocument/2006/relationships/customXml" Target="../ink/ink1441.xml"/><Relationship Id="rId159" Type="http://schemas.openxmlformats.org/officeDocument/2006/relationships/image" Target="../media/image1442.png"/><Relationship Id="rId170" Type="http://schemas.openxmlformats.org/officeDocument/2006/relationships/customXml" Target="../ink/ink1457.xml"/><Relationship Id="rId191" Type="http://schemas.openxmlformats.org/officeDocument/2006/relationships/image" Target="../media/image1458.png"/><Relationship Id="rId205" Type="http://schemas.openxmlformats.org/officeDocument/2006/relationships/image" Target="../media/image1465.png"/><Relationship Id="rId107" Type="http://schemas.openxmlformats.org/officeDocument/2006/relationships/image" Target="../media/image1416.png"/><Relationship Id="rId11" Type="http://schemas.openxmlformats.org/officeDocument/2006/relationships/image" Target="../media/image1369.png"/><Relationship Id="rId32" Type="http://schemas.openxmlformats.org/officeDocument/2006/relationships/customXml" Target="../ink/ink1388.xml"/><Relationship Id="rId53" Type="http://schemas.openxmlformats.org/officeDocument/2006/relationships/image" Target="../media/image1390.png"/><Relationship Id="rId74" Type="http://schemas.openxmlformats.org/officeDocument/2006/relationships/customXml" Target="../ink/ink1409.xml"/><Relationship Id="rId128" Type="http://schemas.openxmlformats.org/officeDocument/2006/relationships/customXml" Target="../ink/ink1436.xml"/><Relationship Id="rId149" Type="http://schemas.openxmlformats.org/officeDocument/2006/relationships/image" Target="../media/image1437.png"/><Relationship Id="rId5" Type="http://schemas.openxmlformats.org/officeDocument/2006/relationships/image" Target="../media/image1366.png"/><Relationship Id="rId95" Type="http://schemas.openxmlformats.org/officeDocument/2006/relationships/image" Target="../media/image1410.png"/><Relationship Id="rId160" Type="http://schemas.openxmlformats.org/officeDocument/2006/relationships/customXml" Target="../ink/ink1452.xml"/><Relationship Id="rId181" Type="http://schemas.openxmlformats.org/officeDocument/2006/relationships/image" Target="../media/image1453.png"/><Relationship Id="rId216" Type="http://schemas.openxmlformats.org/officeDocument/2006/relationships/customXml" Target="../ink/ink1480.xml"/><Relationship Id="rId22" Type="http://schemas.openxmlformats.org/officeDocument/2006/relationships/customXml" Target="../ink/ink1383.xml"/><Relationship Id="rId43" Type="http://schemas.openxmlformats.org/officeDocument/2006/relationships/image" Target="../media/image1385.png"/><Relationship Id="rId64" Type="http://schemas.openxmlformats.org/officeDocument/2006/relationships/customXml" Target="../ink/ink1404.xml"/><Relationship Id="rId118" Type="http://schemas.openxmlformats.org/officeDocument/2006/relationships/customXml" Target="../ink/ink1431.xml"/><Relationship Id="rId139" Type="http://schemas.openxmlformats.org/officeDocument/2006/relationships/image" Target="../media/image1432.png"/><Relationship Id="rId85" Type="http://schemas.openxmlformats.org/officeDocument/2006/relationships/image" Target="../media/image1406.png"/><Relationship Id="rId150" Type="http://schemas.openxmlformats.org/officeDocument/2006/relationships/customXml" Target="../ink/ink1447.xml"/><Relationship Id="rId171" Type="http://schemas.openxmlformats.org/officeDocument/2006/relationships/image" Target="../media/image1448.png"/><Relationship Id="rId192" Type="http://schemas.openxmlformats.org/officeDocument/2006/relationships/customXml" Target="../ink/ink1468.xml"/><Relationship Id="rId206" Type="http://schemas.openxmlformats.org/officeDocument/2006/relationships/customXml" Target="../ink/ink1475.xml"/><Relationship Id="rId12" Type="http://schemas.openxmlformats.org/officeDocument/2006/relationships/customXml" Target="../ink/ink1378.xml"/><Relationship Id="rId33" Type="http://schemas.openxmlformats.org/officeDocument/2006/relationships/image" Target="../media/image1380.png"/><Relationship Id="rId108" Type="http://schemas.openxmlformats.org/officeDocument/2006/relationships/customXml" Target="../ink/ink1426.xml"/><Relationship Id="rId129" Type="http://schemas.openxmlformats.org/officeDocument/2006/relationships/image" Target="../media/image1427.png"/><Relationship Id="rId54" Type="http://schemas.openxmlformats.org/officeDocument/2006/relationships/customXml" Target="../ink/ink1399.xml"/><Relationship Id="rId75" Type="http://schemas.openxmlformats.org/officeDocument/2006/relationships/image" Target="../media/image1401.png"/><Relationship Id="rId96" Type="http://schemas.openxmlformats.org/officeDocument/2006/relationships/customXml" Target="../ink/ink1420.xml"/><Relationship Id="rId140" Type="http://schemas.openxmlformats.org/officeDocument/2006/relationships/customXml" Target="../ink/ink1442.xml"/><Relationship Id="rId161" Type="http://schemas.openxmlformats.org/officeDocument/2006/relationships/image" Target="../media/image1443.png"/><Relationship Id="rId182" Type="http://schemas.openxmlformats.org/officeDocument/2006/relationships/customXml" Target="../ink/ink1463.xml"/><Relationship Id="rId217" Type="http://schemas.openxmlformats.org/officeDocument/2006/relationships/image" Target="../media/image1471.png"/><Relationship Id="rId6" Type="http://schemas.openxmlformats.org/officeDocument/2006/relationships/customXml" Target="../ink/ink1375.xml"/><Relationship Id="rId23" Type="http://schemas.openxmlformats.org/officeDocument/2006/relationships/image" Target="../media/image1375.png"/><Relationship Id="rId119" Type="http://schemas.openxmlformats.org/officeDocument/2006/relationships/image" Target="../media/image1422.png"/><Relationship Id="rId44" Type="http://schemas.openxmlformats.org/officeDocument/2006/relationships/customXml" Target="../ink/ink1394.xml"/><Relationship Id="rId65" Type="http://schemas.openxmlformats.org/officeDocument/2006/relationships/image" Target="../media/image1396.png"/><Relationship Id="rId86" Type="http://schemas.openxmlformats.org/officeDocument/2006/relationships/customXml" Target="../ink/ink1415.xml"/><Relationship Id="rId130" Type="http://schemas.openxmlformats.org/officeDocument/2006/relationships/customXml" Target="../ink/ink1437.xml"/><Relationship Id="rId151" Type="http://schemas.openxmlformats.org/officeDocument/2006/relationships/image" Target="../media/image1438.png"/><Relationship Id="rId172" Type="http://schemas.openxmlformats.org/officeDocument/2006/relationships/customXml" Target="../ink/ink1458.xml"/><Relationship Id="rId193" Type="http://schemas.openxmlformats.org/officeDocument/2006/relationships/image" Target="../media/image1459.png"/><Relationship Id="rId207" Type="http://schemas.openxmlformats.org/officeDocument/2006/relationships/image" Target="../media/image1466.png"/><Relationship Id="rId13" Type="http://schemas.openxmlformats.org/officeDocument/2006/relationships/image" Target="../media/image1370.png"/><Relationship Id="rId109" Type="http://schemas.openxmlformats.org/officeDocument/2006/relationships/image" Target="../media/image1417.png"/><Relationship Id="rId34" Type="http://schemas.openxmlformats.org/officeDocument/2006/relationships/customXml" Target="../ink/ink1389.xml"/><Relationship Id="rId55" Type="http://schemas.openxmlformats.org/officeDocument/2006/relationships/image" Target="../media/image1391.png"/><Relationship Id="rId76" Type="http://schemas.openxmlformats.org/officeDocument/2006/relationships/customXml" Target="../ink/ink1410.xml"/><Relationship Id="rId97" Type="http://schemas.openxmlformats.org/officeDocument/2006/relationships/image" Target="../media/image1411.png"/><Relationship Id="rId120" Type="http://schemas.openxmlformats.org/officeDocument/2006/relationships/customXml" Target="../ink/ink1432.xml"/><Relationship Id="rId141" Type="http://schemas.openxmlformats.org/officeDocument/2006/relationships/image" Target="../media/image1433.png"/><Relationship Id="rId7" Type="http://schemas.openxmlformats.org/officeDocument/2006/relationships/image" Target="../media/image1367.png"/><Relationship Id="rId162" Type="http://schemas.openxmlformats.org/officeDocument/2006/relationships/customXml" Target="../ink/ink1453.xml"/><Relationship Id="rId183" Type="http://schemas.openxmlformats.org/officeDocument/2006/relationships/image" Target="../media/image1454.png"/><Relationship Id="rId24" Type="http://schemas.openxmlformats.org/officeDocument/2006/relationships/customXml" Target="../ink/ink1384.xml"/><Relationship Id="rId45" Type="http://schemas.openxmlformats.org/officeDocument/2006/relationships/image" Target="../media/image1386.png"/><Relationship Id="rId66" Type="http://schemas.openxmlformats.org/officeDocument/2006/relationships/customXml" Target="../ink/ink1405.xml"/><Relationship Id="rId87" Type="http://schemas.openxmlformats.org/officeDocument/2006/relationships/image" Target="../media/image1407.png"/><Relationship Id="rId110" Type="http://schemas.openxmlformats.org/officeDocument/2006/relationships/customXml" Target="../ink/ink1427.xml"/><Relationship Id="rId131" Type="http://schemas.openxmlformats.org/officeDocument/2006/relationships/image" Target="../media/image1428.png"/><Relationship Id="rId152" Type="http://schemas.openxmlformats.org/officeDocument/2006/relationships/customXml" Target="../ink/ink1448.xml"/><Relationship Id="rId173" Type="http://schemas.openxmlformats.org/officeDocument/2006/relationships/image" Target="../media/image1449.png"/><Relationship Id="rId194" Type="http://schemas.openxmlformats.org/officeDocument/2006/relationships/customXml" Target="../ink/ink1469.xml"/><Relationship Id="rId208" Type="http://schemas.openxmlformats.org/officeDocument/2006/relationships/customXml" Target="../ink/ink1476.xml"/><Relationship Id="rId14" Type="http://schemas.openxmlformats.org/officeDocument/2006/relationships/customXml" Target="../ink/ink1379.xml"/><Relationship Id="rId30" Type="http://schemas.openxmlformats.org/officeDocument/2006/relationships/customXml" Target="../ink/ink1387.xml"/><Relationship Id="rId35" Type="http://schemas.openxmlformats.org/officeDocument/2006/relationships/image" Target="../media/image1381.png"/><Relationship Id="rId56" Type="http://schemas.openxmlformats.org/officeDocument/2006/relationships/customXml" Target="../ink/ink1400.xml"/><Relationship Id="rId77" Type="http://schemas.openxmlformats.org/officeDocument/2006/relationships/image" Target="../media/image1402.png"/><Relationship Id="rId100" Type="http://schemas.openxmlformats.org/officeDocument/2006/relationships/customXml" Target="../ink/ink1422.xml"/><Relationship Id="rId105" Type="http://schemas.openxmlformats.org/officeDocument/2006/relationships/image" Target="../media/image1415.png"/><Relationship Id="rId126" Type="http://schemas.openxmlformats.org/officeDocument/2006/relationships/customXml" Target="../ink/ink1435.xml"/><Relationship Id="rId147" Type="http://schemas.openxmlformats.org/officeDocument/2006/relationships/image" Target="../media/image1436.png"/><Relationship Id="rId168" Type="http://schemas.openxmlformats.org/officeDocument/2006/relationships/customXml" Target="../ink/ink1456.xml"/><Relationship Id="rId8" Type="http://schemas.openxmlformats.org/officeDocument/2006/relationships/customXml" Target="../ink/ink1376.xml"/><Relationship Id="rId51" Type="http://schemas.openxmlformats.org/officeDocument/2006/relationships/image" Target="../media/image1389.png"/><Relationship Id="rId72" Type="http://schemas.openxmlformats.org/officeDocument/2006/relationships/customXml" Target="../ink/ink1408.xml"/><Relationship Id="rId93" Type="http://schemas.openxmlformats.org/officeDocument/2006/relationships/image" Target="../media/image1409.png"/><Relationship Id="rId98" Type="http://schemas.openxmlformats.org/officeDocument/2006/relationships/customXml" Target="../ink/ink1421.xml"/><Relationship Id="rId121" Type="http://schemas.openxmlformats.org/officeDocument/2006/relationships/image" Target="../media/image1423.png"/><Relationship Id="rId142" Type="http://schemas.openxmlformats.org/officeDocument/2006/relationships/customXml" Target="../ink/ink1443.xml"/><Relationship Id="rId163" Type="http://schemas.openxmlformats.org/officeDocument/2006/relationships/image" Target="../media/image1444.png"/><Relationship Id="rId184" Type="http://schemas.openxmlformats.org/officeDocument/2006/relationships/customXml" Target="../ink/ink1464.xml"/><Relationship Id="rId189" Type="http://schemas.openxmlformats.org/officeDocument/2006/relationships/image" Target="../media/image1457.png"/><Relationship Id="rId3" Type="http://schemas.openxmlformats.org/officeDocument/2006/relationships/image" Target="../media/image1365.png"/><Relationship Id="rId214" Type="http://schemas.openxmlformats.org/officeDocument/2006/relationships/customXml" Target="../ink/ink1479.xml"/><Relationship Id="rId25" Type="http://schemas.openxmlformats.org/officeDocument/2006/relationships/image" Target="../media/image1376.png"/><Relationship Id="rId46" Type="http://schemas.openxmlformats.org/officeDocument/2006/relationships/customXml" Target="../ink/ink1395.xml"/><Relationship Id="rId67" Type="http://schemas.openxmlformats.org/officeDocument/2006/relationships/image" Target="../media/image1397.png"/><Relationship Id="rId116" Type="http://schemas.openxmlformats.org/officeDocument/2006/relationships/customXml" Target="../ink/ink1430.xml"/><Relationship Id="rId137" Type="http://schemas.openxmlformats.org/officeDocument/2006/relationships/image" Target="../media/image1431.png"/><Relationship Id="rId158" Type="http://schemas.openxmlformats.org/officeDocument/2006/relationships/customXml" Target="../ink/ink1451.xml"/><Relationship Id="rId20" Type="http://schemas.openxmlformats.org/officeDocument/2006/relationships/customXml" Target="../ink/ink1382.xml"/><Relationship Id="rId41" Type="http://schemas.openxmlformats.org/officeDocument/2006/relationships/image" Target="../media/image1384.png"/><Relationship Id="rId62" Type="http://schemas.openxmlformats.org/officeDocument/2006/relationships/customXml" Target="../ink/ink1403.xml"/><Relationship Id="rId83" Type="http://schemas.openxmlformats.org/officeDocument/2006/relationships/image" Target="../media/image1405.png"/><Relationship Id="rId88" Type="http://schemas.openxmlformats.org/officeDocument/2006/relationships/customXml" Target="../ink/ink1416.xml"/><Relationship Id="rId111" Type="http://schemas.openxmlformats.org/officeDocument/2006/relationships/image" Target="../media/image1418.png"/><Relationship Id="rId132" Type="http://schemas.openxmlformats.org/officeDocument/2006/relationships/customXml" Target="../ink/ink1438.xml"/><Relationship Id="rId153" Type="http://schemas.openxmlformats.org/officeDocument/2006/relationships/image" Target="../media/image1439.png"/><Relationship Id="rId174" Type="http://schemas.openxmlformats.org/officeDocument/2006/relationships/customXml" Target="../ink/ink1459.xml"/><Relationship Id="rId179" Type="http://schemas.openxmlformats.org/officeDocument/2006/relationships/image" Target="../media/image1452.png"/><Relationship Id="rId195" Type="http://schemas.openxmlformats.org/officeDocument/2006/relationships/image" Target="../media/image1460.png"/><Relationship Id="rId209" Type="http://schemas.openxmlformats.org/officeDocument/2006/relationships/image" Target="../media/image1467.png"/><Relationship Id="rId190" Type="http://schemas.openxmlformats.org/officeDocument/2006/relationships/customXml" Target="../ink/ink1467.xml"/><Relationship Id="rId204" Type="http://schemas.openxmlformats.org/officeDocument/2006/relationships/customXml" Target="../ink/ink1474.xml"/><Relationship Id="rId15" Type="http://schemas.openxmlformats.org/officeDocument/2006/relationships/image" Target="../media/image1371.png"/><Relationship Id="rId36" Type="http://schemas.openxmlformats.org/officeDocument/2006/relationships/customXml" Target="../ink/ink1390.xml"/><Relationship Id="rId57" Type="http://schemas.openxmlformats.org/officeDocument/2006/relationships/image" Target="../media/image1392.png"/><Relationship Id="rId106" Type="http://schemas.openxmlformats.org/officeDocument/2006/relationships/customXml" Target="../ink/ink1425.xml"/><Relationship Id="rId127" Type="http://schemas.openxmlformats.org/officeDocument/2006/relationships/image" Target="../media/image1426.png"/><Relationship Id="rId10" Type="http://schemas.openxmlformats.org/officeDocument/2006/relationships/customXml" Target="../ink/ink1377.xml"/><Relationship Id="rId31" Type="http://schemas.openxmlformats.org/officeDocument/2006/relationships/image" Target="../media/image1379.png"/><Relationship Id="rId52" Type="http://schemas.openxmlformats.org/officeDocument/2006/relationships/customXml" Target="../ink/ink1398.xml"/><Relationship Id="rId73" Type="http://schemas.openxmlformats.org/officeDocument/2006/relationships/image" Target="../media/image1400.png"/><Relationship Id="rId78" Type="http://schemas.openxmlformats.org/officeDocument/2006/relationships/customXml" Target="../ink/ink1411.xml"/><Relationship Id="rId94" Type="http://schemas.openxmlformats.org/officeDocument/2006/relationships/customXml" Target="../ink/ink1419.xml"/><Relationship Id="rId99" Type="http://schemas.openxmlformats.org/officeDocument/2006/relationships/image" Target="../media/image1412.png"/><Relationship Id="rId101" Type="http://schemas.openxmlformats.org/officeDocument/2006/relationships/image" Target="../media/image1413.png"/><Relationship Id="rId122" Type="http://schemas.openxmlformats.org/officeDocument/2006/relationships/customXml" Target="../ink/ink1433.xml"/><Relationship Id="rId143" Type="http://schemas.openxmlformats.org/officeDocument/2006/relationships/image" Target="../media/image1434.png"/><Relationship Id="rId148" Type="http://schemas.openxmlformats.org/officeDocument/2006/relationships/customXml" Target="../ink/ink1446.xml"/><Relationship Id="rId164" Type="http://schemas.openxmlformats.org/officeDocument/2006/relationships/customXml" Target="../ink/ink1454.xml"/><Relationship Id="rId169" Type="http://schemas.openxmlformats.org/officeDocument/2006/relationships/image" Target="../media/image1447.png"/><Relationship Id="rId185" Type="http://schemas.openxmlformats.org/officeDocument/2006/relationships/image" Target="../media/image1455.png"/><Relationship Id="rId4" Type="http://schemas.openxmlformats.org/officeDocument/2006/relationships/customXml" Target="../ink/ink1374.xml"/><Relationship Id="rId9" Type="http://schemas.openxmlformats.org/officeDocument/2006/relationships/image" Target="../media/image1368.png"/><Relationship Id="rId180" Type="http://schemas.openxmlformats.org/officeDocument/2006/relationships/customXml" Target="../ink/ink1462.xml"/><Relationship Id="rId210" Type="http://schemas.openxmlformats.org/officeDocument/2006/relationships/customXml" Target="../ink/ink1477.xml"/><Relationship Id="rId215" Type="http://schemas.openxmlformats.org/officeDocument/2006/relationships/image" Target="../media/image1470.png"/><Relationship Id="rId26" Type="http://schemas.openxmlformats.org/officeDocument/2006/relationships/customXml" Target="../ink/ink1385.xml"/><Relationship Id="rId47" Type="http://schemas.openxmlformats.org/officeDocument/2006/relationships/image" Target="../media/image1387.png"/><Relationship Id="rId68" Type="http://schemas.openxmlformats.org/officeDocument/2006/relationships/customXml" Target="../ink/ink1406.xml"/><Relationship Id="rId89" Type="http://schemas.openxmlformats.org/officeDocument/2006/relationships/image" Target="../media/image705.png"/><Relationship Id="rId112" Type="http://schemas.openxmlformats.org/officeDocument/2006/relationships/customXml" Target="../ink/ink1428.xml"/><Relationship Id="rId133" Type="http://schemas.openxmlformats.org/officeDocument/2006/relationships/image" Target="../media/image1429.png"/><Relationship Id="rId154" Type="http://schemas.openxmlformats.org/officeDocument/2006/relationships/customXml" Target="../ink/ink1449.xml"/><Relationship Id="rId175" Type="http://schemas.openxmlformats.org/officeDocument/2006/relationships/image" Target="../media/image1450.png"/><Relationship Id="rId196" Type="http://schemas.openxmlformats.org/officeDocument/2006/relationships/customXml" Target="../ink/ink1470.xml"/><Relationship Id="rId200" Type="http://schemas.openxmlformats.org/officeDocument/2006/relationships/customXml" Target="../ink/ink1472.xml"/><Relationship Id="rId16" Type="http://schemas.openxmlformats.org/officeDocument/2006/relationships/customXml" Target="../ink/ink1380.xml"/><Relationship Id="rId37" Type="http://schemas.openxmlformats.org/officeDocument/2006/relationships/image" Target="../media/image1382.png"/><Relationship Id="rId58" Type="http://schemas.openxmlformats.org/officeDocument/2006/relationships/customXml" Target="../ink/ink1401.xml"/><Relationship Id="rId79" Type="http://schemas.openxmlformats.org/officeDocument/2006/relationships/image" Target="../media/image1403.png"/><Relationship Id="rId102" Type="http://schemas.openxmlformats.org/officeDocument/2006/relationships/customXml" Target="../ink/ink1423.xml"/><Relationship Id="rId123" Type="http://schemas.openxmlformats.org/officeDocument/2006/relationships/image" Target="../media/image1424.png"/><Relationship Id="rId144" Type="http://schemas.openxmlformats.org/officeDocument/2006/relationships/customXml" Target="../ink/ink1444.xml"/><Relationship Id="rId90" Type="http://schemas.openxmlformats.org/officeDocument/2006/relationships/customXml" Target="../ink/ink1417.xml"/><Relationship Id="rId165" Type="http://schemas.openxmlformats.org/officeDocument/2006/relationships/image" Target="../media/image1445.png"/><Relationship Id="rId186" Type="http://schemas.openxmlformats.org/officeDocument/2006/relationships/customXml" Target="../ink/ink1465.xml"/><Relationship Id="rId211" Type="http://schemas.openxmlformats.org/officeDocument/2006/relationships/image" Target="../media/image1468.png"/><Relationship Id="rId27" Type="http://schemas.openxmlformats.org/officeDocument/2006/relationships/image" Target="../media/image1377.png"/><Relationship Id="rId48" Type="http://schemas.openxmlformats.org/officeDocument/2006/relationships/customXml" Target="../ink/ink1396.xml"/><Relationship Id="rId69" Type="http://schemas.openxmlformats.org/officeDocument/2006/relationships/image" Target="../media/image1398.png"/><Relationship Id="rId113" Type="http://schemas.openxmlformats.org/officeDocument/2006/relationships/image" Target="../media/image1419.png"/><Relationship Id="rId134" Type="http://schemas.openxmlformats.org/officeDocument/2006/relationships/customXml" Target="../ink/ink1439.xml"/><Relationship Id="rId80" Type="http://schemas.openxmlformats.org/officeDocument/2006/relationships/customXml" Target="../ink/ink1412.xml"/><Relationship Id="rId155" Type="http://schemas.openxmlformats.org/officeDocument/2006/relationships/image" Target="../media/image1440.png"/><Relationship Id="rId176" Type="http://schemas.openxmlformats.org/officeDocument/2006/relationships/customXml" Target="../ink/ink1460.xml"/><Relationship Id="rId197" Type="http://schemas.openxmlformats.org/officeDocument/2006/relationships/image" Target="../media/image1461.png"/><Relationship Id="rId201" Type="http://schemas.openxmlformats.org/officeDocument/2006/relationships/image" Target="../media/image1463.png"/><Relationship Id="rId17" Type="http://schemas.openxmlformats.org/officeDocument/2006/relationships/image" Target="../media/image1372.png"/><Relationship Id="rId38" Type="http://schemas.openxmlformats.org/officeDocument/2006/relationships/customXml" Target="../ink/ink1391.xml"/><Relationship Id="rId59" Type="http://schemas.openxmlformats.org/officeDocument/2006/relationships/image" Target="../media/image1393.png"/><Relationship Id="rId103" Type="http://schemas.openxmlformats.org/officeDocument/2006/relationships/image" Target="../media/image1414.png"/><Relationship Id="rId124" Type="http://schemas.openxmlformats.org/officeDocument/2006/relationships/customXml" Target="../ink/ink1434.xml"/><Relationship Id="rId70" Type="http://schemas.openxmlformats.org/officeDocument/2006/relationships/customXml" Target="../ink/ink1407.xml"/><Relationship Id="rId91" Type="http://schemas.openxmlformats.org/officeDocument/2006/relationships/image" Target="../media/image1408.png"/><Relationship Id="rId145" Type="http://schemas.openxmlformats.org/officeDocument/2006/relationships/image" Target="../media/image1435.png"/><Relationship Id="rId166" Type="http://schemas.openxmlformats.org/officeDocument/2006/relationships/customXml" Target="../ink/ink1455.xml"/><Relationship Id="rId187" Type="http://schemas.openxmlformats.org/officeDocument/2006/relationships/image" Target="../media/image145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78.xml"/><Relationship Id="rId28" Type="http://schemas.openxmlformats.org/officeDocument/2006/relationships/customXml" Target="../ink/ink1386.xml"/><Relationship Id="rId49" Type="http://schemas.openxmlformats.org/officeDocument/2006/relationships/image" Target="../media/image1388.png"/><Relationship Id="rId114" Type="http://schemas.openxmlformats.org/officeDocument/2006/relationships/customXml" Target="../ink/ink1429.xml"/><Relationship Id="rId60" Type="http://schemas.openxmlformats.org/officeDocument/2006/relationships/customXml" Target="../ink/ink1402.xml"/><Relationship Id="rId81" Type="http://schemas.openxmlformats.org/officeDocument/2006/relationships/image" Target="../media/image1404.png"/><Relationship Id="rId135" Type="http://schemas.openxmlformats.org/officeDocument/2006/relationships/image" Target="../media/image1430.png"/><Relationship Id="rId156" Type="http://schemas.openxmlformats.org/officeDocument/2006/relationships/customXml" Target="../ink/ink1450.xml"/><Relationship Id="rId177" Type="http://schemas.openxmlformats.org/officeDocument/2006/relationships/image" Target="../media/image1451.png"/><Relationship Id="rId198" Type="http://schemas.openxmlformats.org/officeDocument/2006/relationships/customXml" Target="../ink/ink1471.xml"/><Relationship Id="rId202" Type="http://schemas.openxmlformats.org/officeDocument/2006/relationships/customXml" Target="../ink/ink1473.xml"/><Relationship Id="rId18" Type="http://schemas.openxmlformats.org/officeDocument/2006/relationships/customXml" Target="../ink/ink1381.xml"/><Relationship Id="rId39" Type="http://schemas.openxmlformats.org/officeDocument/2006/relationships/image" Target="../media/image1383.png"/><Relationship Id="rId50" Type="http://schemas.openxmlformats.org/officeDocument/2006/relationships/customXml" Target="../ink/ink1397.xml"/><Relationship Id="rId104" Type="http://schemas.openxmlformats.org/officeDocument/2006/relationships/customXml" Target="../ink/ink1424.xml"/><Relationship Id="rId125" Type="http://schemas.openxmlformats.org/officeDocument/2006/relationships/image" Target="../media/image1425.png"/><Relationship Id="rId146" Type="http://schemas.openxmlformats.org/officeDocument/2006/relationships/customXml" Target="../ink/ink1445.xml"/><Relationship Id="rId167" Type="http://schemas.openxmlformats.org/officeDocument/2006/relationships/image" Target="../media/image1446.png"/><Relationship Id="rId188" Type="http://schemas.openxmlformats.org/officeDocument/2006/relationships/customXml" Target="../ink/ink1466.xml"/><Relationship Id="rId71" Type="http://schemas.openxmlformats.org/officeDocument/2006/relationships/image" Target="../media/image1399.png"/><Relationship Id="rId92" Type="http://schemas.openxmlformats.org/officeDocument/2006/relationships/customXml" Target="../ink/ink1418.xml"/><Relationship Id="rId213" Type="http://schemas.openxmlformats.org/officeDocument/2006/relationships/image" Target="../media/image1469.png"/><Relationship Id="rId2" Type="http://schemas.openxmlformats.org/officeDocument/2006/relationships/customXml" Target="../ink/ink1373.xml"/><Relationship Id="rId29" Type="http://schemas.openxmlformats.org/officeDocument/2006/relationships/image" Target="../media/image1378.png"/><Relationship Id="rId40" Type="http://schemas.openxmlformats.org/officeDocument/2006/relationships/customXml" Target="../ink/ink1392.xml"/><Relationship Id="rId115" Type="http://schemas.openxmlformats.org/officeDocument/2006/relationships/image" Target="../media/image1420.png"/><Relationship Id="rId136" Type="http://schemas.openxmlformats.org/officeDocument/2006/relationships/customXml" Target="../ink/ink1440.xml"/><Relationship Id="rId157" Type="http://schemas.openxmlformats.org/officeDocument/2006/relationships/image" Target="../media/image1441.png"/><Relationship Id="rId178" Type="http://schemas.openxmlformats.org/officeDocument/2006/relationships/customXml" Target="../ink/ink1461.xml"/><Relationship Id="rId61" Type="http://schemas.openxmlformats.org/officeDocument/2006/relationships/image" Target="../media/image1394.png"/><Relationship Id="rId82" Type="http://schemas.openxmlformats.org/officeDocument/2006/relationships/customXml" Target="../ink/ink1413.xml"/><Relationship Id="rId199" Type="http://schemas.openxmlformats.org/officeDocument/2006/relationships/image" Target="../media/image1462.png"/><Relationship Id="rId203" Type="http://schemas.openxmlformats.org/officeDocument/2006/relationships/image" Target="../media/image1464.png"/><Relationship Id="rId19" Type="http://schemas.openxmlformats.org/officeDocument/2006/relationships/image" Target="../media/image13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EF359D8-F302-C147-91FF-0EBF954AD6EE}"/>
                  </a:ext>
                </a:extLst>
              </p14:cNvPr>
              <p14:cNvContentPartPr/>
              <p14:nvPr/>
            </p14:nvContentPartPr>
            <p14:xfrm>
              <a:off x="1264780" y="259911"/>
              <a:ext cx="124920" cy="436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EF359D8-F302-C147-91FF-0EBF954AD6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220" y="252351"/>
                <a:ext cx="1400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863A01-2D19-7442-864E-6BCE7FE089E1}"/>
              </a:ext>
            </a:extLst>
          </p:cNvPr>
          <p:cNvGrpSpPr/>
          <p:nvPr/>
        </p:nvGrpSpPr>
        <p:grpSpPr>
          <a:xfrm>
            <a:off x="1631980" y="390951"/>
            <a:ext cx="349200" cy="205560"/>
            <a:chOff x="1631980" y="390951"/>
            <a:chExt cx="34920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8B733B1-8A1E-204C-914A-31E72D82075C}"/>
                    </a:ext>
                  </a:extLst>
                </p14:cNvPr>
                <p14:cNvContentPartPr/>
                <p14:nvPr/>
              </p14:nvContentPartPr>
              <p14:xfrm>
                <a:off x="1631980" y="428031"/>
                <a:ext cx="81360" cy="168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8B733B1-8A1E-204C-914A-31E72D8207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4780" y="42047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F5BB557-8BA3-ED42-9B8A-6D659E05A63E}"/>
                    </a:ext>
                  </a:extLst>
                </p14:cNvPr>
                <p14:cNvContentPartPr/>
                <p14:nvPr/>
              </p14:nvContentPartPr>
              <p14:xfrm>
                <a:off x="1818820" y="390951"/>
                <a:ext cx="162360" cy="162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F5BB557-8BA3-ED42-9B8A-6D659E05A6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1260" y="38339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3CA3D83-1C2E-3B4D-837E-B7F08460C506}"/>
                  </a:ext>
                </a:extLst>
              </p14:cNvPr>
              <p14:cNvContentPartPr/>
              <p14:nvPr/>
            </p14:nvContentPartPr>
            <p14:xfrm>
              <a:off x="2198620" y="465471"/>
              <a:ext cx="1908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3CA3D83-1C2E-3B4D-837E-B7F08460C5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1060" y="45791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AD674F43-5388-7D4A-BBC3-8414182A7632}"/>
              </a:ext>
            </a:extLst>
          </p:cNvPr>
          <p:cNvGrpSpPr/>
          <p:nvPr/>
        </p:nvGrpSpPr>
        <p:grpSpPr>
          <a:xfrm>
            <a:off x="2429020" y="247671"/>
            <a:ext cx="181080" cy="299160"/>
            <a:chOff x="2429020" y="247671"/>
            <a:chExt cx="1810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66AB82C-0826-A147-B8C3-CB00F18F5D64}"/>
                    </a:ext>
                  </a:extLst>
                </p14:cNvPr>
                <p14:cNvContentPartPr/>
                <p14:nvPr/>
              </p14:nvContentPartPr>
              <p14:xfrm>
                <a:off x="2429020" y="247671"/>
                <a:ext cx="56520" cy="299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66AB82C-0826-A147-B8C3-CB00F18F5D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21460" y="240111"/>
                  <a:ext cx="71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C2D3FA3-9B9B-9048-A3D1-C82246447466}"/>
                    </a:ext>
                  </a:extLst>
                </p14:cNvPr>
                <p14:cNvContentPartPr/>
                <p14:nvPr/>
              </p14:nvContentPartPr>
              <p14:xfrm>
                <a:off x="2441620" y="278631"/>
                <a:ext cx="168480" cy="37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C2D3FA3-9B9B-9048-A3D1-C822464474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4060" y="27107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F5DBC93-E08A-D04B-A368-B1DDB11849E6}"/>
                  </a:ext>
                </a:extLst>
              </p14:cNvPr>
              <p14:cNvContentPartPr/>
              <p14:nvPr/>
            </p14:nvContentPartPr>
            <p14:xfrm>
              <a:off x="3301300" y="285111"/>
              <a:ext cx="479160" cy="4050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F5DBC93-E08A-D04B-A368-B1DDB11849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3740" y="277551"/>
                <a:ext cx="49392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C897F8-4928-0640-A9C7-D61C910A87C4}"/>
              </a:ext>
            </a:extLst>
          </p:cNvPr>
          <p:cNvGrpSpPr/>
          <p:nvPr/>
        </p:nvGrpSpPr>
        <p:grpSpPr>
          <a:xfrm>
            <a:off x="4035340" y="235071"/>
            <a:ext cx="429840" cy="348480"/>
            <a:chOff x="4035340" y="235071"/>
            <a:chExt cx="42984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3564F27-BCDE-E840-872C-2C52BFB83899}"/>
                    </a:ext>
                  </a:extLst>
                </p14:cNvPr>
                <p14:cNvContentPartPr/>
                <p14:nvPr/>
              </p14:nvContentPartPr>
              <p14:xfrm>
                <a:off x="4079620" y="235071"/>
                <a:ext cx="12420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3564F27-BCDE-E840-872C-2C52BFB83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2060" y="227511"/>
                  <a:ext cx="13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298F1F-10B7-B84E-9A84-170A53F56D36}"/>
                    </a:ext>
                  </a:extLst>
                </p14:cNvPr>
                <p14:cNvContentPartPr/>
                <p14:nvPr/>
              </p14:nvContentPartPr>
              <p14:xfrm>
                <a:off x="4035340" y="291231"/>
                <a:ext cx="429840" cy="29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298F1F-10B7-B84E-9A84-170A53F56D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27780" y="283671"/>
                  <a:ext cx="444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E5F4E0-537A-434B-B485-D63CD0B23998}"/>
              </a:ext>
            </a:extLst>
          </p:cNvPr>
          <p:cNvGrpSpPr/>
          <p:nvPr/>
        </p:nvGrpSpPr>
        <p:grpSpPr>
          <a:xfrm>
            <a:off x="4757500" y="179271"/>
            <a:ext cx="529200" cy="354960"/>
            <a:chOff x="4757500" y="179271"/>
            <a:chExt cx="52920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32FD630-1CF8-7049-BF6F-C49162FA7662}"/>
                    </a:ext>
                  </a:extLst>
                </p14:cNvPr>
                <p14:cNvContentPartPr/>
                <p14:nvPr/>
              </p14:nvContentPartPr>
              <p14:xfrm>
                <a:off x="4757500" y="378351"/>
                <a:ext cx="11232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32FD630-1CF8-7049-BF6F-C49162FA76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9940" y="37079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8C79BE0-3486-B749-9F64-20AC26472EE1}"/>
                    </a:ext>
                  </a:extLst>
                </p14:cNvPr>
                <p14:cNvContentPartPr/>
                <p14:nvPr/>
              </p14:nvContentPartPr>
              <p14:xfrm>
                <a:off x="4757500" y="316071"/>
                <a:ext cx="299160" cy="136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8C79BE0-3486-B749-9F64-20AC26472E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9940" y="308511"/>
                  <a:ext cx="314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FCE18E3-A44F-4945-8614-EEBCE3C042AF}"/>
                    </a:ext>
                  </a:extLst>
                </p14:cNvPr>
                <p14:cNvContentPartPr/>
                <p14:nvPr/>
              </p14:nvContentPartPr>
              <p14:xfrm>
                <a:off x="4900420" y="210231"/>
                <a:ext cx="212040" cy="199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FCE18E3-A44F-4945-8614-EEBCE3C042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92860" y="202671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85789D-54B5-3641-A8B9-D3CC8F676942}"/>
                    </a:ext>
                  </a:extLst>
                </p14:cNvPr>
                <p14:cNvContentPartPr/>
                <p14:nvPr/>
              </p14:nvContentPartPr>
              <p14:xfrm>
                <a:off x="5130820" y="179271"/>
                <a:ext cx="155880" cy="5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85789D-54B5-3641-A8B9-D3CC8F6769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3260" y="17171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BA2F1E4-4098-1942-9AFD-6414BE6A13B9}"/>
                    </a:ext>
                  </a:extLst>
                </p14:cNvPr>
                <p14:cNvContentPartPr/>
                <p14:nvPr/>
              </p14:nvContentPartPr>
              <p14:xfrm>
                <a:off x="5093380" y="297351"/>
                <a:ext cx="162360" cy="236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BA2F1E4-4098-1942-9AFD-6414BE6A13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5820" y="28979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C015E54-2E5A-3641-887F-3F7FF18F4FBD}"/>
              </a:ext>
            </a:extLst>
          </p:cNvPr>
          <p:cNvGrpSpPr/>
          <p:nvPr/>
        </p:nvGrpSpPr>
        <p:grpSpPr>
          <a:xfrm>
            <a:off x="381340" y="1069191"/>
            <a:ext cx="927360" cy="925200"/>
            <a:chOff x="381340" y="1069191"/>
            <a:chExt cx="927360" cy="9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7B2C5C0-E0B2-5547-90DF-407E0E0CCBCD}"/>
                    </a:ext>
                  </a:extLst>
                </p14:cNvPr>
                <p14:cNvContentPartPr/>
                <p14:nvPr/>
              </p14:nvContentPartPr>
              <p14:xfrm>
                <a:off x="381340" y="1175031"/>
                <a:ext cx="516240" cy="329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7B2C5C0-E0B2-5547-90DF-407E0E0CCB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4140" y="1167831"/>
                  <a:ext cx="531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FDF8AA1-243D-5F44-8DC2-D6CB46DC843F}"/>
                    </a:ext>
                  </a:extLst>
                </p14:cNvPr>
                <p14:cNvContentPartPr/>
                <p14:nvPr/>
              </p14:nvContentPartPr>
              <p14:xfrm>
                <a:off x="997300" y="1069191"/>
                <a:ext cx="100080" cy="925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FDF8AA1-243D-5F44-8DC2-D6CB46DC84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9740" y="1061991"/>
                  <a:ext cx="11520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333DCA3-5184-BB42-BFD7-167FB578E81A}"/>
                    </a:ext>
                  </a:extLst>
                </p14:cNvPr>
                <p14:cNvContentPartPr/>
                <p14:nvPr/>
              </p14:nvContentPartPr>
              <p14:xfrm>
                <a:off x="1270900" y="1455471"/>
                <a:ext cx="3780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333DCA3-5184-BB42-BFD7-167FB578E8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3700" y="144791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F8857D-3D79-1E4F-82A8-D3A2F3A59D97}"/>
                    </a:ext>
                  </a:extLst>
                </p14:cNvPr>
                <p14:cNvContentPartPr/>
                <p14:nvPr/>
              </p14:nvContentPartPr>
              <p14:xfrm>
                <a:off x="1302220" y="1592271"/>
                <a:ext cx="6480" cy="37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F8857D-3D79-1E4F-82A8-D3A2F3A59D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94660" y="1584711"/>
                  <a:ext cx="21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C14A627-328D-5B4D-A50E-CBCEF35EF940}"/>
              </a:ext>
            </a:extLst>
          </p:cNvPr>
          <p:cNvGrpSpPr/>
          <p:nvPr/>
        </p:nvGrpSpPr>
        <p:grpSpPr>
          <a:xfrm>
            <a:off x="1694260" y="1268631"/>
            <a:ext cx="218160" cy="155880"/>
            <a:chOff x="1694260" y="1268631"/>
            <a:chExt cx="218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256CB67-CC58-0F44-944D-5400C80801DD}"/>
                    </a:ext>
                  </a:extLst>
                </p14:cNvPr>
                <p14:cNvContentPartPr/>
                <p14:nvPr/>
              </p14:nvContentPartPr>
              <p14:xfrm>
                <a:off x="1694260" y="1337031"/>
                <a:ext cx="12960" cy="190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256CB67-CC58-0F44-944D-5400C80801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86700" y="13294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AD81832-64BA-BC4D-9049-68F3A5DCA2E1}"/>
                    </a:ext>
                  </a:extLst>
                </p14:cNvPr>
                <p14:cNvContentPartPr/>
                <p14:nvPr/>
              </p14:nvContentPartPr>
              <p14:xfrm>
                <a:off x="1737820" y="1268631"/>
                <a:ext cx="174600" cy="155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AD81832-64BA-BC4D-9049-68F3A5DCA2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0620" y="126107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6DCF88-935A-C64F-B904-AC2DC113E4F6}"/>
              </a:ext>
            </a:extLst>
          </p:cNvPr>
          <p:cNvGrpSpPr/>
          <p:nvPr/>
        </p:nvGrpSpPr>
        <p:grpSpPr>
          <a:xfrm>
            <a:off x="2136340" y="1038231"/>
            <a:ext cx="591840" cy="839520"/>
            <a:chOff x="2136340" y="1038231"/>
            <a:chExt cx="59184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EDB33E7-4913-034A-BE48-CB7736528663}"/>
                    </a:ext>
                  </a:extLst>
                </p14:cNvPr>
                <p14:cNvContentPartPr/>
                <p14:nvPr/>
              </p14:nvContentPartPr>
              <p14:xfrm>
                <a:off x="2136340" y="1249911"/>
                <a:ext cx="118800" cy="168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EDB33E7-4913-034A-BE48-CB77365286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8780" y="1242351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9347146-68F0-9748-8D2D-A297E945F402}"/>
                    </a:ext>
                  </a:extLst>
                </p14:cNvPr>
                <p14:cNvContentPartPr/>
                <p14:nvPr/>
              </p14:nvContentPartPr>
              <p14:xfrm>
                <a:off x="2435140" y="1038231"/>
                <a:ext cx="118800" cy="839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9347146-68F0-9748-8D2D-A297E945F4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7580" y="1030671"/>
                  <a:ext cx="13356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5B12653-5A05-474C-8729-E1D65D6CA70D}"/>
                    </a:ext>
                  </a:extLst>
                </p14:cNvPr>
                <p14:cNvContentPartPr/>
                <p14:nvPr/>
              </p14:nvContentPartPr>
              <p14:xfrm>
                <a:off x="2634580" y="1306791"/>
                <a:ext cx="93600" cy="155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5B12653-5A05-474C-8729-E1D65D6CA7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27020" y="1299231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080DE1A-117E-0745-B075-9DB2C3488499}"/>
              </a:ext>
            </a:extLst>
          </p:cNvPr>
          <p:cNvGrpSpPr/>
          <p:nvPr/>
        </p:nvGrpSpPr>
        <p:grpSpPr>
          <a:xfrm>
            <a:off x="3119860" y="1119231"/>
            <a:ext cx="374040" cy="398880"/>
            <a:chOff x="3119860" y="1119231"/>
            <a:chExt cx="3740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E6235AC-629E-ED46-8F06-E333C576F9A9}"/>
                    </a:ext>
                  </a:extLst>
                </p14:cNvPr>
                <p14:cNvContentPartPr/>
                <p14:nvPr/>
              </p14:nvContentPartPr>
              <p14:xfrm>
                <a:off x="3119860" y="1119231"/>
                <a:ext cx="192600" cy="398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E6235AC-629E-ED46-8F06-E333C576F9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12660" y="1111671"/>
                  <a:ext cx="207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7621DC9-BD91-134F-9A47-27D370221AFD}"/>
                    </a:ext>
                  </a:extLst>
                </p14:cNvPr>
                <p14:cNvContentPartPr/>
                <p14:nvPr/>
              </p14:nvContentPartPr>
              <p14:xfrm>
                <a:off x="3393820" y="1131471"/>
                <a:ext cx="100080" cy="4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7621DC9-BD91-134F-9A47-27D370221A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86260" y="112391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E48A628-118B-024A-B74E-3A85498D9DFD}"/>
                  </a:ext>
                </a:extLst>
              </p14:cNvPr>
              <p14:cNvContentPartPr/>
              <p14:nvPr/>
            </p14:nvContentPartPr>
            <p14:xfrm>
              <a:off x="3835900" y="1038231"/>
              <a:ext cx="573120" cy="4168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E48A628-118B-024A-B74E-3A85498D9DF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8340" y="1030671"/>
                <a:ext cx="588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3E02C41-6267-D046-B1EA-00A4BFA8BCE1}"/>
                  </a:ext>
                </a:extLst>
              </p14:cNvPr>
              <p14:cNvContentPartPr/>
              <p14:nvPr/>
            </p14:nvContentPartPr>
            <p14:xfrm>
              <a:off x="1327060" y="1965951"/>
              <a:ext cx="180720" cy="5418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3E02C41-6267-D046-B1EA-00A4BFA8BCE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19500" y="1958391"/>
                <a:ext cx="195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907B121-5375-F847-8CBC-B4FD014B962F}"/>
                  </a:ext>
                </a:extLst>
              </p14:cNvPr>
              <p14:cNvContentPartPr/>
              <p14:nvPr/>
            </p14:nvContentPartPr>
            <p14:xfrm>
              <a:off x="1899820" y="2196351"/>
              <a:ext cx="149760" cy="155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907B121-5375-F847-8CBC-B4FD014B96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92260" y="2188791"/>
                <a:ext cx="16488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F02A8957-C377-3A4D-88D7-E56F5EC7B16A}"/>
              </a:ext>
            </a:extLst>
          </p:cNvPr>
          <p:cNvGrpSpPr/>
          <p:nvPr/>
        </p:nvGrpSpPr>
        <p:grpSpPr>
          <a:xfrm>
            <a:off x="2453860" y="2276991"/>
            <a:ext cx="31680" cy="143640"/>
            <a:chOff x="2453860" y="2276991"/>
            <a:chExt cx="316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49329A8-9CF3-6046-A474-3F18A90ABA15}"/>
                    </a:ext>
                  </a:extLst>
                </p14:cNvPr>
                <p14:cNvContentPartPr/>
                <p14:nvPr/>
              </p14:nvContentPartPr>
              <p14:xfrm>
                <a:off x="2453860" y="2276991"/>
                <a:ext cx="6480" cy="19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49329A8-9CF3-6046-A474-3F18A90ABA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46300" y="226943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D9ED490-D790-B64F-98C5-50505FDF0EA0}"/>
                    </a:ext>
                  </a:extLst>
                </p14:cNvPr>
                <p14:cNvContentPartPr/>
                <p14:nvPr/>
              </p14:nvContentPartPr>
              <p14:xfrm>
                <a:off x="2466460" y="2382831"/>
                <a:ext cx="19080" cy="37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D9ED490-D790-B64F-98C5-50505FDF0E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58900" y="237527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65B947E-3804-E744-B024-DD9641D94F1A}"/>
              </a:ext>
            </a:extLst>
          </p:cNvPr>
          <p:cNvGrpSpPr/>
          <p:nvPr/>
        </p:nvGrpSpPr>
        <p:grpSpPr>
          <a:xfrm>
            <a:off x="3194740" y="2065311"/>
            <a:ext cx="236880" cy="242640"/>
            <a:chOff x="3194740" y="2065311"/>
            <a:chExt cx="2368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191465A-767A-B74A-8744-8C04BDDC6FD9}"/>
                    </a:ext>
                  </a:extLst>
                </p14:cNvPr>
                <p14:cNvContentPartPr/>
                <p14:nvPr/>
              </p14:nvContentPartPr>
              <p14:xfrm>
                <a:off x="3194740" y="2084751"/>
                <a:ext cx="199440" cy="223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191465A-767A-B74A-8744-8C04BDDC6F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87180" y="2077191"/>
                  <a:ext cx="214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335C33F-2115-D341-9D4D-E3E6F7D660DB}"/>
                    </a:ext>
                  </a:extLst>
                </p14:cNvPr>
                <p14:cNvContentPartPr/>
                <p14:nvPr/>
              </p14:nvContentPartPr>
              <p14:xfrm>
                <a:off x="3219580" y="2065311"/>
                <a:ext cx="212040" cy="236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335C33F-2115-D341-9D4D-E3E6F7D660D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12020" y="205775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B2428DA-74FA-7A4B-87C4-8AB6519C5940}"/>
                  </a:ext>
                </a:extLst>
              </p14:cNvPr>
              <p14:cNvContentPartPr/>
              <p14:nvPr/>
            </p14:nvContentPartPr>
            <p14:xfrm>
              <a:off x="3642940" y="2246751"/>
              <a:ext cx="37800" cy="80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B2428DA-74FA-7A4B-87C4-8AB6519C59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35380" y="2239191"/>
                <a:ext cx="529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2AA864E5-E3D5-5C44-A1B6-652F099033F7}"/>
                  </a:ext>
                </a:extLst>
              </p14:cNvPr>
              <p14:cNvContentPartPr/>
              <p14:nvPr/>
            </p14:nvContentPartPr>
            <p14:xfrm>
              <a:off x="4085020" y="2320551"/>
              <a:ext cx="62640" cy="752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2AA864E5-E3D5-5C44-A1B6-652F099033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77460" y="2312991"/>
                <a:ext cx="7776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B78B9D39-3304-BE41-B4C4-502CEEB7A66F}"/>
              </a:ext>
            </a:extLst>
          </p:cNvPr>
          <p:cNvGrpSpPr/>
          <p:nvPr/>
        </p:nvGrpSpPr>
        <p:grpSpPr>
          <a:xfrm>
            <a:off x="4489660" y="2065311"/>
            <a:ext cx="212040" cy="236880"/>
            <a:chOff x="4489660" y="2065311"/>
            <a:chExt cx="2120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39B570E-1665-BE4F-B82F-66E5425A2711}"/>
                    </a:ext>
                  </a:extLst>
                </p14:cNvPr>
                <p14:cNvContentPartPr/>
                <p14:nvPr/>
              </p14:nvContentPartPr>
              <p14:xfrm>
                <a:off x="4489660" y="2065311"/>
                <a:ext cx="212040" cy="236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39B570E-1665-BE4F-B82F-66E5425A27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82100" y="205775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F11595A-B05B-994F-AB80-BE5A29A79F07}"/>
                    </a:ext>
                  </a:extLst>
                </p14:cNvPr>
                <p14:cNvContentPartPr/>
                <p14:nvPr/>
              </p14:nvContentPartPr>
              <p14:xfrm>
                <a:off x="4502260" y="2128311"/>
                <a:ext cx="143640" cy="167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F11595A-B05B-994F-AB80-BE5A29A79F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4700" y="2120751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7342A0F-8747-4A44-8012-3E3A6276315B}"/>
              </a:ext>
            </a:extLst>
          </p:cNvPr>
          <p:cNvGrpSpPr/>
          <p:nvPr/>
        </p:nvGrpSpPr>
        <p:grpSpPr>
          <a:xfrm>
            <a:off x="4969180" y="2221191"/>
            <a:ext cx="398880" cy="174600"/>
            <a:chOff x="4969180" y="2221191"/>
            <a:chExt cx="39888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7B8E3A7-6139-5046-B91E-FB04415CDB9E}"/>
                    </a:ext>
                  </a:extLst>
                </p14:cNvPr>
                <p14:cNvContentPartPr/>
                <p14:nvPr/>
              </p14:nvContentPartPr>
              <p14:xfrm>
                <a:off x="4969180" y="2221191"/>
                <a:ext cx="180720" cy="100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7B8E3A7-6139-5046-B91E-FB04415CDB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61620" y="2213631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C90D50A-33C8-6942-8BDB-28C003EA5DD4}"/>
                    </a:ext>
                  </a:extLst>
                </p14:cNvPr>
                <p14:cNvContentPartPr/>
                <p14:nvPr/>
              </p14:nvContentPartPr>
              <p14:xfrm>
                <a:off x="5311540" y="2351871"/>
                <a:ext cx="56520" cy="43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C90D50A-33C8-6942-8BDB-28C003EA5D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03980" y="23443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36F94B1-34CB-564B-9892-03EC8A8D35EF}"/>
              </a:ext>
            </a:extLst>
          </p:cNvPr>
          <p:cNvGrpSpPr/>
          <p:nvPr/>
        </p:nvGrpSpPr>
        <p:grpSpPr>
          <a:xfrm>
            <a:off x="5896540" y="1947231"/>
            <a:ext cx="318240" cy="286560"/>
            <a:chOff x="5896540" y="1947231"/>
            <a:chExt cx="3182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026A8B7-C7F9-7B45-B008-9FD919E546BA}"/>
                    </a:ext>
                  </a:extLst>
                </p14:cNvPr>
                <p14:cNvContentPartPr/>
                <p14:nvPr/>
              </p14:nvContentPartPr>
              <p14:xfrm>
                <a:off x="5896540" y="1947231"/>
                <a:ext cx="274320" cy="286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026A8B7-C7F9-7B45-B008-9FD919E546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88980" y="1939671"/>
                  <a:ext cx="289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0D55BCC-7908-D443-943B-46141F651B27}"/>
                    </a:ext>
                  </a:extLst>
                </p14:cNvPr>
                <p14:cNvContentPartPr/>
                <p14:nvPr/>
              </p14:nvContentPartPr>
              <p14:xfrm>
                <a:off x="6017140" y="2003031"/>
                <a:ext cx="197640" cy="143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0D55BCC-7908-D443-943B-46141F651B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9580" y="1995471"/>
                  <a:ext cx="21240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81DD262-FE20-B647-A852-A4B2298A6F49}"/>
                  </a:ext>
                </a:extLst>
              </p14:cNvPr>
              <p14:cNvContentPartPr/>
              <p14:nvPr/>
            </p14:nvContentPartPr>
            <p14:xfrm>
              <a:off x="6469300" y="2102751"/>
              <a:ext cx="136080" cy="2246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81DD262-FE20-B647-A852-A4B2298A6F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61740" y="2095191"/>
                <a:ext cx="150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03FC0C8-5B28-8645-8894-E498DF7EF046}"/>
                  </a:ext>
                </a:extLst>
              </p14:cNvPr>
              <p14:cNvContentPartPr/>
              <p14:nvPr/>
            </p14:nvContentPartPr>
            <p14:xfrm>
              <a:off x="6923980" y="2295711"/>
              <a:ext cx="100080" cy="439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03FC0C8-5B28-8645-8894-E498DF7EF04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16420" y="2288151"/>
                <a:ext cx="1152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28DB0133-EB49-D045-80F8-7B3BE9841E03}"/>
              </a:ext>
            </a:extLst>
          </p:cNvPr>
          <p:cNvGrpSpPr/>
          <p:nvPr/>
        </p:nvGrpSpPr>
        <p:grpSpPr>
          <a:xfrm>
            <a:off x="7353460" y="1972071"/>
            <a:ext cx="330480" cy="398880"/>
            <a:chOff x="7353460" y="1972071"/>
            <a:chExt cx="3304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13943E2-3493-0A4D-BF7B-C634CDB3A22B}"/>
                    </a:ext>
                  </a:extLst>
                </p14:cNvPr>
                <p14:cNvContentPartPr/>
                <p14:nvPr/>
              </p14:nvContentPartPr>
              <p14:xfrm>
                <a:off x="7353460" y="1972071"/>
                <a:ext cx="286560" cy="398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13943E2-3493-0A4D-BF7B-C634CDB3A2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45900" y="1964511"/>
                  <a:ext cx="301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E50847-DD5F-ED4A-9EB6-D7F06ECB2D3F}"/>
                    </a:ext>
                  </a:extLst>
                </p14:cNvPr>
                <p14:cNvContentPartPr/>
                <p14:nvPr/>
              </p14:nvContentPartPr>
              <p14:xfrm>
                <a:off x="7459300" y="2053071"/>
                <a:ext cx="224640" cy="218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E50847-DD5F-ED4A-9EB6-D7F06ECB2D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51740" y="2045511"/>
                  <a:ext cx="2394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F548B4-BFD2-6348-8A1C-0885D87D4691}"/>
              </a:ext>
            </a:extLst>
          </p:cNvPr>
          <p:cNvGrpSpPr/>
          <p:nvPr/>
        </p:nvGrpSpPr>
        <p:grpSpPr>
          <a:xfrm>
            <a:off x="7944940" y="2221191"/>
            <a:ext cx="180720" cy="230400"/>
            <a:chOff x="7944940" y="2221191"/>
            <a:chExt cx="18072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8DD5A2B-DF55-0244-9D6E-FFB91D8E4660}"/>
                    </a:ext>
                  </a:extLst>
                </p14:cNvPr>
                <p14:cNvContentPartPr/>
                <p14:nvPr/>
              </p14:nvContentPartPr>
              <p14:xfrm>
                <a:off x="7944940" y="2221191"/>
                <a:ext cx="180720" cy="187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8DD5A2B-DF55-0244-9D6E-FFB91D8E46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37380" y="221363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B70967D-292B-A142-9AC3-586245077F11}"/>
                    </a:ext>
                  </a:extLst>
                </p14:cNvPr>
                <p14:cNvContentPartPr/>
                <p14:nvPr/>
              </p14:nvContentPartPr>
              <p14:xfrm>
                <a:off x="7975900" y="2314431"/>
                <a:ext cx="131040" cy="137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B70967D-292B-A142-9AC3-586245077F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68340" y="230687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F50B5B90-E23B-4746-ABC0-71A908581591}"/>
                  </a:ext>
                </a:extLst>
              </p14:cNvPr>
              <p14:cNvContentPartPr/>
              <p14:nvPr/>
            </p14:nvContentPartPr>
            <p14:xfrm>
              <a:off x="1264780" y="3086271"/>
              <a:ext cx="255600" cy="14364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F50B5B90-E23B-4746-ABC0-71A90858159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57220" y="3078711"/>
                <a:ext cx="27072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D4DA915F-D360-F64A-8DDC-2C46FFD8E3DC}"/>
              </a:ext>
            </a:extLst>
          </p:cNvPr>
          <p:cNvGrpSpPr/>
          <p:nvPr/>
        </p:nvGrpSpPr>
        <p:grpSpPr>
          <a:xfrm>
            <a:off x="1831420" y="2762631"/>
            <a:ext cx="597960" cy="803520"/>
            <a:chOff x="1831420" y="2762631"/>
            <a:chExt cx="59796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598B0A5-975A-9046-829E-6087F443EFE4}"/>
                    </a:ext>
                  </a:extLst>
                </p14:cNvPr>
                <p14:cNvContentPartPr/>
                <p14:nvPr/>
              </p14:nvContentPartPr>
              <p14:xfrm>
                <a:off x="1831420" y="2887191"/>
                <a:ext cx="180720" cy="267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598B0A5-975A-9046-829E-6087F443EF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3860" y="2879631"/>
                  <a:ext cx="195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87C4E11-7BD6-C142-9EC9-3E3763D3CD22}"/>
                    </a:ext>
                  </a:extLst>
                </p14:cNvPr>
                <p14:cNvContentPartPr/>
                <p14:nvPr/>
              </p14:nvContentPartPr>
              <p14:xfrm>
                <a:off x="2024380" y="2762631"/>
                <a:ext cx="199440" cy="8035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87C4E11-7BD6-C142-9EC9-3E3763D3CD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16820" y="2755071"/>
                  <a:ext cx="2145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60EA9D8-A2DD-0A48-8B77-D3766B9CED09}"/>
                    </a:ext>
                  </a:extLst>
                </p14:cNvPr>
                <p14:cNvContentPartPr/>
                <p14:nvPr/>
              </p14:nvContentPartPr>
              <p14:xfrm>
                <a:off x="2335780" y="2974311"/>
                <a:ext cx="93600" cy="221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60EA9D8-A2DD-0A48-8B77-D3766B9CED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8220" y="2966751"/>
                  <a:ext cx="10872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D8EBB34-8152-264F-A828-44792909FEE4}"/>
              </a:ext>
            </a:extLst>
          </p:cNvPr>
          <p:cNvGrpSpPr/>
          <p:nvPr/>
        </p:nvGrpSpPr>
        <p:grpSpPr>
          <a:xfrm>
            <a:off x="2964340" y="3080151"/>
            <a:ext cx="50040" cy="193320"/>
            <a:chOff x="2964340" y="3080151"/>
            <a:chExt cx="500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4AD015D-2E79-FD4B-8ECA-70CD892E7572}"/>
                    </a:ext>
                  </a:extLst>
                </p14:cNvPr>
                <p14:cNvContentPartPr/>
                <p14:nvPr/>
              </p14:nvContentPartPr>
              <p14:xfrm>
                <a:off x="2964340" y="3080151"/>
                <a:ext cx="25200" cy="37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4AD015D-2E79-FD4B-8ECA-70CD892E75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780" y="30725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B698A61-1C4C-9548-9307-AFFAFC84A1CE}"/>
                    </a:ext>
                  </a:extLst>
                </p14:cNvPr>
                <p14:cNvContentPartPr/>
                <p14:nvPr/>
              </p14:nvContentPartPr>
              <p14:xfrm>
                <a:off x="2964340" y="3229551"/>
                <a:ext cx="50040" cy="43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B698A61-1C4C-9548-9307-AFFAFC84A1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56780" y="32219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D43CAB1-87F4-AF4E-A92E-3569A84C4F83}"/>
              </a:ext>
            </a:extLst>
          </p:cNvPr>
          <p:cNvGrpSpPr/>
          <p:nvPr/>
        </p:nvGrpSpPr>
        <p:grpSpPr>
          <a:xfrm>
            <a:off x="3501820" y="2949471"/>
            <a:ext cx="309600" cy="355320"/>
            <a:chOff x="3501820" y="2949471"/>
            <a:chExt cx="3096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F5ABC37-A3C5-8049-9977-CA32A050ED4B}"/>
                    </a:ext>
                  </a:extLst>
                </p14:cNvPr>
                <p14:cNvContentPartPr/>
                <p14:nvPr/>
              </p14:nvContentPartPr>
              <p14:xfrm>
                <a:off x="3501820" y="2949471"/>
                <a:ext cx="154080" cy="355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F5ABC37-A3C5-8049-9977-CA32A050ED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94260" y="2941911"/>
                  <a:ext cx="168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1F42698-9DDF-0F4D-8806-7227451E930D}"/>
                    </a:ext>
                  </a:extLst>
                </p14:cNvPr>
                <p14:cNvContentPartPr/>
                <p14:nvPr/>
              </p14:nvContentPartPr>
              <p14:xfrm>
                <a:off x="3798460" y="3173751"/>
                <a:ext cx="12960" cy="93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1F42698-9DDF-0F4D-8806-7227451E9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90900" y="3166191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8F91F51-A45F-284F-9898-1F060FEE4638}"/>
              </a:ext>
            </a:extLst>
          </p:cNvPr>
          <p:cNvGrpSpPr/>
          <p:nvPr/>
        </p:nvGrpSpPr>
        <p:grpSpPr>
          <a:xfrm>
            <a:off x="4196980" y="6261471"/>
            <a:ext cx="411480" cy="374040"/>
            <a:chOff x="4196980" y="6261471"/>
            <a:chExt cx="4114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5C2DC41-CFC7-AC4A-A593-19C6F367C2DA}"/>
                    </a:ext>
                  </a:extLst>
                </p14:cNvPr>
                <p14:cNvContentPartPr/>
                <p14:nvPr/>
              </p14:nvContentPartPr>
              <p14:xfrm>
                <a:off x="4196980" y="6261471"/>
                <a:ext cx="199440" cy="374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5C2DC41-CFC7-AC4A-A593-19C6F367C2D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89420" y="6253911"/>
                  <a:ext cx="214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A3FEA31-B41E-9441-81A6-A53E6E9AA559}"/>
                    </a:ext>
                  </a:extLst>
                </p14:cNvPr>
                <p14:cNvContentPartPr/>
                <p14:nvPr/>
              </p14:nvContentPartPr>
              <p14:xfrm>
                <a:off x="4551940" y="6485391"/>
                <a:ext cx="56520" cy="106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A3FEA31-B41E-9441-81A6-A53E6E9AA5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4380" y="64778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8A98903B-7996-B840-9C4D-602C32ADA5ED}"/>
                  </a:ext>
                </a:extLst>
              </p14:cNvPr>
              <p14:cNvContentPartPr/>
              <p14:nvPr/>
            </p14:nvContentPartPr>
            <p14:xfrm>
              <a:off x="6010660" y="6361551"/>
              <a:ext cx="203760" cy="267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8A98903B-7996-B840-9C4D-602C32ADA5E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03100" y="6354351"/>
                <a:ext cx="21888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8599B54-5655-3A40-AB65-CA653E219E66}"/>
              </a:ext>
            </a:extLst>
          </p:cNvPr>
          <p:cNvGrpSpPr/>
          <p:nvPr/>
        </p:nvGrpSpPr>
        <p:grpSpPr>
          <a:xfrm>
            <a:off x="6388300" y="6491871"/>
            <a:ext cx="293040" cy="100080"/>
            <a:chOff x="6388300" y="6491871"/>
            <a:chExt cx="2930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D8529E8-6A33-DF45-9C7B-AD016E11AEB6}"/>
                    </a:ext>
                  </a:extLst>
                </p14:cNvPr>
                <p14:cNvContentPartPr/>
                <p14:nvPr/>
              </p14:nvContentPartPr>
              <p14:xfrm>
                <a:off x="6419620" y="6491871"/>
                <a:ext cx="261720" cy="100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D8529E8-6A33-DF45-9C7B-AD016E11AEB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12060" y="6484311"/>
                  <a:ext cx="27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CE31CAE-CE14-994B-8FE6-181DBE77815B}"/>
                    </a:ext>
                  </a:extLst>
                </p14:cNvPr>
                <p14:cNvContentPartPr/>
                <p14:nvPr/>
              </p14:nvContentPartPr>
              <p14:xfrm>
                <a:off x="6394780" y="6554151"/>
                <a:ext cx="2520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CE31CAE-CE14-994B-8FE6-181DBE7781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7220" y="65465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930D6CE-9D38-9347-B52F-B8F2C2EC70D3}"/>
                    </a:ext>
                  </a:extLst>
                </p14:cNvPr>
                <p14:cNvContentPartPr/>
                <p14:nvPr/>
              </p14:nvContentPartPr>
              <p14:xfrm>
                <a:off x="6388300" y="6491871"/>
                <a:ext cx="131040" cy="43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930D6CE-9D38-9347-B52F-B8F2C2EC70D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80740" y="64843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94C3CEA-83FF-4141-B49C-4F356904ED48}"/>
              </a:ext>
            </a:extLst>
          </p:cNvPr>
          <p:cNvGrpSpPr/>
          <p:nvPr/>
        </p:nvGrpSpPr>
        <p:grpSpPr>
          <a:xfrm>
            <a:off x="7253740" y="6317271"/>
            <a:ext cx="485640" cy="405360"/>
            <a:chOff x="7253740" y="6317271"/>
            <a:chExt cx="48564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1722A6C-0635-5C48-960B-1BF7B173A075}"/>
                    </a:ext>
                  </a:extLst>
                </p14:cNvPr>
                <p14:cNvContentPartPr/>
                <p14:nvPr/>
              </p14:nvContentPartPr>
              <p14:xfrm>
                <a:off x="7253740" y="6317271"/>
                <a:ext cx="299160" cy="342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1722A6C-0635-5C48-960B-1BF7B173A0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46180" y="6310071"/>
                  <a:ext cx="314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7A08097-3F23-0C40-A3F7-0865FF65ADE0}"/>
                    </a:ext>
                  </a:extLst>
                </p14:cNvPr>
                <p14:cNvContentPartPr/>
                <p14:nvPr/>
              </p14:nvContentPartPr>
              <p14:xfrm>
                <a:off x="7602220" y="6516711"/>
                <a:ext cx="137160" cy="205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7A08097-3F23-0C40-A3F7-0865FF65ADE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95020" y="650915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85E1131A-4354-1649-86C5-FF6559C3A3FD}"/>
              </a:ext>
            </a:extLst>
          </p:cNvPr>
          <p:cNvGrpSpPr/>
          <p:nvPr/>
        </p:nvGrpSpPr>
        <p:grpSpPr>
          <a:xfrm>
            <a:off x="8605540" y="6354711"/>
            <a:ext cx="734040" cy="448560"/>
            <a:chOff x="8605540" y="6354711"/>
            <a:chExt cx="7340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1B71018-F7F3-1B43-BEAD-2C617B4C716C}"/>
                    </a:ext>
                  </a:extLst>
                </p14:cNvPr>
                <p14:cNvContentPartPr/>
                <p14:nvPr/>
              </p14:nvContentPartPr>
              <p14:xfrm>
                <a:off x="8605540" y="6354711"/>
                <a:ext cx="373320" cy="417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1B71018-F7F3-1B43-BEAD-2C617B4C716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97980" y="6347151"/>
                  <a:ext cx="388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6D7345A-B204-2741-927C-B938C50BF0ED}"/>
                    </a:ext>
                  </a:extLst>
                </p14:cNvPr>
                <p14:cNvContentPartPr/>
                <p14:nvPr/>
              </p14:nvContentPartPr>
              <p14:xfrm>
                <a:off x="9122140" y="6597711"/>
                <a:ext cx="217440" cy="162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6D7345A-B204-2741-927C-B938C50BF0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14580" y="6590151"/>
                  <a:ext cx="23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CCDEEC4-F7F1-254C-94AE-55079B37D745}"/>
                    </a:ext>
                  </a:extLst>
                </p14:cNvPr>
                <p14:cNvContentPartPr/>
                <p14:nvPr/>
              </p14:nvContentPartPr>
              <p14:xfrm>
                <a:off x="9252100" y="6666111"/>
                <a:ext cx="43920" cy="137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CCDEEC4-F7F1-254C-94AE-55079B37D7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44540" y="665855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BE35931-0B03-A847-B264-F44D6382E91F}"/>
                  </a:ext>
                </a:extLst>
              </p14:cNvPr>
              <p14:cNvContentPartPr/>
              <p14:nvPr/>
            </p14:nvContentPartPr>
            <p14:xfrm>
              <a:off x="4695220" y="4350231"/>
              <a:ext cx="68760" cy="1581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BE35931-0B03-A847-B264-F44D6382E91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87660" y="4342671"/>
                <a:ext cx="83880" cy="15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88C1796-3059-7A46-A6BF-A2C9082F2D15}"/>
                  </a:ext>
                </a:extLst>
              </p14:cNvPr>
              <p14:cNvContentPartPr/>
              <p14:nvPr/>
            </p14:nvContentPartPr>
            <p14:xfrm>
              <a:off x="4720060" y="4300551"/>
              <a:ext cx="2832840" cy="16376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88C1796-3059-7A46-A6BF-A2C9082F2D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12500" y="4292991"/>
                <a:ext cx="2847960" cy="165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46383DA-EF3A-574A-B49E-935C0007AF07}"/>
              </a:ext>
            </a:extLst>
          </p:cNvPr>
          <p:cNvGrpSpPr/>
          <p:nvPr/>
        </p:nvGrpSpPr>
        <p:grpSpPr>
          <a:xfrm>
            <a:off x="4159540" y="2968191"/>
            <a:ext cx="5049360" cy="3075480"/>
            <a:chOff x="4159540" y="2968191"/>
            <a:chExt cx="5049360" cy="307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B099609-DD73-A842-B1D9-D350DECD4F2F}"/>
                    </a:ext>
                  </a:extLst>
                </p14:cNvPr>
                <p14:cNvContentPartPr/>
                <p14:nvPr/>
              </p14:nvContentPartPr>
              <p14:xfrm>
                <a:off x="4159540" y="3229551"/>
                <a:ext cx="31320" cy="3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B099609-DD73-A842-B1D9-D350DECD4F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51980" y="32219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9D3EBDB-EF8D-E14C-8651-4A913FC1E6F7}"/>
                    </a:ext>
                  </a:extLst>
                </p14:cNvPr>
                <p14:cNvContentPartPr/>
                <p14:nvPr/>
              </p14:nvContentPartPr>
              <p14:xfrm>
                <a:off x="4720780" y="2968191"/>
                <a:ext cx="186480" cy="366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9D3EBDB-EF8D-E14C-8651-4A913FC1E6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3220" y="2960631"/>
                  <a:ext cx="201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33BB52D-CB9D-EE46-BDEE-8FF84AF5BD51}"/>
                    </a:ext>
                  </a:extLst>
                </p14:cNvPr>
                <p14:cNvContentPartPr/>
                <p14:nvPr/>
              </p14:nvContentPartPr>
              <p14:xfrm>
                <a:off x="5125420" y="3217311"/>
                <a:ext cx="86760" cy="112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33BB52D-CB9D-EE46-BDEE-8FF84AF5BD5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7860" y="3209751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D35E806-AA0D-AF48-BFEF-A79479F612F5}"/>
                    </a:ext>
                  </a:extLst>
                </p14:cNvPr>
                <p14:cNvContentPartPr/>
                <p14:nvPr/>
              </p14:nvContentPartPr>
              <p14:xfrm>
                <a:off x="6008500" y="3223431"/>
                <a:ext cx="31320" cy="19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D35E806-AA0D-AF48-BFEF-A79479F612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01300" y="32158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960E9E3-42B7-6649-A904-BF32B244F17B}"/>
                    </a:ext>
                  </a:extLst>
                </p14:cNvPr>
                <p14:cNvContentPartPr/>
                <p14:nvPr/>
              </p14:nvContentPartPr>
              <p14:xfrm>
                <a:off x="6226660" y="3056031"/>
                <a:ext cx="236880" cy="471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960E9E3-42B7-6649-A904-BF32B244F1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19100" y="3048471"/>
                  <a:ext cx="2520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E03988A-168D-9F42-BA2B-DFFA029510DE}"/>
                    </a:ext>
                  </a:extLst>
                </p14:cNvPr>
                <p14:cNvContentPartPr/>
                <p14:nvPr/>
              </p14:nvContentPartPr>
              <p14:xfrm>
                <a:off x="6792940" y="3304431"/>
                <a:ext cx="12960" cy="62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E03988A-168D-9F42-BA2B-DFFA029510D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85380" y="329687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F70C7C0-2E99-D24B-A3C8-401D9FE01632}"/>
                    </a:ext>
                  </a:extLst>
                </p14:cNvPr>
                <p14:cNvContentPartPr/>
                <p14:nvPr/>
              </p14:nvContentPartPr>
              <p14:xfrm>
                <a:off x="6704020" y="3273111"/>
                <a:ext cx="164160" cy="255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F70C7C0-2E99-D24B-A3C8-401D9FE0163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96460" y="3265551"/>
                  <a:ext cx="179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DD554C4-CC55-FB4D-8F35-AB56C015177F}"/>
                    </a:ext>
                  </a:extLst>
                </p14:cNvPr>
                <p14:cNvContentPartPr/>
                <p14:nvPr/>
              </p14:nvContentPartPr>
              <p14:xfrm>
                <a:off x="7216300" y="3621951"/>
                <a:ext cx="19080" cy="565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DD554C4-CC55-FB4D-8F35-AB56C01517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08740" y="361439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9492771-940F-E347-9177-ED6D2B7111D1}"/>
                    </a:ext>
                  </a:extLst>
                </p14:cNvPr>
                <p14:cNvContentPartPr/>
                <p14:nvPr/>
              </p14:nvContentPartPr>
              <p14:xfrm>
                <a:off x="7776820" y="3104991"/>
                <a:ext cx="243000" cy="548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9492771-940F-E347-9177-ED6D2B7111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69260" y="3097431"/>
                  <a:ext cx="258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E4D3652-7C7E-CC47-A835-9DD8A7397B17}"/>
                    </a:ext>
                  </a:extLst>
                </p14:cNvPr>
                <p14:cNvContentPartPr/>
                <p14:nvPr/>
              </p14:nvContentPartPr>
              <p14:xfrm>
                <a:off x="8191180" y="3441231"/>
                <a:ext cx="245880" cy="193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E4D3652-7C7E-CC47-A835-9DD8A7397B1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83620" y="3433671"/>
                  <a:ext cx="26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84CE0BB-30E6-C046-A582-EC9542BE749A}"/>
                    </a:ext>
                  </a:extLst>
                </p14:cNvPr>
                <p14:cNvContentPartPr/>
                <p14:nvPr/>
              </p14:nvContentPartPr>
              <p14:xfrm>
                <a:off x="8293420" y="3516111"/>
                <a:ext cx="81360" cy="212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84CE0BB-30E6-C046-A582-EC9542BE74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5860" y="3508551"/>
                  <a:ext cx="96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D03C257-67B0-0944-A2D1-26C1B04916C9}"/>
                    </a:ext>
                  </a:extLst>
                </p14:cNvPr>
                <p14:cNvContentPartPr/>
                <p14:nvPr/>
              </p14:nvContentPartPr>
              <p14:xfrm>
                <a:off x="4302820" y="3777471"/>
                <a:ext cx="131040" cy="149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D03C257-67B0-0944-A2D1-26C1B04916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95260" y="376991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E5AD25C-664B-AC4B-BC36-54C22813D457}"/>
                    </a:ext>
                  </a:extLst>
                </p14:cNvPr>
                <p14:cNvContentPartPr/>
                <p14:nvPr/>
              </p14:nvContentPartPr>
              <p14:xfrm>
                <a:off x="4284100" y="3752631"/>
                <a:ext cx="193320" cy="168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E5AD25C-664B-AC4B-BC36-54C22813D45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76540" y="3745071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AA3067F-D69D-5D4A-B02F-CFD5058BBED8}"/>
                    </a:ext>
                  </a:extLst>
                </p14:cNvPr>
                <p14:cNvContentPartPr/>
                <p14:nvPr/>
              </p14:nvContentPartPr>
              <p14:xfrm>
                <a:off x="4601620" y="3851991"/>
                <a:ext cx="50040" cy="93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AA3067F-D69D-5D4A-B02F-CFD5058BBED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94060" y="38447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591B431-0D76-8C46-B5CA-B59D77463501}"/>
                    </a:ext>
                  </a:extLst>
                </p14:cNvPr>
                <p14:cNvContentPartPr/>
                <p14:nvPr/>
              </p14:nvContentPartPr>
              <p14:xfrm>
                <a:off x="5846860" y="3746151"/>
                <a:ext cx="14976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591B431-0D76-8C46-B5CA-B59D774635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39300" y="373895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97EF584-D8CD-9947-AFEB-2FB1A04E0FD8}"/>
                    </a:ext>
                  </a:extLst>
                </p14:cNvPr>
                <p14:cNvContentPartPr/>
                <p14:nvPr/>
              </p14:nvContentPartPr>
              <p14:xfrm>
                <a:off x="5822020" y="3709071"/>
                <a:ext cx="224640" cy="212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97EF584-D8CD-9947-AFEB-2FB1A04E0F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14460" y="3701511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D6F99F4-9997-6941-ABE0-50186941722D}"/>
                    </a:ext>
                  </a:extLst>
                </p14:cNvPr>
                <p14:cNvContentPartPr/>
                <p14:nvPr/>
              </p14:nvContentPartPr>
              <p14:xfrm>
                <a:off x="6214060" y="3814911"/>
                <a:ext cx="149760" cy="131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D6F99F4-9997-6941-ABE0-5018694172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06500" y="38073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D403F28-E452-5546-BFA5-4AC666C5ABE7}"/>
                    </a:ext>
                  </a:extLst>
                </p14:cNvPr>
                <p14:cNvContentPartPr/>
                <p14:nvPr/>
              </p14:nvContentPartPr>
              <p14:xfrm>
                <a:off x="7073380" y="3715911"/>
                <a:ext cx="118800" cy="198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D403F28-E452-5546-BFA5-4AC666C5AB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65820" y="3708351"/>
                  <a:ext cx="13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AB8083E-8323-F34F-8B09-FE714847E6CC}"/>
                    </a:ext>
                  </a:extLst>
                </p14:cNvPr>
                <p14:cNvContentPartPr/>
                <p14:nvPr/>
              </p14:nvContentPartPr>
              <p14:xfrm>
                <a:off x="7029820" y="3746151"/>
                <a:ext cx="212040" cy="168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AB8083E-8323-F34F-8B09-FE714847E6C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22260" y="373895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EDF259F-70F0-5544-8050-29E528AEA185}"/>
                    </a:ext>
                  </a:extLst>
                </p14:cNvPr>
                <p14:cNvContentPartPr/>
                <p14:nvPr/>
              </p14:nvContentPartPr>
              <p14:xfrm>
                <a:off x="7372180" y="3821031"/>
                <a:ext cx="118800" cy="236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EDF259F-70F0-5544-8050-29E528AEA18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64620" y="3813471"/>
                  <a:ext cx="13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A359771-13D9-D546-9994-8D6799606A14}"/>
                    </a:ext>
                  </a:extLst>
                </p14:cNvPr>
                <p14:cNvContentPartPr/>
                <p14:nvPr/>
              </p14:nvContentPartPr>
              <p14:xfrm>
                <a:off x="8586100" y="3721311"/>
                <a:ext cx="180720" cy="243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A359771-13D9-D546-9994-8D6799606A1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78540" y="3713751"/>
                  <a:ext cx="195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B7ABD9D-4D9A-F846-9C6D-3E550731D003}"/>
                    </a:ext>
                  </a:extLst>
                </p14:cNvPr>
                <p14:cNvContentPartPr/>
                <p14:nvPr/>
              </p14:nvContentPartPr>
              <p14:xfrm>
                <a:off x="8604820" y="3733911"/>
                <a:ext cx="261720" cy="205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B7ABD9D-4D9A-F846-9C6D-3E550731D00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97260" y="3726351"/>
                  <a:ext cx="27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C7D8E38-46D7-5847-A265-DAB595882493}"/>
                    </a:ext>
                  </a:extLst>
                </p14:cNvPr>
                <p14:cNvContentPartPr/>
                <p14:nvPr/>
              </p14:nvContentPartPr>
              <p14:xfrm>
                <a:off x="8984620" y="3914271"/>
                <a:ext cx="205920" cy="155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C7D8E38-46D7-5847-A265-DAB5958824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77060" y="3906711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5038D60-BBC2-A841-90C2-92A3C11D9D14}"/>
                    </a:ext>
                  </a:extLst>
                </p14:cNvPr>
                <p14:cNvContentPartPr/>
                <p14:nvPr/>
              </p14:nvContentPartPr>
              <p14:xfrm>
                <a:off x="9158860" y="3976551"/>
                <a:ext cx="50040" cy="131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5038D60-BBC2-A841-90C2-92A3C11D9D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51300" y="3968991"/>
                  <a:ext cx="6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0E9B7DE-AE1F-FC4A-AF21-B6D04788EA24}"/>
                    </a:ext>
                  </a:extLst>
                </p14:cNvPr>
                <p14:cNvContentPartPr/>
                <p14:nvPr/>
              </p14:nvContentPartPr>
              <p14:xfrm>
                <a:off x="8343100" y="4263111"/>
                <a:ext cx="186480" cy="118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0E9B7DE-AE1F-FC4A-AF21-B6D04788EA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35540" y="4255551"/>
                  <a:ext cx="20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3D68CAE-67CE-1B40-B61E-546A63D3BFC9}"/>
                    </a:ext>
                  </a:extLst>
                </p14:cNvPr>
                <p14:cNvContentPartPr/>
                <p14:nvPr/>
              </p14:nvContentPartPr>
              <p14:xfrm>
                <a:off x="8760340" y="5912631"/>
                <a:ext cx="37800" cy="12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3D68CAE-67CE-1B40-B61E-546A63D3BF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52780" y="59054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40D5176-0E16-8D45-926A-7816A45AA67B}"/>
                    </a:ext>
                  </a:extLst>
                </p14:cNvPr>
                <p14:cNvContentPartPr/>
                <p14:nvPr/>
              </p14:nvContentPartPr>
              <p14:xfrm>
                <a:off x="8747740" y="5931351"/>
                <a:ext cx="12960" cy="6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40D5176-0E16-8D45-926A-7816A45AA6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40180" y="59237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125F8DE-4945-6C45-ADB0-AB28144B43C0}"/>
                    </a:ext>
                  </a:extLst>
                </p14:cNvPr>
                <p14:cNvContentPartPr/>
                <p14:nvPr/>
              </p14:nvContentPartPr>
              <p14:xfrm>
                <a:off x="8716780" y="5875551"/>
                <a:ext cx="173880" cy="143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125F8DE-4945-6C45-ADB0-AB28144B43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09220" y="5867991"/>
                  <a:ext cx="189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FA06DEE-B0C3-264D-952D-003FE839F390}"/>
                    </a:ext>
                  </a:extLst>
                </p14:cNvPr>
                <p14:cNvContentPartPr/>
                <p14:nvPr/>
              </p14:nvContentPartPr>
              <p14:xfrm>
                <a:off x="7147900" y="4250511"/>
                <a:ext cx="93600" cy="7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FA06DEE-B0C3-264D-952D-003FE839F39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40340" y="4242951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1DC4149-9769-1040-9786-75F3621C678C}"/>
                    </a:ext>
                  </a:extLst>
                </p14:cNvPr>
                <p14:cNvContentPartPr/>
                <p14:nvPr/>
              </p14:nvContentPartPr>
              <p14:xfrm>
                <a:off x="7440580" y="5813271"/>
                <a:ext cx="112320" cy="87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1DC4149-9769-1040-9786-75F3621C67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3020" y="580571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8999A8B-CE45-6F44-A99F-605FB3EBC52D}"/>
                    </a:ext>
                  </a:extLst>
                </p14:cNvPr>
                <p14:cNvContentPartPr/>
                <p14:nvPr/>
              </p14:nvContentPartPr>
              <p14:xfrm>
                <a:off x="4676500" y="4244391"/>
                <a:ext cx="105480" cy="124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8999A8B-CE45-6F44-A99F-605FB3EBC5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68940" y="4236831"/>
                  <a:ext cx="120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2C23AC3-9C10-E542-AC42-4E3A692F41E9}"/>
                    </a:ext>
                  </a:extLst>
                </p14:cNvPr>
                <p14:cNvContentPartPr/>
                <p14:nvPr/>
              </p14:nvContentPartPr>
              <p14:xfrm>
                <a:off x="5983660" y="4244391"/>
                <a:ext cx="131040" cy="106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2C23AC3-9C10-E542-AC42-4E3A692F41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76100" y="423683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96F9E3B-0B14-FA4A-90B5-4B1D200BD98F}"/>
                    </a:ext>
                  </a:extLst>
                </p14:cNvPr>
                <p14:cNvContentPartPr/>
                <p14:nvPr/>
              </p14:nvContentPartPr>
              <p14:xfrm>
                <a:off x="4670020" y="5881671"/>
                <a:ext cx="174600" cy="112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96F9E3B-0B14-FA4A-90B5-4B1D200BD98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62820" y="5874111"/>
                  <a:ext cx="18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E95FF14-FFB3-1449-A2C9-8B96F235E65B}"/>
                    </a:ext>
                  </a:extLst>
                </p14:cNvPr>
                <p14:cNvContentPartPr/>
                <p14:nvPr/>
              </p14:nvContentPartPr>
              <p14:xfrm>
                <a:off x="6064660" y="5856831"/>
                <a:ext cx="137160" cy="112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E95FF14-FFB3-1449-A2C9-8B96F235E6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57100" y="584927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D39B6F9-6019-3248-BEE0-EF7A6D681B0F}"/>
                    </a:ext>
                  </a:extLst>
                </p14:cNvPr>
                <p14:cNvContentPartPr/>
                <p14:nvPr/>
              </p14:nvContentPartPr>
              <p14:xfrm>
                <a:off x="4707460" y="4375071"/>
                <a:ext cx="1369800" cy="1587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D39B6F9-6019-3248-BEE0-EF7A6D681B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99900" y="4367511"/>
                  <a:ext cx="138492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EEAD0F5-E9F0-A64A-8192-568D411FE7C2}"/>
                    </a:ext>
                  </a:extLst>
                </p14:cNvPr>
                <p14:cNvContentPartPr/>
                <p14:nvPr/>
              </p14:nvContentPartPr>
              <p14:xfrm>
                <a:off x="6033700" y="4287951"/>
                <a:ext cx="1506960" cy="1494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EEAD0F5-E9F0-A64A-8192-568D411FE7C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26140" y="4280391"/>
                  <a:ext cx="1522080" cy="15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B965283-2E84-A641-B94F-A286CE9E561C}"/>
                    </a:ext>
                  </a:extLst>
                </p14:cNvPr>
                <p14:cNvContentPartPr/>
                <p14:nvPr/>
              </p14:nvContentPartPr>
              <p14:xfrm>
                <a:off x="6201820" y="4350231"/>
                <a:ext cx="1027440" cy="1662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B965283-2E84-A641-B94F-A286CE9E56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94260" y="4342671"/>
                  <a:ext cx="1042560" cy="16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D69DA42-8B7C-0C48-8858-70D21AC211F7}"/>
                    </a:ext>
                  </a:extLst>
                </p14:cNvPr>
                <p14:cNvContentPartPr/>
                <p14:nvPr/>
              </p14:nvContentPartPr>
              <p14:xfrm>
                <a:off x="7216300" y="4368951"/>
                <a:ext cx="1712520" cy="15008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D69DA42-8B7C-0C48-8858-70D21AC211F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08740" y="4361391"/>
                  <a:ext cx="172728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95D4B08-51B4-5B49-A287-C4B75842CB91}"/>
                    </a:ext>
                  </a:extLst>
                </p14:cNvPr>
                <p14:cNvContentPartPr/>
                <p14:nvPr/>
              </p14:nvContentPartPr>
              <p14:xfrm>
                <a:off x="7285060" y="4318911"/>
                <a:ext cx="1233000" cy="1724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95D4B08-51B4-5B49-A287-C4B75842CB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277500" y="4311351"/>
                  <a:ext cx="1248120" cy="17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1EAB352-B9C3-7540-AD43-EF7B5F076474}"/>
                    </a:ext>
                  </a:extLst>
                </p14:cNvPr>
                <p14:cNvContentPartPr/>
                <p14:nvPr/>
              </p14:nvContentPartPr>
              <p14:xfrm>
                <a:off x="8455420" y="4356351"/>
                <a:ext cx="299160" cy="1625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1EAB352-B9C3-7540-AD43-EF7B5F07647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47860" y="4348791"/>
                  <a:ext cx="31428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60CD8C7-E92B-8443-868F-50CBCDE6A3B9}"/>
                    </a:ext>
                  </a:extLst>
                </p14:cNvPr>
                <p14:cNvContentPartPr/>
                <p14:nvPr/>
              </p14:nvContentPartPr>
              <p14:xfrm>
                <a:off x="4775860" y="4350231"/>
                <a:ext cx="37800" cy="37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60CD8C7-E92B-8443-868F-50CBCDE6A3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8660" y="43426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69B45D3-97DE-494F-B5AA-CEE1EF467B12}"/>
                    </a:ext>
                  </a:extLst>
                </p14:cNvPr>
                <p14:cNvContentPartPr/>
                <p14:nvPr/>
              </p14:nvContentPartPr>
              <p14:xfrm>
                <a:off x="4738780" y="4387671"/>
                <a:ext cx="1407240" cy="1600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69B45D3-97DE-494F-B5AA-CEE1EF467B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31220" y="4380111"/>
                  <a:ext cx="1422360" cy="161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FE353846-6DF2-094D-ABBB-A1FA1AEF1422}"/>
              </a:ext>
            </a:extLst>
          </p:cNvPr>
          <p:cNvGrpSpPr/>
          <p:nvPr/>
        </p:nvGrpSpPr>
        <p:grpSpPr>
          <a:xfrm>
            <a:off x="803980" y="4007871"/>
            <a:ext cx="3116880" cy="734760"/>
            <a:chOff x="803980" y="4007871"/>
            <a:chExt cx="311688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8E028D9-A954-204C-BE0E-E3613205BA3A}"/>
                    </a:ext>
                  </a:extLst>
                </p14:cNvPr>
                <p14:cNvContentPartPr/>
                <p14:nvPr/>
              </p14:nvContentPartPr>
              <p14:xfrm>
                <a:off x="803980" y="4157271"/>
                <a:ext cx="442440" cy="5785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8E028D9-A954-204C-BE0E-E3613205BA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6780" y="4149711"/>
                  <a:ext cx="45756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E55CA01-0586-7147-ADA7-EDDDB71ABA9F}"/>
                    </a:ext>
                  </a:extLst>
                </p14:cNvPr>
                <p14:cNvContentPartPr/>
                <p14:nvPr/>
              </p14:nvContentPartPr>
              <p14:xfrm>
                <a:off x="1059220" y="4431231"/>
                <a:ext cx="193320" cy="62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E55CA01-0586-7147-ADA7-EDDDB71ABA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52020" y="442367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997028C-7A32-7645-8382-7BCB704F1327}"/>
                    </a:ext>
                  </a:extLst>
                </p14:cNvPr>
                <p14:cNvContentPartPr/>
                <p14:nvPr/>
              </p14:nvContentPartPr>
              <p14:xfrm>
                <a:off x="1183780" y="4007871"/>
                <a:ext cx="87480" cy="87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997028C-7A32-7645-8382-7BCB704F132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6220" y="400031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BB7258C-21A2-244F-9500-3EF7A753CA0D}"/>
                    </a:ext>
                  </a:extLst>
                </p14:cNvPr>
                <p14:cNvContentPartPr/>
                <p14:nvPr/>
              </p14:nvContentPartPr>
              <p14:xfrm>
                <a:off x="1401940" y="4418631"/>
                <a:ext cx="168480" cy="31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BB7258C-21A2-244F-9500-3EF7A753CA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394380" y="44110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260F7CA-BA0A-1348-81AC-56F1DEA58B10}"/>
                    </a:ext>
                  </a:extLst>
                </p14:cNvPr>
                <p14:cNvContentPartPr/>
                <p14:nvPr/>
              </p14:nvContentPartPr>
              <p14:xfrm>
                <a:off x="1800820" y="4194711"/>
                <a:ext cx="416880" cy="249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260F7CA-BA0A-1348-81AC-56F1DEA58B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93260" y="4187151"/>
                  <a:ext cx="432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0DCB517-F6A7-4647-B934-5C3D1E89775C}"/>
                    </a:ext>
                  </a:extLst>
                </p14:cNvPr>
                <p14:cNvContentPartPr/>
                <p14:nvPr/>
              </p14:nvContentPartPr>
              <p14:xfrm>
                <a:off x="2080540" y="4493511"/>
                <a:ext cx="168480" cy="1436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0DCB517-F6A7-4647-B934-5C3D1E8977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72980" y="448595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A352E7A-9097-7D47-8D67-C9F330DC1BE6}"/>
                    </a:ext>
                  </a:extLst>
                </p14:cNvPr>
                <p14:cNvContentPartPr/>
                <p14:nvPr/>
              </p14:nvContentPartPr>
              <p14:xfrm>
                <a:off x="2559700" y="4194711"/>
                <a:ext cx="155880" cy="106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A352E7A-9097-7D47-8D67-C9F330DC1B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52140" y="418715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06F415C-D8A1-F542-801D-920A7B1C9058}"/>
                    </a:ext>
                  </a:extLst>
                </p14:cNvPr>
                <p14:cNvContentPartPr/>
                <p14:nvPr/>
              </p14:nvContentPartPr>
              <p14:xfrm>
                <a:off x="2478700" y="4400631"/>
                <a:ext cx="461160" cy="267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06F415C-D8A1-F542-801D-920A7B1C90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71140" y="4393071"/>
                  <a:ext cx="476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768E56F-B753-B24A-A598-8E1AB2DBAE26}"/>
                    </a:ext>
                  </a:extLst>
                </p14:cNvPr>
                <p14:cNvContentPartPr/>
                <p14:nvPr/>
              </p14:nvContentPartPr>
              <p14:xfrm>
                <a:off x="3076300" y="4269231"/>
                <a:ext cx="43920" cy="50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768E56F-B753-B24A-A598-8E1AB2DBAE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69100" y="426167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CFA1CAF-F590-8A4E-BFA8-6305427D2F42}"/>
                    </a:ext>
                  </a:extLst>
                </p14:cNvPr>
                <p14:cNvContentPartPr/>
                <p14:nvPr/>
              </p14:nvContentPartPr>
              <p14:xfrm>
                <a:off x="3300580" y="4318911"/>
                <a:ext cx="81360" cy="50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CFA1CAF-F590-8A4E-BFA8-6305427D2F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93020" y="431135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4D79765-FD98-DA4F-9AFE-DE75114ECC67}"/>
                    </a:ext>
                  </a:extLst>
                </p14:cNvPr>
                <p14:cNvContentPartPr/>
                <p14:nvPr/>
              </p14:nvContentPartPr>
              <p14:xfrm>
                <a:off x="3195460" y="4474791"/>
                <a:ext cx="179640" cy="218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4D79765-FD98-DA4F-9AFE-DE75114ECC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87900" y="4467231"/>
                  <a:ext cx="194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DB9EF18-4BCA-954C-A023-BABA570C8AC8}"/>
                    </a:ext>
                  </a:extLst>
                </p14:cNvPr>
                <p14:cNvContentPartPr/>
                <p14:nvPr/>
              </p14:nvContentPartPr>
              <p14:xfrm>
                <a:off x="3543220" y="4344111"/>
                <a:ext cx="261720" cy="129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DB9EF18-4BCA-954C-A023-BABA570C8AC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35660" y="4336551"/>
                  <a:ext cx="27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513A9CD-779A-1945-989C-B380E274C858}"/>
                    </a:ext>
                  </a:extLst>
                </p14:cNvPr>
                <p14:cNvContentPartPr/>
                <p14:nvPr/>
              </p14:nvContentPartPr>
              <p14:xfrm>
                <a:off x="3705220" y="4294071"/>
                <a:ext cx="31320" cy="167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513A9CD-779A-1945-989C-B380E274C8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97660" y="4286511"/>
                  <a:ext cx="4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608EACB-C00D-1145-B886-C4F80E8906C0}"/>
                    </a:ext>
                  </a:extLst>
                </p14:cNvPr>
                <p14:cNvContentPartPr/>
                <p14:nvPr/>
              </p14:nvContentPartPr>
              <p14:xfrm>
                <a:off x="3618100" y="4306671"/>
                <a:ext cx="302760" cy="243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608EACB-C00D-1145-B886-C4F80E8906C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10540" y="4299111"/>
                  <a:ext cx="317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A23E724-94ED-7645-9D1C-9F0599A70016}"/>
                    </a:ext>
                  </a:extLst>
                </p14:cNvPr>
                <p14:cNvContentPartPr/>
                <p14:nvPr/>
              </p14:nvContentPartPr>
              <p14:xfrm>
                <a:off x="3699100" y="4580631"/>
                <a:ext cx="50040" cy="100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A23E724-94ED-7645-9D1C-9F0599A7001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1540" y="4573071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8BE2F90-655C-1243-83B6-08C35DC2ECBE}"/>
                    </a:ext>
                  </a:extLst>
                </p14:cNvPr>
                <p14:cNvContentPartPr/>
                <p14:nvPr/>
              </p14:nvContentPartPr>
              <p14:xfrm>
                <a:off x="3873340" y="4692591"/>
                <a:ext cx="37800" cy="50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8BE2F90-655C-1243-83B6-08C35DC2EC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65780" y="468503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E5C6804-8678-4D4E-AA5B-EA8BCEDA79BE}"/>
              </a:ext>
            </a:extLst>
          </p:cNvPr>
          <p:cNvGrpSpPr/>
          <p:nvPr/>
        </p:nvGrpSpPr>
        <p:grpSpPr>
          <a:xfrm>
            <a:off x="760420" y="4947831"/>
            <a:ext cx="610920" cy="678240"/>
            <a:chOff x="760420" y="4947831"/>
            <a:chExt cx="61092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D86F046-2D34-2F4D-9B26-24C36BCB2D1D}"/>
                    </a:ext>
                  </a:extLst>
                </p14:cNvPr>
                <p14:cNvContentPartPr/>
                <p14:nvPr/>
              </p14:nvContentPartPr>
              <p14:xfrm>
                <a:off x="854020" y="4947831"/>
                <a:ext cx="56520" cy="626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D86F046-2D34-2F4D-9B26-24C36BCB2D1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6460" y="494027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AC8C2BE-49EB-7346-8E95-157EBE5A8C70}"/>
                    </a:ext>
                  </a:extLst>
                </p14:cNvPr>
                <p14:cNvContentPartPr/>
                <p14:nvPr/>
              </p14:nvContentPartPr>
              <p14:xfrm>
                <a:off x="760420" y="5034951"/>
                <a:ext cx="305280" cy="398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AC8C2BE-49EB-7346-8E95-157EBE5A8C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3220" y="5027391"/>
                  <a:ext cx="320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0E46AB5-0005-2249-AE9F-C4EDEBEB7774}"/>
                    </a:ext>
                  </a:extLst>
                </p14:cNvPr>
                <p14:cNvContentPartPr/>
                <p14:nvPr/>
              </p14:nvContentPartPr>
              <p14:xfrm>
                <a:off x="1146700" y="4966551"/>
                <a:ext cx="31320" cy="813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0E46AB5-0005-2249-AE9F-C4EDEBEB77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39140" y="495899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139633B-4287-604D-B58F-C8CE575E1235}"/>
                    </a:ext>
                  </a:extLst>
                </p14:cNvPr>
                <p14:cNvContentPartPr/>
                <p14:nvPr/>
              </p14:nvContentPartPr>
              <p14:xfrm>
                <a:off x="1040860" y="5072391"/>
                <a:ext cx="330480" cy="2865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139633B-4287-604D-B58F-C8CE575E12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3300" y="5064831"/>
                  <a:ext cx="345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4599189-DD82-B145-9FBC-3845CED652CE}"/>
                    </a:ext>
                  </a:extLst>
                </p14:cNvPr>
                <p14:cNvContentPartPr/>
                <p14:nvPr/>
              </p14:nvContentPartPr>
              <p14:xfrm>
                <a:off x="1158940" y="5339871"/>
                <a:ext cx="162360" cy="286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4599189-DD82-B145-9FBC-3845CED652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1380" y="5332671"/>
                  <a:ext cx="1771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D3A5E91A-0D67-D740-8F61-C4BD18D2289F}"/>
              </a:ext>
            </a:extLst>
          </p:cNvPr>
          <p:cNvGrpSpPr/>
          <p:nvPr/>
        </p:nvGrpSpPr>
        <p:grpSpPr>
          <a:xfrm>
            <a:off x="1650700" y="4941711"/>
            <a:ext cx="268200" cy="448560"/>
            <a:chOff x="1650700" y="4941711"/>
            <a:chExt cx="2682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1E126C8-0776-8B40-994B-CD6F6D0919D7}"/>
                    </a:ext>
                  </a:extLst>
                </p14:cNvPr>
                <p14:cNvContentPartPr/>
                <p14:nvPr/>
              </p14:nvContentPartPr>
              <p14:xfrm>
                <a:off x="1650700" y="4941711"/>
                <a:ext cx="87480" cy="106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1E126C8-0776-8B40-994B-CD6F6D0919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643140" y="4934151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13D16BE-D609-E24C-84C5-ABA80467F039}"/>
                    </a:ext>
                  </a:extLst>
                </p14:cNvPr>
                <p14:cNvContentPartPr/>
                <p14:nvPr/>
              </p14:nvContentPartPr>
              <p14:xfrm>
                <a:off x="1706860" y="4966551"/>
                <a:ext cx="106200" cy="1623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13D16BE-D609-E24C-84C5-ABA80467F0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99300" y="495899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68D858C-4188-1A49-BC5F-278CAEF3156D}"/>
                    </a:ext>
                  </a:extLst>
                </p14:cNvPr>
                <p14:cNvContentPartPr/>
                <p14:nvPr/>
              </p14:nvContentPartPr>
              <p14:xfrm>
                <a:off x="1669420" y="5172111"/>
                <a:ext cx="249480" cy="2181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68D858C-4188-1A49-BC5F-278CAEF3156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61860" y="5164551"/>
                  <a:ext cx="2646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87D44BC-ABA1-884C-87D0-738046EF7A6E}"/>
              </a:ext>
            </a:extLst>
          </p:cNvPr>
          <p:cNvGrpSpPr/>
          <p:nvPr/>
        </p:nvGrpSpPr>
        <p:grpSpPr>
          <a:xfrm>
            <a:off x="2236780" y="5059791"/>
            <a:ext cx="261000" cy="311760"/>
            <a:chOff x="2236780" y="5059791"/>
            <a:chExt cx="2610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7D572C8-8064-B142-A9B5-6BC31E8DD64C}"/>
                    </a:ext>
                  </a:extLst>
                </p14:cNvPr>
                <p14:cNvContentPartPr/>
                <p14:nvPr/>
              </p14:nvContentPartPr>
              <p14:xfrm>
                <a:off x="2323180" y="5059791"/>
                <a:ext cx="68760" cy="93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7D572C8-8064-B142-A9B5-6BC31E8DD64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15620" y="505223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7F2C60D-5494-5E44-83B1-03235F61911C}"/>
                    </a:ext>
                  </a:extLst>
                </p14:cNvPr>
                <p14:cNvContentPartPr/>
                <p14:nvPr/>
              </p14:nvContentPartPr>
              <p14:xfrm>
                <a:off x="2236780" y="5246631"/>
                <a:ext cx="261000" cy="1249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7F2C60D-5494-5E44-83B1-03235F61911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29220" y="5239071"/>
                  <a:ext cx="2761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86EA437E-0815-EA4B-AC9A-D79D68389837}"/>
              </a:ext>
            </a:extLst>
          </p:cNvPr>
          <p:cNvGrpSpPr/>
          <p:nvPr/>
        </p:nvGrpSpPr>
        <p:grpSpPr>
          <a:xfrm>
            <a:off x="2765260" y="5072391"/>
            <a:ext cx="728640" cy="405000"/>
            <a:chOff x="2765260" y="5072391"/>
            <a:chExt cx="7286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F7F15D4-8F0A-4C4F-BE2E-21F1C49E0791}"/>
                    </a:ext>
                  </a:extLst>
                </p14:cNvPr>
                <p14:cNvContentPartPr/>
                <p14:nvPr/>
              </p14:nvContentPartPr>
              <p14:xfrm>
                <a:off x="2846260" y="5134671"/>
                <a:ext cx="274320" cy="112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F7F15D4-8F0A-4C4F-BE2E-21F1C49E079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38700" y="5127111"/>
                  <a:ext cx="289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3F913EB-4535-3F4F-9101-5A7AE2A1D4E3}"/>
                    </a:ext>
                  </a:extLst>
                </p14:cNvPr>
                <p14:cNvContentPartPr/>
                <p14:nvPr/>
              </p14:nvContentPartPr>
              <p14:xfrm>
                <a:off x="2958220" y="5072391"/>
                <a:ext cx="62640" cy="180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3F913EB-4535-3F4F-9101-5A7AE2A1D4E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50660" y="5064831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B7DA62C-4745-CE43-BBD7-13C1AB7CD5C7}"/>
                    </a:ext>
                  </a:extLst>
                </p14:cNvPr>
                <p14:cNvContentPartPr/>
                <p14:nvPr/>
              </p14:nvContentPartPr>
              <p14:xfrm>
                <a:off x="2765260" y="5190471"/>
                <a:ext cx="454680" cy="255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B7DA62C-4745-CE43-BBD7-13C1AB7CD5C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57700" y="5183271"/>
                  <a:ext cx="469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0A1312FF-D7FF-9442-833D-C1B2F45B4F9E}"/>
                    </a:ext>
                  </a:extLst>
                </p14:cNvPr>
                <p14:cNvContentPartPr/>
                <p14:nvPr/>
              </p14:nvContentPartPr>
              <p14:xfrm>
                <a:off x="3387700" y="5408631"/>
                <a:ext cx="106200" cy="68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0A1312FF-D7FF-9442-833D-C1B2F45B4F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380140" y="540107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8F303260-9462-C44E-8E53-8F45EF610CE0}"/>
                  </a:ext>
                </a:extLst>
              </p14:cNvPr>
              <p14:cNvContentPartPr/>
              <p14:nvPr/>
            </p14:nvContentPartPr>
            <p14:xfrm>
              <a:off x="3813940" y="5443911"/>
              <a:ext cx="47520" cy="147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8F303260-9462-C44E-8E53-8F45EF610CE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806380" y="5436351"/>
                <a:ext cx="626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B2778E7-0AF4-534A-A7AA-6D8CD4567AC5}"/>
                  </a:ext>
                </a:extLst>
              </p14:cNvPr>
              <p14:cNvContentPartPr/>
              <p14:nvPr/>
            </p14:nvContentPartPr>
            <p14:xfrm>
              <a:off x="923140" y="6105951"/>
              <a:ext cx="416880" cy="4298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B2778E7-0AF4-534A-A7AA-6D8CD4567AC5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15580" y="6098391"/>
                <a:ext cx="432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36125C1F-ACF2-8544-9C38-99438292AB75}"/>
                  </a:ext>
                </a:extLst>
              </p14:cNvPr>
              <p14:cNvContentPartPr/>
              <p14:nvPr/>
            </p14:nvContentPartPr>
            <p14:xfrm>
              <a:off x="1619740" y="5993631"/>
              <a:ext cx="678960" cy="427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36125C1F-ACF2-8544-9C38-99438292AB7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612180" y="5986071"/>
                <a:ext cx="69408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2EEAAD71-3C20-4244-92EE-DDCCB59BC665}"/>
                  </a:ext>
                </a:extLst>
              </p14:cNvPr>
              <p14:cNvContentPartPr/>
              <p14:nvPr/>
            </p14:nvContentPartPr>
            <p14:xfrm>
              <a:off x="2621260" y="6174351"/>
              <a:ext cx="32040" cy="500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2EEAAD71-3C20-4244-92EE-DDCCB59BC66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613700" y="6166791"/>
                <a:ext cx="471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10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E879858-05C8-E04C-9DAC-E0AEAED0FB71}"/>
              </a:ext>
            </a:extLst>
          </p:cNvPr>
          <p:cNvGrpSpPr/>
          <p:nvPr/>
        </p:nvGrpSpPr>
        <p:grpSpPr>
          <a:xfrm>
            <a:off x="844614" y="466284"/>
            <a:ext cx="928440" cy="552960"/>
            <a:chOff x="844614" y="466284"/>
            <a:chExt cx="92844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B744EA5-896F-5644-B07F-F31448C49F0E}"/>
                    </a:ext>
                  </a:extLst>
                </p14:cNvPr>
                <p14:cNvContentPartPr/>
                <p14:nvPr/>
              </p14:nvContentPartPr>
              <p14:xfrm>
                <a:off x="909414" y="466284"/>
                <a:ext cx="9360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B744EA5-896F-5644-B07F-F31448C49F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214" y="458724"/>
                  <a:ext cx="108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4ADF0DD-7FD8-C44A-8CAB-3A49C5BEF707}"/>
                    </a:ext>
                  </a:extLst>
                </p14:cNvPr>
                <p14:cNvContentPartPr/>
                <p14:nvPr/>
              </p14:nvContentPartPr>
              <p14:xfrm>
                <a:off x="844614" y="646284"/>
                <a:ext cx="288720" cy="372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4ADF0DD-7FD8-C44A-8CAB-3A49C5BEF7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7054" y="638724"/>
                  <a:ext cx="3038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A535331-D5C9-C347-96E9-224C1F225EF6}"/>
                    </a:ext>
                  </a:extLst>
                </p14:cNvPr>
                <p14:cNvContentPartPr/>
                <p14:nvPr/>
              </p14:nvContentPartPr>
              <p14:xfrm>
                <a:off x="1356894" y="671124"/>
                <a:ext cx="6876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A535331-D5C9-C347-96E9-224C1F225E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9334" y="663564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018B9A-65C2-4245-B11D-838B4DEE4310}"/>
                    </a:ext>
                  </a:extLst>
                </p14:cNvPr>
                <p14:cNvContentPartPr/>
                <p14:nvPr/>
              </p14:nvContentPartPr>
              <p14:xfrm>
                <a:off x="1294614" y="596604"/>
                <a:ext cx="478440" cy="39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018B9A-65C2-4245-B11D-838B4DEE43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7054" y="589044"/>
                  <a:ext cx="493560" cy="41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90643D2-4F20-AB48-9BA1-BA14793F37A1}"/>
                  </a:ext>
                </a:extLst>
              </p14:cNvPr>
              <p14:cNvContentPartPr/>
              <p14:nvPr/>
            </p14:nvContentPartPr>
            <p14:xfrm>
              <a:off x="2095974" y="919524"/>
              <a:ext cx="31320" cy="12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90643D2-4F20-AB48-9BA1-BA14793F37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8414" y="911964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29686C1-6584-6F43-83C3-EBC4A321C6F6}"/>
                  </a:ext>
                </a:extLst>
              </p14:cNvPr>
              <p14:cNvContentPartPr/>
              <p14:nvPr/>
            </p14:nvContentPartPr>
            <p14:xfrm>
              <a:off x="2120814" y="1037604"/>
              <a:ext cx="25200" cy="24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29686C1-6584-6F43-83C3-EBC4A321C6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3254" y="1030044"/>
                <a:ext cx="403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6A52501B-983E-4547-8D23-F7BC36D02841}"/>
              </a:ext>
            </a:extLst>
          </p:cNvPr>
          <p:cNvGrpSpPr/>
          <p:nvPr/>
        </p:nvGrpSpPr>
        <p:grpSpPr>
          <a:xfrm>
            <a:off x="2766654" y="540804"/>
            <a:ext cx="379440" cy="391680"/>
            <a:chOff x="2766654" y="540804"/>
            <a:chExt cx="37944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A7606F9-68E7-C04D-AF98-CB0A34BEDF6A}"/>
                    </a:ext>
                  </a:extLst>
                </p14:cNvPr>
                <p14:cNvContentPartPr/>
                <p14:nvPr/>
              </p14:nvContentPartPr>
              <p14:xfrm>
                <a:off x="2766654" y="540804"/>
                <a:ext cx="279720" cy="391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A7606F9-68E7-C04D-AF98-CB0A34BEDF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9094" y="533244"/>
                  <a:ext cx="294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07D2013-B768-1647-9B74-38BB687EF275}"/>
                    </a:ext>
                  </a:extLst>
                </p14:cNvPr>
                <p14:cNvContentPartPr/>
                <p14:nvPr/>
              </p14:nvContentPartPr>
              <p14:xfrm>
                <a:off x="2934414" y="776604"/>
                <a:ext cx="211680" cy="37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07D2013-B768-1647-9B74-38BB687EF2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6854" y="769044"/>
                  <a:ext cx="22644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E52A81E-1FC2-024A-A7A3-F40E734C8554}"/>
                  </a:ext>
                </a:extLst>
              </p14:cNvPr>
              <p14:cNvContentPartPr/>
              <p14:nvPr/>
            </p14:nvContentPartPr>
            <p14:xfrm>
              <a:off x="3505734" y="671124"/>
              <a:ext cx="130680" cy="19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E52A81E-1FC2-024A-A7A3-F40E734C85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8174" y="663564"/>
                <a:ext cx="145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FFF0C0F-635F-E942-B203-9AB9A45F707E}"/>
                  </a:ext>
                </a:extLst>
              </p14:cNvPr>
              <p14:cNvContentPartPr/>
              <p14:nvPr/>
            </p14:nvContentPartPr>
            <p14:xfrm>
              <a:off x="3493494" y="814044"/>
              <a:ext cx="180360" cy="378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FFF0C0F-635F-E942-B203-9AB9A45F70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934" y="806484"/>
                <a:ext cx="195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D84F05F-C39E-5344-8418-5CB665CB1112}"/>
                  </a:ext>
                </a:extLst>
              </p14:cNvPr>
              <p14:cNvContentPartPr/>
              <p14:nvPr/>
            </p14:nvContentPartPr>
            <p14:xfrm>
              <a:off x="3941334" y="577884"/>
              <a:ext cx="86760" cy="286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D84F05F-C39E-5344-8418-5CB665CB11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33774" y="570324"/>
                <a:ext cx="1015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31AEB3-A442-4A49-B20B-6483349EBA0C}"/>
              </a:ext>
            </a:extLst>
          </p:cNvPr>
          <p:cNvGrpSpPr/>
          <p:nvPr/>
        </p:nvGrpSpPr>
        <p:grpSpPr>
          <a:xfrm>
            <a:off x="4307094" y="515964"/>
            <a:ext cx="410040" cy="348120"/>
            <a:chOff x="4307094" y="515964"/>
            <a:chExt cx="4100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6AEA430-8FA5-9C4B-9A81-76E80B37E0B4}"/>
                    </a:ext>
                  </a:extLst>
                </p14:cNvPr>
                <p14:cNvContentPartPr/>
                <p14:nvPr/>
              </p14:nvContentPartPr>
              <p14:xfrm>
                <a:off x="4307094" y="515964"/>
                <a:ext cx="261360" cy="304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6AEA430-8FA5-9C4B-9A81-76E80B37E0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99534" y="508404"/>
                  <a:ext cx="276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447C73-3553-3240-A1F2-56FA46489802}"/>
                    </a:ext>
                  </a:extLst>
                </p14:cNvPr>
                <p14:cNvContentPartPr/>
                <p14:nvPr/>
              </p14:nvContentPartPr>
              <p14:xfrm>
                <a:off x="4685814" y="795324"/>
                <a:ext cx="31320" cy="68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447C73-3553-3240-A1F2-56FA464898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78254" y="787764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2119A5-1DFA-BA4C-8713-40E2415B2353}"/>
              </a:ext>
            </a:extLst>
          </p:cNvPr>
          <p:cNvGrpSpPr/>
          <p:nvPr/>
        </p:nvGrpSpPr>
        <p:grpSpPr>
          <a:xfrm>
            <a:off x="5058414" y="491124"/>
            <a:ext cx="199080" cy="310680"/>
            <a:chOff x="5058414" y="491124"/>
            <a:chExt cx="19908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8D9640E-3D5C-3745-ABDE-B0F3ACD0800B}"/>
                    </a:ext>
                  </a:extLst>
                </p14:cNvPr>
                <p14:cNvContentPartPr/>
                <p14:nvPr/>
              </p14:nvContentPartPr>
              <p14:xfrm>
                <a:off x="5095854" y="491124"/>
                <a:ext cx="118440" cy="25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8D9640E-3D5C-3745-ABDE-B0F3ACD080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8294" y="483564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0BE3CE2-A41C-EB40-AC55-E72CD4B1B68F}"/>
                    </a:ext>
                  </a:extLst>
                </p14:cNvPr>
                <p14:cNvContentPartPr/>
                <p14:nvPr/>
              </p14:nvContentPartPr>
              <p14:xfrm>
                <a:off x="5058414" y="596604"/>
                <a:ext cx="174240" cy="205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0BE3CE2-A41C-EB40-AC55-E72CD4B1B6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1214" y="589044"/>
                  <a:ext cx="189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C9F3D35-D219-2749-AF62-0004DBEBBC2D}"/>
                    </a:ext>
                  </a:extLst>
                </p14:cNvPr>
                <p14:cNvContentPartPr/>
                <p14:nvPr/>
              </p14:nvContentPartPr>
              <p14:xfrm>
                <a:off x="5132934" y="665004"/>
                <a:ext cx="124560" cy="12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C9F3D35-D219-2749-AF62-0004DBEBBC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5734" y="657444"/>
                  <a:ext cx="1396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E3212C2-EDDB-B74A-9CAC-39DA78A8FB08}"/>
                  </a:ext>
                </a:extLst>
              </p14:cNvPr>
              <p14:cNvContentPartPr/>
              <p14:nvPr/>
            </p14:nvContentPartPr>
            <p14:xfrm>
              <a:off x="5468454" y="509484"/>
              <a:ext cx="130680" cy="4474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E3212C2-EDDB-B74A-9CAC-39DA78A8FB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60894" y="501924"/>
                <a:ext cx="1458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1A0DEB10-8AEE-0A4A-81BD-AF8C3EB2142D}"/>
                  </a:ext>
                </a:extLst>
              </p14:cNvPr>
              <p14:cNvContentPartPr/>
              <p14:nvPr/>
            </p14:nvContentPartPr>
            <p14:xfrm>
              <a:off x="5909454" y="925644"/>
              <a:ext cx="68760" cy="50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1A0DEB10-8AEE-0A4A-81BD-AF8C3EB214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01894" y="918084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4B91545-F1EA-6F46-8617-839597000E28}"/>
                  </a:ext>
                </a:extLst>
              </p14:cNvPr>
              <p14:cNvContentPartPr/>
              <p14:nvPr/>
            </p14:nvContentPartPr>
            <p14:xfrm>
              <a:off x="6518214" y="491124"/>
              <a:ext cx="466200" cy="3916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4B91545-F1EA-6F46-8617-839597000E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10654" y="483564"/>
                <a:ext cx="48132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71D5CD-4C2B-8C4E-AB3F-030776675544}"/>
              </a:ext>
            </a:extLst>
          </p:cNvPr>
          <p:cNvGrpSpPr/>
          <p:nvPr/>
        </p:nvGrpSpPr>
        <p:grpSpPr>
          <a:xfrm>
            <a:off x="7300854" y="577884"/>
            <a:ext cx="273600" cy="341640"/>
            <a:chOff x="7300854" y="577884"/>
            <a:chExt cx="27360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BBEE5DC-A27B-D046-BA6E-8F21A05C99E5}"/>
                    </a:ext>
                  </a:extLst>
                </p14:cNvPr>
                <p14:cNvContentPartPr/>
                <p14:nvPr/>
              </p14:nvContentPartPr>
              <p14:xfrm>
                <a:off x="7300854" y="577884"/>
                <a:ext cx="205200" cy="211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BBEE5DC-A27B-D046-BA6E-8F21A05C99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93294" y="570324"/>
                  <a:ext cx="220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DFB8A2D-8CD5-F747-8013-BF4632487888}"/>
                    </a:ext>
                  </a:extLst>
                </p14:cNvPr>
                <p14:cNvContentPartPr/>
                <p14:nvPr/>
              </p14:nvContentPartPr>
              <p14:xfrm>
                <a:off x="7300854" y="882444"/>
                <a:ext cx="273600" cy="37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DFB8A2D-8CD5-F747-8013-BF46324878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93294" y="874884"/>
                  <a:ext cx="2887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5B7452C-103A-394F-9566-5EE491759F72}"/>
                  </a:ext>
                </a:extLst>
              </p14:cNvPr>
              <p14:cNvContentPartPr/>
              <p14:nvPr/>
            </p14:nvContentPartPr>
            <p14:xfrm>
              <a:off x="7884774" y="559164"/>
              <a:ext cx="292320" cy="3358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5B7452C-103A-394F-9566-5EE491759F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77214" y="551604"/>
                <a:ext cx="307440" cy="3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012517-6B08-884F-B95C-C605A466BD0A}"/>
              </a:ext>
            </a:extLst>
          </p:cNvPr>
          <p:cNvGrpSpPr/>
          <p:nvPr/>
        </p:nvGrpSpPr>
        <p:grpSpPr>
          <a:xfrm>
            <a:off x="8400294" y="888564"/>
            <a:ext cx="68760" cy="118440"/>
            <a:chOff x="8400294" y="888564"/>
            <a:chExt cx="6876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3D61387-916C-1046-8227-1D38DD56AC24}"/>
                    </a:ext>
                  </a:extLst>
                </p14:cNvPr>
                <p14:cNvContentPartPr/>
                <p14:nvPr/>
              </p14:nvContentPartPr>
              <p14:xfrm>
                <a:off x="8437374" y="888564"/>
                <a:ext cx="6480" cy="3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3D61387-916C-1046-8227-1D38DD56AC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814" y="881004"/>
                  <a:ext cx="21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3421693-AD9B-2C4E-8F8B-677E00C3A594}"/>
                    </a:ext>
                  </a:extLst>
                </p14:cNvPr>
                <p14:cNvContentPartPr/>
                <p14:nvPr/>
              </p14:nvContentPartPr>
              <p14:xfrm>
                <a:off x="8400294" y="913404"/>
                <a:ext cx="68760" cy="93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3421693-AD9B-2C4E-8F8B-677E00C3A5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92734" y="905844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A4EC107-ADE2-9844-B267-7FBC4E8A9DB5}"/>
              </a:ext>
            </a:extLst>
          </p:cNvPr>
          <p:cNvGrpSpPr/>
          <p:nvPr/>
        </p:nvGrpSpPr>
        <p:grpSpPr>
          <a:xfrm>
            <a:off x="903294" y="1621524"/>
            <a:ext cx="447840" cy="801720"/>
            <a:chOff x="903294" y="1621524"/>
            <a:chExt cx="44784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2FE9DD8-258D-CD45-86CF-0AE8D39115A2}"/>
                    </a:ext>
                  </a:extLst>
                </p14:cNvPr>
                <p14:cNvContentPartPr/>
                <p14:nvPr/>
              </p14:nvContentPartPr>
              <p14:xfrm>
                <a:off x="903294" y="1671204"/>
                <a:ext cx="385560" cy="323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2FE9DD8-258D-CD45-86CF-0AE8D39115A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5734" y="1663644"/>
                  <a:ext cx="4006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4E6D793-34AD-7B48-9A9B-9A2D712CD5A5}"/>
                    </a:ext>
                  </a:extLst>
                </p14:cNvPr>
                <p14:cNvContentPartPr/>
                <p14:nvPr/>
              </p14:nvContentPartPr>
              <p14:xfrm>
                <a:off x="1294614" y="1621524"/>
                <a:ext cx="56520" cy="801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4E6D793-34AD-7B48-9A9B-9A2D712CD5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87054" y="1613964"/>
                  <a:ext cx="71640" cy="81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73F26C1-386A-FD42-9628-0F5C5B8A0C8C}"/>
                  </a:ext>
                </a:extLst>
              </p14:cNvPr>
              <p14:cNvContentPartPr/>
              <p14:nvPr/>
            </p14:nvContentPartPr>
            <p14:xfrm>
              <a:off x="1760454" y="1764084"/>
              <a:ext cx="298440" cy="2548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73F26C1-386A-FD42-9628-0F5C5B8A0C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52894" y="1756884"/>
                <a:ext cx="31356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75A5E889-83E0-4646-BFB4-FABD9042E1C9}"/>
              </a:ext>
            </a:extLst>
          </p:cNvPr>
          <p:cNvGrpSpPr/>
          <p:nvPr/>
        </p:nvGrpSpPr>
        <p:grpSpPr>
          <a:xfrm>
            <a:off x="2353374" y="1397964"/>
            <a:ext cx="1631160" cy="552960"/>
            <a:chOff x="2353374" y="1397964"/>
            <a:chExt cx="1631160" cy="55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09FB935-5434-7F47-8D88-8FE7A36186FC}"/>
                    </a:ext>
                  </a:extLst>
                </p14:cNvPr>
                <p14:cNvContentPartPr/>
                <p14:nvPr/>
              </p14:nvContentPartPr>
              <p14:xfrm>
                <a:off x="2353374" y="1453764"/>
                <a:ext cx="420120" cy="497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09FB935-5434-7F47-8D88-8FE7A36186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45814" y="1446204"/>
                  <a:ext cx="4348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811BEB6-6FA4-2947-957F-DDE19DF9A752}"/>
                    </a:ext>
                  </a:extLst>
                </p14:cNvPr>
                <p14:cNvContentPartPr/>
                <p14:nvPr/>
              </p14:nvContentPartPr>
              <p14:xfrm>
                <a:off x="3120894" y="1397964"/>
                <a:ext cx="109440" cy="25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811BEB6-6FA4-2947-957F-DDE19DF9A7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13334" y="1390404"/>
                  <a:ext cx="12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6C8F3A0-577F-2344-B553-99CE622BE8BE}"/>
                    </a:ext>
                  </a:extLst>
                </p14:cNvPr>
                <p14:cNvContentPartPr/>
                <p14:nvPr/>
              </p14:nvContentPartPr>
              <p14:xfrm>
                <a:off x="3015054" y="1509564"/>
                <a:ext cx="491040" cy="422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6C8F3A0-577F-2344-B553-99CE622BE8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7494" y="1502004"/>
                  <a:ext cx="506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B573FC8-3169-0345-AA88-A499474116EE}"/>
                    </a:ext>
                  </a:extLst>
                </p14:cNvPr>
                <p14:cNvContentPartPr/>
                <p14:nvPr/>
              </p14:nvContentPartPr>
              <p14:xfrm>
                <a:off x="3729294" y="1422804"/>
                <a:ext cx="155520" cy="273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B573FC8-3169-0345-AA88-A499474116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21734" y="1415244"/>
                  <a:ext cx="170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DB1A087-870F-504E-A2F6-651C0CB56D62}"/>
                    </a:ext>
                  </a:extLst>
                </p14:cNvPr>
                <p14:cNvContentPartPr/>
                <p14:nvPr/>
              </p14:nvContentPartPr>
              <p14:xfrm>
                <a:off x="3729294" y="1820244"/>
                <a:ext cx="3780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DB1A087-870F-504E-A2F6-651C0CB56D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21734" y="1812684"/>
                  <a:ext cx="5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98FB5CE-B7DB-4F42-8FF4-82C9BB9DAA74}"/>
                    </a:ext>
                  </a:extLst>
                </p14:cNvPr>
                <p14:cNvContentPartPr/>
                <p14:nvPr/>
              </p14:nvContentPartPr>
              <p14:xfrm>
                <a:off x="3810294" y="1770564"/>
                <a:ext cx="174240" cy="105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98FB5CE-B7DB-4F42-8FF4-82C9BB9DAA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02734" y="1763004"/>
                  <a:ext cx="189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D2736BE-36CF-E142-BE7A-7E2922B0AB0D}"/>
                    </a:ext>
                  </a:extLst>
                </p14:cNvPr>
                <p14:cNvContentPartPr/>
                <p14:nvPr/>
              </p14:nvContentPartPr>
              <p14:xfrm>
                <a:off x="3735774" y="1820244"/>
                <a:ext cx="236520" cy="130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D2736BE-36CF-E142-BE7A-7E2922B0AB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28214" y="1812684"/>
                  <a:ext cx="2512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A456AE6-3D83-4B4A-8532-EA7C14476CC6}"/>
              </a:ext>
            </a:extLst>
          </p:cNvPr>
          <p:cNvGrpSpPr/>
          <p:nvPr/>
        </p:nvGrpSpPr>
        <p:grpSpPr>
          <a:xfrm>
            <a:off x="4273254" y="1559244"/>
            <a:ext cx="897480" cy="342000"/>
            <a:chOff x="4273254" y="1559244"/>
            <a:chExt cx="89748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7DF316-B4D9-AB4A-8F59-5ED290F4335B}"/>
                    </a:ext>
                  </a:extLst>
                </p14:cNvPr>
                <p14:cNvContentPartPr/>
                <p14:nvPr/>
              </p14:nvContentPartPr>
              <p14:xfrm>
                <a:off x="4617414" y="1652484"/>
                <a:ext cx="304560" cy="25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7DF316-B4D9-AB4A-8F59-5ED290F433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10214" y="1644924"/>
                  <a:ext cx="319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DE1C1D8-0366-ED43-9AA8-87660648EFD7}"/>
                    </a:ext>
                  </a:extLst>
                </p14:cNvPr>
                <p14:cNvContentPartPr/>
                <p14:nvPr/>
              </p14:nvContentPartPr>
              <p14:xfrm>
                <a:off x="4630014" y="1745724"/>
                <a:ext cx="37296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DE1C1D8-0366-ED43-9AA8-87660648EF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22454" y="1738164"/>
                  <a:ext cx="388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13FA72B-6359-2545-A1FB-3A18B6662D40}"/>
                    </a:ext>
                  </a:extLst>
                </p14:cNvPr>
                <p14:cNvContentPartPr/>
                <p14:nvPr/>
              </p14:nvContentPartPr>
              <p14:xfrm>
                <a:off x="4797774" y="1559244"/>
                <a:ext cx="372960" cy="342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13FA72B-6359-2545-A1FB-3A18B6662D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90214" y="1551684"/>
                  <a:ext cx="388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1E3759D-715F-274C-B85A-942025E48790}"/>
                    </a:ext>
                  </a:extLst>
                </p14:cNvPr>
                <p14:cNvContentPartPr/>
                <p14:nvPr/>
              </p14:nvContentPartPr>
              <p14:xfrm>
                <a:off x="4273254" y="1596684"/>
                <a:ext cx="481320" cy="279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1E3759D-715F-274C-B85A-942025E4879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65694" y="1589124"/>
                  <a:ext cx="496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9927BD3-462B-B948-963F-124FA2F13D02}"/>
              </a:ext>
            </a:extLst>
          </p:cNvPr>
          <p:cNvGrpSpPr/>
          <p:nvPr/>
        </p:nvGrpSpPr>
        <p:grpSpPr>
          <a:xfrm>
            <a:off x="5698134" y="1497324"/>
            <a:ext cx="1360800" cy="391680"/>
            <a:chOff x="5698134" y="1497324"/>
            <a:chExt cx="136080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66557EC-251D-3844-82CF-760D5E14B8E8}"/>
                    </a:ext>
                  </a:extLst>
                </p14:cNvPr>
                <p14:cNvContentPartPr/>
                <p14:nvPr/>
              </p14:nvContentPartPr>
              <p14:xfrm>
                <a:off x="5698134" y="1534404"/>
                <a:ext cx="335880" cy="342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66557EC-251D-3844-82CF-760D5E14B8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90934" y="1526844"/>
                  <a:ext cx="351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6F98368-016D-9943-B909-DDBA3A97BF20}"/>
                    </a:ext>
                  </a:extLst>
                </p14:cNvPr>
                <p14:cNvContentPartPr/>
                <p14:nvPr/>
              </p14:nvContentPartPr>
              <p14:xfrm>
                <a:off x="6163974" y="1751844"/>
                <a:ext cx="217800" cy="12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6F98368-016D-9943-B909-DDBA3A97BF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56774" y="1744284"/>
                  <a:ext cx="23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9167094-D0C1-FB45-BF0D-35019730C044}"/>
                    </a:ext>
                  </a:extLst>
                </p14:cNvPr>
                <p14:cNvContentPartPr/>
                <p14:nvPr/>
              </p14:nvContentPartPr>
              <p14:xfrm>
                <a:off x="6623694" y="1497324"/>
                <a:ext cx="435240" cy="3916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9167094-D0C1-FB45-BF0D-35019730C0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16134" y="1489764"/>
                  <a:ext cx="45036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72C5263-5C2A-624B-9CBC-87AC56C55A60}"/>
              </a:ext>
            </a:extLst>
          </p:cNvPr>
          <p:cNvGrpSpPr/>
          <p:nvPr/>
        </p:nvGrpSpPr>
        <p:grpSpPr>
          <a:xfrm>
            <a:off x="7203126" y="1365005"/>
            <a:ext cx="1149480" cy="517680"/>
            <a:chOff x="7203126" y="1365005"/>
            <a:chExt cx="114948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F77DAB1-2D8D-7449-B7DA-A63E4406FA14}"/>
                    </a:ext>
                  </a:extLst>
                </p14:cNvPr>
                <p14:cNvContentPartPr/>
                <p14:nvPr/>
              </p14:nvContentPartPr>
              <p14:xfrm>
                <a:off x="7203126" y="1365005"/>
                <a:ext cx="554040" cy="517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F77DAB1-2D8D-7449-B7DA-A63E4406FA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95566" y="1357445"/>
                  <a:ext cx="5691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C2B660C-F669-6F43-884F-8FC32BA190DB}"/>
                    </a:ext>
                  </a:extLst>
                </p14:cNvPr>
                <p14:cNvContentPartPr/>
                <p14:nvPr/>
              </p14:nvContentPartPr>
              <p14:xfrm>
                <a:off x="7840686" y="1479125"/>
                <a:ext cx="199080" cy="349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C2B660C-F669-6F43-884F-8FC32BA190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33126" y="1471565"/>
                  <a:ext cx="213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DB5D14B-50CB-DE4D-8798-13CA45717201}"/>
                    </a:ext>
                  </a:extLst>
                </p14:cNvPr>
                <p14:cNvContentPartPr/>
                <p14:nvPr/>
              </p14:nvContentPartPr>
              <p14:xfrm>
                <a:off x="8111406" y="1497485"/>
                <a:ext cx="241200" cy="349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DB5D14B-50CB-DE4D-8798-13CA457172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4206" y="1489925"/>
                  <a:ext cx="25596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787D799-A093-854A-81F3-2AB6457E3CDC}"/>
              </a:ext>
            </a:extLst>
          </p:cNvPr>
          <p:cNvGrpSpPr/>
          <p:nvPr/>
        </p:nvGrpSpPr>
        <p:grpSpPr>
          <a:xfrm>
            <a:off x="8622966" y="1347005"/>
            <a:ext cx="932760" cy="511560"/>
            <a:chOff x="8622966" y="1347005"/>
            <a:chExt cx="93276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EECBD69-018B-264D-A260-12563F3B9204}"/>
                    </a:ext>
                  </a:extLst>
                </p14:cNvPr>
                <p14:cNvContentPartPr/>
                <p14:nvPr/>
              </p14:nvContentPartPr>
              <p14:xfrm>
                <a:off x="8689206" y="1401005"/>
                <a:ext cx="36360" cy="102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EECBD69-018B-264D-A260-12563F3B92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1646" y="1393445"/>
                  <a:ext cx="5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0EDDB70-53F2-C848-9F19-C9371AF97622}"/>
                    </a:ext>
                  </a:extLst>
                </p14:cNvPr>
                <p14:cNvContentPartPr/>
                <p14:nvPr/>
              </p14:nvContentPartPr>
              <p14:xfrm>
                <a:off x="8622966" y="1569485"/>
                <a:ext cx="228960" cy="241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0EDDB70-53F2-C848-9F19-C9371AF976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15406" y="1561925"/>
                  <a:ext cx="244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214EA69-BABF-5F4D-83E2-4DBAFE487663}"/>
                    </a:ext>
                  </a:extLst>
                </p14:cNvPr>
                <p14:cNvContentPartPr/>
                <p14:nvPr/>
              </p14:nvContentPartPr>
              <p14:xfrm>
                <a:off x="8921046" y="1347005"/>
                <a:ext cx="520560" cy="505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214EA69-BABF-5F4D-83E2-4DBAFE4876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13846" y="1339445"/>
                  <a:ext cx="5356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1CFE9CA-5F84-3844-84D8-C06BAA1FD61A}"/>
                    </a:ext>
                  </a:extLst>
                </p14:cNvPr>
                <p14:cNvContentPartPr/>
                <p14:nvPr/>
              </p14:nvContentPartPr>
              <p14:xfrm>
                <a:off x="9543486" y="1846325"/>
                <a:ext cx="12240" cy="12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1CFE9CA-5F84-3844-84D8-C06BAA1FD6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36286" y="1838765"/>
                  <a:ext cx="273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C4691E4-3D6E-8B4B-8AEE-3F2E223D0724}"/>
                  </a:ext>
                </a:extLst>
              </p14:cNvPr>
              <p14:cNvContentPartPr/>
              <p14:nvPr/>
            </p14:nvContentPartPr>
            <p14:xfrm>
              <a:off x="9657966" y="2050805"/>
              <a:ext cx="24480" cy="183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C4691E4-3D6E-8B4B-8AEE-3F2E223D072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0406" y="2043245"/>
                <a:ext cx="396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1145B9E0-683A-8649-B3D0-B25AC48AB0E8}"/>
              </a:ext>
            </a:extLst>
          </p:cNvPr>
          <p:cNvGrpSpPr/>
          <p:nvPr/>
        </p:nvGrpSpPr>
        <p:grpSpPr>
          <a:xfrm>
            <a:off x="451686" y="2592605"/>
            <a:ext cx="812880" cy="493560"/>
            <a:chOff x="451686" y="2592605"/>
            <a:chExt cx="81288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5A8E391-4C4B-0B4D-B4C4-88C4C510035D}"/>
                    </a:ext>
                  </a:extLst>
                </p14:cNvPr>
                <p14:cNvContentPartPr/>
                <p14:nvPr/>
              </p14:nvContentPartPr>
              <p14:xfrm>
                <a:off x="596046" y="2592605"/>
                <a:ext cx="90720" cy="84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5A8E391-4C4B-0B4D-B4C4-88C4C51003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8486" y="2585045"/>
                  <a:ext cx="105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71C9961-84CD-F248-9F50-0CF8AF5F70FF}"/>
                    </a:ext>
                  </a:extLst>
                </p14:cNvPr>
                <p14:cNvContentPartPr/>
                <p14:nvPr/>
              </p14:nvContentPartPr>
              <p14:xfrm>
                <a:off x="451686" y="2706725"/>
                <a:ext cx="674280" cy="276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71C9961-84CD-F248-9F50-0CF8AF5F70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4126" y="2699165"/>
                  <a:ext cx="689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6AE9A07-F788-D44F-8AB8-2A086223AC2C}"/>
                    </a:ext>
                  </a:extLst>
                </p14:cNvPr>
                <p14:cNvContentPartPr/>
                <p14:nvPr/>
              </p14:nvContentPartPr>
              <p14:xfrm>
                <a:off x="1215966" y="2917325"/>
                <a:ext cx="24480" cy="6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6AE9A07-F788-D44F-8AB8-2A086223AC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08406" y="2909765"/>
                  <a:ext cx="39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743DE65-7C61-4E4E-95BB-EA0BFB4C192D}"/>
                    </a:ext>
                  </a:extLst>
                </p14:cNvPr>
                <p14:cNvContentPartPr/>
                <p14:nvPr/>
              </p14:nvContentPartPr>
              <p14:xfrm>
                <a:off x="1233966" y="3079685"/>
                <a:ext cx="30600" cy="6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743DE65-7C61-4E4E-95BB-EA0BFB4C19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26406" y="3072125"/>
                  <a:ext cx="453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9EEF1255-2B54-204C-9A20-AF4E1CA4DB54}"/>
                  </a:ext>
                </a:extLst>
              </p14:cNvPr>
              <p14:cNvContentPartPr/>
              <p14:nvPr/>
            </p14:nvContentPartPr>
            <p14:xfrm>
              <a:off x="1697286" y="2724725"/>
              <a:ext cx="379440" cy="3614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9EEF1255-2B54-204C-9A20-AF4E1CA4DB5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89726" y="2717165"/>
                <a:ext cx="3945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0A85C627-714A-504F-9088-ACF9EDEFAFFD}"/>
              </a:ext>
            </a:extLst>
          </p:cNvPr>
          <p:cNvGrpSpPr/>
          <p:nvPr/>
        </p:nvGrpSpPr>
        <p:grpSpPr>
          <a:xfrm>
            <a:off x="2449326" y="2424125"/>
            <a:ext cx="3249000" cy="710280"/>
            <a:chOff x="2449326" y="2424125"/>
            <a:chExt cx="3249000" cy="71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9720C11-22FE-F644-9155-D66659685158}"/>
                    </a:ext>
                  </a:extLst>
                </p14:cNvPr>
                <p14:cNvContentPartPr/>
                <p14:nvPr/>
              </p14:nvContentPartPr>
              <p14:xfrm>
                <a:off x="2449326" y="2454005"/>
                <a:ext cx="529920" cy="5720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9720C11-22FE-F644-9155-D666596851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39246" y="2443925"/>
                  <a:ext cx="55008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C59C32C-2224-B846-ABCD-E6293F087E87}"/>
                    </a:ext>
                  </a:extLst>
                </p14:cNvPr>
                <p14:cNvContentPartPr/>
                <p14:nvPr/>
              </p14:nvContentPartPr>
              <p14:xfrm>
                <a:off x="3321966" y="2424125"/>
                <a:ext cx="168120" cy="60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C59C32C-2224-B846-ABCD-E6293F087E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11886" y="2413685"/>
                  <a:ext cx="188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2761AE4-442E-124F-B416-481CE1ADE852}"/>
                    </a:ext>
                  </a:extLst>
                </p14:cNvPr>
                <p14:cNvContentPartPr/>
                <p14:nvPr/>
              </p14:nvContentPartPr>
              <p14:xfrm>
                <a:off x="3219726" y="2580365"/>
                <a:ext cx="397440" cy="96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2761AE4-442E-124F-B416-481CE1ADE8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12166" y="2572805"/>
                  <a:ext cx="412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1F2CE3F-23D0-E54D-9C3C-C31AC8AAAC81}"/>
                    </a:ext>
                  </a:extLst>
                </p14:cNvPr>
                <p14:cNvContentPartPr/>
                <p14:nvPr/>
              </p14:nvContentPartPr>
              <p14:xfrm>
                <a:off x="3261846" y="2592605"/>
                <a:ext cx="144720" cy="4816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1F2CE3F-23D0-E54D-9C3C-C31AC8AAAC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54286" y="2585045"/>
                  <a:ext cx="1598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6FE5C23-AA0C-A243-BDF3-5925E6110A32}"/>
                    </a:ext>
                  </a:extLst>
                </p14:cNvPr>
                <p14:cNvContentPartPr/>
                <p14:nvPr/>
              </p14:nvContentPartPr>
              <p14:xfrm>
                <a:off x="3406206" y="2520245"/>
                <a:ext cx="271080" cy="572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6FE5C23-AA0C-A243-BDF3-5925E6110A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98646" y="2512685"/>
                  <a:ext cx="2862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A84980C-1FB1-3645-BB0A-D7D738B77BDF}"/>
                    </a:ext>
                  </a:extLst>
                </p14:cNvPr>
                <p14:cNvContentPartPr/>
                <p14:nvPr/>
              </p14:nvContentPartPr>
              <p14:xfrm>
                <a:off x="3977886" y="2436725"/>
                <a:ext cx="60480" cy="83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A84980C-1FB1-3645-BB0A-D7D738B77B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0326" y="2429165"/>
                  <a:ext cx="75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4248EEC-A7AE-6648-8D08-3120EE18BE9C}"/>
                    </a:ext>
                  </a:extLst>
                </p14:cNvPr>
                <p14:cNvContentPartPr/>
                <p14:nvPr/>
              </p14:nvContentPartPr>
              <p14:xfrm>
                <a:off x="4025766" y="2484245"/>
                <a:ext cx="160200" cy="37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4248EEC-A7AE-6648-8D08-3120EE18BE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18206" y="2476685"/>
                  <a:ext cx="175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687D0B2-EA6A-9E4E-96A5-3CD2CD460C3E}"/>
                    </a:ext>
                  </a:extLst>
                </p14:cNvPr>
                <p14:cNvContentPartPr/>
                <p14:nvPr/>
              </p14:nvContentPartPr>
              <p14:xfrm>
                <a:off x="3971766" y="2917325"/>
                <a:ext cx="78480" cy="69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687D0B2-EA6A-9E4E-96A5-3CD2CD460C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64206" y="2909765"/>
                  <a:ext cx="93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B1E3987-B541-7345-B5C1-4385D5247475}"/>
                    </a:ext>
                  </a:extLst>
                </p14:cNvPr>
                <p14:cNvContentPartPr/>
                <p14:nvPr/>
              </p14:nvContentPartPr>
              <p14:xfrm>
                <a:off x="4040526" y="2899325"/>
                <a:ext cx="178200" cy="102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B1E3987-B541-7345-B5C1-4385D524747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2966" y="2891765"/>
                  <a:ext cx="193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0F6E06B-AB2C-F747-A211-8E7C32034E65}"/>
                    </a:ext>
                  </a:extLst>
                </p14:cNvPr>
                <p14:cNvContentPartPr/>
                <p14:nvPr/>
              </p14:nvContentPartPr>
              <p14:xfrm>
                <a:off x="4074006" y="2965565"/>
                <a:ext cx="42480" cy="54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0F6E06B-AB2C-F747-A211-8E7C32034E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66446" y="2958005"/>
                  <a:ext cx="57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61A800E-63D5-E242-92A5-6182E6DE30A7}"/>
                    </a:ext>
                  </a:extLst>
                </p14:cNvPr>
                <p14:cNvContentPartPr/>
                <p14:nvPr/>
              </p14:nvContentPartPr>
              <p14:xfrm>
                <a:off x="3821286" y="3073925"/>
                <a:ext cx="656280" cy="60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61A800E-63D5-E242-92A5-6182E6DE30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13726" y="3066365"/>
                  <a:ext cx="67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023D2BD-EC62-5544-B71F-FBF0502EF790}"/>
                    </a:ext>
                  </a:extLst>
                </p14:cNvPr>
                <p14:cNvContentPartPr/>
                <p14:nvPr/>
              </p14:nvContentPartPr>
              <p14:xfrm>
                <a:off x="4886526" y="2724725"/>
                <a:ext cx="529920" cy="60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023D2BD-EC62-5544-B71F-FBF0502EF7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8966" y="2717165"/>
                  <a:ext cx="54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2BCD925-ADF0-BC42-8315-84D348EA5800}"/>
                    </a:ext>
                  </a:extLst>
                </p14:cNvPr>
                <p14:cNvContentPartPr/>
                <p14:nvPr/>
              </p14:nvContentPartPr>
              <p14:xfrm>
                <a:off x="4760166" y="2821205"/>
                <a:ext cx="752400" cy="72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2BCD925-ADF0-BC42-8315-84D348EA58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52606" y="2813645"/>
                  <a:ext cx="767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3F0DDB6-5D1A-7041-B89F-8155430A6F17}"/>
                    </a:ext>
                  </a:extLst>
                </p14:cNvPr>
                <p14:cNvContentPartPr/>
                <p14:nvPr/>
              </p14:nvContentPartPr>
              <p14:xfrm>
                <a:off x="5175246" y="2580365"/>
                <a:ext cx="523080" cy="385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3F0DDB6-5D1A-7041-B89F-8155430A6F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67686" y="2572805"/>
                  <a:ext cx="53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514525E-E5D4-C046-ADB5-7D19AF35A367}"/>
                    </a:ext>
                  </a:extLst>
                </p14:cNvPr>
                <p14:cNvContentPartPr/>
                <p14:nvPr/>
              </p14:nvContentPartPr>
              <p14:xfrm>
                <a:off x="4591686" y="2682605"/>
                <a:ext cx="433440" cy="361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514525E-E5D4-C046-ADB5-7D19AF35A36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84126" y="2675045"/>
                  <a:ext cx="4485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4C177D29-0AA0-BC48-B692-DEFD899FC4A9}"/>
              </a:ext>
            </a:extLst>
          </p:cNvPr>
          <p:cNvGrpSpPr/>
          <p:nvPr/>
        </p:nvGrpSpPr>
        <p:grpSpPr>
          <a:xfrm>
            <a:off x="6053646" y="2616365"/>
            <a:ext cx="307080" cy="361440"/>
            <a:chOff x="6053646" y="2616365"/>
            <a:chExt cx="307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06C00C7-C557-714C-AB1F-BB58D8D46A44}"/>
                    </a:ext>
                  </a:extLst>
                </p14:cNvPr>
                <p14:cNvContentPartPr/>
                <p14:nvPr/>
              </p14:nvContentPartPr>
              <p14:xfrm>
                <a:off x="6053646" y="2616365"/>
                <a:ext cx="259200" cy="361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06C00C7-C557-714C-AB1F-BB58D8D46A4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6086" y="2608805"/>
                  <a:ext cx="274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94FA7CE-48A1-0A43-B39F-48D120EEFE08}"/>
                    </a:ext>
                  </a:extLst>
                </p14:cNvPr>
                <p14:cNvContentPartPr/>
                <p14:nvPr/>
              </p14:nvContentPartPr>
              <p14:xfrm>
                <a:off x="6216006" y="2784845"/>
                <a:ext cx="144720" cy="30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94FA7CE-48A1-0A43-B39F-48D120EEFE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08806" y="2777285"/>
                  <a:ext cx="1598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6F2778F-3EF6-6F45-9F98-C385D2671BB1}"/>
                  </a:ext>
                </a:extLst>
              </p14:cNvPr>
              <p14:cNvContentPartPr/>
              <p14:nvPr/>
            </p14:nvContentPartPr>
            <p14:xfrm>
              <a:off x="6673566" y="2623205"/>
              <a:ext cx="283320" cy="2883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6F2778F-3EF6-6F45-9F98-C385D2671BB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66006" y="2615645"/>
                <a:ext cx="298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7C239FAC-E83B-AC48-864E-5BC8EE31CBFA}"/>
                  </a:ext>
                </a:extLst>
              </p14:cNvPr>
              <p14:cNvContentPartPr/>
              <p14:nvPr/>
            </p14:nvContentPartPr>
            <p14:xfrm>
              <a:off x="7239126" y="2466245"/>
              <a:ext cx="283320" cy="5119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7C239FAC-E83B-AC48-864E-5BC8EE31CBF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231566" y="2458685"/>
                <a:ext cx="2980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CEA4782D-D8C5-A346-95E4-213BE785D61D}"/>
                  </a:ext>
                </a:extLst>
              </p14:cNvPr>
              <p14:cNvContentPartPr/>
              <p14:nvPr/>
            </p14:nvContentPartPr>
            <p14:xfrm>
              <a:off x="7184766" y="2724725"/>
              <a:ext cx="331200" cy="2469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CEA4782D-D8C5-A346-95E4-213BE785D61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77566" y="2717165"/>
                <a:ext cx="346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800D44A-127D-7242-A497-19A2CF4BAE15}"/>
                  </a:ext>
                </a:extLst>
              </p14:cNvPr>
              <p14:cNvContentPartPr/>
              <p14:nvPr/>
            </p14:nvContentPartPr>
            <p14:xfrm>
              <a:off x="7774446" y="2454005"/>
              <a:ext cx="361440" cy="2649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800D44A-127D-7242-A497-19A2CF4BAE1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67246" y="2446445"/>
                <a:ext cx="3765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2F7888EB-5A6B-CD4F-AC90-E9250394F5AD}"/>
                  </a:ext>
                </a:extLst>
              </p14:cNvPr>
              <p14:cNvContentPartPr/>
              <p14:nvPr/>
            </p14:nvContentPartPr>
            <p14:xfrm>
              <a:off x="7862286" y="2766845"/>
              <a:ext cx="219600" cy="1929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2F7888EB-5A6B-CD4F-AC90-E9250394F5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854726" y="2759285"/>
                <a:ext cx="2347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A97502B8-04CA-1F49-AD9A-03C49864E8B3}"/>
                  </a:ext>
                </a:extLst>
              </p14:cNvPr>
              <p14:cNvContentPartPr/>
              <p14:nvPr/>
            </p14:nvContentPartPr>
            <p14:xfrm>
              <a:off x="7870926" y="2869085"/>
              <a:ext cx="66600" cy="122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A97502B8-04CA-1F49-AD9A-03C49864E8B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63366" y="2861525"/>
                <a:ext cx="817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E268028-D26E-A24C-9B5D-C39D2B6AD3D2}"/>
                  </a:ext>
                </a:extLst>
              </p14:cNvPr>
              <p14:cNvContentPartPr/>
              <p14:nvPr/>
            </p14:nvContentPartPr>
            <p14:xfrm>
              <a:off x="8093406" y="2911205"/>
              <a:ext cx="12240" cy="183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E268028-D26E-A24C-9B5D-C39D2B6AD3D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85846" y="2903645"/>
                <a:ext cx="273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F782789F-FB9B-8B45-8399-E049E9E3D705}"/>
                  </a:ext>
                </a:extLst>
              </p14:cNvPr>
              <p14:cNvContentPartPr/>
              <p14:nvPr/>
            </p14:nvContentPartPr>
            <p14:xfrm>
              <a:off x="8460606" y="2652725"/>
              <a:ext cx="186840" cy="1508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F782789F-FB9B-8B45-8399-E049E9E3D70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453046" y="2645165"/>
                <a:ext cx="201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D5C14BBA-90D2-024D-9CCC-C5497A35D6A4}"/>
                  </a:ext>
                </a:extLst>
              </p14:cNvPr>
              <p14:cNvContentPartPr/>
              <p14:nvPr/>
            </p14:nvContentPartPr>
            <p14:xfrm>
              <a:off x="8454486" y="2610605"/>
              <a:ext cx="90720" cy="1929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D5C14BBA-90D2-024D-9CCC-C5497A35D6A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446926" y="2603045"/>
                <a:ext cx="105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18BB82BB-8DF7-8844-BDFB-279FC73D43D8}"/>
                  </a:ext>
                </a:extLst>
              </p14:cNvPr>
              <p14:cNvContentPartPr/>
              <p14:nvPr/>
            </p14:nvContentPartPr>
            <p14:xfrm>
              <a:off x="8256486" y="2790965"/>
              <a:ext cx="366840" cy="1328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18BB82BB-8DF7-8844-BDFB-279FC73D43D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49286" y="2783405"/>
                <a:ext cx="381960" cy="1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7535DAB-6FFA-114E-B79B-3285067CDD2A}"/>
              </a:ext>
            </a:extLst>
          </p:cNvPr>
          <p:cNvGrpSpPr/>
          <p:nvPr/>
        </p:nvGrpSpPr>
        <p:grpSpPr>
          <a:xfrm>
            <a:off x="8887926" y="2442125"/>
            <a:ext cx="3117240" cy="722160"/>
            <a:chOff x="8887926" y="2442125"/>
            <a:chExt cx="3117240" cy="722160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612F12A9-670E-8845-B458-178E9E065238}"/>
                </a:ext>
              </a:extLst>
            </p:cNvPr>
            <p:cNvGrpSpPr/>
            <p:nvPr/>
          </p:nvGrpSpPr>
          <p:grpSpPr>
            <a:xfrm>
              <a:off x="8887926" y="2442125"/>
              <a:ext cx="3117240" cy="722160"/>
              <a:chOff x="8887926" y="2442125"/>
              <a:chExt cx="3117240" cy="722160"/>
            </a:xfrm>
          </p:grpSpPr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4BEB2EBA-5FF6-F641-ABBD-DD6CF55CD995}"/>
                  </a:ext>
                </a:extLst>
              </p:cNvPr>
              <p:cNvGrpSpPr/>
              <p:nvPr/>
            </p:nvGrpSpPr>
            <p:grpSpPr>
              <a:xfrm>
                <a:off x="8887926" y="2442125"/>
                <a:ext cx="3117240" cy="722160"/>
                <a:chOff x="8887926" y="2442125"/>
                <a:chExt cx="3117240" cy="7221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64">
                  <p14:nvContentPartPr>
                    <p14:cNvPr id="99" name="墨迹 98">
                      <a:extLst>
                        <a:ext uri="{FF2B5EF4-FFF2-40B4-BE49-F238E27FC236}">
                          <a16:creationId xmlns:a16="http://schemas.microsoft.com/office/drawing/2014/main" id="{56936211-EC8B-024F-B4D2-8AAC9F8BFB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7926" y="2466245"/>
                    <a:ext cx="421560" cy="511920"/>
                  </p14:xfrm>
                </p:contentPart>
              </mc:Choice>
              <mc:Fallback>
                <p:pic>
                  <p:nvPicPr>
                    <p:cNvPr id="99" name="墨迹 98">
                      <a:extLst>
                        <a:ext uri="{FF2B5EF4-FFF2-40B4-BE49-F238E27FC236}">
                          <a16:creationId xmlns:a16="http://schemas.microsoft.com/office/drawing/2014/main" id="{56936211-EC8B-024F-B4D2-8AAC9F8BFBD5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8880366" y="2458685"/>
                      <a:ext cx="436680" cy="52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6">
                  <p14:nvContentPartPr>
                    <p14:cNvPr id="100" name="墨迹 99">
                      <a:extLst>
                        <a:ext uri="{FF2B5EF4-FFF2-40B4-BE49-F238E27FC236}">
                          <a16:creationId xmlns:a16="http://schemas.microsoft.com/office/drawing/2014/main" id="{ABDCF220-A163-E94C-927D-64B1B8CF43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16526" y="2718965"/>
                    <a:ext cx="78480" cy="271080"/>
                  </p14:xfrm>
                </p:contentPart>
              </mc:Choice>
              <mc:Fallback>
                <p:pic>
                  <p:nvPicPr>
                    <p:cNvPr id="100" name="墨迹 99">
                      <a:extLst>
                        <a:ext uri="{FF2B5EF4-FFF2-40B4-BE49-F238E27FC236}">
                          <a16:creationId xmlns:a16="http://schemas.microsoft.com/office/drawing/2014/main" id="{ABDCF220-A163-E94C-927D-64B1B8CF439E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9108966" y="2711405"/>
                      <a:ext cx="93600" cy="28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8">
                  <p14:nvContentPartPr>
                    <p14:cNvPr id="101" name="墨迹 100">
                      <a:extLst>
                        <a:ext uri="{FF2B5EF4-FFF2-40B4-BE49-F238E27FC236}">
                          <a16:creationId xmlns:a16="http://schemas.microsoft.com/office/drawing/2014/main" id="{C8778FAD-F7CC-B54B-B3A7-AC2FDAD5D9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6406" y="2797085"/>
                    <a:ext cx="126720" cy="114840"/>
                  </p14:xfrm>
                </p:contentPart>
              </mc:Choice>
              <mc:Fallback>
                <p:pic>
                  <p:nvPicPr>
                    <p:cNvPr id="101" name="墨迹 100">
                      <a:extLst>
                        <a:ext uri="{FF2B5EF4-FFF2-40B4-BE49-F238E27FC236}">
                          <a16:creationId xmlns:a16="http://schemas.microsoft.com/office/drawing/2014/main" id="{C8778FAD-F7CC-B54B-B3A7-AC2FDAD5D970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9048846" y="2789525"/>
                      <a:ext cx="141840" cy="12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0">
                  <p14:nvContentPartPr>
                    <p14:cNvPr id="102" name="墨迹 101">
                      <a:extLst>
                        <a:ext uri="{FF2B5EF4-FFF2-40B4-BE49-F238E27FC236}">
                          <a16:creationId xmlns:a16="http://schemas.microsoft.com/office/drawing/2014/main" id="{CDD46BEE-3DBE-E64D-86AB-D0705817A2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3486" y="2742725"/>
                    <a:ext cx="186840" cy="48600"/>
                  </p14:xfrm>
                </p:contentPart>
              </mc:Choice>
              <mc:Fallback>
                <p:pic>
                  <p:nvPicPr>
                    <p:cNvPr id="102" name="墨迹 101">
                      <a:extLst>
                        <a:ext uri="{FF2B5EF4-FFF2-40B4-BE49-F238E27FC236}">
                          <a16:creationId xmlns:a16="http://schemas.microsoft.com/office/drawing/2014/main" id="{CDD46BEE-3DBE-E64D-86AB-D0705817A231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9445926" y="2735165"/>
                      <a:ext cx="201960" cy="6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2">
                  <p14:nvContentPartPr>
                    <p14:cNvPr id="103" name="墨迹 102">
                      <a:extLst>
                        <a:ext uri="{FF2B5EF4-FFF2-40B4-BE49-F238E27FC236}">
                          <a16:creationId xmlns:a16="http://schemas.microsoft.com/office/drawing/2014/main" id="{77E260F0-54F8-9343-B4C4-9017EBC956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2566" y="2562365"/>
                    <a:ext cx="168840" cy="156960"/>
                  </p14:xfrm>
                </p:contentPart>
              </mc:Choice>
              <mc:Fallback>
                <p:pic>
                  <p:nvPicPr>
                    <p:cNvPr id="103" name="墨迹 102">
                      <a:extLst>
                        <a:ext uri="{FF2B5EF4-FFF2-40B4-BE49-F238E27FC236}">
                          <a16:creationId xmlns:a16="http://schemas.microsoft.com/office/drawing/2014/main" id="{77E260F0-54F8-9343-B4C4-9017EBC956D6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9825006" y="2554805"/>
                      <a:ext cx="183960" cy="17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4">
                  <p14:nvContentPartPr>
                    <p14:cNvPr id="104" name="墨迹 103">
                      <a:extLst>
                        <a:ext uri="{FF2B5EF4-FFF2-40B4-BE49-F238E27FC236}">
                          <a16:creationId xmlns:a16="http://schemas.microsoft.com/office/drawing/2014/main" id="{51988695-6E91-A24B-9792-15C8CEC164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8806" y="2766845"/>
                    <a:ext cx="36360" cy="222840"/>
                  </p14:xfrm>
                </p:contentPart>
              </mc:Choice>
              <mc:Fallback>
                <p:pic>
                  <p:nvPicPr>
                    <p:cNvPr id="104" name="墨迹 103">
                      <a:extLst>
                        <a:ext uri="{FF2B5EF4-FFF2-40B4-BE49-F238E27FC236}">
                          <a16:creationId xmlns:a16="http://schemas.microsoft.com/office/drawing/2014/main" id="{51988695-6E91-A24B-9792-15C8CEC164A5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9891246" y="2759285"/>
                      <a:ext cx="51480" cy="23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6">
                  <p14:nvContentPartPr>
                    <p14:cNvPr id="105" name="墨迹 104">
                      <a:extLst>
                        <a:ext uri="{FF2B5EF4-FFF2-40B4-BE49-F238E27FC236}">
                          <a16:creationId xmlns:a16="http://schemas.microsoft.com/office/drawing/2014/main" id="{A97D5F9F-B770-DF44-9052-B7B36F7D19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64126" y="2478125"/>
                    <a:ext cx="192240" cy="475560"/>
                  </p14:xfrm>
                </p:contentPart>
              </mc:Choice>
              <mc:Fallback>
                <p:pic>
                  <p:nvPicPr>
                    <p:cNvPr id="105" name="墨迹 104">
                      <a:extLst>
                        <a:ext uri="{FF2B5EF4-FFF2-40B4-BE49-F238E27FC236}">
                          <a16:creationId xmlns:a16="http://schemas.microsoft.com/office/drawing/2014/main" id="{A97D5F9F-B770-DF44-9052-B7B36F7D1906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10156566" y="2470565"/>
                      <a:ext cx="207360" cy="49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8">
                  <p14:nvContentPartPr>
                    <p14:cNvPr id="106" name="墨迹 105">
                      <a:extLst>
                        <a:ext uri="{FF2B5EF4-FFF2-40B4-BE49-F238E27FC236}">
                          <a16:creationId xmlns:a16="http://schemas.microsoft.com/office/drawing/2014/main" id="{470FC7D2-0E4F-3B40-95CD-5A3AAE19EB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0606" y="2442125"/>
                    <a:ext cx="288000" cy="481680"/>
                  </p14:xfrm>
                </p:contentPart>
              </mc:Choice>
              <mc:Fallback>
                <p:pic>
                  <p:nvPicPr>
                    <p:cNvPr id="106" name="墨迹 105">
                      <a:extLst>
                        <a:ext uri="{FF2B5EF4-FFF2-40B4-BE49-F238E27FC236}">
                          <a16:creationId xmlns:a16="http://schemas.microsoft.com/office/drawing/2014/main" id="{470FC7D2-0E4F-3B40-95CD-5A3AAE19EB01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10343046" y="2434565"/>
                      <a:ext cx="302760" cy="49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0">
                  <p14:nvContentPartPr>
                    <p14:cNvPr id="107" name="墨迹 106">
                      <a:extLst>
                        <a:ext uri="{FF2B5EF4-FFF2-40B4-BE49-F238E27FC236}">
                          <a16:creationId xmlns:a16="http://schemas.microsoft.com/office/drawing/2014/main" id="{D2932829-5004-F747-8A86-411CE40F7C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34126" y="2881325"/>
                    <a:ext cx="54360" cy="42480"/>
                  </p14:xfrm>
                </p:contentPart>
              </mc:Choice>
              <mc:Fallback>
                <p:pic>
                  <p:nvPicPr>
                    <p:cNvPr id="107" name="墨迹 106">
                      <a:extLst>
                        <a:ext uri="{FF2B5EF4-FFF2-40B4-BE49-F238E27FC236}">
                          <a16:creationId xmlns:a16="http://schemas.microsoft.com/office/drawing/2014/main" id="{D2932829-5004-F747-8A86-411CE40F7C89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10426566" y="2873765"/>
                      <a:ext cx="6948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2">
                  <p14:nvContentPartPr>
                    <p14:cNvPr id="108" name="墨迹 107">
                      <a:extLst>
                        <a:ext uri="{FF2B5EF4-FFF2-40B4-BE49-F238E27FC236}">
                          <a16:creationId xmlns:a16="http://schemas.microsoft.com/office/drawing/2014/main" id="{B59E2B32-7D62-6145-92AB-8E544D34A6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12246" y="2869085"/>
                    <a:ext cx="18360" cy="295200"/>
                  </p14:xfrm>
                </p:contentPart>
              </mc:Choice>
              <mc:Fallback>
                <p:pic>
                  <p:nvPicPr>
                    <p:cNvPr id="108" name="墨迹 107">
                      <a:extLst>
                        <a:ext uri="{FF2B5EF4-FFF2-40B4-BE49-F238E27FC236}">
                          <a16:creationId xmlns:a16="http://schemas.microsoft.com/office/drawing/2014/main" id="{B59E2B32-7D62-6145-92AB-8E544D34A637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10505046" y="2861525"/>
                      <a:ext cx="33480" cy="31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4">
                  <p14:nvContentPartPr>
                    <p14:cNvPr id="109" name="墨迹 108">
                      <a:extLst>
                        <a:ext uri="{FF2B5EF4-FFF2-40B4-BE49-F238E27FC236}">
                          <a16:creationId xmlns:a16="http://schemas.microsoft.com/office/drawing/2014/main" id="{3C6D01EF-8D4D-D940-B313-3C86482476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21566" y="2460125"/>
                    <a:ext cx="30600" cy="96480"/>
                  </p14:xfrm>
                </p:contentPart>
              </mc:Choice>
              <mc:Fallback>
                <p:pic>
                  <p:nvPicPr>
                    <p:cNvPr id="109" name="墨迹 108">
                      <a:extLst>
                        <a:ext uri="{FF2B5EF4-FFF2-40B4-BE49-F238E27FC236}">
                          <a16:creationId xmlns:a16="http://schemas.microsoft.com/office/drawing/2014/main" id="{3C6D01EF-8D4D-D940-B313-3C86482476F2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10914006" y="2452565"/>
                      <a:ext cx="4536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">
                  <p14:nvContentPartPr>
                    <p14:cNvPr id="110" name="墨迹 109">
                      <a:extLst>
                        <a:ext uri="{FF2B5EF4-FFF2-40B4-BE49-F238E27FC236}">
                          <a16:creationId xmlns:a16="http://schemas.microsoft.com/office/drawing/2014/main" id="{DADB08B3-D6F9-DF42-9857-D9EDEC69DE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65686" y="2532125"/>
                    <a:ext cx="222480" cy="469800"/>
                  </p14:xfrm>
                </p:contentPart>
              </mc:Choice>
              <mc:Fallback>
                <p:pic>
                  <p:nvPicPr>
                    <p:cNvPr id="110" name="墨迹 109">
                      <a:extLst>
                        <a:ext uri="{FF2B5EF4-FFF2-40B4-BE49-F238E27FC236}">
                          <a16:creationId xmlns:a16="http://schemas.microsoft.com/office/drawing/2014/main" id="{DADB08B3-D6F9-DF42-9857-D9EDEC69DE5B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10758126" y="2524565"/>
                      <a:ext cx="23724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">
                  <p14:nvContentPartPr>
                    <p14:cNvPr id="111" name="墨迹 110">
                      <a:extLst>
                        <a:ext uri="{FF2B5EF4-FFF2-40B4-BE49-F238E27FC236}">
                          <a16:creationId xmlns:a16="http://schemas.microsoft.com/office/drawing/2014/main" id="{454F78E0-54B1-B24B-864B-FD3DFF0254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98406" y="2646605"/>
                    <a:ext cx="253080" cy="18360"/>
                  </p14:xfrm>
                </p:contentPart>
              </mc:Choice>
              <mc:Fallback>
                <p:pic>
                  <p:nvPicPr>
                    <p:cNvPr id="111" name="墨迹 110">
                      <a:extLst>
                        <a:ext uri="{FF2B5EF4-FFF2-40B4-BE49-F238E27FC236}">
                          <a16:creationId xmlns:a16="http://schemas.microsoft.com/office/drawing/2014/main" id="{454F78E0-54B1-B24B-864B-FD3DFF025449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11190846" y="2639045"/>
                      <a:ext cx="26820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0">
                  <p14:nvContentPartPr>
                    <p14:cNvPr id="112" name="墨迹 111">
                      <a:extLst>
                        <a:ext uri="{FF2B5EF4-FFF2-40B4-BE49-F238E27FC236}">
                          <a16:creationId xmlns:a16="http://schemas.microsoft.com/office/drawing/2014/main" id="{C6D72A4C-2F45-9343-B9CD-D32DACE4FB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26046" y="2598365"/>
                    <a:ext cx="283320" cy="342720"/>
                  </p14:xfrm>
                </p:contentPart>
              </mc:Choice>
              <mc:Fallback>
                <p:pic>
                  <p:nvPicPr>
                    <p:cNvPr id="112" name="墨迹 111">
                      <a:extLst>
                        <a:ext uri="{FF2B5EF4-FFF2-40B4-BE49-F238E27FC236}">
                          <a16:creationId xmlns:a16="http://schemas.microsoft.com/office/drawing/2014/main" id="{C6D72A4C-2F45-9343-B9CD-D32DACE4FB39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11118486" y="2590805"/>
                      <a:ext cx="298080" cy="35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2">
                  <p14:nvContentPartPr>
                    <p14:cNvPr id="113" name="墨迹 112">
                      <a:extLst>
                        <a:ext uri="{FF2B5EF4-FFF2-40B4-BE49-F238E27FC236}">
                          <a16:creationId xmlns:a16="http://schemas.microsoft.com/office/drawing/2014/main" id="{348B7C8B-9471-7B49-98DB-0077B57DF1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74286" y="2797085"/>
                    <a:ext cx="30600" cy="210960"/>
                  </p14:xfrm>
                </p:contentPart>
              </mc:Choice>
              <mc:Fallback>
                <p:pic>
                  <p:nvPicPr>
                    <p:cNvPr id="113" name="墨迹 112">
                      <a:extLst>
                        <a:ext uri="{FF2B5EF4-FFF2-40B4-BE49-F238E27FC236}">
                          <a16:creationId xmlns:a16="http://schemas.microsoft.com/office/drawing/2014/main" id="{348B7C8B-9471-7B49-98DB-0077B57DF1BD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11166726" y="2789525"/>
                      <a:ext cx="45360" cy="22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4">
                  <p14:nvContentPartPr>
                    <p14:cNvPr id="114" name="墨迹 113">
                      <a:extLst>
                        <a:ext uri="{FF2B5EF4-FFF2-40B4-BE49-F238E27FC236}">
                          <a16:creationId xmlns:a16="http://schemas.microsoft.com/office/drawing/2014/main" id="{3085309A-CA0D-0E4D-B10E-0DA0C9DF6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82646" y="2808965"/>
                    <a:ext cx="277200" cy="174960"/>
                  </p14:xfrm>
                </p:contentPart>
              </mc:Choice>
              <mc:Fallback>
                <p:pic>
                  <p:nvPicPr>
                    <p:cNvPr id="114" name="墨迹 113">
                      <a:extLst>
                        <a:ext uri="{FF2B5EF4-FFF2-40B4-BE49-F238E27FC236}">
                          <a16:creationId xmlns:a16="http://schemas.microsoft.com/office/drawing/2014/main" id="{3085309A-CA0D-0E4D-B10E-0DA0C9DF663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11275086" y="2801405"/>
                      <a:ext cx="292320" cy="19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6">
                  <p14:nvContentPartPr>
                    <p14:cNvPr id="115" name="墨迹 114">
                      <a:extLst>
                        <a:ext uri="{FF2B5EF4-FFF2-40B4-BE49-F238E27FC236}">
                          <a16:creationId xmlns:a16="http://schemas.microsoft.com/office/drawing/2014/main" id="{1BEFFDB1-16EF-C647-B76E-F58C629616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61726" y="2730845"/>
                    <a:ext cx="343440" cy="289080"/>
                  </p14:xfrm>
                </p:contentPart>
              </mc:Choice>
              <mc:Fallback>
                <p:pic>
                  <p:nvPicPr>
                    <p:cNvPr id="115" name="墨迹 114">
                      <a:extLst>
                        <a:ext uri="{FF2B5EF4-FFF2-40B4-BE49-F238E27FC236}">
                          <a16:creationId xmlns:a16="http://schemas.microsoft.com/office/drawing/2014/main" id="{1BEFFDB1-16EF-C647-B76E-F58C62961692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11654166" y="2723285"/>
                      <a:ext cx="358560" cy="304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6F64BF2-FB9B-DB41-9654-B0764774A72E}"/>
              </a:ext>
            </a:extLst>
          </p:cNvPr>
          <p:cNvGrpSpPr/>
          <p:nvPr/>
        </p:nvGrpSpPr>
        <p:grpSpPr>
          <a:xfrm>
            <a:off x="656166" y="3663605"/>
            <a:ext cx="782640" cy="583920"/>
            <a:chOff x="656166" y="3663605"/>
            <a:chExt cx="78264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0046EE8-C3EC-7B4A-B8C4-6BF817A8417D}"/>
                    </a:ext>
                  </a:extLst>
                </p14:cNvPr>
                <p14:cNvContentPartPr/>
                <p14:nvPr/>
              </p14:nvContentPartPr>
              <p14:xfrm>
                <a:off x="656166" y="3747845"/>
                <a:ext cx="144720" cy="1861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0046EE8-C3EC-7B4A-B8C4-6BF817A841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606" y="3740285"/>
                  <a:ext cx="15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7D40912-4380-E54F-8E1E-EB229EED9134}"/>
                    </a:ext>
                  </a:extLst>
                </p14:cNvPr>
                <p14:cNvContentPartPr/>
                <p14:nvPr/>
              </p14:nvContentPartPr>
              <p14:xfrm>
                <a:off x="830766" y="3759725"/>
                <a:ext cx="288360" cy="2228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7D40912-4380-E54F-8E1E-EB229EED91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3206" y="3752165"/>
                  <a:ext cx="303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2ED3208-99CB-C742-A826-49FC6B0F17F2}"/>
                    </a:ext>
                  </a:extLst>
                </p14:cNvPr>
                <p14:cNvContentPartPr/>
                <p14:nvPr/>
              </p14:nvContentPartPr>
              <p14:xfrm>
                <a:off x="963246" y="3663605"/>
                <a:ext cx="36360" cy="58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2ED3208-99CB-C742-A826-49FC6B0F17F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5686" y="3656045"/>
                  <a:ext cx="5148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5EA0322-2BEF-7B4C-ABC1-79E8408238EB}"/>
                    </a:ext>
                  </a:extLst>
                </p14:cNvPr>
                <p14:cNvContentPartPr/>
                <p14:nvPr/>
              </p14:nvContentPartPr>
              <p14:xfrm>
                <a:off x="1384446" y="4062125"/>
                <a:ext cx="54360" cy="59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5EA0322-2BEF-7B4C-ABC1-79E8408238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76886" y="4054565"/>
                  <a:ext cx="694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425DFAC-9343-0144-80E9-3BB90EB99872}"/>
              </a:ext>
            </a:extLst>
          </p:cNvPr>
          <p:cNvGrpSpPr/>
          <p:nvPr/>
        </p:nvGrpSpPr>
        <p:grpSpPr>
          <a:xfrm>
            <a:off x="1631046" y="3717605"/>
            <a:ext cx="956880" cy="433800"/>
            <a:chOff x="1631046" y="3717605"/>
            <a:chExt cx="95688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7EBDE1D-61E3-6B45-8CE1-24AE489A9E55}"/>
                    </a:ext>
                  </a:extLst>
                </p14:cNvPr>
                <p14:cNvContentPartPr/>
                <p14:nvPr/>
              </p14:nvContentPartPr>
              <p14:xfrm>
                <a:off x="1896006" y="3837845"/>
                <a:ext cx="451800" cy="36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7EBDE1D-61E3-6B45-8CE1-24AE489A9E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88446" y="3830285"/>
                  <a:ext cx="466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15B0F71-3E91-A14D-8B33-ABBC75CCC54B}"/>
                    </a:ext>
                  </a:extLst>
                </p14:cNvPr>
                <p14:cNvContentPartPr/>
                <p14:nvPr/>
              </p14:nvContentPartPr>
              <p14:xfrm>
                <a:off x="1799526" y="3922085"/>
                <a:ext cx="626040" cy="120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15B0F71-3E91-A14D-8B33-ABBC75CCC54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91966" y="3914525"/>
                  <a:ext cx="641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76B3B97-8E9A-CF47-8713-34A59CB3ECB0}"/>
                    </a:ext>
                  </a:extLst>
                </p14:cNvPr>
                <p14:cNvContentPartPr/>
                <p14:nvPr/>
              </p14:nvContentPartPr>
              <p14:xfrm>
                <a:off x="2172486" y="3717605"/>
                <a:ext cx="415440" cy="433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76B3B97-8E9A-CF47-8713-34A59CB3ECB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64926" y="3710045"/>
                  <a:ext cx="4305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3DF9C3C-AD6F-A44A-96C7-8D47D54EDE13}"/>
                    </a:ext>
                  </a:extLst>
                </p14:cNvPr>
                <p14:cNvContentPartPr/>
                <p14:nvPr/>
              </p14:nvContentPartPr>
              <p14:xfrm>
                <a:off x="1631046" y="3771965"/>
                <a:ext cx="337320" cy="379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3DF9C3C-AD6F-A44A-96C7-8D47D54EDE1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23486" y="3764405"/>
                  <a:ext cx="35244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0BA9214D-F4FB-2148-A756-C4473F8ADD3B}"/>
              </a:ext>
            </a:extLst>
          </p:cNvPr>
          <p:cNvGrpSpPr/>
          <p:nvPr/>
        </p:nvGrpSpPr>
        <p:grpSpPr>
          <a:xfrm>
            <a:off x="3003006" y="3651365"/>
            <a:ext cx="295200" cy="415440"/>
            <a:chOff x="3003006" y="3651365"/>
            <a:chExt cx="29520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2C2DC32-7D2F-E843-BBAE-C284EC2D9BFF}"/>
                    </a:ext>
                  </a:extLst>
                </p14:cNvPr>
                <p14:cNvContentPartPr/>
                <p14:nvPr/>
              </p14:nvContentPartPr>
              <p14:xfrm>
                <a:off x="3003006" y="3651365"/>
                <a:ext cx="210960" cy="4154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2C2DC32-7D2F-E843-BBAE-C284EC2D9B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95446" y="3643805"/>
                  <a:ext cx="2260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2DB164B-E8EB-5543-9F3C-118CC9272F76}"/>
                    </a:ext>
                  </a:extLst>
                </p14:cNvPr>
                <p14:cNvContentPartPr/>
                <p14:nvPr/>
              </p14:nvContentPartPr>
              <p14:xfrm>
                <a:off x="3102006" y="3904085"/>
                <a:ext cx="196200" cy="18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2DB164B-E8EB-5543-9F3C-118CC9272F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94446" y="3896525"/>
                  <a:ext cx="21132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4E7F592-B971-6540-B76B-DBA396F00599}"/>
                  </a:ext>
                </a:extLst>
              </p14:cNvPr>
              <p14:cNvContentPartPr/>
              <p14:nvPr/>
            </p14:nvContentPartPr>
            <p14:xfrm>
              <a:off x="3616806" y="3669365"/>
              <a:ext cx="277200" cy="6382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4E7F592-B971-6540-B76B-DBA396F0059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609246" y="3661805"/>
                <a:ext cx="292320" cy="65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25A9AA4-0526-CB47-B44B-825DB85A1E7B}"/>
              </a:ext>
            </a:extLst>
          </p:cNvPr>
          <p:cNvGrpSpPr/>
          <p:nvPr/>
        </p:nvGrpSpPr>
        <p:grpSpPr>
          <a:xfrm>
            <a:off x="4146366" y="3633365"/>
            <a:ext cx="891000" cy="511200"/>
            <a:chOff x="4146366" y="3633365"/>
            <a:chExt cx="89100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7DCE85D-0D03-5341-A25C-D345DEB2CCFF}"/>
                    </a:ext>
                  </a:extLst>
                </p14:cNvPr>
                <p14:cNvContentPartPr/>
                <p14:nvPr/>
              </p14:nvContentPartPr>
              <p14:xfrm>
                <a:off x="4146366" y="3717605"/>
                <a:ext cx="241200" cy="391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7DCE85D-0D03-5341-A25C-D345DEB2CC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38806" y="3710045"/>
                  <a:ext cx="2559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E75D8C8-CC3C-9D49-BE72-49AFD325059A}"/>
                    </a:ext>
                  </a:extLst>
                </p14:cNvPr>
                <p14:cNvContentPartPr/>
                <p14:nvPr/>
              </p14:nvContentPartPr>
              <p14:xfrm>
                <a:off x="4164366" y="3934325"/>
                <a:ext cx="138600" cy="102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E75D8C8-CC3C-9D49-BE72-49AFD325059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56806" y="3926765"/>
                  <a:ext cx="153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28F0341-80CC-0446-9362-72C3E9FDC489}"/>
                    </a:ext>
                  </a:extLst>
                </p14:cNvPr>
                <p14:cNvContentPartPr/>
                <p14:nvPr/>
              </p14:nvContentPartPr>
              <p14:xfrm>
                <a:off x="4441206" y="3946205"/>
                <a:ext cx="60480" cy="30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28F0341-80CC-0446-9362-72C3E9FDC48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33646" y="3938645"/>
                  <a:ext cx="7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B9A0330-4F36-904E-8C1E-6A0F12F726D4}"/>
                    </a:ext>
                  </a:extLst>
                </p14:cNvPr>
                <p14:cNvContentPartPr/>
                <p14:nvPr/>
              </p14:nvContentPartPr>
              <p14:xfrm>
                <a:off x="4639566" y="3633365"/>
                <a:ext cx="289080" cy="3675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B9A0330-4F36-904E-8C1E-6A0F12F726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32006" y="3625805"/>
                  <a:ext cx="3042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A799961-4306-B147-9D22-9151AD415E3A}"/>
                    </a:ext>
                  </a:extLst>
                </p14:cNvPr>
                <p14:cNvContentPartPr/>
                <p14:nvPr/>
              </p14:nvContentPartPr>
              <p14:xfrm>
                <a:off x="4663686" y="3843965"/>
                <a:ext cx="18360" cy="235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A799961-4306-B147-9D22-9151AD415E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56126" y="3836405"/>
                  <a:ext cx="33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041645F-1A2D-AC4E-8A98-E125D4A8D37A}"/>
                    </a:ext>
                  </a:extLst>
                </p14:cNvPr>
                <p14:cNvContentPartPr/>
                <p14:nvPr/>
              </p14:nvContentPartPr>
              <p14:xfrm>
                <a:off x="4886526" y="3856205"/>
                <a:ext cx="150840" cy="288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041645F-1A2D-AC4E-8A98-E125D4A8D37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78966" y="3848645"/>
                  <a:ext cx="16596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0BF62EF1-66D2-A349-9C0B-0D37C0F1C220}"/>
              </a:ext>
            </a:extLst>
          </p:cNvPr>
          <p:cNvGrpSpPr/>
          <p:nvPr/>
        </p:nvGrpSpPr>
        <p:grpSpPr>
          <a:xfrm>
            <a:off x="5349846" y="3681605"/>
            <a:ext cx="421560" cy="421200"/>
            <a:chOff x="5349846" y="3681605"/>
            <a:chExt cx="421560" cy="42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02B6943-2C1B-3449-95C2-7201D7B16B95}"/>
                    </a:ext>
                  </a:extLst>
                </p14:cNvPr>
                <p14:cNvContentPartPr/>
                <p14:nvPr/>
              </p14:nvContentPartPr>
              <p14:xfrm>
                <a:off x="5385846" y="3723725"/>
                <a:ext cx="246960" cy="42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02B6943-2C1B-3449-95C2-7201D7B16B9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78286" y="3716165"/>
                  <a:ext cx="262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4533812-CCCE-7F4C-B1F5-7E7507F62286}"/>
                    </a:ext>
                  </a:extLst>
                </p14:cNvPr>
                <p14:cNvContentPartPr/>
                <p14:nvPr/>
              </p14:nvContentPartPr>
              <p14:xfrm>
                <a:off x="5349846" y="3681605"/>
                <a:ext cx="199080" cy="307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4533812-CCCE-7F4C-B1F5-7E7507F622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42286" y="3674045"/>
                  <a:ext cx="213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B0E0856-F744-064B-ACAF-3EA1148E5E98}"/>
                    </a:ext>
                  </a:extLst>
                </p14:cNvPr>
                <p14:cNvContentPartPr/>
                <p14:nvPr/>
              </p14:nvContentPartPr>
              <p14:xfrm>
                <a:off x="5349846" y="3879965"/>
                <a:ext cx="24480" cy="2228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B0E0856-F744-064B-ACAF-3EA1148E5E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42286" y="3872405"/>
                  <a:ext cx="39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55B874C-E99E-CD46-972F-A2109E803280}"/>
                    </a:ext>
                  </a:extLst>
                </p14:cNvPr>
                <p14:cNvContentPartPr/>
                <p14:nvPr/>
              </p14:nvContentPartPr>
              <p14:xfrm>
                <a:off x="5560446" y="3879965"/>
                <a:ext cx="210960" cy="1807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55B874C-E99E-CD46-972F-A2109E8032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52886" y="3872405"/>
                  <a:ext cx="2260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2B9E0EBF-4F70-1D47-B9E1-EA66CC8E077F}"/>
                  </a:ext>
                </a:extLst>
              </p14:cNvPr>
              <p14:cNvContentPartPr/>
              <p14:nvPr/>
            </p14:nvContentPartPr>
            <p14:xfrm>
              <a:off x="6101886" y="3856205"/>
              <a:ext cx="228960" cy="18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2B9E0EBF-4F70-1D47-B9E1-EA66CC8E077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94326" y="3848645"/>
                <a:ext cx="244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67A15490-9D15-7A47-8781-95062D42CCC5}"/>
                  </a:ext>
                </a:extLst>
              </p14:cNvPr>
              <p14:cNvContentPartPr/>
              <p14:nvPr/>
            </p14:nvContentPartPr>
            <p14:xfrm>
              <a:off x="6583206" y="3482885"/>
              <a:ext cx="264960" cy="5720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67A15490-9D15-7A47-8781-95062D42CCC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75646" y="3475325"/>
                <a:ext cx="28008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4E2CCC86-8048-1A43-B2FC-2EF2BF8B8B33}"/>
                  </a:ext>
                </a:extLst>
              </p14:cNvPr>
              <p14:cNvContentPartPr/>
              <p14:nvPr/>
            </p14:nvContentPartPr>
            <p14:xfrm>
              <a:off x="6547206" y="3964205"/>
              <a:ext cx="72720" cy="183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4E2CCC86-8048-1A43-B2FC-2EF2BF8B8B3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539646" y="3956645"/>
                <a:ext cx="87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8A85928-DDF8-F242-8081-DAE091753F29}"/>
                  </a:ext>
                </a:extLst>
              </p14:cNvPr>
              <p14:cNvContentPartPr/>
              <p14:nvPr/>
            </p14:nvContentPartPr>
            <p14:xfrm>
              <a:off x="6878046" y="4006325"/>
              <a:ext cx="30600" cy="4860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8A85928-DDF8-F242-8081-DAE091753F2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70486" y="3998765"/>
                <a:ext cx="45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BFFA9E0-EC5A-6744-93D0-182D9CDF2C15}"/>
                  </a:ext>
                </a:extLst>
              </p14:cNvPr>
              <p14:cNvContentPartPr/>
              <p14:nvPr/>
            </p14:nvContentPartPr>
            <p14:xfrm>
              <a:off x="7305366" y="3729845"/>
              <a:ext cx="180360" cy="1620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BFFA9E0-EC5A-6744-93D0-182D9CDF2C15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297806" y="3722285"/>
                <a:ext cx="195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CE229443-27FA-EF4F-A231-31ED0D977DAF}"/>
                  </a:ext>
                </a:extLst>
              </p14:cNvPr>
              <p14:cNvContentPartPr/>
              <p14:nvPr/>
            </p14:nvContentPartPr>
            <p14:xfrm>
              <a:off x="7335246" y="3675485"/>
              <a:ext cx="108720" cy="1929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CE229443-27FA-EF4F-A231-31ED0D977DA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27686" y="3667925"/>
                <a:ext cx="123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FCC133E4-F537-BB4B-A8A8-A2ADEEDADE58}"/>
                  </a:ext>
                </a:extLst>
              </p14:cNvPr>
              <p14:cNvContentPartPr/>
              <p14:nvPr/>
            </p14:nvContentPartPr>
            <p14:xfrm>
              <a:off x="7106646" y="3861965"/>
              <a:ext cx="517680" cy="1868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FCC133E4-F537-BB4B-A8A8-A2ADEEDADE5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99086" y="3854405"/>
                <a:ext cx="5328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B443034D-5CBD-0840-81B2-EEC662FDF970}"/>
                  </a:ext>
                </a:extLst>
              </p14:cNvPr>
              <p14:cNvContentPartPr/>
              <p14:nvPr/>
            </p14:nvContentPartPr>
            <p14:xfrm>
              <a:off x="7678326" y="4029725"/>
              <a:ext cx="114840" cy="730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B443034D-5CBD-0840-81B2-EEC662FDF97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670766" y="4022165"/>
                <a:ext cx="1296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B53DC865-6EE5-C941-9DC6-2DB7116C5E75}"/>
                  </a:ext>
                </a:extLst>
              </p14:cNvPr>
              <p14:cNvContentPartPr/>
              <p14:nvPr/>
            </p14:nvContentPartPr>
            <p14:xfrm>
              <a:off x="8237766" y="3585125"/>
              <a:ext cx="289080" cy="666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B53DC865-6EE5-C941-9DC6-2DB7116C5E7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230566" y="3577565"/>
                <a:ext cx="3042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02193EEA-8820-8F42-B2C9-2ED5119517B1}"/>
                  </a:ext>
                </a:extLst>
              </p14:cNvPr>
              <p14:cNvContentPartPr/>
              <p14:nvPr/>
            </p14:nvContentPartPr>
            <p14:xfrm>
              <a:off x="8256126" y="3561365"/>
              <a:ext cx="102600" cy="2984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02193EEA-8820-8F42-B2C9-2ED5119517B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248566" y="3553805"/>
                <a:ext cx="117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D66B1FF-07F8-094F-A56C-C5750324CD4A}"/>
                  </a:ext>
                </a:extLst>
              </p14:cNvPr>
              <p14:cNvContentPartPr/>
              <p14:nvPr/>
            </p14:nvContentPartPr>
            <p14:xfrm>
              <a:off x="8316246" y="3440765"/>
              <a:ext cx="114840" cy="42768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D66B1FF-07F8-094F-A56C-C5750324CD4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308686" y="3433205"/>
                <a:ext cx="129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1EDF9955-BB04-0944-B490-8DCD949937F0}"/>
                  </a:ext>
                </a:extLst>
              </p14:cNvPr>
              <p14:cNvContentPartPr/>
              <p14:nvPr/>
            </p14:nvContentPartPr>
            <p14:xfrm>
              <a:off x="7895766" y="3699605"/>
              <a:ext cx="672840" cy="3070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1EDF9955-BB04-0944-B490-8DCD949937F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888206" y="3692045"/>
                <a:ext cx="6879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EAEF6F55-E72B-C34A-99B5-9432D14C0EF1}"/>
                  </a:ext>
                </a:extLst>
              </p14:cNvPr>
              <p14:cNvContentPartPr/>
              <p14:nvPr/>
            </p14:nvContentPartPr>
            <p14:xfrm>
              <a:off x="8165766" y="4030445"/>
              <a:ext cx="54360" cy="424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EAEF6F55-E72B-C34A-99B5-9432D14C0EF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158206" y="4022885"/>
                <a:ext cx="69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F9AB162-1A12-1C4B-8FE7-860C44C408F9}"/>
                  </a:ext>
                </a:extLst>
              </p14:cNvPr>
              <p14:cNvContentPartPr/>
              <p14:nvPr/>
            </p14:nvContentPartPr>
            <p14:xfrm>
              <a:off x="8352246" y="4084805"/>
              <a:ext cx="54360" cy="64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F9AB162-1A12-1C4B-8FE7-860C44C408F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344686" y="4077245"/>
                <a:ext cx="69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8CE34964-BFE1-FD46-9350-D53FB097CE24}"/>
              </a:ext>
            </a:extLst>
          </p:cNvPr>
          <p:cNvGrpSpPr/>
          <p:nvPr/>
        </p:nvGrpSpPr>
        <p:grpSpPr>
          <a:xfrm>
            <a:off x="8791446" y="3428885"/>
            <a:ext cx="3093120" cy="999000"/>
            <a:chOff x="8791446" y="3428885"/>
            <a:chExt cx="3093120" cy="999000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9704D58B-BACE-3545-BE7C-B5934D055CB2}"/>
                </a:ext>
              </a:extLst>
            </p:cNvPr>
            <p:cNvGrpSpPr/>
            <p:nvPr/>
          </p:nvGrpSpPr>
          <p:grpSpPr>
            <a:xfrm>
              <a:off x="8791446" y="3428885"/>
              <a:ext cx="3093120" cy="999000"/>
              <a:chOff x="8791446" y="3428885"/>
              <a:chExt cx="3093120" cy="999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65" name="墨迹 164">
                    <a:extLst>
                      <a:ext uri="{FF2B5EF4-FFF2-40B4-BE49-F238E27FC236}">
                        <a16:creationId xmlns:a16="http://schemas.microsoft.com/office/drawing/2014/main" id="{0E12849F-A6E9-874B-8B52-6F2FC1FA1A9A}"/>
                      </a:ext>
                    </a:extLst>
                  </p14:cNvPr>
                  <p14:cNvContentPartPr/>
                  <p14:nvPr/>
                </p14:nvContentPartPr>
                <p14:xfrm>
                  <a:off x="8977926" y="3501605"/>
                  <a:ext cx="138240" cy="96120"/>
                </p14:xfrm>
              </p:contentPart>
            </mc:Choice>
            <mc:Fallback>
              <p:pic>
                <p:nvPicPr>
                  <p:cNvPr id="165" name="墨迹 164">
                    <a:extLst>
                      <a:ext uri="{FF2B5EF4-FFF2-40B4-BE49-F238E27FC236}">
                        <a16:creationId xmlns:a16="http://schemas.microsoft.com/office/drawing/2014/main" id="{0E12849F-A6E9-874B-8B52-6F2FC1FA1A9A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970366" y="3494045"/>
                    <a:ext cx="1530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BA712B86-9179-1A46-9084-9C8261FD80BA}"/>
                      </a:ext>
                    </a:extLst>
                  </p14:cNvPr>
                  <p14:cNvContentPartPr/>
                  <p14:nvPr/>
                </p14:nvContentPartPr>
                <p14:xfrm>
                  <a:off x="8791446" y="3765845"/>
                  <a:ext cx="60480" cy="132840"/>
                </p14:xfrm>
              </p:contentPart>
            </mc:Choice>
            <mc:Fallback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BA712B86-9179-1A46-9084-9C8261FD80BA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8783886" y="3758285"/>
                    <a:ext cx="7560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F4FB8217-6C03-0048-8014-B6DE8B85C699}"/>
                      </a:ext>
                    </a:extLst>
                  </p14:cNvPr>
                  <p14:cNvContentPartPr/>
                  <p14:nvPr/>
                </p14:nvContentPartPr>
                <p14:xfrm>
                  <a:off x="8881806" y="3747845"/>
                  <a:ext cx="415440" cy="204840"/>
                </p14:xfrm>
              </p:contentPart>
            </mc:Choice>
            <mc:Fallback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F4FB8217-6C03-0048-8014-B6DE8B85C699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874246" y="3740285"/>
                    <a:ext cx="4305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F129EEF0-3D17-BB47-920B-E84EC3D97782}"/>
                      </a:ext>
                    </a:extLst>
                  </p14:cNvPr>
                  <p14:cNvContentPartPr/>
                  <p14:nvPr/>
                </p14:nvContentPartPr>
                <p14:xfrm>
                  <a:off x="8911686" y="3717605"/>
                  <a:ext cx="132840" cy="174960"/>
                </p14:xfrm>
              </p:contentPart>
            </mc:Choice>
            <mc:Fallback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F129EEF0-3D17-BB47-920B-E84EC3D9778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8904486" y="3710045"/>
                    <a:ext cx="14796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1F87EAA1-527E-914D-B6E7-7D215190579E}"/>
                      </a:ext>
                    </a:extLst>
                  </p14:cNvPr>
                  <p14:cNvContentPartPr/>
                  <p14:nvPr/>
                </p14:nvContentPartPr>
                <p14:xfrm>
                  <a:off x="9020766" y="3687725"/>
                  <a:ext cx="180360" cy="199080"/>
                </p14:xfrm>
              </p:contentPart>
            </mc:Choice>
            <mc:Fallback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1F87EAA1-527E-914D-B6E7-7D215190579E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9013206" y="3680165"/>
                    <a:ext cx="1951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649E4330-15B2-4940-B4F4-BDAF62F013FB}"/>
                      </a:ext>
                    </a:extLst>
                  </p14:cNvPr>
                  <p14:cNvContentPartPr/>
                  <p14:nvPr/>
                </p14:nvContentPartPr>
                <p14:xfrm>
                  <a:off x="9483366" y="3525005"/>
                  <a:ext cx="336600" cy="186120"/>
                </p14:xfrm>
              </p:contentPart>
            </mc:Choice>
            <mc:Fallback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649E4330-15B2-4940-B4F4-BDAF62F013F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9475806" y="3517445"/>
                    <a:ext cx="3517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91D4DDAF-BEF0-7547-B523-FD974EE1442F}"/>
                      </a:ext>
                    </a:extLst>
                  </p14:cNvPr>
                  <p14:cNvContentPartPr/>
                  <p14:nvPr/>
                </p14:nvContentPartPr>
                <p14:xfrm>
                  <a:off x="9639966" y="3759725"/>
                  <a:ext cx="30600" cy="217080"/>
                </p14:xfrm>
              </p:contentPart>
            </mc:Choice>
            <mc:Fallback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91D4DDAF-BEF0-7547-B523-FD974EE1442F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9632406" y="3752165"/>
                    <a:ext cx="4536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FE4FD4E1-52CB-364D-B532-22E3147261D5}"/>
                      </a:ext>
                    </a:extLst>
                  </p14:cNvPr>
                  <p14:cNvContentPartPr/>
                  <p14:nvPr/>
                </p14:nvContentPartPr>
                <p14:xfrm>
                  <a:off x="10079166" y="3458765"/>
                  <a:ext cx="66600" cy="102600"/>
                </p14:xfrm>
              </p:contentPart>
            </mc:Choice>
            <mc:Fallback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FE4FD4E1-52CB-364D-B532-22E3147261D5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0071606" y="3451205"/>
                    <a:ext cx="8172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7B031532-7B61-7342-89E9-D3F41523CD2E}"/>
                      </a:ext>
                    </a:extLst>
                  </p14:cNvPr>
                  <p14:cNvContentPartPr/>
                  <p14:nvPr/>
                </p14:nvContentPartPr>
                <p14:xfrm>
                  <a:off x="9971526" y="3669365"/>
                  <a:ext cx="228240" cy="271080"/>
                </p14:xfrm>
              </p:contentPart>
            </mc:Choice>
            <mc:Fallback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7B031532-7B61-7342-89E9-D3F41523CD2E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9963966" y="3661805"/>
                    <a:ext cx="24336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B8D0AC04-8936-7E4E-A439-45AC14E01C7B}"/>
                      </a:ext>
                    </a:extLst>
                  </p14:cNvPr>
                  <p14:cNvContentPartPr/>
                  <p14:nvPr/>
                </p14:nvContentPartPr>
                <p14:xfrm>
                  <a:off x="10380126" y="3428885"/>
                  <a:ext cx="42480" cy="90720"/>
                </p14:xfrm>
              </p:contentPart>
            </mc:Choice>
            <mc:Fallback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B8D0AC04-8936-7E4E-A439-45AC14E01C7B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10372566" y="3421325"/>
                    <a:ext cx="57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3D752847-A424-BA41-AAF3-116B34F465B4}"/>
                      </a:ext>
                    </a:extLst>
                  </p14:cNvPr>
                  <p14:cNvContentPartPr/>
                  <p14:nvPr/>
                </p14:nvContentPartPr>
                <p14:xfrm>
                  <a:off x="10229646" y="3579365"/>
                  <a:ext cx="337320" cy="331200"/>
                </p14:xfrm>
              </p:contentPart>
            </mc:Choice>
            <mc:Fallback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3D752847-A424-BA41-AAF3-116B34F465B4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10222086" y="3571805"/>
                    <a:ext cx="35244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BBE41F47-99FB-C744-A410-F2385D9EEB66}"/>
                      </a:ext>
                    </a:extLst>
                  </p14:cNvPr>
                  <p14:cNvContentPartPr/>
                  <p14:nvPr/>
                </p14:nvContentPartPr>
                <p14:xfrm>
                  <a:off x="10349886" y="3868085"/>
                  <a:ext cx="36360" cy="349200"/>
                </p14:xfrm>
              </p:contentPart>
            </mc:Choice>
            <mc:Fallback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BBE41F47-99FB-C744-A410-F2385D9EEB66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10342326" y="3860525"/>
                    <a:ext cx="51480" cy="36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6BC91C58-557C-9849-BFB9-C0CBECAFDA03}"/>
                      </a:ext>
                    </a:extLst>
                  </p14:cNvPr>
                  <p14:cNvContentPartPr/>
                  <p14:nvPr/>
                </p14:nvContentPartPr>
                <p14:xfrm>
                  <a:off x="10289766" y="3946205"/>
                  <a:ext cx="48600" cy="17640"/>
                </p14:xfrm>
              </p:contentPart>
            </mc:Choice>
            <mc:Fallback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6BC91C58-557C-9849-BFB9-C0CBECAFDA03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0282206" y="3938645"/>
                    <a:ext cx="6372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6D33468D-753B-0A48-B52B-066B73CAED0D}"/>
                      </a:ext>
                    </a:extLst>
                  </p14:cNvPr>
                  <p14:cNvContentPartPr/>
                  <p14:nvPr/>
                </p14:nvContentPartPr>
                <p14:xfrm>
                  <a:off x="10837326" y="3621485"/>
                  <a:ext cx="114840" cy="6480"/>
                </p14:xfrm>
              </p:contentPart>
            </mc:Choice>
            <mc:Fallback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6D33468D-753B-0A48-B52B-066B73CAED0D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0829766" y="3613925"/>
                    <a:ext cx="1296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4657B409-7DD9-F342-A9D0-D0B847D57474}"/>
                      </a:ext>
                    </a:extLst>
                  </p14:cNvPr>
                  <p14:cNvContentPartPr/>
                  <p14:nvPr/>
                </p14:nvContentPartPr>
                <p14:xfrm>
                  <a:off x="10897446" y="3561365"/>
                  <a:ext cx="48600" cy="126720"/>
                </p14:xfrm>
              </p:contentPart>
            </mc:Choice>
            <mc:Fallback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4657B409-7DD9-F342-A9D0-D0B847D57474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0889886" y="3553805"/>
                    <a:ext cx="6372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FE179FAD-0D05-474A-B291-F9A7920B4EBF}"/>
                      </a:ext>
                    </a:extLst>
                  </p14:cNvPr>
                  <p14:cNvContentPartPr/>
                  <p14:nvPr/>
                </p14:nvContentPartPr>
                <p14:xfrm>
                  <a:off x="10723566" y="3735605"/>
                  <a:ext cx="306720" cy="192960"/>
                </p14:xfrm>
              </p:contentPart>
            </mc:Choice>
            <mc:Fallback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FE179FAD-0D05-474A-B291-F9A7920B4EBF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0716006" y="3728045"/>
                    <a:ext cx="32148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2B21194B-CB57-3841-98E3-1DD067C0DB6A}"/>
                      </a:ext>
                    </a:extLst>
                  </p14:cNvPr>
                  <p14:cNvContentPartPr/>
                  <p14:nvPr/>
                </p14:nvContentPartPr>
                <p14:xfrm>
                  <a:off x="10789086" y="3753605"/>
                  <a:ext cx="590040" cy="674280"/>
                </p14:xfrm>
              </p:contentPart>
            </mc:Choice>
            <mc:Fallback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2B21194B-CB57-3841-98E3-1DD067C0DB6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0781526" y="3746045"/>
                    <a:ext cx="605160" cy="68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F65DC5B6-A33D-B14E-831A-0EE670599151}"/>
                      </a:ext>
                    </a:extLst>
                  </p14:cNvPr>
                  <p14:cNvContentPartPr/>
                  <p14:nvPr/>
                </p14:nvContentPartPr>
                <p14:xfrm>
                  <a:off x="11469126" y="3633365"/>
                  <a:ext cx="264960" cy="382680"/>
                </p14:xfrm>
              </p:contentPart>
            </mc:Choice>
            <mc:Fallback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F65DC5B6-A33D-B14E-831A-0EE670599151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1461566" y="3625805"/>
                    <a:ext cx="280080" cy="39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0F8FD64E-406B-E141-8249-100148CEDDE7}"/>
                      </a:ext>
                    </a:extLst>
                  </p14:cNvPr>
                  <p14:cNvContentPartPr/>
                  <p14:nvPr/>
                </p14:nvContentPartPr>
                <p14:xfrm>
                  <a:off x="11535366" y="3886085"/>
                  <a:ext cx="78480" cy="108720"/>
                </p14:xfrm>
              </p:contentPart>
            </mc:Choice>
            <mc:Fallback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0F8FD64E-406B-E141-8249-100148CEDDE7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1527806" y="3878525"/>
                    <a:ext cx="936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948B7ABC-4765-E242-BB57-8D90ED2C84E3}"/>
                      </a:ext>
                    </a:extLst>
                  </p14:cNvPr>
                  <p14:cNvContentPartPr/>
                  <p14:nvPr/>
                </p14:nvContentPartPr>
                <p14:xfrm>
                  <a:off x="11830206" y="3964205"/>
                  <a:ext cx="54360" cy="36360"/>
                </p14:xfrm>
              </p:contentPart>
            </mc:Choice>
            <mc:Fallback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948B7ABC-4765-E242-BB57-8D90ED2C84E3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11822646" y="3956645"/>
                    <a:ext cx="69480" cy="51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C291E912-3894-774A-9FF8-DDE7B563FF2C}"/>
              </a:ext>
            </a:extLst>
          </p:cNvPr>
          <p:cNvGrpSpPr/>
          <p:nvPr/>
        </p:nvGrpSpPr>
        <p:grpSpPr>
          <a:xfrm>
            <a:off x="680286" y="4481885"/>
            <a:ext cx="2111760" cy="707760"/>
            <a:chOff x="680286" y="4481885"/>
            <a:chExt cx="2111760" cy="70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930CFA1-0CA0-1C4B-9973-B559FFBBB161}"/>
                    </a:ext>
                  </a:extLst>
                </p14:cNvPr>
                <p14:cNvContentPartPr/>
                <p14:nvPr/>
              </p14:nvContentPartPr>
              <p14:xfrm>
                <a:off x="812766" y="4590245"/>
                <a:ext cx="253080" cy="727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930CFA1-0CA0-1C4B-9973-B559FFBBB16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5206" y="4582685"/>
                  <a:ext cx="268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875DB6A-F5FF-AD4F-A718-05CB0940E4E2}"/>
                    </a:ext>
                  </a:extLst>
                </p14:cNvPr>
                <p14:cNvContentPartPr/>
                <p14:nvPr/>
              </p14:nvContentPartPr>
              <p14:xfrm>
                <a:off x="680286" y="4553885"/>
                <a:ext cx="277200" cy="523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875DB6A-F5FF-AD4F-A718-05CB0940E4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2726" y="4546325"/>
                  <a:ext cx="2923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5974039-92ED-4F44-B8DF-1ED189FC91BE}"/>
                    </a:ext>
                  </a:extLst>
                </p14:cNvPr>
                <p14:cNvContentPartPr/>
                <p14:nvPr/>
              </p14:nvContentPartPr>
              <p14:xfrm>
                <a:off x="710526" y="4878965"/>
                <a:ext cx="42480" cy="2530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5974039-92ED-4F44-B8DF-1ED189FC91B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966" y="4871405"/>
                  <a:ext cx="57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242347B-B5D8-9741-B542-6165462DC3D9}"/>
                    </a:ext>
                  </a:extLst>
                </p14:cNvPr>
                <p14:cNvContentPartPr/>
                <p14:nvPr/>
              </p14:nvContentPartPr>
              <p14:xfrm>
                <a:off x="897006" y="4830725"/>
                <a:ext cx="264960" cy="1929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242347B-B5D8-9741-B542-6165462DC3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89446" y="4823165"/>
                  <a:ext cx="280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5D227B4-50F4-244F-99E9-4CA4D3085EE3}"/>
                    </a:ext>
                  </a:extLst>
                </p14:cNvPr>
                <p14:cNvContentPartPr/>
                <p14:nvPr/>
              </p14:nvContentPartPr>
              <p14:xfrm>
                <a:off x="1432686" y="4586645"/>
                <a:ext cx="457560" cy="4060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5D227B4-50F4-244F-99E9-4CA4D3085E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25126" y="4579085"/>
                  <a:ext cx="4726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0377BA6-A490-4442-BB22-01C048CA9C17}"/>
                    </a:ext>
                  </a:extLst>
                </p14:cNvPr>
                <p14:cNvContentPartPr/>
                <p14:nvPr/>
              </p14:nvContentPartPr>
              <p14:xfrm>
                <a:off x="2166726" y="4481885"/>
                <a:ext cx="468360" cy="707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0377BA6-A490-4442-BB22-01C048CA9C1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59166" y="4474325"/>
                  <a:ext cx="48348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6802680-BE3D-F342-BDE1-1B3546D2A244}"/>
                    </a:ext>
                  </a:extLst>
                </p14:cNvPr>
                <p14:cNvContentPartPr/>
                <p14:nvPr/>
              </p14:nvContentPartPr>
              <p14:xfrm>
                <a:off x="2371206" y="4830725"/>
                <a:ext cx="90720" cy="84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6802680-BE3D-F342-BDE1-1B3546D2A2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63646" y="4823165"/>
                  <a:ext cx="105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D39072E-7560-7E4B-A6F7-093A5E5A1A97}"/>
                    </a:ext>
                  </a:extLst>
                </p14:cNvPr>
                <p14:cNvContentPartPr/>
                <p14:nvPr/>
              </p14:nvContentPartPr>
              <p14:xfrm>
                <a:off x="2726166" y="4921085"/>
                <a:ext cx="65880" cy="846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D39072E-7560-7E4B-A6F7-093A5E5A1A9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18606" y="4913525"/>
                  <a:ext cx="810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8BA97CBD-B8DB-2348-9830-A361D824DEFE}"/>
              </a:ext>
            </a:extLst>
          </p:cNvPr>
          <p:cNvGrpSpPr/>
          <p:nvPr/>
        </p:nvGrpSpPr>
        <p:grpSpPr>
          <a:xfrm>
            <a:off x="10476246" y="3236285"/>
            <a:ext cx="590040" cy="866520"/>
            <a:chOff x="10476246" y="3236285"/>
            <a:chExt cx="590040" cy="86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25AA0A71-DC30-9341-9340-2A111B9F96F9}"/>
                    </a:ext>
                  </a:extLst>
                </p14:cNvPr>
                <p14:cNvContentPartPr/>
                <p14:nvPr/>
              </p14:nvContentPartPr>
              <p14:xfrm>
                <a:off x="10632846" y="3236285"/>
                <a:ext cx="66600" cy="120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25AA0A71-DC30-9341-9340-2A111B9F96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625286" y="3228725"/>
                  <a:ext cx="81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8994FAD-56A5-A24E-AD3E-CED9FBFCBB98}"/>
                    </a:ext>
                  </a:extLst>
                </p14:cNvPr>
                <p14:cNvContentPartPr/>
                <p14:nvPr/>
              </p14:nvContentPartPr>
              <p14:xfrm>
                <a:off x="10704846" y="3254285"/>
                <a:ext cx="84600" cy="126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8994FAD-56A5-A24E-AD3E-CED9FBFCBB9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97286" y="3246725"/>
                  <a:ext cx="99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11357FC-27C5-2548-BBF8-46EB43FA2019}"/>
                    </a:ext>
                  </a:extLst>
                </p14:cNvPr>
                <p14:cNvContentPartPr/>
                <p14:nvPr/>
              </p14:nvContentPartPr>
              <p14:xfrm>
                <a:off x="10593246" y="3404765"/>
                <a:ext cx="183600" cy="1328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11357FC-27C5-2548-BBF8-46EB43FA20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85686" y="3397205"/>
                  <a:ext cx="198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6E2C1A0-3232-5443-9E47-7AD59186C617}"/>
                    </a:ext>
                  </a:extLst>
                </p14:cNvPr>
                <p14:cNvContentPartPr/>
                <p14:nvPr/>
              </p14:nvContentPartPr>
              <p14:xfrm>
                <a:off x="10476246" y="3627245"/>
                <a:ext cx="277200" cy="907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6E2C1A0-3232-5443-9E47-7AD59186C61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68686" y="3619685"/>
                  <a:ext cx="292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731BCFE-71BB-6D48-B108-AF03C393F1AF}"/>
                    </a:ext>
                  </a:extLst>
                </p14:cNvPr>
                <p14:cNvContentPartPr/>
                <p14:nvPr/>
              </p14:nvContentPartPr>
              <p14:xfrm>
                <a:off x="10608726" y="3332405"/>
                <a:ext cx="457560" cy="770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731BCFE-71BB-6D48-B108-AF03C393F1A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601166" y="3324845"/>
                  <a:ext cx="472680" cy="78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E4AD8272-4EB1-F345-BE7E-89D7235A87A5}"/>
              </a:ext>
            </a:extLst>
          </p:cNvPr>
          <p:cNvGrpSpPr/>
          <p:nvPr/>
        </p:nvGrpSpPr>
        <p:grpSpPr>
          <a:xfrm>
            <a:off x="3195606" y="4674485"/>
            <a:ext cx="782640" cy="415440"/>
            <a:chOff x="3195606" y="4674485"/>
            <a:chExt cx="7826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5032052-2A35-BC49-A9A9-3FE22E22C83A}"/>
                    </a:ext>
                  </a:extLst>
                </p14:cNvPr>
                <p14:cNvContentPartPr/>
                <p14:nvPr/>
              </p14:nvContentPartPr>
              <p14:xfrm>
                <a:off x="3472446" y="4776725"/>
                <a:ext cx="301320" cy="306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5032052-2A35-BC49-A9A9-3FE22E22C8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64886" y="4769165"/>
                  <a:ext cx="316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65FEA64-F13B-D74E-AF64-41CDBE2AA03E}"/>
                    </a:ext>
                  </a:extLst>
                </p14:cNvPr>
                <p14:cNvContentPartPr/>
                <p14:nvPr/>
              </p14:nvContentPartPr>
              <p14:xfrm>
                <a:off x="3382086" y="4867085"/>
                <a:ext cx="427680" cy="424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65FEA64-F13B-D74E-AF64-41CDBE2AA03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74526" y="4859525"/>
                  <a:ext cx="442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A741721-A1E3-CE40-B69A-CC392E24051D}"/>
                    </a:ext>
                  </a:extLst>
                </p14:cNvPr>
                <p14:cNvContentPartPr/>
                <p14:nvPr/>
              </p14:nvContentPartPr>
              <p14:xfrm>
                <a:off x="3683046" y="4674485"/>
                <a:ext cx="295200" cy="343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A741721-A1E3-CE40-B69A-CC392E2405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675486" y="4666925"/>
                  <a:ext cx="3103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D036566-1B87-1C46-957F-519AB2997AD3}"/>
                    </a:ext>
                  </a:extLst>
                </p14:cNvPr>
                <p14:cNvContentPartPr/>
                <p14:nvPr/>
              </p14:nvContentPartPr>
              <p14:xfrm>
                <a:off x="3195606" y="4698605"/>
                <a:ext cx="361440" cy="391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D036566-1B87-1C46-957F-519AB2997AD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88046" y="4691045"/>
                  <a:ext cx="37656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B3B28167-2FF2-6448-908F-02831E3E9DCB}"/>
              </a:ext>
            </a:extLst>
          </p:cNvPr>
          <p:cNvGrpSpPr/>
          <p:nvPr/>
        </p:nvGrpSpPr>
        <p:grpSpPr>
          <a:xfrm>
            <a:off x="4386846" y="4596005"/>
            <a:ext cx="337320" cy="412200"/>
            <a:chOff x="4386846" y="4596005"/>
            <a:chExt cx="33732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A166409-2173-6D4F-A300-7A390E9B9690}"/>
                    </a:ext>
                  </a:extLst>
                </p14:cNvPr>
                <p14:cNvContentPartPr/>
                <p14:nvPr/>
              </p14:nvContentPartPr>
              <p14:xfrm>
                <a:off x="4386846" y="4596005"/>
                <a:ext cx="277200" cy="412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A166409-2173-6D4F-A300-7A390E9B969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79286" y="4588445"/>
                  <a:ext cx="292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120ACCF-E376-F34F-B1A7-499B2A540C2E}"/>
                    </a:ext>
                  </a:extLst>
                </p14:cNvPr>
                <p14:cNvContentPartPr/>
                <p14:nvPr/>
              </p14:nvContentPartPr>
              <p14:xfrm>
                <a:off x="4519326" y="4818845"/>
                <a:ext cx="204840" cy="543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120ACCF-E376-F34F-B1A7-499B2A540C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11766" y="4811285"/>
                  <a:ext cx="2199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53D4AC41-C39A-CB4A-837C-77DFD29C1B66}"/>
                  </a:ext>
                </a:extLst>
              </p14:cNvPr>
              <p14:cNvContentPartPr/>
              <p14:nvPr/>
            </p14:nvContentPartPr>
            <p14:xfrm>
              <a:off x="5030886" y="4620125"/>
              <a:ext cx="354600" cy="49392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53D4AC41-C39A-CB4A-837C-77DFD29C1B66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023326" y="4612565"/>
                <a:ext cx="369720" cy="50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6561E6CA-21D1-9345-BBF8-09AFBE04E973}"/>
              </a:ext>
            </a:extLst>
          </p:cNvPr>
          <p:cNvGrpSpPr/>
          <p:nvPr/>
        </p:nvGrpSpPr>
        <p:grpSpPr>
          <a:xfrm>
            <a:off x="5789046" y="4578005"/>
            <a:ext cx="2539440" cy="547920"/>
            <a:chOff x="5789046" y="4578005"/>
            <a:chExt cx="253944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D52260A-6ABB-9040-8F18-9EEAB38890BB}"/>
                    </a:ext>
                  </a:extLst>
                </p14:cNvPr>
                <p14:cNvContentPartPr/>
                <p14:nvPr/>
              </p14:nvContentPartPr>
              <p14:xfrm>
                <a:off x="5789046" y="4650365"/>
                <a:ext cx="186840" cy="3006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D52260A-6ABB-9040-8F18-9EEAB38890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81486" y="4642805"/>
                  <a:ext cx="201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0E8B219-1D2C-5F46-9914-8676ED3E517E}"/>
                    </a:ext>
                  </a:extLst>
                </p14:cNvPr>
                <p14:cNvContentPartPr/>
                <p14:nvPr/>
              </p14:nvContentPartPr>
              <p14:xfrm>
                <a:off x="5813166" y="4854845"/>
                <a:ext cx="120600" cy="54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0E8B219-1D2C-5F46-9914-8676ED3E517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05606" y="4847285"/>
                  <a:ext cx="135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6103B74-ED89-F74E-8911-BBA8255587F5}"/>
                    </a:ext>
                  </a:extLst>
                </p14:cNvPr>
                <p14:cNvContentPartPr/>
                <p14:nvPr/>
              </p14:nvContentPartPr>
              <p14:xfrm>
                <a:off x="6137886" y="4860965"/>
                <a:ext cx="30600" cy="424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6103B74-ED89-F74E-8911-BBA8255587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30326" y="4853405"/>
                  <a:ext cx="45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36BC13F-36FC-4F4A-94F3-4ABD1F415457}"/>
                    </a:ext>
                  </a:extLst>
                </p14:cNvPr>
                <p14:cNvContentPartPr/>
                <p14:nvPr/>
              </p14:nvContentPartPr>
              <p14:xfrm>
                <a:off x="6487086" y="4650365"/>
                <a:ext cx="271080" cy="122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36BC13F-36FC-4F4A-94F3-4ABD1F4154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479526" y="4642805"/>
                  <a:ext cx="286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06F6774-38EC-5C41-8F0B-156E77088879}"/>
                    </a:ext>
                  </a:extLst>
                </p14:cNvPr>
                <p14:cNvContentPartPr/>
                <p14:nvPr/>
              </p14:nvContentPartPr>
              <p14:xfrm>
                <a:off x="6384486" y="4578005"/>
                <a:ext cx="301320" cy="4035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06F6774-38EC-5C41-8F0B-156E770888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77286" y="4570445"/>
                  <a:ext cx="3164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84F79DE-EC04-A74B-9425-4C00E6EF2C1C}"/>
                    </a:ext>
                  </a:extLst>
                </p14:cNvPr>
                <p14:cNvContentPartPr/>
                <p14:nvPr/>
              </p14:nvContentPartPr>
              <p14:xfrm>
                <a:off x="6462966" y="4818845"/>
                <a:ext cx="78480" cy="192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84F79DE-EC04-A74B-9425-4C00E6EF2C1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55406" y="4811285"/>
                  <a:ext cx="93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1331CE6-78F6-814D-A96D-76D72D9C782D}"/>
                    </a:ext>
                  </a:extLst>
                </p14:cNvPr>
                <p14:cNvContentPartPr/>
                <p14:nvPr/>
              </p14:nvContentPartPr>
              <p14:xfrm>
                <a:off x="6721446" y="4848725"/>
                <a:ext cx="204840" cy="1569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1331CE6-78F6-814D-A96D-76D72D9C782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14246" y="4841165"/>
                  <a:ext cx="219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FE5E015-F29D-1848-B064-98F7C0C857A0}"/>
                    </a:ext>
                  </a:extLst>
                </p14:cNvPr>
                <p14:cNvContentPartPr/>
                <p14:nvPr/>
              </p14:nvContentPartPr>
              <p14:xfrm>
                <a:off x="7239126" y="4668365"/>
                <a:ext cx="156960" cy="42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FE5E015-F29D-1848-B064-98F7C0C857A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31566" y="4660805"/>
                  <a:ext cx="17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5AEAE83-84A8-8148-8681-2B58686ECEE9}"/>
                    </a:ext>
                  </a:extLst>
                </p14:cNvPr>
                <p14:cNvContentPartPr/>
                <p14:nvPr/>
              </p14:nvContentPartPr>
              <p14:xfrm>
                <a:off x="7161006" y="4632365"/>
                <a:ext cx="217080" cy="283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5AEAE83-84A8-8148-8681-2B58686ECEE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153446" y="4624805"/>
                  <a:ext cx="232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7DBF92D-B3ED-3B45-A2C0-A4C965F50680}"/>
                    </a:ext>
                  </a:extLst>
                </p14:cNvPr>
                <p14:cNvContentPartPr/>
                <p14:nvPr/>
              </p14:nvContentPartPr>
              <p14:xfrm>
                <a:off x="7154886" y="4818845"/>
                <a:ext cx="30600" cy="1868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7DBF92D-B3ED-3B45-A2C0-A4C965F5068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47326" y="4811285"/>
                  <a:ext cx="45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DD06E20-2784-9445-9A34-635A34934221}"/>
                    </a:ext>
                  </a:extLst>
                </p14:cNvPr>
                <p14:cNvContentPartPr/>
                <p14:nvPr/>
              </p14:nvContentPartPr>
              <p14:xfrm>
                <a:off x="7257126" y="4854845"/>
                <a:ext cx="283320" cy="120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DD06E20-2784-9445-9A34-635A349342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49566" y="4847285"/>
                  <a:ext cx="298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2947967-BDAE-D84E-90A4-F3B260DF609E}"/>
                    </a:ext>
                  </a:extLst>
                </p14:cNvPr>
                <p14:cNvContentPartPr/>
                <p14:nvPr/>
              </p14:nvContentPartPr>
              <p14:xfrm>
                <a:off x="7852926" y="4818845"/>
                <a:ext cx="180720" cy="24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2947967-BDAE-D84E-90A4-F3B260DF609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45366" y="4811285"/>
                  <a:ext cx="195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5127201-1111-0F4E-ABAD-AA0E776BE1DD}"/>
                    </a:ext>
                  </a:extLst>
                </p14:cNvPr>
                <p14:cNvContentPartPr/>
                <p14:nvPr/>
              </p14:nvContentPartPr>
              <p14:xfrm>
                <a:off x="7955166" y="4806605"/>
                <a:ext cx="132840" cy="1026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5127201-1111-0F4E-ABAD-AA0E776BE1D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47606" y="4799045"/>
                  <a:ext cx="147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1266CF1-8E92-5347-8FB2-EFCC752B0740}"/>
                    </a:ext>
                  </a:extLst>
                </p14:cNvPr>
                <p14:cNvContentPartPr/>
                <p14:nvPr/>
              </p14:nvContentPartPr>
              <p14:xfrm>
                <a:off x="7937166" y="4716605"/>
                <a:ext cx="108720" cy="199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1266CF1-8E92-5347-8FB2-EFCC752B074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29606" y="4709045"/>
                  <a:ext cx="123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A6C8E734-379B-0C42-8545-C4A3F04B96CA}"/>
                    </a:ext>
                  </a:extLst>
                </p14:cNvPr>
                <p14:cNvContentPartPr/>
                <p14:nvPr/>
              </p14:nvContentPartPr>
              <p14:xfrm>
                <a:off x="7708566" y="4848725"/>
                <a:ext cx="349200" cy="2649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A6C8E734-379B-0C42-8545-C4A3F04B96C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01006" y="4841165"/>
                  <a:ext cx="364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8ABEE37-781D-D044-8B02-DF3434F6AB43}"/>
                    </a:ext>
                  </a:extLst>
                </p14:cNvPr>
                <p14:cNvContentPartPr/>
                <p14:nvPr/>
              </p14:nvContentPartPr>
              <p14:xfrm>
                <a:off x="8304006" y="5102165"/>
                <a:ext cx="24480" cy="237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8ABEE37-781D-D044-8B02-DF3434F6AB4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96446" y="5094605"/>
                  <a:ext cx="396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DC4540A-FCC8-2041-BC20-6C47857A6623}"/>
              </a:ext>
            </a:extLst>
          </p:cNvPr>
          <p:cNvGrpSpPr/>
          <p:nvPr/>
        </p:nvGrpSpPr>
        <p:grpSpPr>
          <a:xfrm>
            <a:off x="8548086" y="4445885"/>
            <a:ext cx="3360600" cy="1074960"/>
            <a:chOff x="8548086" y="4445885"/>
            <a:chExt cx="3360600" cy="10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D540B81-2A10-934F-86B5-72B0853BC386}"/>
                    </a:ext>
                  </a:extLst>
                </p14:cNvPr>
                <p14:cNvContentPartPr/>
                <p14:nvPr/>
              </p14:nvContentPartPr>
              <p14:xfrm>
                <a:off x="8725206" y="4638125"/>
                <a:ext cx="210960" cy="424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D540B81-2A10-934F-86B5-72B0853BC38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17646" y="4630565"/>
                  <a:ext cx="226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31B3C30-C828-0244-8318-1A7217AF0097}"/>
                    </a:ext>
                  </a:extLst>
                </p14:cNvPr>
                <p14:cNvContentPartPr/>
                <p14:nvPr/>
              </p14:nvContentPartPr>
              <p14:xfrm>
                <a:off x="8809446" y="4638125"/>
                <a:ext cx="24480" cy="2350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31B3C30-C828-0244-8318-1A7217AF009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801886" y="4630565"/>
                  <a:ext cx="39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9C07BCF-71DD-934C-9FFA-E85883C12906}"/>
                    </a:ext>
                  </a:extLst>
                </p14:cNvPr>
                <p14:cNvContentPartPr/>
                <p14:nvPr/>
              </p14:nvContentPartPr>
              <p14:xfrm>
                <a:off x="8857686" y="4524005"/>
                <a:ext cx="66600" cy="4068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9C07BCF-71DD-934C-9FFA-E85883C1290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50126" y="4516445"/>
                  <a:ext cx="817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D3D52D7-3F16-014A-B98F-4453C9DC4DDF}"/>
                    </a:ext>
                  </a:extLst>
                </p14:cNvPr>
                <p14:cNvContentPartPr/>
                <p14:nvPr/>
              </p14:nvContentPartPr>
              <p14:xfrm>
                <a:off x="8548086" y="4764485"/>
                <a:ext cx="568080" cy="228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D3D52D7-3F16-014A-B98F-4453C9DC4DD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540526" y="4756925"/>
                  <a:ext cx="583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4823B50-1FE0-2E43-9806-060B44AC7B34}"/>
                    </a:ext>
                  </a:extLst>
                </p14:cNvPr>
                <p14:cNvContentPartPr/>
                <p14:nvPr/>
              </p14:nvContentPartPr>
              <p14:xfrm>
                <a:off x="8677326" y="5047445"/>
                <a:ext cx="132840" cy="48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4823B50-1FE0-2E43-9806-060B44AC7B3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669766" y="5039885"/>
                  <a:ext cx="147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D581589-7B1C-3D48-B6E5-23A97BD6D3FA}"/>
                    </a:ext>
                  </a:extLst>
                </p14:cNvPr>
                <p14:cNvContentPartPr/>
                <p14:nvPr/>
              </p14:nvContentPartPr>
              <p14:xfrm>
                <a:off x="8966046" y="5071565"/>
                <a:ext cx="48600" cy="36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D581589-7B1C-3D48-B6E5-23A97BD6D3F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58486" y="5064005"/>
                  <a:ext cx="63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A24C67D-21FA-2148-84FB-884A3DAFF4D8}"/>
                    </a:ext>
                  </a:extLst>
                </p14:cNvPr>
                <p14:cNvContentPartPr/>
                <p14:nvPr/>
              </p14:nvContentPartPr>
              <p14:xfrm>
                <a:off x="9375006" y="4578005"/>
                <a:ext cx="192960" cy="306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A24C67D-21FA-2148-84FB-884A3DAFF4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7806" y="4570445"/>
                  <a:ext cx="208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8A2459C-348D-C343-805B-A5EC3020FCF0}"/>
                    </a:ext>
                  </a:extLst>
                </p14:cNvPr>
                <p14:cNvContentPartPr/>
                <p14:nvPr/>
              </p14:nvContentPartPr>
              <p14:xfrm>
                <a:off x="9285006" y="4776725"/>
                <a:ext cx="48600" cy="1569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8A2459C-348D-C343-805B-A5EC3020FCF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277446" y="4769165"/>
                  <a:ext cx="63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79FD21C-5011-0143-9343-42241ED87BFC}"/>
                    </a:ext>
                  </a:extLst>
                </p14:cNvPr>
                <p14:cNvContentPartPr/>
                <p14:nvPr/>
              </p14:nvContentPartPr>
              <p14:xfrm>
                <a:off x="9369246" y="4788605"/>
                <a:ext cx="397440" cy="2412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79FD21C-5011-0143-9343-42241ED87BF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61686" y="4781045"/>
                  <a:ext cx="412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EB52869-2774-9D40-B2EF-6BDDBDD1AFF4}"/>
                    </a:ext>
                  </a:extLst>
                </p14:cNvPr>
                <p14:cNvContentPartPr/>
                <p14:nvPr/>
              </p14:nvContentPartPr>
              <p14:xfrm>
                <a:off x="9369246" y="4764485"/>
                <a:ext cx="96120" cy="190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EB52869-2774-9D40-B2EF-6BDDBDD1AFF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1686" y="4756925"/>
                  <a:ext cx="110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8448DF2-FB86-0847-915B-575D8ACD39ED}"/>
                    </a:ext>
                  </a:extLst>
                </p14:cNvPr>
                <p14:cNvContentPartPr/>
                <p14:nvPr/>
              </p14:nvContentPartPr>
              <p14:xfrm>
                <a:off x="9465366" y="4704365"/>
                <a:ext cx="192960" cy="2289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8448DF2-FB86-0847-915B-575D8ACD39E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457806" y="4696805"/>
                  <a:ext cx="208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F1DCDC6-AC65-8947-9D2E-217ADE01B739}"/>
                    </a:ext>
                  </a:extLst>
                </p14:cNvPr>
                <p14:cNvContentPartPr/>
                <p14:nvPr/>
              </p14:nvContentPartPr>
              <p14:xfrm>
                <a:off x="9953526" y="4599605"/>
                <a:ext cx="162000" cy="165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F1DCDC6-AC65-8947-9D2E-217ADE01B73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45966" y="4592045"/>
                  <a:ext cx="17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0C609A8-6162-884D-9A65-18C3A529C1B0}"/>
                    </a:ext>
                  </a:extLst>
                </p14:cNvPr>
                <p14:cNvContentPartPr/>
                <p14:nvPr/>
              </p14:nvContentPartPr>
              <p14:xfrm>
                <a:off x="10006806" y="4842965"/>
                <a:ext cx="12240" cy="1929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0C609A8-6162-884D-9A65-18C3A529C1B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99606" y="4835405"/>
                  <a:ext cx="27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B119DDE-26BF-854B-97F7-7044B202DEC3}"/>
                    </a:ext>
                  </a:extLst>
                </p14:cNvPr>
                <p14:cNvContentPartPr/>
                <p14:nvPr/>
              </p14:nvContentPartPr>
              <p14:xfrm>
                <a:off x="10367886" y="4511765"/>
                <a:ext cx="72720" cy="1447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B119DDE-26BF-854B-97F7-7044B202DE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60326" y="4504205"/>
                  <a:ext cx="8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8B318E3-6A6D-354A-A6AE-F94D7C25156D}"/>
                    </a:ext>
                  </a:extLst>
                </p14:cNvPr>
                <p14:cNvContentPartPr/>
                <p14:nvPr/>
              </p14:nvContentPartPr>
              <p14:xfrm>
                <a:off x="10272486" y="4644245"/>
                <a:ext cx="276480" cy="325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8B318E3-6A6D-354A-A6AE-F94D7C25156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264926" y="4636685"/>
                  <a:ext cx="2916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9DB140D-FEFD-1A49-814B-4CB7471EC652}"/>
                    </a:ext>
                  </a:extLst>
                </p14:cNvPr>
                <p14:cNvContentPartPr/>
                <p14:nvPr/>
              </p14:nvContentPartPr>
              <p14:xfrm>
                <a:off x="10518366" y="4445885"/>
                <a:ext cx="283320" cy="7880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9DB140D-FEFD-1A49-814B-4CB7471EC65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510806" y="4438325"/>
                  <a:ext cx="29808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5074646-CCE9-5041-B4FF-579348D22055}"/>
                    </a:ext>
                  </a:extLst>
                </p14:cNvPr>
                <p14:cNvContentPartPr/>
                <p14:nvPr/>
              </p14:nvContentPartPr>
              <p14:xfrm>
                <a:off x="11132886" y="4608245"/>
                <a:ext cx="29880" cy="1386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5074646-CCE9-5041-B4FF-579348D2205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125326" y="4600685"/>
                  <a:ext cx="45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59C58018-3720-AD41-86F4-677622063020}"/>
                    </a:ext>
                  </a:extLst>
                </p14:cNvPr>
                <p14:cNvContentPartPr/>
                <p14:nvPr/>
              </p14:nvContentPartPr>
              <p14:xfrm>
                <a:off x="10999686" y="4638125"/>
                <a:ext cx="349200" cy="4755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59C58018-3720-AD41-86F4-67762206302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92126" y="4630565"/>
                  <a:ext cx="3643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3EC96B0-BBB0-634D-9BD0-717BDF25AF0C}"/>
                    </a:ext>
                  </a:extLst>
                </p14:cNvPr>
                <p14:cNvContentPartPr/>
                <p14:nvPr/>
              </p14:nvContentPartPr>
              <p14:xfrm>
                <a:off x="11475246" y="4716605"/>
                <a:ext cx="126720" cy="244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3EC96B0-BBB0-634D-9BD0-717BDF25AF0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67686" y="4709045"/>
                  <a:ext cx="141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F228DA0-8BD3-3640-82FA-EB0882D012BA}"/>
                    </a:ext>
                  </a:extLst>
                </p14:cNvPr>
                <p14:cNvContentPartPr/>
                <p14:nvPr/>
              </p14:nvContentPartPr>
              <p14:xfrm>
                <a:off x="11499366" y="4668365"/>
                <a:ext cx="78480" cy="1569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F228DA0-8BD3-3640-82FA-EB0882D012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491806" y="4660805"/>
                  <a:ext cx="93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26759E1-74EA-0244-BD67-B08F5658DE18}"/>
                    </a:ext>
                  </a:extLst>
                </p14:cNvPr>
                <p14:cNvContentPartPr/>
                <p14:nvPr/>
              </p14:nvContentPartPr>
              <p14:xfrm>
                <a:off x="11313246" y="4818845"/>
                <a:ext cx="595440" cy="7020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26759E1-74EA-0244-BD67-B08F5658DE1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305686" y="4811285"/>
                  <a:ext cx="610560" cy="71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C79C00DF-0665-0B4A-8547-D348199EDDC7}"/>
              </a:ext>
            </a:extLst>
          </p:cNvPr>
          <p:cNvGrpSpPr/>
          <p:nvPr/>
        </p:nvGrpSpPr>
        <p:grpSpPr>
          <a:xfrm>
            <a:off x="614046" y="5541005"/>
            <a:ext cx="493920" cy="466920"/>
            <a:chOff x="614046" y="5541005"/>
            <a:chExt cx="49392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C0D6893-C57D-8942-8C0A-200C5737A32C}"/>
                    </a:ext>
                  </a:extLst>
                </p14:cNvPr>
                <p14:cNvContentPartPr/>
                <p14:nvPr/>
              </p14:nvContentPartPr>
              <p14:xfrm>
                <a:off x="668406" y="5588885"/>
                <a:ext cx="222480" cy="424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C0D6893-C57D-8942-8C0A-200C5737A32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0846" y="5581325"/>
                  <a:ext cx="23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18796CB-D680-C14B-B1CD-0275588A62F3}"/>
                    </a:ext>
                  </a:extLst>
                </p14:cNvPr>
                <p14:cNvContentPartPr/>
                <p14:nvPr/>
              </p14:nvContentPartPr>
              <p14:xfrm>
                <a:off x="614046" y="5541005"/>
                <a:ext cx="241200" cy="4028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18796CB-D680-C14B-B1CD-0275588A62F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6486" y="5533445"/>
                  <a:ext cx="2559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306942D-8B14-3743-B93E-3F88A58D8210}"/>
                    </a:ext>
                  </a:extLst>
                </p14:cNvPr>
                <p14:cNvContentPartPr/>
                <p14:nvPr/>
              </p14:nvContentPartPr>
              <p14:xfrm>
                <a:off x="632406" y="5799485"/>
                <a:ext cx="42480" cy="208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306942D-8B14-3743-B93E-3F88A58D82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4846" y="5791925"/>
                  <a:ext cx="57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8F035A3-0621-7F4D-AC43-89C7396D9492}"/>
                    </a:ext>
                  </a:extLst>
                </p14:cNvPr>
                <p14:cNvContentPartPr/>
                <p14:nvPr/>
              </p14:nvContentPartPr>
              <p14:xfrm>
                <a:off x="830766" y="5757365"/>
                <a:ext cx="277200" cy="1868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8F035A3-0621-7F4D-AC43-89C7396D949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23206" y="5749805"/>
                  <a:ext cx="2923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39D70FA2-42E0-E448-AB5E-376148300ACD}"/>
              </a:ext>
            </a:extLst>
          </p:cNvPr>
          <p:cNvGrpSpPr/>
          <p:nvPr/>
        </p:nvGrpSpPr>
        <p:grpSpPr>
          <a:xfrm>
            <a:off x="1480566" y="5588885"/>
            <a:ext cx="1270080" cy="454320"/>
            <a:chOff x="1480566" y="5588885"/>
            <a:chExt cx="127008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9D3F02B-C221-0C4D-A71C-9FF707077652}"/>
                    </a:ext>
                  </a:extLst>
                </p14:cNvPr>
                <p14:cNvContentPartPr/>
                <p14:nvPr/>
              </p14:nvContentPartPr>
              <p14:xfrm>
                <a:off x="1480566" y="5588885"/>
                <a:ext cx="295200" cy="4543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9D3F02B-C221-0C4D-A71C-9FF70707765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73006" y="5581325"/>
                  <a:ext cx="3103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7086A2D-8BEE-3544-ADFF-0BF07ECE6471}"/>
                    </a:ext>
                  </a:extLst>
                </p14:cNvPr>
                <p14:cNvContentPartPr/>
                <p14:nvPr/>
              </p14:nvContentPartPr>
              <p14:xfrm>
                <a:off x="1986006" y="5769605"/>
                <a:ext cx="277200" cy="417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7086A2D-8BEE-3544-ADFF-0BF07ECE647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78446" y="5762045"/>
                  <a:ext cx="292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72D8A6A-2EDD-FB44-91B5-E9BB060BB7A0}"/>
                    </a:ext>
                  </a:extLst>
                </p14:cNvPr>
                <p14:cNvContentPartPr/>
                <p14:nvPr/>
              </p14:nvContentPartPr>
              <p14:xfrm>
                <a:off x="2359326" y="5687885"/>
                <a:ext cx="391320" cy="2865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72D8A6A-2EDD-FB44-91B5-E9BB060BB7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351766" y="5680325"/>
                  <a:ext cx="40644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A4C71B81-4E74-F84D-AB3D-A787733CBA6D}"/>
                  </a:ext>
                </a:extLst>
              </p14:cNvPr>
              <p14:cNvContentPartPr/>
              <p14:nvPr/>
            </p14:nvContentPartPr>
            <p14:xfrm>
              <a:off x="3111366" y="5583125"/>
              <a:ext cx="306720" cy="67428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A4C71B81-4E74-F84D-AB3D-A787733CBA6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103806" y="5575565"/>
                <a:ext cx="32148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3A06DE61-FE8E-6A46-B74D-C30C60060209}"/>
              </a:ext>
            </a:extLst>
          </p:cNvPr>
          <p:cNvGrpSpPr/>
          <p:nvPr/>
        </p:nvGrpSpPr>
        <p:grpSpPr>
          <a:xfrm>
            <a:off x="7052646" y="5606885"/>
            <a:ext cx="228960" cy="258480"/>
            <a:chOff x="7052646" y="5606885"/>
            <a:chExt cx="22896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4D14AA17-98DE-7C48-B4E2-3DD8AD8565CE}"/>
                    </a:ext>
                  </a:extLst>
                </p14:cNvPr>
                <p14:cNvContentPartPr/>
                <p14:nvPr/>
              </p14:nvContentPartPr>
              <p14:xfrm>
                <a:off x="7052646" y="5606885"/>
                <a:ext cx="114120" cy="1148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4D14AA17-98DE-7C48-B4E2-3DD8AD8565C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45086" y="5599325"/>
                  <a:ext cx="129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98CD011-FE0E-F64B-AA0F-86D85B2811DB}"/>
                    </a:ext>
                  </a:extLst>
                </p14:cNvPr>
                <p14:cNvContentPartPr/>
                <p14:nvPr/>
              </p14:nvContentPartPr>
              <p14:xfrm>
                <a:off x="7061286" y="5722085"/>
                <a:ext cx="220320" cy="1432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98CD011-FE0E-F64B-AA0F-86D85B2811D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053726" y="5714525"/>
                  <a:ext cx="23544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5D8E495B-79B0-3A42-BEE6-A5064D029AB4}"/>
              </a:ext>
            </a:extLst>
          </p:cNvPr>
          <p:cNvGrpSpPr/>
          <p:nvPr/>
        </p:nvGrpSpPr>
        <p:grpSpPr>
          <a:xfrm>
            <a:off x="7521726" y="5522645"/>
            <a:ext cx="1101600" cy="421560"/>
            <a:chOff x="7521726" y="5522645"/>
            <a:chExt cx="110160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947C6B8B-3D59-354D-BA0E-4813B9764190}"/>
                    </a:ext>
                  </a:extLst>
                </p14:cNvPr>
                <p14:cNvContentPartPr/>
                <p14:nvPr/>
              </p14:nvContentPartPr>
              <p14:xfrm>
                <a:off x="7612086" y="5522645"/>
                <a:ext cx="162720" cy="486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947C6B8B-3D59-354D-BA0E-4813B976419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604526" y="5515085"/>
                  <a:ext cx="177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186E5024-7EB5-354D-9E86-19E6926582EE}"/>
                    </a:ext>
                  </a:extLst>
                </p14:cNvPr>
                <p14:cNvContentPartPr/>
                <p14:nvPr/>
              </p14:nvContentPartPr>
              <p14:xfrm>
                <a:off x="7521726" y="5697245"/>
                <a:ext cx="54360" cy="1688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186E5024-7EB5-354D-9E86-19E6926582E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14526" y="5689685"/>
                  <a:ext cx="69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2BEE72C-B52E-7741-AFBC-69521FAD4580}"/>
                    </a:ext>
                  </a:extLst>
                </p14:cNvPr>
                <p14:cNvContentPartPr/>
                <p14:nvPr/>
              </p14:nvContentPartPr>
              <p14:xfrm>
                <a:off x="7563846" y="5715245"/>
                <a:ext cx="427680" cy="2109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2BEE72C-B52E-7741-AFBC-69521FAD458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56646" y="5707685"/>
                  <a:ext cx="442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F5B2A9C1-3F9A-4147-AD83-3916E6D91039}"/>
                    </a:ext>
                  </a:extLst>
                </p14:cNvPr>
                <p14:cNvContentPartPr/>
                <p14:nvPr/>
              </p14:nvContentPartPr>
              <p14:xfrm>
                <a:off x="7630086" y="5691125"/>
                <a:ext cx="108720" cy="1594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F5B2A9C1-3F9A-4147-AD83-3916E6D9103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22526" y="5683565"/>
                  <a:ext cx="123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4AA46E43-5677-E348-B692-AA5B48BE30E2}"/>
                    </a:ext>
                  </a:extLst>
                </p14:cNvPr>
                <p14:cNvContentPartPr/>
                <p14:nvPr/>
              </p14:nvContentPartPr>
              <p14:xfrm>
                <a:off x="7732326" y="5643245"/>
                <a:ext cx="210960" cy="241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4AA46E43-5677-E348-B692-AA5B48BE30E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25126" y="5635685"/>
                  <a:ext cx="226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F23AC81-9F20-3645-BAD8-26E94BF76FFA}"/>
                    </a:ext>
                  </a:extLst>
                </p14:cNvPr>
                <p14:cNvContentPartPr/>
                <p14:nvPr/>
              </p14:nvContentPartPr>
              <p14:xfrm>
                <a:off x="8183766" y="5595725"/>
                <a:ext cx="90720" cy="3067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F23AC81-9F20-3645-BAD8-26E94BF76FF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76206" y="5588165"/>
                  <a:ext cx="105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D3E9743-27D3-794B-BBA2-2E738CC04784}"/>
                    </a:ext>
                  </a:extLst>
                </p14:cNvPr>
                <p14:cNvContentPartPr/>
                <p14:nvPr/>
              </p14:nvContentPartPr>
              <p14:xfrm>
                <a:off x="8412366" y="5522645"/>
                <a:ext cx="210960" cy="4215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D3E9743-27D3-794B-BBA2-2E738CC047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04806" y="5515085"/>
                  <a:ext cx="22608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03AD9F2C-5AB2-BB47-AFE7-EB0F8C129F53}"/>
              </a:ext>
            </a:extLst>
          </p:cNvPr>
          <p:cNvGrpSpPr/>
          <p:nvPr/>
        </p:nvGrpSpPr>
        <p:grpSpPr>
          <a:xfrm>
            <a:off x="8884326" y="5516885"/>
            <a:ext cx="184320" cy="457560"/>
            <a:chOff x="8884326" y="5516885"/>
            <a:chExt cx="18432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317A07C-3333-E447-A2B7-0BDCF3A0BEC9}"/>
                    </a:ext>
                  </a:extLst>
                </p14:cNvPr>
                <p14:cNvContentPartPr/>
                <p14:nvPr/>
              </p14:nvContentPartPr>
              <p14:xfrm>
                <a:off x="8923926" y="5516885"/>
                <a:ext cx="42480" cy="543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317A07C-3333-E447-A2B7-0BDCF3A0BEC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16366" y="5509325"/>
                  <a:ext cx="57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B8A2FCFE-363E-0B4E-9636-41B04D8544B4}"/>
                    </a:ext>
                  </a:extLst>
                </p14:cNvPr>
                <p14:cNvContentPartPr/>
                <p14:nvPr/>
              </p14:nvContentPartPr>
              <p14:xfrm>
                <a:off x="8884326" y="5564765"/>
                <a:ext cx="184320" cy="4096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B8A2FCFE-363E-0B4E-9636-41B04D8544B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76766" y="5557205"/>
                  <a:ext cx="199440" cy="42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54497853-5062-FF4A-A8AD-02BCF9906E7F}"/>
              </a:ext>
            </a:extLst>
          </p:cNvPr>
          <p:cNvGrpSpPr/>
          <p:nvPr/>
        </p:nvGrpSpPr>
        <p:grpSpPr>
          <a:xfrm>
            <a:off x="9399126" y="5486645"/>
            <a:ext cx="1703160" cy="764280"/>
            <a:chOff x="9399126" y="5486645"/>
            <a:chExt cx="1703160" cy="76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1DFF69F-475A-484C-B9EB-9A06042E927B}"/>
                    </a:ext>
                  </a:extLst>
                </p14:cNvPr>
                <p14:cNvContentPartPr/>
                <p14:nvPr/>
              </p14:nvContentPartPr>
              <p14:xfrm>
                <a:off x="9411366" y="5613725"/>
                <a:ext cx="132840" cy="2703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1DFF69F-475A-484C-B9EB-9A06042E927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03806" y="5606165"/>
                  <a:ext cx="147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C876540-A169-2D4B-A6FD-18D9F3281E08}"/>
                    </a:ext>
                  </a:extLst>
                </p14:cNvPr>
                <p14:cNvContentPartPr/>
                <p14:nvPr/>
              </p14:nvContentPartPr>
              <p14:xfrm>
                <a:off x="9399126" y="5841605"/>
                <a:ext cx="126720" cy="543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C876540-A169-2D4B-A6FD-18D9F3281E0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391566" y="5834045"/>
                  <a:ext cx="141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5781E41-E531-EB46-BED5-53C0253DF2EE}"/>
                    </a:ext>
                  </a:extLst>
                </p14:cNvPr>
                <p14:cNvContentPartPr/>
                <p14:nvPr/>
              </p14:nvContentPartPr>
              <p14:xfrm>
                <a:off x="9549606" y="5889845"/>
                <a:ext cx="114840" cy="24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5781E41-E531-EB46-BED5-53C0253DF2E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542046" y="5882285"/>
                  <a:ext cx="12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0B6BBDA-0533-9A4B-A400-37181E05CFA9}"/>
                    </a:ext>
                  </a:extLst>
                </p14:cNvPr>
                <p14:cNvContentPartPr/>
                <p14:nvPr/>
              </p14:nvContentPartPr>
              <p14:xfrm>
                <a:off x="9874686" y="5583125"/>
                <a:ext cx="199080" cy="3132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0B6BBDA-0533-9A4B-A400-37181E05CFA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67126" y="5575565"/>
                  <a:ext cx="213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FCEE647E-7F97-3A44-9C65-E30B948BDF20}"/>
                    </a:ext>
                  </a:extLst>
                </p14:cNvPr>
                <p14:cNvContentPartPr/>
                <p14:nvPr/>
              </p14:nvContentPartPr>
              <p14:xfrm>
                <a:off x="9826446" y="5703365"/>
                <a:ext cx="523800" cy="1782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FCEE647E-7F97-3A44-9C65-E30B948BDF2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818886" y="5695805"/>
                  <a:ext cx="538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CF11B16-E1B9-BF4D-9DFD-6161E29D9F34}"/>
                    </a:ext>
                  </a:extLst>
                </p14:cNvPr>
                <p14:cNvContentPartPr/>
                <p14:nvPr/>
              </p14:nvContentPartPr>
              <p14:xfrm>
                <a:off x="10496406" y="5486645"/>
                <a:ext cx="178920" cy="1868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CF11B16-E1B9-BF4D-9DFD-6161E29D9F3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488846" y="5479085"/>
                  <a:ext cx="194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D55C7970-1F34-2E4B-BA54-1FBB75707DFB}"/>
                    </a:ext>
                  </a:extLst>
                </p14:cNvPr>
                <p14:cNvContentPartPr/>
                <p14:nvPr/>
              </p14:nvContentPartPr>
              <p14:xfrm>
                <a:off x="10554366" y="5649005"/>
                <a:ext cx="547920" cy="6019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D55C7970-1F34-2E4B-BA54-1FBB75707DF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547166" y="5641445"/>
                  <a:ext cx="56304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9491D46-EF93-0F41-9ADB-ED1AAD802B4E}"/>
                    </a:ext>
                  </a:extLst>
                </p14:cNvPr>
                <p14:cNvContentPartPr/>
                <p14:nvPr/>
              </p14:nvContentPartPr>
              <p14:xfrm>
                <a:off x="10596486" y="5715245"/>
                <a:ext cx="72720" cy="244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9491D46-EF93-0F41-9ADB-ED1AAD802B4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589286" y="5707685"/>
                  <a:ext cx="87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490F274A-358D-D14D-AA82-397F3737ECAD}"/>
              </a:ext>
            </a:extLst>
          </p:cNvPr>
          <p:cNvGrpSpPr/>
          <p:nvPr/>
        </p:nvGrpSpPr>
        <p:grpSpPr>
          <a:xfrm>
            <a:off x="728526" y="6467645"/>
            <a:ext cx="740520" cy="354960"/>
            <a:chOff x="728526" y="6467645"/>
            <a:chExt cx="74052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2D807A59-4086-1840-8A73-2D8B4C3CA575}"/>
                    </a:ext>
                  </a:extLst>
                </p14:cNvPr>
                <p14:cNvContentPartPr/>
                <p14:nvPr/>
              </p14:nvContentPartPr>
              <p14:xfrm>
                <a:off x="1023366" y="6563765"/>
                <a:ext cx="283320" cy="424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2D807A59-4086-1840-8A73-2D8B4C3CA57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5806" y="6556205"/>
                  <a:ext cx="298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B1947C3A-17CC-B446-8089-E40A5221A178}"/>
                    </a:ext>
                  </a:extLst>
                </p14:cNvPr>
                <p14:cNvContentPartPr/>
                <p14:nvPr/>
              </p14:nvContentPartPr>
              <p14:xfrm>
                <a:off x="993126" y="6672125"/>
                <a:ext cx="355320" cy="24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B1947C3A-17CC-B446-8089-E40A5221A17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5566" y="6664565"/>
                  <a:ext cx="370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E0FA9CB4-5B0A-A247-821B-F2AC9DA70FD9}"/>
                    </a:ext>
                  </a:extLst>
                </p14:cNvPr>
                <p14:cNvContentPartPr/>
                <p14:nvPr/>
              </p14:nvContentPartPr>
              <p14:xfrm>
                <a:off x="1185726" y="6467645"/>
                <a:ext cx="283320" cy="3193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E0FA9CB4-5B0A-A247-821B-F2AC9DA70FD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178166" y="6460085"/>
                  <a:ext cx="2980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8D2803E7-29BE-6646-9D20-E7CDB1345D7E}"/>
                    </a:ext>
                  </a:extLst>
                </p14:cNvPr>
                <p14:cNvContentPartPr/>
                <p14:nvPr/>
              </p14:nvContentPartPr>
              <p14:xfrm>
                <a:off x="728526" y="6515525"/>
                <a:ext cx="517680" cy="3070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8D2803E7-29BE-6646-9D20-E7CDB1345D7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20966" y="6507965"/>
                  <a:ext cx="5328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6ACDFE33-19A9-9A49-A9C6-D35F910A5F6E}"/>
              </a:ext>
            </a:extLst>
          </p:cNvPr>
          <p:cNvGrpSpPr/>
          <p:nvPr/>
        </p:nvGrpSpPr>
        <p:grpSpPr>
          <a:xfrm>
            <a:off x="2004006" y="6419405"/>
            <a:ext cx="1318320" cy="295200"/>
            <a:chOff x="2004006" y="6419405"/>
            <a:chExt cx="131832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E486880-E0AC-6E4D-9F29-17FDB536CEBB}"/>
                    </a:ext>
                  </a:extLst>
                </p14:cNvPr>
                <p14:cNvContentPartPr/>
                <p14:nvPr/>
              </p14:nvContentPartPr>
              <p14:xfrm>
                <a:off x="2004006" y="6419405"/>
                <a:ext cx="325440" cy="295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E486880-E0AC-6E4D-9F29-17FDB536CEB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996446" y="6411845"/>
                  <a:ext cx="3402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490C6326-C874-5C49-8914-7FAA95A87604}"/>
                    </a:ext>
                  </a:extLst>
                </p14:cNvPr>
                <p14:cNvContentPartPr/>
                <p14:nvPr/>
              </p14:nvContentPartPr>
              <p14:xfrm>
                <a:off x="2449326" y="6605885"/>
                <a:ext cx="174960" cy="64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490C6326-C874-5C49-8914-7FAA95A8760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441766" y="6598325"/>
                  <a:ext cx="190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94CAF935-C832-D24C-816F-4D59E3A23229}"/>
                    </a:ext>
                  </a:extLst>
                </p14:cNvPr>
                <p14:cNvContentPartPr/>
                <p14:nvPr/>
              </p14:nvContentPartPr>
              <p14:xfrm>
                <a:off x="2822646" y="6425525"/>
                <a:ext cx="499680" cy="2826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94CAF935-C832-D24C-816F-4D59E3A2322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15086" y="6417965"/>
                  <a:ext cx="51480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51E36702-844C-6D4F-89E1-3C1F50305919}"/>
              </a:ext>
            </a:extLst>
          </p:cNvPr>
          <p:cNvGrpSpPr/>
          <p:nvPr/>
        </p:nvGrpSpPr>
        <p:grpSpPr>
          <a:xfrm>
            <a:off x="3656046" y="5565485"/>
            <a:ext cx="3144240" cy="1197360"/>
            <a:chOff x="3656046" y="5565485"/>
            <a:chExt cx="3144240" cy="11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F68A7FF-00C6-6243-AC40-18A3996D79D6}"/>
                    </a:ext>
                  </a:extLst>
                </p14:cNvPr>
                <p14:cNvContentPartPr/>
                <p14:nvPr/>
              </p14:nvContentPartPr>
              <p14:xfrm>
                <a:off x="3887526" y="5793725"/>
                <a:ext cx="238320" cy="486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F68A7FF-00C6-6243-AC40-18A3996D79D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879966" y="5786165"/>
                  <a:ext cx="253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BECE488-FDDD-3840-BBA0-EA6FA19F1523}"/>
                    </a:ext>
                  </a:extLst>
                </p14:cNvPr>
                <p14:cNvContentPartPr/>
                <p14:nvPr/>
              </p14:nvContentPartPr>
              <p14:xfrm>
                <a:off x="3845406" y="5859605"/>
                <a:ext cx="277200" cy="60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BECE488-FDDD-3840-BBA0-EA6FA19F152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837846" y="5852045"/>
                  <a:ext cx="292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F3427D8C-453A-C34F-90CE-4FF0068DABB1}"/>
                    </a:ext>
                  </a:extLst>
                </p14:cNvPr>
                <p14:cNvContentPartPr/>
                <p14:nvPr/>
              </p14:nvContentPartPr>
              <p14:xfrm>
                <a:off x="4049886" y="5679245"/>
                <a:ext cx="199080" cy="289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F3427D8C-453A-C34F-90CE-4FF0068DABB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42326" y="5671685"/>
                  <a:ext cx="213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0748155-E49C-8A49-9E6D-775071339C13}"/>
                    </a:ext>
                  </a:extLst>
                </p14:cNvPr>
                <p14:cNvContentPartPr/>
                <p14:nvPr/>
              </p14:nvContentPartPr>
              <p14:xfrm>
                <a:off x="3656046" y="5775365"/>
                <a:ext cx="327960" cy="259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0748155-E49C-8A49-9E6D-775071339C1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648486" y="5767805"/>
                  <a:ext cx="343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E69FC17-19A1-F741-A1D3-C56732DC852B}"/>
                    </a:ext>
                  </a:extLst>
                </p14:cNvPr>
                <p14:cNvContentPartPr/>
                <p14:nvPr/>
              </p14:nvContentPartPr>
              <p14:xfrm>
                <a:off x="5006766" y="5871845"/>
                <a:ext cx="30600" cy="122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E69FC17-19A1-F741-A1D3-C56732DC852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999206" y="5864285"/>
                  <a:ext cx="45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CCFF118-80DE-E44A-A40C-51835CB85ABB}"/>
                    </a:ext>
                  </a:extLst>
                </p14:cNvPr>
                <p14:cNvContentPartPr/>
                <p14:nvPr/>
              </p14:nvContentPartPr>
              <p14:xfrm>
                <a:off x="4754046" y="5637125"/>
                <a:ext cx="307080" cy="295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CCFF118-80DE-E44A-A40C-51835CB85AB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46486" y="5629565"/>
                  <a:ext cx="3222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5E2B8AD-F973-144C-A31B-F73C9456F754}"/>
                    </a:ext>
                  </a:extLst>
                </p14:cNvPr>
                <p14:cNvContentPartPr/>
                <p14:nvPr/>
              </p14:nvContentPartPr>
              <p14:xfrm>
                <a:off x="5091006" y="5799485"/>
                <a:ext cx="132840" cy="244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5E2B8AD-F973-144C-A31B-F73C9456F75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083446" y="5791925"/>
                  <a:ext cx="147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CFB0CAB-80C3-1E4E-AF81-A98A6166969D}"/>
                    </a:ext>
                  </a:extLst>
                </p14:cNvPr>
                <p14:cNvContentPartPr/>
                <p14:nvPr/>
              </p14:nvContentPartPr>
              <p14:xfrm>
                <a:off x="5488086" y="5613005"/>
                <a:ext cx="373320" cy="271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CFB0CAB-80C3-1E4E-AF81-A98A6166969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480526" y="5605445"/>
                  <a:ext cx="388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2E1C31EC-92A4-B946-9DF6-3E70D2451414}"/>
                    </a:ext>
                  </a:extLst>
                </p14:cNvPr>
                <p14:cNvContentPartPr/>
                <p14:nvPr/>
              </p14:nvContentPartPr>
              <p14:xfrm>
                <a:off x="6137886" y="5565485"/>
                <a:ext cx="325440" cy="487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2E1C31EC-92A4-B946-9DF6-3E70D245141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130326" y="5557925"/>
                  <a:ext cx="3402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8780E34-4147-4542-8C4D-C483658EC1BA}"/>
                    </a:ext>
                  </a:extLst>
                </p14:cNvPr>
                <p14:cNvContentPartPr/>
                <p14:nvPr/>
              </p14:nvContentPartPr>
              <p14:xfrm>
                <a:off x="6674286" y="5625245"/>
                <a:ext cx="126000" cy="244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8780E34-4147-4542-8C4D-C483658EC1B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666726" y="5617685"/>
                  <a:ext cx="141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6DE2C2E-98F7-524F-AD11-17BD6778A68B}"/>
                    </a:ext>
                  </a:extLst>
                </p14:cNvPr>
                <p14:cNvContentPartPr/>
                <p14:nvPr/>
              </p14:nvContentPartPr>
              <p14:xfrm>
                <a:off x="3694926" y="6232925"/>
                <a:ext cx="517680" cy="4939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6DE2C2E-98F7-524F-AD11-17BD6778A68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687366" y="6225365"/>
                  <a:ext cx="5328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2D1ABE2-5695-6A4A-A9F5-6575235EA3F3}"/>
                    </a:ext>
                  </a:extLst>
                </p14:cNvPr>
                <p14:cNvContentPartPr/>
                <p14:nvPr/>
              </p14:nvContentPartPr>
              <p14:xfrm>
                <a:off x="4339326" y="6280805"/>
                <a:ext cx="203760" cy="4755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2D1ABE2-5695-6A4A-A9F5-6575235EA3F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331766" y="6273245"/>
                  <a:ext cx="2185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01A0B71E-054B-7849-BF11-0852005CCF92}"/>
                    </a:ext>
                  </a:extLst>
                </p14:cNvPr>
                <p14:cNvContentPartPr/>
                <p14:nvPr/>
              </p14:nvContentPartPr>
              <p14:xfrm>
                <a:off x="4338966" y="6522365"/>
                <a:ext cx="180720" cy="1382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01A0B71E-054B-7849-BF11-0852005CCF9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331406" y="6514805"/>
                  <a:ext cx="19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D375C44C-B8A5-D04C-8A06-739B2870E29E}"/>
                    </a:ext>
                  </a:extLst>
                </p14:cNvPr>
                <p14:cNvContentPartPr/>
                <p14:nvPr/>
              </p14:nvContentPartPr>
              <p14:xfrm>
                <a:off x="4633806" y="6311045"/>
                <a:ext cx="301320" cy="3913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D375C44C-B8A5-D04C-8A06-739B2870E29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626246" y="6303485"/>
                  <a:ext cx="3164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742E1D93-B12D-664D-BC75-7690B3AC64CE}"/>
                    </a:ext>
                  </a:extLst>
                </p14:cNvPr>
                <p14:cNvContentPartPr/>
                <p14:nvPr/>
              </p14:nvContentPartPr>
              <p14:xfrm>
                <a:off x="5169126" y="6280805"/>
                <a:ext cx="72720" cy="666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742E1D93-B12D-664D-BC75-7690B3AC64C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161566" y="6273245"/>
                  <a:ext cx="87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33996D27-AC00-5E4D-8610-FF3BCBDAC782}"/>
                    </a:ext>
                  </a:extLst>
                </p14:cNvPr>
                <p14:cNvContentPartPr/>
                <p14:nvPr/>
              </p14:nvContentPartPr>
              <p14:xfrm>
                <a:off x="5151126" y="6413285"/>
                <a:ext cx="168840" cy="3013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33996D27-AC00-5E4D-8610-FF3BCBDAC78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143566" y="6405725"/>
                  <a:ext cx="183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CA4504C3-AA6A-E34A-905C-8590AE2885AC}"/>
                    </a:ext>
                  </a:extLst>
                </p14:cNvPr>
                <p14:cNvContentPartPr/>
                <p14:nvPr/>
              </p14:nvContentPartPr>
              <p14:xfrm>
                <a:off x="5530206" y="6178565"/>
                <a:ext cx="102600" cy="2437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CA4504C3-AA6A-E34A-905C-8590AE2885A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22646" y="6171005"/>
                  <a:ext cx="117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7A9D609F-F6C5-A248-A699-475A5F11FBE4}"/>
                    </a:ext>
                  </a:extLst>
                </p14:cNvPr>
                <p14:cNvContentPartPr/>
                <p14:nvPr/>
              </p14:nvContentPartPr>
              <p14:xfrm>
                <a:off x="5771046" y="6148685"/>
                <a:ext cx="222480" cy="319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7A9D609F-F6C5-A248-A699-475A5F11FBE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763486" y="6141125"/>
                  <a:ext cx="237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0E127AB0-022B-BD44-9416-35F147FD4D02}"/>
                    </a:ext>
                  </a:extLst>
                </p14:cNvPr>
                <p14:cNvContentPartPr/>
                <p14:nvPr/>
              </p14:nvContentPartPr>
              <p14:xfrm>
                <a:off x="5199366" y="6509765"/>
                <a:ext cx="1135080" cy="2530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0E127AB0-022B-BD44-9416-35F147FD4D02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191806" y="6502205"/>
                  <a:ext cx="1149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E603F59-1A3A-294A-8D35-238A89EF3202}"/>
                    </a:ext>
                  </a:extLst>
                </p14:cNvPr>
                <p14:cNvContentPartPr/>
                <p14:nvPr/>
              </p14:nvContentPartPr>
              <p14:xfrm>
                <a:off x="6318606" y="6762485"/>
                <a:ext cx="18360" cy="3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E603F59-1A3A-294A-8D35-238A89EF320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311046" y="6754925"/>
                  <a:ext cx="33480" cy="1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239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432A2E5-AE51-9D46-9B8A-C8E3C500C607}"/>
                  </a:ext>
                </a:extLst>
              </p14:cNvPr>
              <p14:cNvContentPartPr/>
              <p14:nvPr/>
            </p14:nvContentPartPr>
            <p14:xfrm>
              <a:off x="1165060" y="266391"/>
              <a:ext cx="118800" cy="56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432A2E5-AE51-9D46-9B8A-C8E3C500C6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860" y="258831"/>
                <a:ext cx="1335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A5317087-A5B9-4E40-BF20-E4FDD206C00D}"/>
              </a:ext>
            </a:extLst>
          </p:cNvPr>
          <p:cNvGrpSpPr/>
          <p:nvPr/>
        </p:nvGrpSpPr>
        <p:grpSpPr>
          <a:xfrm>
            <a:off x="1028260" y="434511"/>
            <a:ext cx="417600" cy="504720"/>
            <a:chOff x="1028260" y="434511"/>
            <a:chExt cx="4176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427C3E5-EBA6-3845-9C92-B1EADA5EE7B6}"/>
                    </a:ext>
                  </a:extLst>
                </p14:cNvPr>
                <p14:cNvContentPartPr/>
                <p14:nvPr/>
              </p14:nvContentPartPr>
              <p14:xfrm>
                <a:off x="1028260" y="471591"/>
                <a:ext cx="68760" cy="143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427C3E5-EBA6-3845-9C92-B1EADA5EE7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0700" y="464031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0F0EE52-F930-9F43-9BC2-996B23AB6FF0}"/>
                    </a:ext>
                  </a:extLst>
                </p14:cNvPr>
                <p14:cNvContentPartPr/>
                <p14:nvPr/>
              </p14:nvContentPartPr>
              <p14:xfrm>
                <a:off x="1140220" y="441351"/>
                <a:ext cx="274320" cy="192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0F0EE52-F930-9F43-9BC2-996B23AB6F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2660" y="433791"/>
                  <a:ext cx="289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0956C35-6CBF-EA4B-9617-5DFA79E2536F}"/>
                    </a:ext>
                  </a:extLst>
                </p14:cNvPr>
                <p14:cNvContentPartPr/>
                <p14:nvPr/>
              </p14:nvContentPartPr>
              <p14:xfrm>
                <a:off x="1090540" y="434511"/>
                <a:ext cx="355320" cy="504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0956C35-6CBF-EA4B-9617-5DFA79E253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980" y="426951"/>
                  <a:ext cx="37044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7B8572-F47E-2E45-9B3D-1A16039EE553}"/>
              </a:ext>
            </a:extLst>
          </p:cNvPr>
          <p:cNvGrpSpPr/>
          <p:nvPr/>
        </p:nvGrpSpPr>
        <p:grpSpPr>
          <a:xfrm>
            <a:off x="1787860" y="291231"/>
            <a:ext cx="336600" cy="616680"/>
            <a:chOff x="1787860" y="291231"/>
            <a:chExt cx="33660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B3F934C-AC4C-3445-B3E1-7DB7289550C4}"/>
                    </a:ext>
                  </a:extLst>
                </p14:cNvPr>
                <p14:cNvContentPartPr/>
                <p14:nvPr/>
              </p14:nvContentPartPr>
              <p14:xfrm>
                <a:off x="1837540" y="291231"/>
                <a:ext cx="93600" cy="100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B3F934C-AC4C-3445-B3E1-7DB7289550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9980" y="28367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7F91285-0E66-3F43-9934-F57EA5CE2049}"/>
                    </a:ext>
                  </a:extLst>
                </p14:cNvPr>
                <p14:cNvContentPartPr/>
                <p14:nvPr/>
              </p14:nvContentPartPr>
              <p14:xfrm>
                <a:off x="1862380" y="328671"/>
                <a:ext cx="149760" cy="342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7F91285-0E66-3F43-9934-F57EA5CE20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4820" y="321111"/>
                  <a:ext cx="164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C570EFA-D739-DC42-847A-70B9350FFBC3}"/>
                    </a:ext>
                  </a:extLst>
                </p14:cNvPr>
                <p14:cNvContentPartPr/>
                <p14:nvPr/>
              </p14:nvContentPartPr>
              <p14:xfrm>
                <a:off x="1787860" y="677151"/>
                <a:ext cx="336600" cy="230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C570EFA-D739-DC42-847A-70B9350FFB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0300" y="669591"/>
                  <a:ext cx="3517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E63816-5FB9-3941-986B-DC7FDFD6BE4E}"/>
              </a:ext>
            </a:extLst>
          </p:cNvPr>
          <p:cNvGrpSpPr/>
          <p:nvPr/>
        </p:nvGrpSpPr>
        <p:grpSpPr>
          <a:xfrm>
            <a:off x="2416420" y="851391"/>
            <a:ext cx="75240" cy="131040"/>
            <a:chOff x="2416420" y="851391"/>
            <a:chExt cx="7524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61002A1-2409-2942-8D1B-B6E21683A2CF}"/>
                    </a:ext>
                  </a:extLst>
                </p14:cNvPr>
                <p14:cNvContentPartPr/>
                <p14:nvPr/>
              </p14:nvContentPartPr>
              <p14:xfrm>
                <a:off x="2416420" y="851391"/>
                <a:ext cx="19080" cy="12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61002A1-2409-2942-8D1B-B6E21683A2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8860" y="8438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6F3364-4B87-074F-83FF-7AC9FC8F9C20}"/>
                    </a:ext>
                  </a:extLst>
                </p14:cNvPr>
                <p14:cNvContentPartPr/>
                <p14:nvPr/>
              </p14:nvContentPartPr>
              <p14:xfrm>
                <a:off x="2453860" y="951111"/>
                <a:ext cx="37800" cy="3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6F3364-4B87-074F-83FF-7AC9FC8F9C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46300" y="9435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3D55BEF-211B-CF43-B474-763BF35A7F6A}"/>
                  </a:ext>
                </a:extLst>
              </p14:cNvPr>
              <p14:cNvContentPartPr/>
              <p14:nvPr/>
            </p14:nvContentPartPr>
            <p14:xfrm>
              <a:off x="1103140" y="1312191"/>
              <a:ext cx="504720" cy="3585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3D55BEF-211B-CF43-B474-763BF35A7F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5580" y="1304631"/>
                <a:ext cx="51984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BC388B2F-F17F-7A4F-BD23-374B0AE077FC}"/>
              </a:ext>
            </a:extLst>
          </p:cNvPr>
          <p:cNvGrpSpPr/>
          <p:nvPr/>
        </p:nvGrpSpPr>
        <p:grpSpPr>
          <a:xfrm>
            <a:off x="1962100" y="1299591"/>
            <a:ext cx="349200" cy="280440"/>
            <a:chOff x="1962100" y="1299591"/>
            <a:chExt cx="3492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B167611-EA2F-2144-9EEF-28523187450B}"/>
                    </a:ext>
                  </a:extLst>
                </p14:cNvPr>
                <p14:cNvContentPartPr/>
                <p14:nvPr/>
              </p14:nvContentPartPr>
              <p14:xfrm>
                <a:off x="2005660" y="1299591"/>
                <a:ext cx="112320" cy="280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B167611-EA2F-2144-9EEF-2852318745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8100" y="1292031"/>
                  <a:ext cx="127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A4A6838-C460-FF41-B76E-74E3167D3059}"/>
                    </a:ext>
                  </a:extLst>
                </p14:cNvPr>
                <p14:cNvContentPartPr/>
                <p14:nvPr/>
              </p14:nvContentPartPr>
              <p14:xfrm>
                <a:off x="1962100" y="1448991"/>
                <a:ext cx="106200" cy="68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A4A6838-C460-FF41-B76E-74E3167D30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54540" y="144143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8AD0AE5-5110-7F45-B8F6-DD2083B3CF6B}"/>
                    </a:ext>
                  </a:extLst>
                </p14:cNvPr>
                <p14:cNvContentPartPr/>
                <p14:nvPr/>
              </p14:nvContentPartPr>
              <p14:xfrm>
                <a:off x="2273500" y="1455471"/>
                <a:ext cx="37800" cy="50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8AD0AE5-5110-7F45-B8F6-DD2083B3CF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5940" y="144791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F8051D0-E321-7649-AFE5-8CAF05C24F95}"/>
              </a:ext>
            </a:extLst>
          </p:cNvPr>
          <p:cNvGrpSpPr/>
          <p:nvPr/>
        </p:nvGrpSpPr>
        <p:grpSpPr>
          <a:xfrm>
            <a:off x="2678140" y="1044351"/>
            <a:ext cx="330120" cy="610560"/>
            <a:chOff x="2678140" y="1044351"/>
            <a:chExt cx="3301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6C70C6D-E0BD-4C4F-B302-1889F51BBA4C}"/>
                    </a:ext>
                  </a:extLst>
                </p14:cNvPr>
                <p14:cNvContentPartPr/>
                <p14:nvPr/>
              </p14:nvContentPartPr>
              <p14:xfrm>
                <a:off x="2702980" y="1044351"/>
                <a:ext cx="205200" cy="62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6C70C6D-E0BD-4C4F-B302-1889F51BBA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5420" y="1036791"/>
                  <a:ext cx="22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96F8716-55D4-D248-BC60-CA548EC9018F}"/>
                    </a:ext>
                  </a:extLst>
                </p14:cNvPr>
                <p14:cNvContentPartPr/>
                <p14:nvPr/>
              </p14:nvContentPartPr>
              <p14:xfrm>
                <a:off x="2678140" y="1181511"/>
                <a:ext cx="286560" cy="473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96F8716-55D4-D248-BC60-CA548EC901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0580" y="1173951"/>
                  <a:ext cx="301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310FAC-BE48-FB4B-ABAB-D12E28C75E79}"/>
                    </a:ext>
                  </a:extLst>
                </p14:cNvPr>
                <p14:cNvContentPartPr/>
                <p14:nvPr/>
              </p14:nvContentPartPr>
              <p14:xfrm>
                <a:off x="2864620" y="1193751"/>
                <a:ext cx="6480" cy="87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310FAC-BE48-FB4B-ABAB-D12E28C75E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57420" y="1186191"/>
                  <a:ext cx="21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978616D-F30A-0147-8890-A43238DD73BE}"/>
                    </a:ext>
                  </a:extLst>
                </p14:cNvPr>
                <p14:cNvContentPartPr/>
                <p14:nvPr/>
              </p14:nvContentPartPr>
              <p14:xfrm>
                <a:off x="2837260" y="1206351"/>
                <a:ext cx="77760" cy="1000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978616D-F30A-0147-8890-A43238DD73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9700" y="1198791"/>
                  <a:ext cx="92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B553AC6-D2AD-1D4F-AEA6-F7B2911D4214}"/>
                    </a:ext>
                  </a:extLst>
                </p14:cNvPr>
                <p14:cNvContentPartPr/>
                <p14:nvPr/>
              </p14:nvContentPartPr>
              <p14:xfrm>
                <a:off x="2796220" y="1312191"/>
                <a:ext cx="212040" cy="336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B553AC6-D2AD-1D4F-AEA6-F7B2911D42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88660" y="1304631"/>
                  <a:ext cx="2271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1EB82FD-A644-8249-B349-2F4D10B00633}"/>
              </a:ext>
            </a:extLst>
          </p:cNvPr>
          <p:cNvGrpSpPr/>
          <p:nvPr/>
        </p:nvGrpSpPr>
        <p:grpSpPr>
          <a:xfrm>
            <a:off x="3394540" y="1081791"/>
            <a:ext cx="622440" cy="746640"/>
            <a:chOff x="3394540" y="1081791"/>
            <a:chExt cx="62244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767517C-25E3-7445-9566-13BEF524DF78}"/>
                    </a:ext>
                  </a:extLst>
                </p14:cNvPr>
                <p14:cNvContentPartPr/>
                <p14:nvPr/>
              </p14:nvContentPartPr>
              <p14:xfrm>
                <a:off x="3474820" y="1081791"/>
                <a:ext cx="143640" cy="342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767517C-25E3-7445-9566-13BEF524DF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7260" y="1074231"/>
                  <a:ext cx="158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4E6E8ED-2D0F-D14D-99C7-2888533867C5}"/>
                    </a:ext>
                  </a:extLst>
                </p14:cNvPr>
                <p14:cNvContentPartPr/>
                <p14:nvPr/>
              </p14:nvContentPartPr>
              <p14:xfrm>
                <a:off x="3412540" y="1461591"/>
                <a:ext cx="293040" cy="13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4E6E8ED-2D0F-D14D-99C7-2888533867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04980" y="1454031"/>
                  <a:ext cx="308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2CD03A2-E803-494C-8E6F-55F8A86E998C}"/>
                    </a:ext>
                  </a:extLst>
                </p14:cNvPr>
                <p14:cNvContentPartPr/>
                <p14:nvPr/>
              </p14:nvContentPartPr>
              <p14:xfrm>
                <a:off x="3394540" y="1480311"/>
                <a:ext cx="379440" cy="242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2CD03A2-E803-494C-8E6F-55F8A86E99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86980" y="1472751"/>
                  <a:ext cx="394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2F8F366-9360-9845-8105-5490568A2A59}"/>
                    </a:ext>
                  </a:extLst>
                </p14:cNvPr>
                <p14:cNvContentPartPr/>
                <p14:nvPr/>
              </p14:nvContentPartPr>
              <p14:xfrm>
                <a:off x="3979180" y="1610991"/>
                <a:ext cx="37800" cy="43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2F8F366-9360-9845-8105-5490568A2A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71620" y="160343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126ADC1-E336-7344-9AF5-1F1094D44CE4}"/>
                    </a:ext>
                  </a:extLst>
                </p14:cNvPr>
                <p14:cNvContentPartPr/>
                <p14:nvPr/>
              </p14:nvContentPartPr>
              <p14:xfrm>
                <a:off x="3985300" y="1791351"/>
                <a:ext cx="25200" cy="37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126ADC1-E336-7344-9AF5-1F1094D44C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7740" y="1784151"/>
                  <a:ext cx="4032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23F72109-FBF4-2646-B1BF-3C8B02479F34}"/>
                  </a:ext>
                </a:extLst>
              </p14:cNvPr>
              <p14:cNvContentPartPr/>
              <p14:nvPr/>
            </p14:nvContentPartPr>
            <p14:xfrm>
              <a:off x="891460" y="2127591"/>
              <a:ext cx="629280" cy="7164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23F72109-FBF4-2646-B1BF-3C8B02479F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3900" y="2120031"/>
                <a:ext cx="644040" cy="73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A334F8-D6B9-DC44-BE7F-54668CF42E9A}"/>
              </a:ext>
            </a:extLst>
          </p:cNvPr>
          <p:cNvGrpSpPr/>
          <p:nvPr/>
        </p:nvGrpSpPr>
        <p:grpSpPr>
          <a:xfrm>
            <a:off x="1899820" y="2407671"/>
            <a:ext cx="330480" cy="249480"/>
            <a:chOff x="1899820" y="2407671"/>
            <a:chExt cx="3304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CFC5017-6ED7-824F-9CB8-06D91027A99C}"/>
                    </a:ext>
                  </a:extLst>
                </p14:cNvPr>
                <p14:cNvContentPartPr/>
                <p14:nvPr/>
              </p14:nvContentPartPr>
              <p14:xfrm>
                <a:off x="2005660" y="2407671"/>
                <a:ext cx="56520" cy="249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CFC5017-6ED7-824F-9CB8-06D91027A9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98100" y="2400471"/>
                  <a:ext cx="71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9512FE9-3C42-7C4C-B51B-328CF2C13095}"/>
                    </a:ext>
                  </a:extLst>
                </p14:cNvPr>
                <p14:cNvContentPartPr/>
                <p14:nvPr/>
              </p14:nvContentPartPr>
              <p14:xfrm>
                <a:off x="1899820" y="2557431"/>
                <a:ext cx="100080" cy="62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9512FE9-3C42-7C4C-B51B-328CF2C130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92260" y="254987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D70AE71-5526-EA43-8C21-350024B7F665}"/>
                    </a:ext>
                  </a:extLst>
                </p14:cNvPr>
                <p14:cNvContentPartPr/>
                <p14:nvPr/>
              </p14:nvContentPartPr>
              <p14:xfrm>
                <a:off x="2211220" y="2563551"/>
                <a:ext cx="19080" cy="12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D70AE71-5526-EA43-8C21-350024B7F6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03660" y="25559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C896CE4-25ED-2C4A-A832-928F4E1B943E}"/>
                  </a:ext>
                </a:extLst>
              </p14:cNvPr>
              <p14:cNvContentPartPr/>
              <p14:nvPr/>
            </p14:nvContentPartPr>
            <p14:xfrm>
              <a:off x="2802700" y="2084031"/>
              <a:ext cx="127800" cy="439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C896CE4-25ED-2C4A-A832-928F4E1B943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95140" y="2076471"/>
                <a:ext cx="1425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0652426B-A980-0544-BA2B-0A80C73903C7}"/>
              </a:ext>
            </a:extLst>
          </p:cNvPr>
          <p:cNvGrpSpPr/>
          <p:nvPr/>
        </p:nvGrpSpPr>
        <p:grpSpPr>
          <a:xfrm>
            <a:off x="2684260" y="2276991"/>
            <a:ext cx="461160" cy="411480"/>
            <a:chOff x="2684260" y="2276991"/>
            <a:chExt cx="4611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DF3A91D-444E-9E44-A876-851EBB68AD6E}"/>
                    </a:ext>
                  </a:extLst>
                </p14:cNvPr>
                <p14:cNvContentPartPr/>
                <p14:nvPr/>
              </p14:nvContentPartPr>
              <p14:xfrm>
                <a:off x="2684260" y="2276991"/>
                <a:ext cx="367560" cy="131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DF3A91D-444E-9E44-A876-851EBB68AD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76700" y="2269431"/>
                  <a:ext cx="38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EE067D-ABEA-7848-A4F3-2AD9D0C0578E}"/>
                    </a:ext>
                  </a:extLst>
                </p14:cNvPr>
                <p14:cNvContentPartPr/>
                <p14:nvPr/>
              </p14:nvContentPartPr>
              <p14:xfrm>
                <a:off x="2740420" y="2314431"/>
                <a:ext cx="43920" cy="62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EE067D-ABEA-7848-A4F3-2AD9D0C057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2860" y="230687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6028F73-A79F-9143-BE96-F261375C405A}"/>
                    </a:ext>
                  </a:extLst>
                </p14:cNvPr>
                <p14:cNvContentPartPr/>
                <p14:nvPr/>
              </p14:nvContentPartPr>
              <p14:xfrm>
                <a:off x="2721700" y="2351871"/>
                <a:ext cx="423720" cy="336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6028F73-A79F-9143-BE96-F261375C40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14140" y="2344311"/>
                  <a:ext cx="4388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DEE2D2-6329-6242-8C7E-5C9EC7E50832}"/>
              </a:ext>
            </a:extLst>
          </p:cNvPr>
          <p:cNvGrpSpPr/>
          <p:nvPr/>
        </p:nvGrpSpPr>
        <p:grpSpPr>
          <a:xfrm>
            <a:off x="3506140" y="2053071"/>
            <a:ext cx="361440" cy="654120"/>
            <a:chOff x="3506140" y="2053071"/>
            <a:chExt cx="36144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6E336A3-9D62-E347-B914-29174ECBE701}"/>
                    </a:ext>
                  </a:extLst>
                </p14:cNvPr>
                <p14:cNvContentPartPr/>
                <p14:nvPr/>
              </p14:nvContentPartPr>
              <p14:xfrm>
                <a:off x="3530980" y="2053071"/>
                <a:ext cx="100080" cy="86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6E336A3-9D62-E347-B914-29174ECBE7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23420" y="2045511"/>
                  <a:ext cx="11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84C1D8D-E92A-4346-A632-860145487ADF}"/>
                    </a:ext>
                  </a:extLst>
                </p14:cNvPr>
                <p14:cNvContentPartPr/>
                <p14:nvPr/>
              </p14:nvContentPartPr>
              <p14:xfrm>
                <a:off x="3543220" y="2102751"/>
                <a:ext cx="174600" cy="38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84C1D8D-E92A-4346-A632-860145487A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35660" y="2095191"/>
                  <a:ext cx="189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DD99DB9-10CC-6241-9BA4-72C44F893272}"/>
                    </a:ext>
                  </a:extLst>
                </p14:cNvPr>
                <p14:cNvContentPartPr/>
                <p14:nvPr/>
              </p14:nvContentPartPr>
              <p14:xfrm>
                <a:off x="3506140" y="2495151"/>
                <a:ext cx="361440" cy="212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DD99DB9-10CC-6241-9BA4-72C44F8932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98580" y="2487591"/>
                  <a:ext cx="376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F1D7ECC-7207-1E42-9701-76F74B270EF9}"/>
              </a:ext>
            </a:extLst>
          </p:cNvPr>
          <p:cNvGrpSpPr/>
          <p:nvPr/>
        </p:nvGrpSpPr>
        <p:grpSpPr>
          <a:xfrm>
            <a:off x="4097260" y="2619351"/>
            <a:ext cx="43920" cy="174240"/>
            <a:chOff x="4097260" y="2619351"/>
            <a:chExt cx="4392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15DE048-BE24-F345-9CDE-5EDAB13244D8}"/>
                    </a:ext>
                  </a:extLst>
                </p14:cNvPr>
                <p14:cNvContentPartPr/>
                <p14:nvPr/>
              </p14:nvContentPartPr>
              <p14:xfrm>
                <a:off x="4122460" y="2619351"/>
                <a:ext cx="18360" cy="2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15DE048-BE24-F345-9CDE-5EDAB13244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4900" y="2612151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A0CE54B-6B9C-5F41-8D63-BC9FE17905BE}"/>
                    </a:ext>
                  </a:extLst>
                </p14:cNvPr>
                <p14:cNvContentPartPr/>
                <p14:nvPr/>
              </p14:nvContentPartPr>
              <p14:xfrm>
                <a:off x="4097260" y="2750391"/>
                <a:ext cx="43920" cy="43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A0CE54B-6B9C-5F41-8D63-BC9FE17905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0060" y="2742831"/>
                  <a:ext cx="5904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43240ED-555B-E146-995D-D6382DE2A882}"/>
              </a:ext>
            </a:extLst>
          </p:cNvPr>
          <p:cNvGrpSpPr/>
          <p:nvPr/>
        </p:nvGrpSpPr>
        <p:grpSpPr>
          <a:xfrm>
            <a:off x="4794580" y="2221191"/>
            <a:ext cx="541800" cy="473400"/>
            <a:chOff x="4794580" y="2221191"/>
            <a:chExt cx="5418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2DB763D-7120-8945-A371-D09DE2BFB234}"/>
                    </a:ext>
                  </a:extLst>
                </p14:cNvPr>
                <p14:cNvContentPartPr/>
                <p14:nvPr/>
              </p14:nvContentPartPr>
              <p14:xfrm>
                <a:off x="4794580" y="2308311"/>
                <a:ext cx="118800" cy="380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2DB763D-7120-8945-A371-D09DE2BFB2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7020" y="2300751"/>
                  <a:ext cx="133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7DA0DEB-5EFF-9644-8EDD-C980CD75F0A4}"/>
                    </a:ext>
                  </a:extLst>
                </p14:cNvPr>
                <p14:cNvContentPartPr/>
                <p14:nvPr/>
              </p14:nvContentPartPr>
              <p14:xfrm>
                <a:off x="5074660" y="2221191"/>
                <a:ext cx="261720" cy="473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7DA0DEB-5EFF-9644-8EDD-C980CD75F0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7460" y="2213631"/>
                  <a:ext cx="2768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8A75DF6-CC52-3A42-B0A7-559BEFA21243}"/>
              </a:ext>
            </a:extLst>
          </p:cNvPr>
          <p:cNvGrpSpPr/>
          <p:nvPr/>
        </p:nvGrpSpPr>
        <p:grpSpPr>
          <a:xfrm>
            <a:off x="5747140" y="1996911"/>
            <a:ext cx="2702160" cy="791280"/>
            <a:chOff x="5747140" y="1996911"/>
            <a:chExt cx="2702160" cy="79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136650F-F13B-0B41-A432-C37E5FEEF770}"/>
                    </a:ext>
                  </a:extLst>
                </p14:cNvPr>
                <p14:cNvContentPartPr/>
                <p14:nvPr/>
              </p14:nvContentPartPr>
              <p14:xfrm>
                <a:off x="5747140" y="2127591"/>
                <a:ext cx="305280" cy="541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136650F-F13B-0B41-A432-C37E5FEEF7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9580" y="2120031"/>
                  <a:ext cx="320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E0835D6-5380-0349-8C9B-F6BAF9D81B95}"/>
                    </a:ext>
                  </a:extLst>
                </p14:cNvPr>
                <p14:cNvContentPartPr/>
                <p14:nvPr/>
              </p14:nvContentPartPr>
              <p14:xfrm>
                <a:off x="6245380" y="2202471"/>
                <a:ext cx="610560" cy="348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E0835D6-5380-0349-8C9B-F6BAF9D81B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37820" y="2194911"/>
                  <a:ext cx="625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6B9ADBC-9B5F-EA46-AFA4-4C9137A58439}"/>
                    </a:ext>
                  </a:extLst>
                </p14:cNvPr>
                <p14:cNvContentPartPr/>
                <p14:nvPr/>
              </p14:nvContentPartPr>
              <p14:xfrm>
                <a:off x="6983380" y="1996911"/>
                <a:ext cx="429840" cy="355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6B9ADBC-9B5F-EA46-AFA4-4C9137A584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75820" y="1989351"/>
                  <a:ext cx="444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4588D90-C24F-D141-A18B-A2393C01BFE9}"/>
                    </a:ext>
                  </a:extLst>
                </p14:cNvPr>
                <p14:cNvContentPartPr/>
                <p14:nvPr/>
              </p14:nvContentPartPr>
              <p14:xfrm>
                <a:off x="7030900" y="2364831"/>
                <a:ext cx="428400" cy="348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4588D90-C24F-D141-A18B-A2393C01BF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23340" y="2357271"/>
                  <a:ext cx="443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B48F3F9-FE13-494D-A75F-EFDC0CDBE11B}"/>
                    </a:ext>
                  </a:extLst>
                </p14:cNvPr>
                <p14:cNvContentPartPr/>
                <p14:nvPr/>
              </p14:nvContentPartPr>
              <p14:xfrm>
                <a:off x="7761340" y="2158911"/>
                <a:ext cx="208440" cy="611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B48F3F9-FE13-494D-A75F-EFDC0CDBE1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53780" y="2151351"/>
                  <a:ext cx="22356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B4E1AA8-5FA1-3841-8B4B-DE6B4DEC6901}"/>
                    </a:ext>
                  </a:extLst>
                </p14:cNvPr>
                <p14:cNvContentPartPr/>
                <p14:nvPr/>
              </p14:nvContentPartPr>
              <p14:xfrm>
                <a:off x="8168860" y="2295711"/>
                <a:ext cx="25200" cy="6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B4E1AA8-5FA1-3841-8B4B-DE6B4DEC69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61300" y="228815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8AE3281-7285-934E-9D8A-69E04BCF6C8A}"/>
                    </a:ext>
                  </a:extLst>
                </p14:cNvPr>
                <p14:cNvContentPartPr/>
                <p14:nvPr/>
              </p14:nvContentPartPr>
              <p14:xfrm>
                <a:off x="8368660" y="2757231"/>
                <a:ext cx="80640" cy="309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8AE3281-7285-934E-9D8A-69E04BCF6C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1460" y="2749671"/>
                  <a:ext cx="957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A0A6E24-C6FD-094C-AADE-E509A85BE8BC}"/>
              </a:ext>
            </a:extLst>
          </p:cNvPr>
          <p:cNvGrpSpPr/>
          <p:nvPr/>
        </p:nvGrpSpPr>
        <p:grpSpPr>
          <a:xfrm>
            <a:off x="1065700" y="3235671"/>
            <a:ext cx="554400" cy="747720"/>
            <a:chOff x="1065700" y="3235671"/>
            <a:chExt cx="554400" cy="74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837F059-C97D-A24B-A20B-3CC2155D1028}"/>
                    </a:ext>
                  </a:extLst>
                </p14:cNvPr>
                <p14:cNvContentPartPr/>
                <p14:nvPr/>
              </p14:nvContentPartPr>
              <p14:xfrm>
                <a:off x="1208980" y="3235671"/>
                <a:ext cx="224640" cy="68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837F059-C97D-A24B-A20B-3CC2155D10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01420" y="3228471"/>
                  <a:ext cx="23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B625120-B7CE-D44A-96C7-73118A315039}"/>
                    </a:ext>
                  </a:extLst>
                </p14:cNvPr>
                <p14:cNvContentPartPr/>
                <p14:nvPr/>
              </p14:nvContentPartPr>
              <p14:xfrm>
                <a:off x="1065700" y="3447351"/>
                <a:ext cx="75240" cy="187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B625120-B7CE-D44A-96C7-73118A31503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140" y="3439791"/>
                  <a:ext cx="9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9E63BDD-7CFD-5445-9CAD-BFB8ADD22279}"/>
                    </a:ext>
                  </a:extLst>
                </p14:cNvPr>
                <p14:cNvContentPartPr/>
                <p14:nvPr/>
              </p14:nvContentPartPr>
              <p14:xfrm>
                <a:off x="1208980" y="3428991"/>
                <a:ext cx="411120" cy="149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9E63BDD-7CFD-5445-9CAD-BFB8ADD2227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01420" y="3421431"/>
                  <a:ext cx="42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A582AE8-3F2E-784E-8584-DD4D7B944483}"/>
                    </a:ext>
                  </a:extLst>
                </p14:cNvPr>
                <p14:cNvContentPartPr/>
                <p14:nvPr/>
              </p14:nvContentPartPr>
              <p14:xfrm>
                <a:off x="1171540" y="3391551"/>
                <a:ext cx="448560" cy="591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A582AE8-3F2E-784E-8584-DD4D7B9444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3980" y="3383991"/>
                  <a:ext cx="46368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8B44A4F-061A-7646-99F8-FC00F3BBD6F0}"/>
              </a:ext>
            </a:extLst>
          </p:cNvPr>
          <p:cNvGrpSpPr/>
          <p:nvPr/>
        </p:nvGrpSpPr>
        <p:grpSpPr>
          <a:xfrm>
            <a:off x="1912420" y="3186711"/>
            <a:ext cx="367560" cy="728280"/>
            <a:chOff x="1912420" y="3186711"/>
            <a:chExt cx="36756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60E87FA-D0FC-5D48-BA31-83F53FA9E4F5}"/>
                    </a:ext>
                  </a:extLst>
                </p14:cNvPr>
                <p14:cNvContentPartPr/>
                <p14:nvPr/>
              </p14:nvContentPartPr>
              <p14:xfrm>
                <a:off x="1924660" y="3186711"/>
                <a:ext cx="93600" cy="118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60E87FA-D0FC-5D48-BA31-83F53FA9E4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17100" y="3179151"/>
                  <a:ext cx="108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C5C0EEA-D385-8642-A3E6-BF7D7A921D7E}"/>
                    </a:ext>
                  </a:extLst>
                </p14:cNvPr>
                <p14:cNvContentPartPr/>
                <p14:nvPr/>
              </p14:nvContentPartPr>
              <p14:xfrm>
                <a:off x="1999540" y="3266991"/>
                <a:ext cx="162360" cy="392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C5C0EEA-D385-8642-A3E6-BF7D7A921D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91980" y="3259431"/>
                  <a:ext cx="177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EBA31B8-93C6-7045-A539-4AFA423E7962}"/>
                    </a:ext>
                  </a:extLst>
                </p14:cNvPr>
                <p14:cNvContentPartPr/>
                <p14:nvPr/>
              </p14:nvContentPartPr>
              <p14:xfrm>
                <a:off x="1912420" y="3746151"/>
                <a:ext cx="112320" cy="84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EBA31B8-93C6-7045-A539-4AFA423E79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04860" y="3738951"/>
                  <a:ext cx="127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D089956-A818-A24E-9FF5-6D39983E9A52}"/>
                    </a:ext>
                  </a:extLst>
                </p14:cNvPr>
                <p14:cNvContentPartPr/>
                <p14:nvPr/>
              </p14:nvContentPartPr>
              <p14:xfrm>
                <a:off x="2074060" y="3721311"/>
                <a:ext cx="193320" cy="131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D089956-A818-A24E-9FF5-6D39983E9A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6500" y="3713751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A22FC35-5E51-2D4C-BE75-3138BE640343}"/>
                    </a:ext>
                  </a:extLst>
                </p14:cNvPr>
                <p14:cNvContentPartPr/>
                <p14:nvPr/>
              </p14:nvContentPartPr>
              <p14:xfrm>
                <a:off x="2039500" y="3771351"/>
                <a:ext cx="240480" cy="143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A22FC35-5E51-2D4C-BE75-3138BE6403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31940" y="3763791"/>
                  <a:ext cx="2556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F4113AA-0654-6F41-AA77-AB13BE77BBBB}"/>
              </a:ext>
            </a:extLst>
          </p:cNvPr>
          <p:cNvGrpSpPr/>
          <p:nvPr/>
        </p:nvGrpSpPr>
        <p:grpSpPr>
          <a:xfrm>
            <a:off x="2528740" y="3428991"/>
            <a:ext cx="678600" cy="404640"/>
            <a:chOff x="2528740" y="3428991"/>
            <a:chExt cx="67860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CE33098-74F4-5648-919B-BAF1466DD157}"/>
                    </a:ext>
                  </a:extLst>
                </p14:cNvPr>
                <p14:cNvContentPartPr/>
                <p14:nvPr/>
              </p14:nvContentPartPr>
              <p14:xfrm>
                <a:off x="2528740" y="3646791"/>
                <a:ext cx="317880" cy="155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CE33098-74F4-5648-919B-BAF1466DD1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21180" y="3639231"/>
                  <a:ext cx="333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2C9643D-1FB7-EF44-A161-2AAB38637840}"/>
                    </a:ext>
                  </a:extLst>
                </p14:cNvPr>
                <p14:cNvContentPartPr/>
                <p14:nvPr/>
              </p14:nvContentPartPr>
              <p14:xfrm>
                <a:off x="2747260" y="3609351"/>
                <a:ext cx="61920" cy="212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2C9643D-1FB7-EF44-A161-2AAB386378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39700" y="3601791"/>
                  <a:ext cx="77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91ED2A2-62AA-0043-98DE-8E57BF1D8015}"/>
                    </a:ext>
                  </a:extLst>
                </p14:cNvPr>
                <p14:cNvContentPartPr/>
                <p14:nvPr/>
              </p14:nvContentPartPr>
              <p14:xfrm>
                <a:off x="3051460" y="3428991"/>
                <a:ext cx="149760" cy="106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91ED2A2-62AA-0043-98DE-8E57BF1D80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3900" y="342143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94828A1-D7EE-C74B-A11E-3500617C2D06}"/>
                    </a:ext>
                  </a:extLst>
                </p14:cNvPr>
                <p14:cNvContentPartPr/>
                <p14:nvPr/>
              </p14:nvContentPartPr>
              <p14:xfrm>
                <a:off x="2989900" y="3640311"/>
                <a:ext cx="217440" cy="19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94828A1-D7EE-C74B-A11E-3500617C2D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82340" y="3633111"/>
                  <a:ext cx="2325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427AE468-5E46-6B42-8D62-A624C31EF40B}"/>
                  </a:ext>
                </a:extLst>
              </p14:cNvPr>
              <p14:cNvContentPartPr/>
              <p14:nvPr/>
            </p14:nvContentPartPr>
            <p14:xfrm>
              <a:off x="3842020" y="3516111"/>
              <a:ext cx="230760" cy="2120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427AE468-5E46-6B42-8D62-A624C31EF4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34820" y="3508551"/>
                <a:ext cx="245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6434E4F-BF83-2940-BB19-875ABCB750A3}"/>
                  </a:ext>
                </a:extLst>
              </p14:cNvPr>
              <p14:cNvContentPartPr/>
              <p14:nvPr/>
            </p14:nvContentPartPr>
            <p14:xfrm>
              <a:off x="4235140" y="3472551"/>
              <a:ext cx="136800" cy="2804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6434E4F-BF83-2940-BB19-875ABCB750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27580" y="3464991"/>
                <a:ext cx="15156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E7834364-3D95-7F4C-87FF-C961D2E3C81F}"/>
              </a:ext>
            </a:extLst>
          </p:cNvPr>
          <p:cNvGrpSpPr/>
          <p:nvPr/>
        </p:nvGrpSpPr>
        <p:grpSpPr>
          <a:xfrm>
            <a:off x="4601620" y="3422511"/>
            <a:ext cx="635400" cy="504720"/>
            <a:chOff x="4601620" y="3422511"/>
            <a:chExt cx="635400" cy="504720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FC8694A6-6AE6-1F4D-BB9C-0D1DD972D285}"/>
                </a:ext>
              </a:extLst>
            </p:cNvPr>
            <p:cNvGrpSpPr/>
            <p:nvPr/>
          </p:nvGrpSpPr>
          <p:grpSpPr>
            <a:xfrm>
              <a:off x="4601620" y="3422511"/>
              <a:ext cx="635400" cy="504720"/>
              <a:chOff x="4601620" y="3422511"/>
              <a:chExt cx="635400" cy="504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3F4987F7-8CDD-0344-8C17-8093F9F0DDF3}"/>
                      </a:ext>
                    </a:extLst>
                  </p14:cNvPr>
                  <p14:cNvContentPartPr/>
                  <p14:nvPr/>
                </p14:nvContentPartPr>
                <p14:xfrm>
                  <a:off x="4601620" y="3422511"/>
                  <a:ext cx="255600" cy="355320"/>
                </p14:xfrm>
              </p:contentPart>
            </mc:Choice>
            <mc:Fallback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3F4987F7-8CDD-0344-8C17-8093F9F0DDF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594060" y="3414951"/>
                    <a:ext cx="27072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469EFDAF-467F-DA4C-B885-F247D9EAE37A}"/>
                      </a:ext>
                    </a:extLst>
                  </p14:cNvPr>
                  <p14:cNvContentPartPr/>
                  <p14:nvPr/>
                </p14:nvContentPartPr>
                <p14:xfrm>
                  <a:off x="4714300" y="3628071"/>
                  <a:ext cx="248760" cy="43920"/>
                </p14:xfrm>
              </p:contentPart>
            </mc:Choice>
            <mc:Fallback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469EFDAF-467F-DA4C-B885-F247D9EAE37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706740" y="3620511"/>
                    <a:ext cx="2638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153CFE8D-A351-4E48-B7A3-A1F1C3BBB851}"/>
                      </a:ext>
                    </a:extLst>
                  </p14:cNvPr>
                  <p14:cNvContentPartPr/>
                  <p14:nvPr/>
                </p14:nvContentPartPr>
                <p14:xfrm>
                  <a:off x="5105980" y="3516111"/>
                  <a:ext cx="131040" cy="411120"/>
                </p14:xfrm>
              </p:contentPart>
            </mc:Choice>
            <mc:Fallback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153CFE8D-A351-4E48-B7A3-A1F1C3BBB851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098420" y="3508551"/>
                    <a:ext cx="146160" cy="42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6760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5321CBE-B6B0-8B48-BD4E-739C73E2502E}"/>
              </a:ext>
            </a:extLst>
          </p:cNvPr>
          <p:cNvGrpSpPr/>
          <p:nvPr/>
        </p:nvGrpSpPr>
        <p:grpSpPr>
          <a:xfrm>
            <a:off x="744580" y="272511"/>
            <a:ext cx="975240" cy="585720"/>
            <a:chOff x="744580" y="272511"/>
            <a:chExt cx="9752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C4C5082-04DD-D740-B0D1-6AEC703AA845}"/>
                    </a:ext>
                  </a:extLst>
                </p14:cNvPr>
                <p14:cNvContentPartPr/>
                <p14:nvPr/>
              </p14:nvContentPartPr>
              <p14:xfrm>
                <a:off x="878860" y="272511"/>
                <a:ext cx="100080" cy="936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C4C5082-04DD-D740-B0D1-6AEC703AA8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1300" y="26495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5BEC241-0905-0D46-B31D-6FDCD0F4F191}"/>
                    </a:ext>
                  </a:extLst>
                </p14:cNvPr>
                <p14:cNvContentPartPr/>
                <p14:nvPr/>
              </p14:nvContentPartPr>
              <p14:xfrm>
                <a:off x="744580" y="440631"/>
                <a:ext cx="365040" cy="417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5BEC241-0905-0D46-B31D-6FDCD0F4F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020" y="433071"/>
                  <a:ext cx="3798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067352F-A23A-5A4F-B264-21132790E6FC}"/>
                    </a:ext>
                  </a:extLst>
                </p14:cNvPr>
                <p14:cNvContentPartPr/>
                <p14:nvPr/>
              </p14:nvContentPartPr>
              <p14:xfrm>
                <a:off x="1270900" y="533871"/>
                <a:ext cx="6264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067352F-A23A-5A4F-B264-21132790E6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3700" y="52631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9381FC4-AD17-F644-9F9D-29C56609834B}"/>
                    </a:ext>
                  </a:extLst>
                </p14:cNvPr>
                <p14:cNvContentPartPr/>
                <p14:nvPr/>
              </p14:nvContentPartPr>
              <p14:xfrm>
                <a:off x="1234540" y="397071"/>
                <a:ext cx="485280" cy="417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9381FC4-AD17-F644-9F9D-29C5660983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6980" y="389511"/>
                  <a:ext cx="50040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D7EE8B6-D018-6A47-8BA5-61FDBA60DB37}"/>
                  </a:ext>
                </a:extLst>
              </p14:cNvPr>
              <p14:cNvContentPartPr/>
              <p14:nvPr/>
            </p14:nvContentPartPr>
            <p14:xfrm>
              <a:off x="1999540" y="739431"/>
              <a:ext cx="2520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D7EE8B6-D018-6A47-8BA5-61FDBA60DB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1980" y="731871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A81DB2B-9C44-764A-947D-73283B135185}"/>
                  </a:ext>
                </a:extLst>
              </p14:cNvPr>
              <p14:cNvContentPartPr/>
              <p14:nvPr/>
            </p14:nvContentPartPr>
            <p14:xfrm>
              <a:off x="1999540" y="901431"/>
              <a:ext cx="31320" cy="50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A81DB2B-9C44-764A-947D-73283B1351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1980" y="89387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8173CD-42FB-5D44-88BC-DDF66779A235}"/>
              </a:ext>
            </a:extLst>
          </p:cNvPr>
          <p:cNvGrpSpPr/>
          <p:nvPr/>
        </p:nvGrpSpPr>
        <p:grpSpPr>
          <a:xfrm>
            <a:off x="2478700" y="303471"/>
            <a:ext cx="535680" cy="448920"/>
            <a:chOff x="2478700" y="303471"/>
            <a:chExt cx="5356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B229403-1055-8544-9ABC-2A11CE725833}"/>
                    </a:ext>
                  </a:extLst>
                </p14:cNvPr>
                <p14:cNvContentPartPr/>
                <p14:nvPr/>
              </p14:nvContentPartPr>
              <p14:xfrm>
                <a:off x="2516140" y="384471"/>
                <a:ext cx="112320" cy="68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B229403-1055-8544-9ABC-2A11CE7258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8580" y="3769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115AD2C-E7AA-E247-9B7E-AA33D0BCCD6E}"/>
                    </a:ext>
                  </a:extLst>
                </p14:cNvPr>
                <p14:cNvContentPartPr/>
                <p14:nvPr/>
              </p14:nvContentPartPr>
              <p14:xfrm>
                <a:off x="2478700" y="577431"/>
                <a:ext cx="112320" cy="149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115AD2C-E7AA-E247-9B7E-AA33D0BCCD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1140" y="569871"/>
                  <a:ext cx="127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7613ACE-FBC0-A443-AB98-F77A7BBFBAF8}"/>
                    </a:ext>
                  </a:extLst>
                </p14:cNvPr>
                <p14:cNvContentPartPr/>
                <p14:nvPr/>
              </p14:nvContentPartPr>
              <p14:xfrm>
                <a:off x="2783980" y="303471"/>
                <a:ext cx="62640" cy="212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7613ACE-FBC0-A443-AB98-F77A7BBFBA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76420" y="29591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4C5C53A-889C-7345-A9E6-F86789900A27}"/>
                    </a:ext>
                  </a:extLst>
                </p14:cNvPr>
                <p14:cNvContentPartPr/>
                <p14:nvPr/>
              </p14:nvContentPartPr>
              <p14:xfrm>
                <a:off x="2814940" y="334791"/>
                <a:ext cx="75240" cy="137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4C5C53A-889C-7345-A9E6-F86789900A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7380" y="32723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1CFFE33-37CA-2549-85B3-710181537534}"/>
                    </a:ext>
                  </a:extLst>
                </p14:cNvPr>
                <p14:cNvContentPartPr/>
                <p14:nvPr/>
              </p14:nvContentPartPr>
              <p14:xfrm>
                <a:off x="2733940" y="502911"/>
                <a:ext cx="168480" cy="199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1CFFE33-37CA-2549-85B3-7101815375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6380" y="49535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04EF7F-C0BD-8B4F-9484-5BE66143EC43}"/>
                    </a:ext>
                  </a:extLst>
                </p14:cNvPr>
                <p14:cNvContentPartPr/>
                <p14:nvPr/>
              </p14:nvContentPartPr>
              <p14:xfrm>
                <a:off x="2758780" y="583911"/>
                <a:ext cx="255600" cy="168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04EF7F-C0BD-8B4F-9484-5BE66143EC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1580" y="576351"/>
                  <a:ext cx="270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1344764-9BC3-A740-A3AB-A8B3C69ECC26}"/>
              </a:ext>
            </a:extLst>
          </p:cNvPr>
          <p:cNvGrpSpPr/>
          <p:nvPr/>
        </p:nvGrpSpPr>
        <p:grpSpPr>
          <a:xfrm>
            <a:off x="3356740" y="434511"/>
            <a:ext cx="298800" cy="304560"/>
            <a:chOff x="3356740" y="434511"/>
            <a:chExt cx="29880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9411090-2D81-0241-92FB-E7A0ECAF5257}"/>
                    </a:ext>
                  </a:extLst>
                </p14:cNvPr>
                <p14:cNvContentPartPr/>
                <p14:nvPr/>
              </p14:nvContentPartPr>
              <p14:xfrm>
                <a:off x="3356740" y="434511"/>
                <a:ext cx="236880" cy="304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9411090-2D81-0241-92FB-E7A0ECAF52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49180" y="426951"/>
                  <a:ext cx="252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47EF7A0-8B36-1B4D-BFF2-BEBD4A496157}"/>
                    </a:ext>
                  </a:extLst>
                </p14:cNvPr>
                <p14:cNvContentPartPr/>
                <p14:nvPr/>
              </p14:nvContentPartPr>
              <p14:xfrm>
                <a:off x="3480940" y="602271"/>
                <a:ext cx="174600" cy="6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47EF7A0-8B36-1B4D-BFF2-BEBD4A4961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73740" y="59507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1BAEB0D0-AFE8-1C41-BC30-F826523F9283}"/>
                  </a:ext>
                </a:extLst>
              </p14:cNvPr>
              <p14:cNvContentPartPr/>
              <p14:nvPr/>
            </p14:nvContentPartPr>
            <p14:xfrm>
              <a:off x="3880180" y="558711"/>
              <a:ext cx="130320" cy="64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1BAEB0D0-AFE8-1C41-BC30-F826523F928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2620" y="551511"/>
                <a:ext cx="145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37AE55D-C25B-8B4D-B735-08A0BFE865BA}"/>
                  </a:ext>
                </a:extLst>
              </p14:cNvPr>
              <p14:cNvContentPartPr/>
              <p14:nvPr/>
            </p14:nvContentPartPr>
            <p14:xfrm>
              <a:off x="3935620" y="677151"/>
              <a:ext cx="124920" cy="313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37AE55D-C25B-8B4D-B735-08A0BFE865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8060" y="669591"/>
                <a:ext cx="140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B78BE9D-9941-2D44-A7E8-CC814CBE670B}"/>
                  </a:ext>
                </a:extLst>
              </p14:cNvPr>
              <p14:cNvContentPartPr/>
              <p14:nvPr/>
            </p14:nvContentPartPr>
            <p14:xfrm>
              <a:off x="4315420" y="428031"/>
              <a:ext cx="93600" cy="3052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B78BE9D-9941-2D44-A7E8-CC814CBE67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7860" y="420471"/>
                <a:ext cx="10872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333BE900-95D3-6640-B9C6-A338B2D9C3B2}"/>
              </a:ext>
            </a:extLst>
          </p:cNvPr>
          <p:cNvGrpSpPr/>
          <p:nvPr/>
        </p:nvGrpSpPr>
        <p:grpSpPr>
          <a:xfrm>
            <a:off x="4645180" y="415791"/>
            <a:ext cx="299520" cy="243000"/>
            <a:chOff x="4645180" y="415791"/>
            <a:chExt cx="29952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07351F4-65D1-044E-BE2B-C5ED5E095B67}"/>
                    </a:ext>
                  </a:extLst>
                </p14:cNvPr>
                <p14:cNvContentPartPr/>
                <p14:nvPr/>
              </p14:nvContentPartPr>
              <p14:xfrm>
                <a:off x="4645180" y="415791"/>
                <a:ext cx="174600" cy="236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07351F4-65D1-044E-BE2B-C5ED5E095B6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37620" y="408231"/>
                  <a:ext cx="18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F12B2C8-15CC-E24D-B763-3C33DCC1C371}"/>
                    </a:ext>
                  </a:extLst>
                </p14:cNvPr>
                <p14:cNvContentPartPr/>
                <p14:nvPr/>
              </p14:nvContentPartPr>
              <p14:xfrm>
                <a:off x="4906900" y="608751"/>
                <a:ext cx="37800" cy="5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F12B2C8-15CC-E24D-B763-3C33DCC1C3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9340" y="60119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0557E7D-6203-D64A-97D8-312033A9F37C}"/>
                  </a:ext>
                </a:extLst>
              </p14:cNvPr>
              <p14:cNvContentPartPr/>
              <p14:nvPr/>
            </p14:nvContentPartPr>
            <p14:xfrm>
              <a:off x="5342500" y="372231"/>
              <a:ext cx="162360" cy="31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0557E7D-6203-D64A-97D8-312033A9F3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34940" y="364671"/>
                <a:ext cx="1771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4FB768E8-E9B7-E740-9CCB-4B4243FD1C27}"/>
              </a:ext>
            </a:extLst>
          </p:cNvPr>
          <p:cNvGrpSpPr/>
          <p:nvPr/>
        </p:nvGrpSpPr>
        <p:grpSpPr>
          <a:xfrm>
            <a:off x="5336380" y="521631"/>
            <a:ext cx="199800" cy="131040"/>
            <a:chOff x="5336380" y="521631"/>
            <a:chExt cx="1998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D58B02E-BA4E-8A45-87D4-E706CF04B93A}"/>
                    </a:ext>
                  </a:extLst>
                </p14:cNvPr>
                <p14:cNvContentPartPr/>
                <p14:nvPr/>
              </p14:nvContentPartPr>
              <p14:xfrm>
                <a:off x="5336380" y="521631"/>
                <a:ext cx="149760" cy="13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D58B02E-BA4E-8A45-87D4-E706CF04B9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8820" y="51407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FCE87A5-EDDA-ED42-976C-EED130C6A163}"/>
                    </a:ext>
                  </a:extLst>
                </p14:cNvPr>
                <p14:cNvContentPartPr/>
                <p14:nvPr/>
              </p14:nvContentPartPr>
              <p14:xfrm>
                <a:off x="5373820" y="540351"/>
                <a:ext cx="162360" cy="31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FCE87A5-EDDA-ED42-976C-EED130C6A1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66260" y="53279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A8CF51CF-20F8-294A-A270-F94B64F7D712}"/>
                  </a:ext>
                </a:extLst>
              </p14:cNvPr>
              <p14:cNvContentPartPr/>
              <p14:nvPr/>
            </p14:nvContentPartPr>
            <p14:xfrm>
              <a:off x="5759740" y="365751"/>
              <a:ext cx="87480" cy="3178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A8CF51CF-20F8-294A-A270-F94B64F7D71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52180" y="358191"/>
                <a:ext cx="1026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ED09757-0A6F-174A-8B9A-EA0068C96D0A}"/>
                  </a:ext>
                </a:extLst>
              </p14:cNvPr>
              <p14:cNvContentPartPr/>
              <p14:nvPr/>
            </p14:nvContentPartPr>
            <p14:xfrm>
              <a:off x="6201820" y="222831"/>
              <a:ext cx="386280" cy="4546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ED09757-0A6F-174A-8B9A-EA0068C96D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94260" y="215271"/>
                <a:ext cx="40140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C45E7826-8047-C542-BA8D-1BBBBF6DFCFD}"/>
              </a:ext>
            </a:extLst>
          </p:cNvPr>
          <p:cNvGrpSpPr/>
          <p:nvPr/>
        </p:nvGrpSpPr>
        <p:grpSpPr>
          <a:xfrm>
            <a:off x="6930100" y="397071"/>
            <a:ext cx="143640" cy="162000"/>
            <a:chOff x="6930100" y="397071"/>
            <a:chExt cx="1436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A7FC943-BC84-E94E-A56C-9B82108E0C32}"/>
                    </a:ext>
                  </a:extLst>
                </p14:cNvPr>
                <p14:cNvContentPartPr/>
                <p14:nvPr/>
              </p14:nvContentPartPr>
              <p14:xfrm>
                <a:off x="6948820" y="397071"/>
                <a:ext cx="75240" cy="50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A7FC943-BC84-E94E-A56C-9B82108E0C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1260" y="38951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90C4184-CEB8-E342-9615-80F9B88513AA}"/>
                    </a:ext>
                  </a:extLst>
                </p14:cNvPr>
                <p14:cNvContentPartPr/>
                <p14:nvPr/>
              </p14:nvContentPartPr>
              <p14:xfrm>
                <a:off x="6930100" y="527751"/>
                <a:ext cx="143640" cy="3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90C4184-CEB8-E342-9615-80F9B88513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22540" y="52019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F358CF-AA38-F34F-A094-58F72FC34745}"/>
              </a:ext>
            </a:extLst>
          </p:cNvPr>
          <p:cNvGrpSpPr/>
          <p:nvPr/>
        </p:nvGrpSpPr>
        <p:grpSpPr>
          <a:xfrm>
            <a:off x="7285420" y="316071"/>
            <a:ext cx="273600" cy="361440"/>
            <a:chOff x="7285420" y="316071"/>
            <a:chExt cx="2736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BD3000F-6256-F24F-B548-E9C27F4CAE15}"/>
                    </a:ext>
                  </a:extLst>
                </p14:cNvPr>
                <p14:cNvContentPartPr/>
                <p14:nvPr/>
              </p14:nvContentPartPr>
              <p14:xfrm>
                <a:off x="7285420" y="328671"/>
                <a:ext cx="61920" cy="118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BD3000F-6256-F24F-B548-E9C27F4CAE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8220" y="321111"/>
                  <a:ext cx="77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750DCA5-A25F-8F4F-BCBE-261059ECD762}"/>
                    </a:ext>
                  </a:extLst>
                </p14:cNvPr>
                <p14:cNvContentPartPr/>
                <p14:nvPr/>
              </p14:nvContentPartPr>
              <p14:xfrm>
                <a:off x="7490260" y="316071"/>
                <a:ext cx="68760" cy="93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750DCA5-A25F-8F4F-BCBE-261059ECD7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2700" y="30851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118AB9B-C866-0744-A915-CE5EDF3F4284}"/>
                    </a:ext>
                  </a:extLst>
                </p14:cNvPr>
                <p14:cNvContentPartPr/>
                <p14:nvPr/>
              </p14:nvContentPartPr>
              <p14:xfrm>
                <a:off x="7378300" y="533871"/>
                <a:ext cx="112320" cy="143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118AB9B-C866-0744-A915-CE5EDF3F42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70740" y="52631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BA56572-B854-D047-B68F-420EAA0A8212}"/>
              </a:ext>
            </a:extLst>
          </p:cNvPr>
          <p:cNvGrpSpPr/>
          <p:nvPr/>
        </p:nvGrpSpPr>
        <p:grpSpPr>
          <a:xfrm>
            <a:off x="7926940" y="166671"/>
            <a:ext cx="721800" cy="585720"/>
            <a:chOff x="7926940" y="166671"/>
            <a:chExt cx="7218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A3F0758-00C5-324A-900A-C30BA7E392A3}"/>
                    </a:ext>
                  </a:extLst>
                </p14:cNvPr>
                <p14:cNvContentPartPr/>
                <p14:nvPr/>
              </p14:nvContentPartPr>
              <p14:xfrm>
                <a:off x="7926940" y="415791"/>
                <a:ext cx="24480" cy="193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A3F0758-00C5-324A-900A-C30BA7E392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19380" y="408231"/>
                  <a:ext cx="3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213D828-6C2B-D840-A749-D91835BA37DD}"/>
                    </a:ext>
                  </a:extLst>
                </p14:cNvPr>
                <p14:cNvContentPartPr/>
                <p14:nvPr/>
              </p14:nvContentPartPr>
              <p14:xfrm>
                <a:off x="8050780" y="166671"/>
                <a:ext cx="317880" cy="529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213D828-6C2B-D840-A749-D91835BA37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3220" y="159111"/>
                  <a:ext cx="333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C4173E4-486B-9B45-91DE-A2B21F4FB4E5}"/>
                    </a:ext>
                  </a:extLst>
                </p14:cNvPr>
                <p14:cNvContentPartPr/>
                <p14:nvPr/>
              </p14:nvContentPartPr>
              <p14:xfrm>
                <a:off x="8119180" y="253791"/>
                <a:ext cx="112320" cy="385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C4173E4-486B-9B45-91DE-A2B21F4FB4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11620" y="246231"/>
                  <a:ext cx="127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69D642A-092D-3E48-803E-657660838044}"/>
                    </a:ext>
                  </a:extLst>
                </p14:cNvPr>
                <p14:cNvContentPartPr/>
                <p14:nvPr/>
              </p14:nvContentPartPr>
              <p14:xfrm>
                <a:off x="8548660" y="689751"/>
                <a:ext cx="100080" cy="62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69D642A-092D-3E48-803E-6576608380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41100" y="68219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E5737DE-09F1-4A45-ABD7-CD0B3BDEA647}"/>
              </a:ext>
            </a:extLst>
          </p:cNvPr>
          <p:cNvGrpSpPr/>
          <p:nvPr/>
        </p:nvGrpSpPr>
        <p:grpSpPr>
          <a:xfrm>
            <a:off x="9028180" y="172791"/>
            <a:ext cx="529560" cy="678960"/>
            <a:chOff x="9028180" y="172791"/>
            <a:chExt cx="52956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22ADAF-D208-9844-BC2E-7E3F8EFE185F}"/>
                    </a:ext>
                  </a:extLst>
                </p14:cNvPr>
                <p14:cNvContentPartPr/>
                <p14:nvPr/>
              </p14:nvContentPartPr>
              <p14:xfrm>
                <a:off x="9028180" y="291231"/>
                <a:ext cx="255600" cy="274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22ADAF-D208-9844-BC2E-7E3F8EFE18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20620" y="283671"/>
                  <a:ext cx="270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E02E9E3-9CB7-FE40-9160-C60057C63604}"/>
                    </a:ext>
                  </a:extLst>
                </p14:cNvPr>
                <p14:cNvContentPartPr/>
                <p14:nvPr/>
              </p14:nvContentPartPr>
              <p14:xfrm>
                <a:off x="9308260" y="515151"/>
                <a:ext cx="31320" cy="68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E02E9E3-9CB7-FE40-9160-C60057C636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00700" y="50759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FA5D97F-102A-3344-886E-F80E963D8BB0}"/>
                    </a:ext>
                  </a:extLst>
                </p14:cNvPr>
                <p14:cNvContentPartPr/>
                <p14:nvPr/>
              </p14:nvContentPartPr>
              <p14:xfrm>
                <a:off x="9482500" y="172791"/>
                <a:ext cx="75240" cy="678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FA5D97F-102A-3344-886E-F80E963D8B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74940" y="165231"/>
                  <a:ext cx="90000" cy="69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3D924E9-D0D1-F143-99D3-B3C18BBB348F}"/>
                  </a:ext>
                </a:extLst>
              </p14:cNvPr>
              <p14:cNvContentPartPr/>
              <p14:nvPr/>
            </p14:nvContentPartPr>
            <p14:xfrm>
              <a:off x="3263140" y="1293471"/>
              <a:ext cx="193320" cy="3801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3D924E9-D0D1-F143-99D3-B3C18BBB348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5580" y="1285911"/>
                <a:ext cx="20844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6DF42F29-05B8-F445-BB1E-C68D100293D7}"/>
              </a:ext>
            </a:extLst>
          </p:cNvPr>
          <p:cNvGrpSpPr/>
          <p:nvPr/>
        </p:nvGrpSpPr>
        <p:grpSpPr>
          <a:xfrm>
            <a:off x="3636820" y="1268631"/>
            <a:ext cx="442440" cy="293040"/>
            <a:chOff x="3636820" y="1268631"/>
            <a:chExt cx="442440" cy="29304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162C0C0-B1CB-CB4B-9A85-5D7BE7E4161F}"/>
                </a:ext>
              </a:extLst>
            </p:cNvPr>
            <p:cNvGrpSpPr/>
            <p:nvPr/>
          </p:nvGrpSpPr>
          <p:grpSpPr>
            <a:xfrm>
              <a:off x="3636820" y="1268631"/>
              <a:ext cx="442440" cy="293040"/>
              <a:chOff x="3636820" y="1268631"/>
              <a:chExt cx="442440" cy="293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3C5FDF4C-EE9A-0248-9EEE-0CAEEF00210C}"/>
                      </a:ext>
                    </a:extLst>
                  </p14:cNvPr>
                  <p14:cNvContentPartPr/>
                  <p14:nvPr/>
                </p14:nvContentPartPr>
                <p14:xfrm>
                  <a:off x="3636820" y="1268631"/>
                  <a:ext cx="124920" cy="255600"/>
                </p14:xfrm>
              </p:contentPart>
            </mc:Choice>
            <mc:Fallback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3C5FDF4C-EE9A-0248-9EEE-0CAEEF00210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629260" y="1261071"/>
                    <a:ext cx="14004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C45D3679-503C-8C4F-BEAD-E1BF8C501F52}"/>
                      </a:ext>
                    </a:extLst>
                  </p14:cNvPr>
                  <p14:cNvContentPartPr/>
                  <p14:nvPr/>
                </p14:nvContentPartPr>
                <p14:xfrm>
                  <a:off x="3848500" y="1268631"/>
                  <a:ext cx="143640" cy="293040"/>
                </p14:xfrm>
              </p:contentPart>
            </mc:Choice>
            <mc:Fallback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C45D3679-503C-8C4F-BEAD-E1BF8C501F5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840940" y="1261071"/>
                    <a:ext cx="15876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D3AC2D85-7410-624C-BEE4-4DBD8B0E24E5}"/>
                      </a:ext>
                    </a:extLst>
                  </p14:cNvPr>
                  <p14:cNvContentPartPr/>
                  <p14:nvPr/>
                </p14:nvContentPartPr>
                <p14:xfrm>
                  <a:off x="3917620" y="1418031"/>
                  <a:ext cx="161640" cy="31320"/>
                </p14:xfrm>
              </p:contentPart>
            </mc:Choice>
            <mc:Fallback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D3AC2D85-7410-624C-BEE4-4DBD8B0E24E5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910060" y="1410471"/>
                    <a:ext cx="176760" cy="4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AB968FA-07FA-284F-8248-82E6AFA80833}"/>
                  </a:ext>
                </a:extLst>
              </p14:cNvPr>
              <p14:cNvContentPartPr/>
              <p14:nvPr/>
            </p14:nvContentPartPr>
            <p14:xfrm>
              <a:off x="4327660" y="1318311"/>
              <a:ext cx="87480" cy="2430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AB968FA-07FA-284F-8248-82E6AFA808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20100" y="1310751"/>
                <a:ext cx="1026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E9713A30-16A3-754C-A611-343A7C232C04}"/>
              </a:ext>
            </a:extLst>
          </p:cNvPr>
          <p:cNvGrpSpPr/>
          <p:nvPr/>
        </p:nvGrpSpPr>
        <p:grpSpPr>
          <a:xfrm>
            <a:off x="4913020" y="1380591"/>
            <a:ext cx="143640" cy="118440"/>
            <a:chOff x="4913020" y="1380591"/>
            <a:chExt cx="14364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12F040D-5CAB-7D4D-8670-4972747E42E1}"/>
                    </a:ext>
                  </a:extLst>
                </p14:cNvPr>
                <p14:cNvContentPartPr/>
                <p14:nvPr/>
              </p14:nvContentPartPr>
              <p14:xfrm>
                <a:off x="4913020" y="1380591"/>
                <a:ext cx="93600" cy="12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12F040D-5CAB-7D4D-8670-4972747E42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05460" y="137303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9144D15-BC5D-7A4F-B3B0-8E3A9BB8AA6D}"/>
                    </a:ext>
                  </a:extLst>
                </p14:cNvPr>
                <p14:cNvContentPartPr/>
                <p14:nvPr/>
              </p14:nvContentPartPr>
              <p14:xfrm>
                <a:off x="4931740" y="1467711"/>
                <a:ext cx="124920" cy="31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9144D15-BC5D-7A4F-B3B0-8E3A9BB8AA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24180" y="146015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1467A98-6FA3-FC45-B7B0-AB033A5DBF5C}"/>
                  </a:ext>
                </a:extLst>
              </p14:cNvPr>
              <p14:cNvContentPartPr/>
              <p14:nvPr/>
            </p14:nvContentPartPr>
            <p14:xfrm>
              <a:off x="5454460" y="1306791"/>
              <a:ext cx="149760" cy="2361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1467A98-6FA3-FC45-B7B0-AB033A5DBF5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46900" y="1299231"/>
                <a:ext cx="16488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735DD548-B243-344C-97FD-F4C6647EEBE1}"/>
              </a:ext>
            </a:extLst>
          </p:cNvPr>
          <p:cNvGrpSpPr/>
          <p:nvPr/>
        </p:nvGrpSpPr>
        <p:grpSpPr>
          <a:xfrm>
            <a:off x="5809420" y="1299591"/>
            <a:ext cx="442440" cy="243360"/>
            <a:chOff x="5809420" y="1299591"/>
            <a:chExt cx="44244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455AAEE-6C3B-EC47-9199-FE07ABC23E28}"/>
                    </a:ext>
                  </a:extLst>
                </p14:cNvPr>
                <p14:cNvContentPartPr/>
                <p14:nvPr/>
              </p14:nvContentPartPr>
              <p14:xfrm>
                <a:off x="5809420" y="1312191"/>
                <a:ext cx="118800" cy="205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455AAEE-6C3B-EC47-9199-FE07ABC23E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01860" y="1304631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69016B6-FFAA-F245-851D-BE4BF7FA4D15}"/>
                    </a:ext>
                  </a:extLst>
                </p14:cNvPr>
                <p14:cNvContentPartPr/>
                <p14:nvPr/>
              </p14:nvContentPartPr>
              <p14:xfrm>
                <a:off x="6045940" y="1299591"/>
                <a:ext cx="12492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69016B6-FFAA-F245-851D-BE4BF7FA4D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38380" y="1292031"/>
                  <a:ext cx="140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ADDDDFA-7222-A540-8E0B-5EEDC23045F3}"/>
                    </a:ext>
                  </a:extLst>
                </p14:cNvPr>
                <p14:cNvContentPartPr/>
                <p14:nvPr/>
              </p14:nvContentPartPr>
              <p14:xfrm>
                <a:off x="6183100" y="1461591"/>
                <a:ext cx="37800" cy="81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ADDDDFA-7222-A540-8E0B-5EEDC23045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5540" y="145403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69AEC08-6F9D-DB4A-8862-FEFA3064BB44}"/>
                    </a:ext>
                  </a:extLst>
                </p14:cNvPr>
                <p14:cNvContentPartPr/>
                <p14:nvPr/>
              </p14:nvContentPartPr>
              <p14:xfrm>
                <a:off x="6120820" y="1442871"/>
                <a:ext cx="131040" cy="25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69AEC08-6F9D-DB4A-8862-FEFA3064BB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13260" y="143531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E470AF27-B938-1143-9CE9-9A98A9474556}"/>
                  </a:ext>
                </a:extLst>
              </p14:cNvPr>
              <p14:cNvContentPartPr/>
              <p14:nvPr/>
            </p14:nvContentPartPr>
            <p14:xfrm>
              <a:off x="6512860" y="1318311"/>
              <a:ext cx="56520" cy="2991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E470AF27-B938-1143-9CE9-9A98A947455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05300" y="1310751"/>
                <a:ext cx="7128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50068F60-0B2C-6444-B332-B1D6A8632973}"/>
              </a:ext>
            </a:extLst>
          </p:cNvPr>
          <p:cNvGrpSpPr/>
          <p:nvPr/>
        </p:nvGrpSpPr>
        <p:grpSpPr>
          <a:xfrm>
            <a:off x="636220" y="1965951"/>
            <a:ext cx="996480" cy="454680"/>
            <a:chOff x="636220" y="1965951"/>
            <a:chExt cx="9964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CAA6D83-DE52-8A46-A2C9-F7BEF7CC4A3C}"/>
                    </a:ext>
                  </a:extLst>
                </p14:cNvPr>
                <p14:cNvContentPartPr/>
                <p14:nvPr/>
              </p14:nvContentPartPr>
              <p14:xfrm>
                <a:off x="716860" y="1965951"/>
                <a:ext cx="142920" cy="100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CAA6D83-DE52-8A46-A2C9-F7BEF7CC4A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9300" y="1958391"/>
                  <a:ext cx="158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9B54465-A081-8B48-B346-BDFB1AD92F20}"/>
                    </a:ext>
                  </a:extLst>
                </p14:cNvPr>
                <p14:cNvContentPartPr/>
                <p14:nvPr/>
              </p14:nvContentPartPr>
              <p14:xfrm>
                <a:off x="636220" y="2134071"/>
                <a:ext cx="747360" cy="286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9B54465-A081-8B48-B346-BDFB1AD92F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8660" y="2126511"/>
                  <a:ext cx="762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C916867-CB8E-5A4E-A08E-6102FE2121D5}"/>
                    </a:ext>
                  </a:extLst>
                </p14:cNvPr>
                <p14:cNvContentPartPr/>
                <p14:nvPr/>
              </p14:nvContentPartPr>
              <p14:xfrm>
                <a:off x="1557460" y="2252151"/>
                <a:ext cx="50040" cy="56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C916867-CB8E-5A4E-A08E-6102FE2121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49900" y="224459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E637547-04E1-8F45-8945-D9E4411B3C2A}"/>
                    </a:ext>
                  </a:extLst>
                </p14:cNvPr>
                <p14:cNvContentPartPr/>
                <p14:nvPr/>
              </p14:nvContentPartPr>
              <p14:xfrm>
                <a:off x="1594900" y="2376711"/>
                <a:ext cx="37800" cy="43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E637547-04E1-8F45-8945-D9E4411B3C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87340" y="23691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213E1B7-6DD1-C744-9787-BBB4B20DB3DE}"/>
              </a:ext>
            </a:extLst>
          </p:cNvPr>
          <p:cNvGrpSpPr/>
          <p:nvPr/>
        </p:nvGrpSpPr>
        <p:grpSpPr>
          <a:xfrm>
            <a:off x="9103420" y="2943351"/>
            <a:ext cx="230040" cy="1170720"/>
            <a:chOff x="9103420" y="2943351"/>
            <a:chExt cx="230040" cy="11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BB6A728-1578-6246-80A1-DA2334B6915A}"/>
                    </a:ext>
                  </a:extLst>
                </p14:cNvPr>
                <p14:cNvContentPartPr/>
                <p14:nvPr/>
              </p14:nvContentPartPr>
              <p14:xfrm>
                <a:off x="9252100" y="2943351"/>
                <a:ext cx="81360" cy="81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BB6A728-1578-6246-80A1-DA2334B691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44540" y="293579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AE7F2F9-9EC1-4746-A9AC-24807A72516D}"/>
                    </a:ext>
                  </a:extLst>
                </p14:cNvPr>
                <p14:cNvContentPartPr/>
                <p14:nvPr/>
              </p14:nvContentPartPr>
              <p14:xfrm>
                <a:off x="9103420" y="3030471"/>
                <a:ext cx="198720" cy="1083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AE7F2F9-9EC1-4746-A9AC-24807A7251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95860" y="3022911"/>
                  <a:ext cx="213840" cy="10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0581F7D-9AC6-B142-AE33-361E8174A5DC}"/>
              </a:ext>
            </a:extLst>
          </p:cNvPr>
          <p:cNvGrpSpPr/>
          <p:nvPr/>
        </p:nvGrpSpPr>
        <p:grpSpPr>
          <a:xfrm>
            <a:off x="9874540" y="3005631"/>
            <a:ext cx="293400" cy="1145520"/>
            <a:chOff x="9874540" y="3005631"/>
            <a:chExt cx="293400" cy="11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2080831-9B28-FB45-990B-AD8E7075FC91}"/>
                    </a:ext>
                  </a:extLst>
                </p14:cNvPr>
                <p14:cNvContentPartPr/>
                <p14:nvPr/>
              </p14:nvContentPartPr>
              <p14:xfrm>
                <a:off x="10067860" y="3005631"/>
                <a:ext cx="100080" cy="149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2080831-9B28-FB45-990B-AD8E7075FC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60300" y="299807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9F0827-B03C-3741-BFA5-A27224B5956E}"/>
                    </a:ext>
                  </a:extLst>
                </p14:cNvPr>
                <p14:cNvContentPartPr/>
                <p14:nvPr/>
              </p14:nvContentPartPr>
              <p14:xfrm>
                <a:off x="9874540" y="3104991"/>
                <a:ext cx="243000" cy="1046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9F0827-B03C-3741-BFA5-A27224B5956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66980" y="3097431"/>
                  <a:ext cx="258120" cy="10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5342BAE-37B2-3040-A7B6-765A884CB345}"/>
              </a:ext>
            </a:extLst>
          </p:cNvPr>
          <p:cNvGrpSpPr/>
          <p:nvPr/>
        </p:nvGrpSpPr>
        <p:grpSpPr>
          <a:xfrm>
            <a:off x="10696420" y="2457711"/>
            <a:ext cx="884520" cy="1805760"/>
            <a:chOff x="10696420" y="2457711"/>
            <a:chExt cx="884520" cy="180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42433CE-0140-BE41-BCD5-B68A3D0CE31A}"/>
                    </a:ext>
                  </a:extLst>
                </p14:cNvPr>
                <p14:cNvContentPartPr/>
                <p14:nvPr/>
              </p14:nvContentPartPr>
              <p14:xfrm>
                <a:off x="10696420" y="3055311"/>
                <a:ext cx="329760" cy="1208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42433CE-0140-BE41-BCD5-B68A3D0CE3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88860" y="3047751"/>
                  <a:ext cx="34452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8FE68B3-0A32-FC47-8EDD-89AE73A8CC45}"/>
                    </a:ext>
                  </a:extLst>
                </p14:cNvPr>
                <p14:cNvContentPartPr/>
                <p14:nvPr/>
              </p14:nvContentPartPr>
              <p14:xfrm>
                <a:off x="11250460" y="2457711"/>
                <a:ext cx="330480" cy="5378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8FE68B3-0A32-FC47-8EDD-89AE73A8CC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42900" y="2450151"/>
                  <a:ext cx="345240" cy="55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55A39A6-6D03-0E47-B4FC-25D06706D781}"/>
                  </a:ext>
                </a:extLst>
              </p14:cNvPr>
              <p14:cNvContentPartPr/>
              <p14:nvPr/>
            </p14:nvContentPartPr>
            <p14:xfrm>
              <a:off x="9083980" y="2843631"/>
              <a:ext cx="336600" cy="2368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55A39A6-6D03-0E47-B4FC-25D06706D78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76420" y="2836071"/>
                <a:ext cx="351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2458570-6EAF-7046-8476-32A3590CFACD}"/>
                  </a:ext>
                </a:extLst>
              </p14:cNvPr>
              <p14:cNvContentPartPr/>
              <p14:nvPr/>
            </p14:nvContentPartPr>
            <p14:xfrm>
              <a:off x="9719020" y="3877191"/>
              <a:ext cx="417600" cy="2743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2458570-6EAF-7046-8476-32A3590CFAC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11460" y="3869631"/>
                <a:ext cx="43236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FE6B20A8-AB39-A545-96C3-B0BFFFB406AD}"/>
              </a:ext>
            </a:extLst>
          </p:cNvPr>
          <p:cNvGrpSpPr/>
          <p:nvPr/>
        </p:nvGrpSpPr>
        <p:grpSpPr>
          <a:xfrm>
            <a:off x="2080540" y="2040471"/>
            <a:ext cx="317880" cy="143640"/>
            <a:chOff x="2080540" y="2040471"/>
            <a:chExt cx="3178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E9332CE-BF5C-3D4A-B3BF-184328DF6451}"/>
                    </a:ext>
                  </a:extLst>
                </p14:cNvPr>
                <p14:cNvContentPartPr/>
                <p14:nvPr/>
              </p14:nvContentPartPr>
              <p14:xfrm>
                <a:off x="2080540" y="2102751"/>
                <a:ext cx="81360" cy="68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E9332CE-BF5C-3D4A-B3BF-184328DF64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72980" y="209519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9C23E7D-BB2D-7848-AACB-7DC5ED4B63BC}"/>
                    </a:ext>
                  </a:extLst>
                </p14:cNvPr>
                <p14:cNvContentPartPr/>
                <p14:nvPr/>
              </p14:nvContentPartPr>
              <p14:xfrm>
                <a:off x="2298340" y="2040471"/>
                <a:ext cx="100080" cy="143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9C23E7D-BB2D-7848-AACB-7DC5ED4B63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90780" y="203291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B5E20A1-71BF-6843-BD2D-E7271AC0DDCB}"/>
              </a:ext>
            </a:extLst>
          </p:cNvPr>
          <p:cNvGrpSpPr/>
          <p:nvPr/>
        </p:nvGrpSpPr>
        <p:grpSpPr>
          <a:xfrm>
            <a:off x="2018260" y="2295711"/>
            <a:ext cx="417240" cy="218160"/>
            <a:chOff x="2018260" y="2295711"/>
            <a:chExt cx="4172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C032ECA-1142-EA43-BBD8-882FE4B90373}"/>
                    </a:ext>
                  </a:extLst>
                </p14:cNvPr>
                <p14:cNvContentPartPr/>
                <p14:nvPr/>
              </p14:nvContentPartPr>
              <p14:xfrm>
                <a:off x="2018260" y="2339271"/>
                <a:ext cx="100080" cy="124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C032ECA-1142-EA43-BBD8-882FE4B903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10700" y="233171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2493C38-3AAA-924B-AF86-F64495126C36}"/>
                    </a:ext>
                  </a:extLst>
                </p14:cNvPr>
                <p14:cNvContentPartPr/>
                <p14:nvPr/>
              </p14:nvContentPartPr>
              <p14:xfrm>
                <a:off x="2267020" y="2295711"/>
                <a:ext cx="168480" cy="218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2493C38-3AAA-924B-AF86-F64495126C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59460" y="2288151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D033EE15-0741-5A4B-9131-11128483DDC7}"/>
                  </a:ext>
                </a:extLst>
              </p14:cNvPr>
              <p14:cNvContentPartPr/>
              <p14:nvPr/>
            </p14:nvContentPartPr>
            <p14:xfrm>
              <a:off x="2746540" y="2214711"/>
              <a:ext cx="255600" cy="2300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D033EE15-0741-5A4B-9131-11128483DDC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38980" y="2207151"/>
                <a:ext cx="2707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4372564D-2A5B-0E45-A2C4-46DAE8CEBB60}"/>
              </a:ext>
            </a:extLst>
          </p:cNvPr>
          <p:cNvGrpSpPr/>
          <p:nvPr/>
        </p:nvGrpSpPr>
        <p:grpSpPr>
          <a:xfrm>
            <a:off x="3300580" y="2034351"/>
            <a:ext cx="859320" cy="442080"/>
            <a:chOff x="3300580" y="2034351"/>
            <a:chExt cx="85932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F79154D-18B5-8645-B7FB-2E97DF34D80D}"/>
                    </a:ext>
                  </a:extLst>
                </p14:cNvPr>
                <p14:cNvContentPartPr/>
                <p14:nvPr/>
              </p14:nvContentPartPr>
              <p14:xfrm>
                <a:off x="3300580" y="2034351"/>
                <a:ext cx="374040" cy="436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F79154D-18B5-8645-B7FB-2E97DF34D80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93020" y="2026791"/>
                  <a:ext cx="388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5F4058B-BF03-124D-9DAD-4F032A61958D}"/>
                    </a:ext>
                  </a:extLst>
                </p14:cNvPr>
                <p14:cNvContentPartPr/>
                <p14:nvPr/>
              </p14:nvContentPartPr>
              <p14:xfrm>
                <a:off x="3811060" y="2084031"/>
                <a:ext cx="348840" cy="392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5F4058B-BF03-124D-9DAD-4F032A61958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03500" y="2076471"/>
                  <a:ext cx="3639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9DA8968-512D-4042-9505-78734B12D3F2}"/>
              </a:ext>
            </a:extLst>
          </p:cNvPr>
          <p:cNvGrpSpPr/>
          <p:nvPr/>
        </p:nvGrpSpPr>
        <p:grpSpPr>
          <a:xfrm>
            <a:off x="4427380" y="2040471"/>
            <a:ext cx="747360" cy="473400"/>
            <a:chOff x="4427380" y="2040471"/>
            <a:chExt cx="7473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28ECE63-624F-DC4F-AA38-B109C8A82BC8}"/>
                    </a:ext>
                  </a:extLst>
                </p14:cNvPr>
                <p14:cNvContentPartPr/>
                <p14:nvPr/>
              </p14:nvContentPartPr>
              <p14:xfrm>
                <a:off x="4427380" y="2040471"/>
                <a:ext cx="523440" cy="380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28ECE63-624F-DC4F-AA38-B109C8A82B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19820" y="2032911"/>
                  <a:ext cx="538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12187CC-D53E-D44B-BE77-4EE5BD8E47D2}"/>
                    </a:ext>
                  </a:extLst>
                </p14:cNvPr>
                <p14:cNvContentPartPr/>
                <p14:nvPr/>
              </p14:nvContentPartPr>
              <p14:xfrm>
                <a:off x="5124700" y="2376711"/>
                <a:ext cx="50040" cy="1371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12187CC-D53E-D44B-BE77-4EE5BD8E47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7140" y="2369151"/>
                  <a:ext cx="651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117EFAC-2B55-3C41-A188-06A62FC21287}"/>
              </a:ext>
            </a:extLst>
          </p:cNvPr>
          <p:cNvGrpSpPr/>
          <p:nvPr/>
        </p:nvGrpSpPr>
        <p:grpSpPr>
          <a:xfrm>
            <a:off x="5635180" y="1866231"/>
            <a:ext cx="1575360" cy="691200"/>
            <a:chOff x="5635180" y="1866231"/>
            <a:chExt cx="157536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884F296-1F8A-9247-877E-5AF982C52935}"/>
                    </a:ext>
                  </a:extLst>
                </p14:cNvPr>
                <p14:cNvContentPartPr/>
                <p14:nvPr/>
              </p14:nvContentPartPr>
              <p14:xfrm>
                <a:off x="5635180" y="2134071"/>
                <a:ext cx="348840" cy="298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884F296-1F8A-9247-877E-5AF982C529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27620" y="2126511"/>
                  <a:ext cx="363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3524BB7-523A-8740-AE78-0A8D67353516}"/>
                    </a:ext>
                  </a:extLst>
                </p14:cNvPr>
                <p14:cNvContentPartPr/>
                <p14:nvPr/>
              </p14:nvContentPartPr>
              <p14:xfrm>
                <a:off x="6165100" y="1922391"/>
                <a:ext cx="472680" cy="4982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3524BB7-523A-8740-AE78-0A8D673535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7540" y="1914831"/>
                  <a:ext cx="4878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FA270C4-EDF9-644F-8D2B-12AAF590C768}"/>
                    </a:ext>
                  </a:extLst>
                </p14:cNvPr>
                <p14:cNvContentPartPr/>
                <p14:nvPr/>
              </p14:nvContentPartPr>
              <p14:xfrm>
                <a:off x="6917500" y="1866231"/>
                <a:ext cx="164880" cy="93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FA270C4-EDF9-644F-8D2B-12AAF590C7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09940" y="1858671"/>
                  <a:ext cx="18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9F16FA2-03B7-A64F-98AB-3A25A802024B}"/>
                    </a:ext>
                  </a:extLst>
                </p14:cNvPr>
                <p14:cNvContentPartPr/>
                <p14:nvPr/>
              </p14:nvContentPartPr>
              <p14:xfrm>
                <a:off x="6836500" y="2046591"/>
                <a:ext cx="374040" cy="5108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9F16FA2-03B7-A64F-98AB-3A25A80202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8940" y="2039391"/>
                  <a:ext cx="38880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B10137D-C753-4A47-9692-1CF2F93EBA7C}"/>
              </a:ext>
            </a:extLst>
          </p:cNvPr>
          <p:cNvGrpSpPr/>
          <p:nvPr/>
        </p:nvGrpSpPr>
        <p:grpSpPr>
          <a:xfrm>
            <a:off x="7440580" y="1903671"/>
            <a:ext cx="448560" cy="697680"/>
            <a:chOff x="7440580" y="1903671"/>
            <a:chExt cx="4485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39945D8-906D-EF47-A3BF-B273BDDE5DF5}"/>
                    </a:ext>
                  </a:extLst>
                </p14:cNvPr>
                <p14:cNvContentPartPr/>
                <p14:nvPr/>
              </p14:nvContentPartPr>
              <p14:xfrm>
                <a:off x="7521580" y="1903671"/>
                <a:ext cx="168480" cy="361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39945D8-906D-EF47-A3BF-B273BDDE5D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14020" y="1896111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FBB140D-6EEA-2640-8227-535AF2231152}"/>
                    </a:ext>
                  </a:extLst>
                </p14:cNvPr>
                <p14:cNvContentPartPr/>
                <p14:nvPr/>
              </p14:nvContentPartPr>
              <p14:xfrm>
                <a:off x="7440580" y="2345751"/>
                <a:ext cx="324000" cy="180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FBB140D-6EEA-2640-8227-535AF22311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33020" y="2338191"/>
                  <a:ext cx="339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F1B1227-2AFC-CA43-ADE3-E61915EAA17F}"/>
                    </a:ext>
                  </a:extLst>
                </p14:cNvPr>
                <p14:cNvContentPartPr/>
                <p14:nvPr/>
              </p14:nvContentPartPr>
              <p14:xfrm>
                <a:off x="7820380" y="2582271"/>
                <a:ext cx="68760" cy="19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F1B1227-2AFC-CA43-ADE3-E61915EAA1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12820" y="257471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F75EB2C-C1FC-194D-9876-197A1353A4F5}"/>
              </a:ext>
            </a:extLst>
          </p:cNvPr>
          <p:cNvGrpSpPr/>
          <p:nvPr/>
        </p:nvGrpSpPr>
        <p:grpSpPr>
          <a:xfrm>
            <a:off x="754300" y="2955591"/>
            <a:ext cx="473760" cy="410400"/>
            <a:chOff x="754300" y="2955591"/>
            <a:chExt cx="47376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116A30E-38E0-A140-8A55-45E1EC9A66B2}"/>
                    </a:ext>
                  </a:extLst>
                </p14:cNvPr>
                <p14:cNvContentPartPr/>
                <p14:nvPr/>
              </p14:nvContentPartPr>
              <p14:xfrm>
                <a:off x="754300" y="3017871"/>
                <a:ext cx="187200" cy="230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116A30E-38E0-A140-8A55-45E1EC9A66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6740" y="3010311"/>
                  <a:ext cx="202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11753F0-26D3-484E-9BB2-E0A2A0A8AE45}"/>
                    </a:ext>
                  </a:extLst>
                </p14:cNvPr>
                <p14:cNvContentPartPr/>
                <p14:nvPr/>
              </p14:nvContentPartPr>
              <p14:xfrm>
                <a:off x="1022140" y="2955591"/>
                <a:ext cx="205920" cy="4104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11753F0-26D3-484E-9BB2-E0A2A0A8AE4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4580" y="2948031"/>
                  <a:ext cx="22104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0682EDA-D9D7-7D44-83D6-148CE2A89136}"/>
              </a:ext>
            </a:extLst>
          </p:cNvPr>
          <p:cNvGrpSpPr/>
          <p:nvPr/>
        </p:nvGrpSpPr>
        <p:grpSpPr>
          <a:xfrm>
            <a:off x="1445500" y="2962071"/>
            <a:ext cx="137160" cy="361440"/>
            <a:chOff x="1445500" y="2962071"/>
            <a:chExt cx="1371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BAF5264-95F6-6545-992E-53D0F5FD8A1A}"/>
                    </a:ext>
                  </a:extLst>
                </p14:cNvPr>
                <p14:cNvContentPartPr/>
                <p14:nvPr/>
              </p14:nvContentPartPr>
              <p14:xfrm>
                <a:off x="1501300" y="2962071"/>
                <a:ext cx="68760" cy="81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BAF5264-95F6-6545-992E-53D0F5FD8A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93740" y="295451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C7C71ED-2C51-9C4E-A7F0-A1092BC9E4A0}"/>
                    </a:ext>
                  </a:extLst>
                </p14:cNvPr>
                <p14:cNvContentPartPr/>
                <p14:nvPr/>
              </p14:nvContentPartPr>
              <p14:xfrm>
                <a:off x="1445500" y="3098871"/>
                <a:ext cx="137160" cy="2246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C7C71ED-2C51-9C4E-A7F0-A1092BC9E4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37940" y="3091311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03342322-BF86-5D46-B4EB-448393A2CF5D}"/>
                  </a:ext>
                </a:extLst>
              </p14:cNvPr>
              <p14:cNvContentPartPr/>
              <p14:nvPr/>
            </p14:nvContentPartPr>
            <p14:xfrm>
              <a:off x="1943380" y="3005631"/>
              <a:ext cx="348840" cy="2674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03342322-BF86-5D46-B4EB-448393A2CF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35820" y="2998071"/>
                <a:ext cx="363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01551D49-2849-8348-BE47-0E39162F35F5}"/>
                  </a:ext>
                </a:extLst>
              </p14:cNvPr>
              <p14:cNvContentPartPr/>
              <p14:nvPr/>
            </p14:nvContentPartPr>
            <p14:xfrm>
              <a:off x="2559700" y="2962071"/>
              <a:ext cx="274320" cy="374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01551D49-2849-8348-BE47-0E39162F35F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52140" y="2954511"/>
                <a:ext cx="2894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6A3F3E6-D36A-264E-8975-588C97F3C619}"/>
              </a:ext>
            </a:extLst>
          </p:cNvPr>
          <p:cNvGrpSpPr/>
          <p:nvPr/>
        </p:nvGrpSpPr>
        <p:grpSpPr>
          <a:xfrm>
            <a:off x="3082780" y="2675511"/>
            <a:ext cx="2689560" cy="579240"/>
            <a:chOff x="3082780" y="2675511"/>
            <a:chExt cx="2689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F1693B1-343A-B64A-B956-AB51976D1F92}"/>
                    </a:ext>
                  </a:extLst>
                </p14:cNvPr>
                <p14:cNvContentPartPr/>
                <p14:nvPr/>
              </p14:nvContentPartPr>
              <p14:xfrm>
                <a:off x="3082780" y="2931471"/>
                <a:ext cx="155880" cy="279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F1693B1-343A-B64A-B956-AB51976D1F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75220" y="2923911"/>
                  <a:ext cx="171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F4AC7EF-1EFF-664A-AD71-9C385FBA2AD1}"/>
                    </a:ext>
                  </a:extLst>
                </p14:cNvPr>
                <p14:cNvContentPartPr/>
                <p14:nvPr/>
              </p14:nvContentPartPr>
              <p14:xfrm>
                <a:off x="3480940" y="2881071"/>
                <a:ext cx="62640" cy="118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F4AC7EF-1EFF-664A-AD71-9C385FBA2A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73740" y="287351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D60E9F6-8FF4-104A-8125-14BC6BCD2586}"/>
                    </a:ext>
                  </a:extLst>
                </p14:cNvPr>
                <p14:cNvContentPartPr/>
                <p14:nvPr/>
              </p14:nvContentPartPr>
              <p14:xfrm>
                <a:off x="3412540" y="3042711"/>
                <a:ext cx="249480" cy="1807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D60E9F6-8FF4-104A-8125-14BC6BCD25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04980" y="3035151"/>
                  <a:ext cx="264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54ABD92-09BB-794D-BB8E-3ABE5243EAE0}"/>
                    </a:ext>
                  </a:extLst>
                </p14:cNvPr>
                <p14:cNvContentPartPr/>
                <p14:nvPr/>
              </p14:nvContentPartPr>
              <p14:xfrm>
                <a:off x="3954340" y="2675511"/>
                <a:ext cx="92880" cy="106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54ABD92-09BB-794D-BB8E-3ABE5243EA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6780" y="2667951"/>
                  <a:ext cx="10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0768347-F114-6440-A0C5-0F52F48D3101}"/>
                    </a:ext>
                  </a:extLst>
                </p14:cNvPr>
                <p14:cNvContentPartPr/>
                <p14:nvPr/>
              </p14:nvContentPartPr>
              <p14:xfrm>
                <a:off x="3855340" y="2806191"/>
                <a:ext cx="553680" cy="448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0768347-F114-6440-A0C5-0F52F48D310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47780" y="2798631"/>
                  <a:ext cx="568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BCC3EE3-7307-1148-BA52-11AC63D74059}"/>
                    </a:ext>
                  </a:extLst>
                </p14:cNvPr>
                <p14:cNvContentPartPr/>
                <p14:nvPr/>
              </p14:nvContentPartPr>
              <p14:xfrm>
                <a:off x="4570660" y="3011751"/>
                <a:ext cx="19260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BCC3EE3-7307-1148-BA52-11AC63D740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63100" y="3004191"/>
                  <a:ext cx="20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D1FC372-3D6C-AC4C-80FD-195FA1C7D526}"/>
                    </a:ext>
                  </a:extLst>
                </p14:cNvPr>
                <p14:cNvContentPartPr/>
                <p14:nvPr/>
              </p14:nvContentPartPr>
              <p14:xfrm>
                <a:off x="4969180" y="2712951"/>
                <a:ext cx="255600" cy="218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D1FC372-3D6C-AC4C-80FD-195FA1C7D5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61620" y="2705391"/>
                  <a:ext cx="270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22A07F2-3644-1943-BECC-A568407D0701}"/>
                    </a:ext>
                  </a:extLst>
                </p14:cNvPr>
                <p14:cNvContentPartPr/>
                <p14:nvPr/>
              </p14:nvContentPartPr>
              <p14:xfrm>
                <a:off x="4938580" y="2893311"/>
                <a:ext cx="261000" cy="168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22A07F2-3644-1943-BECC-A568407D070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31020" y="2885751"/>
                  <a:ext cx="276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DF84F4C-4188-CE4F-92B6-6ED42A7C6634}"/>
                    </a:ext>
                  </a:extLst>
                </p14:cNvPr>
                <p14:cNvContentPartPr/>
                <p14:nvPr/>
              </p14:nvContentPartPr>
              <p14:xfrm>
                <a:off x="5068540" y="2955591"/>
                <a:ext cx="249480" cy="37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DF84F4C-4188-CE4F-92B6-6ED42A7C66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60980" y="294803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FDE01DC-6D47-1249-BC80-AE8E5E99C5EF}"/>
                    </a:ext>
                  </a:extLst>
                </p14:cNvPr>
                <p14:cNvContentPartPr/>
                <p14:nvPr/>
              </p14:nvContentPartPr>
              <p14:xfrm>
                <a:off x="5022100" y="3042711"/>
                <a:ext cx="233640" cy="209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FDE01DC-6D47-1249-BC80-AE8E5E99C5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14900" y="3035151"/>
                  <a:ext cx="248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C6A7E75-783B-E346-B1B4-0CEF024F00D4}"/>
                    </a:ext>
                  </a:extLst>
                </p14:cNvPr>
                <p14:cNvContentPartPr/>
                <p14:nvPr/>
              </p14:nvContentPartPr>
              <p14:xfrm>
                <a:off x="5049820" y="3185991"/>
                <a:ext cx="62640" cy="3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C6A7E75-783B-E346-B1B4-0CEF024F00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42260" y="317843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B05402D-C24F-AF42-8C2C-9E361390DE95}"/>
                    </a:ext>
                  </a:extLst>
                </p14:cNvPr>
                <p14:cNvContentPartPr/>
                <p14:nvPr/>
              </p14:nvContentPartPr>
              <p14:xfrm>
                <a:off x="5305060" y="3198591"/>
                <a:ext cx="6480" cy="25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B05402D-C24F-AF42-8C2C-9E361390DE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7500" y="31910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9B0A0F4-2C20-8749-9417-2F775D39C80D}"/>
                    </a:ext>
                  </a:extLst>
                </p14:cNvPr>
                <p14:cNvContentPartPr/>
                <p14:nvPr/>
              </p14:nvContentPartPr>
              <p14:xfrm>
                <a:off x="5585500" y="2993031"/>
                <a:ext cx="149760" cy="124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9B0A0F4-2C20-8749-9417-2F775D39C8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77940" y="298547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7ACB16E-CB7D-504B-B81A-305D63D3C415}"/>
                    </a:ext>
                  </a:extLst>
                </p14:cNvPr>
                <p14:cNvContentPartPr/>
                <p14:nvPr/>
              </p14:nvContentPartPr>
              <p14:xfrm>
                <a:off x="5585500" y="2925351"/>
                <a:ext cx="87480" cy="192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7ACB16E-CB7D-504B-B81A-305D63D3C4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7940" y="2917791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AA67A35-6D07-724E-A4C2-040689297708}"/>
                    </a:ext>
                  </a:extLst>
                </p14:cNvPr>
                <p14:cNvContentPartPr/>
                <p14:nvPr/>
              </p14:nvContentPartPr>
              <p14:xfrm>
                <a:off x="5404780" y="3092751"/>
                <a:ext cx="367560" cy="1371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AA67A35-6D07-724E-A4C2-0406892977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7220" y="3085191"/>
                  <a:ext cx="382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BC27D2AF-2788-6E40-BDCF-49148B59F866}"/>
              </a:ext>
            </a:extLst>
          </p:cNvPr>
          <p:cNvGrpSpPr/>
          <p:nvPr/>
        </p:nvGrpSpPr>
        <p:grpSpPr>
          <a:xfrm>
            <a:off x="6039820" y="3023991"/>
            <a:ext cx="554400" cy="318240"/>
            <a:chOff x="6039820" y="3023991"/>
            <a:chExt cx="55440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1D3F443-DAC0-884F-A437-4FFC68A10661}"/>
                    </a:ext>
                  </a:extLst>
                </p14:cNvPr>
                <p14:cNvContentPartPr/>
                <p14:nvPr/>
              </p14:nvContentPartPr>
              <p14:xfrm>
                <a:off x="6039820" y="3023991"/>
                <a:ext cx="299160" cy="218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1D3F443-DAC0-884F-A437-4FFC68A106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32260" y="3016791"/>
                  <a:ext cx="314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30A1B91-E3FF-C64F-A7F8-EA83FF1183C9}"/>
                    </a:ext>
                  </a:extLst>
                </p14:cNvPr>
                <p14:cNvContentPartPr/>
                <p14:nvPr/>
              </p14:nvContentPartPr>
              <p14:xfrm>
                <a:off x="6537700" y="3260871"/>
                <a:ext cx="56520" cy="81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30A1B91-E3FF-C64F-A7F8-EA83FF1183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30140" y="325331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BAEC617-EEC5-DA49-8C18-EFD5AECCAA08}"/>
                  </a:ext>
                </a:extLst>
              </p14:cNvPr>
              <p14:cNvContentPartPr/>
              <p14:nvPr/>
            </p14:nvContentPartPr>
            <p14:xfrm>
              <a:off x="797860" y="3852711"/>
              <a:ext cx="324000" cy="2548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BAEC617-EEC5-DA49-8C18-EFD5AECCAA0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0300" y="3845151"/>
                <a:ext cx="33912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70E3CA4-64D8-7D41-840D-565116A0749C}"/>
              </a:ext>
            </a:extLst>
          </p:cNvPr>
          <p:cNvGrpSpPr/>
          <p:nvPr/>
        </p:nvGrpSpPr>
        <p:grpSpPr>
          <a:xfrm>
            <a:off x="1352620" y="3603231"/>
            <a:ext cx="796680" cy="582480"/>
            <a:chOff x="1352620" y="3603231"/>
            <a:chExt cx="79668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C033D4A-FE08-974D-9F5D-6616146F2B87}"/>
                    </a:ext>
                  </a:extLst>
                </p14:cNvPr>
                <p14:cNvContentPartPr/>
                <p14:nvPr/>
              </p14:nvContentPartPr>
              <p14:xfrm>
                <a:off x="1352620" y="3603231"/>
                <a:ext cx="384840" cy="507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C033D4A-FE08-974D-9F5D-6616146F2B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45060" y="3595671"/>
                  <a:ext cx="3999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18CD928-CC5C-604D-AC81-EF6B53B9C2C4}"/>
                    </a:ext>
                  </a:extLst>
                </p14:cNvPr>
                <p14:cNvContentPartPr/>
                <p14:nvPr/>
              </p14:nvContentPartPr>
              <p14:xfrm>
                <a:off x="1588420" y="3851991"/>
                <a:ext cx="100080" cy="333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18CD928-CC5C-604D-AC81-EF6B53B9C2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80860" y="3844791"/>
                  <a:ext cx="115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A2D36EE-8E6B-9141-84FD-45C680B65285}"/>
                    </a:ext>
                  </a:extLst>
                </p14:cNvPr>
                <p14:cNvContentPartPr/>
                <p14:nvPr/>
              </p14:nvContentPartPr>
              <p14:xfrm>
                <a:off x="1582300" y="3989151"/>
                <a:ext cx="174600" cy="50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A2D36EE-8E6B-9141-84FD-45C680B652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74740" y="398159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4018214-8B15-7447-9F91-6989FAEB8A07}"/>
                    </a:ext>
                  </a:extLst>
                </p14:cNvPr>
                <p14:cNvContentPartPr/>
                <p14:nvPr/>
              </p14:nvContentPartPr>
              <p14:xfrm>
                <a:off x="1962100" y="3951711"/>
                <a:ext cx="187200" cy="6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4018214-8B15-7447-9F91-6989FAEB8A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54540" y="394415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8592C2DE-A39F-7445-95D3-4BB5A142BB8B}"/>
                  </a:ext>
                </a:extLst>
              </p14:cNvPr>
              <p14:cNvContentPartPr/>
              <p14:nvPr/>
            </p14:nvContentPartPr>
            <p14:xfrm>
              <a:off x="2417140" y="3718791"/>
              <a:ext cx="248760" cy="1090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8592C2DE-A39F-7445-95D3-4BB5A142BB8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409580" y="3711231"/>
                <a:ext cx="263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C73A0A65-FB1D-9F47-9A0B-F593B57EFC14}"/>
                  </a:ext>
                </a:extLst>
              </p14:cNvPr>
              <p14:cNvContentPartPr/>
              <p14:nvPr/>
            </p14:nvContentPartPr>
            <p14:xfrm>
              <a:off x="2510020" y="3939471"/>
              <a:ext cx="37800" cy="2307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C73A0A65-FB1D-9F47-9A0B-F593B57EFC1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02460" y="3931911"/>
                <a:ext cx="529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39845E7-82B8-3A45-8A10-9C5E9DE4D916}"/>
              </a:ext>
            </a:extLst>
          </p:cNvPr>
          <p:cNvGrpSpPr/>
          <p:nvPr/>
        </p:nvGrpSpPr>
        <p:grpSpPr>
          <a:xfrm>
            <a:off x="2898820" y="3571911"/>
            <a:ext cx="601560" cy="847080"/>
            <a:chOff x="2898820" y="3571911"/>
            <a:chExt cx="60156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0BB3988-657A-534C-BA4B-1413F1368046}"/>
                    </a:ext>
                  </a:extLst>
                </p14:cNvPr>
                <p14:cNvContentPartPr/>
                <p14:nvPr/>
              </p14:nvContentPartPr>
              <p14:xfrm>
                <a:off x="2952100" y="3696471"/>
                <a:ext cx="68760" cy="93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0BB3988-657A-534C-BA4B-1413F13680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944540" y="368891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857E6E0-B423-FE4B-BE02-28145376427D}"/>
                    </a:ext>
                  </a:extLst>
                </p14:cNvPr>
                <p14:cNvContentPartPr/>
                <p14:nvPr/>
              </p14:nvContentPartPr>
              <p14:xfrm>
                <a:off x="2898820" y="3902031"/>
                <a:ext cx="203040" cy="1994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857E6E0-B423-FE4B-BE02-2814537642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91260" y="3894471"/>
                  <a:ext cx="218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EA55EDE-2956-464C-A1C2-EFE08F1EBF7C}"/>
                    </a:ext>
                  </a:extLst>
                </p14:cNvPr>
                <p14:cNvContentPartPr/>
                <p14:nvPr/>
              </p14:nvContentPartPr>
              <p14:xfrm>
                <a:off x="3381580" y="3571911"/>
                <a:ext cx="68760" cy="62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EA55EDE-2956-464C-A1C2-EFE08F1EBF7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74020" y="356435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5E7D6CC-6835-9545-950F-2430A607D6B6}"/>
                    </a:ext>
                  </a:extLst>
                </p14:cNvPr>
                <p14:cNvContentPartPr/>
                <p14:nvPr/>
              </p14:nvContentPartPr>
              <p14:xfrm>
                <a:off x="3208060" y="3814911"/>
                <a:ext cx="292320" cy="6040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5E7D6CC-6835-9545-950F-2430A607D6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00500" y="3807351"/>
                  <a:ext cx="307440" cy="61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4030660-E5C2-7E4E-8612-B4D7B6DBD2CA}"/>
                  </a:ext>
                </a:extLst>
              </p14:cNvPr>
              <p14:cNvContentPartPr/>
              <p14:nvPr/>
            </p14:nvContentPartPr>
            <p14:xfrm>
              <a:off x="3798460" y="3628071"/>
              <a:ext cx="361440" cy="5162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4030660-E5C2-7E4E-8612-B4D7B6DBD2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90900" y="3620511"/>
                <a:ext cx="37656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C3ADF508-A201-4F45-A665-476AA880E6A4}"/>
              </a:ext>
            </a:extLst>
          </p:cNvPr>
          <p:cNvGrpSpPr/>
          <p:nvPr/>
        </p:nvGrpSpPr>
        <p:grpSpPr>
          <a:xfrm>
            <a:off x="4389940" y="3771351"/>
            <a:ext cx="486000" cy="392400"/>
            <a:chOff x="4389940" y="3771351"/>
            <a:chExt cx="4860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91A9B84-4CA3-F64E-8D25-36C4CAD44F2C}"/>
                    </a:ext>
                  </a:extLst>
                </p14:cNvPr>
                <p14:cNvContentPartPr/>
                <p14:nvPr/>
              </p14:nvContentPartPr>
              <p14:xfrm>
                <a:off x="4458340" y="3808431"/>
                <a:ext cx="187200" cy="31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91A9B84-4CA3-F64E-8D25-36C4CAD44F2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1140" y="380087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0238A6C-28CF-6B45-9B2F-CE3F7799C143}"/>
                    </a:ext>
                  </a:extLst>
                </p14:cNvPr>
                <p14:cNvContentPartPr/>
                <p14:nvPr/>
              </p14:nvContentPartPr>
              <p14:xfrm>
                <a:off x="4389940" y="3771351"/>
                <a:ext cx="199440" cy="3398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0238A6C-28CF-6B45-9B2F-CE3F7799C14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82380" y="3763791"/>
                  <a:ext cx="2145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680D195-536F-264B-9CFF-E2B43E796CFF}"/>
                    </a:ext>
                  </a:extLst>
                </p14:cNvPr>
                <p14:cNvContentPartPr/>
                <p14:nvPr/>
              </p14:nvContentPartPr>
              <p14:xfrm>
                <a:off x="4414780" y="4001391"/>
                <a:ext cx="87480" cy="131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680D195-536F-264B-9CFF-E2B43E796C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07580" y="3994191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881A888-7FCE-3D42-BBD8-CD9B6B823A1E}"/>
                    </a:ext>
                  </a:extLst>
                </p14:cNvPr>
                <p14:cNvContentPartPr/>
                <p14:nvPr/>
              </p14:nvContentPartPr>
              <p14:xfrm>
                <a:off x="4601620" y="3957831"/>
                <a:ext cx="193320" cy="124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881A888-7FCE-3D42-BBD8-CD9B6B823A1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94060" y="3950631"/>
                  <a:ext cx="20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C61B1F4-32CB-114C-8362-C00353E46FE0}"/>
                    </a:ext>
                  </a:extLst>
                </p14:cNvPr>
                <p14:cNvContentPartPr/>
                <p14:nvPr/>
              </p14:nvContentPartPr>
              <p14:xfrm>
                <a:off x="4682620" y="3957831"/>
                <a:ext cx="193320" cy="205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C61B1F4-32CB-114C-8362-C00353E46FE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75060" y="3950631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12F93982-8E73-2B49-9664-057CD00CDAAF}"/>
                  </a:ext>
                </a:extLst>
              </p14:cNvPr>
              <p14:cNvContentPartPr/>
              <p14:nvPr/>
            </p14:nvContentPartPr>
            <p14:xfrm>
              <a:off x="5217940" y="3827151"/>
              <a:ext cx="342720" cy="2955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12F93982-8E73-2B49-9664-057CD00CDAA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10380" y="3819591"/>
                <a:ext cx="35784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0364C631-EC16-C643-947D-DFC2F52292FE}"/>
              </a:ext>
            </a:extLst>
          </p:cNvPr>
          <p:cNvGrpSpPr/>
          <p:nvPr/>
        </p:nvGrpSpPr>
        <p:grpSpPr>
          <a:xfrm>
            <a:off x="5933980" y="3746151"/>
            <a:ext cx="386280" cy="591840"/>
            <a:chOff x="5933980" y="3746151"/>
            <a:chExt cx="3862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833BFCC-0907-4241-8259-1C7A3A1D023C}"/>
                    </a:ext>
                  </a:extLst>
                </p14:cNvPr>
                <p14:cNvContentPartPr/>
                <p14:nvPr/>
              </p14:nvContentPartPr>
              <p14:xfrm>
                <a:off x="5933980" y="3746151"/>
                <a:ext cx="386280" cy="591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833BFCC-0907-4241-8259-1C7A3A1D02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26420" y="3738951"/>
                  <a:ext cx="4014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5393A44-41F5-5947-806A-401F953F903C}"/>
                    </a:ext>
                  </a:extLst>
                </p14:cNvPr>
                <p14:cNvContentPartPr/>
                <p14:nvPr/>
              </p14:nvContentPartPr>
              <p14:xfrm>
                <a:off x="6021100" y="4007871"/>
                <a:ext cx="118800" cy="68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5393A44-41F5-5947-806A-401F953F90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13540" y="400031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FC8C5B0F-406A-5241-BCD2-59239B7033D8}"/>
                  </a:ext>
                </a:extLst>
              </p14:cNvPr>
              <p14:cNvContentPartPr/>
              <p14:nvPr/>
            </p14:nvContentPartPr>
            <p14:xfrm>
              <a:off x="6438340" y="4163391"/>
              <a:ext cx="87480" cy="5004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FC8C5B0F-406A-5241-BCD2-59239B7033D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30780" y="4155831"/>
                <a:ext cx="1026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DF679132-C4F4-124B-BAA2-0476D14884BD}"/>
              </a:ext>
            </a:extLst>
          </p:cNvPr>
          <p:cNvGrpSpPr/>
          <p:nvPr/>
        </p:nvGrpSpPr>
        <p:grpSpPr>
          <a:xfrm>
            <a:off x="624340" y="4549311"/>
            <a:ext cx="627480" cy="479880"/>
            <a:chOff x="624340" y="4549311"/>
            <a:chExt cx="6274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B066176-607B-0542-8B41-B3CD48B34858}"/>
                    </a:ext>
                  </a:extLst>
                </p14:cNvPr>
                <p14:cNvContentPartPr/>
                <p14:nvPr/>
              </p14:nvContentPartPr>
              <p14:xfrm>
                <a:off x="835300" y="4549311"/>
                <a:ext cx="162360" cy="2430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B066176-607B-0542-8B41-B3CD48B3485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7740" y="4541751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A1307DD-7E4A-584C-B785-F8143C0ECAAB}"/>
                    </a:ext>
                  </a:extLst>
                </p14:cNvPr>
                <p14:cNvContentPartPr/>
                <p14:nvPr/>
              </p14:nvContentPartPr>
              <p14:xfrm>
                <a:off x="624340" y="4835871"/>
                <a:ext cx="118080" cy="626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A1307DD-7E4A-584C-B785-F8143C0ECA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6780" y="4828311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6C1BB44-932B-8A4B-9697-E3F4F82E17C3}"/>
                    </a:ext>
                  </a:extLst>
                </p14:cNvPr>
                <p14:cNvContentPartPr/>
                <p14:nvPr/>
              </p14:nvContentPartPr>
              <p14:xfrm>
                <a:off x="779140" y="4705191"/>
                <a:ext cx="472680" cy="212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6C1BB44-932B-8A4B-9697-E3F4F82E17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1580" y="4697631"/>
                  <a:ext cx="487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6043733-2144-CA4C-98FC-583F9C23A1B7}"/>
                    </a:ext>
                  </a:extLst>
                </p14:cNvPr>
                <p14:cNvContentPartPr/>
                <p14:nvPr/>
              </p14:nvContentPartPr>
              <p14:xfrm>
                <a:off x="903700" y="4792311"/>
                <a:ext cx="56520" cy="68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6043733-2144-CA4C-98FC-583F9C23A1B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6140" y="478475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E27570E-0231-234D-B853-74487DAA049F}"/>
                    </a:ext>
                  </a:extLst>
                </p14:cNvPr>
                <p14:cNvContentPartPr/>
                <p14:nvPr/>
              </p14:nvContentPartPr>
              <p14:xfrm>
                <a:off x="990820" y="4792311"/>
                <a:ext cx="43920" cy="236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E27570E-0231-234D-B853-74487DAA04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3260" y="4784751"/>
                  <a:ext cx="590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04F3563-52D7-C24E-BCD2-EDDE48265582}"/>
                  </a:ext>
                </a:extLst>
              </p14:cNvPr>
              <p14:cNvContentPartPr/>
              <p14:nvPr/>
            </p14:nvContentPartPr>
            <p14:xfrm>
              <a:off x="1638460" y="4592871"/>
              <a:ext cx="374040" cy="2682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04F3563-52D7-C24E-BCD2-EDDE4826558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630900" y="4585311"/>
                <a:ext cx="3888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42F91231-3230-4C4F-8ACE-4D09F821A316}"/>
                  </a:ext>
                </a:extLst>
              </p14:cNvPr>
              <p14:cNvContentPartPr/>
              <p14:nvPr/>
            </p14:nvContentPartPr>
            <p14:xfrm>
              <a:off x="2329300" y="4512231"/>
              <a:ext cx="367560" cy="5731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42F91231-3230-4C4F-8ACE-4D09F821A31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321740" y="4504671"/>
                <a:ext cx="382680" cy="58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21CE3E9F-67FD-3141-A0DC-24ACC83BA3C7}"/>
              </a:ext>
            </a:extLst>
          </p:cNvPr>
          <p:cNvGrpSpPr/>
          <p:nvPr/>
        </p:nvGrpSpPr>
        <p:grpSpPr>
          <a:xfrm>
            <a:off x="2846260" y="4592871"/>
            <a:ext cx="442440" cy="330480"/>
            <a:chOff x="2846260" y="4592871"/>
            <a:chExt cx="4424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E031FB8-2698-AB46-BB44-A8177415FF23}"/>
                    </a:ext>
                  </a:extLst>
                </p14:cNvPr>
                <p14:cNvContentPartPr/>
                <p14:nvPr/>
              </p14:nvContentPartPr>
              <p14:xfrm>
                <a:off x="2989180" y="4649031"/>
                <a:ext cx="211320" cy="124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E031FB8-2698-AB46-BB44-A8177415FF2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81620" y="4641471"/>
                  <a:ext cx="22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82B817E-A2D5-CA45-803D-DA368D94D6DB}"/>
                    </a:ext>
                  </a:extLst>
                </p14:cNvPr>
                <p14:cNvContentPartPr/>
                <p14:nvPr/>
              </p14:nvContentPartPr>
              <p14:xfrm>
                <a:off x="2983060" y="4592871"/>
                <a:ext cx="143640" cy="2181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82B817E-A2D5-CA45-803D-DA368D94D6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75500" y="4585311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3775FD3-C363-0D46-9CCE-84D87068C490}"/>
                    </a:ext>
                  </a:extLst>
                </p14:cNvPr>
                <p14:cNvContentPartPr/>
                <p14:nvPr/>
              </p14:nvContentPartPr>
              <p14:xfrm>
                <a:off x="2846260" y="4804551"/>
                <a:ext cx="442440" cy="1188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3775FD3-C363-0D46-9CCE-84D87068C49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38700" y="4796991"/>
                  <a:ext cx="4575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C5C8D11-E79E-6542-A867-456A7BFB4C64}"/>
              </a:ext>
            </a:extLst>
          </p:cNvPr>
          <p:cNvGrpSpPr/>
          <p:nvPr/>
        </p:nvGrpSpPr>
        <p:grpSpPr>
          <a:xfrm>
            <a:off x="3549700" y="4462191"/>
            <a:ext cx="1387080" cy="435960"/>
            <a:chOff x="3549700" y="4462191"/>
            <a:chExt cx="13870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B2C962D-2AF6-9F4D-88D5-E898EA2DD391}"/>
                    </a:ext>
                  </a:extLst>
                </p14:cNvPr>
                <p14:cNvContentPartPr/>
                <p14:nvPr/>
              </p14:nvContentPartPr>
              <p14:xfrm>
                <a:off x="3692620" y="4549311"/>
                <a:ext cx="93600" cy="87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B2C962D-2AF6-9F4D-88D5-E898EA2DD3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85420" y="454175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EE7EB0D-BFBA-DF4E-9077-F40696C6018F}"/>
                    </a:ext>
                  </a:extLst>
                </p14:cNvPr>
                <p14:cNvContentPartPr/>
                <p14:nvPr/>
              </p14:nvContentPartPr>
              <p14:xfrm>
                <a:off x="3549700" y="4705191"/>
                <a:ext cx="386280" cy="1684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EE7EB0D-BFBA-DF4E-9077-F40696C601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42140" y="4697631"/>
                  <a:ext cx="40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9E6B18D-B499-4F4B-8AFD-65E7AFB70A0C}"/>
                    </a:ext>
                  </a:extLst>
                </p14:cNvPr>
                <p14:cNvContentPartPr/>
                <p14:nvPr/>
              </p14:nvContentPartPr>
              <p14:xfrm>
                <a:off x="4159540" y="4462191"/>
                <a:ext cx="50040" cy="106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9E6B18D-B499-4F4B-8AFD-65E7AFB70A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51980" y="445463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75AE841-5E4A-8B42-9295-6451C0620AC1}"/>
                    </a:ext>
                  </a:extLst>
                </p14:cNvPr>
                <p14:cNvContentPartPr/>
                <p14:nvPr/>
              </p14:nvContentPartPr>
              <p14:xfrm>
                <a:off x="4352860" y="4524471"/>
                <a:ext cx="43920" cy="68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75AE841-5E4A-8B42-9295-6451C0620A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45300" y="451691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809AD5B-8953-A74D-8581-FD53F74C2FB4}"/>
                    </a:ext>
                  </a:extLst>
                </p14:cNvPr>
                <p14:cNvContentPartPr/>
                <p14:nvPr/>
              </p14:nvContentPartPr>
              <p14:xfrm>
                <a:off x="4203100" y="4655151"/>
                <a:ext cx="205920" cy="243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809AD5B-8953-A74D-8581-FD53F74C2FB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95900" y="4647591"/>
                  <a:ext cx="221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586BAB5-D7D5-1745-A73B-E5298D5888D6}"/>
                    </a:ext>
                  </a:extLst>
                </p14:cNvPr>
                <p14:cNvContentPartPr/>
                <p14:nvPr/>
              </p14:nvContentPartPr>
              <p14:xfrm>
                <a:off x="4672900" y="4555791"/>
                <a:ext cx="21276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586BAB5-D7D5-1745-A73B-E5298D5888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65340" y="4548231"/>
                  <a:ext cx="227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6B9ADB6-E2A8-8C41-8693-CC10BE1B232F}"/>
                    </a:ext>
                  </a:extLst>
                </p14:cNvPr>
                <p14:cNvContentPartPr/>
                <p14:nvPr/>
              </p14:nvContentPartPr>
              <p14:xfrm>
                <a:off x="4763620" y="4512231"/>
                <a:ext cx="31320" cy="1371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6B9ADB6-E2A8-8C41-8693-CC10BE1B232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56060" y="450467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5876418-D37E-134D-9F02-6E60F1A8AFE8}"/>
                    </a:ext>
                  </a:extLst>
                </p14:cNvPr>
                <p14:cNvContentPartPr/>
                <p14:nvPr/>
              </p14:nvContentPartPr>
              <p14:xfrm>
                <a:off x="4682620" y="4487031"/>
                <a:ext cx="174600" cy="243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5876418-D37E-134D-9F02-6E60F1A8AFE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75060" y="447947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82F6192-7178-2B4F-86D7-3F5578B69129}"/>
                    </a:ext>
                  </a:extLst>
                </p14:cNvPr>
                <p14:cNvContentPartPr/>
                <p14:nvPr/>
              </p14:nvContentPartPr>
              <p14:xfrm>
                <a:off x="4585780" y="4661631"/>
                <a:ext cx="351000" cy="100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82F6192-7178-2B4F-86D7-3F5578B6912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78220" y="4654071"/>
                  <a:ext cx="366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1F66857-1A8D-4C4A-9872-B7AA5A1B89F6}"/>
                    </a:ext>
                  </a:extLst>
                </p14:cNvPr>
                <p14:cNvContentPartPr/>
                <p14:nvPr/>
              </p14:nvContentPartPr>
              <p14:xfrm>
                <a:off x="4676500" y="4779711"/>
                <a:ext cx="62640" cy="752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1F66857-1A8D-4C4A-9872-B7AA5A1B89F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68940" y="477215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DB4684F-ED99-0548-9818-6C5449B04EF2}"/>
                    </a:ext>
                  </a:extLst>
                </p14:cNvPr>
                <p14:cNvContentPartPr/>
                <p14:nvPr/>
              </p14:nvContentPartPr>
              <p14:xfrm>
                <a:off x="4832020" y="4835871"/>
                <a:ext cx="25200" cy="378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DB4684F-ED99-0548-9818-6C5449B04E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4460" y="482831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4A01C6EE-6FE0-1E40-A418-42F12018A128}"/>
              </a:ext>
            </a:extLst>
          </p:cNvPr>
          <p:cNvGrpSpPr/>
          <p:nvPr/>
        </p:nvGrpSpPr>
        <p:grpSpPr>
          <a:xfrm>
            <a:off x="5217940" y="4300551"/>
            <a:ext cx="1295640" cy="768600"/>
            <a:chOff x="5217940" y="4300551"/>
            <a:chExt cx="1295640" cy="76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06ADFAD-2BC3-7E46-9925-6C19EAB37D99}"/>
                    </a:ext>
                  </a:extLst>
                </p14:cNvPr>
                <p14:cNvContentPartPr/>
                <p14:nvPr/>
              </p14:nvContentPartPr>
              <p14:xfrm>
                <a:off x="5236660" y="4399911"/>
                <a:ext cx="174600" cy="131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06ADFAD-2BC3-7E46-9925-6C19EAB37D9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229100" y="4392351"/>
                  <a:ext cx="18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F78191E-CB5F-5D45-BAA6-EF9BAC79F4B1}"/>
                    </a:ext>
                  </a:extLst>
                </p14:cNvPr>
                <p14:cNvContentPartPr/>
                <p14:nvPr/>
              </p14:nvContentPartPr>
              <p14:xfrm>
                <a:off x="5217940" y="4605471"/>
                <a:ext cx="205920" cy="249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F78191E-CB5F-5D45-BAA6-EF9BAC79F4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10380" y="4597911"/>
                  <a:ext cx="221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03C124E-A8EE-164B-8EBF-91C872B37120}"/>
                    </a:ext>
                  </a:extLst>
                </p14:cNvPr>
                <p14:cNvContentPartPr/>
                <p14:nvPr/>
              </p14:nvContentPartPr>
              <p14:xfrm>
                <a:off x="5703580" y="4300551"/>
                <a:ext cx="56520" cy="93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03C124E-A8EE-164B-8EBF-91C872B3712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696020" y="429299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3089B64-E74E-9648-81E4-513C43B7D5EC}"/>
                    </a:ext>
                  </a:extLst>
                </p14:cNvPr>
                <p14:cNvContentPartPr/>
                <p14:nvPr/>
              </p14:nvContentPartPr>
              <p14:xfrm>
                <a:off x="5504500" y="4499631"/>
                <a:ext cx="293040" cy="569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3089B64-E74E-9648-81E4-513C43B7D5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96940" y="4492071"/>
                  <a:ext cx="3081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B4D6E0A-4D73-604C-952C-A0AB72146167}"/>
                    </a:ext>
                  </a:extLst>
                </p14:cNvPr>
                <p14:cNvContentPartPr/>
                <p14:nvPr/>
              </p14:nvContentPartPr>
              <p14:xfrm>
                <a:off x="6083380" y="4406391"/>
                <a:ext cx="62640" cy="752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B4D6E0A-4D73-604C-952C-A0AB7214616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75820" y="439883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05F93E-47E6-D54B-81BB-797641644588}"/>
                    </a:ext>
                  </a:extLst>
                </p14:cNvPr>
                <p14:cNvContentPartPr/>
                <p14:nvPr/>
              </p14:nvContentPartPr>
              <p14:xfrm>
                <a:off x="6021100" y="4427631"/>
                <a:ext cx="280440" cy="4957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05F93E-47E6-D54B-81BB-79764164458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13540" y="4420071"/>
                  <a:ext cx="2955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5957CDB-5D1D-DB4F-83C6-E4EFD95B1F25}"/>
                    </a:ext>
                  </a:extLst>
                </p14:cNvPr>
                <p14:cNvContentPartPr/>
                <p14:nvPr/>
              </p14:nvContentPartPr>
              <p14:xfrm>
                <a:off x="6438340" y="4960431"/>
                <a:ext cx="75240" cy="813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5957CDB-5D1D-DB4F-83C6-E4EFD95B1F2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30780" y="495287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24690E9-E03A-AC44-BB84-17F28B0F93B1}"/>
              </a:ext>
            </a:extLst>
          </p:cNvPr>
          <p:cNvGrpSpPr/>
          <p:nvPr/>
        </p:nvGrpSpPr>
        <p:grpSpPr>
          <a:xfrm>
            <a:off x="730180" y="5284071"/>
            <a:ext cx="690840" cy="573120"/>
            <a:chOff x="730180" y="5284071"/>
            <a:chExt cx="6908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78DA2B1-3D80-004F-9C2D-1D43A5F2A219}"/>
                    </a:ext>
                  </a:extLst>
                </p14:cNvPr>
                <p14:cNvContentPartPr/>
                <p14:nvPr/>
              </p14:nvContentPartPr>
              <p14:xfrm>
                <a:off x="854020" y="5439591"/>
                <a:ext cx="367560" cy="500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78DA2B1-3D80-004F-9C2D-1D43A5F2A2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6460" y="5432031"/>
                  <a:ext cx="38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3428C79-0E95-0D4B-91A6-1398067D4216}"/>
                    </a:ext>
                  </a:extLst>
                </p14:cNvPr>
                <p14:cNvContentPartPr/>
                <p14:nvPr/>
              </p14:nvContentPartPr>
              <p14:xfrm>
                <a:off x="730180" y="5613831"/>
                <a:ext cx="528840" cy="43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3428C79-0E95-0D4B-91A6-1398067D421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2620" y="5606271"/>
                  <a:ext cx="54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B8C2BA1-33E3-7647-8E7A-1C4969FEB916}"/>
                    </a:ext>
                  </a:extLst>
                </p14:cNvPr>
                <p14:cNvContentPartPr/>
                <p14:nvPr/>
              </p14:nvContentPartPr>
              <p14:xfrm>
                <a:off x="1065700" y="5284071"/>
                <a:ext cx="355320" cy="5731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B8C2BA1-33E3-7647-8E7A-1C4969FEB91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8140" y="5276511"/>
                  <a:ext cx="37044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E3F1A07-84F5-CC4C-AFB9-1A17C24541E6}"/>
              </a:ext>
            </a:extLst>
          </p:cNvPr>
          <p:cNvGrpSpPr/>
          <p:nvPr/>
        </p:nvGrpSpPr>
        <p:grpSpPr>
          <a:xfrm>
            <a:off x="1862380" y="5396031"/>
            <a:ext cx="890640" cy="516960"/>
            <a:chOff x="1862380" y="5396031"/>
            <a:chExt cx="8906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9B2E24D-0E98-6147-8BA1-FC13CC1E4774}"/>
                    </a:ext>
                  </a:extLst>
                </p14:cNvPr>
                <p14:cNvContentPartPr/>
                <p14:nvPr/>
              </p14:nvContentPartPr>
              <p14:xfrm>
                <a:off x="1862380" y="5439591"/>
                <a:ext cx="62640" cy="3801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9B2E24D-0E98-6147-8BA1-FC13CC1E47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54820" y="5432031"/>
                  <a:ext cx="77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3A05D18-B618-364E-8A3C-18090A6251C8}"/>
                    </a:ext>
                  </a:extLst>
                </p14:cNvPr>
                <p14:cNvContentPartPr/>
                <p14:nvPr/>
              </p14:nvContentPartPr>
              <p14:xfrm>
                <a:off x="2136340" y="5507991"/>
                <a:ext cx="392400" cy="321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3A05D18-B618-364E-8A3C-18090A6251C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28780" y="5500431"/>
                  <a:ext cx="407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DBB3B36-C9C6-E44B-AF30-C9C6C33BF0D3}"/>
                    </a:ext>
                  </a:extLst>
                </p14:cNvPr>
                <p14:cNvContentPartPr/>
                <p14:nvPr/>
              </p14:nvContentPartPr>
              <p14:xfrm>
                <a:off x="2715220" y="5396031"/>
                <a:ext cx="37800" cy="5169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DBB3B36-C9C6-E44B-AF30-C9C6C33BF0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08020" y="5388471"/>
                  <a:ext cx="5292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2410983E-F157-984D-AE1B-CD7B5975EA55}"/>
              </a:ext>
            </a:extLst>
          </p:cNvPr>
          <p:cNvGrpSpPr/>
          <p:nvPr/>
        </p:nvGrpSpPr>
        <p:grpSpPr>
          <a:xfrm>
            <a:off x="3381580" y="5464431"/>
            <a:ext cx="261720" cy="367920"/>
            <a:chOff x="3381580" y="5464431"/>
            <a:chExt cx="2617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525CEA4-99D7-7341-96B8-DFEDBDAA9788}"/>
                    </a:ext>
                  </a:extLst>
                </p14:cNvPr>
                <p14:cNvContentPartPr/>
                <p14:nvPr/>
              </p14:nvContentPartPr>
              <p14:xfrm>
                <a:off x="3381580" y="5464431"/>
                <a:ext cx="224640" cy="2307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525CEA4-99D7-7341-96B8-DFEDBDAA978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74020" y="545687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B494FEE-398C-284B-AE7D-6515113E6B42}"/>
                    </a:ext>
                  </a:extLst>
                </p14:cNvPr>
                <p14:cNvContentPartPr/>
                <p14:nvPr/>
              </p14:nvContentPartPr>
              <p14:xfrm>
                <a:off x="3412540" y="5750991"/>
                <a:ext cx="230760" cy="813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B494FEE-398C-284B-AE7D-6515113E6B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04980" y="5743431"/>
                  <a:ext cx="2458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AF7E0CD-2D36-1545-85DE-4E745908E8ED}"/>
                  </a:ext>
                </a:extLst>
              </p14:cNvPr>
              <p14:cNvContentPartPr/>
              <p14:nvPr/>
            </p14:nvContentPartPr>
            <p14:xfrm>
              <a:off x="3935620" y="5507991"/>
              <a:ext cx="31320" cy="3117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AF7E0CD-2D36-1545-85DE-4E745908E8E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928060" y="5500431"/>
                <a:ext cx="4644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EFFE33C7-605F-704D-98F6-593A8FE87490}"/>
              </a:ext>
            </a:extLst>
          </p:cNvPr>
          <p:cNvGrpSpPr/>
          <p:nvPr/>
        </p:nvGrpSpPr>
        <p:grpSpPr>
          <a:xfrm>
            <a:off x="4266100" y="5383791"/>
            <a:ext cx="516240" cy="516960"/>
            <a:chOff x="4266100" y="5383791"/>
            <a:chExt cx="5162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87B8471-8B28-A046-A966-B498F0346A4E}"/>
                    </a:ext>
                  </a:extLst>
                </p14:cNvPr>
                <p14:cNvContentPartPr/>
                <p14:nvPr/>
              </p14:nvContentPartPr>
              <p14:xfrm>
                <a:off x="4266100" y="5439591"/>
                <a:ext cx="317160" cy="293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87B8471-8B28-A046-A966-B498F0346A4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58540" y="5432031"/>
                  <a:ext cx="332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D6BC8E4-A753-974B-AFAE-F92DEEA6E8C9}"/>
                    </a:ext>
                  </a:extLst>
                </p14:cNvPr>
                <p14:cNvContentPartPr/>
                <p14:nvPr/>
              </p14:nvContentPartPr>
              <p14:xfrm>
                <a:off x="4744900" y="5383791"/>
                <a:ext cx="37440" cy="516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D6BC8E4-A753-974B-AFAE-F92DEEA6E8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37340" y="5376231"/>
                  <a:ext cx="522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E026DBC2-6681-4445-8207-E56B784C277B}"/>
              </a:ext>
            </a:extLst>
          </p:cNvPr>
          <p:cNvGrpSpPr/>
          <p:nvPr/>
        </p:nvGrpSpPr>
        <p:grpSpPr>
          <a:xfrm>
            <a:off x="5703580" y="5495751"/>
            <a:ext cx="640800" cy="392400"/>
            <a:chOff x="5703580" y="5495751"/>
            <a:chExt cx="6408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BBCD3EA-65F9-6B40-B4D6-A6CFCFEB937E}"/>
                    </a:ext>
                  </a:extLst>
                </p14:cNvPr>
                <p14:cNvContentPartPr/>
                <p14:nvPr/>
              </p14:nvContentPartPr>
              <p14:xfrm>
                <a:off x="5809420" y="5582871"/>
                <a:ext cx="261000" cy="37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BBCD3EA-65F9-6B40-B4D6-A6CFCFEB93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1860" y="5575311"/>
                  <a:ext cx="276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8340ACF-C6B6-E94F-8B88-39D9FA6CA71D}"/>
                    </a:ext>
                  </a:extLst>
                </p14:cNvPr>
                <p14:cNvContentPartPr/>
                <p14:nvPr/>
              </p14:nvContentPartPr>
              <p14:xfrm>
                <a:off x="5703580" y="5719671"/>
                <a:ext cx="429840" cy="87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8340ACF-C6B6-E94F-8B88-39D9FA6CA7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96020" y="5712111"/>
                  <a:ext cx="444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AB828F9-ED99-8242-9985-52CCAA77C2AD}"/>
                    </a:ext>
                  </a:extLst>
                </p14:cNvPr>
                <p14:cNvContentPartPr/>
                <p14:nvPr/>
              </p14:nvContentPartPr>
              <p14:xfrm>
                <a:off x="6021100" y="5495751"/>
                <a:ext cx="323280" cy="3924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AB828F9-ED99-8242-9985-52CCAA77C2A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13540" y="5488191"/>
                  <a:ext cx="3384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E7988F1D-BD50-1C40-802F-9F2436FE0977}"/>
              </a:ext>
            </a:extLst>
          </p:cNvPr>
          <p:cNvGrpSpPr/>
          <p:nvPr/>
        </p:nvGrpSpPr>
        <p:grpSpPr>
          <a:xfrm>
            <a:off x="6780700" y="5477031"/>
            <a:ext cx="1351080" cy="548280"/>
            <a:chOff x="6780700" y="5477031"/>
            <a:chExt cx="13510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6CF8C50-9FA6-5B45-9D40-AE1F0CA90621}"/>
                    </a:ext>
                  </a:extLst>
                </p14:cNvPr>
                <p14:cNvContentPartPr/>
                <p14:nvPr/>
              </p14:nvContentPartPr>
              <p14:xfrm>
                <a:off x="6780700" y="5501871"/>
                <a:ext cx="398880" cy="5234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6CF8C50-9FA6-5B45-9D40-AE1F0CA9062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73140" y="5494311"/>
                  <a:ext cx="4140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5F0E85E-9887-4741-B108-17D33FE1F15D}"/>
                    </a:ext>
                  </a:extLst>
                </p14:cNvPr>
                <p14:cNvContentPartPr/>
                <p14:nvPr/>
              </p14:nvContentPartPr>
              <p14:xfrm>
                <a:off x="7322140" y="5489631"/>
                <a:ext cx="187200" cy="236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5F0E85E-9887-4741-B108-17D33FE1F1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314580" y="5482071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9445872-19C7-E14C-8F46-36FEACEB3B37}"/>
                    </a:ext>
                  </a:extLst>
                </p14:cNvPr>
                <p14:cNvContentPartPr/>
                <p14:nvPr/>
              </p14:nvContentPartPr>
              <p14:xfrm>
                <a:off x="7633540" y="5477031"/>
                <a:ext cx="181080" cy="317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9445872-19C7-E14C-8F46-36FEACEB3B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25980" y="5469471"/>
                  <a:ext cx="195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36C51BB-47F4-504B-AE95-87739FEEEFA8}"/>
                    </a:ext>
                  </a:extLst>
                </p14:cNvPr>
                <p14:cNvContentPartPr/>
                <p14:nvPr/>
              </p14:nvContentPartPr>
              <p14:xfrm>
                <a:off x="7695820" y="5613831"/>
                <a:ext cx="212040" cy="626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36C51BB-47F4-504B-AE95-87739FEEEFA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88260" y="560627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35066F7-751D-CA4A-8E54-54780AA5E629}"/>
                    </a:ext>
                  </a:extLst>
                </p14:cNvPr>
                <p14:cNvContentPartPr/>
                <p14:nvPr/>
              </p14:nvContentPartPr>
              <p14:xfrm>
                <a:off x="8025580" y="5520591"/>
                <a:ext cx="106200" cy="330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35066F7-751D-CA4A-8E54-54780AA5E62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18020" y="5513031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3DF9693E-4F1C-B242-A0E3-DC7A38903149}"/>
              </a:ext>
            </a:extLst>
          </p:cNvPr>
          <p:cNvGrpSpPr/>
          <p:nvPr/>
        </p:nvGrpSpPr>
        <p:grpSpPr>
          <a:xfrm>
            <a:off x="8456140" y="5588991"/>
            <a:ext cx="230040" cy="218520"/>
            <a:chOff x="8456140" y="5588991"/>
            <a:chExt cx="230040" cy="21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F03E591-4E47-C942-97B8-6B4797678B62}"/>
                    </a:ext>
                  </a:extLst>
                </p14:cNvPr>
                <p14:cNvContentPartPr/>
                <p14:nvPr/>
              </p14:nvContentPartPr>
              <p14:xfrm>
                <a:off x="8492500" y="5588991"/>
                <a:ext cx="168480" cy="1249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F03E591-4E47-C942-97B8-6B4797678B6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84940" y="5581431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1DB5C33-67AE-D345-8521-D1D1816AC476}"/>
                    </a:ext>
                  </a:extLst>
                </p14:cNvPr>
                <p14:cNvContentPartPr/>
                <p14:nvPr/>
              </p14:nvContentPartPr>
              <p14:xfrm>
                <a:off x="8456140" y="5750991"/>
                <a:ext cx="230040" cy="565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1DB5C33-67AE-D345-8521-D1D1816AC47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48580" y="5743431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E2FE7D38-28A0-A14A-BB5F-17729DE75BF0}"/>
              </a:ext>
            </a:extLst>
          </p:cNvPr>
          <p:cNvGrpSpPr/>
          <p:nvPr/>
        </p:nvGrpSpPr>
        <p:grpSpPr>
          <a:xfrm>
            <a:off x="8978140" y="5608431"/>
            <a:ext cx="1151280" cy="479160"/>
            <a:chOff x="8978140" y="5608431"/>
            <a:chExt cx="115128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7CDF141-F574-C640-8A11-4D2AC121654A}"/>
                    </a:ext>
                  </a:extLst>
                </p14:cNvPr>
                <p14:cNvContentPartPr/>
                <p14:nvPr/>
              </p14:nvContentPartPr>
              <p14:xfrm>
                <a:off x="8978140" y="5608431"/>
                <a:ext cx="193320" cy="198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7CDF141-F574-C640-8A11-4D2AC12165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70580" y="5600871"/>
                  <a:ext cx="208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38B0077-76CD-3841-89D3-2A96B01696D1}"/>
                    </a:ext>
                  </a:extLst>
                </p14:cNvPr>
                <p14:cNvContentPartPr/>
                <p14:nvPr/>
              </p14:nvContentPartPr>
              <p14:xfrm>
                <a:off x="9333100" y="5620311"/>
                <a:ext cx="199440" cy="2368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38B0077-76CD-3841-89D3-2A96B01696D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25540" y="5612751"/>
                  <a:ext cx="214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80E5D01-CEEC-9B41-99EA-142077CB3FEC}"/>
                    </a:ext>
                  </a:extLst>
                </p14:cNvPr>
                <p14:cNvContentPartPr/>
                <p14:nvPr/>
              </p14:nvContentPartPr>
              <p14:xfrm>
                <a:off x="9625780" y="5620311"/>
                <a:ext cx="212040" cy="3427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80E5D01-CEEC-9B41-99EA-142077CB3FE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18220" y="5612751"/>
                  <a:ext cx="227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92CF4C2-8E93-DB41-8958-728CFE2FA914}"/>
                    </a:ext>
                  </a:extLst>
                </p14:cNvPr>
                <p14:cNvContentPartPr/>
                <p14:nvPr/>
              </p14:nvContentPartPr>
              <p14:xfrm>
                <a:off x="9756460" y="5769711"/>
                <a:ext cx="205920" cy="37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92CF4C2-8E93-DB41-8958-728CFE2FA91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48900" y="576215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4E73F30-8D73-1A4C-BF1E-6E69147E9DD7}"/>
                    </a:ext>
                  </a:extLst>
                </p14:cNvPr>
                <p14:cNvContentPartPr/>
                <p14:nvPr/>
              </p14:nvContentPartPr>
              <p14:xfrm>
                <a:off x="9974260" y="5726151"/>
                <a:ext cx="155160" cy="3614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4E73F30-8D73-1A4C-BF1E-6E69147E9DD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66700" y="5718591"/>
                  <a:ext cx="17028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C0B8959D-733C-1847-8245-E494ED33D20D}"/>
              </a:ext>
            </a:extLst>
          </p:cNvPr>
          <p:cNvGrpSpPr/>
          <p:nvPr/>
        </p:nvGrpSpPr>
        <p:grpSpPr>
          <a:xfrm>
            <a:off x="1196380" y="6217911"/>
            <a:ext cx="1139760" cy="591480"/>
            <a:chOff x="1196380" y="6217911"/>
            <a:chExt cx="113976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A37F365A-FC1F-C540-B277-3781A2B5AA24}"/>
                    </a:ext>
                  </a:extLst>
                </p14:cNvPr>
                <p14:cNvContentPartPr/>
                <p14:nvPr/>
              </p14:nvContentPartPr>
              <p14:xfrm>
                <a:off x="1196380" y="6248871"/>
                <a:ext cx="236160" cy="560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A37F365A-FC1F-C540-B277-3781A2B5AA2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88820" y="6241311"/>
                  <a:ext cx="2512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8BAE04A-0A1A-BE40-8228-A7B9588352DF}"/>
                    </a:ext>
                  </a:extLst>
                </p14:cNvPr>
                <p14:cNvContentPartPr/>
                <p14:nvPr/>
              </p14:nvContentPartPr>
              <p14:xfrm>
                <a:off x="1464220" y="6541551"/>
                <a:ext cx="62640" cy="313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8BAE04A-0A1A-BE40-8228-A7B9588352D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56660" y="653399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088F557-0E4A-F14E-8321-804C5CA7F3F7}"/>
                    </a:ext>
                  </a:extLst>
                </p14:cNvPr>
                <p14:cNvContentPartPr/>
                <p14:nvPr/>
              </p14:nvContentPartPr>
              <p14:xfrm>
                <a:off x="1800100" y="6217911"/>
                <a:ext cx="50040" cy="752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088F557-0E4A-F14E-8321-804C5CA7F3F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792540" y="621035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F1F468C-F71F-B94C-82C9-6340E3A5ADB7}"/>
                    </a:ext>
                  </a:extLst>
                </p14:cNvPr>
                <p14:cNvContentPartPr/>
                <p14:nvPr/>
              </p14:nvContentPartPr>
              <p14:xfrm>
                <a:off x="1707580" y="6448311"/>
                <a:ext cx="628560" cy="187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F1F468C-F71F-B94C-82C9-6340E3A5ADB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00020" y="6440751"/>
                  <a:ext cx="6436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20B92F32-8FD6-F145-A58A-C64A707C36A6}"/>
              </a:ext>
            </a:extLst>
          </p:cNvPr>
          <p:cNvGrpSpPr/>
          <p:nvPr/>
        </p:nvGrpSpPr>
        <p:grpSpPr>
          <a:xfrm>
            <a:off x="2808820" y="6579711"/>
            <a:ext cx="68760" cy="186120"/>
            <a:chOff x="2808820" y="6579711"/>
            <a:chExt cx="6876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5CE5379-0992-664A-B8D9-856438850089}"/>
                    </a:ext>
                  </a:extLst>
                </p14:cNvPr>
                <p14:cNvContentPartPr/>
                <p14:nvPr/>
              </p14:nvContentPartPr>
              <p14:xfrm>
                <a:off x="2808820" y="6579711"/>
                <a:ext cx="37800" cy="43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5CE5379-0992-664A-B8D9-8564388500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01260" y="6572151"/>
                  <a:ext cx="52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E9FB351-6E36-104E-94F1-0EF1AC02D039}"/>
                    </a:ext>
                  </a:extLst>
                </p14:cNvPr>
                <p14:cNvContentPartPr/>
                <p14:nvPr/>
              </p14:nvContentPartPr>
              <p14:xfrm>
                <a:off x="2839780" y="6734511"/>
                <a:ext cx="37800" cy="31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E9FB351-6E36-104E-94F1-0EF1AC02D0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832220" y="67269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5CF133F7-F25C-0D46-8482-26CC41C13D28}"/>
              </a:ext>
            </a:extLst>
          </p:cNvPr>
          <p:cNvGrpSpPr/>
          <p:nvPr/>
        </p:nvGrpSpPr>
        <p:grpSpPr>
          <a:xfrm>
            <a:off x="3456100" y="6317271"/>
            <a:ext cx="1064880" cy="305640"/>
            <a:chOff x="3456100" y="6317271"/>
            <a:chExt cx="10648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BA40C60-54F0-7A46-8D9D-31C48E035FE3}"/>
                    </a:ext>
                  </a:extLst>
                </p14:cNvPr>
                <p14:cNvContentPartPr/>
                <p14:nvPr/>
              </p14:nvContentPartPr>
              <p14:xfrm>
                <a:off x="3456100" y="6386031"/>
                <a:ext cx="180720" cy="149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BA40C60-54F0-7A46-8D9D-31C48E035FE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448540" y="637847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7A54978-4C14-B54E-B0DC-4207C0FF1FCE}"/>
                    </a:ext>
                  </a:extLst>
                </p14:cNvPr>
                <p14:cNvContentPartPr/>
                <p14:nvPr/>
              </p14:nvContentPartPr>
              <p14:xfrm>
                <a:off x="3811060" y="6330591"/>
                <a:ext cx="81360" cy="1987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7A54978-4C14-B54E-B0DC-4207C0FF1FC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03500" y="6323031"/>
                  <a:ext cx="96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3CB1246-3949-5243-986D-B354445AAC0A}"/>
                    </a:ext>
                  </a:extLst>
                </p14:cNvPr>
                <p14:cNvContentPartPr/>
                <p14:nvPr/>
              </p14:nvContentPartPr>
              <p14:xfrm>
                <a:off x="4053700" y="6317271"/>
                <a:ext cx="174600" cy="234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3CB1246-3949-5243-986D-B354445AAC0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46500" y="6310071"/>
                  <a:ext cx="189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82E4A1C-1F93-7445-A2C3-50712337E70A}"/>
                    </a:ext>
                  </a:extLst>
                </p14:cNvPr>
                <p14:cNvContentPartPr/>
                <p14:nvPr/>
              </p14:nvContentPartPr>
              <p14:xfrm>
                <a:off x="4122460" y="6473151"/>
                <a:ext cx="137160" cy="129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82E4A1C-1F93-7445-A2C3-50712337E70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114900" y="646559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44C191D-7E0E-9147-96C8-090D342672B5}"/>
                    </a:ext>
                  </a:extLst>
                </p14:cNvPr>
                <p14:cNvContentPartPr/>
                <p14:nvPr/>
              </p14:nvContentPartPr>
              <p14:xfrm>
                <a:off x="4383820" y="6386751"/>
                <a:ext cx="137160" cy="2361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44C191D-7E0E-9147-96C8-090D342672B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76260" y="6379191"/>
                  <a:ext cx="152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E7F346AB-CE7A-DE46-AEAD-B92A4AB34608}"/>
              </a:ext>
            </a:extLst>
          </p:cNvPr>
          <p:cNvGrpSpPr/>
          <p:nvPr/>
        </p:nvGrpSpPr>
        <p:grpSpPr>
          <a:xfrm>
            <a:off x="4950460" y="6398991"/>
            <a:ext cx="212040" cy="279720"/>
            <a:chOff x="4950460" y="6398991"/>
            <a:chExt cx="21204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313A87E-A10D-B24D-A870-8820AF79F6D9}"/>
                    </a:ext>
                  </a:extLst>
                </p14:cNvPr>
                <p14:cNvContentPartPr/>
                <p14:nvPr/>
              </p14:nvContentPartPr>
              <p14:xfrm>
                <a:off x="4950460" y="6398991"/>
                <a:ext cx="180720" cy="1551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313A87E-A10D-B24D-A870-8820AF79F6D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42900" y="6391431"/>
                  <a:ext cx="19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E30BAD3-B7DB-F042-93DB-78DD65BE88BD}"/>
                    </a:ext>
                  </a:extLst>
                </p14:cNvPr>
                <p14:cNvContentPartPr/>
                <p14:nvPr/>
              </p14:nvContentPartPr>
              <p14:xfrm>
                <a:off x="4975300" y="6634791"/>
                <a:ext cx="187200" cy="43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E30BAD3-B7DB-F042-93DB-78DD65BE88B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67740" y="662759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14572F20-B08D-574C-8A94-00F2B0DE45B8}"/>
              </a:ext>
            </a:extLst>
          </p:cNvPr>
          <p:cNvGrpSpPr/>
          <p:nvPr/>
        </p:nvGrpSpPr>
        <p:grpSpPr>
          <a:xfrm>
            <a:off x="5404780" y="6273711"/>
            <a:ext cx="1092600" cy="535680"/>
            <a:chOff x="5404780" y="6273711"/>
            <a:chExt cx="1092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0FC0D5B-7AF8-8147-B1B5-C9F0475D0864}"/>
                    </a:ext>
                  </a:extLst>
                </p14:cNvPr>
                <p14:cNvContentPartPr/>
                <p14:nvPr/>
              </p14:nvContentPartPr>
              <p14:xfrm>
                <a:off x="5404780" y="6273711"/>
                <a:ext cx="230760" cy="5356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0FC0D5B-7AF8-8147-B1B5-C9F0475D086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97220" y="6266511"/>
                  <a:ext cx="245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3832A9A-B185-C34F-9577-B03DEB886308}"/>
                    </a:ext>
                  </a:extLst>
                </p14:cNvPr>
                <p14:cNvContentPartPr/>
                <p14:nvPr/>
              </p14:nvContentPartPr>
              <p14:xfrm>
                <a:off x="5678740" y="6305031"/>
                <a:ext cx="193320" cy="2991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3832A9A-B185-C34F-9577-B03DEB88630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71180" y="6297471"/>
                  <a:ext cx="20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674A9A4-7465-A64C-AF18-D264C6ACB140}"/>
                    </a:ext>
                  </a:extLst>
                </p14:cNvPr>
                <p14:cNvContentPartPr/>
                <p14:nvPr/>
              </p14:nvContentPartPr>
              <p14:xfrm>
                <a:off x="5884300" y="6367311"/>
                <a:ext cx="230760" cy="2494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674A9A4-7465-A64C-AF18-D264C6ACB14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76740" y="6359751"/>
                  <a:ext cx="24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3A72B21-6527-B14F-AE5E-6DB241438938}"/>
                    </a:ext>
                  </a:extLst>
                </p14:cNvPr>
                <p14:cNvContentPartPr/>
                <p14:nvPr/>
              </p14:nvContentPartPr>
              <p14:xfrm>
                <a:off x="5999140" y="6510591"/>
                <a:ext cx="246600" cy="252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3A72B21-6527-B14F-AE5E-6DB2414389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991580" y="6503031"/>
                  <a:ext cx="26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A4B71B3-776F-0949-86E9-E77C788C5954}"/>
                    </a:ext>
                  </a:extLst>
                </p14:cNvPr>
                <p14:cNvContentPartPr/>
                <p14:nvPr/>
              </p14:nvContentPartPr>
              <p14:xfrm>
                <a:off x="6363460" y="6423111"/>
                <a:ext cx="133920" cy="274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A4B71B3-776F-0949-86E9-E77C788C595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55900" y="6415911"/>
                  <a:ext cx="149040" cy="28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466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FEAEAD-44EA-614A-97ED-2817156E5AB6}"/>
              </a:ext>
            </a:extLst>
          </p:cNvPr>
          <p:cNvGrpSpPr/>
          <p:nvPr/>
        </p:nvGrpSpPr>
        <p:grpSpPr>
          <a:xfrm>
            <a:off x="1570060" y="490311"/>
            <a:ext cx="1083240" cy="430200"/>
            <a:chOff x="1570060" y="490311"/>
            <a:chExt cx="108324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993E8B4-5EE3-0242-B9AE-DD5422766F88}"/>
                    </a:ext>
                  </a:extLst>
                </p14:cNvPr>
                <p14:cNvContentPartPr/>
                <p14:nvPr/>
              </p14:nvContentPartPr>
              <p14:xfrm>
                <a:off x="1570060" y="540351"/>
                <a:ext cx="174600" cy="380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993E8B4-5EE3-0242-B9AE-DD5422766F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2500" y="532791"/>
                  <a:ext cx="189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88E3C98-A643-5643-8BE2-89C742A046EC}"/>
                    </a:ext>
                  </a:extLst>
                </p14:cNvPr>
                <p14:cNvContentPartPr/>
                <p14:nvPr/>
              </p14:nvContentPartPr>
              <p14:xfrm>
                <a:off x="1900540" y="496791"/>
                <a:ext cx="155160" cy="304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88E3C98-A643-5643-8BE2-89C742A046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2980" y="489231"/>
                  <a:ext cx="170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7C08FD4-0B28-9B49-A80E-444C075F992C}"/>
                    </a:ext>
                  </a:extLst>
                </p14:cNvPr>
                <p14:cNvContentPartPr/>
                <p14:nvPr/>
              </p14:nvContentPartPr>
              <p14:xfrm>
                <a:off x="2173780" y="515151"/>
                <a:ext cx="187200" cy="280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7C08FD4-0B28-9B49-A80E-444C075F99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66220" y="507591"/>
                  <a:ext cx="202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6A823AA-DF24-F747-9377-8997016C0BC1}"/>
                    </a:ext>
                  </a:extLst>
                </p14:cNvPr>
                <p14:cNvContentPartPr/>
                <p14:nvPr/>
              </p14:nvContentPartPr>
              <p14:xfrm>
                <a:off x="2267020" y="671031"/>
                <a:ext cx="14364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6A823AA-DF24-F747-9377-8997016C0B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9460" y="6634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83D9FE7-EB74-4E43-8FD2-45A7B1A24CE5}"/>
                    </a:ext>
                  </a:extLst>
                </p14:cNvPr>
                <p14:cNvContentPartPr/>
                <p14:nvPr/>
              </p14:nvContentPartPr>
              <p14:xfrm>
                <a:off x="2565820" y="490311"/>
                <a:ext cx="87480" cy="28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83D9FE7-EB74-4E43-8FD2-45A7B1A24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8260" y="482751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EDFB42-B799-6B44-AB9F-1D7DD702833D}"/>
              </a:ext>
            </a:extLst>
          </p:cNvPr>
          <p:cNvGrpSpPr/>
          <p:nvPr/>
        </p:nvGrpSpPr>
        <p:grpSpPr>
          <a:xfrm>
            <a:off x="2958220" y="608751"/>
            <a:ext cx="218160" cy="130680"/>
            <a:chOff x="2958220" y="608751"/>
            <a:chExt cx="21816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D2856EF-95CB-1F4D-BE89-8199F7ED27B0}"/>
                    </a:ext>
                  </a:extLst>
                </p14:cNvPr>
                <p14:cNvContentPartPr/>
                <p14:nvPr/>
              </p14:nvContentPartPr>
              <p14:xfrm>
                <a:off x="2958220" y="608751"/>
                <a:ext cx="124920" cy="12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D2856EF-95CB-1F4D-BE89-8199F7ED27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0660" y="6011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80C4E07-AD06-544D-ABBE-A333415CFC6C}"/>
                    </a:ext>
                  </a:extLst>
                </p14:cNvPr>
                <p14:cNvContentPartPr/>
                <p14:nvPr/>
              </p14:nvContentPartPr>
              <p14:xfrm>
                <a:off x="2958220" y="708111"/>
                <a:ext cx="21816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80C4E07-AD06-544D-ABBE-A333415CFC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50660" y="70091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E792CF-4942-1A40-87C0-CC4111A8BC2A}"/>
              </a:ext>
            </a:extLst>
          </p:cNvPr>
          <p:cNvGrpSpPr/>
          <p:nvPr/>
        </p:nvGrpSpPr>
        <p:grpSpPr>
          <a:xfrm>
            <a:off x="3400300" y="446751"/>
            <a:ext cx="828000" cy="298440"/>
            <a:chOff x="3400300" y="446751"/>
            <a:chExt cx="82800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4DAF45-3786-8345-B664-FB08832232EB}"/>
                    </a:ext>
                  </a:extLst>
                </p14:cNvPr>
                <p14:cNvContentPartPr/>
                <p14:nvPr/>
              </p14:nvContentPartPr>
              <p14:xfrm>
                <a:off x="3400300" y="558711"/>
                <a:ext cx="268200" cy="131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4DAF45-3786-8345-B664-FB08832232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92740" y="551511"/>
                  <a:ext cx="282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5DE7D3A-BE6B-D448-917B-1CE0D63FF434}"/>
                    </a:ext>
                  </a:extLst>
                </p14:cNvPr>
                <p14:cNvContentPartPr/>
                <p14:nvPr/>
              </p14:nvContentPartPr>
              <p14:xfrm>
                <a:off x="3817180" y="596151"/>
                <a:ext cx="31320" cy="6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5DE7D3A-BE6B-D448-917B-1CE0D63FF4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9620" y="58859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3E14429-A6AE-5545-BED2-8B8986F854FF}"/>
                    </a:ext>
                  </a:extLst>
                </p14:cNvPr>
                <p14:cNvContentPartPr/>
                <p14:nvPr/>
              </p14:nvContentPartPr>
              <p14:xfrm>
                <a:off x="3860740" y="446751"/>
                <a:ext cx="37800" cy="68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3E14429-A6AE-5545-BED2-8B8986F854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53180" y="43919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D609656-8CC1-9248-BE68-AECA30F24BA1}"/>
                    </a:ext>
                  </a:extLst>
                </p14:cNvPr>
                <p14:cNvContentPartPr/>
                <p14:nvPr/>
              </p14:nvContentPartPr>
              <p14:xfrm>
                <a:off x="4028860" y="571311"/>
                <a:ext cx="199440" cy="173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D609656-8CC1-9248-BE68-AECA30F24B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21300" y="563751"/>
                  <a:ext cx="21456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69F6140E-6243-9C40-BB34-22BADA775F1E}"/>
                  </a:ext>
                </a:extLst>
              </p14:cNvPr>
              <p14:cNvContentPartPr/>
              <p14:nvPr/>
            </p14:nvContentPartPr>
            <p14:xfrm>
              <a:off x="4489660" y="328671"/>
              <a:ext cx="143640" cy="5979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69F6140E-6243-9C40-BB34-22BADA775F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82100" y="321111"/>
                <a:ext cx="15876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B48CFA83-07B5-864E-81C4-4E0D7C6C4E9A}"/>
              </a:ext>
            </a:extLst>
          </p:cNvPr>
          <p:cNvGrpSpPr/>
          <p:nvPr/>
        </p:nvGrpSpPr>
        <p:grpSpPr>
          <a:xfrm>
            <a:off x="4950460" y="452871"/>
            <a:ext cx="741240" cy="355320"/>
            <a:chOff x="4950460" y="452871"/>
            <a:chExt cx="7412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682B2B-FC50-5F43-AB10-C4205B07110C}"/>
                    </a:ext>
                  </a:extLst>
                </p14:cNvPr>
                <p14:cNvContentPartPr/>
                <p14:nvPr/>
              </p14:nvContentPartPr>
              <p14:xfrm>
                <a:off x="4950460" y="465471"/>
                <a:ext cx="50040" cy="330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682B2B-FC50-5F43-AB10-C4205B0711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2900" y="457911"/>
                  <a:ext cx="65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B070358-49E2-9340-A770-F659D7350258}"/>
                    </a:ext>
                  </a:extLst>
                </p14:cNvPr>
                <p14:cNvContentPartPr/>
                <p14:nvPr/>
              </p14:nvContentPartPr>
              <p14:xfrm>
                <a:off x="5099860" y="452871"/>
                <a:ext cx="180720" cy="330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B070358-49E2-9340-A770-F659D73502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92300" y="445671"/>
                  <a:ext cx="19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24C26B-5625-A243-BCAD-1011E612FE9E}"/>
                    </a:ext>
                  </a:extLst>
                </p14:cNvPr>
                <p14:cNvContentPartPr/>
                <p14:nvPr/>
              </p14:nvContentPartPr>
              <p14:xfrm>
                <a:off x="5236660" y="484191"/>
                <a:ext cx="37800" cy="280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24C26B-5625-A243-BCAD-1011E612FE9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9100" y="476631"/>
                  <a:ext cx="52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0C54AB8-EE29-9E40-8FC9-81712FC1606B}"/>
                    </a:ext>
                  </a:extLst>
                </p14:cNvPr>
                <p14:cNvContentPartPr/>
                <p14:nvPr/>
              </p14:nvContentPartPr>
              <p14:xfrm>
                <a:off x="5174380" y="646191"/>
                <a:ext cx="8136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0C54AB8-EE29-9E40-8FC9-81712FC160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66820" y="6386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5186821-3F04-B144-92DC-9A835E84B739}"/>
                    </a:ext>
                  </a:extLst>
                </p14:cNvPr>
                <p14:cNvContentPartPr/>
                <p14:nvPr/>
              </p14:nvContentPartPr>
              <p14:xfrm>
                <a:off x="5429620" y="671031"/>
                <a:ext cx="106200" cy="112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5186821-3F04-B144-92DC-9A835E84B7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2060" y="66347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81819E9-8651-8A41-97A8-54F4E26C44DD}"/>
                    </a:ext>
                  </a:extLst>
                </p14:cNvPr>
                <p14:cNvContentPartPr/>
                <p14:nvPr/>
              </p14:nvContentPartPr>
              <p14:xfrm>
                <a:off x="5535460" y="533871"/>
                <a:ext cx="3132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81819E9-8651-8A41-97A8-54F4E26C44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7900" y="52631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2CCDAFB-88AE-A44C-8278-DD004C0AD513}"/>
                    </a:ext>
                  </a:extLst>
                </p14:cNvPr>
                <p14:cNvContentPartPr/>
                <p14:nvPr/>
              </p14:nvContentPartPr>
              <p14:xfrm>
                <a:off x="5678740" y="720711"/>
                <a:ext cx="12960" cy="87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2CCDAFB-88AE-A44C-8278-DD004C0AD5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71180" y="713151"/>
                  <a:ext cx="277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80D80DA-8CED-EB47-8C98-F5FF44AF9CB0}"/>
                  </a:ext>
                </a:extLst>
              </p14:cNvPr>
              <p14:cNvContentPartPr/>
              <p14:nvPr/>
            </p14:nvContentPartPr>
            <p14:xfrm>
              <a:off x="5896540" y="533871"/>
              <a:ext cx="174600" cy="2368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80D80DA-8CED-EB47-8C98-F5FF44AF9C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8980" y="526311"/>
                <a:ext cx="1897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36704A18-0569-0C4C-8D00-5957D2D043C8}"/>
              </a:ext>
            </a:extLst>
          </p:cNvPr>
          <p:cNvGrpSpPr/>
          <p:nvPr/>
        </p:nvGrpSpPr>
        <p:grpSpPr>
          <a:xfrm>
            <a:off x="6270220" y="434511"/>
            <a:ext cx="635400" cy="392400"/>
            <a:chOff x="6270220" y="434511"/>
            <a:chExt cx="6354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395B59F-2253-514C-998F-980326CAAE24}"/>
                    </a:ext>
                  </a:extLst>
                </p14:cNvPr>
                <p14:cNvContentPartPr/>
                <p14:nvPr/>
              </p14:nvContentPartPr>
              <p14:xfrm>
                <a:off x="6270220" y="434511"/>
                <a:ext cx="131040" cy="317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395B59F-2253-514C-998F-980326CAA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2660" y="426951"/>
                  <a:ext cx="146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FFDD955-5576-FE46-AD52-685850C15CDC}"/>
                    </a:ext>
                  </a:extLst>
                </p14:cNvPr>
                <p14:cNvContentPartPr/>
                <p14:nvPr/>
              </p14:nvContentPartPr>
              <p14:xfrm>
                <a:off x="6419620" y="459351"/>
                <a:ext cx="25200" cy="293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FFDD955-5576-FE46-AD52-685850C15C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2060" y="451791"/>
                  <a:ext cx="40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6B56E9E-7053-2440-B04D-F4CE6B3D0DBC}"/>
                    </a:ext>
                  </a:extLst>
                </p14:cNvPr>
                <p14:cNvContentPartPr/>
                <p14:nvPr/>
              </p14:nvContentPartPr>
              <p14:xfrm>
                <a:off x="6319900" y="614871"/>
                <a:ext cx="112320" cy="68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6B56E9E-7053-2440-B04D-F4CE6B3D0D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12340" y="6073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74399E0-82DA-9C44-A581-337A28355B93}"/>
                    </a:ext>
                  </a:extLst>
                </p14:cNvPr>
                <p14:cNvContentPartPr/>
                <p14:nvPr/>
              </p14:nvContentPartPr>
              <p14:xfrm>
                <a:off x="6599980" y="671031"/>
                <a:ext cx="75240" cy="100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74399E0-82DA-9C44-A581-337A28355B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2420" y="66347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65439D4-1DCE-9448-9161-0B60F1463258}"/>
                    </a:ext>
                  </a:extLst>
                </p14:cNvPr>
                <p14:cNvContentPartPr/>
                <p14:nvPr/>
              </p14:nvContentPartPr>
              <p14:xfrm>
                <a:off x="6687100" y="527751"/>
                <a:ext cx="37800" cy="3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65439D4-1DCE-9448-9161-0B60F14632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9540" y="52019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027B6D6-AC09-4E4B-9A50-C6735E88E514}"/>
                    </a:ext>
                  </a:extLst>
                </p14:cNvPr>
                <p14:cNvContentPartPr/>
                <p14:nvPr/>
              </p14:nvContentPartPr>
              <p14:xfrm>
                <a:off x="6805540" y="733311"/>
                <a:ext cx="100080" cy="93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027B6D6-AC09-4E4B-9A50-C6735E88E5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97980" y="72575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CC503EE-A172-6C4C-AAA8-6A0720CDE843}"/>
              </a:ext>
            </a:extLst>
          </p:cNvPr>
          <p:cNvGrpSpPr/>
          <p:nvPr/>
        </p:nvGrpSpPr>
        <p:grpSpPr>
          <a:xfrm>
            <a:off x="7079500" y="546471"/>
            <a:ext cx="249480" cy="249480"/>
            <a:chOff x="7079500" y="546471"/>
            <a:chExt cx="2494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62A8D7D-F890-844E-8BFD-42969BCD4526}"/>
                    </a:ext>
                  </a:extLst>
                </p14:cNvPr>
                <p14:cNvContentPartPr/>
                <p14:nvPr/>
              </p14:nvContentPartPr>
              <p14:xfrm>
                <a:off x="7091740" y="664551"/>
                <a:ext cx="50040" cy="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62A8D7D-F890-844E-8BFD-42969BCD45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4540" y="656991"/>
                  <a:ext cx="65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696EA88-3979-234B-B58C-68CDF59B9640}"/>
                    </a:ext>
                  </a:extLst>
                </p14:cNvPr>
                <p14:cNvContentPartPr/>
                <p14:nvPr/>
              </p14:nvContentPartPr>
              <p14:xfrm>
                <a:off x="7204060" y="671031"/>
                <a:ext cx="9360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696EA88-3979-234B-B58C-68CDF59B96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96500" y="66347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5A3491-5776-8D40-9B7F-F991E0B1847E}"/>
                    </a:ext>
                  </a:extLst>
                </p14:cNvPr>
                <p14:cNvContentPartPr/>
                <p14:nvPr/>
              </p14:nvContentPartPr>
              <p14:xfrm>
                <a:off x="7079500" y="546471"/>
                <a:ext cx="249480" cy="249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5A3491-5776-8D40-9B7F-F991E0B184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1940" y="538911"/>
                  <a:ext cx="2646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5F338872-98C8-8C4A-9A7C-34C371C8386B}"/>
                  </a:ext>
                </a:extLst>
              </p14:cNvPr>
              <p14:cNvContentPartPr/>
              <p14:nvPr/>
            </p14:nvContentPartPr>
            <p14:xfrm>
              <a:off x="7614820" y="671031"/>
              <a:ext cx="93600" cy="64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5F338872-98C8-8C4A-9A7C-34C371C838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7260" y="663471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1B59B4BB-F4ED-E14C-AAEF-C64C250A9D63}"/>
                  </a:ext>
                </a:extLst>
              </p14:cNvPr>
              <p14:cNvContentPartPr/>
              <p14:nvPr/>
            </p14:nvContentPartPr>
            <p14:xfrm>
              <a:off x="7919740" y="695871"/>
              <a:ext cx="25200" cy="64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1B59B4BB-F4ED-E14C-AAEF-C64C250A9D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12180" y="68831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EA4ABD9C-7194-3D4C-A1DB-E5167741725C}"/>
                  </a:ext>
                </a:extLst>
              </p14:cNvPr>
              <p14:cNvContentPartPr/>
              <p14:nvPr/>
            </p14:nvContentPartPr>
            <p14:xfrm>
              <a:off x="8268580" y="627471"/>
              <a:ext cx="112320" cy="1684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EA4ABD9C-7194-3D4C-A1DB-E516774172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61020" y="619911"/>
                <a:ext cx="1274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00D9A842-788A-924C-95E1-E3A36D4A8B21}"/>
              </a:ext>
            </a:extLst>
          </p:cNvPr>
          <p:cNvGrpSpPr/>
          <p:nvPr/>
        </p:nvGrpSpPr>
        <p:grpSpPr>
          <a:xfrm>
            <a:off x="8561260" y="328671"/>
            <a:ext cx="759960" cy="766080"/>
            <a:chOff x="8561260" y="328671"/>
            <a:chExt cx="75996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4297AFE-A021-FE41-80C3-368728E3118B}"/>
                    </a:ext>
                  </a:extLst>
                </p14:cNvPr>
                <p14:cNvContentPartPr/>
                <p14:nvPr/>
              </p14:nvContentPartPr>
              <p14:xfrm>
                <a:off x="8561260" y="471591"/>
                <a:ext cx="118800" cy="324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4297AFE-A021-FE41-80C3-368728E311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53700" y="46403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4858C96-5861-684F-8857-1FCE35229369}"/>
                    </a:ext>
                  </a:extLst>
                </p14:cNvPr>
                <p14:cNvContentPartPr/>
                <p14:nvPr/>
              </p14:nvContentPartPr>
              <p14:xfrm>
                <a:off x="8691940" y="465471"/>
                <a:ext cx="43920" cy="317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4858C96-5861-684F-8857-1FCE352293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84380" y="457911"/>
                  <a:ext cx="59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DC4A4A0-A27E-D246-968C-127B216AE5FF}"/>
                    </a:ext>
                  </a:extLst>
                </p14:cNvPr>
                <p14:cNvContentPartPr/>
                <p14:nvPr/>
              </p14:nvContentPartPr>
              <p14:xfrm>
                <a:off x="8635780" y="683271"/>
                <a:ext cx="81360" cy="37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DC4A4A0-A27E-D246-968C-127B216AE5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8220" y="67571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D31F31-998F-0044-B1BD-5DC357EF22BD}"/>
                    </a:ext>
                  </a:extLst>
                </p14:cNvPr>
                <p14:cNvContentPartPr/>
                <p14:nvPr/>
              </p14:nvContentPartPr>
              <p14:xfrm>
                <a:off x="8891020" y="658431"/>
                <a:ext cx="75240" cy="124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D31F31-998F-0044-B1BD-5DC357EF22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3460" y="65087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891D74-350B-7D40-B74D-50A52A462837}"/>
                    </a:ext>
                  </a:extLst>
                </p14:cNvPr>
                <p14:cNvContentPartPr/>
                <p14:nvPr/>
              </p14:nvContentPartPr>
              <p14:xfrm>
                <a:off x="8959420" y="521631"/>
                <a:ext cx="19080" cy="31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891D74-350B-7D40-B74D-50A52A4628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51860" y="51407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1624B50-D6E3-3341-AE1C-6A1E8444E567}"/>
                    </a:ext>
                  </a:extLst>
                </p14:cNvPr>
                <p14:cNvContentPartPr/>
                <p14:nvPr/>
              </p14:nvContentPartPr>
              <p14:xfrm>
                <a:off x="9015580" y="708111"/>
                <a:ext cx="155880" cy="19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1624B50-D6E3-3341-AE1C-6A1E8444E5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08020" y="70091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B655C5E-E318-0141-A90C-994731AD0FC3}"/>
                    </a:ext>
                  </a:extLst>
                </p14:cNvPr>
                <p14:cNvContentPartPr/>
                <p14:nvPr/>
              </p14:nvContentPartPr>
              <p14:xfrm>
                <a:off x="9245980" y="328671"/>
                <a:ext cx="75240" cy="7660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B655C5E-E318-0141-A90C-994731AD0F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38420" y="321111"/>
                  <a:ext cx="9000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AF4642A-C524-6B4E-8627-88721ECBC0AC}"/>
              </a:ext>
            </a:extLst>
          </p:cNvPr>
          <p:cNvGrpSpPr/>
          <p:nvPr/>
        </p:nvGrpSpPr>
        <p:grpSpPr>
          <a:xfrm>
            <a:off x="9519940" y="602271"/>
            <a:ext cx="193320" cy="155880"/>
            <a:chOff x="9519940" y="602271"/>
            <a:chExt cx="1933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8C4CB5E-286C-AA4A-BA64-6ACAC3A84F4B}"/>
                    </a:ext>
                  </a:extLst>
                </p14:cNvPr>
                <p14:cNvContentPartPr/>
                <p14:nvPr/>
              </p14:nvContentPartPr>
              <p14:xfrm>
                <a:off x="9519940" y="671031"/>
                <a:ext cx="193320" cy="12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8C4CB5E-286C-AA4A-BA64-6ACAC3A84F4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12380" y="66347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E0D589C-1970-C549-BC68-756A4FDB6480}"/>
                    </a:ext>
                  </a:extLst>
                </p14:cNvPr>
                <p14:cNvContentPartPr/>
                <p14:nvPr/>
              </p14:nvContentPartPr>
              <p14:xfrm>
                <a:off x="9600940" y="602271"/>
                <a:ext cx="43920" cy="155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E0D589C-1970-C549-BC68-756A4FDB64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93380" y="595071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F5B2CA-5516-EE4D-BA82-6A23B468474E}"/>
              </a:ext>
            </a:extLst>
          </p:cNvPr>
          <p:cNvGrpSpPr/>
          <p:nvPr/>
        </p:nvGrpSpPr>
        <p:grpSpPr>
          <a:xfrm>
            <a:off x="9918100" y="515151"/>
            <a:ext cx="324360" cy="293040"/>
            <a:chOff x="9918100" y="515151"/>
            <a:chExt cx="3243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E4C315D-E3F0-F846-B98D-D4F45E4B247F}"/>
                    </a:ext>
                  </a:extLst>
                </p14:cNvPr>
                <p14:cNvContentPartPr/>
                <p14:nvPr/>
              </p14:nvContentPartPr>
              <p14:xfrm>
                <a:off x="9918100" y="515151"/>
                <a:ext cx="81360" cy="293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E4C315D-E3F0-F846-B98D-D4F45E4B24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10900" y="50759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F2F6D4F-368D-8142-BDC3-DD621353216C}"/>
                    </a:ext>
                  </a:extLst>
                </p14:cNvPr>
                <p14:cNvContentPartPr/>
                <p14:nvPr/>
              </p14:nvContentPartPr>
              <p14:xfrm>
                <a:off x="10111420" y="590031"/>
                <a:ext cx="131040" cy="155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F2F6D4F-368D-8142-BDC3-DD62135321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103860" y="58247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2709B92-13F6-BD4D-B950-00802A004A9D}"/>
                  </a:ext>
                </a:extLst>
              </p14:cNvPr>
              <p14:cNvContentPartPr/>
              <p14:nvPr/>
            </p14:nvContentPartPr>
            <p14:xfrm>
              <a:off x="10497340" y="658431"/>
              <a:ext cx="81360" cy="129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2709B92-13F6-BD4D-B950-00802A004A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89780" y="650871"/>
                <a:ext cx="964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D6B47806-170C-0C4F-A3F0-3BD9E11BE0C4}"/>
              </a:ext>
            </a:extLst>
          </p:cNvPr>
          <p:cNvGrpSpPr/>
          <p:nvPr/>
        </p:nvGrpSpPr>
        <p:grpSpPr>
          <a:xfrm>
            <a:off x="10783540" y="210231"/>
            <a:ext cx="579600" cy="971640"/>
            <a:chOff x="10783540" y="210231"/>
            <a:chExt cx="57960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D1FC3A0-B60A-4649-8C12-4E9010C55E81}"/>
                    </a:ext>
                  </a:extLst>
                </p14:cNvPr>
                <p14:cNvContentPartPr/>
                <p14:nvPr/>
              </p14:nvContentPartPr>
              <p14:xfrm>
                <a:off x="10783540" y="478071"/>
                <a:ext cx="143640" cy="348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D1FC3A0-B60A-4649-8C12-4E9010C55E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75980" y="470511"/>
                  <a:ext cx="158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346131E-CD78-9640-AD5E-D0BBBAB0D692}"/>
                    </a:ext>
                  </a:extLst>
                </p14:cNvPr>
                <p14:cNvContentPartPr/>
                <p14:nvPr/>
              </p14:nvContentPartPr>
              <p14:xfrm>
                <a:off x="11051380" y="602271"/>
                <a:ext cx="112320" cy="261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346131E-CD78-9640-AD5E-D0BBBAB0D6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43820" y="595071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F5AD77-2F2C-4A40-8C3D-C22231EB1A57}"/>
                    </a:ext>
                  </a:extLst>
                </p14:cNvPr>
                <p14:cNvContentPartPr/>
                <p14:nvPr/>
              </p14:nvContentPartPr>
              <p14:xfrm>
                <a:off x="11194660" y="210231"/>
                <a:ext cx="168480" cy="971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F5AD77-2F2C-4A40-8C3D-C22231EB1A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87100" y="202671"/>
                  <a:ext cx="183600" cy="9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B29CE7DD-EDE9-2C47-86A5-AA7485824929}"/>
                  </a:ext>
                </a:extLst>
              </p14:cNvPr>
              <p14:cNvContentPartPr/>
              <p14:nvPr/>
            </p14:nvContentPartPr>
            <p14:xfrm>
              <a:off x="573940" y="1660671"/>
              <a:ext cx="81360" cy="1558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B29CE7DD-EDE9-2C47-86A5-AA74858249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66380" y="1653111"/>
                <a:ext cx="964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943ED208-8EC6-1040-8837-8A6A0A27DA6F}"/>
              </a:ext>
            </a:extLst>
          </p:cNvPr>
          <p:cNvGrpSpPr/>
          <p:nvPr/>
        </p:nvGrpSpPr>
        <p:grpSpPr>
          <a:xfrm>
            <a:off x="611020" y="1349631"/>
            <a:ext cx="305280" cy="143640"/>
            <a:chOff x="611020" y="1349631"/>
            <a:chExt cx="3052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BCCC568-E153-8C4B-BAC1-E824C24A1C43}"/>
                    </a:ext>
                  </a:extLst>
                </p14:cNvPr>
                <p14:cNvContentPartPr/>
                <p14:nvPr/>
              </p14:nvContentPartPr>
              <p14:xfrm>
                <a:off x="611020" y="1430271"/>
                <a:ext cx="87480" cy="565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BCCC568-E153-8C4B-BAC1-E824C24A1C4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3460" y="142307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6E77BBD-BF0A-9149-B088-CAB807DAABDD}"/>
                    </a:ext>
                  </a:extLst>
                </p14:cNvPr>
                <p14:cNvContentPartPr/>
                <p14:nvPr/>
              </p14:nvContentPartPr>
              <p14:xfrm>
                <a:off x="822700" y="1349631"/>
                <a:ext cx="93600" cy="143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6E77BBD-BF0A-9149-B088-CAB807DAABD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5140" y="134207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85F4C6F3-B47B-2542-BC73-62B3D85B1E61}"/>
                  </a:ext>
                </a:extLst>
              </p14:cNvPr>
              <p14:cNvContentPartPr/>
              <p14:nvPr/>
            </p14:nvContentPartPr>
            <p14:xfrm>
              <a:off x="822700" y="1604871"/>
              <a:ext cx="137160" cy="2556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85F4C6F3-B47B-2542-BC73-62B3D85B1E6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5140" y="1597311"/>
                <a:ext cx="15228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97E8B347-EAF1-CA45-A8A4-8E0120A87BE4}"/>
              </a:ext>
            </a:extLst>
          </p:cNvPr>
          <p:cNvGrpSpPr/>
          <p:nvPr/>
        </p:nvGrpSpPr>
        <p:grpSpPr>
          <a:xfrm>
            <a:off x="1277380" y="1380591"/>
            <a:ext cx="1195560" cy="405000"/>
            <a:chOff x="1277380" y="1380591"/>
            <a:chExt cx="11955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2E208BA-2AB4-EF4F-BFA8-7739964983E9}"/>
                    </a:ext>
                  </a:extLst>
                </p14:cNvPr>
                <p14:cNvContentPartPr/>
                <p14:nvPr/>
              </p14:nvContentPartPr>
              <p14:xfrm>
                <a:off x="1277380" y="1474191"/>
                <a:ext cx="62640" cy="56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2E208BA-2AB4-EF4F-BFA8-7739964983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69820" y="14666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823CD87-FC71-0C4D-9172-D25B60783A63}"/>
                    </a:ext>
                  </a:extLst>
                </p14:cNvPr>
                <p14:cNvContentPartPr/>
                <p14:nvPr/>
              </p14:nvContentPartPr>
              <p14:xfrm>
                <a:off x="1289620" y="1648431"/>
                <a:ext cx="50040" cy="131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823CD87-FC71-0C4D-9172-D25B60783A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82060" y="1640871"/>
                  <a:ext cx="6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A8AFB0F-DEFE-E946-928C-E118FC71D9AF}"/>
                    </a:ext>
                  </a:extLst>
                </p14:cNvPr>
                <p14:cNvContentPartPr/>
                <p14:nvPr/>
              </p14:nvContentPartPr>
              <p14:xfrm>
                <a:off x="1489060" y="1567431"/>
                <a:ext cx="193320" cy="12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A8AFB0F-DEFE-E946-928C-E118FC71D9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1500" y="155987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5B2837C-0E00-444A-9CEE-59C515B2714C}"/>
                    </a:ext>
                  </a:extLst>
                </p14:cNvPr>
                <p14:cNvContentPartPr/>
                <p14:nvPr/>
              </p14:nvContentPartPr>
              <p14:xfrm>
                <a:off x="1557460" y="1536111"/>
                <a:ext cx="12960" cy="112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5B2837C-0E00-444A-9CEE-59C515B271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49900" y="1528911"/>
                  <a:ext cx="2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8AC1808-55BF-C14D-84CE-331FEECE8F03}"/>
                    </a:ext>
                  </a:extLst>
                </p14:cNvPr>
                <p14:cNvContentPartPr/>
                <p14:nvPr/>
              </p14:nvContentPartPr>
              <p14:xfrm>
                <a:off x="1557460" y="1480311"/>
                <a:ext cx="118800" cy="3052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8AC1808-55BF-C14D-84CE-331FEECE8F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49900" y="1472751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2058F17-BEBF-C24D-A532-043DD0E4E70E}"/>
                    </a:ext>
                  </a:extLst>
                </p14:cNvPr>
                <p14:cNvContentPartPr/>
                <p14:nvPr/>
              </p14:nvContentPartPr>
              <p14:xfrm>
                <a:off x="1800100" y="1380591"/>
                <a:ext cx="672840" cy="398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2058F17-BEBF-C24D-A532-043DD0E4E7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2540" y="1373031"/>
                  <a:ext cx="6879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D77E955-7969-F043-B52B-0398E9DE071C}"/>
              </a:ext>
            </a:extLst>
          </p:cNvPr>
          <p:cNvGrpSpPr/>
          <p:nvPr/>
        </p:nvGrpSpPr>
        <p:grpSpPr>
          <a:xfrm>
            <a:off x="2466460" y="1418031"/>
            <a:ext cx="205920" cy="280440"/>
            <a:chOff x="2466460" y="1418031"/>
            <a:chExt cx="2059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F2463AB-59DA-8C4B-9ECC-F6E96BC0837D}"/>
                    </a:ext>
                  </a:extLst>
                </p14:cNvPr>
                <p14:cNvContentPartPr/>
                <p14:nvPr/>
              </p14:nvContentPartPr>
              <p14:xfrm>
                <a:off x="2510020" y="1635831"/>
                <a:ext cx="56520" cy="6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F2463AB-59DA-8C4B-9ECC-F6E96BC083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02460" y="162827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5F97932-CAB2-4A45-A7B6-44B775F5F3E7}"/>
                    </a:ext>
                  </a:extLst>
                </p14:cNvPr>
                <p14:cNvContentPartPr/>
                <p14:nvPr/>
              </p14:nvContentPartPr>
              <p14:xfrm>
                <a:off x="2466460" y="1418031"/>
                <a:ext cx="193320" cy="236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5F97932-CAB2-4A45-A7B6-44B775F5F3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58900" y="1410471"/>
                  <a:ext cx="208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F090329-9F10-BA43-B340-E435EB6DB393}"/>
                    </a:ext>
                  </a:extLst>
                </p14:cNvPr>
                <p14:cNvContentPartPr/>
                <p14:nvPr/>
              </p14:nvContentPartPr>
              <p14:xfrm>
                <a:off x="2528740" y="1679391"/>
                <a:ext cx="143640" cy="1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F090329-9F10-BA43-B340-E435EB6DB3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21180" y="167183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6F11223-6498-194B-AFD3-16FFABD62830}"/>
              </a:ext>
            </a:extLst>
          </p:cNvPr>
          <p:cNvGrpSpPr/>
          <p:nvPr/>
        </p:nvGrpSpPr>
        <p:grpSpPr>
          <a:xfrm>
            <a:off x="2914660" y="1330911"/>
            <a:ext cx="492120" cy="348120"/>
            <a:chOff x="2914660" y="1330911"/>
            <a:chExt cx="49212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4832E75-AA44-6646-89F4-2D8F26E4567D}"/>
                    </a:ext>
                  </a:extLst>
                </p14:cNvPr>
                <p14:cNvContentPartPr/>
                <p14:nvPr/>
              </p14:nvContentPartPr>
              <p14:xfrm>
                <a:off x="3007900" y="1330911"/>
                <a:ext cx="131040" cy="193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4832E75-AA44-6646-89F4-2D8F26E456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00340" y="1323351"/>
                  <a:ext cx="146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229D288-309D-8144-82CF-25A6D5BADA87}"/>
                    </a:ext>
                  </a:extLst>
                </p14:cNvPr>
                <p14:cNvContentPartPr/>
                <p14:nvPr/>
              </p14:nvContentPartPr>
              <p14:xfrm>
                <a:off x="2914660" y="1542591"/>
                <a:ext cx="37800" cy="62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229D288-309D-8144-82CF-25A6D5BADA8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07100" y="153503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558DDBC-151F-EC4D-84D0-9B24FF52FFAB}"/>
                    </a:ext>
                  </a:extLst>
                </p14:cNvPr>
                <p14:cNvContentPartPr/>
                <p14:nvPr/>
              </p14:nvContentPartPr>
              <p14:xfrm>
                <a:off x="3014380" y="1448991"/>
                <a:ext cx="392400" cy="198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558DDBC-151F-EC4D-84D0-9B24FF52FFA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06820" y="1441431"/>
                  <a:ext cx="407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704D497-18A4-8B4B-BB85-96F694456188}"/>
                    </a:ext>
                  </a:extLst>
                </p14:cNvPr>
                <p14:cNvContentPartPr/>
                <p14:nvPr/>
              </p14:nvContentPartPr>
              <p14:xfrm>
                <a:off x="3088900" y="1492551"/>
                <a:ext cx="168480" cy="186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704D497-18A4-8B4B-BB85-96F6944561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81340" y="1484991"/>
                  <a:ext cx="1836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659E81D-3CCF-BA48-B609-F0EEE8C39A46}"/>
              </a:ext>
            </a:extLst>
          </p:cNvPr>
          <p:cNvGrpSpPr/>
          <p:nvPr/>
        </p:nvGrpSpPr>
        <p:grpSpPr>
          <a:xfrm>
            <a:off x="3748780" y="1349631"/>
            <a:ext cx="230760" cy="311760"/>
            <a:chOff x="3748780" y="1349631"/>
            <a:chExt cx="2307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04D1394-0923-B94C-A865-DCA47AC51799}"/>
                    </a:ext>
                  </a:extLst>
                </p14:cNvPr>
                <p14:cNvContentPartPr/>
                <p14:nvPr/>
              </p14:nvContentPartPr>
              <p14:xfrm>
                <a:off x="3748780" y="1418031"/>
                <a:ext cx="230760" cy="25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04D1394-0923-B94C-A865-DCA47AC517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41220" y="141047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ADBC357-FFA2-7D46-80CC-32F62EB0B2A8}"/>
                    </a:ext>
                  </a:extLst>
                </p14:cNvPr>
                <p14:cNvContentPartPr/>
                <p14:nvPr/>
              </p14:nvContentPartPr>
              <p14:xfrm>
                <a:off x="3811060" y="1393191"/>
                <a:ext cx="31320" cy="131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ADBC357-FFA2-7D46-80CC-32F62EB0B2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03500" y="138563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6605615-28DD-4441-82C7-886E74E7DE7E}"/>
                    </a:ext>
                  </a:extLst>
                </p14:cNvPr>
                <p14:cNvContentPartPr/>
                <p14:nvPr/>
              </p14:nvContentPartPr>
              <p14:xfrm>
                <a:off x="3805660" y="1349631"/>
                <a:ext cx="173880" cy="311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6605615-28DD-4441-82C7-886E74E7DE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98100" y="1342071"/>
                  <a:ext cx="1890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066A3F3-28BF-8547-B6E2-81FD04FB670C}"/>
              </a:ext>
            </a:extLst>
          </p:cNvPr>
          <p:cNvGrpSpPr/>
          <p:nvPr/>
        </p:nvGrpSpPr>
        <p:grpSpPr>
          <a:xfrm>
            <a:off x="4352860" y="1181511"/>
            <a:ext cx="1027440" cy="535680"/>
            <a:chOff x="4352860" y="1181511"/>
            <a:chExt cx="10274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0D3FD46-1908-A945-B193-706302717514}"/>
                    </a:ext>
                  </a:extLst>
                </p14:cNvPr>
                <p14:cNvContentPartPr/>
                <p14:nvPr/>
              </p14:nvContentPartPr>
              <p14:xfrm>
                <a:off x="4352860" y="1505151"/>
                <a:ext cx="137160" cy="777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0D3FD46-1908-A945-B193-7063027175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45300" y="1497591"/>
                  <a:ext cx="152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B379418-E7DC-1C49-9706-4BAD31CC7F12}"/>
                    </a:ext>
                  </a:extLst>
                </p14:cNvPr>
                <p14:cNvContentPartPr/>
                <p14:nvPr/>
              </p14:nvContentPartPr>
              <p14:xfrm>
                <a:off x="4495780" y="1355751"/>
                <a:ext cx="255600" cy="3488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B379418-E7DC-1C49-9706-4BAD31CC7F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88220" y="1348191"/>
                  <a:ext cx="270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741794C-23FE-CD4F-BBF6-6DED721352CC}"/>
                    </a:ext>
                  </a:extLst>
                </p14:cNvPr>
                <p14:cNvContentPartPr/>
                <p14:nvPr/>
              </p14:nvContentPartPr>
              <p14:xfrm>
                <a:off x="4695220" y="1200231"/>
                <a:ext cx="68760" cy="62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741794C-23FE-CD4F-BBF6-6DED721352C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87660" y="119267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E1DDE2B-3D7E-B440-9C1F-D9AE85C75F5A}"/>
                    </a:ext>
                  </a:extLst>
                </p14:cNvPr>
                <p14:cNvContentPartPr/>
                <p14:nvPr/>
              </p14:nvContentPartPr>
              <p14:xfrm>
                <a:off x="4906900" y="1181511"/>
                <a:ext cx="473400" cy="5356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E1DDE2B-3D7E-B440-9C1F-D9AE85C75F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99340" y="1173951"/>
                  <a:ext cx="4885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2FE12C4-28D4-0F49-A8F4-6AC29FAE2F69}"/>
              </a:ext>
            </a:extLst>
          </p:cNvPr>
          <p:cNvGrpSpPr/>
          <p:nvPr/>
        </p:nvGrpSpPr>
        <p:grpSpPr>
          <a:xfrm>
            <a:off x="5660020" y="1592271"/>
            <a:ext cx="87480" cy="168480"/>
            <a:chOff x="5660020" y="1592271"/>
            <a:chExt cx="874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74C600C-E036-2B4A-ADA9-FDD12722EDBB}"/>
                    </a:ext>
                  </a:extLst>
                </p14:cNvPr>
                <p14:cNvContentPartPr/>
                <p14:nvPr/>
              </p14:nvContentPartPr>
              <p14:xfrm>
                <a:off x="5660020" y="1592271"/>
                <a:ext cx="43920" cy="43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74C600C-E036-2B4A-ADA9-FDD12722EDB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52460" y="158471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5AB2268-2326-574B-84BF-83F258A65881}"/>
                    </a:ext>
                  </a:extLst>
                </p14:cNvPr>
                <p14:cNvContentPartPr/>
                <p14:nvPr/>
              </p14:nvContentPartPr>
              <p14:xfrm>
                <a:off x="5706460" y="1729431"/>
                <a:ext cx="41040" cy="31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5AB2268-2326-574B-84BF-83F258A658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98900" y="1721871"/>
                  <a:ext cx="561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333D4279-E176-054B-8193-44724BEF938C}"/>
                  </a:ext>
                </a:extLst>
              </p14:cNvPr>
              <p14:cNvContentPartPr/>
              <p14:nvPr/>
            </p14:nvContentPartPr>
            <p14:xfrm>
              <a:off x="6587740" y="1424151"/>
              <a:ext cx="212040" cy="2865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333D4279-E176-054B-8193-44724BEF938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580180" y="1416591"/>
                <a:ext cx="22716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D3EA49B-1164-E548-A884-9422476505D8}"/>
              </a:ext>
            </a:extLst>
          </p:cNvPr>
          <p:cNvGrpSpPr/>
          <p:nvPr/>
        </p:nvGrpSpPr>
        <p:grpSpPr>
          <a:xfrm>
            <a:off x="6245380" y="1505151"/>
            <a:ext cx="162360" cy="224640"/>
            <a:chOff x="6245380" y="1505151"/>
            <a:chExt cx="1623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0BC8EFA-1116-E843-A0A2-1CB47ED4C7E4}"/>
                    </a:ext>
                  </a:extLst>
                </p14:cNvPr>
                <p14:cNvContentPartPr/>
                <p14:nvPr/>
              </p14:nvContentPartPr>
              <p14:xfrm>
                <a:off x="6245380" y="1505151"/>
                <a:ext cx="162360" cy="1188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0BC8EFA-1116-E843-A0A2-1CB47ED4C7E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37820" y="149759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F79C5C7-48AC-C94F-B8CE-D901259ED6E9}"/>
                    </a:ext>
                  </a:extLst>
                </p14:cNvPr>
                <p14:cNvContentPartPr/>
                <p14:nvPr/>
              </p14:nvContentPartPr>
              <p14:xfrm>
                <a:off x="6245380" y="1691991"/>
                <a:ext cx="162360" cy="378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F79C5C7-48AC-C94F-B8CE-D901259ED6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37820" y="168443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310EA1E9-C436-1047-A1FE-1E779E592938}"/>
                  </a:ext>
                </a:extLst>
              </p14:cNvPr>
              <p14:cNvContentPartPr/>
              <p14:nvPr/>
            </p14:nvContentPartPr>
            <p14:xfrm>
              <a:off x="5990140" y="1548711"/>
              <a:ext cx="56520" cy="1872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310EA1E9-C436-1047-A1FE-1E779E5929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82580" y="1541151"/>
                <a:ext cx="712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313D5FDD-DEE1-E345-9A86-69A9881B0891}"/>
              </a:ext>
            </a:extLst>
          </p:cNvPr>
          <p:cNvGrpSpPr/>
          <p:nvPr/>
        </p:nvGrpSpPr>
        <p:grpSpPr>
          <a:xfrm>
            <a:off x="6985900" y="1442871"/>
            <a:ext cx="193320" cy="193320"/>
            <a:chOff x="6985900" y="1442871"/>
            <a:chExt cx="1933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3B04F54-7971-9D46-9743-7FF18C650B37}"/>
                    </a:ext>
                  </a:extLst>
                </p14:cNvPr>
                <p14:cNvContentPartPr/>
                <p14:nvPr/>
              </p14:nvContentPartPr>
              <p14:xfrm>
                <a:off x="6985900" y="1442871"/>
                <a:ext cx="174600" cy="124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3B04F54-7971-9D46-9743-7FF18C650B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78700" y="1435311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2065BB4-F13B-CF47-BF27-046F1CA0F8ED}"/>
                    </a:ext>
                  </a:extLst>
                </p14:cNvPr>
                <p14:cNvContentPartPr/>
                <p14:nvPr/>
              </p14:nvContentPartPr>
              <p14:xfrm>
                <a:off x="7004620" y="1610991"/>
                <a:ext cx="174600" cy="25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2065BB4-F13B-CF47-BF27-046F1CA0F8E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97060" y="160343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EC3B20F-D45C-3C40-A508-42DAA8CB2B14}"/>
                  </a:ext>
                </a:extLst>
              </p14:cNvPr>
              <p14:cNvContentPartPr/>
              <p14:nvPr/>
            </p14:nvContentPartPr>
            <p14:xfrm>
              <a:off x="7415740" y="1448991"/>
              <a:ext cx="162360" cy="1623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EC3B20F-D45C-3C40-A508-42DAA8CB2B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408180" y="1441431"/>
                <a:ext cx="177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618E28F7-59F4-C94E-AA0E-E27A96BFDE82}"/>
                  </a:ext>
                </a:extLst>
              </p14:cNvPr>
              <p14:cNvContentPartPr/>
              <p14:nvPr/>
            </p14:nvContentPartPr>
            <p14:xfrm>
              <a:off x="7845220" y="1635831"/>
              <a:ext cx="31320" cy="752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618E28F7-59F4-C94E-AA0E-E27A96BFDE8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37660" y="1628271"/>
                <a:ext cx="4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21F7F6A4-037F-B049-92EA-D6F5BF176FF8}"/>
              </a:ext>
            </a:extLst>
          </p:cNvPr>
          <p:cNvGrpSpPr/>
          <p:nvPr/>
        </p:nvGrpSpPr>
        <p:grpSpPr>
          <a:xfrm>
            <a:off x="8277580" y="1274751"/>
            <a:ext cx="433440" cy="486000"/>
            <a:chOff x="8277580" y="1274751"/>
            <a:chExt cx="433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E9122E2-A2E0-9A4B-8E30-B78F43CF1801}"/>
                    </a:ext>
                  </a:extLst>
                </p14:cNvPr>
                <p14:cNvContentPartPr/>
                <p14:nvPr/>
              </p14:nvContentPartPr>
              <p14:xfrm>
                <a:off x="8417980" y="1324431"/>
                <a:ext cx="31320" cy="205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E9122E2-A2E0-9A4B-8E30-B78F43CF18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10420" y="1317231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D50FA9F-F297-264D-98B8-87499EBF84CD}"/>
                    </a:ext>
                  </a:extLst>
                </p14:cNvPr>
                <p14:cNvContentPartPr/>
                <p14:nvPr/>
              </p14:nvContentPartPr>
              <p14:xfrm>
                <a:off x="8277580" y="1274751"/>
                <a:ext cx="433440" cy="486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D50FA9F-F297-264D-98B8-87499EBF84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70020" y="1267191"/>
                  <a:ext cx="44856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6D7451FD-26C2-8E46-BC0F-1F5B4B6AE377}"/>
                  </a:ext>
                </a:extLst>
              </p14:cNvPr>
              <p14:cNvContentPartPr/>
              <p14:nvPr/>
            </p14:nvContentPartPr>
            <p14:xfrm>
              <a:off x="9588340" y="1312191"/>
              <a:ext cx="37800" cy="31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6D7451FD-26C2-8E46-BC0F-1F5B4B6AE3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580780" y="1304631"/>
                <a:ext cx="529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5C4E5D2-125D-9046-9051-6E3F5E036522}"/>
              </a:ext>
            </a:extLst>
          </p:cNvPr>
          <p:cNvGrpSpPr/>
          <p:nvPr/>
        </p:nvGrpSpPr>
        <p:grpSpPr>
          <a:xfrm>
            <a:off x="8947180" y="1467711"/>
            <a:ext cx="766080" cy="274320"/>
            <a:chOff x="8947180" y="1467711"/>
            <a:chExt cx="76608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967D5C9-EE37-FA45-89C5-1F6AF577E344}"/>
                    </a:ext>
                  </a:extLst>
                </p14:cNvPr>
                <p14:cNvContentPartPr/>
                <p14:nvPr/>
              </p14:nvContentPartPr>
              <p14:xfrm>
                <a:off x="9432820" y="1467711"/>
                <a:ext cx="124920" cy="1371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967D5C9-EE37-FA45-89C5-1F6AF577E34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25260" y="1460151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6F613A1-1ECA-4248-BE6F-0EC237EB51A1}"/>
                    </a:ext>
                  </a:extLst>
                </p14:cNvPr>
                <p14:cNvContentPartPr/>
                <p14:nvPr/>
              </p14:nvContentPartPr>
              <p14:xfrm>
                <a:off x="9700300" y="1542591"/>
                <a:ext cx="12960" cy="118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6F613A1-1ECA-4248-BE6F-0EC237EB5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2740" y="1535031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A4DB3C7-EE6A-BD49-A606-D283FAD084BE}"/>
                    </a:ext>
                  </a:extLst>
                </p14:cNvPr>
                <p14:cNvContentPartPr/>
                <p14:nvPr/>
              </p14:nvContentPartPr>
              <p14:xfrm>
                <a:off x="9202420" y="1554831"/>
                <a:ext cx="37800" cy="12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A4DB3C7-EE6A-BD49-A606-D283FAD084B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94860" y="15472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4F65443-D147-F043-BD91-19C75C065E17}"/>
                    </a:ext>
                  </a:extLst>
                </p14:cNvPr>
                <p14:cNvContentPartPr/>
                <p14:nvPr/>
              </p14:nvContentPartPr>
              <p14:xfrm>
                <a:off x="9140140" y="1511271"/>
                <a:ext cx="199440" cy="131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4F65443-D147-F043-BD91-19C75C065E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32580" y="1503711"/>
                  <a:ext cx="21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A911DDF-D35B-1B4C-9A00-E6FB43AF8B67}"/>
                    </a:ext>
                  </a:extLst>
                </p14:cNvPr>
                <p14:cNvContentPartPr/>
                <p14:nvPr/>
              </p14:nvContentPartPr>
              <p14:xfrm>
                <a:off x="9164980" y="1691991"/>
                <a:ext cx="137160" cy="12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A911DDF-D35B-1B4C-9A00-E6FB43AF8B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57420" y="168443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401CE5E-3F63-B243-98D9-A74C618CCFF9}"/>
                    </a:ext>
                  </a:extLst>
                </p14:cNvPr>
                <p14:cNvContentPartPr/>
                <p14:nvPr/>
              </p14:nvContentPartPr>
              <p14:xfrm>
                <a:off x="8947180" y="1536111"/>
                <a:ext cx="81360" cy="205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401CE5E-3F63-B243-98D9-A74C618CC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39620" y="1528911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A151222C-BEC6-D842-B0C9-A694087B030E}"/>
                  </a:ext>
                </a:extLst>
              </p14:cNvPr>
              <p14:cNvContentPartPr/>
              <p14:nvPr/>
            </p14:nvContentPartPr>
            <p14:xfrm>
              <a:off x="9899740" y="1474191"/>
              <a:ext cx="162360" cy="1371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A151222C-BEC6-D842-B0C9-A694087B030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892180" y="1466631"/>
                <a:ext cx="1771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248AA901-1596-7546-9BDC-CF23C362A8F8}"/>
              </a:ext>
            </a:extLst>
          </p:cNvPr>
          <p:cNvGrpSpPr/>
          <p:nvPr/>
        </p:nvGrpSpPr>
        <p:grpSpPr>
          <a:xfrm>
            <a:off x="10360180" y="1511271"/>
            <a:ext cx="181080" cy="25200"/>
            <a:chOff x="10360180" y="1511271"/>
            <a:chExt cx="18108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5A4C2D6-AE8D-4A41-9642-80FB29110A02}"/>
                    </a:ext>
                  </a:extLst>
                </p14:cNvPr>
                <p14:cNvContentPartPr/>
                <p14:nvPr/>
              </p14:nvContentPartPr>
              <p14:xfrm>
                <a:off x="10360180" y="1511271"/>
                <a:ext cx="3132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5A4C2D6-AE8D-4A41-9642-80FB29110A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52620" y="150371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DDCB82D-783F-9742-9C99-B321D0AB5F76}"/>
                    </a:ext>
                  </a:extLst>
                </p14:cNvPr>
                <p14:cNvContentPartPr/>
                <p14:nvPr/>
              </p14:nvContentPartPr>
              <p14:xfrm>
                <a:off x="10516060" y="1529991"/>
                <a:ext cx="25200" cy="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DDCB82D-783F-9742-9C99-B321D0AB5F7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08500" y="1522431"/>
                  <a:ext cx="4032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234C7C7-E58A-6A4C-ABD3-A72F2F5B3E7C}"/>
                  </a:ext>
                </a:extLst>
              </p14:cNvPr>
              <p14:cNvContentPartPr/>
              <p14:nvPr/>
            </p14:nvContentPartPr>
            <p14:xfrm>
              <a:off x="10758700" y="1461591"/>
              <a:ext cx="199440" cy="1368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234C7C7-E58A-6A4C-ABD3-A72F2F5B3E7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751140" y="1454031"/>
                <a:ext cx="214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83DE8EEE-41BF-CA46-9122-59C24603DA39}"/>
                  </a:ext>
                </a:extLst>
              </p14:cNvPr>
              <p14:cNvContentPartPr/>
              <p14:nvPr/>
            </p14:nvContentPartPr>
            <p14:xfrm>
              <a:off x="11344060" y="1262511"/>
              <a:ext cx="56520" cy="626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83DE8EEE-41BF-CA46-9122-59C24603DA3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336500" y="1254951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8ED9217-8404-914D-B5DA-51D6865475C0}"/>
                  </a:ext>
                </a:extLst>
              </p14:cNvPr>
              <p14:cNvContentPartPr/>
              <p14:nvPr/>
            </p14:nvContentPartPr>
            <p14:xfrm>
              <a:off x="12059740" y="1822671"/>
              <a:ext cx="12960" cy="64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8ED9217-8404-914D-B5DA-51D6865475C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2052180" y="1815111"/>
                <a:ext cx="27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CC505D45-6319-9A42-9764-0E299C811AFA}"/>
              </a:ext>
            </a:extLst>
          </p:cNvPr>
          <p:cNvGrpSpPr/>
          <p:nvPr/>
        </p:nvGrpSpPr>
        <p:grpSpPr>
          <a:xfrm>
            <a:off x="11157220" y="1448991"/>
            <a:ext cx="822240" cy="268200"/>
            <a:chOff x="11157220" y="1448991"/>
            <a:chExt cx="8222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8715703-FA18-2340-8FBC-88B6AC7D1E09}"/>
                    </a:ext>
                  </a:extLst>
                </p14:cNvPr>
                <p14:cNvContentPartPr/>
                <p14:nvPr/>
              </p14:nvContentPartPr>
              <p14:xfrm>
                <a:off x="11157220" y="1505151"/>
                <a:ext cx="118800" cy="100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8715703-FA18-2340-8FBC-88B6AC7D1E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49660" y="149759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528F029-215E-624F-99E6-E04B3E753BBE}"/>
                    </a:ext>
                  </a:extLst>
                </p14:cNvPr>
                <p14:cNvContentPartPr/>
                <p14:nvPr/>
              </p14:nvContentPartPr>
              <p14:xfrm>
                <a:off x="11331460" y="1523871"/>
                <a:ext cx="330480" cy="193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528F029-215E-624F-99E6-E04B3E753B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23900" y="1516311"/>
                  <a:ext cx="345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DEDE497-A507-DB4A-91F2-812EADD9FA8E}"/>
                    </a:ext>
                  </a:extLst>
                </p14:cNvPr>
                <p14:cNvContentPartPr/>
                <p14:nvPr/>
              </p14:nvContentPartPr>
              <p14:xfrm>
                <a:off x="11605420" y="1448991"/>
                <a:ext cx="131040" cy="112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DEDE497-A507-DB4A-91F2-812EADD9FA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97860" y="144143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FB76680-330F-1F48-9445-9B09EF450B7B}"/>
                    </a:ext>
                  </a:extLst>
                </p14:cNvPr>
                <p14:cNvContentPartPr/>
                <p14:nvPr/>
              </p14:nvContentPartPr>
              <p14:xfrm>
                <a:off x="11574820" y="1623591"/>
                <a:ext cx="124200" cy="16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FB76680-330F-1F48-9445-9B09EF450B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567260" y="1616031"/>
                  <a:ext cx="139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CF52D60-1183-7949-AE1C-A088B52973B6}"/>
                    </a:ext>
                  </a:extLst>
                </p14:cNvPr>
                <p14:cNvContentPartPr/>
                <p14:nvPr/>
              </p14:nvContentPartPr>
              <p14:xfrm>
                <a:off x="11829340" y="1523871"/>
                <a:ext cx="118800" cy="137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CF52D60-1183-7949-AE1C-A088B52973B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22140" y="151631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70785AC-F157-DE48-AD87-D98981C90E47}"/>
                    </a:ext>
                  </a:extLst>
                </p14:cNvPr>
                <p14:cNvContentPartPr/>
                <p14:nvPr/>
              </p14:nvContentPartPr>
              <p14:xfrm>
                <a:off x="11835820" y="1561311"/>
                <a:ext cx="143640" cy="137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70785AC-F157-DE48-AD87-D98981C90E4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28260" y="155375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BEC2F73F-950C-B546-8084-9688B73C42C9}"/>
              </a:ext>
            </a:extLst>
          </p:cNvPr>
          <p:cNvGrpSpPr/>
          <p:nvPr/>
        </p:nvGrpSpPr>
        <p:grpSpPr>
          <a:xfrm>
            <a:off x="2086660" y="2258991"/>
            <a:ext cx="946800" cy="684360"/>
            <a:chOff x="2086660" y="2258991"/>
            <a:chExt cx="94680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DC82AFD-598C-3A49-84DA-276F69E223EF}"/>
                    </a:ext>
                  </a:extLst>
                </p14:cNvPr>
                <p14:cNvContentPartPr/>
                <p14:nvPr/>
              </p14:nvContentPartPr>
              <p14:xfrm>
                <a:off x="2086660" y="2258991"/>
                <a:ext cx="293040" cy="684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DC82AFD-598C-3A49-84DA-276F69E223E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79100" y="2251431"/>
                  <a:ext cx="3081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C2B5D46-C67A-814F-BD38-DB5BCDE4A415}"/>
                    </a:ext>
                  </a:extLst>
                </p14:cNvPr>
                <p14:cNvContentPartPr/>
                <p14:nvPr/>
              </p14:nvContentPartPr>
              <p14:xfrm>
                <a:off x="2478700" y="2295711"/>
                <a:ext cx="180720" cy="3427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C2B5D46-C67A-814F-BD38-DB5BCDE4A41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71140" y="2288151"/>
                  <a:ext cx="19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4FD4CFA-E1C7-674E-84E1-D8A5FD424905}"/>
                    </a:ext>
                  </a:extLst>
                </p14:cNvPr>
                <p14:cNvContentPartPr/>
                <p14:nvPr/>
              </p14:nvContentPartPr>
              <p14:xfrm>
                <a:off x="2778220" y="2295711"/>
                <a:ext cx="217440" cy="355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4FD4CFA-E1C7-674E-84E1-D8A5FD42490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70660" y="2288151"/>
                  <a:ext cx="232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FDEEF6A-6822-5246-B035-156EA7247933}"/>
                    </a:ext>
                  </a:extLst>
                </p14:cNvPr>
                <p14:cNvContentPartPr/>
                <p14:nvPr/>
              </p14:nvContentPartPr>
              <p14:xfrm>
                <a:off x="2846260" y="2469951"/>
                <a:ext cx="187200" cy="62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FDEEF6A-6822-5246-B035-156EA72479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38700" y="246239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70114814-29FC-E740-9307-42CD5FE0DD73}"/>
                  </a:ext>
                </a:extLst>
              </p14:cNvPr>
              <p14:cNvContentPartPr/>
              <p14:nvPr/>
            </p14:nvContentPartPr>
            <p14:xfrm>
              <a:off x="3269620" y="2382831"/>
              <a:ext cx="118800" cy="3178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70114814-29FC-E740-9307-42CD5FE0DD7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262060" y="2375271"/>
                <a:ext cx="13356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1E93B0D6-DCA0-7F49-9970-D932B72157FE}"/>
              </a:ext>
            </a:extLst>
          </p:cNvPr>
          <p:cNvGrpSpPr/>
          <p:nvPr/>
        </p:nvGrpSpPr>
        <p:grpSpPr>
          <a:xfrm>
            <a:off x="3655540" y="2469951"/>
            <a:ext cx="224640" cy="168480"/>
            <a:chOff x="3655540" y="2469951"/>
            <a:chExt cx="2246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17D7870-0CB0-244F-B624-21FFB91F7215}"/>
                    </a:ext>
                  </a:extLst>
                </p14:cNvPr>
                <p14:cNvContentPartPr/>
                <p14:nvPr/>
              </p14:nvContentPartPr>
              <p14:xfrm>
                <a:off x="3655540" y="2469951"/>
                <a:ext cx="136800" cy="439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17D7870-0CB0-244F-B624-21FFB91F72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47980" y="2462391"/>
                  <a:ext cx="151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1A30AE5-929D-C043-B1E7-54EA7E678C0A}"/>
                    </a:ext>
                  </a:extLst>
                </p14:cNvPr>
                <p14:cNvContentPartPr/>
                <p14:nvPr/>
              </p14:nvContentPartPr>
              <p14:xfrm>
                <a:off x="3674260" y="2613231"/>
                <a:ext cx="205920" cy="2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1A30AE5-929D-C043-B1E7-54EA7E678C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66700" y="260567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3C6D9573-3501-D94F-9A4A-4BC5EECD0B70}"/>
              </a:ext>
            </a:extLst>
          </p:cNvPr>
          <p:cNvGrpSpPr/>
          <p:nvPr/>
        </p:nvGrpSpPr>
        <p:grpSpPr>
          <a:xfrm>
            <a:off x="4134700" y="2202471"/>
            <a:ext cx="884520" cy="622800"/>
            <a:chOff x="4134700" y="2202471"/>
            <a:chExt cx="88452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75CC7D8-34C8-124A-A7F4-E78342AC545C}"/>
                    </a:ext>
                  </a:extLst>
                </p14:cNvPr>
                <p14:cNvContentPartPr/>
                <p14:nvPr/>
              </p14:nvContentPartPr>
              <p14:xfrm>
                <a:off x="4134700" y="2202471"/>
                <a:ext cx="62640" cy="622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75CC7D8-34C8-124A-A7F4-E78342AC54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27140" y="2194911"/>
                  <a:ext cx="777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005D424-1CE2-FE43-A1C6-B32A9155C5C6}"/>
                    </a:ext>
                  </a:extLst>
                </p14:cNvPr>
                <p14:cNvContentPartPr/>
                <p14:nvPr/>
              </p14:nvContentPartPr>
              <p14:xfrm>
                <a:off x="4371220" y="2308311"/>
                <a:ext cx="218160" cy="4014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005D424-1CE2-FE43-A1C6-B32A9155C5C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63660" y="2300751"/>
                  <a:ext cx="2332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02F8C44-DFB6-5F45-ABB1-9BE7360FB385}"/>
                    </a:ext>
                  </a:extLst>
                </p14:cNvPr>
                <p14:cNvContentPartPr/>
                <p14:nvPr/>
              </p14:nvContentPartPr>
              <p14:xfrm>
                <a:off x="4520620" y="2311551"/>
                <a:ext cx="81360" cy="3636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02F8C44-DFB6-5F45-ABB1-9BE7360FB38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13060" y="2303991"/>
                  <a:ext cx="96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B1F72BDB-5D03-2141-A9AF-7A7328C1D8EA}"/>
                    </a:ext>
                  </a:extLst>
                </p14:cNvPr>
                <p14:cNvContentPartPr/>
                <p14:nvPr/>
              </p14:nvContentPartPr>
              <p14:xfrm>
                <a:off x="4446100" y="2520711"/>
                <a:ext cx="174600" cy="745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B1F72BDB-5D03-2141-A9AF-7A7328C1D8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38540" y="2513151"/>
                  <a:ext cx="189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6DEF686-73F8-764E-B14C-9C67814C7A8E}"/>
                    </a:ext>
                  </a:extLst>
                </p14:cNvPr>
                <p14:cNvContentPartPr/>
                <p14:nvPr/>
              </p14:nvContentPartPr>
              <p14:xfrm>
                <a:off x="4775860" y="2607111"/>
                <a:ext cx="93600" cy="118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6DEF686-73F8-764E-B14C-9C67814C7A8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68660" y="259955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C58B5D2-4473-EE4B-9B39-CA256312C7BC}"/>
                    </a:ext>
                  </a:extLst>
                </p14:cNvPr>
                <p14:cNvContentPartPr/>
                <p14:nvPr/>
              </p14:nvContentPartPr>
              <p14:xfrm>
                <a:off x="4869460" y="2445111"/>
                <a:ext cx="43920" cy="25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C58B5D2-4473-EE4B-9B39-CA256312C7B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61900" y="243755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80C14CD-6867-DE47-A132-E0AC9D6F1FF9}"/>
                    </a:ext>
                  </a:extLst>
                </p14:cNvPr>
                <p14:cNvContentPartPr/>
                <p14:nvPr/>
              </p14:nvContentPartPr>
              <p14:xfrm>
                <a:off x="5012740" y="2619351"/>
                <a:ext cx="6480" cy="143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80C14CD-6867-DE47-A132-E0AC9D6F1F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5180" y="2612151"/>
                  <a:ext cx="2160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52BC8C10-E79F-D247-9A52-91FD2E68BAF4}"/>
                  </a:ext>
                </a:extLst>
              </p14:cNvPr>
              <p14:cNvContentPartPr/>
              <p14:nvPr/>
            </p14:nvContentPartPr>
            <p14:xfrm>
              <a:off x="5274100" y="2382831"/>
              <a:ext cx="218160" cy="3052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52BC8C10-E79F-D247-9A52-91FD2E68BAF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266540" y="2375271"/>
                <a:ext cx="23328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771FB0A5-DCAF-3142-96E6-7E05E29DB55D}"/>
              </a:ext>
            </a:extLst>
          </p:cNvPr>
          <p:cNvGrpSpPr/>
          <p:nvPr/>
        </p:nvGrpSpPr>
        <p:grpSpPr>
          <a:xfrm>
            <a:off x="5691340" y="2339271"/>
            <a:ext cx="1033560" cy="398880"/>
            <a:chOff x="5691340" y="2339271"/>
            <a:chExt cx="10335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6C3281B-9092-8040-9B2A-A6FB0F9BCB34}"/>
                    </a:ext>
                  </a:extLst>
                </p14:cNvPr>
                <p14:cNvContentPartPr/>
                <p14:nvPr/>
              </p14:nvContentPartPr>
              <p14:xfrm>
                <a:off x="5691340" y="2345751"/>
                <a:ext cx="180720" cy="3088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6C3281B-9092-8040-9B2A-A6FB0F9BC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83780" y="2338191"/>
                  <a:ext cx="195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3417DD1-590D-9A4A-A689-7313C80481B0}"/>
                    </a:ext>
                  </a:extLst>
                </p14:cNvPr>
                <p14:cNvContentPartPr/>
                <p14:nvPr/>
              </p14:nvContentPartPr>
              <p14:xfrm>
                <a:off x="5852980" y="2339271"/>
                <a:ext cx="56520" cy="330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3417DD1-590D-9A4A-A689-7313C80481B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845420" y="2331711"/>
                  <a:ext cx="7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4DB6C75-6B48-0A4C-90DA-FD28B9AF20BD}"/>
                    </a:ext>
                  </a:extLst>
                </p14:cNvPr>
                <p14:cNvContentPartPr/>
                <p14:nvPr/>
              </p14:nvContentPartPr>
              <p14:xfrm>
                <a:off x="5796820" y="2507391"/>
                <a:ext cx="131040" cy="752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4DB6C75-6B48-0A4C-90DA-FD28B9AF20B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89620" y="249983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2764D5A-12C8-294B-A595-70A69632A2C1}"/>
                    </a:ext>
                  </a:extLst>
                </p14:cNvPr>
                <p14:cNvContentPartPr/>
                <p14:nvPr/>
              </p14:nvContentPartPr>
              <p14:xfrm>
                <a:off x="6014980" y="2594511"/>
                <a:ext cx="100080" cy="1188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2764D5A-12C8-294B-A595-70A69632A2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007420" y="258695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5DF76AB-7206-2246-A944-EE3055BF9282}"/>
                    </a:ext>
                  </a:extLst>
                </p14:cNvPr>
                <p14:cNvContentPartPr/>
                <p14:nvPr/>
              </p14:nvContentPartPr>
              <p14:xfrm>
                <a:off x="6126940" y="2445111"/>
                <a:ext cx="43920" cy="12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5DF76AB-7206-2246-A944-EE3055BF92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19380" y="243755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81E7C87-66A7-4343-9CF2-1ADF136994C7}"/>
                    </a:ext>
                  </a:extLst>
                </p14:cNvPr>
                <p14:cNvContentPartPr/>
                <p14:nvPr/>
              </p14:nvContentPartPr>
              <p14:xfrm>
                <a:off x="6270220" y="2619351"/>
                <a:ext cx="100080" cy="1188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81E7C87-66A7-4343-9CF2-1ADF136994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62660" y="261215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F30AAB4-3DAC-7F4F-BD90-88F3B47D54D1}"/>
                    </a:ext>
                  </a:extLst>
                </p14:cNvPr>
                <p14:cNvContentPartPr/>
                <p14:nvPr/>
              </p14:nvContentPartPr>
              <p14:xfrm>
                <a:off x="6531580" y="2482551"/>
                <a:ext cx="193320" cy="2430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F30AAB4-3DAC-7F4F-BD90-88F3B47D54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24020" y="2474991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764D24E5-F42B-FA43-AAE7-24563E469DE0}"/>
                  </a:ext>
                </a:extLst>
              </p14:cNvPr>
              <p14:cNvContentPartPr/>
              <p14:nvPr/>
            </p14:nvContentPartPr>
            <p14:xfrm>
              <a:off x="6998500" y="2588391"/>
              <a:ext cx="429840" cy="313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764D24E5-F42B-FA43-AAE7-24563E469DE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90940" y="2580831"/>
                <a:ext cx="444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E06E360D-EB23-D141-A790-62074C70EAA0}"/>
                  </a:ext>
                </a:extLst>
              </p14:cNvPr>
              <p14:cNvContentPartPr/>
              <p14:nvPr/>
            </p14:nvContentPartPr>
            <p14:xfrm>
              <a:off x="7683220" y="2463831"/>
              <a:ext cx="243000" cy="24300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E06E360D-EB23-D141-A790-62074C70EAA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675660" y="2456271"/>
                <a:ext cx="25812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95C3E173-6BFF-F345-9F97-B85CDCF808E9}"/>
              </a:ext>
            </a:extLst>
          </p:cNvPr>
          <p:cNvGrpSpPr/>
          <p:nvPr/>
        </p:nvGrpSpPr>
        <p:grpSpPr>
          <a:xfrm>
            <a:off x="8094340" y="2246031"/>
            <a:ext cx="952560" cy="766080"/>
            <a:chOff x="8094340" y="2246031"/>
            <a:chExt cx="95256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6662CF04-1C1C-5F48-AB3E-EA4A7CE26FDA}"/>
                    </a:ext>
                  </a:extLst>
                </p14:cNvPr>
                <p14:cNvContentPartPr/>
                <p14:nvPr/>
              </p14:nvContentPartPr>
              <p14:xfrm>
                <a:off x="8094340" y="2339271"/>
                <a:ext cx="224640" cy="352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6662CF04-1C1C-5F48-AB3E-EA4A7CE26FD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86780" y="2331711"/>
                  <a:ext cx="2394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F033182-B35C-004C-9489-FA26A6DEF471}"/>
                    </a:ext>
                  </a:extLst>
                </p14:cNvPr>
                <p14:cNvContentPartPr/>
                <p14:nvPr/>
              </p14:nvContentPartPr>
              <p14:xfrm>
                <a:off x="8318260" y="2339271"/>
                <a:ext cx="37800" cy="3924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F033182-B35C-004C-9489-FA26A6DEF47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10700" y="2331711"/>
                  <a:ext cx="52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58A6CC4-5B67-3445-B1E6-939EE345C2B1}"/>
                    </a:ext>
                  </a:extLst>
                </p14:cNvPr>
                <p14:cNvContentPartPr/>
                <p14:nvPr/>
              </p14:nvContentPartPr>
              <p14:xfrm>
                <a:off x="8212420" y="2532231"/>
                <a:ext cx="137160" cy="565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58A6CC4-5B67-3445-B1E6-939EE345C2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04860" y="2524671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60B82BC-39D7-0443-B8BE-A4D8078463BC}"/>
                    </a:ext>
                  </a:extLst>
                </p14:cNvPr>
                <p14:cNvContentPartPr/>
                <p14:nvPr/>
              </p14:nvContentPartPr>
              <p14:xfrm>
                <a:off x="8473780" y="2681631"/>
                <a:ext cx="106200" cy="68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60B82BC-39D7-0443-B8BE-A4D8078463B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66580" y="267407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04C500D-67D5-4440-BE0E-3FA0EA90CEB4}"/>
                    </a:ext>
                  </a:extLst>
                </p14:cNvPr>
                <p14:cNvContentPartPr/>
                <p14:nvPr/>
              </p14:nvContentPartPr>
              <p14:xfrm>
                <a:off x="8579620" y="2451591"/>
                <a:ext cx="25200" cy="439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04C500D-67D5-4440-BE0E-3FA0EA90CE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72420" y="244403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29CD2BD-CB0C-B048-B1F4-C77251A96440}"/>
                    </a:ext>
                  </a:extLst>
                </p14:cNvPr>
                <p14:cNvContentPartPr/>
                <p14:nvPr/>
              </p14:nvContentPartPr>
              <p14:xfrm>
                <a:off x="8682220" y="2688111"/>
                <a:ext cx="140760" cy="199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29CD2BD-CB0C-B048-B1F4-C77251A964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74660" y="2680551"/>
                  <a:ext cx="15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E3DEA9E-6F86-CC41-902F-CBB093B349BD}"/>
                    </a:ext>
                  </a:extLst>
                </p14:cNvPr>
                <p14:cNvContentPartPr/>
                <p14:nvPr/>
              </p14:nvContentPartPr>
              <p14:xfrm>
                <a:off x="8959420" y="2246031"/>
                <a:ext cx="87480" cy="766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E3DEA9E-6F86-CC41-902F-CBB093B349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951860" y="2238471"/>
                  <a:ext cx="10260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A778BD1-9621-9A47-8A72-4410480DCFC1}"/>
              </a:ext>
            </a:extLst>
          </p:cNvPr>
          <p:cNvGrpSpPr/>
          <p:nvPr/>
        </p:nvGrpSpPr>
        <p:grpSpPr>
          <a:xfrm>
            <a:off x="9283420" y="2570391"/>
            <a:ext cx="218160" cy="211320"/>
            <a:chOff x="9283420" y="2570391"/>
            <a:chExt cx="21816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74DF8D0-EF8B-C646-8DCC-7DF65EF9C322}"/>
                    </a:ext>
                  </a:extLst>
                </p14:cNvPr>
                <p14:cNvContentPartPr/>
                <p14:nvPr/>
              </p14:nvContentPartPr>
              <p14:xfrm>
                <a:off x="9283420" y="2650671"/>
                <a:ext cx="218160" cy="31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74DF8D0-EF8B-C646-8DCC-7DF65EF9C3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75860" y="264311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2A7E5D1-21A3-A04A-BDCB-306E70C3E320}"/>
                    </a:ext>
                  </a:extLst>
                </p14:cNvPr>
                <p14:cNvContentPartPr/>
                <p14:nvPr/>
              </p14:nvContentPartPr>
              <p14:xfrm>
                <a:off x="9401500" y="2570391"/>
                <a:ext cx="31320" cy="211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2A7E5D1-21A3-A04A-BDCB-306E70C3E3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93940" y="2562831"/>
                  <a:ext cx="464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6482C14-5B28-274B-9A6E-02A0788B2F0F}"/>
                  </a:ext>
                </a:extLst>
              </p14:cNvPr>
              <p14:cNvContentPartPr/>
              <p14:nvPr/>
            </p14:nvContentPartPr>
            <p14:xfrm>
              <a:off x="9769420" y="2550951"/>
              <a:ext cx="92880" cy="2865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6482C14-5B28-274B-9A6E-02A0788B2F0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761860" y="2543391"/>
                <a:ext cx="10800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D980F78A-2234-8F4D-A4B4-B4163C683135}"/>
              </a:ext>
            </a:extLst>
          </p:cNvPr>
          <p:cNvGrpSpPr/>
          <p:nvPr/>
        </p:nvGrpSpPr>
        <p:grpSpPr>
          <a:xfrm>
            <a:off x="10042660" y="2557431"/>
            <a:ext cx="405000" cy="174600"/>
            <a:chOff x="10042660" y="2557431"/>
            <a:chExt cx="4050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F81406C-A71A-3744-A506-7F2F38E0765F}"/>
                    </a:ext>
                  </a:extLst>
                </p14:cNvPr>
                <p14:cNvContentPartPr/>
                <p14:nvPr/>
              </p14:nvContentPartPr>
              <p14:xfrm>
                <a:off x="10042660" y="2557431"/>
                <a:ext cx="180720" cy="174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F81406C-A71A-3744-A506-7F2F38E076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35100" y="2549871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23D4B50-3F94-EA45-B2EA-7AB160D7AD8A}"/>
                    </a:ext>
                  </a:extLst>
                </p14:cNvPr>
                <p14:cNvContentPartPr/>
                <p14:nvPr/>
              </p14:nvContentPartPr>
              <p14:xfrm>
                <a:off x="10341460" y="2706831"/>
                <a:ext cx="106200" cy="64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23D4B50-3F94-EA45-B2EA-7AB160D7AD8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33900" y="269927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79A7D14-0F0C-6F45-96DC-25666AFE63DE}"/>
              </a:ext>
            </a:extLst>
          </p:cNvPr>
          <p:cNvGrpSpPr/>
          <p:nvPr/>
        </p:nvGrpSpPr>
        <p:grpSpPr>
          <a:xfrm>
            <a:off x="10677700" y="2563551"/>
            <a:ext cx="478800" cy="504360"/>
            <a:chOff x="10677700" y="2563551"/>
            <a:chExt cx="4788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43A8AB7-FCA5-B048-80F1-884BD8DA5EBD}"/>
                    </a:ext>
                  </a:extLst>
                </p14:cNvPr>
                <p14:cNvContentPartPr/>
                <p14:nvPr/>
              </p14:nvContentPartPr>
              <p14:xfrm>
                <a:off x="10677700" y="2563551"/>
                <a:ext cx="187200" cy="324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43A8AB7-FCA5-B048-80F1-884BD8DA5EB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70140" y="2555991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76E4EBF-AAB5-754F-BC6E-FF9E316A6967}"/>
                    </a:ext>
                  </a:extLst>
                </p14:cNvPr>
                <p14:cNvContentPartPr/>
                <p14:nvPr/>
              </p14:nvContentPartPr>
              <p14:xfrm>
                <a:off x="10851940" y="2575791"/>
                <a:ext cx="304560" cy="4921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76E4EBF-AAB5-754F-BC6E-FF9E316A696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44740" y="2568231"/>
                  <a:ext cx="31968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F72502E-4FB5-0F4B-AA1B-F1897C916D40}"/>
              </a:ext>
            </a:extLst>
          </p:cNvPr>
          <p:cNvGrpSpPr/>
          <p:nvPr/>
        </p:nvGrpSpPr>
        <p:grpSpPr>
          <a:xfrm>
            <a:off x="822700" y="3266991"/>
            <a:ext cx="268200" cy="355320"/>
            <a:chOff x="822700" y="3266991"/>
            <a:chExt cx="2682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74E9637-2A35-5B43-ABAB-7F92A91604CC}"/>
                    </a:ext>
                  </a:extLst>
                </p14:cNvPr>
                <p14:cNvContentPartPr/>
                <p14:nvPr/>
              </p14:nvContentPartPr>
              <p14:xfrm>
                <a:off x="822700" y="3266991"/>
                <a:ext cx="261720" cy="355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74E9637-2A35-5B43-ABAB-7F92A91604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5140" y="3259431"/>
                  <a:ext cx="276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22A6488-3B68-EA4E-A241-5A62228D5D59}"/>
                    </a:ext>
                  </a:extLst>
                </p14:cNvPr>
                <p14:cNvContentPartPr/>
                <p14:nvPr/>
              </p14:nvContentPartPr>
              <p14:xfrm>
                <a:off x="825580" y="3297951"/>
                <a:ext cx="265320" cy="3178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22A6488-3B68-EA4E-A241-5A62228D5D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8020" y="3290391"/>
                  <a:ext cx="28044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AC10E278-494C-DB4B-BD53-4A5B61149FDF}"/>
                  </a:ext>
                </a:extLst>
              </p14:cNvPr>
              <p14:cNvContentPartPr/>
              <p14:nvPr/>
            </p14:nvContentPartPr>
            <p14:xfrm>
              <a:off x="1283500" y="3198591"/>
              <a:ext cx="37800" cy="1249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AC10E278-494C-DB4B-BD53-4A5B61149FD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75940" y="3191031"/>
                <a:ext cx="52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04148AE-21FE-B349-8D81-7E550FD22A37}"/>
                  </a:ext>
                </a:extLst>
              </p14:cNvPr>
              <p14:cNvContentPartPr/>
              <p14:nvPr/>
            </p14:nvContentPartPr>
            <p14:xfrm>
              <a:off x="1557460" y="3385071"/>
              <a:ext cx="106200" cy="313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04148AE-21FE-B349-8D81-7E550FD22A37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549900" y="3377871"/>
                <a:ext cx="12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BE229923-448B-734B-97E7-E71200BA2B83}"/>
                  </a:ext>
                </a:extLst>
              </p14:cNvPr>
              <p14:cNvContentPartPr/>
              <p14:nvPr/>
            </p14:nvContentPartPr>
            <p14:xfrm>
              <a:off x="1570060" y="3534831"/>
              <a:ext cx="155880" cy="64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BE229923-448B-734B-97E7-E71200BA2B83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562500" y="3527271"/>
                <a:ext cx="17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105BBCC7-D206-6B49-99C2-5EB5A285C970}"/>
                  </a:ext>
                </a:extLst>
              </p14:cNvPr>
              <p14:cNvContentPartPr/>
              <p14:nvPr/>
            </p14:nvContentPartPr>
            <p14:xfrm>
              <a:off x="2018980" y="3198591"/>
              <a:ext cx="149040" cy="523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105BBCC7-D206-6B49-99C2-5EB5A285C97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011420" y="3191031"/>
                <a:ext cx="16416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AF3F783A-FAE3-A040-B83E-A79974063EA9}"/>
              </a:ext>
            </a:extLst>
          </p:cNvPr>
          <p:cNvGrpSpPr/>
          <p:nvPr/>
        </p:nvGrpSpPr>
        <p:grpSpPr>
          <a:xfrm>
            <a:off x="2404180" y="3316671"/>
            <a:ext cx="330480" cy="243000"/>
            <a:chOff x="2404180" y="3316671"/>
            <a:chExt cx="3304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B746CC5-BFBF-EE4F-9A24-10BD4F0FCEA3}"/>
                    </a:ext>
                  </a:extLst>
                </p14:cNvPr>
                <p14:cNvContentPartPr/>
                <p14:nvPr/>
              </p14:nvContentPartPr>
              <p14:xfrm>
                <a:off x="2404180" y="3397671"/>
                <a:ext cx="168480" cy="131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B746CC5-BFBF-EE4F-9A24-10BD4F0FCE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96620" y="339011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E2D65C0-E054-5149-A8C4-29C84652B74D}"/>
                    </a:ext>
                  </a:extLst>
                </p14:cNvPr>
                <p14:cNvContentPartPr/>
                <p14:nvPr/>
              </p14:nvContentPartPr>
              <p14:xfrm>
                <a:off x="2534860" y="3316671"/>
                <a:ext cx="81360" cy="252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E2D65C0-E054-5149-A8C4-29C84652B7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27300" y="330911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0C53E45-700E-464B-B536-E8DC501C4D0A}"/>
                    </a:ext>
                  </a:extLst>
                </p14:cNvPr>
                <p14:cNvContentPartPr/>
                <p14:nvPr/>
              </p14:nvContentPartPr>
              <p14:xfrm>
                <a:off x="2721700" y="3490911"/>
                <a:ext cx="12960" cy="68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0C53E45-700E-464B-B536-E8DC501C4D0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14140" y="3483711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D8988559-45D6-994F-A897-850CF77ECACF}"/>
              </a:ext>
            </a:extLst>
          </p:cNvPr>
          <p:cNvGrpSpPr/>
          <p:nvPr/>
        </p:nvGrpSpPr>
        <p:grpSpPr>
          <a:xfrm>
            <a:off x="2908540" y="3297951"/>
            <a:ext cx="578880" cy="336600"/>
            <a:chOff x="2908540" y="3297951"/>
            <a:chExt cx="5788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BB10590-6ECE-1941-9281-27F34D315294}"/>
                    </a:ext>
                  </a:extLst>
                </p14:cNvPr>
                <p14:cNvContentPartPr/>
                <p14:nvPr/>
              </p14:nvContentPartPr>
              <p14:xfrm>
                <a:off x="2908540" y="3596751"/>
                <a:ext cx="50040" cy="37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BB10590-6ECE-1941-9281-27F34D31529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00980" y="358955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4E2DBD31-8647-AF43-817C-6BB868F370E4}"/>
                    </a:ext>
                  </a:extLst>
                </p14:cNvPr>
                <p14:cNvContentPartPr/>
                <p14:nvPr/>
              </p14:nvContentPartPr>
              <p14:xfrm>
                <a:off x="3088900" y="3428991"/>
                <a:ext cx="106200" cy="131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4E2DBD31-8647-AF43-817C-6BB868F370E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081340" y="342143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AFB991D-3763-7F4A-B6BA-804A67A4EF2E}"/>
                    </a:ext>
                  </a:extLst>
                </p14:cNvPr>
                <p14:cNvContentPartPr/>
                <p14:nvPr/>
              </p14:nvContentPartPr>
              <p14:xfrm>
                <a:off x="3157300" y="3297951"/>
                <a:ext cx="56520" cy="37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AFB991D-3763-7F4A-B6BA-804A67A4EF2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49740" y="329039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84008FD-9717-9944-B881-6E812741E8C3}"/>
                    </a:ext>
                  </a:extLst>
                </p14:cNvPr>
                <p14:cNvContentPartPr/>
                <p14:nvPr/>
              </p14:nvContentPartPr>
              <p14:xfrm>
                <a:off x="3350260" y="3509631"/>
                <a:ext cx="137160" cy="93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84008FD-9717-9944-B881-6E812741E8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42700" y="350207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035E33ED-D5D5-2D46-B169-35B836C0ABBA}"/>
                  </a:ext>
                </a:extLst>
              </p14:cNvPr>
              <p14:cNvContentPartPr/>
              <p14:nvPr/>
            </p14:nvContentPartPr>
            <p14:xfrm>
              <a:off x="3705220" y="3559671"/>
              <a:ext cx="43920" cy="56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035E33ED-D5D5-2D46-B169-35B836C0ABB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697660" y="3552111"/>
                <a:ext cx="590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E1B16237-0CA3-614C-B054-FCD3BBAE896C}"/>
              </a:ext>
            </a:extLst>
          </p:cNvPr>
          <p:cNvGrpSpPr/>
          <p:nvPr/>
        </p:nvGrpSpPr>
        <p:grpSpPr>
          <a:xfrm>
            <a:off x="4053700" y="3528351"/>
            <a:ext cx="436320" cy="31320"/>
            <a:chOff x="4053700" y="3528351"/>
            <a:chExt cx="436320" cy="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5A6DC40-705C-2E49-A1D3-D12DA94356A4}"/>
                    </a:ext>
                  </a:extLst>
                </p14:cNvPr>
                <p14:cNvContentPartPr/>
                <p14:nvPr/>
              </p14:nvContentPartPr>
              <p14:xfrm>
                <a:off x="4053700" y="3528351"/>
                <a:ext cx="62640" cy="252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5A6DC40-705C-2E49-A1D3-D12DA94356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46500" y="352079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48B5A1E7-24A8-2D45-8B5D-3A92DAFBEE7C}"/>
                    </a:ext>
                  </a:extLst>
                </p14:cNvPr>
                <p14:cNvContentPartPr/>
                <p14:nvPr/>
              </p14:nvContentPartPr>
              <p14:xfrm>
                <a:off x="4271860" y="3534831"/>
                <a:ext cx="62640" cy="6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48B5A1E7-24A8-2D45-8B5D-3A92DAFBEE7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64300" y="352727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97B0677-F3D7-9E44-BF4C-5F3234F19F0E}"/>
                    </a:ext>
                  </a:extLst>
                </p14:cNvPr>
                <p14:cNvContentPartPr/>
                <p14:nvPr/>
              </p14:nvContentPartPr>
              <p14:xfrm>
                <a:off x="4446100" y="3553191"/>
                <a:ext cx="43920" cy="6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97B0677-F3D7-9E44-BF4C-5F3234F19F0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38540" y="354563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E6C4EDCE-1C3D-384E-B626-48A27F59C473}"/>
              </a:ext>
            </a:extLst>
          </p:cNvPr>
          <p:cNvGrpSpPr/>
          <p:nvPr/>
        </p:nvGrpSpPr>
        <p:grpSpPr>
          <a:xfrm>
            <a:off x="4894300" y="3179871"/>
            <a:ext cx="697680" cy="573120"/>
            <a:chOff x="4894300" y="3179871"/>
            <a:chExt cx="6976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3F6ED36-84B6-D346-B20F-8E2ADBEC9636}"/>
                    </a:ext>
                  </a:extLst>
                </p14:cNvPr>
                <p14:cNvContentPartPr/>
                <p14:nvPr/>
              </p14:nvContentPartPr>
              <p14:xfrm>
                <a:off x="4894300" y="3416391"/>
                <a:ext cx="162360" cy="131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3F6ED36-84B6-D346-B20F-8E2ADBEC963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886740" y="340883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DD6ACA2-0588-0947-A2F4-21CC20D2CE5D}"/>
                    </a:ext>
                  </a:extLst>
                </p14:cNvPr>
                <p14:cNvContentPartPr/>
                <p14:nvPr/>
              </p14:nvContentPartPr>
              <p14:xfrm>
                <a:off x="5043700" y="3254391"/>
                <a:ext cx="62640" cy="50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DD6ACA2-0588-0947-A2F4-21CC20D2CE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036140" y="324683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FE7B24B-EB69-FF44-A966-66CB90368FC9}"/>
                    </a:ext>
                  </a:extLst>
                </p14:cNvPr>
                <p14:cNvContentPartPr/>
                <p14:nvPr/>
              </p14:nvContentPartPr>
              <p14:xfrm>
                <a:off x="5174380" y="3453831"/>
                <a:ext cx="149760" cy="2368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FE7B24B-EB69-FF44-A966-66CB90368F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66820" y="3446271"/>
                  <a:ext cx="16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B5B4578-9AFF-7A4A-94C5-6E35D142F727}"/>
                    </a:ext>
                  </a:extLst>
                </p14:cNvPr>
                <p14:cNvContentPartPr/>
                <p14:nvPr/>
              </p14:nvContentPartPr>
              <p14:xfrm>
                <a:off x="5485780" y="3179871"/>
                <a:ext cx="106200" cy="573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B5B4578-9AFF-7A4A-94C5-6E35D142F7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78220" y="3172311"/>
                  <a:ext cx="12132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DC250EB4-2183-1543-9F68-58AAFA32D7C3}"/>
                  </a:ext>
                </a:extLst>
              </p14:cNvPr>
              <p14:cNvContentPartPr/>
              <p14:nvPr/>
            </p14:nvContentPartPr>
            <p14:xfrm>
              <a:off x="5771980" y="3771351"/>
              <a:ext cx="62640" cy="500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DC250EB4-2183-1543-9F68-58AAFA32D7C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764420" y="3763791"/>
                <a:ext cx="777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8824C97D-AF21-5046-934C-F55D89EB64A0}"/>
              </a:ext>
            </a:extLst>
          </p:cNvPr>
          <p:cNvGrpSpPr/>
          <p:nvPr/>
        </p:nvGrpSpPr>
        <p:grpSpPr>
          <a:xfrm>
            <a:off x="6562900" y="3229551"/>
            <a:ext cx="1201680" cy="430200"/>
            <a:chOff x="6562900" y="3229551"/>
            <a:chExt cx="120168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6CA7A71D-8A1F-1F4C-93E6-AFD6D3B47F4E}"/>
                    </a:ext>
                  </a:extLst>
                </p14:cNvPr>
                <p14:cNvContentPartPr/>
                <p14:nvPr/>
              </p14:nvContentPartPr>
              <p14:xfrm>
                <a:off x="6612580" y="3347991"/>
                <a:ext cx="187200" cy="311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6CA7A71D-8A1F-1F4C-93E6-AFD6D3B47F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05020" y="3340431"/>
                  <a:ext cx="202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B157AFE-5633-624B-BB79-64AC1223DC7C}"/>
                    </a:ext>
                  </a:extLst>
                </p14:cNvPr>
                <p14:cNvContentPartPr/>
                <p14:nvPr/>
              </p14:nvContentPartPr>
              <p14:xfrm>
                <a:off x="6562900" y="3372831"/>
                <a:ext cx="280440" cy="255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B157AFE-5633-624B-BB79-64AC1223DC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55340" y="3365271"/>
                  <a:ext cx="295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58E9E09-DA39-2B49-80D1-C160463A8AD6}"/>
                    </a:ext>
                  </a:extLst>
                </p14:cNvPr>
                <p14:cNvContentPartPr/>
                <p14:nvPr/>
              </p14:nvContentPartPr>
              <p14:xfrm>
                <a:off x="6979780" y="3528351"/>
                <a:ext cx="175320" cy="252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58E9E09-DA39-2B49-80D1-C160463A8AD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72220" y="3520791"/>
                  <a:ext cx="19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0889E2F-CFFB-8345-B85B-E103E8245462}"/>
                    </a:ext>
                  </a:extLst>
                </p14:cNvPr>
                <p14:cNvContentPartPr/>
                <p14:nvPr/>
              </p14:nvContentPartPr>
              <p14:xfrm>
                <a:off x="7322140" y="3403791"/>
                <a:ext cx="193320" cy="2368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0889E2F-CFFB-8345-B85B-E103E82454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14580" y="3396231"/>
                  <a:ext cx="208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189ECD3-EAB5-2E4A-B18E-A525D1BAA6D6}"/>
                    </a:ext>
                  </a:extLst>
                </p14:cNvPr>
                <p14:cNvContentPartPr/>
                <p14:nvPr/>
              </p14:nvContentPartPr>
              <p14:xfrm>
                <a:off x="7297300" y="3422511"/>
                <a:ext cx="286560" cy="2059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189ECD3-EAB5-2E4A-B18E-A525D1BAA6D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89740" y="3414951"/>
                  <a:ext cx="30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FD0FD58-4285-E94C-A382-9EC2B10DF9E4}"/>
                    </a:ext>
                  </a:extLst>
                </p14:cNvPr>
                <p14:cNvContentPartPr/>
                <p14:nvPr/>
              </p14:nvContentPartPr>
              <p14:xfrm>
                <a:off x="7701940" y="3229551"/>
                <a:ext cx="62640" cy="1188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FD0FD58-4285-E94C-A382-9EC2B10DF9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94380" y="322199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459578DD-E5AC-9046-962B-33287D1B9A47}"/>
              </a:ext>
            </a:extLst>
          </p:cNvPr>
          <p:cNvGrpSpPr/>
          <p:nvPr/>
        </p:nvGrpSpPr>
        <p:grpSpPr>
          <a:xfrm>
            <a:off x="7944940" y="3441231"/>
            <a:ext cx="243000" cy="100080"/>
            <a:chOff x="7944940" y="3441231"/>
            <a:chExt cx="24300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D6967FE0-7E94-124A-80B7-87D480AECC95}"/>
                    </a:ext>
                  </a:extLst>
                </p14:cNvPr>
                <p14:cNvContentPartPr/>
                <p14:nvPr/>
              </p14:nvContentPartPr>
              <p14:xfrm>
                <a:off x="7944940" y="3441231"/>
                <a:ext cx="181080" cy="37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D6967FE0-7E94-124A-80B7-87D480AECC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37380" y="343367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11E0F316-DC5A-5C4F-B342-87ACE5BD660F}"/>
                    </a:ext>
                  </a:extLst>
                </p14:cNvPr>
                <p14:cNvContentPartPr/>
                <p14:nvPr/>
              </p14:nvContentPartPr>
              <p14:xfrm>
                <a:off x="7963300" y="3528351"/>
                <a:ext cx="224640" cy="129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11E0F316-DC5A-5C4F-B342-87ACE5BD66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56100" y="3520791"/>
                  <a:ext cx="239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90AB8A1C-6CE7-CB4E-9725-A7A881E48D20}"/>
                  </a:ext>
                </a:extLst>
              </p14:cNvPr>
              <p14:cNvContentPartPr/>
              <p14:nvPr/>
            </p14:nvContentPartPr>
            <p14:xfrm>
              <a:off x="8386660" y="3217311"/>
              <a:ext cx="168480" cy="6292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90AB8A1C-6CE7-CB4E-9725-A7A881E48D2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379100" y="3209751"/>
                <a:ext cx="183600" cy="6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29AABF1D-1392-0148-B1B0-0341911AA8F3}"/>
              </a:ext>
            </a:extLst>
          </p:cNvPr>
          <p:cNvGrpSpPr/>
          <p:nvPr/>
        </p:nvGrpSpPr>
        <p:grpSpPr>
          <a:xfrm>
            <a:off x="8779060" y="3297951"/>
            <a:ext cx="236880" cy="436320"/>
            <a:chOff x="8779060" y="3297951"/>
            <a:chExt cx="2368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F5D80FA-E39D-9B47-9BF1-08336BA57776}"/>
                    </a:ext>
                  </a:extLst>
                </p14:cNvPr>
                <p14:cNvContentPartPr/>
                <p14:nvPr/>
              </p14:nvContentPartPr>
              <p14:xfrm>
                <a:off x="8779060" y="3472551"/>
                <a:ext cx="56520" cy="2617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F5D80FA-E39D-9B47-9BF1-08336BA577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71500" y="3464991"/>
                  <a:ext cx="71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D72EFF8-FF70-9747-B250-EB46EFF437F8}"/>
                    </a:ext>
                  </a:extLst>
                </p14:cNvPr>
                <p14:cNvContentPartPr/>
                <p14:nvPr/>
              </p14:nvContentPartPr>
              <p14:xfrm>
                <a:off x="8866180" y="3297951"/>
                <a:ext cx="62640" cy="93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D72EFF8-FF70-9747-B250-EB46EFF437F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858620" y="329039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2E2600A-7DBC-3A4E-B03B-2DD6FCED325F}"/>
                    </a:ext>
                  </a:extLst>
                </p14:cNvPr>
                <p14:cNvContentPartPr/>
                <p14:nvPr/>
              </p14:nvContentPartPr>
              <p14:xfrm>
                <a:off x="9009460" y="3609351"/>
                <a:ext cx="6480" cy="1062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2E2600A-7DBC-3A4E-B03B-2DD6FCED325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01900" y="360179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F759AAEC-2689-E14E-BCFD-199523D41C56}"/>
                  </a:ext>
                </a:extLst>
              </p14:cNvPr>
              <p14:cNvContentPartPr/>
              <p14:nvPr/>
            </p14:nvContentPartPr>
            <p14:xfrm>
              <a:off x="9183700" y="3684231"/>
              <a:ext cx="31320" cy="439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F759AAEC-2689-E14E-BCFD-199523D41C5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176140" y="3676671"/>
                <a:ext cx="464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C0FC697E-2ACA-4742-B866-57696E80F0DE}"/>
              </a:ext>
            </a:extLst>
          </p:cNvPr>
          <p:cNvGrpSpPr/>
          <p:nvPr/>
        </p:nvGrpSpPr>
        <p:grpSpPr>
          <a:xfrm>
            <a:off x="9438940" y="3341511"/>
            <a:ext cx="541800" cy="411480"/>
            <a:chOff x="9438940" y="3341511"/>
            <a:chExt cx="54180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430AB15-2F68-414A-B0FB-9ED019EE5126}"/>
                    </a:ext>
                  </a:extLst>
                </p14:cNvPr>
                <p14:cNvContentPartPr/>
                <p14:nvPr/>
              </p14:nvContentPartPr>
              <p14:xfrm>
                <a:off x="9438940" y="3484791"/>
                <a:ext cx="93600" cy="2548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430AB15-2F68-414A-B0FB-9ED019EE512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431380" y="3477231"/>
                  <a:ext cx="108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F317FB9-F44D-B84A-A091-4F25A457376F}"/>
                    </a:ext>
                  </a:extLst>
                </p14:cNvPr>
                <p14:cNvContentPartPr/>
                <p14:nvPr/>
              </p14:nvContentPartPr>
              <p14:xfrm>
                <a:off x="9501220" y="3341511"/>
                <a:ext cx="131040" cy="118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F317FB9-F44D-B84A-A091-4F25A457376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493660" y="3333951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C7096D5-6D25-8648-9E96-8016F3DCA224}"/>
                    </a:ext>
                  </a:extLst>
                </p14:cNvPr>
                <p14:cNvContentPartPr/>
                <p14:nvPr/>
              </p14:nvContentPartPr>
              <p14:xfrm>
                <a:off x="9675460" y="3596751"/>
                <a:ext cx="149760" cy="124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C7096D5-6D25-8648-9E96-8016F3DCA22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667900" y="358955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D60EC9F-7228-2D49-BB8F-FBDB349EF86B}"/>
                    </a:ext>
                  </a:extLst>
                </p14:cNvPr>
                <p14:cNvContentPartPr/>
                <p14:nvPr/>
              </p14:nvContentPartPr>
              <p14:xfrm>
                <a:off x="9930700" y="3727791"/>
                <a:ext cx="50040" cy="252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D60EC9F-7228-2D49-BB8F-FBDB349EF86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23140" y="372023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DED6099-937D-7049-B2B5-C7050F156391}"/>
              </a:ext>
            </a:extLst>
          </p:cNvPr>
          <p:cNvGrpSpPr/>
          <p:nvPr/>
        </p:nvGrpSpPr>
        <p:grpSpPr>
          <a:xfrm>
            <a:off x="10297900" y="3316671"/>
            <a:ext cx="1518840" cy="772200"/>
            <a:chOff x="10297900" y="3316671"/>
            <a:chExt cx="151884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D70F225-62E5-BE4E-98C9-160BB9195D9D}"/>
                    </a:ext>
                  </a:extLst>
                </p14:cNvPr>
                <p14:cNvContentPartPr/>
                <p14:nvPr/>
              </p14:nvContentPartPr>
              <p14:xfrm>
                <a:off x="10895500" y="3341511"/>
                <a:ext cx="19080" cy="752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D70F225-62E5-BE4E-98C9-160BB9195D9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888300" y="333395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0303178-E60D-6D4A-9334-76EE6634E010}"/>
                    </a:ext>
                  </a:extLst>
                </p14:cNvPr>
                <p14:cNvContentPartPr/>
                <p14:nvPr/>
              </p14:nvContentPartPr>
              <p14:xfrm>
                <a:off x="10297900" y="3571911"/>
                <a:ext cx="124920" cy="12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0303178-E60D-6D4A-9334-76EE6634E01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90340" y="356435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92B09F1-37BE-EB48-9E3C-7613D47570D3}"/>
                    </a:ext>
                  </a:extLst>
                </p14:cNvPr>
                <p14:cNvContentPartPr/>
                <p14:nvPr/>
              </p14:nvContentPartPr>
              <p14:xfrm>
                <a:off x="10516060" y="3584511"/>
                <a:ext cx="118800" cy="190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92B09F1-37BE-EB48-9E3C-7613D47570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08500" y="357695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439FC940-353B-7E4E-845C-9378128C1C66}"/>
                    </a:ext>
                  </a:extLst>
                </p14:cNvPr>
                <p14:cNvContentPartPr/>
                <p14:nvPr/>
              </p14:nvContentPartPr>
              <p14:xfrm>
                <a:off x="10777420" y="3528351"/>
                <a:ext cx="93600" cy="3052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439FC940-353B-7E4E-845C-9378128C1C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69860" y="3520791"/>
                  <a:ext cx="108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3099BCA4-F543-FB43-9BF7-E0FF1F06A4E5}"/>
                    </a:ext>
                  </a:extLst>
                </p14:cNvPr>
                <p14:cNvContentPartPr/>
                <p14:nvPr/>
              </p14:nvContentPartPr>
              <p14:xfrm>
                <a:off x="11020060" y="3652911"/>
                <a:ext cx="187200" cy="155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3099BCA4-F543-FB43-9BF7-E0FF1F06A4E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12500" y="364535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18BB215-6A87-3F45-89B6-067A58625814}"/>
                    </a:ext>
                  </a:extLst>
                </p14:cNvPr>
                <p14:cNvContentPartPr/>
                <p14:nvPr/>
              </p14:nvContentPartPr>
              <p14:xfrm>
                <a:off x="11275300" y="3740031"/>
                <a:ext cx="100080" cy="6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18BB215-6A87-3F45-89B6-067A5862581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67740" y="373247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A7E3AA7-8249-1D40-BAA1-67BA587E98C7}"/>
                    </a:ext>
                  </a:extLst>
                </p14:cNvPr>
                <p14:cNvContentPartPr/>
                <p14:nvPr/>
              </p14:nvContentPartPr>
              <p14:xfrm>
                <a:off x="11456020" y="3652911"/>
                <a:ext cx="124920" cy="2556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A7E3AA7-8249-1D40-BAA1-67BA587E98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48460" y="364535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7E709BD-137D-FB44-B280-2C270224A18B}"/>
                    </a:ext>
                  </a:extLst>
                </p14:cNvPr>
                <p14:cNvContentPartPr/>
                <p14:nvPr/>
              </p14:nvContentPartPr>
              <p14:xfrm>
                <a:off x="11673820" y="3316671"/>
                <a:ext cx="142920" cy="772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7E709BD-137D-FB44-B280-2C270224A18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666260" y="3309111"/>
                  <a:ext cx="158040" cy="78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D28B48A0-8CB1-4748-8820-83DFE724A690}"/>
              </a:ext>
            </a:extLst>
          </p:cNvPr>
          <p:cNvGrpSpPr/>
          <p:nvPr/>
        </p:nvGrpSpPr>
        <p:grpSpPr>
          <a:xfrm>
            <a:off x="779860" y="4076271"/>
            <a:ext cx="578520" cy="529560"/>
            <a:chOff x="779860" y="4076271"/>
            <a:chExt cx="5785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AAF2C83-DCCA-DE46-A0C1-B7F1C5B220FD}"/>
                    </a:ext>
                  </a:extLst>
                </p14:cNvPr>
                <p14:cNvContentPartPr/>
                <p14:nvPr/>
              </p14:nvContentPartPr>
              <p14:xfrm>
                <a:off x="791740" y="4225671"/>
                <a:ext cx="143640" cy="3488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AAF2C83-DCCA-DE46-A0C1-B7F1C5B220F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180" y="4218111"/>
                  <a:ext cx="158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7F212F5-9FF3-D743-A703-C89C9D7EF390}"/>
                    </a:ext>
                  </a:extLst>
                </p14:cNvPr>
                <p14:cNvContentPartPr/>
                <p14:nvPr/>
              </p14:nvContentPartPr>
              <p14:xfrm>
                <a:off x="779860" y="4437351"/>
                <a:ext cx="55800" cy="6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7F212F5-9FF3-D743-A703-C89C9D7EF39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2300" y="4429791"/>
                  <a:ext cx="70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23CD254-84F0-614F-874B-0424A87EFB78}"/>
                    </a:ext>
                  </a:extLst>
                </p14:cNvPr>
                <p14:cNvContentPartPr/>
                <p14:nvPr/>
              </p14:nvContentPartPr>
              <p14:xfrm>
                <a:off x="978580" y="4437351"/>
                <a:ext cx="25200" cy="31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23CD254-84F0-614F-874B-0424A87EFB7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71020" y="44297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4C74033-B45E-824E-81CC-C18703CE8F3E}"/>
                    </a:ext>
                  </a:extLst>
                </p14:cNvPr>
                <p14:cNvContentPartPr/>
                <p14:nvPr/>
              </p14:nvContentPartPr>
              <p14:xfrm>
                <a:off x="1183780" y="4076271"/>
                <a:ext cx="174600" cy="5295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4C74033-B45E-824E-81CC-C18703CE8F3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76220" y="4068711"/>
                  <a:ext cx="1897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046B15E4-2874-0745-B33C-1545FE9D0BB3}"/>
                    </a:ext>
                  </a:extLst>
                </p14:cNvPr>
                <p14:cNvContentPartPr/>
                <p14:nvPr/>
              </p14:nvContentPartPr>
              <p14:xfrm>
                <a:off x="1127980" y="4431231"/>
                <a:ext cx="155880" cy="100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046B15E4-2874-0745-B33C-1545FE9D0BB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0420" y="442367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2EC3D021-D3AA-5B4B-9838-3308ABBE7B4A}"/>
              </a:ext>
            </a:extLst>
          </p:cNvPr>
          <p:cNvGrpSpPr/>
          <p:nvPr/>
        </p:nvGrpSpPr>
        <p:grpSpPr>
          <a:xfrm>
            <a:off x="1576180" y="4101111"/>
            <a:ext cx="585720" cy="473400"/>
            <a:chOff x="1576180" y="4101111"/>
            <a:chExt cx="5857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746A6DA-6710-6144-A97B-959A085AB57E}"/>
                    </a:ext>
                  </a:extLst>
                </p14:cNvPr>
                <p14:cNvContentPartPr/>
                <p14:nvPr/>
              </p14:nvContentPartPr>
              <p14:xfrm>
                <a:off x="1763020" y="4101111"/>
                <a:ext cx="180720" cy="3488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746A6DA-6710-6144-A97B-959A085AB57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55460" y="4093551"/>
                  <a:ext cx="195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E1C618A-1F09-4745-9F7B-AC54A86EA7A1}"/>
                    </a:ext>
                  </a:extLst>
                </p14:cNvPr>
                <p14:cNvContentPartPr/>
                <p14:nvPr/>
              </p14:nvContentPartPr>
              <p14:xfrm>
                <a:off x="1576180" y="4399911"/>
                <a:ext cx="585720" cy="174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E1C618A-1F09-4745-9F7B-AC54A86EA7A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68620" y="4392351"/>
                  <a:ext cx="6004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29C54E2B-0594-B045-AE0A-A8C0E6C683FB}"/>
              </a:ext>
            </a:extLst>
          </p:cNvPr>
          <p:cNvGrpSpPr/>
          <p:nvPr/>
        </p:nvGrpSpPr>
        <p:grpSpPr>
          <a:xfrm>
            <a:off x="2597140" y="4182111"/>
            <a:ext cx="267840" cy="510840"/>
            <a:chOff x="2597140" y="4182111"/>
            <a:chExt cx="2678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7656512-B1B1-CA41-B334-A558D033386F}"/>
                    </a:ext>
                  </a:extLst>
                </p14:cNvPr>
                <p14:cNvContentPartPr/>
                <p14:nvPr/>
              </p14:nvContentPartPr>
              <p14:xfrm>
                <a:off x="2597140" y="4225671"/>
                <a:ext cx="162360" cy="218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7656512-B1B1-CA41-B334-A558D033386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89580" y="4218111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E5B499F-8EAC-A240-8397-CF1B00C7A7D2}"/>
                    </a:ext>
                  </a:extLst>
                </p14:cNvPr>
                <p14:cNvContentPartPr/>
                <p14:nvPr/>
              </p14:nvContentPartPr>
              <p14:xfrm>
                <a:off x="2666260" y="4182111"/>
                <a:ext cx="198720" cy="5108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E5B499F-8EAC-A240-8397-CF1B00C7A7D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58700" y="4174551"/>
                  <a:ext cx="21384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2A9278B9-69B9-3A4D-BA4E-705C000ADFA9}"/>
                  </a:ext>
                </a:extLst>
              </p14:cNvPr>
              <p14:cNvContentPartPr/>
              <p14:nvPr/>
            </p14:nvContentPartPr>
            <p14:xfrm>
              <a:off x="3076300" y="4101111"/>
              <a:ext cx="50040" cy="1000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2A9278B9-69B9-3A4D-BA4E-705C000ADFA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069100" y="4093551"/>
                <a:ext cx="651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B3BD07E4-CD35-B94E-B610-02F21F08E752}"/>
              </a:ext>
            </a:extLst>
          </p:cNvPr>
          <p:cNvGrpSpPr/>
          <p:nvPr/>
        </p:nvGrpSpPr>
        <p:grpSpPr>
          <a:xfrm>
            <a:off x="3400300" y="4368951"/>
            <a:ext cx="187200" cy="131040"/>
            <a:chOff x="3400300" y="4368951"/>
            <a:chExt cx="1872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6055852-A0FA-7E43-8E41-B9BB1736E3FC}"/>
                    </a:ext>
                  </a:extLst>
                </p14:cNvPr>
                <p14:cNvContentPartPr/>
                <p14:nvPr/>
              </p14:nvContentPartPr>
              <p14:xfrm>
                <a:off x="3400300" y="4368951"/>
                <a:ext cx="112320" cy="31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6055852-A0FA-7E43-8E41-B9BB1736E3F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92740" y="436139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A2A814EF-56EC-5441-A1E4-D65872A4B9C2}"/>
                    </a:ext>
                  </a:extLst>
                </p14:cNvPr>
                <p14:cNvContentPartPr/>
                <p14:nvPr/>
              </p14:nvContentPartPr>
              <p14:xfrm>
                <a:off x="3407140" y="4487031"/>
                <a:ext cx="180360" cy="129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A2A814EF-56EC-5441-A1E4-D65872A4B9C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399580" y="4479471"/>
                  <a:ext cx="195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F962641B-9682-3D41-8804-80F999247FF4}"/>
              </a:ext>
            </a:extLst>
          </p:cNvPr>
          <p:cNvGrpSpPr/>
          <p:nvPr/>
        </p:nvGrpSpPr>
        <p:grpSpPr>
          <a:xfrm>
            <a:off x="4022740" y="4213071"/>
            <a:ext cx="616680" cy="423720"/>
            <a:chOff x="4022740" y="4213071"/>
            <a:chExt cx="6166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D84C86C-5498-2B4F-A048-EC33950C0F09}"/>
                    </a:ext>
                  </a:extLst>
                </p14:cNvPr>
                <p14:cNvContentPartPr/>
                <p14:nvPr/>
              </p14:nvContentPartPr>
              <p14:xfrm>
                <a:off x="4022740" y="4213071"/>
                <a:ext cx="168480" cy="417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D84C86C-5498-2B4F-A048-EC33950C0F0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015180" y="4205871"/>
                  <a:ext cx="183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E161BD3-BF87-FE4A-8725-E68A708E2226}"/>
                    </a:ext>
                  </a:extLst>
                </p14:cNvPr>
                <p14:cNvContentPartPr/>
                <p14:nvPr/>
              </p14:nvContentPartPr>
              <p14:xfrm>
                <a:off x="4209580" y="4226391"/>
                <a:ext cx="50040" cy="3358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E161BD3-BF87-FE4A-8725-E68A708E222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202020" y="4218831"/>
                  <a:ext cx="65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FB834CD-2244-744A-BFD6-848CEC2436C3}"/>
                    </a:ext>
                  </a:extLst>
                </p14:cNvPr>
                <p14:cNvContentPartPr/>
                <p14:nvPr/>
              </p14:nvContentPartPr>
              <p14:xfrm>
                <a:off x="4142980" y="4412511"/>
                <a:ext cx="104040" cy="565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FB834CD-2244-744A-BFD6-848CEC2436C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35420" y="4404951"/>
                  <a:ext cx="119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08BD7ED-B2E0-004D-9397-995F9ECAC6C4}"/>
                    </a:ext>
                  </a:extLst>
                </p14:cNvPr>
                <p14:cNvContentPartPr/>
                <p14:nvPr/>
              </p14:nvContentPartPr>
              <p14:xfrm>
                <a:off x="4365100" y="4468311"/>
                <a:ext cx="112320" cy="81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08BD7ED-B2E0-004D-9397-995F9ECAC6C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357540" y="446111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E6784DF-8CAE-5642-88FC-17BD485B77C6}"/>
                    </a:ext>
                  </a:extLst>
                </p14:cNvPr>
                <p14:cNvContentPartPr/>
                <p14:nvPr/>
              </p14:nvContentPartPr>
              <p14:xfrm>
                <a:off x="4471660" y="4325391"/>
                <a:ext cx="24480" cy="31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E6784DF-8CAE-5642-88FC-17BD485B77C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464100" y="4317831"/>
                  <a:ext cx="39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A227C50B-EA19-3646-B9A1-19AA2B328059}"/>
                    </a:ext>
                  </a:extLst>
                </p14:cNvPr>
                <p14:cNvContentPartPr/>
                <p14:nvPr/>
              </p14:nvContentPartPr>
              <p14:xfrm>
                <a:off x="4595500" y="4499631"/>
                <a:ext cx="43920" cy="137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A227C50B-EA19-3646-B9A1-19AA2B3280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87940" y="449207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100909DC-4A44-D24D-9269-1314CB97824A}"/>
              </a:ext>
            </a:extLst>
          </p:cNvPr>
          <p:cNvGrpSpPr/>
          <p:nvPr/>
        </p:nvGrpSpPr>
        <p:grpSpPr>
          <a:xfrm>
            <a:off x="4819420" y="4300551"/>
            <a:ext cx="1556640" cy="386280"/>
            <a:chOff x="4819420" y="4300551"/>
            <a:chExt cx="15566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0CFC32C-1FD3-0F4F-A3BF-796809C25F33}"/>
                    </a:ext>
                  </a:extLst>
                </p14:cNvPr>
                <p14:cNvContentPartPr/>
                <p14:nvPr/>
              </p14:nvContentPartPr>
              <p14:xfrm>
                <a:off x="4819420" y="4325391"/>
                <a:ext cx="249480" cy="2923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0CFC32C-1FD3-0F4F-A3BF-796809C25F3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12220" y="4317831"/>
                  <a:ext cx="264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245D15A-E482-324A-9293-F1706DA2D7DA}"/>
                    </a:ext>
                  </a:extLst>
                </p14:cNvPr>
                <p14:cNvContentPartPr/>
                <p14:nvPr/>
              </p14:nvContentPartPr>
              <p14:xfrm>
                <a:off x="5217940" y="4300551"/>
                <a:ext cx="174600" cy="3427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245D15A-E482-324A-9293-F1706DA2D7D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10380" y="4292991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9A0466C-A713-0B47-9DE0-82B410431E29}"/>
                    </a:ext>
                  </a:extLst>
                </p14:cNvPr>
                <p14:cNvContentPartPr/>
                <p14:nvPr/>
              </p14:nvContentPartPr>
              <p14:xfrm>
                <a:off x="5367340" y="4322511"/>
                <a:ext cx="81360" cy="2955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9A0466C-A713-0B47-9DE0-82B410431E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59780" y="4314951"/>
                  <a:ext cx="96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32A650B-CAEE-314E-8C46-4FE9211F6A1B}"/>
                    </a:ext>
                  </a:extLst>
                </p14:cNvPr>
                <p14:cNvContentPartPr/>
                <p14:nvPr/>
              </p14:nvContentPartPr>
              <p14:xfrm>
                <a:off x="5317660" y="4474791"/>
                <a:ext cx="118800" cy="439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32A650B-CAEE-314E-8C46-4FE9211F6A1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10100" y="446723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51BFD4D-5435-0C4F-B579-BD8206047C94}"/>
                    </a:ext>
                  </a:extLst>
                </p14:cNvPr>
                <p14:cNvContentPartPr/>
                <p14:nvPr/>
              </p14:nvContentPartPr>
              <p14:xfrm>
                <a:off x="5566780" y="4543911"/>
                <a:ext cx="106200" cy="1054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51BFD4D-5435-0C4F-B579-BD8206047C9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559220" y="4536351"/>
                  <a:ext cx="12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1CAF78C-0362-5A40-9240-ED1846676AFA}"/>
                    </a:ext>
                  </a:extLst>
                </p14:cNvPr>
                <p14:cNvContentPartPr/>
                <p14:nvPr/>
              </p14:nvContentPartPr>
              <p14:xfrm>
                <a:off x="5672620" y="4375071"/>
                <a:ext cx="62640" cy="378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1CAF78C-0362-5A40-9240-ED1846676AF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665060" y="436751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7BE70A4-A6A6-C542-A2AF-2479809F9079}"/>
                    </a:ext>
                  </a:extLst>
                </p14:cNvPr>
                <p14:cNvContentPartPr/>
                <p14:nvPr/>
              </p14:nvContentPartPr>
              <p14:xfrm>
                <a:off x="5822020" y="4586751"/>
                <a:ext cx="143640" cy="100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7BE70A4-A6A6-C542-A2AF-2479809F907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814460" y="457919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1277EF8-B222-8244-91A3-4D6D946191FC}"/>
                    </a:ext>
                  </a:extLst>
                </p14:cNvPr>
                <p14:cNvContentPartPr/>
                <p14:nvPr/>
              </p14:nvContentPartPr>
              <p14:xfrm>
                <a:off x="6114340" y="4387671"/>
                <a:ext cx="261720" cy="274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1277EF8-B222-8244-91A3-4D6D946191F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07140" y="4380111"/>
                  <a:ext cx="2768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441F91B6-4325-4943-A7C6-303B33B00015}"/>
              </a:ext>
            </a:extLst>
          </p:cNvPr>
          <p:cNvGrpSpPr/>
          <p:nvPr/>
        </p:nvGrpSpPr>
        <p:grpSpPr>
          <a:xfrm>
            <a:off x="6624820" y="4549311"/>
            <a:ext cx="293040" cy="50040"/>
            <a:chOff x="6624820" y="4549311"/>
            <a:chExt cx="29304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81F5BAB1-2A88-504B-AD80-B3D60F4BE33C}"/>
                    </a:ext>
                  </a:extLst>
                </p14:cNvPr>
                <p14:cNvContentPartPr/>
                <p14:nvPr/>
              </p14:nvContentPartPr>
              <p14:xfrm>
                <a:off x="6624820" y="4549311"/>
                <a:ext cx="62640" cy="129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81F5BAB1-2A88-504B-AD80-B3D60F4BE33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617620" y="454175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DE4C8113-665E-6F45-9275-6DBE2460572F}"/>
                    </a:ext>
                  </a:extLst>
                </p14:cNvPr>
                <p14:cNvContentPartPr/>
                <p14:nvPr/>
              </p14:nvContentPartPr>
              <p14:xfrm>
                <a:off x="6836500" y="4568031"/>
                <a:ext cx="81360" cy="313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DE4C8113-665E-6F45-9275-6DBE2460572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28940" y="456047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6A92058D-0FC9-D64E-AD22-7E6890C9CE60}"/>
              </a:ext>
            </a:extLst>
          </p:cNvPr>
          <p:cNvGrpSpPr/>
          <p:nvPr/>
        </p:nvGrpSpPr>
        <p:grpSpPr>
          <a:xfrm>
            <a:off x="7447420" y="4287951"/>
            <a:ext cx="1114200" cy="567000"/>
            <a:chOff x="7447420" y="4287951"/>
            <a:chExt cx="11142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FBB7B1F-63DD-7549-ADAF-0BF18DD47232}"/>
                    </a:ext>
                  </a:extLst>
                </p14:cNvPr>
                <p14:cNvContentPartPr/>
                <p14:nvPr/>
              </p14:nvContentPartPr>
              <p14:xfrm>
                <a:off x="7447420" y="4387671"/>
                <a:ext cx="236160" cy="2617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FBB7B1F-63DD-7549-ADAF-0BF18DD4723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439860" y="4380111"/>
                  <a:ext cx="251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482B2144-5AE9-564C-B3D6-A864682EDCFD}"/>
                    </a:ext>
                  </a:extLst>
                </p14:cNvPr>
                <p14:cNvContentPartPr/>
                <p14:nvPr/>
              </p14:nvContentPartPr>
              <p14:xfrm>
                <a:off x="7845220" y="4318911"/>
                <a:ext cx="230760" cy="3488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482B2144-5AE9-564C-B3D6-A864682EDCF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37660" y="4311351"/>
                  <a:ext cx="24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1ACF183-8242-DC47-B62D-2F15AAEE3EA0}"/>
                    </a:ext>
                  </a:extLst>
                </p14:cNvPr>
                <p14:cNvContentPartPr/>
                <p14:nvPr/>
              </p14:nvContentPartPr>
              <p14:xfrm>
                <a:off x="8106580" y="4287951"/>
                <a:ext cx="19080" cy="3553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1ACF183-8242-DC47-B62D-2F15AAEE3EA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99020" y="4280391"/>
                  <a:ext cx="34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62D6544B-BE88-2E47-85AC-FA9B598AC8E8}"/>
                    </a:ext>
                  </a:extLst>
                </p14:cNvPr>
                <p14:cNvContentPartPr/>
                <p14:nvPr/>
              </p14:nvContentPartPr>
              <p14:xfrm>
                <a:off x="7975900" y="4468311"/>
                <a:ext cx="124920" cy="813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62D6544B-BE88-2E47-85AC-FA9B598AC8E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68340" y="446111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B8A2162-9B21-EB4C-9990-76672EAA7A4C}"/>
                    </a:ext>
                  </a:extLst>
                </p14:cNvPr>
                <p14:cNvContentPartPr/>
                <p14:nvPr/>
              </p14:nvContentPartPr>
              <p14:xfrm>
                <a:off x="8255980" y="4593591"/>
                <a:ext cx="100080" cy="10548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B8A2162-9B21-EB4C-9990-76672EAA7A4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48420" y="4586031"/>
                  <a:ext cx="11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0DA21980-83C0-6B4E-A9E6-28AA9FFBA954}"/>
                    </a:ext>
                  </a:extLst>
                </p14:cNvPr>
                <p14:cNvContentPartPr/>
                <p14:nvPr/>
              </p14:nvContentPartPr>
              <p14:xfrm>
                <a:off x="8343100" y="4387671"/>
                <a:ext cx="50040" cy="439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0DA21980-83C0-6B4E-A9E6-28AA9FFBA9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335540" y="43801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37A1D24-AD10-984A-A6CB-CE09681FFBC7}"/>
                    </a:ext>
                  </a:extLst>
                </p14:cNvPr>
                <p14:cNvContentPartPr/>
                <p14:nvPr/>
              </p14:nvContentPartPr>
              <p14:xfrm>
                <a:off x="8411860" y="4624191"/>
                <a:ext cx="149760" cy="2307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37A1D24-AD10-984A-A6CB-CE09681FFBC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04300" y="4616631"/>
                  <a:ext cx="1648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1BFC9035-9915-9C4B-8209-C7B15CEAECD0}"/>
              </a:ext>
            </a:extLst>
          </p:cNvPr>
          <p:cNvGrpSpPr/>
          <p:nvPr/>
        </p:nvGrpSpPr>
        <p:grpSpPr>
          <a:xfrm>
            <a:off x="1196380" y="5165631"/>
            <a:ext cx="435960" cy="828360"/>
            <a:chOff x="1196380" y="5165631"/>
            <a:chExt cx="43596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4292A15-C352-1747-92AC-06DA60D6F3CD}"/>
                    </a:ext>
                  </a:extLst>
                </p14:cNvPr>
                <p14:cNvContentPartPr/>
                <p14:nvPr/>
              </p14:nvContentPartPr>
              <p14:xfrm>
                <a:off x="1196380" y="5311791"/>
                <a:ext cx="299160" cy="339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4292A15-C352-1747-92AC-06DA60D6F3C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88820" y="5304231"/>
                  <a:ext cx="314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04CB21A-C285-2343-BBD3-EB07EAA35254}"/>
                    </a:ext>
                  </a:extLst>
                </p14:cNvPr>
                <p14:cNvContentPartPr/>
                <p14:nvPr/>
              </p14:nvContentPartPr>
              <p14:xfrm>
                <a:off x="1607140" y="5165631"/>
                <a:ext cx="25200" cy="8283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04CB21A-C285-2343-BBD3-EB07EAA352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599580" y="5158071"/>
                  <a:ext cx="40320" cy="84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8E9B726C-3EFB-3B4B-AF4F-B1A306174FE7}"/>
              </a:ext>
            </a:extLst>
          </p:cNvPr>
          <p:cNvGrpSpPr/>
          <p:nvPr/>
        </p:nvGrpSpPr>
        <p:grpSpPr>
          <a:xfrm>
            <a:off x="2696860" y="5218191"/>
            <a:ext cx="865440" cy="464400"/>
            <a:chOff x="2696860" y="5218191"/>
            <a:chExt cx="86544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ABCFA99A-CCF1-B140-A5AA-51564D603A00}"/>
                    </a:ext>
                  </a:extLst>
                </p14:cNvPr>
                <p14:cNvContentPartPr/>
                <p14:nvPr/>
              </p14:nvContentPartPr>
              <p14:xfrm>
                <a:off x="2696860" y="5533191"/>
                <a:ext cx="205920" cy="19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ABCFA99A-CCF1-B140-A5AA-51564D603A0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689300" y="55256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2A85919-4A0F-C64F-9A7F-260576582C6E}"/>
                    </a:ext>
                  </a:extLst>
                </p14:cNvPr>
                <p14:cNvContentPartPr/>
                <p14:nvPr/>
              </p14:nvContentPartPr>
              <p14:xfrm>
                <a:off x="3082780" y="5402151"/>
                <a:ext cx="218160" cy="2804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2A85919-4A0F-C64F-9A7F-260576582C6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075220" y="539459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E39E6D2-502D-924F-8F22-FBB61E2C7061}"/>
                    </a:ext>
                  </a:extLst>
                </p14:cNvPr>
                <p14:cNvContentPartPr/>
                <p14:nvPr/>
              </p14:nvContentPartPr>
              <p14:xfrm>
                <a:off x="3138580" y="5433471"/>
                <a:ext cx="218160" cy="2181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E39E6D2-502D-924F-8F22-FBB61E2C706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131020" y="5425911"/>
                  <a:ext cx="233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1925664-ED4F-F44C-963D-89D93487A236}"/>
                    </a:ext>
                  </a:extLst>
                </p14:cNvPr>
                <p14:cNvContentPartPr/>
                <p14:nvPr/>
              </p14:nvContentPartPr>
              <p14:xfrm>
                <a:off x="3530980" y="5218191"/>
                <a:ext cx="31320" cy="1468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1925664-ED4F-F44C-963D-89D93487A23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23420" y="5210631"/>
                  <a:ext cx="464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A5F679BD-F42B-454F-9B79-5CD2BFFCAA25}"/>
              </a:ext>
            </a:extLst>
          </p:cNvPr>
          <p:cNvGrpSpPr/>
          <p:nvPr/>
        </p:nvGrpSpPr>
        <p:grpSpPr>
          <a:xfrm>
            <a:off x="1988380" y="5353191"/>
            <a:ext cx="502920" cy="404280"/>
            <a:chOff x="1988380" y="5353191"/>
            <a:chExt cx="5029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DC00DA6-2B40-3240-9C53-B7A610E825EE}"/>
                    </a:ext>
                  </a:extLst>
                </p14:cNvPr>
                <p14:cNvContentPartPr/>
                <p14:nvPr/>
              </p14:nvContentPartPr>
              <p14:xfrm>
                <a:off x="2198620" y="5358591"/>
                <a:ext cx="243000" cy="374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DC00DA6-2B40-3240-9C53-B7A610E825E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191060" y="535103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3AC970B5-F1F2-BB41-A460-54795B7F1D95}"/>
                    </a:ext>
                  </a:extLst>
                </p14:cNvPr>
                <p14:cNvContentPartPr/>
                <p14:nvPr/>
              </p14:nvContentPartPr>
              <p14:xfrm>
                <a:off x="2248300" y="5414751"/>
                <a:ext cx="243000" cy="2991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3AC970B5-F1F2-BB41-A460-54795B7F1D9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41100" y="5407191"/>
                  <a:ext cx="258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1F121FC-AC5B-DA4F-A678-D019218AF57B}"/>
                    </a:ext>
                  </a:extLst>
                </p14:cNvPr>
                <p14:cNvContentPartPr/>
                <p14:nvPr/>
              </p14:nvContentPartPr>
              <p14:xfrm>
                <a:off x="1988380" y="5353191"/>
                <a:ext cx="129600" cy="4042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1F121FC-AC5B-DA4F-A678-D019218AF57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980820" y="5345631"/>
                  <a:ext cx="14472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643643A5-3148-E944-B1A1-060E9C1159EC}"/>
                  </a:ext>
                </a:extLst>
              </p14:cNvPr>
              <p14:cNvContentPartPr/>
              <p14:nvPr/>
            </p14:nvContentPartPr>
            <p14:xfrm>
              <a:off x="3904300" y="5408631"/>
              <a:ext cx="56520" cy="28044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643643A5-3148-E944-B1A1-060E9C1159EC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896740" y="5401071"/>
                <a:ext cx="71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4DC756AF-93A7-2C46-95CE-D4BBC6BE4C2C}"/>
                  </a:ext>
                </a:extLst>
              </p14:cNvPr>
              <p14:cNvContentPartPr/>
              <p14:nvPr/>
            </p14:nvContentPartPr>
            <p14:xfrm>
              <a:off x="4340260" y="5414751"/>
              <a:ext cx="280440" cy="34884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4DC756AF-93A7-2C46-95CE-D4BBC6BE4C2C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332700" y="5407191"/>
                <a:ext cx="29556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EA015D96-5406-2A4C-8FEE-1918670DA791}"/>
              </a:ext>
            </a:extLst>
          </p:cNvPr>
          <p:cNvGrpSpPr/>
          <p:nvPr/>
        </p:nvGrpSpPr>
        <p:grpSpPr>
          <a:xfrm>
            <a:off x="4894300" y="5402151"/>
            <a:ext cx="374040" cy="566280"/>
            <a:chOff x="4894300" y="5402151"/>
            <a:chExt cx="37404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8E74BB2D-2885-DD46-A2D5-C74EEE29EADE}"/>
                    </a:ext>
                  </a:extLst>
                </p14:cNvPr>
                <p14:cNvContentPartPr/>
                <p14:nvPr/>
              </p14:nvContentPartPr>
              <p14:xfrm>
                <a:off x="4894300" y="5420871"/>
                <a:ext cx="212040" cy="2059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8E74BB2D-2885-DD46-A2D5-C74EEE29EAD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886740" y="5413311"/>
                  <a:ext cx="227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944A0C78-843D-0348-9947-CF3942836B8B}"/>
                    </a:ext>
                  </a:extLst>
                </p14:cNvPr>
                <p14:cNvContentPartPr/>
                <p14:nvPr/>
              </p14:nvContentPartPr>
              <p14:xfrm>
                <a:off x="4966300" y="5402151"/>
                <a:ext cx="302040" cy="5662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944A0C78-843D-0348-9947-CF3942836B8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58740" y="5394591"/>
                  <a:ext cx="317160" cy="58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5F29A745-B68C-7E4F-8E07-26DFAED8BA60}"/>
                  </a:ext>
                </a:extLst>
              </p14:cNvPr>
              <p14:cNvContentPartPr/>
              <p14:nvPr/>
            </p14:nvContentPartPr>
            <p14:xfrm>
              <a:off x="5541580" y="5290191"/>
              <a:ext cx="31320" cy="1310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5F29A745-B68C-7E4F-8E07-26DFAED8BA6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534380" y="5282631"/>
                <a:ext cx="4644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2420D664-108E-0242-827C-D902746E1E5D}"/>
              </a:ext>
            </a:extLst>
          </p:cNvPr>
          <p:cNvGrpSpPr/>
          <p:nvPr/>
        </p:nvGrpSpPr>
        <p:grpSpPr>
          <a:xfrm>
            <a:off x="5784580" y="5190471"/>
            <a:ext cx="1164600" cy="684720"/>
            <a:chOff x="5784580" y="5190471"/>
            <a:chExt cx="116460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29837F0B-FD85-F441-B8F0-64B6B799C965}"/>
                    </a:ext>
                  </a:extLst>
                </p14:cNvPr>
                <p14:cNvContentPartPr/>
                <p14:nvPr/>
              </p14:nvContentPartPr>
              <p14:xfrm>
                <a:off x="5784580" y="5190471"/>
                <a:ext cx="909360" cy="6847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29837F0B-FD85-F441-B8F0-64B6B799C96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77020" y="5183271"/>
                  <a:ext cx="92448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75008CD7-CC10-CD4B-84A7-1E1E8166C60D}"/>
                    </a:ext>
                  </a:extLst>
                </p14:cNvPr>
                <p14:cNvContentPartPr/>
                <p14:nvPr/>
              </p14:nvContentPartPr>
              <p14:xfrm>
                <a:off x="6724540" y="5582871"/>
                <a:ext cx="224640" cy="439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75008CD7-CC10-CD4B-84A7-1E1E8166C60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716980" y="557531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86BF6B1C-0965-2744-840A-ACAF02AF6434}"/>
              </a:ext>
            </a:extLst>
          </p:cNvPr>
          <p:cNvGrpSpPr/>
          <p:nvPr/>
        </p:nvGrpSpPr>
        <p:grpSpPr>
          <a:xfrm>
            <a:off x="7247620" y="5321511"/>
            <a:ext cx="211320" cy="572760"/>
            <a:chOff x="7247620" y="5321511"/>
            <a:chExt cx="2113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F85640E0-77C4-F646-8003-CD1048027459}"/>
                    </a:ext>
                  </a:extLst>
                </p14:cNvPr>
                <p14:cNvContentPartPr/>
                <p14:nvPr/>
              </p14:nvContentPartPr>
              <p14:xfrm>
                <a:off x="7247620" y="5321511"/>
                <a:ext cx="211320" cy="2556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F85640E0-77C4-F646-8003-CD104802745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240060" y="5313951"/>
                  <a:ext cx="22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12FC9CFC-3C48-E74D-BF78-B795CF9B9559}"/>
                    </a:ext>
                  </a:extLst>
                </p14:cNvPr>
                <p14:cNvContentPartPr/>
                <p14:nvPr/>
              </p14:nvContentPartPr>
              <p14:xfrm>
                <a:off x="7334740" y="5651271"/>
                <a:ext cx="43920" cy="2430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12FC9CFC-3C48-E74D-BF78-B795CF9B955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27180" y="5643711"/>
                  <a:ext cx="5904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9E3643CD-E53A-D643-BD3E-BA9392B9B9C2}"/>
                  </a:ext>
                </a:extLst>
              </p14:cNvPr>
              <p14:cNvContentPartPr/>
              <p14:nvPr/>
            </p14:nvContentPartPr>
            <p14:xfrm>
              <a:off x="7901380" y="5196951"/>
              <a:ext cx="554400" cy="72792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9E3643CD-E53A-D643-BD3E-BA9392B9B9C2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7893820" y="5189391"/>
                <a:ext cx="569520" cy="74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7D947E74-99A2-424F-8244-C23C88D56B7A}"/>
              </a:ext>
            </a:extLst>
          </p:cNvPr>
          <p:cNvGrpSpPr/>
          <p:nvPr/>
        </p:nvGrpSpPr>
        <p:grpSpPr>
          <a:xfrm>
            <a:off x="8748460" y="5146911"/>
            <a:ext cx="734400" cy="940320"/>
            <a:chOff x="8748460" y="5146911"/>
            <a:chExt cx="73440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E33F581E-EED1-BF4D-92EB-EED8DDE7B1CE}"/>
                    </a:ext>
                  </a:extLst>
                </p14:cNvPr>
                <p14:cNvContentPartPr/>
                <p14:nvPr/>
              </p14:nvContentPartPr>
              <p14:xfrm>
                <a:off x="8872300" y="5146911"/>
                <a:ext cx="224640" cy="5356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E33F581E-EED1-BF4D-92EB-EED8DDE7B1C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864740" y="5139351"/>
                  <a:ext cx="2394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3277C8F6-2A15-AF42-8CED-86C1D9883D35}"/>
                    </a:ext>
                  </a:extLst>
                </p14:cNvPr>
                <p14:cNvContentPartPr/>
                <p14:nvPr/>
              </p14:nvContentPartPr>
              <p14:xfrm>
                <a:off x="8748460" y="5806791"/>
                <a:ext cx="105480" cy="752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3277C8F6-2A15-AF42-8CED-86C1D9883D3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740900" y="5799591"/>
                  <a:ext cx="12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5DE851B4-A247-8A44-9624-F8104DB221D4}"/>
                    </a:ext>
                  </a:extLst>
                </p14:cNvPr>
                <p14:cNvContentPartPr/>
                <p14:nvPr/>
              </p14:nvContentPartPr>
              <p14:xfrm>
                <a:off x="8860060" y="5757111"/>
                <a:ext cx="510840" cy="2617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5DE851B4-A247-8A44-9624-F8104DB221D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852500" y="5749551"/>
                  <a:ext cx="525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01CD71ED-2297-4A46-994B-E9EA45AC9239}"/>
                    </a:ext>
                  </a:extLst>
                </p14:cNvPr>
                <p14:cNvContentPartPr/>
                <p14:nvPr/>
              </p14:nvContentPartPr>
              <p14:xfrm>
                <a:off x="9469900" y="6037191"/>
                <a:ext cx="12960" cy="500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01CD71ED-2297-4A46-994B-E9EA45AC923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62340" y="60296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D6C136AF-7A5B-A94F-900C-D2D8CE53F612}"/>
              </a:ext>
            </a:extLst>
          </p:cNvPr>
          <p:cNvGrpSpPr/>
          <p:nvPr/>
        </p:nvGrpSpPr>
        <p:grpSpPr>
          <a:xfrm>
            <a:off x="1414180" y="2694231"/>
            <a:ext cx="9933480" cy="398880"/>
            <a:chOff x="1414180" y="2694231"/>
            <a:chExt cx="99334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79FF6751-E184-1147-BB81-1465399363C3}"/>
                    </a:ext>
                  </a:extLst>
                </p14:cNvPr>
                <p14:cNvContentPartPr/>
                <p14:nvPr/>
              </p14:nvContentPartPr>
              <p14:xfrm>
                <a:off x="1476460" y="2694231"/>
                <a:ext cx="37800" cy="565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79FF6751-E184-1147-BB81-1465399363C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468900" y="268667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313B2EBB-8FCF-4C45-9D48-D20F37A37BE9}"/>
                    </a:ext>
                  </a:extLst>
                </p14:cNvPr>
                <p14:cNvContentPartPr/>
                <p14:nvPr/>
              </p14:nvContentPartPr>
              <p14:xfrm>
                <a:off x="1414180" y="2719071"/>
                <a:ext cx="9933480" cy="3740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313B2EBB-8FCF-4C45-9D48-D20F37A37BE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406620" y="2711511"/>
                  <a:ext cx="994860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120C4114-55F3-854F-9518-57EBE763FE23}"/>
                  </a:ext>
                </a:extLst>
              </p14:cNvPr>
              <p14:cNvContentPartPr/>
              <p14:nvPr/>
            </p14:nvContentPartPr>
            <p14:xfrm>
              <a:off x="9631900" y="2158911"/>
              <a:ext cx="1880280" cy="125784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120C4114-55F3-854F-9518-57EBE763FE2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624340" y="2151351"/>
                <a:ext cx="189540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C3CF5643-BB8B-564B-8681-C4334DB28B70}"/>
                  </a:ext>
                </a:extLst>
              </p14:cNvPr>
              <p14:cNvContentPartPr/>
              <p14:nvPr/>
            </p14:nvContentPartPr>
            <p14:xfrm>
              <a:off x="4834900" y="5022711"/>
              <a:ext cx="893880" cy="98388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C3CF5643-BB8B-564B-8681-C4334DB28B70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4827340" y="5015151"/>
                <a:ext cx="90900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699BA272-3947-BD44-B33C-41EA7A11C7C7}"/>
                  </a:ext>
                </a:extLst>
              </p14:cNvPr>
              <p14:cNvContentPartPr/>
              <p14:nvPr/>
            </p14:nvContentPartPr>
            <p14:xfrm>
              <a:off x="4259260" y="3005631"/>
              <a:ext cx="4271040" cy="5652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699BA272-3947-BD44-B33C-41EA7A11C7C7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251700" y="2998071"/>
                <a:ext cx="428616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29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800F9AF-88C9-D34B-B870-310ADA4FF1D5}"/>
              </a:ext>
            </a:extLst>
          </p:cNvPr>
          <p:cNvGrpSpPr/>
          <p:nvPr/>
        </p:nvGrpSpPr>
        <p:grpSpPr>
          <a:xfrm>
            <a:off x="3026620" y="1436751"/>
            <a:ext cx="511200" cy="398520"/>
            <a:chOff x="3026620" y="1436751"/>
            <a:chExt cx="511200" cy="3985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BE7904C-4953-1348-AF6A-0CF1EAA983F7}"/>
                </a:ext>
              </a:extLst>
            </p:cNvPr>
            <p:cNvGrpSpPr/>
            <p:nvPr/>
          </p:nvGrpSpPr>
          <p:grpSpPr>
            <a:xfrm>
              <a:off x="3026620" y="1436751"/>
              <a:ext cx="511200" cy="398520"/>
              <a:chOff x="3026620" y="1436751"/>
              <a:chExt cx="511200" cy="398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B06648B8-37F8-7C4D-9004-EA511EC5D4A4}"/>
                      </a:ext>
                    </a:extLst>
                  </p14:cNvPr>
                  <p14:cNvContentPartPr/>
                  <p14:nvPr/>
                </p14:nvContentPartPr>
                <p14:xfrm>
                  <a:off x="3026620" y="1436751"/>
                  <a:ext cx="180720" cy="293040"/>
                </p14:xfrm>
              </p:contentPart>
            </mc:Choice>
            <mc:Fallback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B06648B8-37F8-7C4D-9004-EA511EC5D4A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9060" y="1429191"/>
                    <a:ext cx="1958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AADF8B2A-5EB5-A34B-BE1B-C0DD6CACE187}"/>
                      </a:ext>
                    </a:extLst>
                  </p14:cNvPr>
                  <p14:cNvContentPartPr/>
                  <p14:nvPr/>
                </p14:nvContentPartPr>
                <p14:xfrm>
                  <a:off x="3051460" y="1517751"/>
                  <a:ext cx="193320" cy="212040"/>
                </p14:xfrm>
              </p:contentPart>
            </mc:Choice>
            <mc:Fallback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AADF8B2A-5EB5-A34B-BE1B-C0DD6CACE18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43900" y="1510191"/>
                    <a:ext cx="20844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238F18F5-3E9A-FC4E-BFD8-EC4388F5FC84}"/>
                      </a:ext>
                    </a:extLst>
                  </p14:cNvPr>
                  <p14:cNvContentPartPr/>
                  <p14:nvPr/>
                </p14:nvContentPartPr>
                <p14:xfrm>
                  <a:off x="3300580" y="1698111"/>
                  <a:ext cx="112320" cy="124920"/>
                </p14:xfrm>
              </p:contentPart>
            </mc:Choice>
            <mc:Fallback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238F18F5-3E9A-FC4E-BFD8-EC4388F5FC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93020" y="1690551"/>
                    <a:ext cx="1274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EB375294-99BD-1D4F-8BAB-269C36403C63}"/>
                      </a:ext>
                    </a:extLst>
                  </p14:cNvPr>
                  <p14:cNvContentPartPr/>
                  <p14:nvPr/>
                </p14:nvContentPartPr>
                <p14:xfrm>
                  <a:off x="3362860" y="1568151"/>
                  <a:ext cx="37800" cy="30960"/>
                </p14:xfrm>
              </p:contentPart>
            </mc:Choice>
            <mc:Fallback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EB375294-99BD-1D4F-8BAB-269C36403C6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55300" y="1560591"/>
                    <a:ext cx="5292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3BCAB351-3248-8943-BE64-489391045D8D}"/>
                      </a:ext>
                    </a:extLst>
                  </p14:cNvPr>
                  <p14:cNvContentPartPr/>
                  <p14:nvPr/>
                </p14:nvContentPartPr>
                <p14:xfrm>
                  <a:off x="3524860" y="1741671"/>
                  <a:ext cx="12960" cy="93600"/>
                </p14:xfrm>
              </p:contentPart>
            </mc:Choice>
            <mc:Fallback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3BCAB351-3248-8943-BE64-489391045D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517300" y="1734111"/>
                    <a:ext cx="27720" cy="108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239D1D-F00F-0D44-9FD6-446B7918B4D3}"/>
              </a:ext>
            </a:extLst>
          </p:cNvPr>
          <p:cNvGrpSpPr/>
          <p:nvPr/>
        </p:nvGrpSpPr>
        <p:grpSpPr>
          <a:xfrm>
            <a:off x="1333180" y="255951"/>
            <a:ext cx="847080" cy="819720"/>
            <a:chOff x="1333180" y="255951"/>
            <a:chExt cx="847080" cy="81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DEA5029-A385-E447-83AF-BEC9D9438B9A}"/>
                    </a:ext>
                  </a:extLst>
                </p14:cNvPr>
                <p14:cNvContentPartPr/>
                <p14:nvPr/>
              </p14:nvContentPartPr>
              <p14:xfrm>
                <a:off x="1333180" y="384471"/>
                <a:ext cx="510840" cy="613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DEA5029-A385-E447-83AF-BEC9D9438B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5620" y="376911"/>
                  <a:ext cx="52596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BBDC2EF-33E0-194E-9DBA-C70115157DC9}"/>
                    </a:ext>
                  </a:extLst>
                </p14:cNvPr>
                <p14:cNvContentPartPr/>
                <p14:nvPr/>
              </p14:nvContentPartPr>
              <p14:xfrm>
                <a:off x="1351900" y="471591"/>
                <a:ext cx="436320" cy="604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BBDC2EF-33E0-194E-9DBA-C70115157D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4340" y="464031"/>
                  <a:ext cx="451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7C7586-7DBC-C542-B5E2-525F2FE11875}"/>
                    </a:ext>
                  </a:extLst>
                </p14:cNvPr>
                <p14:cNvContentPartPr/>
                <p14:nvPr/>
              </p14:nvContentPartPr>
              <p14:xfrm>
                <a:off x="2030500" y="255951"/>
                <a:ext cx="149760" cy="234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7C7586-7DBC-C542-B5E2-525F2FE118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2940" y="248391"/>
                  <a:ext cx="1648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6C4A616-5ADF-4743-A2C0-4C676B3EB665}"/>
                  </a:ext>
                </a:extLst>
              </p14:cNvPr>
              <p14:cNvContentPartPr/>
              <p14:nvPr/>
            </p14:nvContentPartPr>
            <p14:xfrm>
              <a:off x="9121420" y="309951"/>
              <a:ext cx="274320" cy="6037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6C4A616-5ADF-4743-A2C0-4C676B3EB6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3860" y="302391"/>
                <a:ext cx="2894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3829689-EDD2-CA4E-9BD9-ED3ACFCCE652}"/>
                  </a:ext>
                </a:extLst>
              </p14:cNvPr>
              <p14:cNvContentPartPr/>
              <p14:nvPr/>
            </p14:nvContentPartPr>
            <p14:xfrm>
              <a:off x="9153100" y="440631"/>
              <a:ext cx="423000" cy="3614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3829689-EDD2-CA4E-9BD9-ED3ACFCCE6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45540" y="433071"/>
                <a:ext cx="438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D7841512-0320-0940-94C6-C04A767A2F66}"/>
                  </a:ext>
                </a:extLst>
              </p14:cNvPr>
              <p14:cNvContentPartPr/>
              <p14:nvPr/>
            </p14:nvContentPartPr>
            <p14:xfrm>
              <a:off x="9737740" y="677151"/>
              <a:ext cx="324000" cy="129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D7841512-0320-0940-94C6-C04A767A2F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30180" y="669591"/>
                <a:ext cx="339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12EA748-0343-F242-9EEF-31626F2B43C4}"/>
                  </a:ext>
                </a:extLst>
              </p14:cNvPr>
              <p14:cNvContentPartPr/>
              <p14:nvPr/>
            </p14:nvContentPartPr>
            <p14:xfrm>
              <a:off x="10329220" y="527751"/>
              <a:ext cx="131040" cy="4424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12EA748-0343-F242-9EEF-31626F2B4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21660" y="520191"/>
                <a:ext cx="146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7596DCC-DE4A-534A-8D15-FFFB21B1CB62}"/>
                  </a:ext>
                </a:extLst>
              </p14:cNvPr>
              <p14:cNvContentPartPr/>
              <p14:nvPr/>
            </p14:nvContentPartPr>
            <p14:xfrm>
              <a:off x="10242100" y="540351"/>
              <a:ext cx="405000" cy="2494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7596DCC-DE4A-534A-8D15-FFFB21B1CB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4540" y="532791"/>
                <a:ext cx="420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769F629-677A-1C40-A8B1-2A332A4E235A}"/>
                  </a:ext>
                </a:extLst>
              </p14:cNvPr>
              <p14:cNvContentPartPr/>
              <p14:nvPr/>
            </p14:nvContentPartPr>
            <p14:xfrm>
              <a:off x="10777420" y="365751"/>
              <a:ext cx="31320" cy="813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769F629-677A-1C40-A8B1-2A332A4E23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69860" y="358191"/>
                <a:ext cx="464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06467DF7-4466-D04B-A773-000142BEDE22}"/>
              </a:ext>
            </a:extLst>
          </p:cNvPr>
          <p:cNvGrpSpPr/>
          <p:nvPr/>
        </p:nvGrpSpPr>
        <p:grpSpPr>
          <a:xfrm>
            <a:off x="7739380" y="1193751"/>
            <a:ext cx="3567600" cy="1886760"/>
            <a:chOff x="7739380" y="1193751"/>
            <a:chExt cx="3567600" cy="18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81F25C7-F413-364D-9902-0301E7BB91AC}"/>
                    </a:ext>
                  </a:extLst>
                </p14:cNvPr>
                <p14:cNvContentPartPr/>
                <p14:nvPr/>
              </p14:nvContentPartPr>
              <p14:xfrm>
                <a:off x="7739380" y="1193751"/>
                <a:ext cx="3567600" cy="1886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81F25C7-F413-364D-9902-0301E7BB91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1820" y="1186191"/>
                  <a:ext cx="3582720" cy="19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E600E9B-E8CE-3B44-8E8D-840901CEAE5A}"/>
                    </a:ext>
                  </a:extLst>
                </p14:cNvPr>
                <p14:cNvContentPartPr/>
                <p14:nvPr/>
              </p14:nvContentPartPr>
              <p14:xfrm>
                <a:off x="8293420" y="1984671"/>
                <a:ext cx="155880" cy="327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E600E9B-E8CE-3B44-8E8D-840901CEAE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85860" y="1977111"/>
                  <a:ext cx="1710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41CAADE-CAA8-6145-91DA-412B68E966DB}"/>
                    </a:ext>
                  </a:extLst>
                </p14:cNvPr>
                <p14:cNvContentPartPr/>
                <p14:nvPr/>
              </p14:nvContentPartPr>
              <p14:xfrm>
                <a:off x="8255980" y="1997631"/>
                <a:ext cx="274320" cy="273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41CAADE-CAA8-6145-91DA-412B68E966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48420" y="1990071"/>
                  <a:ext cx="289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158D2A0-FE96-604C-8190-02611229A6AE}"/>
                    </a:ext>
                  </a:extLst>
                </p14:cNvPr>
                <p14:cNvContentPartPr/>
                <p14:nvPr/>
              </p14:nvContentPartPr>
              <p14:xfrm>
                <a:off x="8473780" y="2234151"/>
                <a:ext cx="75240" cy="335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158D2A0-FE96-604C-8190-02611229A6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66580" y="2226591"/>
                  <a:ext cx="9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129ADE2-35C0-904E-A928-5B79AFAD682F}"/>
                    </a:ext>
                  </a:extLst>
                </p14:cNvPr>
                <p14:cNvContentPartPr/>
                <p14:nvPr/>
              </p14:nvContentPartPr>
              <p14:xfrm>
                <a:off x="8629660" y="2003031"/>
                <a:ext cx="43920" cy="100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129ADE2-35C0-904E-A928-5B79AFAD68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2100" y="199547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2992B0C-3FB1-394A-88E7-C9763409DCC5}"/>
                    </a:ext>
                  </a:extLst>
                </p14:cNvPr>
                <p14:cNvContentPartPr/>
                <p14:nvPr/>
              </p14:nvContentPartPr>
              <p14:xfrm>
                <a:off x="8722900" y="2308311"/>
                <a:ext cx="25200" cy="93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2992B0C-3FB1-394A-88E7-C9763409DC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15340" y="230075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6E5C9D2-5130-AF4E-967E-C13BC3C21775}"/>
                    </a:ext>
                  </a:extLst>
                </p14:cNvPr>
                <p14:cNvContentPartPr/>
                <p14:nvPr/>
              </p14:nvContentPartPr>
              <p14:xfrm>
                <a:off x="8841340" y="2457711"/>
                <a:ext cx="43920" cy="37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6E5C9D2-5130-AF4E-967E-C13BC3C217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33780" y="24501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4C7DC1A-1272-3B46-9173-300A3B459301}"/>
              </a:ext>
            </a:extLst>
          </p:cNvPr>
          <p:cNvGrpSpPr/>
          <p:nvPr/>
        </p:nvGrpSpPr>
        <p:grpSpPr>
          <a:xfrm>
            <a:off x="9227260" y="2121471"/>
            <a:ext cx="2260440" cy="747360"/>
            <a:chOff x="9227260" y="2121471"/>
            <a:chExt cx="226044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DD82A0B-D1CE-5540-A7A9-882461718E87}"/>
                    </a:ext>
                  </a:extLst>
                </p14:cNvPr>
                <p14:cNvContentPartPr/>
                <p14:nvPr/>
              </p14:nvContentPartPr>
              <p14:xfrm>
                <a:off x="9233380" y="2121471"/>
                <a:ext cx="112320" cy="398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DD82A0B-D1CE-5540-A7A9-882461718E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25820" y="2113911"/>
                  <a:ext cx="127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7AEFF6D-67FB-564E-AC55-ED1CAE67CD19}"/>
                    </a:ext>
                  </a:extLst>
                </p14:cNvPr>
                <p14:cNvContentPartPr/>
                <p14:nvPr/>
              </p14:nvContentPartPr>
              <p14:xfrm>
                <a:off x="9227260" y="2184471"/>
                <a:ext cx="230760" cy="180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7AEFF6D-67FB-564E-AC55-ED1CAE67CD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19700" y="2176911"/>
                  <a:ext cx="245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449B7EC-4F16-6243-B7E2-84470120F285}"/>
                    </a:ext>
                  </a:extLst>
                </p14:cNvPr>
                <p14:cNvContentPartPr/>
                <p14:nvPr/>
              </p14:nvContentPartPr>
              <p14:xfrm>
                <a:off x="9445060" y="2395431"/>
                <a:ext cx="75240" cy="236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449B7EC-4F16-6243-B7E2-84470120F2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37500" y="238787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69034F8-7E8C-A94B-965E-218D87D2F1EB}"/>
                    </a:ext>
                  </a:extLst>
                </p14:cNvPr>
                <p14:cNvContentPartPr/>
                <p14:nvPr/>
              </p14:nvContentPartPr>
              <p14:xfrm>
                <a:off x="9582220" y="2252151"/>
                <a:ext cx="43920" cy="25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69034F8-7E8C-A94B-965E-218D87D2F1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4660" y="22445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8D8849C-C21E-7747-A2FD-B9B349D62B38}"/>
                    </a:ext>
                  </a:extLst>
                </p14:cNvPr>
                <p14:cNvContentPartPr/>
                <p14:nvPr/>
              </p14:nvContentPartPr>
              <p14:xfrm>
                <a:off x="9638020" y="2519991"/>
                <a:ext cx="143640" cy="87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8D8849C-C21E-7747-A2FD-B9B349D62B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30460" y="251243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B5EF462-E50C-FC49-9096-981A89BAF48B}"/>
                    </a:ext>
                  </a:extLst>
                </p14:cNvPr>
                <p14:cNvContentPartPr/>
                <p14:nvPr/>
              </p14:nvContentPartPr>
              <p14:xfrm>
                <a:off x="9918100" y="2426391"/>
                <a:ext cx="68760" cy="12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B5EF462-E50C-FC49-9096-981A89BAF4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10900" y="241883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1212395-3BFE-1240-AAB2-9CB1650D373F}"/>
                    </a:ext>
                  </a:extLst>
                </p14:cNvPr>
                <p14:cNvContentPartPr/>
                <p14:nvPr/>
              </p14:nvContentPartPr>
              <p14:xfrm>
                <a:off x="10111420" y="2401551"/>
                <a:ext cx="75240" cy="190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1212395-3BFE-1240-AAB2-9CB1650D37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03860" y="2393991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79D47BF-E29F-1C4E-91BB-D9CFD9D49896}"/>
                    </a:ext>
                  </a:extLst>
                </p14:cNvPr>
                <p14:cNvContentPartPr/>
                <p14:nvPr/>
              </p14:nvContentPartPr>
              <p14:xfrm>
                <a:off x="10316620" y="2401551"/>
                <a:ext cx="6480" cy="19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79D47BF-E29F-1C4E-91BB-D9CFD9D498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09060" y="239399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FFA8673-371B-DA4C-8852-BE16F474DACB}"/>
                    </a:ext>
                  </a:extLst>
                </p14:cNvPr>
                <p14:cNvContentPartPr/>
                <p14:nvPr/>
              </p14:nvContentPartPr>
              <p14:xfrm>
                <a:off x="10522180" y="2140191"/>
                <a:ext cx="100080" cy="304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FFA8673-371B-DA4C-8852-BE16F474DA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14620" y="2132631"/>
                  <a:ext cx="115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54DF35B-C4C6-8444-AAA2-FC04A9E64247}"/>
                    </a:ext>
                  </a:extLst>
                </p14:cNvPr>
                <p14:cNvContentPartPr/>
                <p14:nvPr/>
              </p14:nvContentPartPr>
              <p14:xfrm>
                <a:off x="10503460" y="2183751"/>
                <a:ext cx="268200" cy="187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54DF35B-C4C6-8444-AAA2-FC04A9E642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95900" y="2176191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783F18-A6B7-594F-8487-CF8BCF2C7D7A}"/>
                    </a:ext>
                  </a:extLst>
                </p14:cNvPr>
                <p14:cNvContentPartPr/>
                <p14:nvPr/>
              </p14:nvContentPartPr>
              <p14:xfrm>
                <a:off x="10658980" y="2389311"/>
                <a:ext cx="100080" cy="293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783F18-A6B7-594F-8487-CF8BCF2C7D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51420" y="2381751"/>
                  <a:ext cx="115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D45EAE4-A806-474E-B0B1-A22CD3DF7A56}"/>
                    </a:ext>
                  </a:extLst>
                </p14:cNvPr>
                <p14:cNvContentPartPr/>
                <p14:nvPr/>
              </p14:nvContentPartPr>
              <p14:xfrm>
                <a:off x="10802260" y="2308311"/>
                <a:ext cx="56520" cy="81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D45EAE4-A806-474E-B0B1-A22CD3DF7A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94700" y="230075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3E8A35E-3D51-EF4D-82B4-673D5276FB1A}"/>
                    </a:ext>
                  </a:extLst>
                </p14:cNvPr>
                <p14:cNvContentPartPr/>
                <p14:nvPr/>
              </p14:nvContentPartPr>
              <p14:xfrm>
                <a:off x="10858420" y="2488671"/>
                <a:ext cx="81360" cy="15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3E8A35E-3D51-EF4D-82B4-673D5276FB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0860" y="248111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F8D9F7D-2CB4-324B-A07B-3F73CD9CF1CB}"/>
                    </a:ext>
                  </a:extLst>
                </p14:cNvPr>
                <p14:cNvContentPartPr/>
                <p14:nvPr/>
              </p14:nvContentPartPr>
              <p14:xfrm>
                <a:off x="10995220" y="2569671"/>
                <a:ext cx="112320" cy="19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F8D9F7D-2CB4-324B-A07B-3F73CD9CF1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87660" y="256211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55DBAC7-6775-B949-9245-6A27859EA9D9}"/>
                    </a:ext>
                  </a:extLst>
                </p14:cNvPr>
                <p14:cNvContentPartPr/>
                <p14:nvPr/>
              </p14:nvContentPartPr>
              <p14:xfrm>
                <a:off x="11113660" y="2445111"/>
                <a:ext cx="374040" cy="423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55DBAC7-6775-B949-9245-6A27859EA9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06100" y="2437551"/>
                  <a:ext cx="3888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685F684-3F3B-0C4A-B217-D08820908F83}"/>
              </a:ext>
            </a:extLst>
          </p:cNvPr>
          <p:cNvGrpSpPr/>
          <p:nvPr/>
        </p:nvGrpSpPr>
        <p:grpSpPr>
          <a:xfrm>
            <a:off x="1420300" y="4430871"/>
            <a:ext cx="5559840" cy="2216880"/>
            <a:chOff x="1420300" y="4430871"/>
            <a:chExt cx="5559840" cy="22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D72D550-BCA3-114B-8FB1-E98352BFFBFB}"/>
                    </a:ext>
                  </a:extLst>
                </p14:cNvPr>
                <p14:cNvContentPartPr/>
                <p14:nvPr/>
              </p14:nvContentPartPr>
              <p14:xfrm>
                <a:off x="1775260" y="4953951"/>
                <a:ext cx="6480" cy="31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D72D550-BCA3-114B-8FB1-E98352BFFB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7700" y="49463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C1D8569-AA2C-C44D-B7BD-2F0828A2F65F}"/>
                    </a:ext>
                  </a:extLst>
                </p14:cNvPr>
                <p14:cNvContentPartPr/>
                <p14:nvPr/>
              </p14:nvContentPartPr>
              <p14:xfrm>
                <a:off x="1420300" y="4430871"/>
                <a:ext cx="5559840" cy="1587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C1D8569-AA2C-C44D-B7BD-2F0828A2F6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13100" y="4423311"/>
                  <a:ext cx="5574960" cy="16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DBCC91D-D630-5B49-AE1B-4A2AFBD02E1C}"/>
                    </a:ext>
                  </a:extLst>
                </p14:cNvPr>
                <p14:cNvContentPartPr/>
                <p14:nvPr/>
              </p14:nvContentPartPr>
              <p14:xfrm>
                <a:off x="2204740" y="6118191"/>
                <a:ext cx="268200" cy="436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DBCC91D-D630-5B49-AE1B-4A2AFBD02E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97180" y="6110631"/>
                  <a:ext cx="282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15EBE5E-8478-AF4D-8F77-0AA5ED277515}"/>
                    </a:ext>
                  </a:extLst>
                </p14:cNvPr>
                <p14:cNvContentPartPr/>
                <p14:nvPr/>
              </p14:nvContentPartPr>
              <p14:xfrm>
                <a:off x="2404180" y="6167871"/>
                <a:ext cx="68760" cy="392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15EBE5E-8478-AF4D-8F77-0AA5ED2775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96620" y="6160671"/>
                  <a:ext cx="83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C747F14-4A37-7F4F-BBFE-380A20681725}"/>
                    </a:ext>
                  </a:extLst>
                </p14:cNvPr>
                <p14:cNvContentPartPr/>
                <p14:nvPr/>
              </p14:nvContentPartPr>
              <p14:xfrm>
                <a:off x="2335780" y="6361191"/>
                <a:ext cx="162360" cy="56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C747F14-4A37-7F4F-BBFE-380A206817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8220" y="635363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CD20B3D-8212-BB45-8EA0-5F45314BED2E}"/>
                    </a:ext>
                  </a:extLst>
                </p14:cNvPr>
                <p14:cNvContentPartPr/>
                <p14:nvPr/>
              </p14:nvContentPartPr>
              <p14:xfrm>
                <a:off x="2603260" y="6463431"/>
                <a:ext cx="100080" cy="103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CD20B3D-8212-BB45-8EA0-5F45314BED2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5700" y="6455871"/>
                  <a:ext cx="115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C86B431-3F56-1844-BBA1-1416AB94106F}"/>
                    </a:ext>
                  </a:extLst>
                </p14:cNvPr>
                <p14:cNvContentPartPr/>
                <p14:nvPr/>
              </p14:nvContentPartPr>
              <p14:xfrm>
                <a:off x="2733940" y="6367311"/>
                <a:ext cx="31320" cy="43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C86B431-3F56-1844-BBA1-1416AB9410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26380" y="635975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EE0C85B-9B6D-AF4E-9651-A0D9CBE6122B}"/>
                    </a:ext>
                  </a:extLst>
                </p14:cNvPr>
                <p14:cNvContentPartPr/>
                <p14:nvPr/>
              </p14:nvContentPartPr>
              <p14:xfrm>
                <a:off x="2814940" y="6560271"/>
                <a:ext cx="31320" cy="87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EE0C85B-9B6D-AF4E-9651-A0D9CBE612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7380" y="655271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8D23FF4-16F9-0841-9C2D-F2C963134B81}"/>
                    </a:ext>
                  </a:extLst>
                </p14:cNvPr>
                <p14:cNvContentPartPr/>
                <p14:nvPr/>
              </p14:nvContentPartPr>
              <p14:xfrm>
                <a:off x="3051460" y="6255351"/>
                <a:ext cx="212040" cy="299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8D23FF4-16F9-0841-9C2D-F2C963134B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3900" y="6247791"/>
                  <a:ext cx="22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BE87318-A6F7-DC4F-9D93-46D7005DA515}"/>
                    </a:ext>
                  </a:extLst>
                </p14:cNvPr>
                <p14:cNvContentPartPr/>
                <p14:nvPr/>
              </p14:nvContentPartPr>
              <p14:xfrm>
                <a:off x="3524860" y="6261471"/>
                <a:ext cx="124920" cy="273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BE87318-A6F7-DC4F-9D93-46D7005DA5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17300" y="6253911"/>
                  <a:ext cx="140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242A730-3FBA-5A4F-8FAA-E2CF67F9EF10}"/>
                    </a:ext>
                  </a:extLst>
                </p14:cNvPr>
                <p14:cNvContentPartPr/>
                <p14:nvPr/>
              </p14:nvContentPartPr>
              <p14:xfrm>
                <a:off x="3692620" y="6243471"/>
                <a:ext cx="68760" cy="298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242A730-3FBA-5A4F-8FAA-E2CF67F9EF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85420" y="6235911"/>
                  <a:ext cx="83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69BA00E-D415-774D-B6F0-C455DC6977F0}"/>
                    </a:ext>
                  </a:extLst>
                </p14:cNvPr>
                <p14:cNvContentPartPr/>
                <p14:nvPr/>
              </p14:nvContentPartPr>
              <p14:xfrm>
                <a:off x="3624220" y="6423111"/>
                <a:ext cx="137160" cy="87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69BA00E-D415-774D-B6F0-C455DC6977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16660" y="641591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F4FBD17-70F2-7549-9B2F-8E81DBB35C94}"/>
                    </a:ext>
                  </a:extLst>
                </p14:cNvPr>
                <p14:cNvContentPartPr/>
                <p14:nvPr/>
              </p14:nvContentPartPr>
              <p14:xfrm>
                <a:off x="3867220" y="6485391"/>
                <a:ext cx="106200" cy="68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F4FBD17-70F2-7549-9B2F-8E81DBB35C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9660" y="647783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0D37E7C-74E0-FE4E-9D18-58A108ADAD4A}"/>
                    </a:ext>
                  </a:extLst>
                </p14:cNvPr>
                <p14:cNvContentPartPr/>
                <p14:nvPr/>
              </p14:nvContentPartPr>
              <p14:xfrm>
                <a:off x="3985300" y="6386031"/>
                <a:ext cx="43920" cy="19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0D37E7C-74E0-FE4E-9D18-58A108ADAD4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77740" y="637847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52A6E04-DFC2-954E-A1E1-8B66E54C2903}"/>
                    </a:ext>
                  </a:extLst>
                </p14:cNvPr>
                <p14:cNvContentPartPr/>
                <p14:nvPr/>
              </p14:nvContentPartPr>
              <p14:xfrm>
                <a:off x="4115980" y="6528951"/>
                <a:ext cx="162360" cy="106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52A6E04-DFC2-954E-A1E1-8B66E54C29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8420" y="6521751"/>
                  <a:ext cx="177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FC59AF4-B4EB-D24B-8ABE-AAF09BB8D1A7}"/>
                    </a:ext>
                  </a:extLst>
                </p14:cNvPr>
                <p14:cNvContentPartPr/>
                <p14:nvPr/>
              </p14:nvContentPartPr>
              <p14:xfrm>
                <a:off x="4527100" y="6311871"/>
                <a:ext cx="249480" cy="242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FC59AF4-B4EB-D24B-8ABE-AAF09BB8D1A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19540" y="6304311"/>
                  <a:ext cx="264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6F54AED-1905-E844-84BD-94A561B37BA1}"/>
                    </a:ext>
                  </a:extLst>
                </p14:cNvPr>
                <p14:cNvContentPartPr/>
                <p14:nvPr/>
              </p14:nvContentPartPr>
              <p14:xfrm>
                <a:off x="5031100" y="6479271"/>
                <a:ext cx="62640" cy="3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6F54AED-1905-E844-84BD-94A561B37B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23900" y="64717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5DB644B-DA86-C043-8CC4-DBB914958135}"/>
                    </a:ext>
                  </a:extLst>
                </p14:cNvPr>
                <p14:cNvContentPartPr/>
                <p14:nvPr/>
              </p14:nvContentPartPr>
              <p14:xfrm>
                <a:off x="5292820" y="6479271"/>
                <a:ext cx="106200" cy="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5DB644B-DA86-C043-8CC4-DBB9149581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85260" y="6471711"/>
                  <a:ext cx="12132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C91F706-84E1-8B48-8533-BC3EE1F93646}"/>
              </a:ext>
            </a:extLst>
          </p:cNvPr>
          <p:cNvGrpSpPr/>
          <p:nvPr/>
        </p:nvGrpSpPr>
        <p:grpSpPr>
          <a:xfrm>
            <a:off x="5921380" y="6049791"/>
            <a:ext cx="1382400" cy="604440"/>
            <a:chOff x="5921380" y="6049791"/>
            <a:chExt cx="13824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482BB25-4B86-F946-90CB-836AA0FEB334}"/>
                    </a:ext>
                  </a:extLst>
                </p14:cNvPr>
                <p14:cNvContentPartPr/>
                <p14:nvPr/>
              </p14:nvContentPartPr>
              <p14:xfrm>
                <a:off x="5921380" y="6162471"/>
                <a:ext cx="299160" cy="291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482BB25-4B86-F946-90CB-836AA0FEB3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13820" y="6154911"/>
                  <a:ext cx="314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B7B15FF-CE81-3C49-BAB0-D43C437F9896}"/>
                    </a:ext>
                  </a:extLst>
                </p14:cNvPr>
                <p14:cNvContentPartPr/>
                <p14:nvPr/>
              </p14:nvContentPartPr>
              <p14:xfrm>
                <a:off x="6338620" y="6068511"/>
                <a:ext cx="218160" cy="367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B7B15FF-CE81-3C49-BAB0-D43C437F989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31060" y="6060951"/>
                  <a:ext cx="233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AA93102-49BE-654B-B315-A7C730CC5645}"/>
                    </a:ext>
                  </a:extLst>
                </p14:cNvPr>
                <p14:cNvContentPartPr/>
                <p14:nvPr/>
              </p14:nvContentPartPr>
              <p14:xfrm>
                <a:off x="6544180" y="6049791"/>
                <a:ext cx="50040" cy="423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AA93102-49BE-654B-B315-A7C730CC56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36620" y="6042231"/>
                  <a:ext cx="65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A5DF46A-35F4-534C-9A11-2E2467701333}"/>
                    </a:ext>
                  </a:extLst>
                </p14:cNvPr>
                <p14:cNvContentPartPr/>
                <p14:nvPr/>
              </p14:nvContentPartPr>
              <p14:xfrm>
                <a:off x="6447340" y="6298911"/>
                <a:ext cx="165600" cy="129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A5DF46A-35F4-534C-9A11-2E24677013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9780" y="6291351"/>
                  <a:ext cx="18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BDE4998-62C1-9A42-929B-2AF033654744}"/>
                    </a:ext>
                  </a:extLst>
                </p14:cNvPr>
                <p14:cNvContentPartPr/>
                <p14:nvPr/>
              </p14:nvContentPartPr>
              <p14:xfrm>
                <a:off x="6780700" y="6317271"/>
                <a:ext cx="143640" cy="174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BDE4998-62C1-9A42-929B-2AF0336547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3140" y="6310071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7310E51-0C55-7A4D-AF5B-03919D13C0E8}"/>
                    </a:ext>
                  </a:extLst>
                </p14:cNvPr>
                <p14:cNvContentPartPr/>
                <p14:nvPr/>
              </p14:nvContentPartPr>
              <p14:xfrm>
                <a:off x="6967540" y="6149511"/>
                <a:ext cx="81360" cy="31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7310E51-0C55-7A4D-AF5B-03919D13C0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59980" y="614195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D957064-59A6-0541-8F32-7FCA537DCF3B}"/>
                    </a:ext>
                  </a:extLst>
                </p14:cNvPr>
                <p14:cNvContentPartPr/>
                <p14:nvPr/>
              </p14:nvContentPartPr>
              <p14:xfrm>
                <a:off x="7091740" y="6404751"/>
                <a:ext cx="212040" cy="249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D957064-59A6-0541-8F32-7FCA537DCF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84540" y="639719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4899DD6-B606-8C4B-81EB-9DC3412F9C3F}"/>
              </a:ext>
            </a:extLst>
          </p:cNvPr>
          <p:cNvGrpSpPr/>
          <p:nvPr/>
        </p:nvGrpSpPr>
        <p:grpSpPr>
          <a:xfrm>
            <a:off x="2341900" y="1144071"/>
            <a:ext cx="4246200" cy="4177800"/>
            <a:chOff x="2341900" y="1144071"/>
            <a:chExt cx="4246200" cy="41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2952550-44CC-CF46-BCA3-97A70FDD0D15}"/>
                    </a:ext>
                  </a:extLst>
                </p14:cNvPr>
                <p14:cNvContentPartPr/>
                <p14:nvPr/>
              </p14:nvContentPartPr>
              <p14:xfrm>
                <a:off x="2341900" y="1144071"/>
                <a:ext cx="4246200" cy="1494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2952550-44CC-CF46-BCA3-97A70FDD0D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4340" y="1136511"/>
                  <a:ext cx="4261320" cy="15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57B17F-DB37-854A-8B2D-A6A46618AD26}"/>
                    </a:ext>
                  </a:extLst>
                </p14:cNvPr>
                <p14:cNvContentPartPr/>
                <p14:nvPr/>
              </p14:nvContentPartPr>
              <p14:xfrm>
                <a:off x="3051460" y="2009511"/>
                <a:ext cx="112320" cy="118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57B17F-DB37-854A-8B2D-A6A46618AD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43900" y="200195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856F3C2-C33A-CA41-9E1A-911561BB0308}"/>
                    </a:ext>
                  </a:extLst>
                </p14:cNvPr>
                <p14:cNvContentPartPr/>
                <p14:nvPr/>
              </p14:nvContentPartPr>
              <p14:xfrm>
                <a:off x="3804940" y="2021751"/>
                <a:ext cx="100080" cy="87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856F3C2-C33A-CA41-9E1A-911561BB03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97380" y="201419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B5F04E8-0FE7-1C47-8D82-25D53BD78FF9}"/>
                    </a:ext>
                  </a:extLst>
                </p14:cNvPr>
                <p14:cNvContentPartPr/>
                <p14:nvPr/>
              </p14:nvContentPartPr>
              <p14:xfrm>
                <a:off x="4769740" y="2059191"/>
                <a:ext cx="13716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B5F04E8-0FE7-1C47-8D82-25D53BD78F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62180" y="20516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4B5CC08-1112-674B-BFB0-EC01DC015009}"/>
                    </a:ext>
                  </a:extLst>
                </p14:cNvPr>
                <p14:cNvContentPartPr/>
                <p14:nvPr/>
              </p14:nvContentPartPr>
              <p14:xfrm>
                <a:off x="5062420" y="2090511"/>
                <a:ext cx="93600" cy="6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4B5CC08-1112-674B-BFB0-EC01DC0150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54860" y="2082951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0754B91-9D7B-054F-8E2A-E7C957565722}"/>
                    </a:ext>
                  </a:extLst>
                </p14:cNvPr>
                <p14:cNvContentPartPr/>
                <p14:nvPr/>
              </p14:nvContentPartPr>
              <p14:xfrm>
                <a:off x="5535460" y="2115351"/>
                <a:ext cx="12960" cy="12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0754B91-9D7B-054F-8E2A-E7C9575657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27900" y="210779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4663E94-9A51-C94A-8E90-C57367C4885B}"/>
                    </a:ext>
                  </a:extLst>
                </p14:cNvPr>
                <p14:cNvContentPartPr/>
                <p14:nvPr/>
              </p14:nvContentPartPr>
              <p14:xfrm>
                <a:off x="5529340" y="2059191"/>
                <a:ext cx="137160" cy="137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4663E94-9A51-C94A-8E90-C57367C488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21780" y="205163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0303352-317B-2349-A308-5B6CCFC55CAB}"/>
                    </a:ext>
                  </a:extLst>
                </p14:cNvPr>
                <p14:cNvContentPartPr/>
                <p14:nvPr/>
              </p14:nvContentPartPr>
              <p14:xfrm>
                <a:off x="3954340" y="1355751"/>
                <a:ext cx="131040" cy="236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0303352-317B-2349-A308-5B6CCFC55C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46780" y="134819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09FC32A-DE61-454A-BDE3-91A3D406A496}"/>
                    </a:ext>
                  </a:extLst>
                </p14:cNvPr>
                <p14:cNvContentPartPr/>
                <p14:nvPr/>
              </p14:nvContentPartPr>
              <p14:xfrm>
                <a:off x="3966580" y="1395711"/>
                <a:ext cx="168480" cy="246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09FC32A-DE61-454A-BDE3-91A3D406A4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59020" y="1388151"/>
                  <a:ext cx="183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DF06520-17CA-9847-9F69-29D20297E1D8}"/>
                    </a:ext>
                  </a:extLst>
                </p14:cNvPr>
                <p14:cNvContentPartPr/>
                <p14:nvPr/>
              </p14:nvContentPartPr>
              <p14:xfrm>
                <a:off x="4302820" y="1648431"/>
                <a:ext cx="93600" cy="124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DF06520-17CA-9847-9F69-29D20297E1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95260" y="164087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656AEE3-C995-6448-ACAE-CF60816EF648}"/>
                    </a:ext>
                  </a:extLst>
                </p14:cNvPr>
                <p14:cNvContentPartPr/>
                <p14:nvPr/>
              </p14:nvContentPartPr>
              <p14:xfrm>
                <a:off x="4346380" y="1548711"/>
                <a:ext cx="19080" cy="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656AEE3-C995-6448-ACAE-CF60816EF64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38820" y="154115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1F2707C-7F0A-2A45-BE2B-A71748F2B241}"/>
                    </a:ext>
                  </a:extLst>
                </p14:cNvPr>
                <p14:cNvContentPartPr/>
                <p14:nvPr/>
              </p14:nvContentPartPr>
              <p14:xfrm>
                <a:off x="4483540" y="1741671"/>
                <a:ext cx="137160" cy="81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1F2707C-7F0A-2A45-BE2B-A71748F2B2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75980" y="1734111"/>
                  <a:ext cx="15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BF93C3D-A746-F84B-BC63-7DCD19CE0A2F}"/>
                    </a:ext>
                  </a:extLst>
                </p14:cNvPr>
                <p14:cNvContentPartPr/>
                <p14:nvPr/>
              </p14:nvContentPartPr>
              <p14:xfrm>
                <a:off x="5479660" y="1523871"/>
                <a:ext cx="224640" cy="236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BF93C3D-A746-F84B-BC63-7DCD19CE0A2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72100" y="1516311"/>
                  <a:ext cx="239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8CCF86F-0DAE-964A-A763-79942C61B7AB}"/>
                    </a:ext>
                  </a:extLst>
                </p14:cNvPr>
                <p14:cNvContentPartPr/>
                <p14:nvPr/>
              </p14:nvContentPartPr>
              <p14:xfrm>
                <a:off x="5566780" y="1554831"/>
                <a:ext cx="180720" cy="180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8CCF86F-0DAE-964A-A763-79942C61B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59220" y="1547271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8C77774-1FCC-F14B-ACCF-429E8E1242BF}"/>
                    </a:ext>
                  </a:extLst>
                </p14:cNvPr>
                <p14:cNvContentPartPr/>
                <p14:nvPr/>
              </p14:nvContentPartPr>
              <p14:xfrm>
                <a:off x="5809420" y="1729431"/>
                <a:ext cx="118800" cy="118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8C77774-1FCC-F14B-ACCF-429E8E1242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1860" y="1721871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8373642-39A8-9044-80D1-DB30B187C184}"/>
                    </a:ext>
                  </a:extLst>
                </p14:cNvPr>
                <p14:cNvContentPartPr/>
                <p14:nvPr/>
              </p14:nvContentPartPr>
              <p14:xfrm>
                <a:off x="5946580" y="1635831"/>
                <a:ext cx="25200" cy="1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8373642-39A8-9044-80D1-DB30B187C1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39020" y="162827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5ECD1E-328B-8240-8C2B-A64BE3582A32}"/>
                    </a:ext>
                  </a:extLst>
                </p14:cNvPr>
                <p14:cNvContentPartPr/>
                <p14:nvPr/>
              </p14:nvContentPartPr>
              <p14:xfrm>
                <a:off x="6027220" y="1772991"/>
                <a:ext cx="149760" cy="249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5ECD1E-328B-8240-8C2B-A64BE3582A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19660" y="1765431"/>
                  <a:ext cx="164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6066AA1-DF6D-7F47-B3F9-C8AAF8443E8B}"/>
                    </a:ext>
                  </a:extLst>
                </p14:cNvPr>
                <p14:cNvContentPartPr/>
                <p14:nvPr/>
              </p14:nvContentPartPr>
              <p14:xfrm>
                <a:off x="2578420" y="2134071"/>
                <a:ext cx="516960" cy="31132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6066AA1-DF6D-7F47-B3F9-C8AAF8443E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70860" y="2126511"/>
                  <a:ext cx="532080" cy="31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F458AE0-41F8-E740-9B2B-32B4128E5FA1}"/>
                    </a:ext>
                  </a:extLst>
                </p14:cNvPr>
                <p14:cNvContentPartPr/>
                <p14:nvPr/>
              </p14:nvContentPartPr>
              <p14:xfrm>
                <a:off x="3001780" y="2084031"/>
                <a:ext cx="398880" cy="2808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F458AE0-41F8-E740-9B2B-32B4128E5F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94220" y="2076471"/>
                  <a:ext cx="414000" cy="28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15E0D2D-7484-C444-9BC5-33C336F030C7}"/>
                    </a:ext>
                  </a:extLst>
                </p14:cNvPr>
                <p14:cNvContentPartPr/>
                <p14:nvPr/>
              </p14:nvContentPartPr>
              <p14:xfrm>
                <a:off x="3070180" y="2053071"/>
                <a:ext cx="1295280" cy="3100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15E0D2D-7484-C444-9BC5-33C336F030C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62620" y="2045511"/>
                  <a:ext cx="1310400" cy="31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C1C6499-A0EA-6940-B653-42F6114C9AB2}"/>
                    </a:ext>
                  </a:extLst>
                </p14:cNvPr>
                <p14:cNvContentPartPr/>
                <p14:nvPr/>
              </p14:nvContentPartPr>
              <p14:xfrm>
                <a:off x="4190860" y="5134671"/>
                <a:ext cx="243000" cy="187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C1C6499-A0EA-6940-B653-42F6114C9A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83300" y="5127111"/>
                  <a:ext cx="258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DFA00D9-786F-4141-9FA6-B880158EA4E8}"/>
                    </a:ext>
                  </a:extLst>
                </p14:cNvPr>
                <p14:cNvContentPartPr/>
                <p14:nvPr/>
              </p14:nvContentPartPr>
              <p14:xfrm>
                <a:off x="3306700" y="4805271"/>
                <a:ext cx="149760" cy="229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DFA00D9-786F-4141-9FA6-B880158EA4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99140" y="4797711"/>
                  <a:ext cx="164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8590EFF-404C-4949-85A9-5775AEE4A978}"/>
                    </a:ext>
                  </a:extLst>
                </p14:cNvPr>
                <p14:cNvContentPartPr/>
                <p14:nvPr/>
              </p14:nvContentPartPr>
              <p14:xfrm>
                <a:off x="2478700" y="5155911"/>
                <a:ext cx="173880" cy="165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8590EFF-404C-4949-85A9-5775AEE4A9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71140" y="5148351"/>
                  <a:ext cx="189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E0A1721-4FC0-3642-B6F2-A3AB9B51DD22}"/>
                    </a:ext>
                  </a:extLst>
                </p14:cNvPr>
                <p14:cNvContentPartPr/>
                <p14:nvPr/>
              </p14:nvContentPartPr>
              <p14:xfrm>
                <a:off x="3469420" y="2084031"/>
                <a:ext cx="485280" cy="2889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E0A1721-4FC0-3642-B6F2-A3AB9B51DD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59340" y="2073951"/>
                  <a:ext cx="505440" cy="29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35403D8-0BAC-6041-A6AA-A0CB1F666635}"/>
                    </a:ext>
                  </a:extLst>
                </p14:cNvPr>
                <p14:cNvContentPartPr/>
                <p14:nvPr/>
              </p14:nvContentPartPr>
              <p14:xfrm>
                <a:off x="3898180" y="2140191"/>
                <a:ext cx="1973160" cy="3149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35403D8-0BAC-6041-A6AA-A0CB1F6666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88100" y="2130111"/>
                  <a:ext cx="1993320" cy="31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934CC2F-FFE9-CF4B-944E-991C1296BA10}"/>
                    </a:ext>
                  </a:extLst>
                </p14:cNvPr>
                <p14:cNvContentPartPr/>
                <p14:nvPr/>
              </p14:nvContentPartPr>
              <p14:xfrm>
                <a:off x="3929500" y="2108871"/>
                <a:ext cx="2621160" cy="31359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934CC2F-FFE9-CF4B-944E-991C1296BA1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19420" y="2098791"/>
                  <a:ext cx="2641680" cy="315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ED16D54-14B3-444E-AC9E-3762C8FE9772}"/>
                  </a:ext>
                </a:extLst>
              </p14:cNvPr>
              <p14:cNvContentPartPr/>
              <p14:nvPr/>
            </p14:nvContentPartPr>
            <p14:xfrm>
              <a:off x="1843660" y="6710391"/>
              <a:ext cx="5752800" cy="1551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ED16D54-14B3-444E-AC9E-3762C8FE977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36100" y="6702831"/>
                <a:ext cx="5767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4FB03785-2235-FB49-BD1C-FC41560F968B}"/>
                  </a:ext>
                </a:extLst>
              </p14:cNvPr>
              <p14:cNvContentPartPr/>
              <p14:nvPr/>
            </p14:nvContentPartPr>
            <p14:xfrm>
              <a:off x="8100460" y="3896631"/>
              <a:ext cx="3579840" cy="15879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4FB03785-2235-FB49-BD1C-FC41560F968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2900" y="3889071"/>
                <a:ext cx="3594960" cy="160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D0C4F8F-6D89-4842-ABAB-C1717AB4071C}"/>
              </a:ext>
            </a:extLst>
          </p:cNvPr>
          <p:cNvGrpSpPr/>
          <p:nvPr/>
        </p:nvGrpSpPr>
        <p:grpSpPr>
          <a:xfrm>
            <a:off x="779140" y="5982111"/>
            <a:ext cx="343080" cy="766080"/>
            <a:chOff x="779140" y="5982111"/>
            <a:chExt cx="3430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313E233-9983-5E41-860A-2B5FE6AAF1D5}"/>
                    </a:ext>
                  </a:extLst>
                </p14:cNvPr>
                <p14:cNvContentPartPr/>
                <p14:nvPr/>
              </p14:nvContentPartPr>
              <p14:xfrm>
                <a:off x="779140" y="6243471"/>
                <a:ext cx="162360" cy="230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313E233-9983-5E41-860A-2B5FE6AAF1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1580" y="623591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8B3C18D-F7F2-974E-B577-041501211BB0}"/>
                    </a:ext>
                  </a:extLst>
                </p14:cNvPr>
                <p14:cNvContentPartPr/>
                <p14:nvPr/>
              </p14:nvContentPartPr>
              <p14:xfrm>
                <a:off x="803980" y="6212511"/>
                <a:ext cx="149760" cy="535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8B3C18D-F7F2-974E-B577-041501211B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6780" y="6204951"/>
                  <a:ext cx="164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280425D-1490-8E45-A497-E916E5D5DBED}"/>
                    </a:ext>
                  </a:extLst>
                </p14:cNvPr>
                <p14:cNvContentPartPr/>
                <p14:nvPr/>
              </p14:nvContentPartPr>
              <p14:xfrm>
                <a:off x="1109260" y="5982111"/>
                <a:ext cx="12960" cy="143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280425D-1490-8E45-A497-E916E5D5DBE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1700" y="5974551"/>
                  <a:ext cx="27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007E3F3-1641-D645-A6D7-45D3C9408913}"/>
              </a:ext>
            </a:extLst>
          </p:cNvPr>
          <p:cNvGrpSpPr/>
          <p:nvPr/>
        </p:nvGrpSpPr>
        <p:grpSpPr>
          <a:xfrm>
            <a:off x="1370620" y="6392871"/>
            <a:ext cx="280440" cy="118800"/>
            <a:chOff x="1370620" y="6392871"/>
            <a:chExt cx="28044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D29CB57-5AAD-9F47-9709-17084F4DD552}"/>
                    </a:ext>
                  </a:extLst>
                </p14:cNvPr>
                <p14:cNvContentPartPr/>
                <p14:nvPr/>
              </p14:nvContentPartPr>
              <p14:xfrm>
                <a:off x="1383220" y="6392871"/>
                <a:ext cx="137160" cy="2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D29CB57-5AAD-9F47-9709-17084F4DD55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75660" y="638531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B796091-A35E-C547-97F2-EE66DB8F0E24}"/>
                    </a:ext>
                  </a:extLst>
                </p14:cNvPr>
                <p14:cNvContentPartPr/>
                <p14:nvPr/>
              </p14:nvContentPartPr>
              <p14:xfrm>
                <a:off x="1370620" y="6498711"/>
                <a:ext cx="280440" cy="129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B796091-A35E-C547-97F2-EE66DB8F0E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63060" y="6491151"/>
                  <a:ext cx="295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C401FF4-B51D-3D45-A624-1D4613D49112}"/>
              </a:ext>
            </a:extLst>
          </p:cNvPr>
          <p:cNvGrpSpPr/>
          <p:nvPr/>
        </p:nvGrpSpPr>
        <p:grpSpPr>
          <a:xfrm>
            <a:off x="9202420" y="5720391"/>
            <a:ext cx="1923120" cy="995760"/>
            <a:chOff x="9202420" y="5720391"/>
            <a:chExt cx="1923120" cy="9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CDDFDEA-5EA6-F341-9585-2AC138E239AD}"/>
                    </a:ext>
                  </a:extLst>
                </p14:cNvPr>
                <p14:cNvContentPartPr/>
                <p14:nvPr/>
              </p14:nvContentPartPr>
              <p14:xfrm>
                <a:off x="9221140" y="5752431"/>
                <a:ext cx="212040" cy="2113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CDDFDEA-5EA6-F341-9585-2AC138E239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13580" y="5744871"/>
                  <a:ext cx="227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72F762C-6543-544F-B2C9-17DFA7A982B2}"/>
                    </a:ext>
                  </a:extLst>
                </p14:cNvPr>
                <p14:cNvContentPartPr/>
                <p14:nvPr/>
              </p14:nvContentPartPr>
              <p14:xfrm>
                <a:off x="9202420" y="5720391"/>
                <a:ext cx="392400" cy="777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72F762C-6543-544F-B2C9-17DFA7A982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94860" y="5713191"/>
                  <a:ext cx="407520" cy="7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0CB55D5-C0BD-2547-A604-BF26B4450D54}"/>
                    </a:ext>
                  </a:extLst>
                </p14:cNvPr>
                <p14:cNvContentPartPr/>
                <p14:nvPr/>
              </p14:nvContentPartPr>
              <p14:xfrm>
                <a:off x="9700300" y="6100191"/>
                <a:ext cx="317880" cy="43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0CB55D5-C0BD-2547-A604-BF26B4450D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92740" y="6092631"/>
                  <a:ext cx="333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7CFE739-5C27-F646-8AFF-84018D803E9C}"/>
                    </a:ext>
                  </a:extLst>
                </p14:cNvPr>
                <p14:cNvContentPartPr/>
                <p14:nvPr/>
              </p14:nvContentPartPr>
              <p14:xfrm>
                <a:off x="10198540" y="5957271"/>
                <a:ext cx="249480" cy="420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7CFE739-5C27-F646-8AFF-84018D803E9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90980" y="5949711"/>
                  <a:ext cx="264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8F269C4-9DB9-394A-B6A4-2F6803A76D49}"/>
                    </a:ext>
                  </a:extLst>
                </p14:cNvPr>
                <p14:cNvContentPartPr/>
                <p14:nvPr/>
              </p14:nvContentPartPr>
              <p14:xfrm>
                <a:off x="10142380" y="5882391"/>
                <a:ext cx="554400" cy="8337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8F269C4-9DB9-394A-B6A4-2F6803A76D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34820" y="5874831"/>
                  <a:ext cx="569520" cy="84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8C62197-C70D-1F4D-A6F6-6324CD29267B}"/>
                    </a:ext>
                  </a:extLst>
                </p14:cNvPr>
                <p14:cNvContentPartPr/>
                <p14:nvPr/>
              </p14:nvContentPartPr>
              <p14:xfrm>
                <a:off x="11032660" y="5763951"/>
                <a:ext cx="92880" cy="174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8C62197-C70D-1F4D-A6F6-6324CD2926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25100" y="5756751"/>
                  <a:ext cx="1080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3CDDE79-72A6-6540-8C90-1375B3915D9B}"/>
                  </a:ext>
                </a:extLst>
              </p14:cNvPr>
              <p14:cNvContentPartPr/>
              <p14:nvPr/>
            </p14:nvContentPartPr>
            <p14:xfrm>
              <a:off x="7384420" y="1063791"/>
              <a:ext cx="4370760" cy="22165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3CDDE79-72A6-6540-8C90-1375B3915D9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376860" y="1056231"/>
                <a:ext cx="4385880" cy="223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0F99C708-F5A5-9C43-BF17-1EDBA50DAD2F}"/>
              </a:ext>
            </a:extLst>
          </p:cNvPr>
          <p:cNvGrpSpPr/>
          <p:nvPr/>
        </p:nvGrpSpPr>
        <p:grpSpPr>
          <a:xfrm>
            <a:off x="997300" y="3728511"/>
            <a:ext cx="6381360" cy="2661120"/>
            <a:chOff x="997300" y="3728511"/>
            <a:chExt cx="6381360" cy="266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A4D8E80-CB6F-1F48-824B-9A66966607C5}"/>
                    </a:ext>
                  </a:extLst>
                </p14:cNvPr>
                <p14:cNvContentPartPr/>
                <p14:nvPr/>
              </p14:nvContentPartPr>
              <p14:xfrm>
                <a:off x="2061820" y="4748751"/>
                <a:ext cx="2621160" cy="871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A4D8E80-CB6F-1F48-824B-9A66966607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54260" y="4741191"/>
                  <a:ext cx="263628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0BB8FC3-E824-3546-ADAF-3690C1AAC252}"/>
                    </a:ext>
                  </a:extLst>
                </p14:cNvPr>
                <p14:cNvContentPartPr/>
                <p14:nvPr/>
              </p14:nvContentPartPr>
              <p14:xfrm>
                <a:off x="1239940" y="5514471"/>
                <a:ext cx="1251720" cy="728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0BB8FC3-E824-3546-ADAF-3690C1AAC2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32380" y="5506911"/>
                  <a:ext cx="126684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7C4CBA8-E829-7646-BD20-F020415C9202}"/>
                    </a:ext>
                  </a:extLst>
                </p14:cNvPr>
                <p14:cNvContentPartPr/>
                <p14:nvPr/>
              </p14:nvContentPartPr>
              <p14:xfrm>
                <a:off x="1769140" y="6093351"/>
                <a:ext cx="374040" cy="2962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7C4CBA8-E829-7646-BD20-F020415C92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61580" y="6085791"/>
                  <a:ext cx="388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01D5A3A-AC2B-0A47-8251-C19894FAD737}"/>
                    </a:ext>
                  </a:extLst>
                </p14:cNvPr>
                <p14:cNvContentPartPr/>
                <p14:nvPr/>
              </p14:nvContentPartPr>
              <p14:xfrm>
                <a:off x="2995660" y="4549311"/>
                <a:ext cx="3773160" cy="9716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01D5A3A-AC2B-0A47-8251-C19894FAD7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88100" y="4541751"/>
                  <a:ext cx="378792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CB19898-9044-2445-AB75-BC1F89E2E5DE}"/>
                    </a:ext>
                  </a:extLst>
                </p14:cNvPr>
                <p14:cNvContentPartPr/>
                <p14:nvPr/>
              </p14:nvContentPartPr>
              <p14:xfrm>
                <a:off x="4558060" y="5501871"/>
                <a:ext cx="62640" cy="12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CB19898-9044-2445-AB75-BC1F89E2E5D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50500" y="549431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6830F66-8DB5-EC4E-876F-A84E40D7521D}"/>
                    </a:ext>
                  </a:extLst>
                </p14:cNvPr>
                <p14:cNvContentPartPr/>
                <p14:nvPr/>
              </p14:nvContentPartPr>
              <p14:xfrm>
                <a:off x="3829780" y="5458311"/>
                <a:ext cx="940320" cy="753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6830F66-8DB5-EC4E-876F-A84E40D752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22220" y="5450751"/>
                  <a:ext cx="9554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5A9675E-62F0-E142-8A4B-13AF455DA987}"/>
                    </a:ext>
                  </a:extLst>
                </p14:cNvPr>
                <p14:cNvContentPartPr/>
                <p14:nvPr/>
              </p14:nvContentPartPr>
              <p14:xfrm>
                <a:off x="3811060" y="6043671"/>
                <a:ext cx="311760" cy="1994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5A9675E-62F0-E142-8A4B-13AF455DA9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03500" y="6036111"/>
                  <a:ext cx="32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CF7A8FF-18AE-654C-9F76-7C9E16CCC3B9}"/>
                    </a:ext>
                  </a:extLst>
                </p14:cNvPr>
                <p14:cNvContentPartPr/>
                <p14:nvPr/>
              </p14:nvContentPartPr>
              <p14:xfrm>
                <a:off x="997300" y="3728511"/>
                <a:ext cx="6381360" cy="2415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CF7A8FF-18AE-654C-9F76-7C9E16CCC3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740" y="3720951"/>
                  <a:ext cx="6396480" cy="243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8A763418-8C6D-A84E-8B60-B769BAD5194A}"/>
              </a:ext>
            </a:extLst>
          </p:cNvPr>
          <p:cNvGrpSpPr/>
          <p:nvPr/>
        </p:nvGrpSpPr>
        <p:grpSpPr>
          <a:xfrm>
            <a:off x="5822020" y="1998351"/>
            <a:ext cx="3629880" cy="2595960"/>
            <a:chOff x="5822020" y="1998351"/>
            <a:chExt cx="3629880" cy="259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B9AB471-8650-794D-B1BA-6E5098F5FBD0}"/>
                    </a:ext>
                  </a:extLst>
                </p14:cNvPr>
                <p14:cNvContentPartPr/>
                <p14:nvPr/>
              </p14:nvContentPartPr>
              <p14:xfrm>
                <a:off x="5933980" y="2159631"/>
                <a:ext cx="3517920" cy="24346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B9AB471-8650-794D-B1BA-6E5098F5FBD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26420" y="2152071"/>
                  <a:ext cx="3532680" cy="24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8894092-DB11-CB41-8CCF-CFE11FB6FC38}"/>
                    </a:ext>
                  </a:extLst>
                </p14:cNvPr>
                <p14:cNvContentPartPr/>
                <p14:nvPr/>
              </p14:nvContentPartPr>
              <p14:xfrm>
                <a:off x="5822020" y="1998351"/>
                <a:ext cx="230040" cy="329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8894092-DB11-CB41-8CCF-CFE11FB6FC3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14460" y="1990791"/>
                  <a:ext cx="245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9114F71-5576-964F-ADDB-DC43439F3A8E}"/>
                    </a:ext>
                  </a:extLst>
                </p14:cNvPr>
                <p14:cNvContentPartPr/>
                <p14:nvPr/>
              </p14:nvContentPartPr>
              <p14:xfrm>
                <a:off x="7154020" y="2950191"/>
                <a:ext cx="604080" cy="3427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9114F71-5576-964F-ADDB-DC43439F3A8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46460" y="2942631"/>
                  <a:ext cx="619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7558BE6-6EE2-D34C-A099-91B3E5364E7B}"/>
                    </a:ext>
                  </a:extLst>
                </p14:cNvPr>
                <p14:cNvContentPartPr/>
                <p14:nvPr/>
              </p14:nvContentPartPr>
              <p14:xfrm>
                <a:off x="7459660" y="2657511"/>
                <a:ext cx="68400" cy="101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7558BE6-6EE2-D34C-A099-91B3E5364E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52100" y="2649951"/>
                  <a:ext cx="83520" cy="10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5B4617D2-066E-254D-9F46-C286D87E19E5}"/>
                  </a:ext>
                </a:extLst>
              </p14:cNvPr>
              <p14:cNvContentPartPr/>
              <p14:nvPr/>
            </p14:nvContentPartPr>
            <p14:xfrm>
              <a:off x="10129780" y="4736871"/>
              <a:ext cx="6480" cy="3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5B4617D2-066E-254D-9F46-C286D87E19E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122580" y="4729311"/>
                <a:ext cx="2160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33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3D37989-DDA1-1F42-BD0A-4194B573D8F4}"/>
              </a:ext>
            </a:extLst>
          </p:cNvPr>
          <p:cNvGrpSpPr/>
          <p:nvPr/>
        </p:nvGrpSpPr>
        <p:grpSpPr>
          <a:xfrm>
            <a:off x="922420" y="334791"/>
            <a:ext cx="448560" cy="529560"/>
            <a:chOff x="922420" y="334791"/>
            <a:chExt cx="4485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DD96CE7-779A-7B4F-8F65-9A3B99DB1FAA}"/>
                    </a:ext>
                  </a:extLst>
                </p14:cNvPr>
                <p14:cNvContentPartPr/>
                <p14:nvPr/>
              </p14:nvContentPartPr>
              <p14:xfrm>
                <a:off x="922420" y="334791"/>
                <a:ext cx="448560" cy="529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DD96CE7-779A-7B4F-8F65-9A3B99DB1F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60" y="327231"/>
                  <a:ext cx="463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5F0273-E651-164F-98F4-A79A35C9D908}"/>
                    </a:ext>
                  </a:extLst>
                </p14:cNvPr>
                <p14:cNvContentPartPr/>
                <p14:nvPr/>
              </p14:nvContentPartPr>
              <p14:xfrm>
                <a:off x="1071820" y="484191"/>
                <a:ext cx="193320" cy="26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5F0273-E651-164F-98F4-A79A35C9D9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4260" y="476631"/>
                  <a:ext cx="208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9403B65-5A2F-8349-9CFF-70B719B4166C}"/>
                    </a:ext>
                  </a:extLst>
                </p14:cNvPr>
                <p14:cNvContentPartPr/>
                <p14:nvPr/>
              </p14:nvContentPartPr>
              <p14:xfrm>
                <a:off x="1146700" y="745551"/>
                <a:ext cx="162360" cy="62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9403B65-5A2F-8349-9CFF-70B719B41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9140" y="73799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4A43E1-24DF-7148-8C3A-E4111A38B9AA}"/>
              </a:ext>
            </a:extLst>
          </p:cNvPr>
          <p:cNvGrpSpPr/>
          <p:nvPr/>
        </p:nvGrpSpPr>
        <p:grpSpPr>
          <a:xfrm>
            <a:off x="1650700" y="384471"/>
            <a:ext cx="293040" cy="405000"/>
            <a:chOff x="1650700" y="384471"/>
            <a:chExt cx="2930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E93DBFE-2521-A440-89EF-23E725E6D7A2}"/>
                    </a:ext>
                  </a:extLst>
                </p14:cNvPr>
                <p14:cNvContentPartPr/>
                <p14:nvPr/>
              </p14:nvContentPartPr>
              <p14:xfrm>
                <a:off x="1669420" y="409311"/>
                <a:ext cx="3780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E93DBFE-2521-A440-89EF-23E725E6D7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1860" y="4017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A018AAE-1064-7841-9C6A-E291BCC42588}"/>
                    </a:ext>
                  </a:extLst>
                </p14:cNvPr>
                <p14:cNvContentPartPr/>
                <p14:nvPr/>
              </p14:nvContentPartPr>
              <p14:xfrm>
                <a:off x="1650700" y="384471"/>
                <a:ext cx="293040" cy="405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A018AAE-1064-7841-9C6A-E291BCC425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3140" y="376911"/>
                  <a:ext cx="308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9239C6E-CB75-0E4E-880F-35094D769BF6}"/>
              </a:ext>
            </a:extLst>
          </p:cNvPr>
          <p:cNvGrpSpPr/>
          <p:nvPr/>
        </p:nvGrpSpPr>
        <p:grpSpPr>
          <a:xfrm>
            <a:off x="2354140" y="241191"/>
            <a:ext cx="1146240" cy="486360"/>
            <a:chOff x="2354140" y="241191"/>
            <a:chExt cx="114624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B07C076-0B54-6A4C-B675-5BA99DFBE145}"/>
                    </a:ext>
                  </a:extLst>
                </p14:cNvPr>
                <p14:cNvContentPartPr/>
                <p14:nvPr/>
              </p14:nvContentPartPr>
              <p14:xfrm>
                <a:off x="2354140" y="415791"/>
                <a:ext cx="230760" cy="311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B07C076-0B54-6A4C-B675-5BA99DFBE1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6940" y="408231"/>
                  <a:ext cx="245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8FBEBC4-D55A-634E-8F8D-1EBEBF5C684D}"/>
                    </a:ext>
                  </a:extLst>
                </p14:cNvPr>
                <p14:cNvContentPartPr/>
                <p14:nvPr/>
              </p14:nvContentPartPr>
              <p14:xfrm>
                <a:off x="2447740" y="440631"/>
                <a:ext cx="212040" cy="261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8FBEBC4-D55A-634E-8F8D-1EBEBF5C68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0180" y="433071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1B49EC3-0E03-9944-B890-C0622CBB0807}"/>
                    </a:ext>
                  </a:extLst>
                </p14:cNvPr>
                <p14:cNvContentPartPr/>
                <p14:nvPr/>
              </p14:nvContentPartPr>
              <p14:xfrm>
                <a:off x="2846260" y="558711"/>
                <a:ext cx="193320" cy="12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1B49EC3-0E03-9944-B890-C0622CBB08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8700" y="55151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B751198-1F7B-4E49-A5EE-E8297E232EE3}"/>
                    </a:ext>
                  </a:extLst>
                </p14:cNvPr>
                <p14:cNvContentPartPr/>
                <p14:nvPr/>
              </p14:nvContentPartPr>
              <p14:xfrm>
                <a:off x="3194740" y="452871"/>
                <a:ext cx="199440" cy="224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B751198-1F7B-4E49-A5EE-E8297E232E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7180" y="445671"/>
                  <a:ext cx="214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8B1936A-D8BB-B74C-9889-DDBC6D64E608}"/>
                    </a:ext>
                  </a:extLst>
                </p14:cNvPr>
                <p14:cNvContentPartPr/>
                <p14:nvPr/>
              </p14:nvContentPartPr>
              <p14:xfrm>
                <a:off x="3287980" y="434511"/>
                <a:ext cx="149760" cy="187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8B1936A-D8BB-B74C-9889-DDBC6D64E6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0420" y="42695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2585736-92C5-A84D-8888-1569F3A7384D}"/>
                    </a:ext>
                  </a:extLst>
                </p14:cNvPr>
                <p14:cNvContentPartPr/>
                <p14:nvPr/>
              </p14:nvContentPartPr>
              <p14:xfrm>
                <a:off x="3487420" y="241191"/>
                <a:ext cx="12960" cy="75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2585736-92C5-A84D-8888-1569F3A738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9860" y="23399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161F95D-8BF8-8E46-A3F4-B0D81882016A}"/>
              </a:ext>
            </a:extLst>
          </p:cNvPr>
          <p:cNvGrpSpPr/>
          <p:nvPr/>
        </p:nvGrpSpPr>
        <p:grpSpPr>
          <a:xfrm>
            <a:off x="3892060" y="509031"/>
            <a:ext cx="162000" cy="143280"/>
            <a:chOff x="3892060" y="509031"/>
            <a:chExt cx="16200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C35C001-06FA-4F4E-89D3-0A3EAA3AEC61}"/>
                    </a:ext>
                  </a:extLst>
                </p14:cNvPr>
                <p14:cNvContentPartPr/>
                <p14:nvPr/>
              </p14:nvContentPartPr>
              <p14:xfrm>
                <a:off x="3892060" y="509031"/>
                <a:ext cx="106200" cy="12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C35C001-06FA-4F4E-89D3-0A3EAA3AEC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4500" y="50147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3C1E22-A953-2D40-A3EA-913674F75AC7}"/>
                    </a:ext>
                  </a:extLst>
                </p14:cNvPr>
                <p14:cNvContentPartPr/>
                <p14:nvPr/>
              </p14:nvContentPartPr>
              <p14:xfrm>
                <a:off x="3904300" y="602271"/>
                <a:ext cx="149760" cy="50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3C1E22-A953-2D40-A3EA-913674F75A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6740" y="59507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50C00E8-3C91-CA43-B5BE-7700801431EC}"/>
                  </a:ext>
                </a:extLst>
              </p14:cNvPr>
              <p14:cNvContentPartPr/>
              <p14:nvPr/>
            </p14:nvContentPartPr>
            <p14:xfrm>
              <a:off x="4396420" y="247671"/>
              <a:ext cx="199440" cy="5266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50C00E8-3C91-CA43-B5BE-7700801431E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88860" y="240111"/>
                <a:ext cx="21456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07817B-E893-4A48-8E2E-D79B0F46D057}"/>
              </a:ext>
            </a:extLst>
          </p:cNvPr>
          <p:cNvGrpSpPr/>
          <p:nvPr/>
        </p:nvGrpSpPr>
        <p:grpSpPr>
          <a:xfrm>
            <a:off x="4775860" y="397071"/>
            <a:ext cx="504720" cy="442440"/>
            <a:chOff x="4775860" y="397071"/>
            <a:chExt cx="504720" cy="44244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85F3777-45AD-1A4A-BC6D-7238478CC718}"/>
                </a:ext>
              </a:extLst>
            </p:cNvPr>
            <p:cNvGrpSpPr/>
            <p:nvPr/>
          </p:nvGrpSpPr>
          <p:grpSpPr>
            <a:xfrm>
              <a:off x="4775860" y="397071"/>
              <a:ext cx="504720" cy="442440"/>
              <a:chOff x="4775860" y="397071"/>
              <a:chExt cx="504720" cy="442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7B3CA217-8E82-5349-87E6-2AA0055B3B81}"/>
                      </a:ext>
                    </a:extLst>
                  </p14:cNvPr>
                  <p14:cNvContentPartPr/>
                  <p14:nvPr/>
                </p14:nvContentPartPr>
                <p14:xfrm>
                  <a:off x="4775860" y="397071"/>
                  <a:ext cx="131040" cy="280440"/>
                </p14:xfrm>
              </p:contentPart>
            </mc:Choice>
            <mc:Fallback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7B3CA217-8E82-5349-87E6-2AA0055B3B8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768660" y="389511"/>
                    <a:ext cx="14616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0BC89213-5059-1142-A169-9184E311B414}"/>
                      </a:ext>
                    </a:extLst>
                  </p14:cNvPr>
                  <p14:cNvContentPartPr/>
                  <p14:nvPr/>
                </p14:nvContentPartPr>
                <p14:xfrm>
                  <a:off x="4791340" y="415791"/>
                  <a:ext cx="190440" cy="212040"/>
                </p14:xfrm>
              </p:contentPart>
            </mc:Choice>
            <mc:Fallback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0BC89213-5059-1142-A169-9184E311B41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783780" y="408231"/>
                    <a:ext cx="20556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CC0C0B02-3F43-2443-A532-1952C30D6AF3}"/>
                      </a:ext>
                    </a:extLst>
                  </p14:cNvPr>
                  <p14:cNvContentPartPr/>
                  <p14:nvPr/>
                </p14:nvContentPartPr>
                <p14:xfrm>
                  <a:off x="4994020" y="627471"/>
                  <a:ext cx="100080" cy="212040"/>
                </p14:xfrm>
              </p:contentPart>
            </mc:Choice>
            <mc:Fallback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CC0C0B02-3F43-2443-A532-1952C30D6AF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986460" y="619911"/>
                    <a:ext cx="1152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215BA217-5FB9-3944-AB0F-3DA303EA2A52}"/>
                      </a:ext>
                    </a:extLst>
                  </p14:cNvPr>
                  <p14:cNvContentPartPr/>
                  <p14:nvPr/>
                </p14:nvContentPartPr>
                <p14:xfrm>
                  <a:off x="5099860" y="496791"/>
                  <a:ext cx="75240" cy="43920"/>
                </p14:xfrm>
              </p:contentPart>
            </mc:Choice>
            <mc:Fallback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215BA217-5FB9-3944-AB0F-3DA303EA2A5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92300" y="489231"/>
                    <a:ext cx="9000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FA877D03-1B60-0C47-859A-3C9F0DE5EF97}"/>
                      </a:ext>
                    </a:extLst>
                  </p14:cNvPr>
                  <p14:cNvContentPartPr/>
                  <p14:nvPr/>
                </p14:nvContentPartPr>
                <p14:xfrm>
                  <a:off x="5274100" y="677151"/>
                  <a:ext cx="6480" cy="68760"/>
                </p14:xfrm>
              </p:contentPart>
            </mc:Choice>
            <mc:Fallback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FA877D03-1B60-0C47-859A-3C9F0DE5EF9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266540" y="669591"/>
                    <a:ext cx="21600" cy="83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9287B94-04A4-BE48-BAEB-E1893BAE9D88}"/>
                  </a:ext>
                </a:extLst>
              </p14:cNvPr>
              <p14:cNvContentPartPr/>
              <p14:nvPr/>
            </p14:nvContentPartPr>
            <p14:xfrm>
              <a:off x="5554180" y="701991"/>
              <a:ext cx="31320" cy="252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9287B94-04A4-BE48-BAEB-E1893BAE9D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46620" y="694431"/>
                <a:ext cx="46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90570BBA-011A-4F4E-A995-249BE0B61E9C}"/>
              </a:ext>
            </a:extLst>
          </p:cNvPr>
          <p:cNvGrpSpPr/>
          <p:nvPr/>
        </p:nvGrpSpPr>
        <p:grpSpPr>
          <a:xfrm>
            <a:off x="5815540" y="565191"/>
            <a:ext cx="467280" cy="28440"/>
            <a:chOff x="5815540" y="565191"/>
            <a:chExt cx="467280" cy="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297A6AD-5613-3C49-A160-27B040635690}"/>
                    </a:ext>
                  </a:extLst>
                </p14:cNvPr>
                <p14:cNvContentPartPr/>
                <p14:nvPr/>
              </p14:nvContentPartPr>
              <p14:xfrm>
                <a:off x="5815540" y="583911"/>
                <a:ext cx="62640" cy="6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297A6AD-5613-3C49-A160-27B0406356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7980" y="57635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0E06E49-EE5B-1344-A121-716C96AD9634}"/>
                    </a:ext>
                  </a:extLst>
                </p14:cNvPr>
                <p14:cNvContentPartPr/>
                <p14:nvPr/>
              </p14:nvContentPartPr>
              <p14:xfrm>
                <a:off x="6021100" y="565191"/>
                <a:ext cx="7524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0E06E49-EE5B-1344-A121-716C96AD96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3540" y="55763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7D9F5DE-3376-8E4F-8095-A63F2323DC4C}"/>
                    </a:ext>
                  </a:extLst>
                </p14:cNvPr>
                <p14:cNvContentPartPr/>
                <p14:nvPr/>
              </p14:nvContentPartPr>
              <p14:xfrm>
                <a:off x="6195340" y="577431"/>
                <a:ext cx="87480" cy="16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7D9F5DE-3376-8E4F-8095-A63F2323DC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7780" y="569871"/>
                  <a:ext cx="1026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C0B0F5D-6007-8B46-9EDD-7A8D9FA2B0BD}"/>
                  </a:ext>
                </a:extLst>
              </p14:cNvPr>
              <p14:cNvContentPartPr/>
              <p14:nvPr/>
            </p14:nvContentPartPr>
            <p14:xfrm>
              <a:off x="6631300" y="378351"/>
              <a:ext cx="218160" cy="268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C0B0F5D-6007-8B46-9EDD-7A8D9FA2B0B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23740" y="370791"/>
                <a:ext cx="233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427F8F92-8247-7E48-9306-84C35CC93A11}"/>
                  </a:ext>
                </a:extLst>
              </p14:cNvPr>
              <p14:cNvContentPartPr/>
              <p14:nvPr/>
            </p14:nvContentPartPr>
            <p14:xfrm>
              <a:off x="6730660" y="378351"/>
              <a:ext cx="261720" cy="2246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427F8F92-8247-7E48-9306-84C35CC93A1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3460" y="370791"/>
                <a:ext cx="276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87EEA8D8-0FCD-E849-B48E-CDEF28B98D18}"/>
                  </a:ext>
                </a:extLst>
              </p14:cNvPr>
              <p14:cNvContentPartPr/>
              <p14:nvPr/>
            </p14:nvContentPartPr>
            <p14:xfrm>
              <a:off x="7035940" y="633591"/>
              <a:ext cx="68760" cy="2430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87EEA8D8-0FCD-E849-B48E-CDEF28B98D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28380" y="626031"/>
                <a:ext cx="83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DA36082-D7CB-EC43-BED4-582EDAA511B5}"/>
                  </a:ext>
                </a:extLst>
              </p14:cNvPr>
              <p14:cNvContentPartPr/>
              <p14:nvPr/>
            </p14:nvContentPartPr>
            <p14:xfrm>
              <a:off x="7154020" y="459351"/>
              <a:ext cx="62640" cy="813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DA36082-D7CB-EC43-BED4-582EDAA511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46460" y="451791"/>
                <a:ext cx="777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D847CF9D-C9D2-BA40-B80A-89BFFD0E5743}"/>
              </a:ext>
            </a:extLst>
          </p:cNvPr>
          <p:cNvGrpSpPr/>
          <p:nvPr/>
        </p:nvGrpSpPr>
        <p:grpSpPr>
          <a:xfrm>
            <a:off x="7346980" y="708111"/>
            <a:ext cx="579600" cy="187200"/>
            <a:chOff x="7346980" y="708111"/>
            <a:chExt cx="579600" cy="18720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0DD7BF7-C01B-D541-A1C8-07730F1E7A2B}"/>
                </a:ext>
              </a:extLst>
            </p:cNvPr>
            <p:cNvGrpSpPr/>
            <p:nvPr/>
          </p:nvGrpSpPr>
          <p:grpSpPr>
            <a:xfrm>
              <a:off x="7346980" y="708111"/>
              <a:ext cx="579600" cy="187200"/>
              <a:chOff x="7346980" y="708111"/>
              <a:chExt cx="579600" cy="18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E240BCA3-0BD3-E747-804F-B331A54DF09B}"/>
                      </a:ext>
                    </a:extLst>
                  </p14:cNvPr>
                  <p14:cNvContentPartPr/>
                  <p14:nvPr/>
                </p14:nvContentPartPr>
                <p14:xfrm>
                  <a:off x="7346980" y="745551"/>
                  <a:ext cx="131040" cy="92880"/>
                </p14:xfrm>
              </p:contentPart>
            </mc:Choice>
            <mc:Fallback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E240BCA3-0BD3-E747-804F-B331A54DF09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339780" y="737991"/>
                    <a:ext cx="1461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D3C88400-3E9D-4B41-AA75-C0265EB1C896}"/>
                      </a:ext>
                    </a:extLst>
                  </p14:cNvPr>
                  <p14:cNvContentPartPr/>
                  <p14:nvPr/>
                </p14:nvContentPartPr>
                <p14:xfrm>
                  <a:off x="7620940" y="795591"/>
                  <a:ext cx="87480" cy="6480"/>
                </p14:xfrm>
              </p:contentPart>
            </mc:Choice>
            <mc:Fallback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D3C88400-3E9D-4B41-AA75-C0265EB1C896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613380" y="788031"/>
                    <a:ext cx="1026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1ED5CE78-D91E-A244-80D4-1DE5050AA3AB}"/>
                      </a:ext>
                    </a:extLst>
                  </p14:cNvPr>
                  <p14:cNvContentPartPr/>
                  <p14:nvPr/>
                </p14:nvContentPartPr>
                <p14:xfrm>
                  <a:off x="7820380" y="708111"/>
                  <a:ext cx="106200" cy="187200"/>
                </p14:xfrm>
              </p:contentPart>
            </mc:Choice>
            <mc:Fallback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1ED5CE78-D91E-A244-80D4-1DE5050AA3A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12820" y="700911"/>
                    <a:ext cx="121320" cy="202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1E286D2-13E3-FC44-946B-2F873D50DFE2}"/>
                  </a:ext>
                </a:extLst>
              </p14:cNvPr>
              <p14:cNvContentPartPr/>
              <p14:nvPr/>
            </p14:nvContentPartPr>
            <p14:xfrm>
              <a:off x="8162740" y="197631"/>
              <a:ext cx="180720" cy="8845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1E286D2-13E3-FC44-946B-2F873D50DF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55180" y="190431"/>
                <a:ext cx="195840" cy="89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D90A9EB4-B264-B34E-92C1-70C83DF2148B}"/>
              </a:ext>
            </a:extLst>
          </p:cNvPr>
          <p:cNvGrpSpPr/>
          <p:nvPr/>
        </p:nvGrpSpPr>
        <p:grpSpPr>
          <a:xfrm>
            <a:off x="1576180" y="1474191"/>
            <a:ext cx="647640" cy="448560"/>
            <a:chOff x="1576180" y="1474191"/>
            <a:chExt cx="6476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FF64591-6DB1-B044-A2A6-D68B7167D40D}"/>
                    </a:ext>
                  </a:extLst>
                </p14:cNvPr>
                <p14:cNvContentPartPr/>
                <p14:nvPr/>
              </p14:nvContentPartPr>
              <p14:xfrm>
                <a:off x="1613620" y="1586151"/>
                <a:ext cx="268200" cy="19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FF64591-6DB1-B044-A2A6-D68B7167D4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6060" y="1578591"/>
                  <a:ext cx="282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9059EB-5D58-4D47-A6FB-2104FC78D1B2}"/>
                    </a:ext>
                  </a:extLst>
                </p14:cNvPr>
                <p14:cNvContentPartPr/>
                <p14:nvPr/>
              </p14:nvContentPartPr>
              <p14:xfrm>
                <a:off x="1576180" y="1698111"/>
                <a:ext cx="417600" cy="12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9059EB-5D58-4D47-A6FB-2104FC78D1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8620" y="1690551"/>
                  <a:ext cx="432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A40D03F-ACC4-D14E-BA51-BD376FB18D00}"/>
                    </a:ext>
                  </a:extLst>
                </p14:cNvPr>
                <p14:cNvContentPartPr/>
                <p14:nvPr/>
              </p14:nvContentPartPr>
              <p14:xfrm>
                <a:off x="1781380" y="1474191"/>
                <a:ext cx="442440" cy="448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A40D03F-ACC4-D14E-BA51-BD376FB18D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74180" y="1466631"/>
                  <a:ext cx="4575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6E5EA66-D630-304E-8FAD-5A8B306F8EAE}"/>
                  </a:ext>
                </a:extLst>
              </p14:cNvPr>
              <p14:cNvContentPartPr/>
              <p14:nvPr/>
            </p14:nvContentPartPr>
            <p14:xfrm>
              <a:off x="2895940" y="1467711"/>
              <a:ext cx="43920" cy="4417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6E5EA66-D630-304E-8FAD-5A8B306F8EA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8380" y="1460151"/>
                <a:ext cx="5904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62F1C6B7-5A9C-6C40-8336-07F58218AB32}"/>
              </a:ext>
            </a:extLst>
          </p:cNvPr>
          <p:cNvGrpSpPr/>
          <p:nvPr/>
        </p:nvGrpSpPr>
        <p:grpSpPr>
          <a:xfrm>
            <a:off x="3182140" y="1567431"/>
            <a:ext cx="567000" cy="386280"/>
            <a:chOff x="3182140" y="1567431"/>
            <a:chExt cx="5670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48C56F1-BC84-8045-88B4-7E42BCE2717A}"/>
                    </a:ext>
                  </a:extLst>
                </p14:cNvPr>
                <p14:cNvContentPartPr/>
                <p14:nvPr/>
              </p14:nvContentPartPr>
              <p14:xfrm>
                <a:off x="3182140" y="1567431"/>
                <a:ext cx="224640" cy="386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48C56F1-BC84-8045-88B4-7E42BCE271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4580" y="1559871"/>
                  <a:ext cx="2394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E68B9B1-1EC0-CB41-872F-6FFAC0D5526A}"/>
                    </a:ext>
                  </a:extLst>
                </p14:cNvPr>
                <p14:cNvContentPartPr/>
                <p14:nvPr/>
              </p14:nvContentPartPr>
              <p14:xfrm>
                <a:off x="3250900" y="1604871"/>
                <a:ext cx="249480" cy="243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E68B9B1-1EC0-CB41-872F-6FFAC0D552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3340" y="1597311"/>
                  <a:ext cx="264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77DEED-E255-554B-9B1C-7F5E883920D7}"/>
                    </a:ext>
                  </a:extLst>
                </p14:cNvPr>
                <p14:cNvContentPartPr/>
                <p14:nvPr/>
              </p14:nvContentPartPr>
              <p14:xfrm>
                <a:off x="3611980" y="1772991"/>
                <a:ext cx="137160" cy="12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77DEED-E255-554B-9B1C-7F5E883920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04420" y="176543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ABF779B-09FD-204E-BB9A-0F9BFFF02E09}"/>
              </a:ext>
            </a:extLst>
          </p:cNvPr>
          <p:cNvGrpSpPr/>
          <p:nvPr/>
        </p:nvGrpSpPr>
        <p:grpSpPr>
          <a:xfrm>
            <a:off x="4022740" y="1480311"/>
            <a:ext cx="380160" cy="405000"/>
            <a:chOff x="4022740" y="1480311"/>
            <a:chExt cx="3801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C69D723-F9DF-2248-AB7E-DCE6FF4EE946}"/>
                    </a:ext>
                  </a:extLst>
                </p14:cNvPr>
                <p14:cNvContentPartPr/>
                <p14:nvPr/>
              </p14:nvContentPartPr>
              <p14:xfrm>
                <a:off x="4047580" y="1648431"/>
                <a:ext cx="168480" cy="236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C69D723-F9DF-2248-AB7E-DCE6FF4EE9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0020" y="1640871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8910E9A-F4E4-6A44-8E8E-8A84F8189B76}"/>
                    </a:ext>
                  </a:extLst>
                </p14:cNvPr>
                <p14:cNvContentPartPr/>
                <p14:nvPr/>
              </p14:nvContentPartPr>
              <p14:xfrm>
                <a:off x="4022740" y="1679391"/>
                <a:ext cx="205920" cy="137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8910E9A-F4E4-6A44-8E8E-8A84F8189B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15180" y="1671831"/>
                  <a:ext cx="22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796DFA6-3B13-8C46-8B1B-4DB1DE21F3C7}"/>
                    </a:ext>
                  </a:extLst>
                </p14:cNvPr>
                <p14:cNvContentPartPr/>
                <p14:nvPr/>
              </p14:nvContentPartPr>
              <p14:xfrm>
                <a:off x="4383820" y="1480311"/>
                <a:ext cx="19080" cy="106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796DFA6-3B13-8C46-8B1B-4DB1DE21F3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76260" y="147275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E04E651E-5023-E546-921F-035F8863FA4E}"/>
                  </a:ext>
                </a:extLst>
              </p14:cNvPr>
              <p14:cNvContentPartPr/>
              <p14:nvPr/>
            </p14:nvContentPartPr>
            <p14:xfrm>
              <a:off x="4651660" y="1386711"/>
              <a:ext cx="62640" cy="5731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E04E651E-5023-E546-921F-035F8863FA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44100" y="1379151"/>
                <a:ext cx="777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1DF2EC8-0894-6A48-B5FA-A45BD4CD7E0C}"/>
                  </a:ext>
                </a:extLst>
              </p14:cNvPr>
              <p14:cNvContentPartPr/>
              <p14:nvPr/>
            </p14:nvContentPartPr>
            <p14:xfrm>
              <a:off x="5099860" y="1635831"/>
              <a:ext cx="193320" cy="190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1DF2EC8-0894-6A48-B5FA-A45BD4CD7E0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92300" y="1628271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6A484F2-B4CB-B84B-8C19-7C9759C41348}"/>
                  </a:ext>
                </a:extLst>
              </p14:cNvPr>
              <p14:cNvContentPartPr/>
              <p14:nvPr/>
            </p14:nvContentPartPr>
            <p14:xfrm>
              <a:off x="5140540" y="1785231"/>
              <a:ext cx="196200" cy="31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6A484F2-B4CB-B84B-8C19-7C9759C4134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2980" y="1777671"/>
                <a:ext cx="2113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F8F05F1B-F32F-D845-A719-572974C7F6D9}"/>
              </a:ext>
            </a:extLst>
          </p:cNvPr>
          <p:cNvGrpSpPr/>
          <p:nvPr/>
        </p:nvGrpSpPr>
        <p:grpSpPr>
          <a:xfrm>
            <a:off x="5946580" y="1604871"/>
            <a:ext cx="510840" cy="174600"/>
            <a:chOff x="5946580" y="1604871"/>
            <a:chExt cx="51084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5B56621-E0A4-7048-B9C0-ED6323F98610}"/>
                    </a:ext>
                  </a:extLst>
                </p14:cNvPr>
                <p14:cNvContentPartPr/>
                <p14:nvPr/>
              </p14:nvContentPartPr>
              <p14:xfrm>
                <a:off x="5946580" y="1610991"/>
                <a:ext cx="31320" cy="168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5B56621-E0A4-7048-B9C0-ED6323F986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9020" y="160343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8F9FC42-821C-1A44-BDBA-4076B75FD0FD}"/>
                    </a:ext>
                  </a:extLst>
                </p14:cNvPr>
                <p14:cNvContentPartPr/>
                <p14:nvPr/>
              </p14:nvContentPartPr>
              <p14:xfrm>
                <a:off x="6033700" y="1604871"/>
                <a:ext cx="180720" cy="15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8F9FC42-821C-1A44-BDBA-4076B75FD0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26140" y="1597311"/>
                  <a:ext cx="19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5DE108A-8EAD-DC4B-882A-A176BE3D9C95}"/>
                    </a:ext>
                  </a:extLst>
                </p14:cNvPr>
                <p14:cNvContentPartPr/>
                <p14:nvPr/>
              </p14:nvContentPartPr>
              <p14:xfrm>
                <a:off x="6313780" y="1698111"/>
                <a:ext cx="143640" cy="6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5DE108A-8EAD-DC4B-882A-A176BE3D9C9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06220" y="169055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8E734987-AE8F-1E46-9FC8-40790E873847}"/>
                  </a:ext>
                </a:extLst>
              </p14:cNvPr>
              <p14:cNvContentPartPr/>
              <p14:nvPr/>
            </p14:nvContentPartPr>
            <p14:xfrm>
              <a:off x="6674860" y="1579671"/>
              <a:ext cx="143640" cy="2804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8E734987-AE8F-1E46-9FC8-40790E87384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67300" y="1572471"/>
                <a:ext cx="15876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38B07847-BAEC-0740-B064-B30B7F9A498C}"/>
              </a:ext>
            </a:extLst>
          </p:cNvPr>
          <p:cNvGrpSpPr/>
          <p:nvPr/>
        </p:nvGrpSpPr>
        <p:grpSpPr>
          <a:xfrm>
            <a:off x="1296820" y="2650671"/>
            <a:ext cx="578520" cy="492120"/>
            <a:chOff x="1296820" y="2650671"/>
            <a:chExt cx="5785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C0FDF43-6088-7E4B-A082-1A22C833D0B3}"/>
                    </a:ext>
                  </a:extLst>
                </p14:cNvPr>
                <p14:cNvContentPartPr/>
                <p14:nvPr/>
              </p14:nvContentPartPr>
              <p14:xfrm>
                <a:off x="1364500" y="2787471"/>
                <a:ext cx="330480" cy="37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C0FDF43-6088-7E4B-A082-1A22C833D0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56940" y="2779911"/>
                  <a:ext cx="345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AB9759B-5145-E647-B342-4C87A6DBF35A}"/>
                    </a:ext>
                  </a:extLst>
                </p14:cNvPr>
                <p14:cNvContentPartPr/>
                <p14:nvPr/>
              </p14:nvContentPartPr>
              <p14:xfrm>
                <a:off x="1296820" y="2924631"/>
                <a:ext cx="423000" cy="19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AB9759B-5145-E647-B342-4C87A6DBF3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89260" y="2917071"/>
                  <a:ext cx="43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6355187-F3C3-8D48-B81F-557C4AF67FBC}"/>
                    </a:ext>
                  </a:extLst>
                </p14:cNvPr>
                <p14:cNvContentPartPr/>
                <p14:nvPr/>
              </p14:nvContentPartPr>
              <p14:xfrm>
                <a:off x="1520020" y="2650671"/>
                <a:ext cx="355320" cy="4921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6355187-F3C3-8D48-B81F-557C4AF67F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12460" y="2643111"/>
                  <a:ext cx="3704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1351613-ED47-894D-B91C-B569D17197EE}"/>
              </a:ext>
            </a:extLst>
          </p:cNvPr>
          <p:cNvGrpSpPr/>
          <p:nvPr/>
        </p:nvGrpSpPr>
        <p:grpSpPr>
          <a:xfrm>
            <a:off x="2248300" y="2625831"/>
            <a:ext cx="1304280" cy="597960"/>
            <a:chOff x="2248300" y="2625831"/>
            <a:chExt cx="130428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4D42AFD-3160-4D41-AC75-3C6747DC86AF}"/>
                    </a:ext>
                  </a:extLst>
                </p14:cNvPr>
                <p14:cNvContentPartPr/>
                <p14:nvPr/>
              </p14:nvContentPartPr>
              <p14:xfrm>
                <a:off x="2248300" y="2625831"/>
                <a:ext cx="311760" cy="597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4D42AFD-3160-4D41-AC75-3C6747DC86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41100" y="2618271"/>
                  <a:ext cx="3268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2868182-799D-9043-B490-D1CF0177AE53}"/>
                    </a:ext>
                  </a:extLst>
                </p14:cNvPr>
                <p14:cNvContentPartPr/>
                <p14:nvPr/>
              </p14:nvContentPartPr>
              <p14:xfrm>
                <a:off x="2684260" y="2656791"/>
                <a:ext cx="87480" cy="299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2868182-799D-9043-B490-D1CF0177AE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76700" y="2649231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9D3047B-6D00-9847-976F-D7A24154E12E}"/>
                    </a:ext>
                  </a:extLst>
                </p14:cNvPr>
                <p14:cNvContentPartPr/>
                <p14:nvPr/>
              </p14:nvContentPartPr>
              <p14:xfrm>
                <a:off x="2983060" y="2675511"/>
                <a:ext cx="236880" cy="3607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9D3047B-6D00-9847-976F-D7A24154E1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75500" y="2667951"/>
                  <a:ext cx="252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EFC827B-8A99-9846-9D12-092563ED378D}"/>
                    </a:ext>
                  </a:extLst>
                </p14:cNvPr>
                <p14:cNvContentPartPr/>
                <p14:nvPr/>
              </p14:nvContentPartPr>
              <p14:xfrm>
                <a:off x="3077020" y="2868471"/>
                <a:ext cx="217440" cy="37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EFC827B-8A99-9846-9D12-092563ED37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69460" y="2860911"/>
                  <a:ext cx="232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407C384-39D6-1A42-974E-9A3541BB39DF}"/>
                    </a:ext>
                  </a:extLst>
                </p14:cNvPr>
                <p14:cNvContentPartPr/>
                <p14:nvPr/>
              </p14:nvContentPartPr>
              <p14:xfrm>
                <a:off x="3437380" y="2706831"/>
                <a:ext cx="115200" cy="3052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407C384-39D6-1A42-974E-9A3541BB39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30180" y="2699271"/>
                  <a:ext cx="1303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1FF3EB3-DC3D-7F4B-98AD-FB45C2F3AFC0}"/>
              </a:ext>
            </a:extLst>
          </p:cNvPr>
          <p:cNvGrpSpPr/>
          <p:nvPr/>
        </p:nvGrpSpPr>
        <p:grpSpPr>
          <a:xfrm>
            <a:off x="3966580" y="2750391"/>
            <a:ext cx="305640" cy="193320"/>
            <a:chOff x="3966580" y="2750391"/>
            <a:chExt cx="3056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D039BD6-D617-FC42-80BE-543B2E81C414}"/>
                    </a:ext>
                  </a:extLst>
                </p14:cNvPr>
                <p14:cNvContentPartPr/>
                <p14:nvPr/>
              </p14:nvContentPartPr>
              <p14:xfrm>
                <a:off x="3966580" y="2750391"/>
                <a:ext cx="255600" cy="56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D039BD6-D617-FC42-80BE-543B2E81C4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59020" y="2742831"/>
                  <a:ext cx="270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7DD6FE7-B32F-C94D-B188-E83B232D900D}"/>
                    </a:ext>
                  </a:extLst>
                </p14:cNvPr>
                <p14:cNvContentPartPr/>
                <p14:nvPr/>
              </p14:nvContentPartPr>
              <p14:xfrm>
                <a:off x="3988180" y="2905911"/>
                <a:ext cx="284040" cy="378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7DD6FE7-B32F-C94D-B188-E83B232D90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80620" y="2898351"/>
                  <a:ext cx="2991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BC6596B2-8C2D-834E-8BD2-9F9B386809AE}"/>
                  </a:ext>
                </a:extLst>
              </p14:cNvPr>
              <p14:cNvContentPartPr/>
              <p14:nvPr/>
            </p14:nvContentPartPr>
            <p14:xfrm>
              <a:off x="4676500" y="2582271"/>
              <a:ext cx="43920" cy="4798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BC6596B2-8C2D-834E-8BD2-9F9B386809A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68940" y="2574711"/>
                <a:ext cx="5904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B3917D27-9D2B-0142-8A1D-768B432EEFAB}"/>
              </a:ext>
            </a:extLst>
          </p:cNvPr>
          <p:cNvGrpSpPr/>
          <p:nvPr/>
        </p:nvGrpSpPr>
        <p:grpSpPr>
          <a:xfrm>
            <a:off x="4962700" y="2604231"/>
            <a:ext cx="678960" cy="470160"/>
            <a:chOff x="4962700" y="2604231"/>
            <a:chExt cx="67896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1D40C9A-B327-8D4E-8B3E-C68AA1849E40}"/>
                    </a:ext>
                  </a:extLst>
                </p14:cNvPr>
                <p14:cNvContentPartPr/>
                <p14:nvPr/>
              </p14:nvContentPartPr>
              <p14:xfrm>
                <a:off x="4962700" y="2625831"/>
                <a:ext cx="162360" cy="386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1D40C9A-B327-8D4E-8B3E-C68AA1849E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55140" y="2618271"/>
                  <a:ext cx="177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996D7DE-D074-E54D-8533-0464F0FB0BC2}"/>
                    </a:ext>
                  </a:extLst>
                </p14:cNvPr>
                <p14:cNvContentPartPr/>
                <p14:nvPr/>
              </p14:nvContentPartPr>
              <p14:xfrm>
                <a:off x="5143420" y="2604231"/>
                <a:ext cx="37800" cy="4201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996D7DE-D074-E54D-8533-0464F0FB0B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35860" y="2596671"/>
                  <a:ext cx="529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FF533E2-91F2-E042-AD54-72C0044136F7}"/>
                    </a:ext>
                  </a:extLst>
                </p14:cNvPr>
                <p14:cNvContentPartPr/>
                <p14:nvPr/>
              </p14:nvContentPartPr>
              <p14:xfrm>
                <a:off x="5043700" y="2837511"/>
                <a:ext cx="193320" cy="56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FF533E2-91F2-E042-AD54-72C0044136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36140" y="282995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5073715-E69F-5645-A0BC-26D164E09E21}"/>
                    </a:ext>
                  </a:extLst>
                </p14:cNvPr>
                <p14:cNvContentPartPr/>
                <p14:nvPr/>
              </p14:nvContentPartPr>
              <p14:xfrm>
                <a:off x="5317660" y="2924631"/>
                <a:ext cx="143640" cy="93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5073715-E69F-5645-A0BC-26D164E09E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0100" y="2917071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1111016-767F-054C-9CC2-046A85C95D3D}"/>
                    </a:ext>
                  </a:extLst>
                </p14:cNvPr>
                <p14:cNvContentPartPr/>
                <p14:nvPr/>
              </p14:nvContentPartPr>
              <p14:xfrm>
                <a:off x="5429620" y="2768751"/>
                <a:ext cx="43920" cy="31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1111016-767F-054C-9CC2-046A85C95D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22060" y="276155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894FFEB-899E-6243-B983-1F0BFCF6E5ED}"/>
                    </a:ext>
                  </a:extLst>
                </p14:cNvPr>
                <p14:cNvContentPartPr/>
                <p14:nvPr/>
              </p14:nvContentPartPr>
              <p14:xfrm>
                <a:off x="5603860" y="2986911"/>
                <a:ext cx="37800" cy="87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894FFEB-899E-6243-B983-1F0BFCF6E5E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96300" y="297935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AEC08DD9-E89B-B245-903C-66DA8BE48692}"/>
                  </a:ext>
                </a:extLst>
              </p14:cNvPr>
              <p14:cNvContentPartPr/>
              <p14:nvPr/>
            </p14:nvContentPartPr>
            <p14:xfrm>
              <a:off x="5859100" y="2750391"/>
              <a:ext cx="205920" cy="2743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AEC08DD9-E89B-B245-903C-66DA8BE4869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51540" y="2742831"/>
                <a:ext cx="22104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EEB359D3-7475-854B-B290-3BB20A9150FF}"/>
              </a:ext>
            </a:extLst>
          </p:cNvPr>
          <p:cNvGrpSpPr/>
          <p:nvPr/>
        </p:nvGrpSpPr>
        <p:grpSpPr>
          <a:xfrm>
            <a:off x="6263740" y="2650671"/>
            <a:ext cx="1052640" cy="504720"/>
            <a:chOff x="6263740" y="2650671"/>
            <a:chExt cx="10526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17578A8-F24A-884A-9646-F3F0353D10F7}"/>
                    </a:ext>
                  </a:extLst>
                </p14:cNvPr>
                <p14:cNvContentPartPr/>
                <p14:nvPr/>
              </p14:nvContentPartPr>
              <p14:xfrm>
                <a:off x="6263740" y="2688111"/>
                <a:ext cx="143640" cy="329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17578A8-F24A-884A-9646-F3F0353D10F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56540" y="2680551"/>
                  <a:ext cx="158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B3BEA77-4A1A-1343-8510-4C40C1D3B7DB}"/>
                    </a:ext>
                  </a:extLst>
                </p14:cNvPr>
                <p14:cNvContentPartPr/>
                <p14:nvPr/>
              </p14:nvContentPartPr>
              <p14:xfrm>
                <a:off x="6400900" y="2650671"/>
                <a:ext cx="75240" cy="361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B3BEA77-4A1A-1343-8510-4C40C1D3B7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3340" y="2643111"/>
                  <a:ext cx="90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82A552-91C9-6B4E-A499-34F3822635E5}"/>
                    </a:ext>
                  </a:extLst>
                </p14:cNvPr>
                <p14:cNvContentPartPr/>
                <p14:nvPr/>
              </p14:nvContentPartPr>
              <p14:xfrm>
                <a:off x="6338620" y="2849751"/>
                <a:ext cx="149760" cy="37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82A552-91C9-6B4E-A499-34F3822635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31060" y="284219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0467AE3-D3A9-364C-B8D0-383D6E69A9A5}"/>
                    </a:ext>
                  </a:extLst>
                </p14:cNvPr>
                <p14:cNvContentPartPr/>
                <p14:nvPr/>
              </p14:nvContentPartPr>
              <p14:xfrm>
                <a:off x="6593860" y="2974311"/>
                <a:ext cx="155880" cy="106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0467AE3-D3A9-364C-B8D0-383D6E69A9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86300" y="296675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72DA5E6-F8D9-7744-AC43-EB8E8DBCD7B4}"/>
                    </a:ext>
                  </a:extLst>
                </p14:cNvPr>
                <p14:cNvContentPartPr/>
                <p14:nvPr/>
              </p14:nvContentPartPr>
              <p14:xfrm>
                <a:off x="6699700" y="2824911"/>
                <a:ext cx="81360" cy="31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72DA5E6-F8D9-7744-AC43-EB8E8DBCD7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92140" y="281735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7F056E65-DA41-7A49-B410-358F589CFFA3}"/>
                    </a:ext>
                  </a:extLst>
                </p14:cNvPr>
                <p14:cNvContentPartPr/>
                <p14:nvPr/>
              </p14:nvContentPartPr>
              <p14:xfrm>
                <a:off x="6898780" y="3036591"/>
                <a:ext cx="180720" cy="118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7F056E65-DA41-7A49-B410-358F589CFF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91220" y="3029031"/>
                  <a:ext cx="195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7E9B6DE-5783-6F41-BC53-12BE7819F7F5}"/>
                    </a:ext>
                  </a:extLst>
                </p14:cNvPr>
                <p14:cNvContentPartPr/>
                <p14:nvPr/>
              </p14:nvContentPartPr>
              <p14:xfrm>
                <a:off x="7210180" y="2930751"/>
                <a:ext cx="106200" cy="19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7E9B6DE-5783-6F41-BC53-12BE7819F7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02620" y="292319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A9EF50F-4CE7-1845-A7CE-6DF70F8B059C}"/>
                  </a:ext>
                </a:extLst>
              </p14:cNvPr>
              <p14:cNvContentPartPr/>
              <p14:nvPr/>
            </p14:nvContentPartPr>
            <p14:xfrm>
              <a:off x="7502860" y="2949471"/>
              <a:ext cx="137160" cy="190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A9EF50F-4CE7-1845-A7CE-6DF70F8B05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495300" y="2941911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5A4EDD04-257A-894E-928F-08262C9DE1CB}"/>
                  </a:ext>
                </a:extLst>
              </p14:cNvPr>
              <p14:cNvContentPartPr/>
              <p14:nvPr/>
            </p14:nvContentPartPr>
            <p14:xfrm>
              <a:off x="8069140" y="2818791"/>
              <a:ext cx="243000" cy="1994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5A4EDD04-257A-894E-928F-08262C9DE1C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61940" y="2811231"/>
                <a:ext cx="2581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53154FC-773E-A741-B311-6BE9203468D7}"/>
              </a:ext>
            </a:extLst>
          </p:cNvPr>
          <p:cNvGrpSpPr/>
          <p:nvPr/>
        </p:nvGrpSpPr>
        <p:grpSpPr>
          <a:xfrm>
            <a:off x="8511220" y="2613231"/>
            <a:ext cx="268200" cy="423720"/>
            <a:chOff x="8511220" y="2613231"/>
            <a:chExt cx="2682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1014E56-DDD3-E045-96E1-440F52AF3FDC}"/>
                    </a:ext>
                  </a:extLst>
                </p14:cNvPr>
                <p14:cNvContentPartPr/>
                <p14:nvPr/>
              </p14:nvContentPartPr>
              <p14:xfrm>
                <a:off x="8511220" y="2626551"/>
                <a:ext cx="212040" cy="382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1014E56-DDD3-E045-96E1-440F52AF3FD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03660" y="2618991"/>
                  <a:ext cx="2271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7856500-E346-8E49-AFD9-828D27840F6A}"/>
                    </a:ext>
                  </a:extLst>
                </p14:cNvPr>
                <p14:cNvContentPartPr/>
                <p14:nvPr/>
              </p14:nvContentPartPr>
              <p14:xfrm>
                <a:off x="8673220" y="2613231"/>
                <a:ext cx="106200" cy="423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7856500-E346-8E49-AFD9-828D27840F6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65660" y="2605671"/>
                  <a:ext cx="121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FF635F4-E4C3-D34C-B06E-86B871D54534}"/>
                    </a:ext>
                  </a:extLst>
                </p14:cNvPr>
                <p14:cNvContentPartPr/>
                <p14:nvPr/>
              </p14:nvContentPartPr>
              <p14:xfrm>
                <a:off x="8605540" y="2831031"/>
                <a:ext cx="161640" cy="56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FF635F4-E4C3-D34C-B06E-86B871D545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97980" y="2823471"/>
                  <a:ext cx="1767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DE636A9-4604-0243-B5EF-7256D479D890}"/>
                  </a:ext>
                </a:extLst>
              </p14:cNvPr>
              <p14:cNvContentPartPr/>
              <p14:nvPr/>
            </p14:nvContentPartPr>
            <p14:xfrm>
              <a:off x="9140140" y="2743911"/>
              <a:ext cx="19080" cy="439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DE636A9-4604-0243-B5EF-7256D479D89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132580" y="2736351"/>
                <a:ext cx="342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606E16C-8CDC-2C40-B430-7CF4CA0CE009}"/>
              </a:ext>
            </a:extLst>
          </p:cNvPr>
          <p:cNvGrpSpPr/>
          <p:nvPr/>
        </p:nvGrpSpPr>
        <p:grpSpPr>
          <a:xfrm>
            <a:off x="8990740" y="2968191"/>
            <a:ext cx="448560" cy="286920"/>
            <a:chOff x="8990740" y="2968191"/>
            <a:chExt cx="4485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3D23DFB-1C4C-2F4E-946D-9105A2CD1C4F}"/>
                    </a:ext>
                  </a:extLst>
                </p14:cNvPr>
                <p14:cNvContentPartPr/>
                <p14:nvPr/>
              </p14:nvContentPartPr>
              <p14:xfrm>
                <a:off x="8990740" y="2968191"/>
                <a:ext cx="162360" cy="68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3D23DFB-1C4C-2F4E-946D-9105A2CD1C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83180" y="2960631"/>
                  <a:ext cx="177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43B8D97-7FBE-3141-8D21-88776AF12E93}"/>
                    </a:ext>
                  </a:extLst>
                </p14:cNvPr>
                <p14:cNvContentPartPr/>
                <p14:nvPr/>
              </p14:nvContentPartPr>
              <p14:xfrm>
                <a:off x="9270820" y="3005631"/>
                <a:ext cx="168480" cy="249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43B8D97-7FBE-3141-8D21-88776AF12E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63260" y="2998071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0891459D-AF94-F341-8B0A-E5AB7889FFFA}"/>
                  </a:ext>
                </a:extLst>
              </p14:cNvPr>
              <p14:cNvContentPartPr/>
              <p14:nvPr/>
            </p14:nvContentPartPr>
            <p14:xfrm>
              <a:off x="9619300" y="2575791"/>
              <a:ext cx="93960" cy="6789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0891459D-AF94-F341-8B0A-E5AB7889FFF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1740" y="2568231"/>
                <a:ext cx="10908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8E5FCFD-8E08-2D41-866C-45418137EB17}"/>
              </a:ext>
            </a:extLst>
          </p:cNvPr>
          <p:cNvGrpSpPr/>
          <p:nvPr/>
        </p:nvGrpSpPr>
        <p:grpSpPr>
          <a:xfrm>
            <a:off x="9930700" y="2875311"/>
            <a:ext cx="205920" cy="254880"/>
            <a:chOff x="9930700" y="2875311"/>
            <a:chExt cx="20592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C6A1B47-3EE5-8745-91F8-CF35929770AF}"/>
                    </a:ext>
                  </a:extLst>
                </p14:cNvPr>
                <p14:cNvContentPartPr/>
                <p14:nvPr/>
              </p14:nvContentPartPr>
              <p14:xfrm>
                <a:off x="9930700" y="2968191"/>
                <a:ext cx="205920" cy="50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C6A1B47-3EE5-8745-91F8-CF35929770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23140" y="2960631"/>
                  <a:ext cx="22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DCE984C-21D1-BA4C-AD98-28E3E87F4491}"/>
                    </a:ext>
                  </a:extLst>
                </p14:cNvPr>
                <p14:cNvContentPartPr/>
                <p14:nvPr/>
              </p14:nvContentPartPr>
              <p14:xfrm>
                <a:off x="9999100" y="2875311"/>
                <a:ext cx="87480" cy="2548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DCE984C-21D1-BA4C-AD98-28E3E87F44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91540" y="2867751"/>
                  <a:ext cx="1026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728BB75-5607-2A4A-83AF-32087EEF9C22}"/>
              </a:ext>
            </a:extLst>
          </p:cNvPr>
          <p:cNvGrpSpPr/>
          <p:nvPr/>
        </p:nvGrpSpPr>
        <p:grpSpPr>
          <a:xfrm>
            <a:off x="10378900" y="2793951"/>
            <a:ext cx="1002600" cy="411120"/>
            <a:chOff x="10378900" y="2793951"/>
            <a:chExt cx="10026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402BE85-543A-2142-8397-E12E7EE6FB4A}"/>
                    </a:ext>
                  </a:extLst>
                </p14:cNvPr>
                <p14:cNvContentPartPr/>
                <p14:nvPr/>
              </p14:nvContentPartPr>
              <p14:xfrm>
                <a:off x="10378900" y="2793951"/>
                <a:ext cx="68760" cy="3427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402BE85-543A-2142-8397-E12E7EE6FB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71340" y="2786391"/>
                  <a:ext cx="8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C0A0375-A578-1F47-BB18-4967D7863260}"/>
                    </a:ext>
                  </a:extLst>
                </p14:cNvPr>
                <p14:cNvContentPartPr/>
                <p14:nvPr/>
              </p14:nvContentPartPr>
              <p14:xfrm>
                <a:off x="10621900" y="2893311"/>
                <a:ext cx="193320" cy="174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C0A0375-A578-1F47-BB18-4967D78632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14340" y="2885751"/>
                  <a:ext cx="20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5530CF5-BFBA-D24E-A867-B617A50EFC71}"/>
                    </a:ext>
                  </a:extLst>
                </p14:cNvPr>
                <p14:cNvContentPartPr/>
                <p14:nvPr/>
              </p14:nvContentPartPr>
              <p14:xfrm>
                <a:off x="10939420" y="3023991"/>
                <a:ext cx="149760" cy="25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5530CF5-BFBA-D24E-A867-B617A50EFC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931860" y="301679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884AB56-F3B8-C54C-A42A-A11572075505}"/>
                    </a:ext>
                  </a:extLst>
                </p14:cNvPr>
                <p14:cNvContentPartPr/>
                <p14:nvPr/>
              </p14:nvContentPartPr>
              <p14:xfrm>
                <a:off x="11231740" y="2905911"/>
                <a:ext cx="149760" cy="299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884AB56-F3B8-C54C-A42A-A115720755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24180" y="2898351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F8B196E-13E4-3244-9E8A-6A5CD3D077FE}"/>
                  </a:ext>
                </a:extLst>
              </p14:cNvPr>
              <p14:cNvContentPartPr/>
              <p14:nvPr/>
            </p14:nvContentPartPr>
            <p14:xfrm>
              <a:off x="11567980" y="2827071"/>
              <a:ext cx="167760" cy="3906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F8B196E-13E4-3244-9E8A-6A5CD3D077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560420" y="2819511"/>
                <a:ext cx="182880" cy="40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A7431CF-0CC8-504F-BC01-E50B7EA5830D}"/>
              </a:ext>
            </a:extLst>
          </p:cNvPr>
          <p:cNvGrpSpPr/>
          <p:nvPr/>
        </p:nvGrpSpPr>
        <p:grpSpPr>
          <a:xfrm>
            <a:off x="3854620" y="3578391"/>
            <a:ext cx="1270440" cy="691200"/>
            <a:chOff x="3854620" y="3578391"/>
            <a:chExt cx="127044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02DF6E8-F4BD-D843-BABB-D1D802DB7D0E}"/>
                    </a:ext>
                  </a:extLst>
                </p14:cNvPr>
                <p14:cNvContentPartPr/>
                <p14:nvPr/>
              </p14:nvContentPartPr>
              <p14:xfrm>
                <a:off x="3854620" y="3665511"/>
                <a:ext cx="330480" cy="19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02DF6E8-F4BD-D843-BABB-D1D802DB7D0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47060" y="3657951"/>
                  <a:ext cx="345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44CAEA9-07B8-E044-B3C2-1946F236B71F}"/>
                    </a:ext>
                  </a:extLst>
                </p14:cNvPr>
                <p14:cNvContentPartPr/>
                <p14:nvPr/>
              </p14:nvContentPartPr>
              <p14:xfrm>
                <a:off x="3899620" y="3809151"/>
                <a:ext cx="471960" cy="68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44CAEA9-07B8-E044-B3C2-1946F236B7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92060" y="3801591"/>
                  <a:ext cx="48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BD9A3E3-1191-FA47-90F4-EDAC3FFFC625}"/>
                    </a:ext>
                  </a:extLst>
                </p14:cNvPr>
                <p14:cNvContentPartPr/>
                <p14:nvPr/>
              </p14:nvContentPartPr>
              <p14:xfrm>
                <a:off x="4707460" y="3609351"/>
                <a:ext cx="324000" cy="3488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BD9A3E3-1191-FA47-90F4-EDAC3FFFC62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99900" y="3601791"/>
                  <a:ext cx="339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93BA6E7-D0C7-DF4F-B4B1-839720564403}"/>
                    </a:ext>
                  </a:extLst>
                </p14:cNvPr>
                <p14:cNvContentPartPr/>
                <p14:nvPr/>
              </p14:nvContentPartPr>
              <p14:xfrm>
                <a:off x="4788460" y="3634191"/>
                <a:ext cx="336600" cy="635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93BA6E7-D0C7-DF4F-B4B1-8397205644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80900" y="3626631"/>
                  <a:ext cx="3517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70A083D-47C6-354C-B990-3DE4A3539740}"/>
                    </a:ext>
                  </a:extLst>
                </p14:cNvPr>
                <p14:cNvContentPartPr/>
                <p14:nvPr/>
              </p14:nvContentPartPr>
              <p14:xfrm>
                <a:off x="4489660" y="3578391"/>
                <a:ext cx="31320" cy="6354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70A083D-47C6-354C-B990-3DE4A35397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82100" y="3570831"/>
                  <a:ext cx="4644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DA0AC63-9200-7D46-9F4E-03FC73AC84C2}"/>
              </a:ext>
            </a:extLst>
          </p:cNvPr>
          <p:cNvGrpSpPr/>
          <p:nvPr/>
        </p:nvGrpSpPr>
        <p:grpSpPr>
          <a:xfrm>
            <a:off x="5404780" y="3478671"/>
            <a:ext cx="262080" cy="762480"/>
            <a:chOff x="5404780" y="3478671"/>
            <a:chExt cx="26208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FBA7E12-54FB-9849-9FD3-B678BF4B5BC8}"/>
                    </a:ext>
                  </a:extLst>
                </p14:cNvPr>
                <p14:cNvContentPartPr/>
                <p14:nvPr/>
              </p14:nvContentPartPr>
              <p14:xfrm>
                <a:off x="5404780" y="3478671"/>
                <a:ext cx="43920" cy="224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FBA7E12-54FB-9849-9FD3-B678BF4B5BC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97220" y="347111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9A2F458-D4E9-8B40-9BF4-719FB5FA4E4C}"/>
                    </a:ext>
                  </a:extLst>
                </p14:cNvPr>
                <p14:cNvContentPartPr/>
                <p14:nvPr/>
              </p14:nvContentPartPr>
              <p14:xfrm>
                <a:off x="5610340" y="3596751"/>
                <a:ext cx="56520" cy="644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9A2F458-D4E9-8B40-9BF4-719FB5FA4E4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02780" y="3589551"/>
                  <a:ext cx="71280" cy="65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850C451-0A8E-D94D-B078-B37964DD610F}"/>
              </a:ext>
            </a:extLst>
          </p:cNvPr>
          <p:cNvGrpSpPr/>
          <p:nvPr/>
        </p:nvGrpSpPr>
        <p:grpSpPr>
          <a:xfrm>
            <a:off x="4738780" y="3086271"/>
            <a:ext cx="4513680" cy="698040"/>
            <a:chOff x="4738780" y="3086271"/>
            <a:chExt cx="451368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5E9B1EC-4926-0C42-AB75-DCB2403EDCDA}"/>
                    </a:ext>
                  </a:extLst>
                </p14:cNvPr>
                <p14:cNvContentPartPr/>
                <p14:nvPr/>
              </p14:nvContentPartPr>
              <p14:xfrm>
                <a:off x="4738780" y="3086271"/>
                <a:ext cx="4513680" cy="330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5E9B1EC-4926-0C42-AB75-DCB2403EDCD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28700" y="3076191"/>
                  <a:ext cx="45342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A825056-1B1C-F746-9E2F-2C586D969D4D}"/>
                    </a:ext>
                  </a:extLst>
                </p14:cNvPr>
                <p14:cNvContentPartPr/>
                <p14:nvPr/>
              </p14:nvContentPartPr>
              <p14:xfrm>
                <a:off x="5871700" y="3422511"/>
                <a:ext cx="392400" cy="3178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A825056-1B1C-F746-9E2F-2C586D969D4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61620" y="3412431"/>
                  <a:ext cx="4129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7D29C3C-0F2F-7D4E-B726-90ED79CB0BC9}"/>
                    </a:ext>
                  </a:extLst>
                </p14:cNvPr>
                <p14:cNvContentPartPr/>
                <p14:nvPr/>
              </p14:nvContentPartPr>
              <p14:xfrm>
                <a:off x="5765860" y="3559671"/>
                <a:ext cx="492120" cy="224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7D29C3C-0F2F-7D4E-B726-90ED79CB0B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58300" y="3552111"/>
                  <a:ext cx="5072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F45300A-ECE2-2F44-A39D-03C6D633FBD3}"/>
              </a:ext>
            </a:extLst>
          </p:cNvPr>
          <p:cNvGrpSpPr/>
          <p:nvPr/>
        </p:nvGrpSpPr>
        <p:grpSpPr>
          <a:xfrm>
            <a:off x="6407020" y="3818151"/>
            <a:ext cx="411120" cy="426600"/>
            <a:chOff x="6407020" y="3818151"/>
            <a:chExt cx="411120" cy="42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5EAD752-CD79-C14B-8055-124ADD95EB0E}"/>
                    </a:ext>
                  </a:extLst>
                </p14:cNvPr>
                <p14:cNvContentPartPr/>
                <p14:nvPr/>
              </p14:nvContentPartPr>
              <p14:xfrm>
                <a:off x="6593860" y="4082391"/>
                <a:ext cx="6480" cy="25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5EAD752-CD79-C14B-8055-124ADD95EB0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6300" y="40748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208F536-DF95-BD4F-8D32-396F34C9D90E}"/>
                    </a:ext>
                  </a:extLst>
                </p14:cNvPr>
                <p14:cNvContentPartPr/>
                <p14:nvPr/>
              </p14:nvContentPartPr>
              <p14:xfrm>
                <a:off x="6407020" y="3957831"/>
                <a:ext cx="411120" cy="50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208F536-DF95-BD4F-8D32-396F34C9D90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99460" y="3950631"/>
                  <a:ext cx="426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B039F61-9B54-6A48-82F3-37BF7E18219D}"/>
                    </a:ext>
                  </a:extLst>
                </p14:cNvPr>
                <p14:cNvContentPartPr/>
                <p14:nvPr/>
              </p14:nvContentPartPr>
              <p14:xfrm>
                <a:off x="6618700" y="3818151"/>
                <a:ext cx="25200" cy="426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B039F61-9B54-6A48-82F3-37BF7E18219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11140" y="3810591"/>
                  <a:ext cx="40320" cy="4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C7EAABEA-83BA-9D4A-AE0D-3CAB6CB09E62}"/>
                  </a:ext>
                </a:extLst>
              </p14:cNvPr>
              <p14:cNvContentPartPr/>
              <p14:nvPr/>
            </p14:nvContentPartPr>
            <p14:xfrm>
              <a:off x="7204060" y="3836151"/>
              <a:ext cx="43920" cy="3398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C7EAABEA-83BA-9D4A-AE0D-3CAB6CB09E6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196500" y="3828591"/>
                <a:ext cx="59040" cy="35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2734CC39-4E95-FF49-986E-F79DC386FEF1}"/>
              </a:ext>
            </a:extLst>
          </p:cNvPr>
          <p:cNvGrpSpPr/>
          <p:nvPr/>
        </p:nvGrpSpPr>
        <p:grpSpPr>
          <a:xfrm>
            <a:off x="7540300" y="3752631"/>
            <a:ext cx="1475640" cy="560520"/>
            <a:chOff x="7540300" y="3752631"/>
            <a:chExt cx="14756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8D1C09A-7BDE-514F-BD60-7A64D88997E3}"/>
                    </a:ext>
                  </a:extLst>
                </p14:cNvPr>
                <p14:cNvContentPartPr/>
                <p14:nvPr/>
              </p14:nvContentPartPr>
              <p14:xfrm>
                <a:off x="7540300" y="3833631"/>
                <a:ext cx="230760" cy="342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8D1C09A-7BDE-514F-BD60-7A64D88997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32740" y="3826071"/>
                  <a:ext cx="245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53DB836-1020-D24A-BA0A-2E4CF454D7F0}"/>
                    </a:ext>
                  </a:extLst>
                </p14:cNvPr>
                <p14:cNvContentPartPr/>
                <p14:nvPr/>
              </p14:nvContentPartPr>
              <p14:xfrm>
                <a:off x="7558660" y="3902031"/>
                <a:ext cx="293040" cy="236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53DB836-1020-D24A-BA0A-2E4CF454D7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51100" y="3894471"/>
                  <a:ext cx="308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FA1575-6474-3D40-A8C9-837CECFEE627}"/>
                    </a:ext>
                  </a:extLst>
                </p14:cNvPr>
                <p14:cNvContentPartPr/>
                <p14:nvPr/>
              </p14:nvContentPartPr>
              <p14:xfrm>
                <a:off x="7969780" y="4013991"/>
                <a:ext cx="28044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FA1575-6474-3D40-A8C9-837CECFEE6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62220" y="4006431"/>
                  <a:ext cx="295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4020F02-1DDF-7040-9DB2-47E90B2849A0}"/>
                    </a:ext>
                  </a:extLst>
                </p14:cNvPr>
                <p14:cNvContentPartPr/>
                <p14:nvPr/>
              </p14:nvContentPartPr>
              <p14:xfrm>
                <a:off x="8417980" y="3926871"/>
                <a:ext cx="168480" cy="286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4020F02-1DDF-7040-9DB2-47E90B2849A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10420" y="3919311"/>
                  <a:ext cx="183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875134A-95A0-7B48-B081-0FB64E23C4F4}"/>
                    </a:ext>
                  </a:extLst>
                </p14:cNvPr>
                <p14:cNvContentPartPr/>
                <p14:nvPr/>
              </p14:nvContentPartPr>
              <p14:xfrm>
                <a:off x="8417980" y="3920751"/>
                <a:ext cx="230760" cy="243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875134A-95A0-7B48-B081-0FB64E23C4F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10420" y="3913191"/>
                  <a:ext cx="24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5F91B2B-9A3B-3F48-B57D-C8494263C8B5}"/>
                    </a:ext>
                  </a:extLst>
                </p14:cNvPr>
                <p14:cNvContentPartPr/>
                <p14:nvPr/>
              </p14:nvContentPartPr>
              <p14:xfrm>
                <a:off x="8754220" y="3752631"/>
                <a:ext cx="56520" cy="162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5F91B2B-9A3B-3F48-B57D-C8494263C8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6660" y="374507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9EC6565-D815-A14C-970F-BF0B2B8D685F}"/>
                    </a:ext>
                  </a:extLst>
                </p14:cNvPr>
                <p14:cNvContentPartPr/>
                <p14:nvPr/>
              </p14:nvContentPartPr>
              <p14:xfrm>
                <a:off x="8990740" y="3808431"/>
                <a:ext cx="25200" cy="5047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9EC6565-D815-A14C-970F-BF0B2B8D68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83180" y="3800871"/>
                  <a:ext cx="4032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0CC79E10-87C3-7F48-AAB1-115C2C4BEBA4}"/>
              </a:ext>
            </a:extLst>
          </p:cNvPr>
          <p:cNvGrpSpPr/>
          <p:nvPr/>
        </p:nvGrpSpPr>
        <p:grpSpPr>
          <a:xfrm>
            <a:off x="9199540" y="2588391"/>
            <a:ext cx="2599200" cy="1753560"/>
            <a:chOff x="9199540" y="2588391"/>
            <a:chExt cx="2599200" cy="17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1AF7908-E5C0-3944-B078-5010E41A6239}"/>
                    </a:ext>
                  </a:extLst>
                </p14:cNvPr>
                <p14:cNvContentPartPr/>
                <p14:nvPr/>
              </p14:nvContentPartPr>
              <p14:xfrm>
                <a:off x="10422460" y="2588391"/>
                <a:ext cx="1376280" cy="8348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1AF7908-E5C0-3944-B078-5010E41A62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12380" y="2578311"/>
                  <a:ext cx="1396440" cy="85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C347222-8B19-DA4B-9997-5C08938B019E}"/>
                    </a:ext>
                  </a:extLst>
                </p14:cNvPr>
                <p14:cNvContentPartPr/>
                <p14:nvPr/>
              </p14:nvContentPartPr>
              <p14:xfrm>
                <a:off x="9392500" y="3504231"/>
                <a:ext cx="1304280" cy="6346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C347222-8B19-DA4B-9997-5C08938B01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82420" y="3494151"/>
                  <a:ext cx="132444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9B32B50-F415-1743-A00F-EF9D72CB2466}"/>
                    </a:ext>
                  </a:extLst>
                </p14:cNvPr>
                <p14:cNvContentPartPr/>
                <p14:nvPr/>
              </p14:nvContentPartPr>
              <p14:xfrm>
                <a:off x="9199540" y="4001391"/>
                <a:ext cx="450000" cy="3405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9B32B50-F415-1743-A00F-EF9D72CB24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91980" y="3994191"/>
                  <a:ext cx="4651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2DC716CB-595D-3348-BCC8-147F905E7262}"/>
              </a:ext>
            </a:extLst>
          </p:cNvPr>
          <p:cNvGrpSpPr/>
          <p:nvPr/>
        </p:nvGrpSpPr>
        <p:grpSpPr>
          <a:xfrm>
            <a:off x="3854620" y="4767471"/>
            <a:ext cx="486000" cy="192960"/>
            <a:chOff x="3854620" y="4767471"/>
            <a:chExt cx="48600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B394A49-A8DF-1143-AC2D-C3253BFF21CE}"/>
                    </a:ext>
                  </a:extLst>
                </p14:cNvPr>
                <p14:cNvContentPartPr/>
                <p14:nvPr/>
              </p14:nvContentPartPr>
              <p14:xfrm>
                <a:off x="3854620" y="4767471"/>
                <a:ext cx="324000" cy="93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B394A49-A8DF-1143-AC2D-C3253BFF21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47060" y="4759911"/>
                  <a:ext cx="33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5049E9F-137F-B64A-9E70-048B90DA1BA7}"/>
                    </a:ext>
                  </a:extLst>
                </p14:cNvPr>
                <p14:cNvContentPartPr/>
                <p14:nvPr/>
              </p14:nvContentPartPr>
              <p14:xfrm>
                <a:off x="3885940" y="4929111"/>
                <a:ext cx="454680" cy="31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5049E9F-137F-B64A-9E70-048B90DA1BA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78380" y="4921551"/>
                  <a:ext cx="4698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072084FC-378F-904D-BEF3-14B3AE8346DB}"/>
                  </a:ext>
                </a:extLst>
              </p14:cNvPr>
              <p14:cNvContentPartPr/>
              <p14:nvPr/>
            </p14:nvContentPartPr>
            <p14:xfrm>
              <a:off x="4732300" y="4698711"/>
              <a:ext cx="56520" cy="4176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072084FC-378F-904D-BEF3-14B3AE8346D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24740" y="4691151"/>
                <a:ext cx="7128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3E79DF1-82A4-3946-B5B8-0C86D3FA5BAA}"/>
              </a:ext>
            </a:extLst>
          </p:cNvPr>
          <p:cNvGrpSpPr/>
          <p:nvPr/>
        </p:nvGrpSpPr>
        <p:grpSpPr>
          <a:xfrm>
            <a:off x="5081140" y="4687191"/>
            <a:ext cx="585360" cy="497520"/>
            <a:chOff x="5081140" y="4687191"/>
            <a:chExt cx="58536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A597124-8FC7-DD4D-86B0-2E044688F046}"/>
                    </a:ext>
                  </a:extLst>
                </p14:cNvPr>
                <p14:cNvContentPartPr/>
                <p14:nvPr/>
              </p14:nvContentPartPr>
              <p14:xfrm>
                <a:off x="5081140" y="4742271"/>
                <a:ext cx="249480" cy="286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A597124-8FC7-DD4D-86B0-2E044688F04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73580" y="4734711"/>
                  <a:ext cx="264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9A5F5D0-F43F-CD40-A173-23BDA1D14A90}"/>
                    </a:ext>
                  </a:extLst>
                </p14:cNvPr>
                <p14:cNvContentPartPr/>
                <p14:nvPr/>
              </p14:nvContentPartPr>
              <p14:xfrm>
                <a:off x="5199220" y="4785831"/>
                <a:ext cx="249480" cy="398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9A5F5D0-F43F-CD40-A173-23BDA1D14A9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91660" y="4778271"/>
                  <a:ext cx="264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B3E4304-7C40-9449-921B-5E6469BF1A97}"/>
                    </a:ext>
                  </a:extLst>
                </p14:cNvPr>
                <p14:cNvContentPartPr/>
                <p14:nvPr/>
              </p14:nvContentPartPr>
              <p14:xfrm>
                <a:off x="5635180" y="4687191"/>
                <a:ext cx="31320" cy="261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B3E4304-7C40-9449-921B-5E6469BF1A9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27620" y="4679631"/>
                  <a:ext cx="4644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08FDF105-393A-5448-8CB9-72E79980A955}"/>
                  </a:ext>
                </a:extLst>
              </p14:cNvPr>
              <p14:cNvContentPartPr/>
              <p14:nvPr/>
            </p14:nvContentPartPr>
            <p14:xfrm>
              <a:off x="5964940" y="4861431"/>
              <a:ext cx="274320" cy="2728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08FDF105-393A-5448-8CB9-72E79980A95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957380" y="4853871"/>
                <a:ext cx="28944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3FA90C7-449A-774A-9E09-65D9E81A1C44}"/>
              </a:ext>
            </a:extLst>
          </p:cNvPr>
          <p:cNvGrpSpPr/>
          <p:nvPr/>
        </p:nvGrpSpPr>
        <p:grpSpPr>
          <a:xfrm>
            <a:off x="6556420" y="4736151"/>
            <a:ext cx="2054880" cy="759960"/>
            <a:chOff x="6556420" y="4736151"/>
            <a:chExt cx="205488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B232D3E-4B4F-3D4B-924B-37E83315FCBE}"/>
                    </a:ext>
                  </a:extLst>
                </p14:cNvPr>
                <p14:cNvContentPartPr/>
                <p14:nvPr/>
              </p14:nvContentPartPr>
              <p14:xfrm>
                <a:off x="6556420" y="4767471"/>
                <a:ext cx="149760" cy="361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B232D3E-4B4F-3D4B-924B-37E83315FC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48860" y="4759911"/>
                  <a:ext cx="164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B5E72D0-29D5-4E42-BBFE-5E81D4D5F649}"/>
                    </a:ext>
                  </a:extLst>
                </p14:cNvPr>
                <p14:cNvContentPartPr/>
                <p14:nvPr/>
              </p14:nvContentPartPr>
              <p14:xfrm>
                <a:off x="6861700" y="4873311"/>
                <a:ext cx="255600" cy="336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B5E72D0-29D5-4E42-BBFE-5E81D4D5F64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54140" y="486575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BBD44C2-2752-9E42-B9A8-6DFC5D5D1A0A}"/>
                    </a:ext>
                  </a:extLst>
                </p14:cNvPr>
                <p14:cNvContentPartPr/>
                <p14:nvPr/>
              </p14:nvContentPartPr>
              <p14:xfrm>
                <a:off x="6942340" y="4916871"/>
                <a:ext cx="218160" cy="2246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BBD44C2-2752-9E42-B9A8-6DFC5D5D1A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34780" y="4909311"/>
                  <a:ext cx="233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1B3A9F7-78B5-694E-9755-304FABE7A409}"/>
                    </a:ext>
                  </a:extLst>
                </p14:cNvPr>
                <p14:cNvContentPartPr/>
                <p14:nvPr/>
              </p14:nvContentPartPr>
              <p14:xfrm>
                <a:off x="7334740" y="5084631"/>
                <a:ext cx="162360" cy="19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1B3A9F7-78B5-694E-9755-304FABE7A40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27180" y="507743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D70FE13-B539-6645-9D4D-BB75E000B06C}"/>
                    </a:ext>
                  </a:extLst>
                </p14:cNvPr>
                <p14:cNvContentPartPr/>
                <p14:nvPr/>
              </p14:nvContentPartPr>
              <p14:xfrm>
                <a:off x="7683220" y="4978791"/>
                <a:ext cx="199440" cy="293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D70FE13-B539-6645-9D4D-BB75E000B06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75660" y="4971591"/>
                  <a:ext cx="214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63C7C1E-73F0-9C4B-A0F1-FBFE652EE3BB}"/>
                    </a:ext>
                  </a:extLst>
                </p14:cNvPr>
                <p14:cNvContentPartPr/>
                <p14:nvPr/>
              </p14:nvContentPartPr>
              <p14:xfrm>
                <a:off x="7652260" y="4997511"/>
                <a:ext cx="311760" cy="230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63C7C1E-73F0-9C4B-A0F1-FBFE652EE3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44700" y="4989951"/>
                  <a:ext cx="32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F5FA5F4-F24E-C543-B585-7D1FF75AB365}"/>
                    </a:ext>
                  </a:extLst>
                </p14:cNvPr>
                <p14:cNvContentPartPr/>
                <p14:nvPr/>
              </p14:nvContentPartPr>
              <p14:xfrm>
                <a:off x="8069140" y="4904271"/>
                <a:ext cx="87480" cy="137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F5FA5F4-F24E-C543-B585-7D1FF75AB3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61940" y="4896711"/>
                  <a:ext cx="10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587D93D-9392-4A40-81F4-452BFECDCF25}"/>
                    </a:ext>
                  </a:extLst>
                </p14:cNvPr>
                <p14:cNvContentPartPr/>
                <p14:nvPr/>
              </p14:nvContentPartPr>
              <p14:xfrm>
                <a:off x="8218540" y="5041071"/>
                <a:ext cx="118800" cy="274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587D93D-9392-4A40-81F4-452BFECDCF2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11340" y="5033511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2BCBFDB-3C10-E741-AD3E-E1DBCFD0D862}"/>
                    </a:ext>
                  </a:extLst>
                </p14:cNvPr>
                <p14:cNvContentPartPr/>
                <p14:nvPr/>
              </p14:nvContentPartPr>
              <p14:xfrm>
                <a:off x="8552260" y="4736151"/>
                <a:ext cx="59040" cy="7599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2BCBFDB-3C10-E741-AD3E-E1DBCFD0D8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44700" y="4728591"/>
                  <a:ext cx="74160" cy="77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0D356996-DD2C-A84B-887E-4762E86D8284}"/>
              </a:ext>
            </a:extLst>
          </p:cNvPr>
          <p:cNvGrpSpPr/>
          <p:nvPr/>
        </p:nvGrpSpPr>
        <p:grpSpPr>
          <a:xfrm>
            <a:off x="1526140" y="5588991"/>
            <a:ext cx="535320" cy="784440"/>
            <a:chOff x="1526140" y="5588991"/>
            <a:chExt cx="53532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34BB980-ACDC-2B4E-B4D3-9A88AFF49C7A}"/>
                    </a:ext>
                  </a:extLst>
                </p14:cNvPr>
                <p14:cNvContentPartPr/>
                <p14:nvPr/>
              </p14:nvContentPartPr>
              <p14:xfrm>
                <a:off x="1657180" y="5588991"/>
                <a:ext cx="143640" cy="268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34BB980-ACDC-2B4E-B4D3-9A88AFF49C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49620" y="5581431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FE3F840-485C-5D4E-8BB9-D7290D791A53}"/>
                    </a:ext>
                  </a:extLst>
                </p14:cNvPr>
                <p14:cNvContentPartPr/>
                <p14:nvPr/>
              </p14:nvContentPartPr>
              <p14:xfrm>
                <a:off x="1526140" y="5887791"/>
                <a:ext cx="87480" cy="1123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FE3F840-485C-5D4E-8BB9-D7290D791A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18940" y="588023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771FAD3-D9D1-7045-AA18-A74AA0C6F989}"/>
                    </a:ext>
                  </a:extLst>
                </p14:cNvPr>
                <p14:cNvContentPartPr/>
                <p14:nvPr/>
              </p14:nvContentPartPr>
              <p14:xfrm>
                <a:off x="1644580" y="5801391"/>
                <a:ext cx="416880" cy="149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771FAD3-D9D1-7045-AA18-A74AA0C6F98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37020" y="5793831"/>
                  <a:ext cx="432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A338889-098A-AD4B-AFFD-703DAF008473}"/>
                    </a:ext>
                  </a:extLst>
                </p14:cNvPr>
                <p14:cNvContentPartPr/>
                <p14:nvPr/>
              </p14:nvContentPartPr>
              <p14:xfrm>
                <a:off x="1781380" y="5859351"/>
                <a:ext cx="131400" cy="514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A338889-098A-AD4B-AFFD-703DAF00847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774180" y="5852151"/>
                  <a:ext cx="14616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BB058799-3B2A-D34F-A035-C480AF900E1B}"/>
              </a:ext>
            </a:extLst>
          </p:cNvPr>
          <p:cNvGrpSpPr/>
          <p:nvPr/>
        </p:nvGrpSpPr>
        <p:grpSpPr>
          <a:xfrm>
            <a:off x="2591020" y="5570271"/>
            <a:ext cx="946440" cy="598320"/>
            <a:chOff x="2591020" y="5570271"/>
            <a:chExt cx="94644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A253E68-6A38-784A-99A3-C049F2863011}"/>
                    </a:ext>
                  </a:extLst>
                </p14:cNvPr>
                <p14:cNvContentPartPr/>
                <p14:nvPr/>
              </p14:nvContentPartPr>
              <p14:xfrm>
                <a:off x="2591020" y="5707431"/>
                <a:ext cx="180720" cy="205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A253E68-6A38-784A-99A3-C049F286301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583460" y="5699871"/>
                  <a:ext cx="195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AFA3F27-C603-D242-AEA7-96B2EEAF3EBD}"/>
                    </a:ext>
                  </a:extLst>
                </p14:cNvPr>
                <p14:cNvContentPartPr/>
                <p14:nvPr/>
              </p14:nvContentPartPr>
              <p14:xfrm>
                <a:off x="2752660" y="5682591"/>
                <a:ext cx="193320" cy="486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AFA3F27-C603-D242-AEA7-96B2EEAF3E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45100" y="5675031"/>
                  <a:ext cx="208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6F6C436-D089-544D-A612-1C0CF939BB7C}"/>
                    </a:ext>
                  </a:extLst>
                </p14:cNvPr>
                <p14:cNvContentPartPr/>
                <p14:nvPr/>
              </p14:nvContentPartPr>
              <p14:xfrm>
                <a:off x="3188620" y="5570271"/>
                <a:ext cx="31320" cy="143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6F6C436-D089-544D-A612-1C0CF939BB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81060" y="5562711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47307ED-C5DC-1640-95B8-EBAA06FD7397}"/>
                    </a:ext>
                  </a:extLst>
                </p14:cNvPr>
                <p14:cNvContentPartPr/>
                <p14:nvPr/>
              </p14:nvContentPartPr>
              <p14:xfrm>
                <a:off x="3344140" y="5794551"/>
                <a:ext cx="193320" cy="2617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47307ED-C5DC-1640-95B8-EBAA06FD739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36580" y="5786991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0EC206FC-6FD3-0A40-A200-45E72A8E2213}"/>
              </a:ext>
            </a:extLst>
          </p:cNvPr>
          <p:cNvGrpSpPr/>
          <p:nvPr/>
        </p:nvGrpSpPr>
        <p:grpSpPr>
          <a:xfrm>
            <a:off x="3911500" y="5622831"/>
            <a:ext cx="1568160" cy="438840"/>
            <a:chOff x="3911500" y="5622831"/>
            <a:chExt cx="156816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91654C3-B4CA-D243-ACE5-1D209DD5809A}"/>
                    </a:ext>
                  </a:extLst>
                </p14:cNvPr>
                <p14:cNvContentPartPr/>
                <p14:nvPr/>
              </p14:nvContentPartPr>
              <p14:xfrm>
                <a:off x="3911500" y="5645151"/>
                <a:ext cx="105480" cy="386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91654C3-B4CA-D243-ACE5-1D209DD5809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903940" y="5637591"/>
                  <a:ext cx="120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FAD94E5-608A-3D4E-A03B-A6C18047FB18}"/>
                    </a:ext>
                  </a:extLst>
                </p14:cNvPr>
                <p14:cNvContentPartPr/>
                <p14:nvPr/>
              </p14:nvContentPartPr>
              <p14:xfrm>
                <a:off x="4184740" y="5726151"/>
                <a:ext cx="193320" cy="317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FAD94E5-608A-3D4E-A03B-A6C18047FB1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77180" y="571859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910C108-61BB-5449-85BD-8EF72F0B0D93}"/>
                    </a:ext>
                  </a:extLst>
                </p14:cNvPr>
                <p14:cNvContentPartPr/>
                <p14:nvPr/>
              </p14:nvContentPartPr>
              <p14:xfrm>
                <a:off x="4228300" y="5794551"/>
                <a:ext cx="199440" cy="212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910C108-61BB-5449-85BD-8EF72F0B0D9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20740" y="5786991"/>
                  <a:ext cx="214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4D2BB14-78ED-FD4A-B3B2-28281DEE6C8B}"/>
                    </a:ext>
                  </a:extLst>
                </p14:cNvPr>
                <p14:cNvContentPartPr/>
                <p14:nvPr/>
              </p14:nvContentPartPr>
              <p14:xfrm>
                <a:off x="4589380" y="5931351"/>
                <a:ext cx="243000" cy="37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4D2BB14-78ED-FD4A-B3B2-28281DEE6C8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81820" y="592379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03229EB-EEE2-8D4E-B134-9D89ECF983D2}"/>
                    </a:ext>
                  </a:extLst>
                </p14:cNvPr>
                <p14:cNvContentPartPr/>
                <p14:nvPr/>
              </p14:nvContentPartPr>
              <p14:xfrm>
                <a:off x="4906900" y="5806791"/>
                <a:ext cx="168480" cy="2548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03229EB-EEE2-8D4E-B134-9D89ECF983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99340" y="5799591"/>
                  <a:ext cx="183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BF1FBBB-F803-844C-84D0-29672F2A61E9}"/>
                    </a:ext>
                  </a:extLst>
                </p14:cNvPr>
                <p14:cNvContentPartPr/>
                <p14:nvPr/>
              </p14:nvContentPartPr>
              <p14:xfrm>
                <a:off x="4881700" y="5800671"/>
                <a:ext cx="218160" cy="174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BF1FBBB-F803-844C-84D0-29672F2A61E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74140" y="5793111"/>
                  <a:ext cx="23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BDA33EE-0609-CD44-A431-71956E4C6876}"/>
                    </a:ext>
                  </a:extLst>
                </p14:cNvPr>
                <p14:cNvContentPartPr/>
                <p14:nvPr/>
              </p14:nvContentPartPr>
              <p14:xfrm>
                <a:off x="5224420" y="5622831"/>
                <a:ext cx="93600" cy="1407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BDA33EE-0609-CD44-A431-71956E4C687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16860" y="5615271"/>
                  <a:ext cx="108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2A78589-CD23-BA42-BF29-DC9AFBDF9802}"/>
                    </a:ext>
                  </a:extLst>
                </p14:cNvPr>
                <p14:cNvContentPartPr/>
                <p14:nvPr/>
              </p14:nvContentPartPr>
              <p14:xfrm>
                <a:off x="5410900" y="5781951"/>
                <a:ext cx="68760" cy="2181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2A78589-CD23-BA42-BF29-DC9AFBDF98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03340" y="577439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42559F5A-D6BA-9345-9841-5AAF350217D8}"/>
              </a:ext>
            </a:extLst>
          </p:cNvPr>
          <p:cNvGrpSpPr/>
          <p:nvPr/>
        </p:nvGrpSpPr>
        <p:grpSpPr>
          <a:xfrm>
            <a:off x="5828860" y="5446431"/>
            <a:ext cx="1375560" cy="615960"/>
            <a:chOff x="5828860" y="5446431"/>
            <a:chExt cx="137556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AA89F52-2F74-8B4E-951B-EF4D8341E36A}"/>
                    </a:ext>
                  </a:extLst>
                </p14:cNvPr>
                <p14:cNvContentPartPr/>
                <p14:nvPr/>
              </p14:nvContentPartPr>
              <p14:xfrm>
                <a:off x="5828860" y="5446431"/>
                <a:ext cx="827640" cy="615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AA89F52-2F74-8B4E-951B-EF4D8341E36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21300" y="5438871"/>
                  <a:ext cx="8427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7CE1017-0907-CC4B-A9D1-0CF50F243D3B}"/>
                    </a:ext>
                  </a:extLst>
                </p14:cNvPr>
                <p14:cNvContentPartPr/>
                <p14:nvPr/>
              </p14:nvContentPartPr>
              <p14:xfrm>
                <a:off x="6183100" y="5819391"/>
                <a:ext cx="37800" cy="31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7CE1017-0907-CC4B-A9D1-0CF50F243D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75540" y="581183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DB37099-C94B-B04F-B5A7-9DDBF95F59C0}"/>
                    </a:ext>
                  </a:extLst>
                </p14:cNvPr>
                <p14:cNvContentPartPr/>
                <p14:nvPr/>
              </p14:nvContentPartPr>
              <p14:xfrm>
                <a:off x="6892660" y="5452191"/>
                <a:ext cx="187200" cy="62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DB37099-C94B-B04F-B5A7-9DDBF95F59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85100" y="544463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25E0650-016F-E040-ADDD-8B2A59CB4973}"/>
                    </a:ext>
                  </a:extLst>
                </p14:cNvPr>
                <p14:cNvContentPartPr/>
                <p14:nvPr/>
              </p14:nvContentPartPr>
              <p14:xfrm>
                <a:off x="6786820" y="5564151"/>
                <a:ext cx="386280" cy="4798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25E0650-016F-E040-ADDD-8B2A59CB49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79260" y="5556591"/>
                  <a:ext cx="401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B8355F12-9328-6E4E-86E7-80B7A4CD4E3B}"/>
                    </a:ext>
                  </a:extLst>
                </p14:cNvPr>
                <p14:cNvContentPartPr/>
                <p14:nvPr/>
              </p14:nvContentPartPr>
              <p14:xfrm>
                <a:off x="6911380" y="5620311"/>
                <a:ext cx="293040" cy="4298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B8355F12-9328-6E4E-86E7-80B7A4CD4E3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03820" y="5612751"/>
                  <a:ext cx="30816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3EE966DD-413E-BF46-A72F-015E6978BAD2}"/>
              </a:ext>
            </a:extLst>
          </p:cNvPr>
          <p:cNvGrpSpPr/>
          <p:nvPr/>
        </p:nvGrpSpPr>
        <p:grpSpPr>
          <a:xfrm>
            <a:off x="7527700" y="5427351"/>
            <a:ext cx="616680" cy="828360"/>
            <a:chOff x="7527700" y="5427351"/>
            <a:chExt cx="61668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80528E0-2199-6B4D-A5F5-AF0BE699E0C8}"/>
                    </a:ext>
                  </a:extLst>
                </p14:cNvPr>
                <p14:cNvContentPartPr/>
                <p14:nvPr/>
              </p14:nvContentPartPr>
              <p14:xfrm>
                <a:off x="7720660" y="5427351"/>
                <a:ext cx="50040" cy="93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80528E0-2199-6B4D-A5F5-AF0BE699E0C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13100" y="54197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BAD2932-081D-E74A-A665-A94FD6350EEA}"/>
                    </a:ext>
                  </a:extLst>
                </p14:cNvPr>
                <p14:cNvContentPartPr/>
                <p14:nvPr/>
              </p14:nvContentPartPr>
              <p14:xfrm>
                <a:off x="7696540" y="5501871"/>
                <a:ext cx="192600" cy="380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BAD2932-081D-E74A-A665-A94FD6350E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88980" y="5494311"/>
                  <a:ext cx="207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34CEA09-F4F5-6F47-A22D-35941DC7BD92}"/>
                    </a:ext>
                  </a:extLst>
                </p14:cNvPr>
                <p14:cNvContentPartPr/>
                <p14:nvPr/>
              </p14:nvContentPartPr>
              <p14:xfrm>
                <a:off x="7571260" y="5956191"/>
                <a:ext cx="75240" cy="50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34CEA09-F4F5-6F47-A22D-35941DC7BD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63700" y="594899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6879506-F50B-C543-A5CD-8D4D81E9B293}"/>
                    </a:ext>
                  </a:extLst>
                </p14:cNvPr>
                <p14:cNvContentPartPr/>
                <p14:nvPr/>
              </p14:nvContentPartPr>
              <p14:xfrm>
                <a:off x="7527700" y="5919111"/>
                <a:ext cx="485280" cy="255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6879506-F50B-C543-A5CD-8D4D81E9B29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0140" y="5911551"/>
                  <a:ext cx="500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61BB444-8CD2-AA42-B5F8-FF5569624226}"/>
                    </a:ext>
                  </a:extLst>
                </p14:cNvPr>
                <p14:cNvContentPartPr/>
                <p14:nvPr/>
              </p14:nvContentPartPr>
              <p14:xfrm>
                <a:off x="8094340" y="6236631"/>
                <a:ext cx="50040" cy="190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61BB444-8CD2-AA42-B5F8-FF556962422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86780" y="622907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0FF6DD2F-558D-9641-939B-5A12E06887D0}"/>
              </a:ext>
            </a:extLst>
          </p:cNvPr>
          <p:cNvGrpSpPr/>
          <p:nvPr/>
        </p:nvGrpSpPr>
        <p:grpSpPr>
          <a:xfrm>
            <a:off x="8922340" y="5003991"/>
            <a:ext cx="1656360" cy="379800"/>
            <a:chOff x="8922340" y="5003991"/>
            <a:chExt cx="16563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0F26A72-3CB9-A84F-A4F6-053A59D62527}"/>
                    </a:ext>
                  </a:extLst>
                </p14:cNvPr>
                <p14:cNvContentPartPr/>
                <p14:nvPr/>
              </p14:nvContentPartPr>
              <p14:xfrm>
                <a:off x="8990740" y="5053671"/>
                <a:ext cx="230760" cy="1994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0F26A72-3CB9-A84F-A4F6-053A59D625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83180" y="5046111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7C7397F9-766F-824B-8853-1B622FA26D15}"/>
                    </a:ext>
                  </a:extLst>
                </p14:cNvPr>
                <p14:cNvContentPartPr/>
                <p14:nvPr/>
              </p14:nvContentPartPr>
              <p14:xfrm>
                <a:off x="8922340" y="5271471"/>
                <a:ext cx="268200" cy="1123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7C7397F9-766F-824B-8853-1B622FA26D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14780" y="5263911"/>
                  <a:ext cx="28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BDA72EF-BA25-CD47-BBDF-B00C161F8966}"/>
                    </a:ext>
                  </a:extLst>
                </p14:cNvPr>
                <p14:cNvContentPartPr/>
                <p14:nvPr/>
              </p14:nvContentPartPr>
              <p14:xfrm>
                <a:off x="9420220" y="5097231"/>
                <a:ext cx="218160" cy="212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BDA72EF-BA25-CD47-BBDF-B00C161F89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2660" y="508967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45453DA-CEBC-7349-A160-1283DA06DDCB}"/>
                    </a:ext>
                  </a:extLst>
                </p14:cNvPr>
                <p14:cNvContentPartPr/>
                <p14:nvPr/>
              </p14:nvContentPartPr>
              <p14:xfrm>
                <a:off x="9837460" y="5038551"/>
                <a:ext cx="87480" cy="264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45453DA-CEBC-7349-A160-1283DA06DDC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29900" y="5030991"/>
                  <a:ext cx="102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5CF18B1-B960-CB45-804A-061D6894048D}"/>
                    </a:ext>
                  </a:extLst>
                </p14:cNvPr>
                <p14:cNvContentPartPr/>
                <p14:nvPr/>
              </p14:nvContentPartPr>
              <p14:xfrm>
                <a:off x="10167220" y="5003991"/>
                <a:ext cx="155880" cy="330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5CF18B1-B960-CB45-804A-061D6894048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59660" y="4996431"/>
                  <a:ext cx="171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6298F4A-8252-1D42-A0F3-C83AAD952652}"/>
                    </a:ext>
                  </a:extLst>
                </p14:cNvPr>
                <p14:cNvContentPartPr/>
                <p14:nvPr/>
              </p14:nvContentPartPr>
              <p14:xfrm>
                <a:off x="10242100" y="5196951"/>
                <a:ext cx="124920" cy="4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6298F4A-8252-1D42-A0F3-C83AAD95265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34540" y="518939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74B4CC1-7F1E-5040-872F-15E8FBC95E52}"/>
                    </a:ext>
                  </a:extLst>
                </p14:cNvPr>
                <p14:cNvContentPartPr/>
                <p14:nvPr/>
              </p14:nvContentPartPr>
              <p14:xfrm>
                <a:off x="10522180" y="5128551"/>
                <a:ext cx="56520" cy="243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74B4CC1-7F1E-5040-872F-15E8FBC95E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514620" y="5120991"/>
                  <a:ext cx="71280" cy="25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848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AA1190E-210A-D446-9B4B-CBBB3B20EC2F}"/>
                  </a:ext>
                </a:extLst>
              </p14:cNvPr>
              <p14:cNvContentPartPr/>
              <p14:nvPr/>
            </p14:nvContentPartPr>
            <p14:xfrm>
              <a:off x="2827540" y="3192111"/>
              <a:ext cx="4065480" cy="28018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AA1190E-210A-D446-9B4B-CBBB3B20EC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9980" y="3184551"/>
                <a:ext cx="4080600" cy="28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E8EDE8E0-1281-8943-AAE9-B436282FC291}"/>
              </a:ext>
            </a:extLst>
          </p:cNvPr>
          <p:cNvGrpSpPr/>
          <p:nvPr/>
        </p:nvGrpSpPr>
        <p:grpSpPr>
          <a:xfrm>
            <a:off x="5741020" y="4144671"/>
            <a:ext cx="218160" cy="940320"/>
            <a:chOff x="5741020" y="4144671"/>
            <a:chExt cx="21816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17965EA-A03C-EB44-BED5-935514C91630}"/>
                    </a:ext>
                  </a:extLst>
                </p14:cNvPr>
                <p14:cNvContentPartPr/>
                <p14:nvPr/>
              </p14:nvContentPartPr>
              <p14:xfrm>
                <a:off x="5902660" y="4157271"/>
                <a:ext cx="6480" cy="6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17965EA-A03C-EB44-BED5-935514C916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5460" y="41497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501CDD8-E7A5-724F-906C-1C4FA559F51D}"/>
                    </a:ext>
                  </a:extLst>
                </p14:cNvPr>
                <p14:cNvContentPartPr/>
                <p14:nvPr/>
              </p14:nvContentPartPr>
              <p14:xfrm>
                <a:off x="5741020" y="4144671"/>
                <a:ext cx="218160" cy="940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501CDD8-E7A5-724F-906C-1C4FA559F5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3460" y="4137111"/>
                  <a:ext cx="233280" cy="9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C47DEF49-8E8C-574C-870A-6810D8694E1E}"/>
                  </a:ext>
                </a:extLst>
              </p14:cNvPr>
              <p14:cNvContentPartPr/>
              <p14:nvPr/>
            </p14:nvContentPartPr>
            <p14:xfrm>
              <a:off x="3867940" y="4331511"/>
              <a:ext cx="347760" cy="10774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C47DEF49-8E8C-574C-870A-6810D8694E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0380" y="4323951"/>
                <a:ext cx="362520" cy="10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DCAC745A-DE38-F54A-86DE-C0B15DE8A492}"/>
              </a:ext>
            </a:extLst>
          </p:cNvPr>
          <p:cNvGrpSpPr/>
          <p:nvPr/>
        </p:nvGrpSpPr>
        <p:grpSpPr>
          <a:xfrm>
            <a:off x="4128580" y="2189871"/>
            <a:ext cx="952920" cy="1631520"/>
            <a:chOff x="4128580" y="2189871"/>
            <a:chExt cx="952920" cy="16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63D108E-2976-E341-95CE-F3E834F0893C}"/>
                    </a:ext>
                  </a:extLst>
                </p14:cNvPr>
                <p14:cNvContentPartPr/>
                <p14:nvPr/>
              </p14:nvContentPartPr>
              <p14:xfrm>
                <a:off x="4128580" y="2420271"/>
                <a:ext cx="809640" cy="622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63D108E-2976-E341-95CE-F3E834F089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21020" y="2412711"/>
                  <a:ext cx="8247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975A998-148D-4346-9F3C-811D43416020}"/>
                    </a:ext>
                  </a:extLst>
                </p14:cNvPr>
                <p14:cNvContentPartPr/>
                <p14:nvPr/>
              </p14:nvContentPartPr>
              <p14:xfrm>
                <a:off x="4147300" y="2252151"/>
                <a:ext cx="567000" cy="1083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975A998-148D-4346-9F3C-811D434160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39740" y="2244591"/>
                  <a:ext cx="58212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06C416-2ACD-C041-B6F9-74ECC8982846}"/>
                    </a:ext>
                  </a:extLst>
                </p14:cNvPr>
                <p14:cNvContentPartPr/>
                <p14:nvPr/>
              </p14:nvContentPartPr>
              <p14:xfrm>
                <a:off x="4352860" y="2189871"/>
                <a:ext cx="174600" cy="1164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06C416-2ACD-C041-B6F9-74ECC89828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45300" y="2182311"/>
                  <a:ext cx="18972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2DBBC34-7714-1140-88EE-A6F4FD2BF660}"/>
                    </a:ext>
                  </a:extLst>
                </p14:cNvPr>
                <p14:cNvContentPartPr/>
                <p14:nvPr/>
              </p14:nvContentPartPr>
              <p14:xfrm>
                <a:off x="4682620" y="3459951"/>
                <a:ext cx="398880" cy="361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2DBBC34-7714-1140-88EE-A6F4FD2BF6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75060" y="3452391"/>
                  <a:ext cx="414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9A0E19D-F4AF-1E47-903D-97F153644164}"/>
                    </a:ext>
                  </a:extLst>
                </p14:cNvPr>
                <p14:cNvContentPartPr/>
                <p14:nvPr/>
              </p14:nvContentPartPr>
              <p14:xfrm>
                <a:off x="4514500" y="2725191"/>
                <a:ext cx="199440" cy="7412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9A0E19D-F4AF-1E47-903D-97F1536441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06940" y="2717631"/>
                  <a:ext cx="214560" cy="75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6979B4C-4F54-5545-9231-4F67CDDCFFB8}"/>
              </a:ext>
            </a:extLst>
          </p:cNvPr>
          <p:cNvGrpSpPr/>
          <p:nvPr/>
        </p:nvGrpSpPr>
        <p:grpSpPr>
          <a:xfrm>
            <a:off x="6475420" y="4960431"/>
            <a:ext cx="3318840" cy="1071000"/>
            <a:chOff x="6475420" y="4960431"/>
            <a:chExt cx="3318840" cy="10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A2C3F93-C839-DC4B-AB32-05CD48EB8B49}"/>
                    </a:ext>
                  </a:extLst>
                </p14:cNvPr>
                <p14:cNvContentPartPr/>
                <p14:nvPr/>
              </p14:nvContentPartPr>
              <p14:xfrm>
                <a:off x="6475420" y="5022711"/>
                <a:ext cx="1525680" cy="548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A2C3F93-C839-DC4B-AB32-05CD48EB8B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68220" y="5015151"/>
                  <a:ext cx="1540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8D05A78-AC75-A941-B3B8-26E74BD23BA8}"/>
                    </a:ext>
                  </a:extLst>
                </p14:cNvPr>
                <p14:cNvContentPartPr/>
                <p14:nvPr/>
              </p14:nvContentPartPr>
              <p14:xfrm>
                <a:off x="6531580" y="5028831"/>
                <a:ext cx="62640" cy="218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8D05A78-AC75-A941-B3B8-26E74BD23B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24020" y="502127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861ECF8-DC63-A34F-BBA3-6F1123430B82}"/>
                    </a:ext>
                  </a:extLst>
                </p14:cNvPr>
                <p14:cNvContentPartPr/>
                <p14:nvPr/>
              </p14:nvContentPartPr>
              <p14:xfrm>
                <a:off x="6532300" y="4960431"/>
                <a:ext cx="410400" cy="50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861ECF8-DC63-A34F-BBA3-6F1123430B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4740" y="4952871"/>
                  <a:ext cx="425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BE9CB93-B4C1-9040-9F3B-FE0F85CC5AB0}"/>
                    </a:ext>
                  </a:extLst>
                </p14:cNvPr>
                <p14:cNvContentPartPr/>
                <p14:nvPr/>
              </p14:nvContentPartPr>
              <p14:xfrm>
                <a:off x="8455420" y="5259231"/>
                <a:ext cx="261720" cy="224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BE9CB93-B4C1-9040-9F3B-FE0F85CC5A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47860" y="5251671"/>
                  <a:ext cx="276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0AE8988-EC95-7347-BCD7-D547D68E14D3}"/>
                    </a:ext>
                  </a:extLst>
                </p14:cNvPr>
                <p14:cNvContentPartPr/>
                <p14:nvPr/>
              </p14:nvContentPartPr>
              <p14:xfrm>
                <a:off x="8156620" y="5607711"/>
                <a:ext cx="696960" cy="68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0AE8988-EC95-7347-BCD7-D547D68E14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9060" y="5600151"/>
                  <a:ext cx="712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EBD6F46-62F6-D142-812E-0F47B03DE558}"/>
                    </a:ext>
                  </a:extLst>
                </p14:cNvPr>
                <p14:cNvContentPartPr/>
                <p14:nvPr/>
              </p14:nvContentPartPr>
              <p14:xfrm>
                <a:off x="8318260" y="5657391"/>
                <a:ext cx="243000" cy="374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EBD6F46-62F6-D142-812E-0F47B03DE5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10700" y="564983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3591CDB-6854-C14D-A279-9BC5CA9350A2}"/>
                    </a:ext>
                  </a:extLst>
                </p14:cNvPr>
                <p14:cNvContentPartPr/>
                <p14:nvPr/>
              </p14:nvContentPartPr>
              <p14:xfrm>
                <a:off x="9053020" y="5464431"/>
                <a:ext cx="741240" cy="454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3591CDB-6854-C14D-A279-9BC5CA9350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45460" y="5456871"/>
                  <a:ext cx="7563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FC07EE2-2ACB-5D4E-8B80-411C9507D05A}"/>
                  </a:ext>
                </a:extLst>
              </p14:cNvPr>
              <p14:cNvContentPartPr/>
              <p14:nvPr/>
            </p14:nvContentPartPr>
            <p14:xfrm>
              <a:off x="4464820" y="2594511"/>
              <a:ext cx="118800" cy="131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FC07EE2-2ACB-5D4E-8B80-411C9507D0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7260" y="2586951"/>
                <a:ext cx="133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33B8CE-9CD1-0841-966C-0BE38A4FAEA4}"/>
                  </a:ext>
                </a:extLst>
              </p14:cNvPr>
              <p14:cNvContentPartPr/>
              <p14:nvPr/>
            </p14:nvContentPartPr>
            <p14:xfrm>
              <a:off x="4502260" y="2152431"/>
              <a:ext cx="691560" cy="492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33B8CE-9CD1-0841-966C-0BE38A4FAEA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94700" y="2145231"/>
                <a:ext cx="7063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EF925E2-D3EA-9340-A04E-947D7FB2CA9F}"/>
                  </a:ext>
                </a:extLst>
              </p14:cNvPr>
              <p14:cNvContentPartPr/>
              <p14:nvPr/>
            </p14:nvContentPartPr>
            <p14:xfrm>
              <a:off x="5081140" y="1517751"/>
              <a:ext cx="174600" cy="7218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EF925E2-D3EA-9340-A04E-947D7FB2CA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73580" y="1510191"/>
                <a:ext cx="18972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1020C2C-CAE4-824C-9808-237568611A23}"/>
                  </a:ext>
                </a:extLst>
              </p14:cNvPr>
              <p14:cNvContentPartPr/>
              <p14:nvPr/>
            </p14:nvContentPartPr>
            <p14:xfrm>
              <a:off x="5143420" y="2196351"/>
              <a:ext cx="962640" cy="87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1020C2C-CAE4-824C-9808-237568611A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35860" y="2188791"/>
                <a:ext cx="9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7DEAB99-0C81-A143-89E7-B12FC982E212}"/>
                  </a:ext>
                </a:extLst>
              </p14:cNvPr>
              <p14:cNvContentPartPr/>
              <p14:nvPr/>
            </p14:nvContentPartPr>
            <p14:xfrm>
              <a:off x="5261500" y="1467711"/>
              <a:ext cx="809640" cy="763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7DEAB99-0C81-A143-89E7-B12FC982E2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53940" y="1460151"/>
                <a:ext cx="824760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F61DB50-F020-0C43-90AC-6827B99A3A36}"/>
                  </a:ext>
                </a:extLst>
              </p14:cNvPr>
              <p14:cNvContentPartPr/>
              <p14:nvPr/>
            </p14:nvContentPartPr>
            <p14:xfrm>
              <a:off x="6070780" y="1623591"/>
              <a:ext cx="654120" cy="622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F61DB50-F020-0C43-90AC-6827B99A3A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63220" y="1616031"/>
                <a:ext cx="6692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C3945E6-A0F7-8845-82A9-A480E1BEBB5B}"/>
                  </a:ext>
                </a:extLst>
              </p14:cNvPr>
              <p14:cNvContentPartPr/>
              <p14:nvPr/>
            </p14:nvContentPartPr>
            <p14:xfrm>
              <a:off x="5205700" y="1411911"/>
              <a:ext cx="118800" cy="124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C3945E6-A0F7-8845-82A9-A480E1BEBB5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8140" y="1404351"/>
                <a:ext cx="133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ECFCB01-29E5-5A4D-94CC-55F0329E9295}"/>
                  </a:ext>
                </a:extLst>
              </p14:cNvPr>
              <p14:cNvContentPartPr/>
              <p14:nvPr/>
            </p14:nvContentPartPr>
            <p14:xfrm>
              <a:off x="5255380" y="845271"/>
              <a:ext cx="772200" cy="604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ECFCB01-29E5-5A4D-94CC-55F0329E92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47820" y="837711"/>
                <a:ext cx="7873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CEDDFC5-805A-204B-AD1C-A716275BAF3D}"/>
                  </a:ext>
                </a:extLst>
              </p14:cNvPr>
              <p14:cNvContentPartPr/>
              <p14:nvPr/>
            </p14:nvContentPartPr>
            <p14:xfrm>
              <a:off x="5940100" y="907551"/>
              <a:ext cx="735120" cy="871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CEDDFC5-805A-204B-AD1C-A716275BAF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32540" y="899991"/>
                <a:ext cx="74988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F99C3B75-883D-2B4E-8ED8-52F03460F1AA}"/>
                  </a:ext>
                </a:extLst>
              </p14:cNvPr>
              <p14:cNvContentPartPr/>
              <p14:nvPr/>
            </p14:nvContentPartPr>
            <p14:xfrm>
              <a:off x="5323780" y="1455471"/>
              <a:ext cx="1307880" cy="3178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F99C3B75-883D-2B4E-8ED8-52F03460F1A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16220" y="1447911"/>
                <a:ext cx="1322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46211F3-7EC7-EB4E-9A6E-C0B791385FC7}"/>
                  </a:ext>
                </a:extLst>
              </p14:cNvPr>
              <p14:cNvContentPartPr/>
              <p14:nvPr/>
            </p14:nvContentPartPr>
            <p14:xfrm>
              <a:off x="4470940" y="2712951"/>
              <a:ext cx="417600" cy="8470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46211F3-7EC7-EB4E-9A6E-C0B791385F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63380" y="2705391"/>
                <a:ext cx="43236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C7CB863-81F8-8A46-8DEF-65A234D35420}"/>
                  </a:ext>
                </a:extLst>
              </p14:cNvPr>
              <p14:cNvContentPartPr/>
              <p14:nvPr/>
            </p14:nvContentPartPr>
            <p14:xfrm>
              <a:off x="4769740" y="3528351"/>
              <a:ext cx="137160" cy="1123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C7CB863-81F8-8A46-8DEF-65A234D3542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62180" y="3520791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6862D36-B413-BE44-82CA-D61107AD8E44}"/>
                  </a:ext>
                </a:extLst>
              </p14:cNvPr>
              <p14:cNvContentPartPr/>
              <p14:nvPr/>
            </p14:nvContentPartPr>
            <p14:xfrm>
              <a:off x="4060180" y="3671631"/>
              <a:ext cx="741240" cy="5857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6862D36-B413-BE44-82CA-D61107AD8E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50100" y="3661551"/>
                <a:ext cx="7614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587D472-EE01-CE43-892E-AC9C8DB33251}"/>
                  </a:ext>
                </a:extLst>
              </p14:cNvPr>
              <p14:cNvContentPartPr/>
              <p14:nvPr/>
            </p14:nvContentPartPr>
            <p14:xfrm>
              <a:off x="3966580" y="4244391"/>
              <a:ext cx="131040" cy="1371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587D472-EE01-CE43-892E-AC9C8DB3325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59020" y="4236831"/>
                <a:ext cx="14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356E280-EEE3-7C4A-BE44-BE87E771A5A7}"/>
                  </a:ext>
                </a:extLst>
              </p14:cNvPr>
              <p14:cNvContentPartPr/>
              <p14:nvPr/>
            </p14:nvContentPartPr>
            <p14:xfrm>
              <a:off x="4782340" y="3652911"/>
              <a:ext cx="1089720" cy="3988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356E280-EEE3-7C4A-BE44-BE87E771A5A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774780" y="3645351"/>
                <a:ext cx="1104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59AFF66-871E-3746-800E-3D01FB7B78B6}"/>
                  </a:ext>
                </a:extLst>
              </p14:cNvPr>
              <p14:cNvContentPartPr/>
              <p14:nvPr/>
            </p14:nvContentPartPr>
            <p14:xfrm>
              <a:off x="3966580" y="4375071"/>
              <a:ext cx="286560" cy="8816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59AFF66-871E-3746-800E-3D01FB7B78B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59020" y="4367511"/>
                <a:ext cx="30168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E4B17ED-2382-624F-B973-ED27D87E4F6C}"/>
                  </a:ext>
                </a:extLst>
              </p14:cNvPr>
              <p14:cNvContentPartPr/>
              <p14:nvPr/>
            </p14:nvContentPartPr>
            <p14:xfrm>
              <a:off x="4196980" y="5222511"/>
              <a:ext cx="174600" cy="1731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E4B17ED-2382-624F-B973-ED27D87E4F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89420" y="5214951"/>
                <a:ext cx="1897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EDC4BAE8-7937-5A4B-A17A-BFD770A12878}"/>
                  </a:ext>
                </a:extLst>
              </p14:cNvPr>
              <p14:cNvContentPartPr/>
              <p14:nvPr/>
            </p14:nvContentPartPr>
            <p14:xfrm>
              <a:off x="4134700" y="4157271"/>
              <a:ext cx="1718640" cy="149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EDC4BAE8-7937-5A4B-A17A-BFD770A128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27140" y="4149711"/>
                <a:ext cx="1733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96CDAE7-98B6-E24B-BCE5-427912F8BF1D}"/>
                  </a:ext>
                </a:extLst>
              </p14:cNvPr>
              <p14:cNvContentPartPr/>
              <p14:nvPr/>
            </p14:nvContentPartPr>
            <p14:xfrm>
              <a:off x="5753260" y="4063671"/>
              <a:ext cx="162360" cy="10648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96CDAE7-98B6-E24B-BCE5-427912F8BF1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46060" y="4056111"/>
                <a:ext cx="17712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8A9C1E6-6121-9E45-B60A-76A196352A23}"/>
                  </a:ext>
                </a:extLst>
              </p14:cNvPr>
              <p14:cNvContentPartPr/>
              <p14:nvPr/>
            </p14:nvContentPartPr>
            <p14:xfrm>
              <a:off x="4091140" y="5041071"/>
              <a:ext cx="1631520" cy="2682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8A9C1E6-6121-9E45-B60A-76A196352A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83580" y="5033511"/>
                <a:ext cx="1646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57362468-AFF0-9F49-AE7A-9B23A7F239E3}"/>
                  </a:ext>
                </a:extLst>
              </p14:cNvPr>
              <p14:cNvContentPartPr/>
              <p14:nvPr/>
            </p14:nvContentPartPr>
            <p14:xfrm>
              <a:off x="4078900" y="4294071"/>
              <a:ext cx="1799640" cy="75348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57362468-AFF0-9F49-AE7A-9B23A7F239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71340" y="4286511"/>
                <a:ext cx="181476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C7DE5DC-3212-794B-891A-7584EE2B49F5}"/>
                  </a:ext>
                </a:extLst>
              </p14:cNvPr>
              <p14:cNvContentPartPr/>
              <p14:nvPr/>
            </p14:nvContentPartPr>
            <p14:xfrm>
              <a:off x="3287980" y="2594511"/>
              <a:ext cx="56520" cy="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C7DE5DC-3212-794B-891A-7584EE2B49F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77900" y="2584431"/>
                <a:ext cx="76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D71C66B-1EAA-B846-B05E-8C092551617C}"/>
                  </a:ext>
                </a:extLst>
              </p14:cNvPr>
              <p14:cNvContentPartPr/>
              <p14:nvPr/>
            </p14:nvContentPartPr>
            <p14:xfrm>
              <a:off x="3325420" y="2575791"/>
              <a:ext cx="1145880" cy="1497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D71C66B-1EAA-B846-B05E-8C092551617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15340" y="2565711"/>
                <a:ext cx="11660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B599D984-8C71-4847-91C5-048111720655}"/>
                  </a:ext>
                </a:extLst>
              </p14:cNvPr>
              <p14:cNvContentPartPr/>
              <p14:nvPr/>
            </p14:nvContentPartPr>
            <p14:xfrm>
              <a:off x="3257020" y="2482551"/>
              <a:ext cx="162360" cy="187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B599D984-8C71-4847-91C5-0481117206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46940" y="2472471"/>
                <a:ext cx="1825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9D88D22-5A70-5F4F-BCDE-B1ECBC394BC8}"/>
                  </a:ext>
                </a:extLst>
              </p14:cNvPr>
              <p14:cNvContentPartPr/>
              <p14:nvPr/>
            </p14:nvContentPartPr>
            <p14:xfrm>
              <a:off x="2752660" y="1667151"/>
              <a:ext cx="1908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9D88D22-5A70-5F4F-BCDE-B1ECBC394BC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42580" y="1657071"/>
                <a:ext cx="39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108EC175-2E95-8441-98AC-0145ABC0D8B1}"/>
                  </a:ext>
                </a:extLst>
              </p14:cNvPr>
              <p14:cNvContentPartPr/>
              <p14:nvPr/>
            </p14:nvContentPartPr>
            <p14:xfrm>
              <a:off x="2752660" y="1610991"/>
              <a:ext cx="573120" cy="8845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108EC175-2E95-8441-98AC-0145ABC0D8B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2580" y="1600911"/>
                <a:ext cx="59328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4FB84693-94CE-3343-9B1B-8D2ADB9EA1CE}"/>
                  </a:ext>
                </a:extLst>
              </p14:cNvPr>
              <p14:cNvContentPartPr/>
              <p14:nvPr/>
            </p14:nvContentPartPr>
            <p14:xfrm>
              <a:off x="2223460" y="2594511"/>
              <a:ext cx="1121040" cy="5544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4FB84693-94CE-3343-9B1B-8D2ADB9EA1C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15900" y="2586951"/>
                <a:ext cx="11361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AE2708CC-8945-724B-965C-DB60D352F45D}"/>
                  </a:ext>
                </a:extLst>
              </p14:cNvPr>
              <p14:cNvContentPartPr/>
              <p14:nvPr/>
            </p14:nvContentPartPr>
            <p14:xfrm>
              <a:off x="2142460" y="3067911"/>
              <a:ext cx="186480" cy="2120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AE2708CC-8945-724B-965C-DB60D352F4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32380" y="3057471"/>
                <a:ext cx="206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AE28497-EB1A-F64B-8D2E-BF4CFC201D14}"/>
                  </a:ext>
                </a:extLst>
              </p14:cNvPr>
              <p14:cNvContentPartPr/>
              <p14:nvPr/>
            </p14:nvContentPartPr>
            <p14:xfrm>
              <a:off x="2610100" y="1586151"/>
              <a:ext cx="136800" cy="112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AE28497-EB1A-F64B-8D2E-BF4CFC201D1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00020" y="1576071"/>
                <a:ext cx="156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CA5E0E3-5CBF-C843-A240-4645A1C99677}"/>
                  </a:ext>
                </a:extLst>
              </p14:cNvPr>
              <p14:cNvContentPartPr/>
              <p14:nvPr/>
            </p14:nvContentPartPr>
            <p14:xfrm>
              <a:off x="2273500" y="1610991"/>
              <a:ext cx="405000" cy="14882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CA5E0E3-5CBF-C843-A240-4645A1C9967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63420" y="1600911"/>
                <a:ext cx="42516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2161DC2-2C42-9442-97A7-B00B3C16C5E4}"/>
                  </a:ext>
                </a:extLst>
              </p14:cNvPr>
              <p14:cNvContentPartPr/>
              <p14:nvPr/>
            </p14:nvContentPartPr>
            <p14:xfrm>
              <a:off x="1781380" y="1480311"/>
              <a:ext cx="809640" cy="1371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2161DC2-2C42-9442-97A7-B00B3C16C5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71300" y="1470231"/>
                <a:ext cx="829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B73EE1A-EB79-AF41-B5A7-793C1659132B}"/>
                  </a:ext>
                </a:extLst>
              </p14:cNvPr>
              <p14:cNvContentPartPr/>
              <p14:nvPr/>
            </p14:nvContentPartPr>
            <p14:xfrm>
              <a:off x="1270900" y="1430271"/>
              <a:ext cx="386280" cy="1566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B73EE1A-EB79-AF41-B5A7-793C1659132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60820" y="1420191"/>
                <a:ext cx="406440" cy="15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40890DFD-8E5F-DC44-9CD3-950253A63815}"/>
                  </a:ext>
                </a:extLst>
              </p14:cNvPr>
              <p14:cNvContentPartPr/>
              <p14:nvPr/>
            </p14:nvContentPartPr>
            <p14:xfrm>
              <a:off x="1091260" y="2905911"/>
              <a:ext cx="167760" cy="2494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40890DFD-8E5F-DC44-9CD3-950253A6381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83700" y="2898351"/>
                <a:ext cx="182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89F37F2-1D62-6840-817C-7F856D70FC77}"/>
                  </a:ext>
                </a:extLst>
              </p14:cNvPr>
              <p14:cNvContentPartPr/>
              <p14:nvPr/>
            </p14:nvContentPartPr>
            <p14:xfrm>
              <a:off x="1321660" y="3092751"/>
              <a:ext cx="964440" cy="1933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89F37F2-1D62-6840-817C-7F856D70FC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14100" y="3085191"/>
                <a:ext cx="979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AAC44F2-572F-FC42-9C51-ADDBCC1A1E3C}"/>
                  </a:ext>
                </a:extLst>
              </p14:cNvPr>
              <p14:cNvContentPartPr/>
              <p14:nvPr/>
            </p14:nvContentPartPr>
            <p14:xfrm>
              <a:off x="1682020" y="1548711"/>
              <a:ext cx="573120" cy="16812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AAC44F2-572F-FC42-9C51-ADDBCC1A1E3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71940" y="1538631"/>
                <a:ext cx="593280" cy="17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DDC42981-066A-3E4C-8326-3AE62795E70E}"/>
                  </a:ext>
                </a:extLst>
              </p14:cNvPr>
              <p14:cNvContentPartPr/>
              <p14:nvPr/>
            </p14:nvContentPartPr>
            <p14:xfrm>
              <a:off x="1376740" y="1685511"/>
              <a:ext cx="1245600" cy="14695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DDC42981-066A-3E4C-8326-3AE62795E70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69540" y="1678311"/>
                <a:ext cx="126036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0C915F40-5143-534B-927C-0D1C43632C97}"/>
                  </a:ext>
                </a:extLst>
              </p14:cNvPr>
              <p14:cNvContentPartPr/>
              <p14:nvPr/>
            </p14:nvContentPartPr>
            <p14:xfrm>
              <a:off x="10099540" y="4555791"/>
              <a:ext cx="385560" cy="4860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0C915F40-5143-534B-927C-0D1C43632C9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91980" y="4548231"/>
                <a:ext cx="4006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6EDD2F7-806C-B844-8E93-D31DC5A8C83B}"/>
                  </a:ext>
                </a:extLst>
              </p14:cNvPr>
              <p14:cNvContentPartPr/>
              <p14:nvPr/>
            </p14:nvContentPartPr>
            <p14:xfrm>
              <a:off x="10288180" y="4916871"/>
              <a:ext cx="308880" cy="378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6EDD2F7-806C-B844-8E93-D31DC5A8C83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280980" y="4909311"/>
                <a:ext cx="324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F502DA6-3E47-444B-ACB1-A885FCD167FF}"/>
                  </a:ext>
                </a:extLst>
              </p14:cNvPr>
              <p14:cNvContentPartPr/>
              <p14:nvPr/>
            </p14:nvContentPartPr>
            <p14:xfrm>
              <a:off x="10845820" y="4916871"/>
              <a:ext cx="187200" cy="313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F502DA6-3E47-444B-ACB1-A885FCD167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38260" y="4909311"/>
                <a:ext cx="202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7105BBAF-B7CA-2C40-ACDE-08646F7ECB8D}"/>
                  </a:ext>
                </a:extLst>
              </p14:cNvPr>
              <p14:cNvContentPartPr/>
              <p14:nvPr/>
            </p14:nvContentPartPr>
            <p14:xfrm>
              <a:off x="11213740" y="4711311"/>
              <a:ext cx="323280" cy="4478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7105BBAF-B7CA-2C40-ACDE-08646F7ECB8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06180" y="4703751"/>
                <a:ext cx="3384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FF4BC5E5-5329-7E4D-A2B9-83E0E009CD88}"/>
                  </a:ext>
                </a:extLst>
              </p14:cNvPr>
              <p14:cNvContentPartPr/>
              <p14:nvPr/>
            </p14:nvContentPartPr>
            <p14:xfrm>
              <a:off x="7995700" y="1175031"/>
              <a:ext cx="100080" cy="1188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FF4BC5E5-5329-7E4D-A2B9-83E0E009CD8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88140" y="1167831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A60ABC1A-4468-C34C-A82F-D6779CF559F8}"/>
                  </a:ext>
                </a:extLst>
              </p14:cNvPr>
              <p14:cNvContentPartPr/>
              <p14:nvPr/>
            </p14:nvContentPartPr>
            <p14:xfrm>
              <a:off x="8001820" y="1237311"/>
              <a:ext cx="1127160" cy="23410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A60ABC1A-4468-C34C-A82F-D6779CF559F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94260" y="1229751"/>
                <a:ext cx="1142280" cy="23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5E1717B-43D6-7143-9698-85E8C8DD34B4}"/>
              </a:ext>
            </a:extLst>
          </p:cNvPr>
          <p:cNvGrpSpPr/>
          <p:nvPr/>
        </p:nvGrpSpPr>
        <p:grpSpPr>
          <a:xfrm>
            <a:off x="7589980" y="316071"/>
            <a:ext cx="4613400" cy="3829320"/>
            <a:chOff x="7589980" y="316071"/>
            <a:chExt cx="4613400" cy="38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0F1D26A-307A-EA4B-90A7-AA4F99B593ED}"/>
                    </a:ext>
                  </a:extLst>
                </p14:cNvPr>
                <p14:cNvContentPartPr/>
                <p14:nvPr/>
              </p14:nvContentPartPr>
              <p14:xfrm>
                <a:off x="8243740" y="3030471"/>
                <a:ext cx="3268800" cy="1114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0F1D26A-307A-EA4B-90A7-AA4F99B593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36180" y="3022911"/>
                  <a:ext cx="328392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A123A53-EDAA-5F4E-A168-B33A72AE6D35}"/>
                    </a:ext>
                  </a:extLst>
                </p14:cNvPr>
                <p14:cNvContentPartPr/>
                <p14:nvPr/>
              </p14:nvContentPartPr>
              <p14:xfrm>
                <a:off x="9115300" y="3615471"/>
                <a:ext cx="348840" cy="3924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A123A53-EDAA-5F4E-A168-B33A72AE6D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07740" y="3607911"/>
                  <a:ext cx="363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8D91234-5763-2D47-9278-4D42CBE54C7F}"/>
                    </a:ext>
                  </a:extLst>
                </p14:cNvPr>
                <p14:cNvContentPartPr/>
                <p14:nvPr/>
              </p14:nvContentPartPr>
              <p14:xfrm>
                <a:off x="9108820" y="3690351"/>
                <a:ext cx="62640" cy="106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8D91234-5763-2D47-9278-4D42CBE54C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01260" y="368279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4972C5F-75EB-EA43-B215-1A5D2C0A1508}"/>
                    </a:ext>
                  </a:extLst>
                </p14:cNvPr>
                <p14:cNvContentPartPr/>
                <p14:nvPr/>
              </p14:nvContentPartPr>
              <p14:xfrm>
                <a:off x="9140140" y="3652911"/>
                <a:ext cx="31320" cy="193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4972C5F-75EB-EA43-B215-1A5D2C0A15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32580" y="3645351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5ADD846-2F71-C54D-B1EF-3ECD6188849F}"/>
                    </a:ext>
                  </a:extLst>
                </p14:cNvPr>
                <p14:cNvContentPartPr/>
                <p14:nvPr/>
              </p14:nvContentPartPr>
              <p14:xfrm>
                <a:off x="7589980" y="316071"/>
                <a:ext cx="983880" cy="11145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5ADD846-2F71-C54D-B1EF-3ECD618884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9900" y="305991"/>
                  <a:ext cx="1004040" cy="11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1D547C1-EF32-BF4B-8CCD-F1E9A5600704}"/>
                    </a:ext>
                  </a:extLst>
                </p14:cNvPr>
                <p14:cNvContentPartPr/>
                <p14:nvPr/>
              </p14:nvContentPartPr>
              <p14:xfrm>
                <a:off x="9507340" y="354231"/>
                <a:ext cx="878040" cy="914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1D547C1-EF32-BF4B-8CCD-F1E9A56007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97260" y="344151"/>
                  <a:ext cx="8982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85006F4-07C2-B040-AE18-671326644346}"/>
                    </a:ext>
                  </a:extLst>
                </p14:cNvPr>
                <p14:cNvContentPartPr/>
                <p14:nvPr/>
              </p14:nvContentPartPr>
              <p14:xfrm>
                <a:off x="11337580" y="1474191"/>
                <a:ext cx="597960" cy="896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85006F4-07C2-B040-AE18-6713266443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30020" y="1466631"/>
                  <a:ext cx="61308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79DE9E7-1FEB-A840-9086-AF6BF15C47DB}"/>
                    </a:ext>
                  </a:extLst>
                </p14:cNvPr>
                <p14:cNvContentPartPr/>
                <p14:nvPr/>
              </p14:nvContentPartPr>
              <p14:xfrm>
                <a:off x="11194660" y="496791"/>
                <a:ext cx="137160" cy="37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79DE9E7-1FEB-A840-9086-AF6BF15C47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87100" y="4892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E768E06-A231-1849-AC3B-E7A66A2A48A5}"/>
                    </a:ext>
                  </a:extLst>
                </p14:cNvPr>
                <p14:cNvContentPartPr/>
                <p14:nvPr/>
              </p14:nvContentPartPr>
              <p14:xfrm>
                <a:off x="11200780" y="403191"/>
                <a:ext cx="249480" cy="137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E768E06-A231-1849-AC3B-E7A66A2A48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93220" y="395631"/>
                  <a:ext cx="26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B99D8C5-695E-C042-94CF-8A1720164A08}"/>
                    </a:ext>
                  </a:extLst>
                </p14:cNvPr>
                <p14:cNvContentPartPr/>
                <p14:nvPr/>
              </p14:nvContentPartPr>
              <p14:xfrm>
                <a:off x="11312740" y="365751"/>
                <a:ext cx="100080" cy="248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B99D8C5-695E-C042-94CF-8A1720164A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305180" y="358191"/>
                  <a:ext cx="115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CDC44F4-325B-9442-837B-6B7F30902E0F}"/>
                    </a:ext>
                  </a:extLst>
                </p14:cNvPr>
                <p14:cNvContentPartPr/>
                <p14:nvPr/>
              </p14:nvContentPartPr>
              <p14:xfrm>
                <a:off x="11437300" y="521631"/>
                <a:ext cx="100080" cy="19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CDC44F4-325B-9442-837B-6B7F30902E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29740" y="51407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1277412-E926-1F4C-AFCA-762D0070EF50}"/>
                    </a:ext>
                  </a:extLst>
                </p14:cNvPr>
                <p14:cNvContentPartPr/>
                <p14:nvPr/>
              </p14:nvContentPartPr>
              <p14:xfrm>
                <a:off x="10970380" y="652311"/>
                <a:ext cx="654120" cy="1807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1277412-E926-1F4C-AFCA-762D0070EF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62820" y="644751"/>
                  <a:ext cx="669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C4B6151-B978-F74B-AE44-903FC2E05CCF}"/>
                    </a:ext>
                  </a:extLst>
                </p14:cNvPr>
                <p14:cNvContentPartPr/>
                <p14:nvPr/>
              </p14:nvContentPartPr>
              <p14:xfrm>
                <a:off x="11194660" y="807831"/>
                <a:ext cx="112320" cy="752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C4B6151-B978-F74B-AE44-903FC2E05C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87100" y="80027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DEEB30D-7EA1-614E-B5CA-A052CD6D37D4}"/>
                    </a:ext>
                  </a:extLst>
                </p14:cNvPr>
                <p14:cNvContentPartPr/>
                <p14:nvPr/>
              </p14:nvContentPartPr>
              <p14:xfrm>
                <a:off x="11344060" y="807831"/>
                <a:ext cx="81360" cy="268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DEEB30D-7EA1-614E-B5CA-A052CD6D37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36500" y="800271"/>
                  <a:ext cx="96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CEA29CB-A1D7-5D43-BFF2-16E8E8748158}"/>
                    </a:ext>
                  </a:extLst>
                </p14:cNvPr>
                <p14:cNvContentPartPr/>
                <p14:nvPr/>
              </p14:nvContentPartPr>
              <p14:xfrm>
                <a:off x="11648980" y="502911"/>
                <a:ext cx="554400" cy="305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CEA29CB-A1D7-5D43-BFF2-16E8E874815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641420" y="495351"/>
                  <a:ext cx="569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C61065B-06DC-9A48-A51F-FAAE3C36C40F}"/>
                    </a:ext>
                  </a:extLst>
                </p14:cNvPr>
                <p14:cNvContentPartPr/>
                <p14:nvPr/>
              </p14:nvContentPartPr>
              <p14:xfrm>
                <a:off x="7958260" y="584631"/>
                <a:ext cx="374040" cy="92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C61065B-06DC-9A48-A51F-FAAE3C36C4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50700" y="577071"/>
                  <a:ext cx="388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410BD85-EADC-484D-B098-AFF608427B8E}"/>
                    </a:ext>
                  </a:extLst>
                </p14:cNvPr>
                <p14:cNvContentPartPr/>
                <p14:nvPr/>
              </p14:nvContentPartPr>
              <p14:xfrm>
                <a:off x="7883380" y="614871"/>
                <a:ext cx="111600" cy="100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410BD85-EADC-484D-B098-AFF608427B8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5820" y="607311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D98EB35-4995-6E4C-AF78-2FF4E131F913}"/>
                    </a:ext>
                  </a:extLst>
                </p14:cNvPr>
                <p14:cNvContentPartPr/>
                <p14:nvPr/>
              </p14:nvContentPartPr>
              <p14:xfrm>
                <a:off x="7833700" y="857871"/>
                <a:ext cx="523440" cy="155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D98EB35-4995-6E4C-AF78-2FF4E131F91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26140" y="850311"/>
                  <a:ext cx="53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504DA0C-3FC3-0E4B-AFFC-296C0C0CE771}"/>
                    </a:ext>
                  </a:extLst>
                </p14:cNvPr>
                <p14:cNvContentPartPr/>
                <p14:nvPr/>
              </p14:nvContentPartPr>
              <p14:xfrm>
                <a:off x="9751060" y="608751"/>
                <a:ext cx="516960" cy="1000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504DA0C-3FC3-0E4B-AFFC-296C0C0CE7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43500" y="601191"/>
                  <a:ext cx="532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AB2E7D7-D497-6840-975C-6677025191B2}"/>
                    </a:ext>
                  </a:extLst>
                </p14:cNvPr>
                <p14:cNvContentPartPr/>
                <p14:nvPr/>
              </p14:nvContentPartPr>
              <p14:xfrm>
                <a:off x="9782380" y="832671"/>
                <a:ext cx="423720" cy="137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AB2E7D7-D497-6840-975C-6677025191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74820" y="825111"/>
                  <a:ext cx="438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5ED9130-7074-B042-9317-E26774138007}"/>
                    </a:ext>
                  </a:extLst>
                </p14:cNvPr>
                <p14:cNvContentPartPr/>
                <p14:nvPr/>
              </p14:nvContentPartPr>
              <p14:xfrm>
                <a:off x="9551980" y="1075671"/>
                <a:ext cx="361440" cy="2521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5ED9130-7074-B042-9317-E2677413800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41900" y="1065591"/>
                  <a:ext cx="381600" cy="25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5C10130-56D5-BB4B-826D-CC4FCF55D202}"/>
                    </a:ext>
                  </a:extLst>
                </p14:cNvPr>
                <p14:cNvContentPartPr/>
                <p14:nvPr/>
              </p14:nvContentPartPr>
              <p14:xfrm>
                <a:off x="9794620" y="1119231"/>
                <a:ext cx="106200" cy="752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5C10130-56D5-BB4B-826D-CC4FCF55D2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87060" y="111167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F295C93-5A07-5B48-8232-C5B304B10180}"/>
                  </a:ext>
                </a:extLst>
              </p14:cNvPr>
              <p14:cNvContentPartPr/>
              <p14:nvPr/>
            </p14:nvContentPartPr>
            <p14:xfrm>
              <a:off x="10591660" y="2003031"/>
              <a:ext cx="952920" cy="16250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F295C93-5A07-5B48-8232-C5B304B1018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584100" y="1995471"/>
                <a:ext cx="968040" cy="16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52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A4CC295-2994-A84F-A3CD-1994C2ABCD64}"/>
              </a:ext>
            </a:extLst>
          </p:cNvPr>
          <p:cNvGrpSpPr/>
          <p:nvPr/>
        </p:nvGrpSpPr>
        <p:grpSpPr>
          <a:xfrm>
            <a:off x="803980" y="278631"/>
            <a:ext cx="965520" cy="554760"/>
            <a:chOff x="803980" y="278631"/>
            <a:chExt cx="96552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B53A1E0-8C0D-4644-9CB2-8573B6FDE687}"/>
                    </a:ext>
                  </a:extLst>
                </p14:cNvPr>
                <p14:cNvContentPartPr/>
                <p14:nvPr/>
              </p14:nvContentPartPr>
              <p14:xfrm>
                <a:off x="884980" y="278631"/>
                <a:ext cx="93600" cy="56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B53A1E0-8C0D-4644-9CB2-8573B6FDE6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7420" y="27107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C59220C-D1B4-2545-B744-AF7FE21B2184}"/>
                    </a:ext>
                  </a:extLst>
                </p14:cNvPr>
                <p14:cNvContentPartPr/>
                <p14:nvPr/>
              </p14:nvContentPartPr>
              <p14:xfrm>
                <a:off x="803980" y="415791"/>
                <a:ext cx="293040" cy="417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C59220C-D1B4-2545-B744-AF7FE21B21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6780" y="408231"/>
                  <a:ext cx="308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694BAE9-66D3-3B44-BCF4-5AC2B461A2FB}"/>
                    </a:ext>
                  </a:extLst>
                </p14:cNvPr>
                <p14:cNvContentPartPr/>
                <p14:nvPr/>
              </p14:nvContentPartPr>
              <p14:xfrm>
                <a:off x="1327060" y="440631"/>
                <a:ext cx="62640" cy="5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694BAE9-66D3-3B44-BCF4-5AC2B461A2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500" y="4330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A9ECE3D-F818-A64F-B26F-013C3DE36234}"/>
                    </a:ext>
                  </a:extLst>
                </p14:cNvPr>
                <p14:cNvContentPartPr/>
                <p14:nvPr/>
              </p14:nvContentPartPr>
              <p14:xfrm>
                <a:off x="1277380" y="372231"/>
                <a:ext cx="492120" cy="405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A9ECE3D-F818-A64F-B26F-013C3DE362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9820" y="364671"/>
                  <a:ext cx="50724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33A606-886B-494D-A0B4-27FF8DF3078F}"/>
              </a:ext>
            </a:extLst>
          </p:cNvPr>
          <p:cNvGrpSpPr/>
          <p:nvPr/>
        </p:nvGrpSpPr>
        <p:grpSpPr>
          <a:xfrm>
            <a:off x="1999540" y="695871"/>
            <a:ext cx="37440" cy="143640"/>
            <a:chOff x="1999540" y="695871"/>
            <a:chExt cx="374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7ADFE35-55D4-F845-BA99-EBC571F66EAF}"/>
                    </a:ext>
                  </a:extLst>
                </p14:cNvPr>
                <p14:cNvContentPartPr/>
                <p14:nvPr/>
              </p14:nvContentPartPr>
              <p14:xfrm>
                <a:off x="2011780" y="695871"/>
                <a:ext cx="25200" cy="31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7ADFE35-55D4-F845-BA99-EBC571F66E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4220" y="68831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708C312-2753-BD4B-B30A-D6B548942ADF}"/>
                    </a:ext>
                  </a:extLst>
                </p14:cNvPr>
                <p14:cNvContentPartPr/>
                <p14:nvPr/>
              </p14:nvContentPartPr>
              <p14:xfrm>
                <a:off x="1999540" y="795591"/>
                <a:ext cx="31320" cy="43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708C312-2753-BD4B-B30A-D6B548942A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1980" y="7880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363C4C-6052-694A-B272-66D5BB0CF7A8}"/>
              </a:ext>
            </a:extLst>
          </p:cNvPr>
          <p:cNvGrpSpPr/>
          <p:nvPr/>
        </p:nvGrpSpPr>
        <p:grpSpPr>
          <a:xfrm>
            <a:off x="2491300" y="403191"/>
            <a:ext cx="398520" cy="386280"/>
            <a:chOff x="2491300" y="403191"/>
            <a:chExt cx="3985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9104B2-5D13-E64C-B64C-CE4E11A50031}"/>
                    </a:ext>
                  </a:extLst>
                </p14:cNvPr>
                <p14:cNvContentPartPr/>
                <p14:nvPr/>
              </p14:nvContentPartPr>
              <p14:xfrm>
                <a:off x="2491300" y="403191"/>
                <a:ext cx="342720" cy="386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9104B2-5D13-E64C-B64C-CE4E11A500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3740" y="395631"/>
                  <a:ext cx="357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49A3359-2A6F-1947-A9AF-0929786FD9C8}"/>
                    </a:ext>
                  </a:extLst>
                </p14:cNvPr>
                <p14:cNvContentPartPr/>
                <p14:nvPr/>
              </p14:nvContentPartPr>
              <p14:xfrm>
                <a:off x="2709100" y="614871"/>
                <a:ext cx="180720" cy="31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49A3359-2A6F-1947-A9AF-0929786FD9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1540" y="60731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E508EF-E556-C94A-8F5F-3F73D69A1919}"/>
              </a:ext>
            </a:extLst>
          </p:cNvPr>
          <p:cNvGrpSpPr/>
          <p:nvPr/>
        </p:nvGrpSpPr>
        <p:grpSpPr>
          <a:xfrm>
            <a:off x="3188620" y="285111"/>
            <a:ext cx="305280" cy="498240"/>
            <a:chOff x="3188620" y="285111"/>
            <a:chExt cx="3052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28DE6CE-7B9B-E247-83AD-4752DB4167EC}"/>
                    </a:ext>
                  </a:extLst>
                </p14:cNvPr>
                <p14:cNvContentPartPr/>
                <p14:nvPr/>
              </p14:nvContentPartPr>
              <p14:xfrm>
                <a:off x="3188620" y="285111"/>
                <a:ext cx="299160" cy="498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28DE6CE-7B9B-E247-83AD-4752DB4167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1060" y="277551"/>
                  <a:ext cx="314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64A5F46-7386-7341-B370-0C049DC26559}"/>
                    </a:ext>
                  </a:extLst>
                </p14:cNvPr>
                <p14:cNvContentPartPr/>
                <p14:nvPr/>
              </p14:nvContentPartPr>
              <p14:xfrm>
                <a:off x="3393820" y="540351"/>
                <a:ext cx="81360" cy="230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64A5F46-7386-7341-B370-0C049DC265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260" y="532791"/>
                  <a:ext cx="96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2D5F44-5DA5-8147-BF2B-76210691446A}"/>
                    </a:ext>
                  </a:extLst>
                </p14:cNvPr>
                <p14:cNvContentPartPr/>
                <p14:nvPr/>
              </p14:nvContentPartPr>
              <p14:xfrm>
                <a:off x="3368980" y="614871"/>
                <a:ext cx="124920" cy="68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2D5F44-5DA5-8147-BF2B-7621069144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1420" y="60731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F7FE25A-DAD6-7D46-A4D4-159D4822F4A0}"/>
              </a:ext>
            </a:extLst>
          </p:cNvPr>
          <p:cNvGrpSpPr/>
          <p:nvPr/>
        </p:nvGrpSpPr>
        <p:grpSpPr>
          <a:xfrm>
            <a:off x="3835900" y="253791"/>
            <a:ext cx="3299040" cy="542160"/>
            <a:chOff x="3835900" y="253791"/>
            <a:chExt cx="329904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1D4D02E-58B1-D849-90FB-3B18B7910480}"/>
                    </a:ext>
                  </a:extLst>
                </p14:cNvPr>
                <p14:cNvContentPartPr/>
                <p14:nvPr/>
              </p14:nvContentPartPr>
              <p14:xfrm>
                <a:off x="3916900" y="253791"/>
                <a:ext cx="43920" cy="50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1D4D02E-58B1-D849-90FB-3B18B79104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9340" y="24623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78EEAF-83F4-F24F-87A0-4103F21B765A}"/>
                    </a:ext>
                  </a:extLst>
                </p14:cNvPr>
                <p14:cNvContentPartPr/>
                <p14:nvPr/>
              </p14:nvContentPartPr>
              <p14:xfrm>
                <a:off x="3842020" y="409311"/>
                <a:ext cx="174600" cy="112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78EEAF-83F4-F24F-87A0-4103F21B76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34820" y="401751"/>
                  <a:ext cx="18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1B755CF-5EF2-F548-8E76-2DC4197DAF94}"/>
                    </a:ext>
                  </a:extLst>
                </p14:cNvPr>
                <p14:cNvContentPartPr/>
                <p14:nvPr/>
              </p14:nvContentPartPr>
              <p14:xfrm>
                <a:off x="3860740" y="577431"/>
                <a:ext cx="66240" cy="19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1B755CF-5EF2-F548-8E76-2DC4197DAF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53180" y="569871"/>
                  <a:ext cx="8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B856065-C4DA-0E40-9BD8-CF9147E11513}"/>
                    </a:ext>
                  </a:extLst>
                </p14:cNvPr>
                <p14:cNvContentPartPr/>
                <p14:nvPr/>
              </p14:nvContentPartPr>
              <p14:xfrm>
                <a:off x="3835900" y="646191"/>
                <a:ext cx="212040" cy="106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B856065-C4DA-0E40-9BD8-CF9147E115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8340" y="638631"/>
                  <a:ext cx="22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88E9CF-43C7-E144-8949-EFBC4B24DE1A}"/>
                    </a:ext>
                  </a:extLst>
                </p14:cNvPr>
                <p14:cNvContentPartPr/>
                <p14:nvPr/>
              </p14:nvContentPartPr>
              <p14:xfrm>
                <a:off x="4234420" y="266391"/>
                <a:ext cx="317880" cy="529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88E9CF-43C7-E144-8949-EFBC4B24DE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26860" y="258831"/>
                  <a:ext cx="333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6FCFE97-2295-D84A-B622-7073E82601EA}"/>
                    </a:ext>
                  </a:extLst>
                </p14:cNvPr>
                <p14:cNvContentPartPr/>
                <p14:nvPr/>
              </p14:nvContentPartPr>
              <p14:xfrm>
                <a:off x="4570660" y="664551"/>
                <a:ext cx="56520" cy="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6FCFE97-2295-D84A-B622-7073E82601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3100" y="656991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70DC78F-0CA6-F449-B776-84DF28A94E71}"/>
                    </a:ext>
                  </a:extLst>
                </p14:cNvPr>
                <p14:cNvContentPartPr/>
                <p14:nvPr/>
              </p14:nvContentPartPr>
              <p14:xfrm>
                <a:off x="4863340" y="372231"/>
                <a:ext cx="374040" cy="380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70DC78F-0CA6-F449-B776-84DF28A94E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5780" y="364671"/>
                  <a:ext cx="38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8C09398-294F-CB4D-8FAB-9B91F9E4A16C}"/>
                    </a:ext>
                  </a:extLst>
                </p14:cNvPr>
                <p14:cNvContentPartPr/>
                <p14:nvPr/>
              </p14:nvContentPartPr>
              <p14:xfrm>
                <a:off x="5479660" y="316071"/>
                <a:ext cx="523440" cy="392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8C09398-294F-CB4D-8FAB-9B91F9E4A1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72100" y="308511"/>
                  <a:ext cx="5382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7C20E5C-B652-DF49-9F2F-C24D36D506B9}"/>
                    </a:ext>
                  </a:extLst>
                </p14:cNvPr>
                <p14:cNvContentPartPr/>
                <p14:nvPr/>
              </p14:nvContentPartPr>
              <p14:xfrm>
                <a:off x="6618700" y="484191"/>
                <a:ext cx="230760" cy="6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7C20E5C-B652-DF49-9F2F-C24D36D506B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1140" y="476631"/>
                  <a:ext cx="245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FEF1B50-DA82-CD48-B644-217A402E53C3}"/>
                    </a:ext>
                  </a:extLst>
                </p14:cNvPr>
                <p14:cNvContentPartPr/>
                <p14:nvPr/>
              </p14:nvContentPartPr>
              <p14:xfrm>
                <a:off x="6562900" y="590031"/>
                <a:ext cx="36144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FEF1B50-DA82-CD48-B644-217A402E53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5340" y="582471"/>
                  <a:ext cx="376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D484C1D-1C84-7C4F-9A1A-03C1F5095DDF}"/>
                    </a:ext>
                  </a:extLst>
                </p14:cNvPr>
                <p14:cNvContentPartPr/>
                <p14:nvPr/>
              </p14:nvContentPartPr>
              <p14:xfrm>
                <a:off x="6792940" y="353511"/>
                <a:ext cx="342000" cy="374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D484C1D-1C84-7C4F-9A1A-03C1F5095D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85380" y="345951"/>
                  <a:ext cx="357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CF8C451-4ED0-4240-B25D-49858C6904F1}"/>
                    </a:ext>
                  </a:extLst>
                </p14:cNvPr>
                <p14:cNvContentPartPr/>
                <p14:nvPr/>
              </p14:nvContentPartPr>
              <p14:xfrm>
                <a:off x="6257620" y="421911"/>
                <a:ext cx="448560" cy="330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CF8C451-4ED0-4240-B25D-49858C6904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50060" y="414351"/>
                  <a:ext cx="46368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9B771A-F035-A34D-B0EB-C707C0F30BC2}"/>
              </a:ext>
            </a:extLst>
          </p:cNvPr>
          <p:cNvGrpSpPr/>
          <p:nvPr/>
        </p:nvGrpSpPr>
        <p:grpSpPr>
          <a:xfrm>
            <a:off x="7751980" y="266391"/>
            <a:ext cx="2023200" cy="610560"/>
            <a:chOff x="7751980" y="266391"/>
            <a:chExt cx="20232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A765B46-C6D2-274E-ABB7-3971141EBEF0}"/>
                    </a:ext>
                  </a:extLst>
                </p14:cNvPr>
                <p14:cNvContentPartPr/>
                <p14:nvPr/>
              </p14:nvContentPartPr>
              <p14:xfrm>
                <a:off x="7751980" y="266391"/>
                <a:ext cx="348840" cy="473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A765B46-C6D2-274E-ABB7-3971141EBE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44420" y="258831"/>
                  <a:ext cx="3639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A3BAD80-9D9F-E64D-BE7D-2A7E77F015BD}"/>
                    </a:ext>
                  </a:extLst>
                </p14:cNvPr>
                <p14:cNvContentPartPr/>
                <p14:nvPr/>
              </p14:nvContentPartPr>
              <p14:xfrm>
                <a:off x="7782940" y="527751"/>
                <a:ext cx="205920" cy="1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A3BAD80-9D9F-E64D-BE7D-2A7E77F015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75380" y="520191"/>
                  <a:ext cx="221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1F59F9B-4ECB-D74F-8D4C-52587B3DB542}"/>
                    </a:ext>
                  </a:extLst>
                </p14:cNvPr>
                <p14:cNvContentPartPr/>
                <p14:nvPr/>
              </p14:nvContentPartPr>
              <p14:xfrm>
                <a:off x="8299540" y="446751"/>
                <a:ext cx="212040" cy="261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1F59F9B-4ECB-D74F-8D4C-52587B3DB5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1980" y="439191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129A66E-3498-164D-A023-C19497B0892F}"/>
                    </a:ext>
                  </a:extLst>
                </p14:cNvPr>
                <p14:cNvContentPartPr/>
                <p14:nvPr/>
              </p14:nvContentPartPr>
              <p14:xfrm>
                <a:off x="8779060" y="465471"/>
                <a:ext cx="230760" cy="193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129A66E-3498-164D-A023-C19497B089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71500" y="457911"/>
                  <a:ext cx="245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38A89FD-ECF2-1E46-B7DC-BA7A0BFE25D3}"/>
                    </a:ext>
                  </a:extLst>
                </p14:cNvPr>
                <p14:cNvContentPartPr/>
                <p14:nvPr/>
              </p14:nvContentPartPr>
              <p14:xfrm>
                <a:off x="9276940" y="378351"/>
                <a:ext cx="317880" cy="4298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38A89FD-ECF2-1E46-B7DC-BA7A0BFE25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69380" y="370791"/>
                  <a:ext cx="333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2B52F0C-DE59-7042-834D-EE9C177E65F7}"/>
                    </a:ext>
                  </a:extLst>
                </p14:cNvPr>
                <p14:cNvContentPartPr/>
                <p14:nvPr/>
              </p14:nvContentPartPr>
              <p14:xfrm>
                <a:off x="9743860" y="801711"/>
                <a:ext cx="31320" cy="75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2B52F0C-DE59-7042-834D-EE9C177E65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36300" y="79415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15F8637-F409-9A40-B893-EEB10F9836D7}"/>
              </a:ext>
            </a:extLst>
          </p:cNvPr>
          <p:cNvGrpSpPr/>
          <p:nvPr/>
        </p:nvGrpSpPr>
        <p:grpSpPr>
          <a:xfrm>
            <a:off x="10104940" y="372231"/>
            <a:ext cx="1868040" cy="940320"/>
            <a:chOff x="10104940" y="372231"/>
            <a:chExt cx="186804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6E7142D-EBAC-8047-B536-F92DB183FB31}"/>
                    </a:ext>
                  </a:extLst>
                </p14:cNvPr>
                <p14:cNvContentPartPr/>
                <p14:nvPr/>
              </p14:nvContentPartPr>
              <p14:xfrm>
                <a:off x="10279180" y="409311"/>
                <a:ext cx="221760" cy="56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6E7142D-EBAC-8047-B536-F92DB183FB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71980" y="401751"/>
                  <a:ext cx="236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82BF1BB-9607-804B-807F-37FB114D14B0}"/>
                    </a:ext>
                  </a:extLst>
                </p14:cNvPr>
                <p14:cNvContentPartPr/>
                <p14:nvPr/>
              </p14:nvContentPartPr>
              <p14:xfrm>
                <a:off x="10391500" y="372231"/>
                <a:ext cx="62640" cy="137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82BF1BB-9607-804B-807F-37FB114D14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83940" y="364671"/>
                  <a:ext cx="77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601A1E-0051-2841-ACBB-5099F94D0577}"/>
                    </a:ext>
                  </a:extLst>
                </p14:cNvPr>
                <p14:cNvContentPartPr/>
                <p14:nvPr/>
              </p14:nvContentPartPr>
              <p14:xfrm>
                <a:off x="10104940" y="552591"/>
                <a:ext cx="678960" cy="759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601A1E-0051-2841-ACBB-5099F94D05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7380" y="545031"/>
                  <a:ext cx="69408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705DD85-3DA5-D041-A6C5-9AC3D1E6C0C1}"/>
                    </a:ext>
                  </a:extLst>
                </p14:cNvPr>
                <p14:cNvContentPartPr/>
                <p14:nvPr/>
              </p14:nvContentPartPr>
              <p14:xfrm>
                <a:off x="11026540" y="490311"/>
                <a:ext cx="43920" cy="93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705DD85-3DA5-D041-A6C5-9AC3D1E6C0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18980" y="48275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463B11D-E06E-104B-AD26-AF1A069AC4AD}"/>
                    </a:ext>
                  </a:extLst>
                </p14:cNvPr>
                <p14:cNvContentPartPr/>
                <p14:nvPr/>
              </p14:nvContentPartPr>
              <p14:xfrm>
                <a:off x="10970380" y="683271"/>
                <a:ext cx="37800" cy="143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463B11D-E06E-104B-AD26-AF1A069AC4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62820" y="67571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78C61A0-3B28-964A-A7DE-84F09D7F6423}"/>
                    </a:ext>
                  </a:extLst>
                </p14:cNvPr>
                <p14:cNvContentPartPr/>
                <p14:nvPr/>
              </p14:nvContentPartPr>
              <p14:xfrm>
                <a:off x="11157220" y="565191"/>
                <a:ext cx="273600" cy="43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78C61A0-3B28-964A-A7DE-84F09D7F64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49660" y="557631"/>
                  <a:ext cx="28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FBB3678-FC2E-B049-B110-2DD47E4E99A3}"/>
                    </a:ext>
                  </a:extLst>
                </p14:cNvPr>
                <p14:cNvContentPartPr/>
                <p14:nvPr/>
              </p14:nvContentPartPr>
              <p14:xfrm>
                <a:off x="11207620" y="571311"/>
                <a:ext cx="80640" cy="124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FBB3678-FC2E-B049-B110-2DD47E4E99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00060" y="563751"/>
                  <a:ext cx="95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6A95697-8421-E84A-8FD2-60B36CCEA31C}"/>
                    </a:ext>
                  </a:extLst>
                </p14:cNvPr>
                <p14:cNvContentPartPr/>
                <p14:nvPr/>
              </p14:nvContentPartPr>
              <p14:xfrm>
                <a:off x="11157940" y="552591"/>
                <a:ext cx="161640" cy="347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6A95697-8421-E84A-8FD2-60B36CCEA3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50380" y="545031"/>
                  <a:ext cx="176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48E21F9-4471-6C4C-A1FB-B48B858A75B3}"/>
                    </a:ext>
                  </a:extLst>
                </p14:cNvPr>
                <p14:cNvContentPartPr/>
                <p14:nvPr/>
              </p14:nvContentPartPr>
              <p14:xfrm>
                <a:off x="11456020" y="397071"/>
                <a:ext cx="516960" cy="516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48E21F9-4471-6C4C-A1FB-B48B858A75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48460" y="389511"/>
                  <a:ext cx="53208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167E00C-C424-C141-A2D8-492F0DC6B914}"/>
              </a:ext>
            </a:extLst>
          </p:cNvPr>
          <p:cNvGrpSpPr/>
          <p:nvPr/>
        </p:nvGrpSpPr>
        <p:grpSpPr>
          <a:xfrm>
            <a:off x="2572300" y="1393191"/>
            <a:ext cx="1618920" cy="479520"/>
            <a:chOff x="2572300" y="1393191"/>
            <a:chExt cx="16189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C7C4DCC-5508-5741-9E17-3743A79B3893}"/>
                    </a:ext>
                  </a:extLst>
                </p14:cNvPr>
                <p14:cNvContentPartPr/>
                <p14:nvPr/>
              </p14:nvContentPartPr>
              <p14:xfrm>
                <a:off x="2621980" y="1517751"/>
                <a:ext cx="25200" cy="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C7C4DCC-5508-5741-9E17-3743A79B38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14420" y="1510191"/>
                  <a:ext cx="40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093D545-4E8B-104A-A2E6-B2B17ED0815B}"/>
                    </a:ext>
                  </a:extLst>
                </p14:cNvPr>
                <p14:cNvContentPartPr/>
                <p14:nvPr/>
              </p14:nvContentPartPr>
              <p14:xfrm>
                <a:off x="2572300" y="1393191"/>
                <a:ext cx="236880" cy="367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093D545-4E8B-104A-A2E6-B2B17ED081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64740" y="1385631"/>
                  <a:ext cx="252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A11288C-0CB3-B04B-A13C-F3E67CDE9948}"/>
                    </a:ext>
                  </a:extLst>
                </p14:cNvPr>
                <p14:cNvContentPartPr/>
                <p14:nvPr/>
              </p14:nvContentPartPr>
              <p14:xfrm>
                <a:off x="2902060" y="1660671"/>
                <a:ext cx="131040" cy="199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A11288C-0CB3-B04B-A13C-F3E67CDE99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94500" y="1653111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2D584C0-1982-6746-B1D3-E5A04F59A912}"/>
                    </a:ext>
                  </a:extLst>
                </p14:cNvPr>
                <p14:cNvContentPartPr/>
                <p14:nvPr/>
              </p14:nvContentPartPr>
              <p14:xfrm>
                <a:off x="2952100" y="1760391"/>
                <a:ext cx="137160" cy="19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2D584C0-1982-6746-B1D3-E5A04F59A9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44540" y="17528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D668C33-0CF1-D04B-9694-A25411073718}"/>
                    </a:ext>
                  </a:extLst>
                </p14:cNvPr>
                <p14:cNvContentPartPr/>
                <p14:nvPr/>
              </p14:nvContentPartPr>
              <p14:xfrm>
                <a:off x="3169900" y="1405431"/>
                <a:ext cx="137160" cy="467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D668C33-0CF1-D04B-9694-A254110737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62340" y="1397871"/>
                  <a:ext cx="1522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A39E8B8-972B-1148-B436-D7C942F5956E}"/>
                    </a:ext>
                  </a:extLst>
                </p14:cNvPr>
                <p14:cNvContentPartPr/>
                <p14:nvPr/>
              </p14:nvContentPartPr>
              <p14:xfrm>
                <a:off x="3468700" y="1393191"/>
                <a:ext cx="274320" cy="405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A39E8B8-972B-1148-B436-D7C942F595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61140" y="1385631"/>
                  <a:ext cx="289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FFFE02E-67D1-EB42-AB7D-268CEE8E0F52}"/>
                    </a:ext>
                  </a:extLst>
                </p14:cNvPr>
                <p14:cNvContentPartPr/>
                <p14:nvPr/>
              </p14:nvContentPartPr>
              <p14:xfrm>
                <a:off x="3608380" y="1660671"/>
                <a:ext cx="227880" cy="19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FFFE02E-67D1-EB42-AB7D-268CEE8E0F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00820" y="1653111"/>
                  <a:ext cx="243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7E52F1A-E29B-BC44-9455-0F7ACD322AD6}"/>
                    </a:ext>
                  </a:extLst>
                </p14:cNvPr>
                <p14:cNvContentPartPr/>
                <p14:nvPr/>
              </p14:nvContentPartPr>
              <p14:xfrm>
                <a:off x="4022740" y="1629711"/>
                <a:ext cx="168480" cy="6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7E52F1A-E29B-BC44-9455-0F7ACD322A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15180" y="162215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BB5E9A6-A458-6242-9273-D8901F566D10}"/>
              </a:ext>
            </a:extLst>
          </p:cNvPr>
          <p:cNvGrpSpPr/>
          <p:nvPr/>
        </p:nvGrpSpPr>
        <p:grpSpPr>
          <a:xfrm>
            <a:off x="4421260" y="1374471"/>
            <a:ext cx="498600" cy="535680"/>
            <a:chOff x="4421260" y="1374471"/>
            <a:chExt cx="498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489050C-D7EB-644F-B0CC-79DBE16F3232}"/>
                    </a:ext>
                  </a:extLst>
                </p14:cNvPr>
                <p14:cNvContentPartPr/>
                <p14:nvPr/>
              </p14:nvContentPartPr>
              <p14:xfrm>
                <a:off x="4421260" y="1474191"/>
                <a:ext cx="268200" cy="348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489050C-D7EB-644F-B0CC-79DBE16F32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13700" y="1466631"/>
                  <a:ext cx="282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A2E33DB-0F3A-B34C-B3B0-78A3FC4083EA}"/>
                    </a:ext>
                  </a:extLst>
                </p14:cNvPr>
                <p14:cNvContentPartPr/>
                <p14:nvPr/>
              </p14:nvContentPartPr>
              <p14:xfrm>
                <a:off x="4757500" y="1374471"/>
                <a:ext cx="162360" cy="535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A2E33DB-0F3A-B34C-B3B0-78A3FC4083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49940" y="1366911"/>
                  <a:ext cx="1771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3BFA14E-F251-5E46-98DD-E60C17ECB514}"/>
              </a:ext>
            </a:extLst>
          </p:cNvPr>
          <p:cNvGrpSpPr/>
          <p:nvPr/>
        </p:nvGrpSpPr>
        <p:grpSpPr>
          <a:xfrm>
            <a:off x="5311540" y="1405431"/>
            <a:ext cx="554400" cy="380160"/>
            <a:chOff x="5311540" y="1405431"/>
            <a:chExt cx="5544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720A867-2468-C74A-8915-8D37B0CE433B}"/>
                    </a:ext>
                  </a:extLst>
                </p14:cNvPr>
                <p14:cNvContentPartPr/>
                <p14:nvPr/>
              </p14:nvContentPartPr>
              <p14:xfrm>
                <a:off x="5367340" y="1492551"/>
                <a:ext cx="230760" cy="174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720A867-2468-C74A-8915-8D37B0CE433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59780" y="1484991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E8F94A1-9239-6546-B632-03F79CB4EB06}"/>
                    </a:ext>
                  </a:extLst>
                </p14:cNvPr>
                <p14:cNvContentPartPr/>
                <p14:nvPr/>
              </p14:nvContentPartPr>
              <p14:xfrm>
                <a:off x="5311540" y="1704231"/>
                <a:ext cx="261720" cy="813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E8F94A1-9239-6546-B632-03F79CB4EB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3980" y="1696671"/>
                  <a:ext cx="276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7C386BB-ECF4-E140-ABAA-1212C7FD4C6C}"/>
                    </a:ext>
                  </a:extLst>
                </p14:cNvPr>
                <p14:cNvContentPartPr/>
                <p14:nvPr/>
              </p14:nvContentPartPr>
              <p14:xfrm>
                <a:off x="5822020" y="1405431"/>
                <a:ext cx="43920" cy="361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7C386BB-ECF4-E140-ABAA-1212C7FD4C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14460" y="1397871"/>
                  <a:ext cx="590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8757DE9-69EE-144A-B90C-5E41231C26CF}"/>
              </a:ext>
            </a:extLst>
          </p:cNvPr>
          <p:cNvGrpSpPr/>
          <p:nvPr/>
        </p:nvGrpSpPr>
        <p:grpSpPr>
          <a:xfrm>
            <a:off x="6133060" y="1324431"/>
            <a:ext cx="417240" cy="479880"/>
            <a:chOff x="6133060" y="1324431"/>
            <a:chExt cx="4172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77C3B2B-78DC-AD4B-BDAE-F595E06301DF}"/>
                    </a:ext>
                  </a:extLst>
                </p14:cNvPr>
                <p14:cNvContentPartPr/>
                <p14:nvPr/>
              </p14:nvContentPartPr>
              <p14:xfrm>
                <a:off x="6133060" y="1430271"/>
                <a:ext cx="218160" cy="280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77C3B2B-78DC-AD4B-BDAE-F595E06301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5500" y="142307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26F81F1-796C-924C-93EA-E9BD79CC243C}"/>
                    </a:ext>
                  </a:extLst>
                </p14:cNvPr>
                <p14:cNvContentPartPr/>
                <p14:nvPr/>
              </p14:nvContentPartPr>
              <p14:xfrm>
                <a:off x="6518980" y="1324431"/>
                <a:ext cx="31320" cy="479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26F81F1-796C-924C-93EA-E9BD79CC24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11780" y="1317231"/>
                  <a:ext cx="4644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F4A59ED-A929-BD48-9BEC-35E33C8831C0}"/>
                  </a:ext>
                </a:extLst>
              </p14:cNvPr>
              <p14:cNvContentPartPr/>
              <p14:nvPr/>
            </p14:nvContentPartPr>
            <p14:xfrm>
              <a:off x="6892660" y="1747791"/>
              <a:ext cx="143640" cy="1000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F4A59ED-A929-BD48-9BEC-35E33C8831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85100" y="1740231"/>
                <a:ext cx="1587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B10D929F-788F-F34B-BBE0-7D9D0133A57F}"/>
              </a:ext>
            </a:extLst>
          </p:cNvPr>
          <p:cNvGrpSpPr/>
          <p:nvPr/>
        </p:nvGrpSpPr>
        <p:grpSpPr>
          <a:xfrm>
            <a:off x="636220" y="2171151"/>
            <a:ext cx="734400" cy="604440"/>
            <a:chOff x="636220" y="2171151"/>
            <a:chExt cx="7344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4021A8E-D0E7-F64A-A22E-FCBE780EB8B1}"/>
                    </a:ext>
                  </a:extLst>
                </p14:cNvPr>
                <p14:cNvContentPartPr/>
                <p14:nvPr/>
              </p14:nvContentPartPr>
              <p14:xfrm>
                <a:off x="884980" y="2202471"/>
                <a:ext cx="87480" cy="304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4021A8E-D0E7-F64A-A22E-FCBE780EB8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7420" y="2194911"/>
                  <a:ext cx="102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81FBCED-D849-9B42-B97E-2BE08326AA00}"/>
                    </a:ext>
                  </a:extLst>
                </p14:cNvPr>
                <p14:cNvContentPartPr/>
                <p14:nvPr/>
              </p14:nvContentPartPr>
              <p14:xfrm>
                <a:off x="773020" y="2283471"/>
                <a:ext cx="516960" cy="87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81FBCED-D849-9B42-B97E-2BE08326AA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2940" y="2273391"/>
                  <a:ext cx="537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B8BE8CD-E14F-3745-9991-155949E80B98}"/>
                    </a:ext>
                  </a:extLst>
                </p14:cNvPr>
                <p14:cNvContentPartPr/>
                <p14:nvPr/>
              </p14:nvContentPartPr>
              <p14:xfrm>
                <a:off x="1065700" y="2171151"/>
                <a:ext cx="56520" cy="367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B8BE8CD-E14F-3745-9991-155949E80B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8140" y="2163591"/>
                  <a:ext cx="71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0AF74F6-E33E-0146-8048-B223FEDF2603}"/>
                    </a:ext>
                  </a:extLst>
                </p14:cNvPr>
                <p14:cNvContentPartPr/>
                <p14:nvPr/>
              </p14:nvContentPartPr>
              <p14:xfrm>
                <a:off x="636220" y="2414871"/>
                <a:ext cx="734400" cy="273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0AF74F6-E33E-0146-8048-B223FEDF2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8660" y="2407311"/>
                  <a:ext cx="749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0020234-0FC2-D24E-888D-41A8021555F3}"/>
                    </a:ext>
                  </a:extLst>
                </p14:cNvPr>
                <p14:cNvContentPartPr/>
                <p14:nvPr/>
              </p14:nvContentPartPr>
              <p14:xfrm>
                <a:off x="965980" y="2731671"/>
                <a:ext cx="37800" cy="3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0020234-0FC2-D24E-888D-41A8021555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8420" y="272411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0D2894-89C6-0143-908C-9BB0EC3F5ABF}"/>
                    </a:ext>
                  </a:extLst>
                </p14:cNvPr>
                <p14:cNvContentPartPr/>
                <p14:nvPr/>
              </p14:nvContentPartPr>
              <p14:xfrm>
                <a:off x="1196380" y="2731671"/>
                <a:ext cx="28800" cy="439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0D2894-89C6-0143-908C-9BB0EC3F5A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88820" y="2724111"/>
                  <a:ext cx="43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54C1C21-713E-8041-88DE-17F83DBBFF0E}"/>
              </a:ext>
            </a:extLst>
          </p:cNvPr>
          <p:cNvGrpSpPr/>
          <p:nvPr/>
        </p:nvGrpSpPr>
        <p:grpSpPr>
          <a:xfrm>
            <a:off x="1631980" y="2302551"/>
            <a:ext cx="554400" cy="479160"/>
            <a:chOff x="1631980" y="2302551"/>
            <a:chExt cx="55440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70B3FEA-BDBB-2B46-870F-33967786DEB0}"/>
                    </a:ext>
                  </a:extLst>
                </p14:cNvPr>
                <p14:cNvContentPartPr/>
                <p14:nvPr/>
              </p14:nvContentPartPr>
              <p14:xfrm>
                <a:off x="1631980" y="2302551"/>
                <a:ext cx="342000" cy="4291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70B3FEA-BDBB-2B46-870F-33967786DE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24780" y="2294991"/>
                  <a:ext cx="357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47F223A-67AC-FE42-A5A8-A1458F0DAFC3}"/>
                    </a:ext>
                  </a:extLst>
                </p14:cNvPr>
                <p14:cNvContentPartPr/>
                <p14:nvPr/>
              </p14:nvContentPartPr>
              <p14:xfrm>
                <a:off x="2136340" y="2701071"/>
                <a:ext cx="50040" cy="80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47F223A-67AC-FE42-A5A8-A1458F0DAF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28780" y="2693511"/>
                  <a:ext cx="6516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C6C75B-4692-3B49-87BE-6273EB48D862}"/>
              </a:ext>
            </a:extLst>
          </p:cNvPr>
          <p:cNvGrpSpPr/>
          <p:nvPr/>
        </p:nvGrpSpPr>
        <p:grpSpPr>
          <a:xfrm>
            <a:off x="2765260" y="2271591"/>
            <a:ext cx="616680" cy="547560"/>
            <a:chOff x="2765260" y="2271591"/>
            <a:chExt cx="61668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E6F80F5-8D22-534B-8F9B-F691DDA5FA53}"/>
                    </a:ext>
                  </a:extLst>
                </p14:cNvPr>
                <p14:cNvContentPartPr/>
                <p14:nvPr/>
              </p14:nvContentPartPr>
              <p14:xfrm>
                <a:off x="2765260" y="2271591"/>
                <a:ext cx="311040" cy="4604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E6F80F5-8D22-534B-8F9B-F691DDA5FA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55180" y="2261511"/>
                  <a:ext cx="3312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8B3F98E-E6D2-6048-B52B-5C16BCE59055}"/>
                    </a:ext>
                  </a:extLst>
                </p14:cNvPr>
                <p14:cNvContentPartPr/>
                <p14:nvPr/>
              </p14:nvContentPartPr>
              <p14:xfrm>
                <a:off x="3169900" y="2569671"/>
                <a:ext cx="174600" cy="249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8B3F98E-E6D2-6048-B52B-5C16BCE590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59820" y="2559591"/>
                  <a:ext cx="1947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51B7E51-102A-3848-BC9D-00F058867DD7}"/>
                    </a:ext>
                  </a:extLst>
                </p14:cNvPr>
                <p14:cNvContentPartPr/>
                <p14:nvPr/>
              </p14:nvContentPartPr>
              <p14:xfrm>
                <a:off x="3250900" y="2700351"/>
                <a:ext cx="131040" cy="43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51B7E51-102A-3848-BC9D-00F058867D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43340" y="269279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20F42868-D35E-A84D-95B3-9CA1D3277D4C}"/>
              </a:ext>
            </a:extLst>
          </p:cNvPr>
          <p:cNvGrpSpPr/>
          <p:nvPr/>
        </p:nvGrpSpPr>
        <p:grpSpPr>
          <a:xfrm>
            <a:off x="3649780" y="2109591"/>
            <a:ext cx="3162240" cy="721800"/>
            <a:chOff x="3649780" y="2109591"/>
            <a:chExt cx="316224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A25E7E6-6EA8-AD4B-941C-5A14F19959CD}"/>
                    </a:ext>
                  </a:extLst>
                </p14:cNvPr>
                <p14:cNvContentPartPr/>
                <p14:nvPr/>
              </p14:nvContentPartPr>
              <p14:xfrm>
                <a:off x="3649780" y="2351871"/>
                <a:ext cx="111600" cy="398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A25E7E6-6EA8-AD4B-941C-5A14F19959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39700" y="2341791"/>
                  <a:ext cx="1317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DFBC16D-9968-D84A-8A18-AF74F70826A0}"/>
                    </a:ext>
                  </a:extLst>
                </p14:cNvPr>
                <p14:cNvContentPartPr/>
                <p14:nvPr/>
              </p14:nvContentPartPr>
              <p14:xfrm>
                <a:off x="3960460" y="2345751"/>
                <a:ext cx="261720" cy="442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DFBC16D-9968-D84A-8A18-AF74F70826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50380" y="2335311"/>
                  <a:ext cx="2818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1161FAA-709B-604E-BB22-8F608325F2DE}"/>
                    </a:ext>
                  </a:extLst>
                </p14:cNvPr>
                <p14:cNvContentPartPr/>
                <p14:nvPr/>
              </p14:nvContentPartPr>
              <p14:xfrm>
                <a:off x="4076020" y="2631951"/>
                <a:ext cx="152640" cy="31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1161FAA-709B-604E-BB22-8F608325F2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68460" y="2624391"/>
                  <a:ext cx="16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378798D-CA6C-E445-8E4F-EAE900EB739A}"/>
                    </a:ext>
                  </a:extLst>
                </p14:cNvPr>
                <p14:cNvContentPartPr/>
                <p14:nvPr/>
              </p14:nvContentPartPr>
              <p14:xfrm>
                <a:off x="4433500" y="2638071"/>
                <a:ext cx="162360" cy="37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378798D-CA6C-E445-8E4F-EAE900EB73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5940" y="263051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CBC1A5A-5B51-7443-AF30-EAB931E10A41}"/>
                    </a:ext>
                  </a:extLst>
                </p14:cNvPr>
                <p14:cNvContentPartPr/>
                <p14:nvPr/>
              </p14:nvContentPartPr>
              <p14:xfrm>
                <a:off x="4801060" y="2507391"/>
                <a:ext cx="230760" cy="168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CBC1A5A-5B51-7443-AF30-EAB931E10A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93500" y="2499831"/>
                  <a:ext cx="245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DE18A5A-D676-514D-894E-B638D4C94B27}"/>
                    </a:ext>
                  </a:extLst>
                </p14:cNvPr>
                <p14:cNvContentPartPr/>
                <p14:nvPr/>
              </p14:nvContentPartPr>
              <p14:xfrm>
                <a:off x="5018860" y="2438991"/>
                <a:ext cx="75240" cy="261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DE18A5A-D676-514D-894E-B638D4C94B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11300" y="2431431"/>
                  <a:ext cx="90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20822B3-2815-584A-AF84-EAABBECC433A}"/>
                    </a:ext>
                  </a:extLst>
                </p14:cNvPr>
                <p14:cNvContentPartPr/>
                <p14:nvPr/>
              </p14:nvContentPartPr>
              <p14:xfrm>
                <a:off x="5174380" y="2333151"/>
                <a:ext cx="198720" cy="498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20822B3-2815-584A-AF84-EAABBECC43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66820" y="2325591"/>
                  <a:ext cx="213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6B2ECD4-35FA-4F4B-9348-F722C6DC94B5}"/>
                    </a:ext>
                  </a:extLst>
                </p14:cNvPr>
                <p14:cNvContentPartPr/>
                <p14:nvPr/>
              </p14:nvContentPartPr>
              <p14:xfrm>
                <a:off x="5597740" y="2109591"/>
                <a:ext cx="697680" cy="665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6B2ECD4-35FA-4F4B-9348-F722C6DC94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87660" y="2099511"/>
                  <a:ext cx="7178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384C740-CE26-8E41-B7FF-16E0FE099DDA}"/>
                    </a:ext>
                  </a:extLst>
                </p14:cNvPr>
                <p14:cNvContentPartPr/>
                <p14:nvPr/>
              </p14:nvContentPartPr>
              <p14:xfrm>
                <a:off x="5909140" y="2121471"/>
                <a:ext cx="137160" cy="249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384C740-CE26-8E41-B7FF-16E0FE099D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99060" y="2111391"/>
                  <a:ext cx="157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FE55128-B2E2-5E4D-AB26-ED2D6AB005FC}"/>
                    </a:ext>
                  </a:extLst>
                </p14:cNvPr>
                <p14:cNvContentPartPr/>
                <p14:nvPr/>
              </p14:nvContentPartPr>
              <p14:xfrm>
                <a:off x="6494140" y="2289591"/>
                <a:ext cx="299160" cy="442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FE55128-B2E2-5E4D-AB26-ED2D6AB005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84060" y="2279511"/>
                  <a:ext cx="3193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742F041-D578-ED43-AE7C-94CB39405F80}"/>
                    </a:ext>
                  </a:extLst>
                </p14:cNvPr>
                <p14:cNvContentPartPr/>
                <p14:nvPr/>
              </p14:nvContentPartPr>
              <p14:xfrm>
                <a:off x="6631300" y="2538711"/>
                <a:ext cx="180720" cy="56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742F041-D578-ED43-AE7C-94CB39405F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23740" y="253115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85A1D0B-18BB-5349-B5B7-FDAB196B0862}"/>
              </a:ext>
            </a:extLst>
          </p:cNvPr>
          <p:cNvGrpSpPr/>
          <p:nvPr/>
        </p:nvGrpSpPr>
        <p:grpSpPr>
          <a:xfrm>
            <a:off x="7085620" y="2432871"/>
            <a:ext cx="697680" cy="299160"/>
            <a:chOff x="7085620" y="2432871"/>
            <a:chExt cx="6976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F28B97B-4658-D445-80D8-C0C9D5368DB8}"/>
                    </a:ext>
                  </a:extLst>
                </p14:cNvPr>
                <p14:cNvContentPartPr/>
                <p14:nvPr/>
              </p14:nvContentPartPr>
              <p14:xfrm>
                <a:off x="7085620" y="2588391"/>
                <a:ext cx="16848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F28B97B-4658-D445-80D8-C0C9D5368D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78060" y="2580831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F1AB737-394F-A344-AC0A-09014B1BB4DE}"/>
                    </a:ext>
                  </a:extLst>
                </p14:cNvPr>
                <p14:cNvContentPartPr/>
                <p14:nvPr/>
              </p14:nvContentPartPr>
              <p14:xfrm>
                <a:off x="7471540" y="2432871"/>
                <a:ext cx="311760" cy="299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F1AB737-394F-A344-AC0A-09014B1BB4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63980" y="2425311"/>
                  <a:ext cx="3268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C341809C-84B5-BE4D-9D70-59961D5AB036}"/>
              </a:ext>
            </a:extLst>
          </p:cNvPr>
          <p:cNvGrpSpPr/>
          <p:nvPr/>
        </p:nvGrpSpPr>
        <p:grpSpPr>
          <a:xfrm>
            <a:off x="8181460" y="2252151"/>
            <a:ext cx="1824120" cy="709560"/>
            <a:chOff x="8181460" y="2252151"/>
            <a:chExt cx="1824120" cy="7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F4DA9AF-48C1-2848-8B2B-C2C6CA76B318}"/>
                    </a:ext>
                  </a:extLst>
                </p14:cNvPr>
                <p14:cNvContentPartPr/>
                <p14:nvPr/>
              </p14:nvContentPartPr>
              <p14:xfrm>
                <a:off x="8181460" y="2314431"/>
                <a:ext cx="348840" cy="516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F4DA9AF-48C1-2848-8B2B-C2C6CA76B3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73900" y="2306871"/>
                  <a:ext cx="363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E90AB7F-9EE2-E34F-86C2-5F0EC4561C59}"/>
                    </a:ext>
                  </a:extLst>
                </p14:cNvPr>
                <p14:cNvContentPartPr/>
                <p14:nvPr/>
              </p14:nvContentPartPr>
              <p14:xfrm>
                <a:off x="8996860" y="2252151"/>
                <a:ext cx="224640" cy="230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E90AB7F-9EE2-E34F-86C2-5F0EC4561C5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89300" y="224459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06E8206-7C75-4445-BAD6-1E8495F9E31B}"/>
                    </a:ext>
                  </a:extLst>
                </p14:cNvPr>
                <p14:cNvContentPartPr/>
                <p14:nvPr/>
              </p14:nvContentPartPr>
              <p14:xfrm>
                <a:off x="9183700" y="2401551"/>
                <a:ext cx="68760" cy="68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06E8206-7C75-4445-BAD6-1E8495F9E3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76140" y="239399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6FA3F9C-8E87-8344-A644-49F57FB0FC19}"/>
                    </a:ext>
                  </a:extLst>
                </p14:cNvPr>
                <p14:cNvContentPartPr/>
                <p14:nvPr/>
              </p14:nvContentPartPr>
              <p14:xfrm>
                <a:off x="8704180" y="2519991"/>
                <a:ext cx="634680" cy="687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6FA3F9C-8E87-8344-A644-49F57FB0FC1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96620" y="2512431"/>
                  <a:ext cx="649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387E52D-C6FB-C04A-AB6E-181BC6C4FF95}"/>
                    </a:ext>
                  </a:extLst>
                </p14:cNvPr>
                <p14:cNvContentPartPr/>
                <p14:nvPr/>
              </p14:nvContentPartPr>
              <p14:xfrm>
                <a:off x="8841340" y="2650671"/>
                <a:ext cx="112320" cy="112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387E52D-C6FB-C04A-AB6E-181BC6C4FF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833780" y="264311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9F9B33A-7BC3-694C-9DD9-9BCAF3027603}"/>
                    </a:ext>
                  </a:extLst>
                </p14:cNvPr>
                <p14:cNvContentPartPr/>
                <p14:nvPr/>
              </p14:nvContentPartPr>
              <p14:xfrm>
                <a:off x="9015580" y="2675511"/>
                <a:ext cx="100080" cy="286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9F9B33A-7BC3-694C-9DD9-9BCAF30276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8020" y="2667951"/>
                  <a:ext cx="115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B66B681-4F3D-9543-AD9A-576ABFC1E90E}"/>
                    </a:ext>
                  </a:extLst>
                </p14:cNvPr>
                <p14:cNvContentPartPr/>
                <p14:nvPr/>
              </p14:nvContentPartPr>
              <p14:xfrm>
                <a:off x="9445060" y="2578671"/>
                <a:ext cx="43920" cy="181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B66B681-4F3D-9543-AD9A-576ABFC1E9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37500" y="2571111"/>
                  <a:ext cx="59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1950217-0EDA-BA42-A34B-579A1B32613F}"/>
                    </a:ext>
                  </a:extLst>
                </p14:cNvPr>
                <p14:cNvContentPartPr/>
                <p14:nvPr/>
              </p14:nvContentPartPr>
              <p14:xfrm>
                <a:off x="9557020" y="2438991"/>
                <a:ext cx="448560" cy="442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1950217-0EDA-BA42-A34B-579A1B3261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49820" y="2431431"/>
                  <a:ext cx="4636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ED4063E-54DB-1E44-A5BC-D6BC836AFFE6}"/>
              </a:ext>
            </a:extLst>
          </p:cNvPr>
          <p:cNvGrpSpPr/>
          <p:nvPr/>
        </p:nvGrpSpPr>
        <p:grpSpPr>
          <a:xfrm>
            <a:off x="10335340" y="2289591"/>
            <a:ext cx="1239120" cy="573120"/>
            <a:chOff x="10335340" y="2289591"/>
            <a:chExt cx="123912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9C320CC-8D15-C340-8854-AA1C3C249F0F}"/>
                    </a:ext>
                  </a:extLst>
                </p14:cNvPr>
                <p14:cNvContentPartPr/>
                <p14:nvPr/>
              </p14:nvContentPartPr>
              <p14:xfrm>
                <a:off x="10335340" y="2333151"/>
                <a:ext cx="286560" cy="1933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9C320CC-8D15-C340-8854-AA1C3C249F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25260" y="2323071"/>
                  <a:ext cx="307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5632CFC-5132-E146-A170-08F3B93F0F1B}"/>
                    </a:ext>
                  </a:extLst>
                </p14:cNvPr>
                <p14:cNvContentPartPr/>
                <p14:nvPr/>
              </p14:nvContentPartPr>
              <p14:xfrm>
                <a:off x="10472500" y="2588391"/>
                <a:ext cx="50040" cy="224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5632CFC-5132-E146-A170-08F3B93F0F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64940" y="2580831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13B203A-69EF-E740-94F3-4B2CCF1E4275}"/>
                    </a:ext>
                  </a:extLst>
                </p14:cNvPr>
                <p14:cNvContentPartPr/>
                <p14:nvPr/>
              </p14:nvContentPartPr>
              <p14:xfrm>
                <a:off x="10839700" y="2532231"/>
                <a:ext cx="373320" cy="149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13B203A-69EF-E740-94F3-4B2CCF1E427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32140" y="2524671"/>
                  <a:ext cx="38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D38E144-08B5-3143-A7B8-4C55784332A8}"/>
                    </a:ext>
                  </a:extLst>
                </p14:cNvPr>
                <p14:cNvContentPartPr/>
                <p14:nvPr/>
              </p14:nvContentPartPr>
              <p14:xfrm>
                <a:off x="11094940" y="2470671"/>
                <a:ext cx="118800" cy="180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D38E144-08B5-3143-A7B8-4C55784332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87380" y="2463111"/>
                  <a:ext cx="133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77725FA-CA52-9E4D-87E0-8722D7B43C51}"/>
                    </a:ext>
                  </a:extLst>
                </p14:cNvPr>
                <p14:cNvContentPartPr/>
                <p14:nvPr/>
              </p14:nvContentPartPr>
              <p14:xfrm>
                <a:off x="11419300" y="2289591"/>
                <a:ext cx="83880" cy="143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77725FA-CA52-9E4D-87E0-8722D7B43C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11740" y="2282031"/>
                  <a:ext cx="99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692FFE7-51C9-0E42-9114-CF14596FCFF0}"/>
                    </a:ext>
                  </a:extLst>
                </p14:cNvPr>
                <p14:cNvContentPartPr/>
                <p14:nvPr/>
              </p14:nvContentPartPr>
              <p14:xfrm>
                <a:off x="11287900" y="2563551"/>
                <a:ext cx="28656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692FFE7-51C9-0E42-9114-CF14596FCF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80340" y="2555991"/>
                  <a:ext cx="3016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BDD9912A-2D96-604F-9B9F-D23CFBC4E52B}"/>
              </a:ext>
            </a:extLst>
          </p:cNvPr>
          <p:cNvGrpSpPr/>
          <p:nvPr/>
        </p:nvGrpSpPr>
        <p:grpSpPr>
          <a:xfrm>
            <a:off x="536500" y="3148551"/>
            <a:ext cx="1133280" cy="598320"/>
            <a:chOff x="536500" y="3148551"/>
            <a:chExt cx="113328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B410831-480C-2046-963A-9978EC6754C3}"/>
                    </a:ext>
                  </a:extLst>
                </p14:cNvPr>
                <p14:cNvContentPartPr/>
                <p14:nvPr/>
              </p14:nvContentPartPr>
              <p14:xfrm>
                <a:off x="791740" y="3148551"/>
                <a:ext cx="131040" cy="118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B410831-480C-2046-963A-9978EC6754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1660" y="3138471"/>
                  <a:ext cx="151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6C32B42-3A52-7C41-AC47-4038CE568AE1}"/>
                    </a:ext>
                  </a:extLst>
                </p14:cNvPr>
                <p14:cNvContentPartPr/>
                <p14:nvPr/>
              </p14:nvContentPartPr>
              <p14:xfrm>
                <a:off x="536500" y="3297951"/>
                <a:ext cx="1002600" cy="374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6C32B42-3A52-7C41-AC47-4038CE568A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6420" y="3287871"/>
                  <a:ext cx="10227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1F5B5CF-8FE3-134C-AC4E-77F532832C6D}"/>
                    </a:ext>
                  </a:extLst>
                </p14:cNvPr>
                <p14:cNvContentPartPr/>
                <p14:nvPr/>
              </p14:nvContentPartPr>
              <p14:xfrm>
                <a:off x="1557460" y="3571911"/>
                <a:ext cx="50040" cy="43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1F5B5CF-8FE3-134C-AC4E-77F532832C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49900" y="356435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B81C602-2FF5-4F43-BD5B-B3DB25DDC073}"/>
                    </a:ext>
                  </a:extLst>
                </p14:cNvPr>
                <p14:cNvContentPartPr/>
                <p14:nvPr/>
              </p14:nvContentPartPr>
              <p14:xfrm>
                <a:off x="1619740" y="3727791"/>
                <a:ext cx="50040" cy="190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B81C602-2FF5-4F43-BD5B-B3DB25DDC0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2180" y="372023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0E93908B-FCCE-764B-B753-8B98D695450E}"/>
              </a:ext>
            </a:extLst>
          </p:cNvPr>
          <p:cNvGrpSpPr/>
          <p:nvPr/>
        </p:nvGrpSpPr>
        <p:grpSpPr>
          <a:xfrm>
            <a:off x="2260900" y="3136311"/>
            <a:ext cx="1469880" cy="579240"/>
            <a:chOff x="2260900" y="3136311"/>
            <a:chExt cx="14698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80CDF5A-FA80-DD4C-AD7E-DBD7A60E72A4}"/>
                    </a:ext>
                  </a:extLst>
                </p14:cNvPr>
                <p14:cNvContentPartPr/>
                <p14:nvPr/>
              </p14:nvContentPartPr>
              <p14:xfrm>
                <a:off x="2565820" y="3410271"/>
                <a:ext cx="504720" cy="37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80CDF5A-FA80-DD4C-AD7E-DBD7A60E72A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55740" y="3400191"/>
                  <a:ext cx="5248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109F925-F59C-1847-9BD7-83B1F5ED7C3C}"/>
                    </a:ext>
                  </a:extLst>
                </p14:cNvPr>
                <p14:cNvContentPartPr/>
                <p14:nvPr/>
              </p14:nvContentPartPr>
              <p14:xfrm>
                <a:off x="2559700" y="3565791"/>
                <a:ext cx="585720" cy="37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109F925-F59C-1847-9BD7-83B1F5ED7C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52140" y="3558231"/>
                  <a:ext cx="600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0DBB96A-E3BC-9B4E-AF02-10BAEBD46013}"/>
                    </a:ext>
                  </a:extLst>
                </p14:cNvPr>
                <p14:cNvContentPartPr/>
                <p14:nvPr/>
              </p14:nvContentPartPr>
              <p14:xfrm>
                <a:off x="2939500" y="3279231"/>
                <a:ext cx="423720" cy="436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0DBB96A-E3BC-9B4E-AF02-10BAEBD460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29420" y="3269151"/>
                  <a:ext cx="4438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36B8541-5F12-D142-849F-ACCFD16CBCF5}"/>
                    </a:ext>
                  </a:extLst>
                </p14:cNvPr>
                <p14:cNvContentPartPr/>
                <p14:nvPr/>
              </p14:nvContentPartPr>
              <p14:xfrm>
                <a:off x="2260900" y="3204711"/>
                <a:ext cx="100080" cy="93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36B8541-5F12-D142-849F-ACCFD16CBCF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53340" y="319715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046BDA8-D1FB-6B49-A62B-3D23424432E8}"/>
                    </a:ext>
                  </a:extLst>
                </p14:cNvPr>
                <p14:cNvContentPartPr/>
                <p14:nvPr/>
              </p14:nvContentPartPr>
              <p14:xfrm>
                <a:off x="2478700" y="3136311"/>
                <a:ext cx="75240" cy="43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046BDA8-D1FB-6B49-A62B-3D23424432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68620" y="3126231"/>
                  <a:ext cx="95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8618E5A-E9D5-EA42-8EA0-CB695EEBF12D}"/>
                    </a:ext>
                  </a:extLst>
                </p14:cNvPr>
                <p14:cNvContentPartPr/>
                <p14:nvPr/>
              </p14:nvContentPartPr>
              <p14:xfrm>
                <a:off x="3555820" y="3185991"/>
                <a:ext cx="6480" cy="56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8618E5A-E9D5-EA42-8EA0-CB695EEBF12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45740" y="3175911"/>
                  <a:ext cx="26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C9C4055-A7AE-454E-BF46-1E1B004C22A3}"/>
                    </a:ext>
                  </a:extLst>
                </p14:cNvPr>
                <p14:cNvContentPartPr/>
                <p14:nvPr/>
              </p14:nvContentPartPr>
              <p14:xfrm>
                <a:off x="3717820" y="3210831"/>
                <a:ext cx="12960" cy="62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C9C4055-A7AE-454E-BF46-1E1B004C22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07740" y="3200751"/>
                  <a:ext cx="331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DBBA9C86-A225-9F43-B5FC-675E520D1C02}"/>
              </a:ext>
            </a:extLst>
          </p:cNvPr>
          <p:cNvGrpSpPr/>
          <p:nvPr/>
        </p:nvGrpSpPr>
        <p:grpSpPr>
          <a:xfrm>
            <a:off x="4097260" y="3164751"/>
            <a:ext cx="597600" cy="806040"/>
            <a:chOff x="4097260" y="3164751"/>
            <a:chExt cx="597600" cy="80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45DF4FF-957B-5047-A779-DC32178CA550}"/>
                    </a:ext>
                  </a:extLst>
                </p14:cNvPr>
                <p14:cNvContentPartPr/>
                <p14:nvPr/>
              </p14:nvContentPartPr>
              <p14:xfrm>
                <a:off x="4097260" y="3292551"/>
                <a:ext cx="254880" cy="173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45DF4FF-957B-5047-A779-DC32178CA5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90060" y="3284991"/>
                  <a:ext cx="270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755290B-8D3A-E64F-88DA-651B4888C6B8}"/>
                    </a:ext>
                  </a:extLst>
                </p14:cNvPr>
                <p14:cNvContentPartPr/>
                <p14:nvPr/>
              </p14:nvContentPartPr>
              <p14:xfrm>
                <a:off x="4284100" y="3466071"/>
                <a:ext cx="37800" cy="50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755290B-8D3A-E64F-88DA-651B4888C6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6540" y="345851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41AF3CC-2027-CF43-9AF5-EB676F94B141}"/>
                    </a:ext>
                  </a:extLst>
                </p14:cNvPr>
                <p14:cNvContentPartPr/>
                <p14:nvPr/>
              </p14:nvContentPartPr>
              <p14:xfrm>
                <a:off x="4502260" y="3164751"/>
                <a:ext cx="192600" cy="233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41AF3CC-2027-CF43-9AF5-EB676F94B14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94700" y="3157191"/>
                  <a:ext cx="207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FA07002-8C21-D84D-91B3-D86C81193380}"/>
                    </a:ext>
                  </a:extLst>
                </p14:cNvPr>
                <p14:cNvContentPartPr/>
                <p14:nvPr/>
              </p14:nvContentPartPr>
              <p14:xfrm>
                <a:off x="4352860" y="3478671"/>
                <a:ext cx="81360" cy="62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FA07002-8C21-D84D-91B3-D86C8119338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45300" y="347111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9A5BCED-21FB-8949-BF91-2112E3E958D7}"/>
                    </a:ext>
                  </a:extLst>
                </p14:cNvPr>
                <p14:cNvContentPartPr/>
                <p14:nvPr/>
              </p14:nvContentPartPr>
              <p14:xfrm>
                <a:off x="4259260" y="3615471"/>
                <a:ext cx="62640" cy="2307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9A5BCED-21FB-8949-BF91-2112E3E958D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51700" y="3607911"/>
                  <a:ext cx="77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AA5A224-D17C-4D40-B882-8832D2941340}"/>
                    </a:ext>
                  </a:extLst>
                </p14:cNvPr>
                <p14:cNvContentPartPr/>
                <p14:nvPr/>
              </p14:nvContentPartPr>
              <p14:xfrm>
                <a:off x="4396420" y="3522231"/>
                <a:ext cx="255600" cy="448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AA5A224-D17C-4D40-B882-8832D29413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88860" y="3514671"/>
                  <a:ext cx="270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052973A-5D07-8547-B919-DA2380CA85B3}"/>
                    </a:ext>
                  </a:extLst>
                </p14:cNvPr>
                <p14:cNvContentPartPr/>
                <p14:nvPr/>
              </p14:nvContentPartPr>
              <p14:xfrm>
                <a:off x="4383820" y="3665511"/>
                <a:ext cx="137160" cy="124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052973A-5D07-8547-B919-DA2380CA85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6260" y="365795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050FE96E-58E0-2B48-A00F-52C273C818F0}"/>
              </a:ext>
            </a:extLst>
          </p:cNvPr>
          <p:cNvGrpSpPr/>
          <p:nvPr/>
        </p:nvGrpSpPr>
        <p:grpSpPr>
          <a:xfrm>
            <a:off x="4975300" y="3210831"/>
            <a:ext cx="293040" cy="828360"/>
            <a:chOff x="4975300" y="3210831"/>
            <a:chExt cx="29304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DA416D2-45F9-9A4E-B5A7-6269505332BD}"/>
                    </a:ext>
                  </a:extLst>
                </p14:cNvPr>
                <p14:cNvContentPartPr/>
                <p14:nvPr/>
              </p14:nvContentPartPr>
              <p14:xfrm>
                <a:off x="5000140" y="3210831"/>
                <a:ext cx="106200" cy="1436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DA416D2-45F9-9A4E-B5A7-6269505332B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2580" y="320327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4373EB7-C4FC-F646-9EA9-1C4561D2FC5D}"/>
                    </a:ext>
                  </a:extLst>
                </p14:cNvPr>
                <p14:cNvContentPartPr/>
                <p14:nvPr/>
              </p14:nvContentPartPr>
              <p14:xfrm>
                <a:off x="4975300" y="3279231"/>
                <a:ext cx="293040" cy="759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4373EB7-C4FC-F646-9EA9-1C4561D2FC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67740" y="3272031"/>
                  <a:ext cx="308160" cy="77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85E5F386-DECA-D945-B7C6-491FAB64E92B}"/>
                  </a:ext>
                </a:extLst>
              </p14:cNvPr>
              <p14:cNvContentPartPr/>
              <p14:nvPr/>
            </p14:nvContentPartPr>
            <p14:xfrm>
              <a:off x="5554180" y="3814911"/>
              <a:ext cx="25200" cy="31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85E5F386-DECA-D945-B7C6-491FAB64E92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546620" y="380735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E2B142E4-A699-344A-A0A5-3C61D2A7E3EE}"/>
                  </a:ext>
                </a:extLst>
              </p14:cNvPr>
              <p14:cNvContentPartPr/>
              <p14:nvPr/>
            </p14:nvContentPartPr>
            <p14:xfrm>
              <a:off x="5585500" y="3995271"/>
              <a:ext cx="6480" cy="252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E2B142E4-A699-344A-A0A5-3C61D2A7E3E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77940" y="3987711"/>
                <a:ext cx="216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691299DE-A488-3C47-99F4-37E899E4679D}"/>
              </a:ext>
            </a:extLst>
          </p:cNvPr>
          <p:cNvGrpSpPr/>
          <p:nvPr/>
        </p:nvGrpSpPr>
        <p:grpSpPr>
          <a:xfrm>
            <a:off x="694900" y="3877911"/>
            <a:ext cx="1248840" cy="671760"/>
            <a:chOff x="694900" y="3877911"/>
            <a:chExt cx="1248840" cy="67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750981F-07B4-1E4C-B241-0AF97C49097A}"/>
                    </a:ext>
                  </a:extLst>
                </p14:cNvPr>
                <p14:cNvContentPartPr/>
                <p14:nvPr/>
              </p14:nvContentPartPr>
              <p14:xfrm>
                <a:off x="1165060" y="4151151"/>
                <a:ext cx="405000" cy="62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750981F-07B4-1E4C-B241-0AF97C49097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57860" y="4143591"/>
                  <a:ext cx="420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16726F0-E60B-6545-9652-DB04121BD1F4}"/>
                    </a:ext>
                  </a:extLst>
                </p14:cNvPr>
                <p14:cNvContentPartPr/>
                <p14:nvPr/>
              </p14:nvContentPartPr>
              <p14:xfrm>
                <a:off x="1121500" y="4287951"/>
                <a:ext cx="591840" cy="752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16726F0-E60B-6545-9652-DB04121BD1F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3940" y="4280391"/>
                  <a:ext cx="606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4E8AC22-E798-7A40-9F4D-13400252F088}"/>
                    </a:ext>
                  </a:extLst>
                </p14:cNvPr>
                <p14:cNvContentPartPr/>
                <p14:nvPr/>
              </p14:nvContentPartPr>
              <p14:xfrm>
                <a:off x="959860" y="4101111"/>
                <a:ext cx="348840" cy="4485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4E8AC22-E798-7A40-9F4D-13400252F08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2300" y="4093551"/>
                  <a:ext cx="363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7F82369-F35E-204B-9D9A-D4A7C4E12754}"/>
                    </a:ext>
                  </a:extLst>
                </p14:cNvPr>
                <p14:cNvContentPartPr/>
                <p14:nvPr/>
              </p14:nvContentPartPr>
              <p14:xfrm>
                <a:off x="694900" y="4070151"/>
                <a:ext cx="115920" cy="106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7F82369-F35E-204B-9D9A-D4A7C4E127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7340" y="4062591"/>
                  <a:ext cx="131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21BF6E3-1288-3948-92B0-B6DC7D3B69D9}"/>
                    </a:ext>
                  </a:extLst>
                </p14:cNvPr>
                <p14:cNvContentPartPr/>
                <p14:nvPr/>
              </p14:nvContentPartPr>
              <p14:xfrm>
                <a:off x="1134100" y="3957831"/>
                <a:ext cx="12960" cy="31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21BF6E3-1288-3948-92B0-B6DC7D3B69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4020" y="3947751"/>
                  <a:ext cx="3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4B29A14-A992-FF48-B0D2-825AB3AAA45B}"/>
                    </a:ext>
                  </a:extLst>
                </p14:cNvPr>
                <p14:cNvContentPartPr/>
                <p14:nvPr/>
              </p14:nvContentPartPr>
              <p14:xfrm>
                <a:off x="1675900" y="3877911"/>
                <a:ext cx="43920" cy="136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4B29A14-A992-FF48-B0D2-825AB3AAA45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65460" y="3867471"/>
                  <a:ext cx="64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2C46DA1-082C-814D-946F-0884F3EC53D9}"/>
                    </a:ext>
                  </a:extLst>
                </p14:cNvPr>
                <p14:cNvContentPartPr/>
                <p14:nvPr/>
              </p14:nvContentPartPr>
              <p14:xfrm>
                <a:off x="1912420" y="3908151"/>
                <a:ext cx="31320" cy="81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2C46DA1-082C-814D-946F-0884F3EC53D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04860" y="390059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F729662-E911-A44E-B596-74310F833682}"/>
                    </a:ext>
                  </a:extLst>
                </p14:cNvPr>
                <p14:cNvContentPartPr/>
                <p14:nvPr/>
              </p14:nvContentPartPr>
              <p14:xfrm>
                <a:off x="1109260" y="3902031"/>
                <a:ext cx="37800" cy="565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F729662-E911-A44E-B596-74310F8336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1700" y="389447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B1890203-24C6-5348-88EB-64712646660F}"/>
              </a:ext>
            </a:extLst>
          </p:cNvPr>
          <p:cNvGrpSpPr/>
          <p:nvPr/>
        </p:nvGrpSpPr>
        <p:grpSpPr>
          <a:xfrm>
            <a:off x="2597140" y="3803031"/>
            <a:ext cx="952200" cy="684360"/>
            <a:chOff x="2597140" y="3803031"/>
            <a:chExt cx="95220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C95C6E7-B9D2-284B-B79A-360E2F953D07}"/>
                    </a:ext>
                  </a:extLst>
                </p14:cNvPr>
                <p14:cNvContentPartPr/>
                <p14:nvPr/>
              </p14:nvContentPartPr>
              <p14:xfrm>
                <a:off x="2597140" y="3803031"/>
                <a:ext cx="380160" cy="6843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C95C6E7-B9D2-284B-B79A-360E2F953D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89580" y="3795471"/>
                  <a:ext cx="39528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4A09C39-A98C-A74E-B29E-DB3454D19900}"/>
                    </a:ext>
                  </a:extLst>
                </p14:cNvPr>
                <p14:cNvContentPartPr/>
                <p14:nvPr/>
              </p14:nvContentPartPr>
              <p14:xfrm>
                <a:off x="3250900" y="3898431"/>
                <a:ext cx="298440" cy="252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4A09C39-A98C-A74E-B29E-DB3454D199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43340" y="3890871"/>
                  <a:ext cx="313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592E654-4232-2B4F-A66F-00EDAEC08DA9}"/>
                    </a:ext>
                  </a:extLst>
                </p14:cNvPr>
                <p14:cNvContentPartPr/>
                <p14:nvPr/>
              </p14:nvContentPartPr>
              <p14:xfrm>
                <a:off x="3182140" y="4219551"/>
                <a:ext cx="274320" cy="249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592E654-4232-2B4F-A66F-00EDAEC08DA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74580" y="4211991"/>
                  <a:ext cx="289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FF31DBE-8B9F-834A-859C-E28C0D6F90A1}"/>
                    </a:ext>
                  </a:extLst>
                </p14:cNvPr>
                <p14:cNvContentPartPr/>
                <p14:nvPr/>
              </p14:nvContentPartPr>
              <p14:xfrm>
                <a:off x="3194740" y="4381191"/>
                <a:ext cx="330480" cy="56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FF31DBE-8B9F-834A-859C-E28C0D6F90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87180" y="4373631"/>
                  <a:ext cx="3452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D5E2F6A0-22B4-D44C-B9C8-6BE6FD6A13A9}"/>
              </a:ext>
            </a:extLst>
          </p:cNvPr>
          <p:cNvGrpSpPr/>
          <p:nvPr/>
        </p:nvGrpSpPr>
        <p:grpSpPr>
          <a:xfrm>
            <a:off x="7141780" y="3297951"/>
            <a:ext cx="1967400" cy="629280"/>
            <a:chOff x="7141780" y="3297951"/>
            <a:chExt cx="196740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B7B0665-67EF-4D41-B484-BBA984779E50}"/>
                    </a:ext>
                  </a:extLst>
                </p14:cNvPr>
                <p14:cNvContentPartPr/>
                <p14:nvPr/>
              </p14:nvContentPartPr>
              <p14:xfrm>
                <a:off x="7141780" y="3316671"/>
                <a:ext cx="564120" cy="50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B7B0665-67EF-4D41-B484-BBA984779E5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34220" y="3309111"/>
                  <a:ext cx="579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59B9CE9-2BDA-244A-8130-18A79D85ADD9}"/>
                    </a:ext>
                  </a:extLst>
                </p14:cNvPr>
                <p14:cNvContentPartPr/>
                <p14:nvPr/>
              </p14:nvContentPartPr>
              <p14:xfrm>
                <a:off x="7340860" y="3509631"/>
                <a:ext cx="112320" cy="293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59B9CE9-2BDA-244A-8130-18A79D85AD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33300" y="3502071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7F1CD34-C243-DF4D-94E7-3AD8DFB750E1}"/>
                    </a:ext>
                  </a:extLst>
                </p14:cNvPr>
                <p14:cNvContentPartPr/>
                <p14:nvPr/>
              </p14:nvContentPartPr>
              <p14:xfrm>
                <a:off x="7708060" y="3297951"/>
                <a:ext cx="1376280" cy="6292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7F1CD34-C243-DF4D-94E7-3AD8DFB750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00860" y="3290391"/>
                  <a:ext cx="13914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7B8752D-B58C-0E4D-AD09-8314FBA79AFD}"/>
                    </a:ext>
                  </a:extLst>
                </p14:cNvPr>
                <p14:cNvContentPartPr/>
                <p14:nvPr/>
              </p14:nvContentPartPr>
              <p14:xfrm>
                <a:off x="8218540" y="3478671"/>
                <a:ext cx="890640" cy="62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7B8752D-B58C-0E4D-AD09-8314FBA79AF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11340" y="3471111"/>
                  <a:ext cx="905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776DE2E4-602B-1B46-91ED-18D25C21A56C}"/>
              </a:ext>
            </a:extLst>
          </p:cNvPr>
          <p:cNvGrpSpPr/>
          <p:nvPr/>
        </p:nvGrpSpPr>
        <p:grpSpPr>
          <a:xfrm>
            <a:off x="822700" y="4642911"/>
            <a:ext cx="9606240" cy="2197080"/>
            <a:chOff x="822700" y="4642911"/>
            <a:chExt cx="9606240" cy="21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A9CD56C-11C2-D449-BBE7-315E36D3C8E7}"/>
                    </a:ext>
                  </a:extLst>
                </p14:cNvPr>
                <p14:cNvContentPartPr/>
                <p14:nvPr/>
              </p14:nvContentPartPr>
              <p14:xfrm>
                <a:off x="847900" y="4941711"/>
                <a:ext cx="11232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A9CD56C-11C2-D449-BBE7-315E36D3C8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0340" y="493415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AA30FBB-049F-E747-84CD-6904EDA47F40}"/>
                    </a:ext>
                  </a:extLst>
                </p14:cNvPr>
                <p14:cNvContentPartPr/>
                <p14:nvPr/>
              </p14:nvContentPartPr>
              <p14:xfrm>
                <a:off x="822700" y="5034951"/>
                <a:ext cx="280440" cy="311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AA30FBB-049F-E747-84CD-6904EDA47F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5140" y="5027391"/>
                  <a:ext cx="295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D08B263-C237-B34A-A6AA-8E6F59F3355A}"/>
                    </a:ext>
                  </a:extLst>
                </p14:cNvPr>
                <p14:cNvContentPartPr/>
                <p14:nvPr/>
              </p14:nvContentPartPr>
              <p14:xfrm>
                <a:off x="1296100" y="5028831"/>
                <a:ext cx="112320" cy="752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D08B263-C237-B34A-A6AA-8E6F59F3355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288540" y="502127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5A9427E-2C3D-D742-BF6B-ED273D82B00C}"/>
                    </a:ext>
                  </a:extLst>
                </p14:cNvPr>
                <p14:cNvContentPartPr/>
                <p14:nvPr/>
              </p14:nvContentPartPr>
              <p14:xfrm>
                <a:off x="1265500" y="4941711"/>
                <a:ext cx="553680" cy="374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5A9427E-2C3D-D742-BF6B-ED273D82B0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57940" y="4934151"/>
                  <a:ext cx="568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71E35F6-9A7C-8D47-AE73-5C75887AE345}"/>
                    </a:ext>
                  </a:extLst>
                </p14:cNvPr>
                <p14:cNvContentPartPr/>
                <p14:nvPr/>
              </p14:nvContentPartPr>
              <p14:xfrm>
                <a:off x="1974700" y="5277951"/>
                <a:ext cx="31320" cy="12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71E35F6-9A7C-8D47-AE73-5C75887AE34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67140" y="527039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84BAF1A-BDE2-AF4A-B9ED-5C84C82443AB}"/>
                    </a:ext>
                  </a:extLst>
                </p14:cNvPr>
                <p14:cNvContentPartPr/>
                <p14:nvPr/>
              </p14:nvContentPartPr>
              <p14:xfrm>
                <a:off x="1993060" y="5408631"/>
                <a:ext cx="31320" cy="19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84BAF1A-BDE2-AF4A-B9ED-5C84C82443A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85860" y="54010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73B4115-77B0-2A4F-8457-10798BFFAC2A}"/>
                    </a:ext>
                  </a:extLst>
                </p14:cNvPr>
                <p14:cNvContentPartPr/>
                <p14:nvPr/>
              </p14:nvContentPartPr>
              <p14:xfrm>
                <a:off x="2491300" y="4904271"/>
                <a:ext cx="305280" cy="3898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73B4115-77B0-2A4F-8457-10798BFFAC2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83740" y="4896711"/>
                  <a:ext cx="3204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DDE5B38-75F6-404E-A1FE-FDBF3ADA2DAB}"/>
                    </a:ext>
                  </a:extLst>
                </p14:cNvPr>
                <p14:cNvContentPartPr/>
                <p14:nvPr/>
              </p14:nvContentPartPr>
              <p14:xfrm>
                <a:off x="2684260" y="5140791"/>
                <a:ext cx="218160" cy="12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DDE5B38-75F6-404E-A1FE-FDBF3ADA2DA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76700" y="513323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87E9FE4-7B7F-874F-AFE2-D8D811085808}"/>
                    </a:ext>
                  </a:extLst>
                </p14:cNvPr>
                <p14:cNvContentPartPr/>
                <p14:nvPr/>
              </p14:nvContentPartPr>
              <p14:xfrm>
                <a:off x="3101500" y="5109831"/>
                <a:ext cx="106200" cy="25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87E9FE4-7B7F-874F-AFE2-D8D81108580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93940" y="510227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AF2E67D-9DF9-884F-B4F1-AFA216D90DAD}"/>
                    </a:ext>
                  </a:extLst>
                </p14:cNvPr>
                <p14:cNvContentPartPr/>
                <p14:nvPr/>
              </p14:nvContentPartPr>
              <p14:xfrm>
                <a:off x="3119860" y="5196951"/>
                <a:ext cx="143640" cy="12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AF2E67D-9DF9-884F-B4F1-AFA216D90DA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12660" y="518939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C8B412C-E30A-5F44-A42E-61FFC4FA4FA4}"/>
                    </a:ext>
                  </a:extLst>
                </p14:cNvPr>
                <p14:cNvContentPartPr/>
                <p14:nvPr/>
              </p14:nvContentPartPr>
              <p14:xfrm>
                <a:off x="3387700" y="4985271"/>
                <a:ext cx="68760" cy="2307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C8B412C-E30A-5F44-A42E-61FFC4FA4FA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80140" y="497771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A6E183C-EE16-754D-B2D3-9A2E2E953D6C}"/>
                    </a:ext>
                  </a:extLst>
                </p14:cNvPr>
                <p14:cNvContentPartPr/>
                <p14:nvPr/>
              </p14:nvContentPartPr>
              <p14:xfrm>
                <a:off x="3586780" y="4972671"/>
                <a:ext cx="187200" cy="2246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A6E183C-EE16-754D-B2D3-9A2E2E953D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79580" y="4965111"/>
                  <a:ext cx="202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C9D2FAD-B38A-B44A-BE9D-9B225AF2FA24}"/>
                    </a:ext>
                  </a:extLst>
                </p14:cNvPr>
                <p14:cNvContentPartPr/>
                <p14:nvPr/>
              </p14:nvContentPartPr>
              <p14:xfrm>
                <a:off x="3829780" y="5115951"/>
                <a:ext cx="12960" cy="626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C9D2FAD-B38A-B44A-BE9D-9B225AF2FA2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22220" y="510839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2B436BB-5454-6A42-986D-2316D4A620CA}"/>
                    </a:ext>
                  </a:extLst>
                </p14:cNvPr>
                <p14:cNvContentPartPr/>
                <p14:nvPr/>
              </p14:nvContentPartPr>
              <p14:xfrm>
                <a:off x="4178260" y="4935231"/>
                <a:ext cx="93600" cy="313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2B436BB-5454-6A42-986D-2316D4A620C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70700" y="492803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CE3EF81-F89C-7E41-BEB6-5E28903B74DC}"/>
                    </a:ext>
                  </a:extLst>
                </p14:cNvPr>
                <p14:cNvContentPartPr/>
                <p14:nvPr/>
              </p14:nvContentPartPr>
              <p14:xfrm>
                <a:off x="4128580" y="5010111"/>
                <a:ext cx="106200" cy="187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CE3EF81-F89C-7E41-BEB6-5E28903B74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21020" y="5002551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608CCAF-9066-3C49-B551-B6F8C770346D}"/>
                    </a:ext>
                  </a:extLst>
                </p14:cNvPr>
                <p14:cNvContentPartPr/>
                <p14:nvPr/>
              </p14:nvContentPartPr>
              <p14:xfrm>
                <a:off x="4203100" y="5041071"/>
                <a:ext cx="93600" cy="43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608CCAF-9066-3C49-B551-B6F8C770346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95900" y="503351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CDEF091-1574-FB46-BE88-1725A682F3E2}"/>
                    </a:ext>
                  </a:extLst>
                </p14:cNvPr>
                <p14:cNvContentPartPr/>
                <p14:nvPr/>
              </p14:nvContentPartPr>
              <p14:xfrm>
                <a:off x="4446100" y="5003991"/>
                <a:ext cx="81360" cy="2865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CDEF091-1574-FB46-BE88-1725A682F3E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38540" y="4996431"/>
                  <a:ext cx="96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1F7F765-C51C-7146-9038-1E913FD2F6FB}"/>
                    </a:ext>
                  </a:extLst>
                </p14:cNvPr>
                <p14:cNvContentPartPr/>
                <p14:nvPr/>
              </p14:nvContentPartPr>
              <p14:xfrm>
                <a:off x="4751020" y="4804551"/>
                <a:ext cx="516960" cy="4852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1F7F765-C51C-7146-9038-1E913FD2F6F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43460" y="4796991"/>
                  <a:ext cx="532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39F39D8-B4B7-3E4A-B8E3-CD60EAE418E7}"/>
                    </a:ext>
                  </a:extLst>
                </p14:cNvPr>
                <p14:cNvContentPartPr/>
                <p14:nvPr/>
              </p14:nvContentPartPr>
              <p14:xfrm>
                <a:off x="5379940" y="5059791"/>
                <a:ext cx="224640" cy="1249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39F39D8-B4B7-3E4A-B8E3-CD60EAE418E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72380" y="5052231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D093A87-7921-E745-A5E8-BB89B1F35913}"/>
                    </a:ext>
                  </a:extLst>
                </p14:cNvPr>
                <p14:cNvContentPartPr/>
                <p14:nvPr/>
              </p14:nvContentPartPr>
              <p14:xfrm>
                <a:off x="5822020" y="5122071"/>
                <a:ext cx="118800" cy="129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D093A87-7921-E745-A5E8-BB89B1F3591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14460" y="511451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6E872F5-BDA7-EF44-9BE3-9EB5847D5C99}"/>
                    </a:ext>
                  </a:extLst>
                </p14:cNvPr>
                <p14:cNvContentPartPr/>
                <p14:nvPr/>
              </p14:nvContentPartPr>
              <p14:xfrm>
                <a:off x="5771980" y="4811031"/>
                <a:ext cx="149760" cy="321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6E872F5-BDA7-EF44-9BE3-9EB5847D5C9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64420" y="4803471"/>
                  <a:ext cx="164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D15EC20-3F2A-0249-9B56-0109323C0E33}"/>
                    </a:ext>
                  </a:extLst>
                </p14:cNvPr>
                <p14:cNvContentPartPr/>
                <p14:nvPr/>
              </p14:nvContentPartPr>
              <p14:xfrm>
                <a:off x="5896540" y="4997511"/>
                <a:ext cx="193320" cy="1062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D15EC20-3F2A-0249-9B56-0109323C0E3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88980" y="4989951"/>
                  <a:ext cx="20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AC45886-FB4F-754C-9614-A287AEB683B3}"/>
                    </a:ext>
                  </a:extLst>
                </p14:cNvPr>
                <p14:cNvContentPartPr/>
                <p14:nvPr/>
              </p14:nvContentPartPr>
              <p14:xfrm>
                <a:off x="5871700" y="5103351"/>
                <a:ext cx="37800" cy="2181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AC45886-FB4F-754C-9614-A287AEB683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64140" y="5095791"/>
                  <a:ext cx="5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C3C13E5-0069-564C-A347-39616F14366B}"/>
                    </a:ext>
                  </a:extLst>
                </p14:cNvPr>
                <p14:cNvContentPartPr/>
                <p14:nvPr/>
              </p14:nvContentPartPr>
              <p14:xfrm>
                <a:off x="6245380" y="4947831"/>
                <a:ext cx="93600" cy="292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C3C13E5-0069-564C-A347-39616F1436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37820" y="4940271"/>
                  <a:ext cx="108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ED3C419-C58B-5444-BE8A-5329307E97D0}"/>
                    </a:ext>
                  </a:extLst>
                </p14:cNvPr>
                <p14:cNvContentPartPr/>
                <p14:nvPr/>
              </p14:nvContentPartPr>
              <p14:xfrm>
                <a:off x="6419620" y="4860711"/>
                <a:ext cx="199440" cy="3488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ED3C419-C58B-5444-BE8A-5329307E97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12060" y="485315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198DE50-E41E-3642-80A5-A277C5704446}"/>
                    </a:ext>
                  </a:extLst>
                </p14:cNvPr>
                <p14:cNvContentPartPr/>
                <p14:nvPr/>
              </p14:nvContentPartPr>
              <p14:xfrm>
                <a:off x="6855220" y="4792311"/>
                <a:ext cx="62640" cy="68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198DE50-E41E-3642-80A5-A277C570444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47660" y="478475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1C3C6E0-F9EB-364A-9300-FF1C80232661}"/>
                    </a:ext>
                  </a:extLst>
                </p14:cNvPr>
                <p14:cNvContentPartPr/>
                <p14:nvPr/>
              </p14:nvContentPartPr>
              <p14:xfrm>
                <a:off x="6861700" y="4841991"/>
                <a:ext cx="311760" cy="417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1C3C6E0-F9EB-364A-9300-FF1C802326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54140" y="4834431"/>
                  <a:ext cx="326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6D9B61F-7803-514F-9A86-A79326478DD5}"/>
                    </a:ext>
                  </a:extLst>
                </p14:cNvPr>
                <p14:cNvContentPartPr/>
                <p14:nvPr/>
              </p14:nvContentPartPr>
              <p14:xfrm>
                <a:off x="7365700" y="4898151"/>
                <a:ext cx="81360" cy="87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6D9B61F-7803-514F-9A86-A79326478DD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58140" y="489059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190D4B0-F3EC-E448-92FE-539CBC9033F3}"/>
                    </a:ext>
                  </a:extLst>
                </p14:cNvPr>
                <p14:cNvContentPartPr/>
                <p14:nvPr/>
              </p14:nvContentPartPr>
              <p14:xfrm>
                <a:off x="7334740" y="5066271"/>
                <a:ext cx="293040" cy="1188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190D4B0-F3EC-E448-92FE-539CBC9033F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27180" y="5058711"/>
                  <a:ext cx="308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227B1985-21A7-4C41-A595-5E1DAF4C3A9C}"/>
                    </a:ext>
                  </a:extLst>
                </p14:cNvPr>
                <p14:cNvContentPartPr/>
                <p14:nvPr/>
              </p14:nvContentPartPr>
              <p14:xfrm>
                <a:off x="7926220" y="4960431"/>
                <a:ext cx="19080" cy="212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227B1985-21A7-4C41-A595-5E1DAF4C3A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18660" y="495287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CAF2B41-FA58-A84F-8F24-3415ADB32D5D}"/>
                    </a:ext>
                  </a:extLst>
                </p14:cNvPr>
                <p14:cNvContentPartPr/>
                <p14:nvPr/>
              </p14:nvContentPartPr>
              <p14:xfrm>
                <a:off x="8087860" y="4667751"/>
                <a:ext cx="361440" cy="685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CAF2B41-FA58-A84F-8F24-3415ADB32D5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080300" y="4660191"/>
                  <a:ext cx="37656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967E259-7F39-6E41-8B7A-6AE526D9F82A}"/>
                    </a:ext>
                  </a:extLst>
                </p14:cNvPr>
                <p14:cNvContentPartPr/>
                <p14:nvPr/>
              </p14:nvContentPartPr>
              <p14:xfrm>
                <a:off x="8113420" y="4798431"/>
                <a:ext cx="236160" cy="4111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967E259-7F39-6E41-8B7A-6AE526D9F82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05860" y="4790871"/>
                  <a:ext cx="251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D72B13B-527E-464E-9137-65FDCCCEC200}"/>
                    </a:ext>
                  </a:extLst>
                </p14:cNvPr>
                <p14:cNvContentPartPr/>
                <p14:nvPr/>
              </p14:nvContentPartPr>
              <p14:xfrm>
                <a:off x="8667100" y="5227911"/>
                <a:ext cx="37800" cy="43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D72B13B-527E-464E-9137-65FDCCCEC20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59540" y="52203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34D23E9-AE1B-8C45-B45E-5D41B3A6F8CC}"/>
                    </a:ext>
                  </a:extLst>
                </p14:cNvPr>
                <p14:cNvContentPartPr/>
                <p14:nvPr/>
              </p14:nvContentPartPr>
              <p14:xfrm>
                <a:off x="9065260" y="4860711"/>
                <a:ext cx="255600" cy="267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34D23E9-AE1B-8C45-B45E-5D41B3A6F8C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57700" y="4853151"/>
                  <a:ext cx="270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9FC3D5D-9AD7-1742-BD05-9C1299B198A1}"/>
                    </a:ext>
                  </a:extLst>
                </p14:cNvPr>
                <p14:cNvContentPartPr/>
                <p14:nvPr/>
              </p14:nvContentPartPr>
              <p14:xfrm>
                <a:off x="9414100" y="4642911"/>
                <a:ext cx="75240" cy="9777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9FC3D5D-9AD7-1742-BD05-9C1299B198A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406540" y="4635351"/>
                  <a:ext cx="9000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CF3290D-FFA9-CA47-B92D-B091352DD3BB}"/>
                    </a:ext>
                  </a:extLst>
                </p14:cNvPr>
                <p14:cNvContentPartPr/>
                <p14:nvPr/>
              </p14:nvContentPartPr>
              <p14:xfrm>
                <a:off x="2796220" y="5620311"/>
                <a:ext cx="286560" cy="4546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CF3290D-FFA9-CA47-B92D-B091352DD3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88660" y="5612751"/>
                  <a:ext cx="301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ADA0598-8FA5-194A-A931-113814CCADE3}"/>
                    </a:ext>
                  </a:extLst>
                </p14:cNvPr>
                <p14:cNvContentPartPr/>
                <p14:nvPr/>
              </p14:nvContentPartPr>
              <p14:xfrm>
                <a:off x="3163780" y="5607711"/>
                <a:ext cx="168480" cy="274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ADA0598-8FA5-194A-A931-113814CCADE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56220" y="5600151"/>
                  <a:ext cx="183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22385FE-2213-D441-8E42-8364F9C96B8A}"/>
                    </a:ext>
                  </a:extLst>
                </p14:cNvPr>
                <p14:cNvContentPartPr/>
                <p14:nvPr/>
              </p14:nvContentPartPr>
              <p14:xfrm>
                <a:off x="3387700" y="5639031"/>
                <a:ext cx="149760" cy="255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22385FE-2213-D441-8E42-8364F9C96B8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80140" y="5631471"/>
                  <a:ext cx="16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DE1D9FE-E5ED-2A4C-988A-BB48C72BB46A}"/>
                    </a:ext>
                  </a:extLst>
                </p14:cNvPr>
                <p14:cNvContentPartPr/>
                <p14:nvPr/>
              </p14:nvContentPartPr>
              <p14:xfrm>
                <a:off x="3456100" y="5781951"/>
                <a:ext cx="143640" cy="37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DE1D9FE-E5ED-2A4C-988A-BB48C72BB46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448540" y="577439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0CA45F8-2139-EE49-BB3A-CA567E5F25E2}"/>
                    </a:ext>
                  </a:extLst>
                </p14:cNvPr>
                <p14:cNvContentPartPr/>
                <p14:nvPr/>
              </p14:nvContentPartPr>
              <p14:xfrm>
                <a:off x="3717820" y="5645151"/>
                <a:ext cx="93600" cy="3304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0CA45F8-2139-EE49-BB3A-CA567E5F25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10260" y="5637591"/>
                  <a:ext cx="108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F18086F-9F8B-E54F-A9CF-83D1C26F08FC}"/>
                    </a:ext>
                  </a:extLst>
                </p14:cNvPr>
                <p14:cNvContentPartPr/>
                <p14:nvPr/>
              </p14:nvContentPartPr>
              <p14:xfrm>
                <a:off x="4085020" y="5757111"/>
                <a:ext cx="100080" cy="190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F18086F-9F8B-E54F-A9CF-83D1C26F08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77460" y="574955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8E3D52E1-1083-B240-8605-CADFEA933BF9}"/>
                    </a:ext>
                  </a:extLst>
                </p14:cNvPr>
                <p14:cNvContentPartPr/>
                <p14:nvPr/>
              </p14:nvContentPartPr>
              <p14:xfrm>
                <a:off x="4091860" y="5850711"/>
                <a:ext cx="130320" cy="129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8E3D52E1-1083-B240-8605-CADFEA933BF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84300" y="5843151"/>
                  <a:ext cx="145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9272EDB-C563-4845-A453-799D40A41600}"/>
                    </a:ext>
                  </a:extLst>
                </p14:cNvPr>
                <p14:cNvContentPartPr/>
                <p14:nvPr/>
              </p14:nvContentPartPr>
              <p14:xfrm>
                <a:off x="4495780" y="5669991"/>
                <a:ext cx="579240" cy="211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9272EDB-C563-4845-A453-799D40A4160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88220" y="5662431"/>
                  <a:ext cx="594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E1CC45E-B49C-224D-8903-DEC4D818C71C}"/>
                    </a:ext>
                  </a:extLst>
                </p14:cNvPr>
                <p14:cNvContentPartPr/>
                <p14:nvPr/>
              </p14:nvContentPartPr>
              <p14:xfrm>
                <a:off x="4931740" y="5558031"/>
                <a:ext cx="56520" cy="37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E1CC45E-B49C-224D-8903-DEC4D818C7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24180" y="555047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D1C397C-B68B-2846-AE09-F12B266DEE22}"/>
                    </a:ext>
                  </a:extLst>
                </p14:cNvPr>
                <p14:cNvContentPartPr/>
                <p14:nvPr/>
              </p14:nvContentPartPr>
              <p14:xfrm>
                <a:off x="5049820" y="5775831"/>
                <a:ext cx="230760" cy="68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D1C397C-B68B-2846-AE09-F12B266DEE2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42260" y="5768271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E663F63-5252-4745-8204-9BC03F4635A2}"/>
                    </a:ext>
                  </a:extLst>
                </p14:cNvPr>
                <p14:cNvContentPartPr/>
                <p14:nvPr/>
              </p14:nvContentPartPr>
              <p14:xfrm>
                <a:off x="5467060" y="5489631"/>
                <a:ext cx="174600" cy="585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E663F63-5252-4745-8204-9BC03F4635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9500" y="5482071"/>
                  <a:ext cx="1897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6E87AD6-B262-634F-9812-06DF528C1321}"/>
                    </a:ext>
                  </a:extLst>
                </p14:cNvPr>
                <p14:cNvContentPartPr/>
                <p14:nvPr/>
              </p14:nvContentPartPr>
              <p14:xfrm>
                <a:off x="5927860" y="5738391"/>
                <a:ext cx="249480" cy="1746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6E87AD6-B262-634F-9812-06DF528C13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20300" y="5730831"/>
                  <a:ext cx="26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1B4691C-C738-8F40-A2A0-AA6C5F0A6F9F}"/>
                    </a:ext>
                  </a:extLst>
                </p14:cNvPr>
                <p14:cNvContentPartPr/>
                <p14:nvPr/>
              </p14:nvContentPartPr>
              <p14:xfrm>
                <a:off x="6407020" y="5850711"/>
                <a:ext cx="249480" cy="31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1B4691C-C738-8F40-A2A0-AA6C5F0A6F9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99460" y="5843151"/>
                  <a:ext cx="26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1605841-E30F-BC42-B358-8CFA60408692}"/>
                    </a:ext>
                  </a:extLst>
                </p14:cNvPr>
                <p14:cNvContentPartPr/>
                <p14:nvPr/>
              </p14:nvContentPartPr>
              <p14:xfrm>
                <a:off x="6936940" y="5663871"/>
                <a:ext cx="86760" cy="398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1605841-E30F-BC42-B358-8CFA6040869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29380" y="5656311"/>
                  <a:ext cx="101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F1625C5-4DC0-BA49-986C-BD6A215A3FD7}"/>
                    </a:ext>
                  </a:extLst>
                </p14:cNvPr>
                <p14:cNvContentPartPr/>
                <p14:nvPr/>
              </p14:nvContentPartPr>
              <p14:xfrm>
                <a:off x="7154020" y="5781951"/>
                <a:ext cx="118800" cy="168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F1625C5-4DC0-BA49-986C-BD6A215A3F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46460" y="5774391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3D07E4D-AA4D-D440-91D3-032CFF0C09B4}"/>
                    </a:ext>
                  </a:extLst>
                </p14:cNvPr>
                <p14:cNvContentPartPr/>
                <p14:nvPr/>
              </p14:nvContentPartPr>
              <p14:xfrm>
                <a:off x="7471540" y="5663871"/>
                <a:ext cx="100080" cy="268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3D07E4D-AA4D-D440-91D3-032CFF0C09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63980" y="565631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D68CB78-FABA-4243-ABAF-20734E8FE49A}"/>
                    </a:ext>
                  </a:extLst>
                </p14:cNvPr>
                <p14:cNvContentPartPr/>
                <p14:nvPr/>
              </p14:nvContentPartPr>
              <p14:xfrm>
                <a:off x="7677100" y="5669991"/>
                <a:ext cx="187200" cy="293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D68CB78-FABA-4243-ABAF-20734E8FE49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69540" y="5662431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1F0C2D5-2DEE-824C-BE94-590BF6B91901}"/>
                    </a:ext>
                  </a:extLst>
                </p14:cNvPr>
                <p14:cNvContentPartPr/>
                <p14:nvPr/>
              </p14:nvContentPartPr>
              <p14:xfrm>
                <a:off x="7758100" y="5819391"/>
                <a:ext cx="155880" cy="31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1F0C2D5-2DEE-824C-BE94-590BF6B9190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50540" y="581183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5DFDB69-7D89-CB47-B552-10875F50DD94}"/>
                    </a:ext>
                  </a:extLst>
                </p14:cNvPr>
                <p14:cNvContentPartPr/>
                <p14:nvPr/>
              </p14:nvContentPartPr>
              <p14:xfrm>
                <a:off x="8044300" y="5844231"/>
                <a:ext cx="168480" cy="190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5DFDB69-7D89-CB47-B552-10875F50DD9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36740" y="583667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D78C232-A194-A147-9328-F9E3105C8782}"/>
                    </a:ext>
                  </a:extLst>
                </p14:cNvPr>
                <p14:cNvContentPartPr/>
                <p14:nvPr/>
              </p14:nvContentPartPr>
              <p14:xfrm>
                <a:off x="8312140" y="5707431"/>
                <a:ext cx="186480" cy="236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D78C232-A194-A147-9328-F9E3105C878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04580" y="5699871"/>
                  <a:ext cx="201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9274BA0-EE46-CC4E-8CD5-80D2F8DD4968}"/>
                    </a:ext>
                  </a:extLst>
                </p14:cNvPr>
                <p14:cNvContentPartPr/>
                <p14:nvPr/>
              </p14:nvContentPartPr>
              <p14:xfrm>
                <a:off x="8529940" y="5676111"/>
                <a:ext cx="131040" cy="374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9274BA0-EE46-CC4E-8CD5-80D2F8DD496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22380" y="5668551"/>
                  <a:ext cx="146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79D5F07-B790-2849-9EC6-9BC5A1A6FE19}"/>
                    </a:ext>
                  </a:extLst>
                </p14:cNvPr>
                <p14:cNvContentPartPr/>
                <p14:nvPr/>
              </p14:nvContentPartPr>
              <p14:xfrm>
                <a:off x="8878780" y="5844231"/>
                <a:ext cx="243000" cy="565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79D5F07-B790-2849-9EC6-9BC5A1A6FE1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71220" y="583667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035EC283-5D97-9E4C-93FA-091851BAB2E3}"/>
                    </a:ext>
                  </a:extLst>
                </p14:cNvPr>
                <p14:cNvContentPartPr/>
                <p14:nvPr/>
              </p14:nvContentPartPr>
              <p14:xfrm>
                <a:off x="9245980" y="5747391"/>
                <a:ext cx="43920" cy="2404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035EC283-5D97-9E4C-93FA-091851BAB2E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38420" y="5739831"/>
                  <a:ext cx="59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21BED0B-D52B-A842-80AF-77AEC03CF632}"/>
                    </a:ext>
                  </a:extLst>
                </p14:cNvPr>
                <p14:cNvContentPartPr/>
                <p14:nvPr/>
              </p14:nvContentPartPr>
              <p14:xfrm>
                <a:off x="9513460" y="5682591"/>
                <a:ext cx="205920" cy="2610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21BED0B-D52B-A842-80AF-77AEC03CF63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05900" y="5675031"/>
                  <a:ext cx="221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CC4F2F3-01D3-2F40-B6FA-8A9F66FCA43E}"/>
                    </a:ext>
                  </a:extLst>
                </p14:cNvPr>
                <p14:cNvContentPartPr/>
                <p14:nvPr/>
              </p14:nvContentPartPr>
              <p14:xfrm>
                <a:off x="9862300" y="5726151"/>
                <a:ext cx="37800" cy="2307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CC4F2F3-01D3-2F40-B6FA-8A9F66FCA43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54740" y="5718591"/>
                  <a:ext cx="5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149BA0A-18A8-434A-B7AD-A1A4B2ECA604}"/>
                    </a:ext>
                  </a:extLst>
                </p14:cNvPr>
                <p14:cNvContentPartPr/>
                <p14:nvPr/>
              </p14:nvContentPartPr>
              <p14:xfrm>
                <a:off x="9239860" y="5663871"/>
                <a:ext cx="50040" cy="4237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149BA0A-18A8-434A-B7AD-A1A4B2ECA6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32300" y="5656311"/>
                  <a:ext cx="65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626E8B2-2B98-DC45-A1D9-F40A2C3F864C}"/>
                    </a:ext>
                  </a:extLst>
                </p14:cNvPr>
                <p14:cNvContentPartPr/>
                <p14:nvPr/>
              </p14:nvContentPartPr>
              <p14:xfrm>
                <a:off x="9824860" y="5601591"/>
                <a:ext cx="50040" cy="486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626E8B2-2B98-DC45-A1D9-F40A2C3F86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17300" y="5594031"/>
                  <a:ext cx="65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10AB0A4-D859-7849-9152-3C8311A5C0AE}"/>
                    </a:ext>
                  </a:extLst>
                </p14:cNvPr>
                <p14:cNvContentPartPr/>
                <p14:nvPr/>
              </p14:nvContentPartPr>
              <p14:xfrm>
                <a:off x="10073980" y="5694831"/>
                <a:ext cx="105480" cy="317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10AB0A4-D859-7849-9152-3C8311A5C0A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066420" y="5687271"/>
                  <a:ext cx="120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34BB0C6-AF05-DC41-97C3-B3EF554BD1BF}"/>
                    </a:ext>
                  </a:extLst>
                </p14:cNvPr>
                <p14:cNvContentPartPr/>
                <p14:nvPr/>
              </p14:nvContentPartPr>
              <p14:xfrm>
                <a:off x="10192060" y="5383791"/>
                <a:ext cx="236880" cy="990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34BB0C6-AF05-DC41-97C3-B3EF554BD1B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184500" y="5376231"/>
                  <a:ext cx="25200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312D86D-0CC4-4249-AEDA-F80449192AA7}"/>
                    </a:ext>
                  </a:extLst>
                </p14:cNvPr>
                <p14:cNvContentPartPr/>
                <p14:nvPr/>
              </p14:nvContentPartPr>
              <p14:xfrm>
                <a:off x="972100" y="6435711"/>
                <a:ext cx="155880" cy="274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312D86D-0CC4-4249-AEDA-F80449192AA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540" y="6428151"/>
                  <a:ext cx="17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4EBA5118-C4A3-A948-BD93-256220E95DC6}"/>
                    </a:ext>
                  </a:extLst>
                </p14:cNvPr>
                <p14:cNvContentPartPr/>
                <p14:nvPr/>
              </p14:nvContentPartPr>
              <p14:xfrm>
                <a:off x="1046980" y="6591231"/>
                <a:ext cx="143640" cy="378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4EBA5118-C4A3-A948-BD93-256220E95D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39420" y="65836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E3FE92A-E2C3-BF4A-A13B-63FBBF105FCB}"/>
                    </a:ext>
                  </a:extLst>
                </p14:cNvPr>
                <p14:cNvContentPartPr/>
                <p14:nvPr/>
              </p14:nvContentPartPr>
              <p14:xfrm>
                <a:off x="1252540" y="6298911"/>
                <a:ext cx="299160" cy="516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E3FE92A-E2C3-BF4A-A13B-63FBBF105FC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244980" y="6291351"/>
                  <a:ext cx="3142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6A4BB96-FC30-0243-BC46-7B291EFCB2F2}"/>
                    </a:ext>
                  </a:extLst>
                </p14:cNvPr>
                <p14:cNvContentPartPr/>
                <p14:nvPr/>
              </p14:nvContentPartPr>
              <p14:xfrm>
                <a:off x="1862380" y="6261471"/>
                <a:ext cx="529560" cy="4546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6A4BB96-FC30-0243-BC46-7B291EFCB2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854820" y="6253911"/>
                  <a:ext cx="544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4CD1AD0-AE16-9344-B6AE-7BD34E251739}"/>
                    </a:ext>
                  </a:extLst>
                </p14:cNvPr>
                <p14:cNvContentPartPr/>
                <p14:nvPr/>
              </p14:nvContentPartPr>
              <p14:xfrm>
                <a:off x="2310580" y="6460551"/>
                <a:ext cx="37800" cy="330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4CD1AD0-AE16-9344-B6AE-7BD34E2517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03020" y="6452991"/>
                  <a:ext cx="529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1E302AA9-C6CF-7948-9EAB-1BE6C9B9A0C5}"/>
                    </a:ext>
                  </a:extLst>
                </p14:cNvPr>
                <p14:cNvContentPartPr/>
                <p14:nvPr/>
              </p14:nvContentPartPr>
              <p14:xfrm>
                <a:off x="2615860" y="6230151"/>
                <a:ext cx="212040" cy="4291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1E302AA9-C6CF-7948-9EAB-1BE6C9B9A0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08300" y="6222591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1189B5B-AEDD-2F45-9F92-D4F6BF7F29BE}"/>
                    </a:ext>
                  </a:extLst>
                </p14:cNvPr>
                <p14:cNvContentPartPr/>
                <p14:nvPr/>
              </p14:nvContentPartPr>
              <p14:xfrm>
                <a:off x="2765260" y="6448311"/>
                <a:ext cx="43920" cy="1864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1189B5B-AEDD-2F45-9F92-D4F6BF7F29B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757700" y="6440751"/>
                  <a:ext cx="59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68302D3-F3AE-8641-9346-01F73BE846E1}"/>
                    </a:ext>
                  </a:extLst>
                </p14:cNvPr>
                <p14:cNvContentPartPr/>
                <p14:nvPr/>
              </p14:nvContentPartPr>
              <p14:xfrm>
                <a:off x="2733940" y="6504111"/>
                <a:ext cx="118800" cy="752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68302D3-F3AE-8641-9346-01F73BE846E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26380" y="649655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CA453D2E-2EFE-C74C-9682-F01787384A46}"/>
                    </a:ext>
                  </a:extLst>
                </p14:cNvPr>
                <p14:cNvContentPartPr/>
                <p14:nvPr/>
              </p14:nvContentPartPr>
              <p14:xfrm>
                <a:off x="3238300" y="6367311"/>
                <a:ext cx="81360" cy="687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CA453D2E-2EFE-C74C-9682-F01787384A4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30740" y="635975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394CCE5-9EF1-4F47-8D06-A6DCF9B7FB72}"/>
                    </a:ext>
                  </a:extLst>
                </p14:cNvPr>
                <p14:cNvContentPartPr/>
                <p14:nvPr/>
              </p14:nvContentPartPr>
              <p14:xfrm>
                <a:off x="3219580" y="6554151"/>
                <a:ext cx="317880" cy="100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394CCE5-9EF1-4F47-8D06-A6DCF9B7FB7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212020" y="6546591"/>
                  <a:ext cx="333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3AF9F20-B1B8-0240-8F61-F4A44004F771}"/>
                    </a:ext>
                  </a:extLst>
                </p14:cNvPr>
                <p14:cNvContentPartPr/>
                <p14:nvPr/>
              </p14:nvContentPartPr>
              <p14:xfrm>
                <a:off x="3923020" y="6317991"/>
                <a:ext cx="280440" cy="3110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3AF9F20-B1B8-0240-8F61-F4A44004F77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15460" y="6310431"/>
                  <a:ext cx="295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0637218-492F-A34D-AFD4-35090EA9BEC8}"/>
                    </a:ext>
                  </a:extLst>
                </p14:cNvPr>
                <p14:cNvContentPartPr/>
                <p14:nvPr/>
              </p14:nvContentPartPr>
              <p14:xfrm>
                <a:off x="4483540" y="6335991"/>
                <a:ext cx="205920" cy="1933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0637218-492F-A34D-AFD4-35090EA9BEC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475980" y="632843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D823AC2-3D3F-3148-B2A6-23A796E0C5F5}"/>
                    </a:ext>
                  </a:extLst>
                </p14:cNvPr>
                <p14:cNvContentPartPr/>
                <p14:nvPr/>
              </p14:nvContentPartPr>
              <p14:xfrm>
                <a:off x="4888180" y="6311151"/>
                <a:ext cx="330480" cy="3924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D823AC2-3D3F-3148-B2A6-23A796E0C5F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880620" y="6303591"/>
                  <a:ext cx="345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E2CF57C-F57E-A147-AF21-187F88153A8F}"/>
                    </a:ext>
                  </a:extLst>
                </p14:cNvPr>
                <p14:cNvContentPartPr/>
                <p14:nvPr/>
              </p14:nvContentPartPr>
              <p14:xfrm>
                <a:off x="5523220" y="6267591"/>
                <a:ext cx="429840" cy="4478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E2CF57C-F57E-A147-AF21-187F88153A8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515660" y="6260031"/>
                  <a:ext cx="4449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4959917-071A-6C4D-8B8E-4F07B799578F}"/>
                    </a:ext>
                  </a:extLst>
                </p14:cNvPr>
                <p14:cNvContentPartPr/>
                <p14:nvPr/>
              </p14:nvContentPartPr>
              <p14:xfrm>
                <a:off x="6095980" y="6115311"/>
                <a:ext cx="389160" cy="3697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4959917-071A-6C4D-8B8E-4F07B799578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088420" y="6107751"/>
                  <a:ext cx="40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7066448-6DE2-FD43-9F97-AB0965BD2951}"/>
                    </a:ext>
                  </a:extLst>
                </p14:cNvPr>
                <p14:cNvContentPartPr/>
                <p14:nvPr/>
              </p14:nvContentPartPr>
              <p14:xfrm>
                <a:off x="6133060" y="6460551"/>
                <a:ext cx="492120" cy="3794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7066448-6DE2-FD43-9F97-AB0965BD295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125500" y="6452991"/>
                  <a:ext cx="5072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29686C01-EC3A-4142-9324-3AB5BCC13FFE}"/>
                    </a:ext>
                  </a:extLst>
                </p14:cNvPr>
                <p14:cNvContentPartPr/>
                <p14:nvPr/>
              </p14:nvContentPartPr>
              <p14:xfrm>
                <a:off x="7004620" y="6355071"/>
                <a:ext cx="43920" cy="3801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29686C01-EC3A-4142-9324-3AB5BCC13FF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997060" y="6347511"/>
                  <a:ext cx="59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50FD262-816C-D648-9B8A-271C061D53F4}"/>
                    </a:ext>
                  </a:extLst>
                </p14:cNvPr>
                <p14:cNvContentPartPr/>
                <p14:nvPr/>
              </p14:nvContentPartPr>
              <p14:xfrm>
                <a:off x="6836500" y="6610311"/>
                <a:ext cx="62640" cy="43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50FD262-816C-D648-9B8A-271C061D53F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28940" y="66027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A7462E1-BC8D-4545-84C9-C079FA94857F}"/>
                    </a:ext>
                  </a:extLst>
                </p14:cNvPr>
                <p14:cNvContentPartPr/>
                <p14:nvPr/>
              </p14:nvContentPartPr>
              <p14:xfrm>
                <a:off x="7191460" y="6622911"/>
                <a:ext cx="19080" cy="252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A7462E1-BC8D-4545-84C9-C079FA94857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83900" y="66153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095390B-8AF0-8A42-8BB7-830725EBC838}"/>
                    </a:ext>
                  </a:extLst>
                </p14:cNvPr>
                <p14:cNvContentPartPr/>
                <p14:nvPr/>
              </p14:nvContentPartPr>
              <p14:xfrm>
                <a:off x="7440580" y="6286671"/>
                <a:ext cx="187200" cy="3704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095390B-8AF0-8A42-8BB7-830725EBC83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33020" y="6279111"/>
                  <a:ext cx="202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679363F-281A-2444-9269-38E427C148BA}"/>
                    </a:ext>
                  </a:extLst>
                </p14:cNvPr>
                <p14:cNvContentPartPr/>
                <p14:nvPr/>
              </p14:nvContentPartPr>
              <p14:xfrm>
                <a:off x="7639660" y="6243111"/>
                <a:ext cx="411120" cy="5356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679363F-281A-2444-9269-38E427C148B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32100" y="6235551"/>
                  <a:ext cx="4262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0FF85F2-3798-3F4B-9036-274FF001D5BE}"/>
                    </a:ext>
                  </a:extLst>
                </p14:cNvPr>
                <p14:cNvContentPartPr/>
                <p14:nvPr/>
              </p14:nvContentPartPr>
              <p14:xfrm>
                <a:off x="8200180" y="6710031"/>
                <a:ext cx="124920" cy="100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0FF85F2-3798-3F4B-9036-274FF001D5B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92620" y="670247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282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C64EAC5-351E-2F4D-AE00-37E222D63F61}"/>
              </a:ext>
            </a:extLst>
          </p:cNvPr>
          <p:cNvGrpSpPr/>
          <p:nvPr/>
        </p:nvGrpSpPr>
        <p:grpSpPr>
          <a:xfrm>
            <a:off x="816580" y="291231"/>
            <a:ext cx="654120" cy="498240"/>
            <a:chOff x="816580" y="291231"/>
            <a:chExt cx="6541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31A1B59-587B-4742-8D5A-D7041596D098}"/>
                    </a:ext>
                  </a:extLst>
                </p14:cNvPr>
                <p14:cNvContentPartPr/>
                <p14:nvPr/>
              </p14:nvContentPartPr>
              <p14:xfrm>
                <a:off x="816580" y="291231"/>
                <a:ext cx="131040" cy="4982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31A1B59-587B-4742-8D5A-D7041596D0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20" y="283671"/>
                  <a:ext cx="146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BA5EFC-EA9B-784E-A54E-26710B4D1B86}"/>
                    </a:ext>
                  </a:extLst>
                </p14:cNvPr>
                <p14:cNvContentPartPr/>
                <p14:nvPr/>
              </p14:nvContentPartPr>
              <p14:xfrm>
                <a:off x="1096660" y="502911"/>
                <a:ext cx="25200" cy="142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BA5EFC-EA9B-784E-A54E-26710B4D1B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100" y="495351"/>
                  <a:ext cx="4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BC2F10-7F14-0245-A872-7ACBE64ED7D3}"/>
                    </a:ext>
                  </a:extLst>
                </p14:cNvPr>
                <p14:cNvContentPartPr/>
                <p14:nvPr/>
              </p14:nvContentPartPr>
              <p14:xfrm>
                <a:off x="1270900" y="471591"/>
                <a:ext cx="118800" cy="124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BC2F10-7F14-0245-A872-7ACBE64ED7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63700" y="46403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A944AC0-F2C8-5140-AE19-1EED8E407693}"/>
                    </a:ext>
                  </a:extLst>
                </p14:cNvPr>
                <p14:cNvContentPartPr/>
                <p14:nvPr/>
              </p14:nvContentPartPr>
              <p14:xfrm>
                <a:off x="1445500" y="590031"/>
                <a:ext cx="25200" cy="12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A944AC0-F2C8-5140-AE19-1EED8E4076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7940" y="58247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909D625-2949-544B-A9C9-1425BC7C9B92}"/>
                  </a:ext>
                </a:extLst>
              </p14:cNvPr>
              <p14:cNvContentPartPr/>
              <p14:nvPr/>
            </p14:nvContentPartPr>
            <p14:xfrm>
              <a:off x="1706860" y="322191"/>
              <a:ext cx="93600" cy="342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909D625-2949-544B-A9C9-1425BC7C9B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300" y="314631"/>
                <a:ext cx="1087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089F3120-8039-F440-82AB-19957C368C3F}"/>
              </a:ext>
            </a:extLst>
          </p:cNvPr>
          <p:cNvGrpSpPr/>
          <p:nvPr/>
        </p:nvGrpSpPr>
        <p:grpSpPr>
          <a:xfrm>
            <a:off x="2330020" y="222831"/>
            <a:ext cx="1786320" cy="473400"/>
            <a:chOff x="2330020" y="222831"/>
            <a:chExt cx="17863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57C90EB-BE4D-344B-B014-BC85B63AFAE9}"/>
                    </a:ext>
                  </a:extLst>
                </p14:cNvPr>
                <p14:cNvContentPartPr/>
                <p14:nvPr/>
              </p14:nvContentPartPr>
              <p14:xfrm>
                <a:off x="2330020" y="266391"/>
                <a:ext cx="404280" cy="380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57C90EB-BE4D-344B-B014-BC85B63AFA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2460" y="258831"/>
                  <a:ext cx="419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00C6D4-9A4B-0C45-A5B3-74E947975F8F}"/>
                    </a:ext>
                  </a:extLst>
                </p14:cNvPr>
                <p14:cNvContentPartPr/>
                <p14:nvPr/>
              </p14:nvContentPartPr>
              <p14:xfrm>
                <a:off x="2877940" y="222831"/>
                <a:ext cx="566280" cy="417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00C6D4-9A4B-0C45-A5B3-74E947975F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70380" y="215271"/>
                  <a:ext cx="581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D2DCFCB-7D11-094E-8D6A-FBECE5678170}"/>
                    </a:ext>
                  </a:extLst>
                </p14:cNvPr>
                <p14:cNvContentPartPr/>
                <p14:nvPr/>
              </p14:nvContentPartPr>
              <p14:xfrm>
                <a:off x="3449980" y="340911"/>
                <a:ext cx="6480" cy="12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D2DCFCB-7D11-094E-8D6A-FBECE56781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2420" y="3333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FEB4733-30CE-1B48-828A-85A9BCFC4E5E}"/>
                    </a:ext>
                  </a:extLst>
                </p14:cNvPr>
                <p14:cNvContentPartPr/>
                <p14:nvPr/>
              </p14:nvContentPartPr>
              <p14:xfrm>
                <a:off x="3419020" y="322191"/>
                <a:ext cx="118800" cy="168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FEB4733-30CE-1B48-828A-85A9BCFC4E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1460" y="314631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6C60700-A4AF-8E47-99BE-7A3A6077496C}"/>
                    </a:ext>
                  </a:extLst>
                </p14:cNvPr>
                <p14:cNvContentPartPr/>
                <p14:nvPr/>
              </p14:nvContentPartPr>
              <p14:xfrm>
                <a:off x="3506140" y="285111"/>
                <a:ext cx="25200" cy="336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6C60700-A4AF-8E47-99BE-7A3A607749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98580" y="277551"/>
                  <a:ext cx="40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B8EAB9-0FD8-3945-A44E-D1B1DCB72977}"/>
                    </a:ext>
                  </a:extLst>
                </p14:cNvPr>
                <p14:cNvContentPartPr/>
                <p14:nvPr/>
              </p14:nvContentPartPr>
              <p14:xfrm>
                <a:off x="3437380" y="397071"/>
                <a:ext cx="56520" cy="93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B8EAB9-0FD8-3945-A44E-D1B1DCB72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0180" y="38951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5572554-4728-8044-8F1E-8ACC0CC2B3C8}"/>
                    </a:ext>
                  </a:extLst>
                </p14:cNvPr>
                <p14:cNvContentPartPr/>
                <p14:nvPr/>
              </p14:nvContentPartPr>
              <p14:xfrm>
                <a:off x="3586780" y="397071"/>
                <a:ext cx="31320" cy="31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5572554-4728-8044-8F1E-8ACC0CC2B3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9580" y="38951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4BF4EB-0643-984B-A82E-F1E5E43A8E16}"/>
                    </a:ext>
                  </a:extLst>
                </p14:cNvPr>
                <p14:cNvContentPartPr/>
                <p14:nvPr/>
              </p14:nvContentPartPr>
              <p14:xfrm>
                <a:off x="3699100" y="222831"/>
                <a:ext cx="268200" cy="386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4BF4EB-0643-984B-A82E-F1E5E43A8E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91540" y="215271"/>
                  <a:ext cx="282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21CCA-1546-DC4C-B2BC-09FF5D48705D}"/>
                    </a:ext>
                  </a:extLst>
                </p14:cNvPr>
                <p14:cNvContentPartPr/>
                <p14:nvPr/>
              </p14:nvContentPartPr>
              <p14:xfrm>
                <a:off x="4066300" y="571311"/>
                <a:ext cx="6480" cy="3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21CCA-1546-DC4C-B2BC-09FF5D4870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8740" y="56375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AB8D4E4-228E-CB4E-844B-C0A16D514614}"/>
                    </a:ext>
                  </a:extLst>
                </p14:cNvPr>
                <p14:cNvContentPartPr/>
                <p14:nvPr/>
              </p14:nvContentPartPr>
              <p14:xfrm>
                <a:off x="4028860" y="646191"/>
                <a:ext cx="87480" cy="5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AB8D4E4-228E-CB4E-844B-C0A16D5146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1300" y="63863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A971BD-2BFB-3746-AAB0-D692B4AFDBBD}"/>
                    </a:ext>
                  </a:extLst>
                </p14:cNvPr>
                <p14:cNvContentPartPr/>
                <p14:nvPr/>
              </p14:nvContentPartPr>
              <p14:xfrm>
                <a:off x="3754900" y="285111"/>
                <a:ext cx="224640" cy="87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A971BD-2BFB-3746-AAB0-D692B4AFDB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7340" y="277551"/>
                  <a:ext cx="2394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5D04BB3-BBF6-BB47-A2A8-2EB77993CDE6}"/>
              </a:ext>
            </a:extLst>
          </p:cNvPr>
          <p:cNvGrpSpPr/>
          <p:nvPr/>
        </p:nvGrpSpPr>
        <p:grpSpPr>
          <a:xfrm>
            <a:off x="623620" y="1137951"/>
            <a:ext cx="722520" cy="1020600"/>
            <a:chOff x="623620" y="1137951"/>
            <a:chExt cx="72252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856D3D6-E8E4-C645-9032-4B75C73E2E45}"/>
                    </a:ext>
                  </a:extLst>
                </p14:cNvPr>
                <p14:cNvContentPartPr/>
                <p14:nvPr/>
              </p14:nvContentPartPr>
              <p14:xfrm>
                <a:off x="623620" y="1312191"/>
                <a:ext cx="629280" cy="280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856D3D6-E8E4-C645-9032-4B75C73E2E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6060" y="1304631"/>
                  <a:ext cx="644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2610FC-1685-5641-A786-EB52A2D2A3E9}"/>
                    </a:ext>
                  </a:extLst>
                </p14:cNvPr>
                <p14:cNvContentPartPr/>
                <p14:nvPr/>
              </p14:nvContentPartPr>
              <p14:xfrm>
                <a:off x="1258660" y="1137951"/>
                <a:ext cx="87480" cy="1020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2610FC-1685-5641-A786-EB52A2D2A3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1100" y="1130391"/>
                  <a:ext cx="102600" cy="10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A6C59EE-584F-184D-A57D-927DF439109B}"/>
              </a:ext>
            </a:extLst>
          </p:cNvPr>
          <p:cNvGrpSpPr/>
          <p:nvPr/>
        </p:nvGrpSpPr>
        <p:grpSpPr>
          <a:xfrm>
            <a:off x="1576180" y="1567431"/>
            <a:ext cx="100080" cy="180000"/>
            <a:chOff x="1576180" y="1567431"/>
            <a:chExt cx="10008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798F73C-DB37-444E-8311-D57D9E5C75DC}"/>
                    </a:ext>
                  </a:extLst>
                </p14:cNvPr>
                <p14:cNvContentPartPr/>
                <p14:nvPr/>
              </p14:nvContentPartPr>
              <p14:xfrm>
                <a:off x="1576180" y="1567431"/>
                <a:ext cx="43920" cy="3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798F73C-DB37-444E-8311-D57D9E5C75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68620" y="155987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05820CD-ACC3-944D-BB6B-9D6CB2DA42FA}"/>
                    </a:ext>
                  </a:extLst>
                </p14:cNvPr>
                <p14:cNvContentPartPr/>
                <p14:nvPr/>
              </p14:nvContentPartPr>
              <p14:xfrm>
                <a:off x="1657180" y="1685511"/>
                <a:ext cx="19080" cy="61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05820CD-ACC3-944D-BB6B-9D6CB2DA42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49620" y="1678311"/>
                  <a:ext cx="342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0B67842-2A02-C044-AF64-7AC16AE225F0}"/>
              </a:ext>
            </a:extLst>
          </p:cNvPr>
          <p:cNvGrpSpPr/>
          <p:nvPr/>
        </p:nvGrpSpPr>
        <p:grpSpPr>
          <a:xfrm>
            <a:off x="1881100" y="1847511"/>
            <a:ext cx="1798920" cy="2185560"/>
            <a:chOff x="1881100" y="1847511"/>
            <a:chExt cx="1798920" cy="21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64D4C6-E15A-AF4B-B428-48FB76A8851F}"/>
                    </a:ext>
                  </a:extLst>
                </p14:cNvPr>
                <p14:cNvContentPartPr/>
                <p14:nvPr/>
              </p14:nvContentPartPr>
              <p14:xfrm>
                <a:off x="3225700" y="1847511"/>
                <a:ext cx="112320" cy="124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64D4C6-E15A-AF4B-B428-48FB76A885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15620" y="1837431"/>
                  <a:ext cx="132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0D281A9-F38F-0842-AEF9-55754AD386AA}"/>
                    </a:ext>
                  </a:extLst>
                </p14:cNvPr>
                <p14:cNvContentPartPr/>
                <p14:nvPr/>
              </p14:nvContentPartPr>
              <p14:xfrm>
                <a:off x="3275740" y="1940751"/>
                <a:ext cx="31320" cy="124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0D281A9-F38F-0842-AEF9-55754AD386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5660" y="1930671"/>
                  <a:ext cx="51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49D8CB7-D4F5-3249-962D-A0EBE7228E4C}"/>
                    </a:ext>
                  </a:extLst>
                </p14:cNvPr>
                <p14:cNvContentPartPr/>
                <p14:nvPr/>
              </p14:nvContentPartPr>
              <p14:xfrm>
                <a:off x="2565820" y="1972071"/>
                <a:ext cx="728640" cy="651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49D8CB7-D4F5-3249-962D-A0EBE7228E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58260" y="1964511"/>
                  <a:ext cx="74376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89A0E85-6FC9-EF4D-B71C-45AA1F3D31BC}"/>
                    </a:ext>
                  </a:extLst>
                </p14:cNvPr>
                <p14:cNvContentPartPr/>
                <p14:nvPr/>
              </p14:nvContentPartPr>
              <p14:xfrm>
                <a:off x="2528740" y="2575791"/>
                <a:ext cx="168480" cy="155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89A0E85-6FC9-EF4D-B71C-45AA1F3D31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1180" y="2568231"/>
                  <a:ext cx="183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21951BE-CF67-3A4E-9AC9-CA7D5C3EEC3E}"/>
                    </a:ext>
                  </a:extLst>
                </p14:cNvPr>
                <p14:cNvContentPartPr/>
                <p14:nvPr/>
              </p14:nvContentPartPr>
              <p14:xfrm>
                <a:off x="2597140" y="2638071"/>
                <a:ext cx="1082880" cy="467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21951BE-CF67-3A4E-9AC9-CA7D5C3EEC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89580" y="2630511"/>
                  <a:ext cx="1098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002F4CC-CAD5-EC4A-9FF8-A7823546C656}"/>
                    </a:ext>
                  </a:extLst>
                </p14:cNvPr>
                <p14:cNvContentPartPr/>
                <p14:nvPr/>
              </p14:nvContentPartPr>
              <p14:xfrm>
                <a:off x="1993060" y="2656791"/>
                <a:ext cx="722520" cy="442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002F4CC-CAD5-EC4A-9FF8-A7823546C6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85860" y="2649231"/>
                  <a:ext cx="737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815A342-EEBC-8F45-98DB-62B8F98480E2}"/>
                    </a:ext>
                  </a:extLst>
                </p14:cNvPr>
                <p14:cNvContentPartPr/>
                <p14:nvPr/>
              </p14:nvContentPartPr>
              <p14:xfrm>
                <a:off x="1881100" y="3111471"/>
                <a:ext cx="124920" cy="137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815A342-EEBC-8F45-98DB-62B8F98480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73540" y="3103911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B9E0116-5E74-154B-B6E2-8F5A353809D6}"/>
                    </a:ext>
                  </a:extLst>
                </p14:cNvPr>
                <p14:cNvContentPartPr/>
                <p14:nvPr/>
              </p14:nvContentPartPr>
              <p14:xfrm>
                <a:off x="2976940" y="3104991"/>
                <a:ext cx="591840" cy="828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B9E0116-5E74-154B-B6E2-8F5A353809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9380" y="3097431"/>
                  <a:ext cx="60696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95B5D75-BC15-2240-BE22-7788CA8CC540}"/>
                    </a:ext>
                  </a:extLst>
                </p14:cNvPr>
                <p14:cNvContentPartPr/>
                <p14:nvPr/>
              </p14:nvContentPartPr>
              <p14:xfrm>
                <a:off x="2814940" y="3889431"/>
                <a:ext cx="193320" cy="143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95B5D75-BC15-2240-BE22-7788CA8CC5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07380" y="3881871"/>
                  <a:ext cx="2084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8A94110-4D9E-CF43-BB2D-AB4D177A0FEB}"/>
              </a:ext>
            </a:extLst>
          </p:cNvPr>
          <p:cNvGrpSpPr/>
          <p:nvPr/>
        </p:nvGrpSpPr>
        <p:grpSpPr>
          <a:xfrm>
            <a:off x="3076300" y="2781351"/>
            <a:ext cx="891000" cy="1040040"/>
            <a:chOff x="3076300" y="2781351"/>
            <a:chExt cx="891000" cy="10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F746347-0F62-8E44-80AB-D5A0C4E11CA6}"/>
                    </a:ext>
                  </a:extLst>
                </p14:cNvPr>
                <p14:cNvContentPartPr/>
                <p14:nvPr/>
              </p14:nvContentPartPr>
              <p14:xfrm>
                <a:off x="3132460" y="3397671"/>
                <a:ext cx="249480" cy="423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F746347-0F62-8E44-80AB-D5A0C4E11C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24900" y="3390111"/>
                  <a:ext cx="264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56D8870-AD8E-714D-A58E-77E97D9A80E7}"/>
                    </a:ext>
                  </a:extLst>
                </p14:cNvPr>
                <p14:cNvContentPartPr/>
                <p14:nvPr/>
              </p14:nvContentPartPr>
              <p14:xfrm>
                <a:off x="3076300" y="3603951"/>
                <a:ext cx="417600" cy="68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56D8870-AD8E-714D-A58E-77E97D9A80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69100" y="3596391"/>
                  <a:ext cx="432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913BC57-6EF5-4442-BC47-4EA8ADF139A9}"/>
                    </a:ext>
                  </a:extLst>
                </p14:cNvPr>
                <p14:cNvContentPartPr/>
                <p14:nvPr/>
              </p14:nvContentPartPr>
              <p14:xfrm>
                <a:off x="3381580" y="2856231"/>
                <a:ext cx="429840" cy="386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913BC57-6EF5-4442-BC47-4EA8ADF139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4020" y="2848671"/>
                  <a:ext cx="444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43B06D1-F24E-ED4D-ABD0-D93D7B353C4D}"/>
                    </a:ext>
                  </a:extLst>
                </p14:cNvPr>
                <p14:cNvContentPartPr/>
                <p14:nvPr/>
              </p14:nvContentPartPr>
              <p14:xfrm>
                <a:off x="3568420" y="2781351"/>
                <a:ext cx="398880" cy="427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43B06D1-F24E-ED4D-ABD0-D93D7B353C4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60860" y="2773791"/>
                  <a:ext cx="4140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8E5D84-40D1-CF40-ABA9-1C70A12AA470}"/>
                    </a:ext>
                  </a:extLst>
                </p14:cNvPr>
                <p14:cNvContentPartPr/>
                <p14:nvPr/>
              </p14:nvContentPartPr>
              <p14:xfrm>
                <a:off x="3574540" y="2824911"/>
                <a:ext cx="380160" cy="678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8E5D84-40D1-CF40-ABA9-1C70A12AA4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6980" y="2817351"/>
                  <a:ext cx="39528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40B9966-5614-234C-A309-85FF53728557}"/>
              </a:ext>
            </a:extLst>
          </p:cNvPr>
          <p:cNvGrpSpPr/>
          <p:nvPr/>
        </p:nvGrpSpPr>
        <p:grpSpPr>
          <a:xfrm>
            <a:off x="4551940" y="1984671"/>
            <a:ext cx="1899000" cy="1986120"/>
            <a:chOff x="4551940" y="1984671"/>
            <a:chExt cx="1899000" cy="19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FCA06A-63BE-804D-BFD5-91F398BA5775}"/>
                    </a:ext>
                  </a:extLst>
                </p14:cNvPr>
                <p14:cNvContentPartPr/>
                <p14:nvPr/>
              </p14:nvContentPartPr>
              <p14:xfrm>
                <a:off x="5087260" y="1984671"/>
                <a:ext cx="1363680" cy="317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FCA06A-63BE-804D-BFD5-91F398BA577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79700" y="1977111"/>
                  <a:ext cx="1378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38CE43D-EF20-8942-9CAC-D8B00E4A4BB0}"/>
                    </a:ext>
                  </a:extLst>
                </p14:cNvPr>
                <p14:cNvContentPartPr/>
                <p14:nvPr/>
              </p14:nvContentPartPr>
              <p14:xfrm>
                <a:off x="5124700" y="2108871"/>
                <a:ext cx="940320" cy="1861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38CE43D-EF20-8942-9CAC-D8B00E4A4B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14620" y="2098791"/>
                  <a:ext cx="960480" cy="18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E2455F6-958C-B642-9AD0-714CDA9C0C73}"/>
                    </a:ext>
                  </a:extLst>
                </p14:cNvPr>
                <p14:cNvContentPartPr/>
                <p14:nvPr/>
              </p14:nvContentPartPr>
              <p14:xfrm>
                <a:off x="4738780" y="2339271"/>
                <a:ext cx="1506960" cy="1276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E2455F6-958C-B642-9AD0-714CDA9C0C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31220" y="2331711"/>
                  <a:ext cx="1522080" cy="12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F75BC05-DAF3-A442-A17C-336FB5D2F19D}"/>
                    </a:ext>
                  </a:extLst>
                </p14:cNvPr>
                <p14:cNvContentPartPr/>
                <p14:nvPr/>
              </p14:nvContentPartPr>
              <p14:xfrm>
                <a:off x="4589380" y="3590631"/>
                <a:ext cx="174600" cy="236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F75BC05-DAF3-A442-A17C-336FB5D2F1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1820" y="3583071"/>
                  <a:ext cx="189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65D3735-4AEF-FC4E-8F3A-1062F10371D6}"/>
                    </a:ext>
                  </a:extLst>
                </p14:cNvPr>
                <p14:cNvContentPartPr/>
                <p14:nvPr/>
              </p14:nvContentPartPr>
              <p14:xfrm>
                <a:off x="4551940" y="3715191"/>
                <a:ext cx="1569240" cy="193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65D3735-4AEF-FC4E-8F3A-1062F10371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44380" y="3707631"/>
                  <a:ext cx="1584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3FE1132-5382-C84C-9B38-666BE13B4C2D}"/>
                    </a:ext>
                  </a:extLst>
                </p14:cNvPr>
                <p14:cNvContentPartPr/>
                <p14:nvPr/>
              </p14:nvContentPartPr>
              <p14:xfrm>
                <a:off x="5398660" y="2831031"/>
                <a:ext cx="224640" cy="212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3FE1132-5382-C84C-9B38-666BE13B4C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100" y="2823471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03D6F1C-1E6B-694C-9CB1-47F69D3277BE}"/>
              </a:ext>
            </a:extLst>
          </p:cNvPr>
          <p:cNvGrpSpPr/>
          <p:nvPr/>
        </p:nvGrpSpPr>
        <p:grpSpPr>
          <a:xfrm>
            <a:off x="5162140" y="2712951"/>
            <a:ext cx="1226520" cy="516960"/>
            <a:chOff x="5162140" y="2712951"/>
            <a:chExt cx="122652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BA90EC6-BC5A-E04C-B0A1-17E728F5F3B5}"/>
                    </a:ext>
                  </a:extLst>
                </p14:cNvPr>
                <p14:cNvContentPartPr/>
                <p14:nvPr/>
              </p14:nvContentPartPr>
              <p14:xfrm>
                <a:off x="5162140" y="2712951"/>
                <a:ext cx="784800" cy="386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BA90EC6-BC5A-E04C-B0A1-17E728F5F3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54580" y="2705391"/>
                  <a:ext cx="799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72A1CAC-963F-B44E-A80F-168B2859D8B4}"/>
                    </a:ext>
                  </a:extLst>
                </p14:cNvPr>
                <p14:cNvContentPartPr/>
                <p14:nvPr/>
              </p14:nvContentPartPr>
              <p14:xfrm>
                <a:off x="6027220" y="2812671"/>
                <a:ext cx="361440" cy="261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72A1CAC-963F-B44E-A80F-168B2859D8B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9660" y="2805111"/>
                  <a:ext cx="376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1D3AD3E-6773-404A-B5BE-F946EF99B6B7}"/>
                    </a:ext>
                  </a:extLst>
                </p14:cNvPr>
                <p14:cNvContentPartPr/>
                <p14:nvPr/>
              </p14:nvContentPartPr>
              <p14:xfrm>
                <a:off x="6089500" y="2818791"/>
                <a:ext cx="205920" cy="411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1D3AD3E-6773-404A-B5BE-F946EF99B6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81940" y="2811231"/>
                  <a:ext cx="2210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3877EB6-E008-D240-8DC4-64CA7040891C}"/>
              </a:ext>
            </a:extLst>
          </p:cNvPr>
          <p:cNvGrpSpPr/>
          <p:nvPr/>
        </p:nvGrpSpPr>
        <p:grpSpPr>
          <a:xfrm>
            <a:off x="7309900" y="2183751"/>
            <a:ext cx="4750560" cy="2079720"/>
            <a:chOff x="7309900" y="2183751"/>
            <a:chExt cx="4750560" cy="20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4B77E64-E476-3342-9E84-7E21EAFDA04E}"/>
                    </a:ext>
                  </a:extLst>
                </p14:cNvPr>
                <p14:cNvContentPartPr/>
                <p14:nvPr/>
              </p14:nvContentPartPr>
              <p14:xfrm>
                <a:off x="7670980" y="2246031"/>
                <a:ext cx="1524960" cy="162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4B77E64-E476-3342-9E84-7E21EAFDA0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3420" y="2238471"/>
                  <a:ext cx="1540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031032F-3E5D-B844-BBDE-CDEA8C14B56D}"/>
                    </a:ext>
                  </a:extLst>
                </p14:cNvPr>
                <p14:cNvContentPartPr/>
                <p14:nvPr/>
              </p14:nvContentPartPr>
              <p14:xfrm>
                <a:off x="8761060" y="2308311"/>
                <a:ext cx="323280" cy="1841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031032F-3E5D-B844-BBDE-CDEA8C14B56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53500" y="2300751"/>
                  <a:ext cx="338400" cy="18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8327630-B318-A747-9F01-E67C075A7BD6}"/>
                    </a:ext>
                  </a:extLst>
                </p14:cNvPr>
                <p14:cNvContentPartPr/>
                <p14:nvPr/>
              </p14:nvContentPartPr>
              <p14:xfrm>
                <a:off x="7421860" y="2501271"/>
                <a:ext cx="249480" cy="1643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8327630-B318-A747-9F01-E67C075A7B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4300" y="2493711"/>
                  <a:ext cx="264600" cy="16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E191ACD-E8F9-2742-A195-F6263CDCA7F9}"/>
                    </a:ext>
                  </a:extLst>
                </p14:cNvPr>
                <p14:cNvContentPartPr/>
                <p14:nvPr/>
              </p14:nvContentPartPr>
              <p14:xfrm>
                <a:off x="7309900" y="4038831"/>
                <a:ext cx="1519560" cy="143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E191ACD-E8F9-2742-A195-F6263CDCA7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02340" y="4031271"/>
                  <a:ext cx="1534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8EB79CE-EB08-2142-B76F-ABE1935B906B}"/>
                    </a:ext>
                  </a:extLst>
                </p14:cNvPr>
                <p14:cNvContentPartPr/>
                <p14:nvPr/>
              </p14:nvContentPartPr>
              <p14:xfrm>
                <a:off x="8206300" y="3185991"/>
                <a:ext cx="143640" cy="143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8EB79CE-EB08-2142-B76F-ABE1935B90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98740" y="317843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25A8CD3-3D83-2143-AAB0-EA3170BF08B3}"/>
                    </a:ext>
                  </a:extLst>
                </p14:cNvPr>
                <p14:cNvContentPartPr/>
                <p14:nvPr/>
              </p14:nvContentPartPr>
              <p14:xfrm>
                <a:off x="8249860" y="2364111"/>
                <a:ext cx="691560" cy="909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25A8CD3-3D83-2143-AAB0-EA3170BF08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42300" y="2356551"/>
                  <a:ext cx="70632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EB0BC0-14F2-A84D-895B-CB950C532D3B}"/>
                    </a:ext>
                  </a:extLst>
                </p14:cNvPr>
                <p14:cNvContentPartPr/>
                <p14:nvPr/>
              </p14:nvContentPartPr>
              <p14:xfrm>
                <a:off x="7677100" y="2420271"/>
                <a:ext cx="548280" cy="884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EB0BC0-14F2-A84D-895B-CB950C532D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69540" y="2412711"/>
                  <a:ext cx="56340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6965E4C-6461-D544-B7D2-292BE890A571}"/>
                    </a:ext>
                  </a:extLst>
                </p14:cNvPr>
                <p14:cNvContentPartPr/>
                <p14:nvPr/>
              </p14:nvContentPartPr>
              <p14:xfrm>
                <a:off x="7353460" y="3273111"/>
                <a:ext cx="965160" cy="809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6965E4C-6461-D544-B7D2-292BE890A5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45900" y="3265551"/>
                  <a:ext cx="98028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62C789E-0FFF-E64F-B459-771CD9A6BEAC}"/>
                    </a:ext>
                  </a:extLst>
                </p14:cNvPr>
                <p14:cNvContentPartPr/>
                <p14:nvPr/>
              </p14:nvContentPartPr>
              <p14:xfrm>
                <a:off x="8255980" y="3248271"/>
                <a:ext cx="604080" cy="928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62C789E-0FFF-E64F-B459-771CD9A6BE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48420" y="3240711"/>
                  <a:ext cx="61920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09DB9F9-ACC3-1B46-AA51-21E4D35B8103}"/>
                    </a:ext>
                  </a:extLst>
                </p14:cNvPr>
                <p14:cNvContentPartPr/>
                <p14:nvPr/>
              </p14:nvContentPartPr>
              <p14:xfrm>
                <a:off x="10658980" y="2183751"/>
                <a:ext cx="137160" cy="218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09DB9F9-ACC3-1B46-AA51-21E4D35B81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51420" y="2176191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F518E74-9F9B-1A4B-B14B-02BAF71EAF15}"/>
                    </a:ext>
                  </a:extLst>
                </p14:cNvPr>
                <p14:cNvContentPartPr/>
                <p14:nvPr/>
              </p14:nvContentPartPr>
              <p14:xfrm>
                <a:off x="9669340" y="2364111"/>
                <a:ext cx="1089720" cy="902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F518E74-9F9B-1A4B-B14B-02BAF71EAF1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61780" y="2356551"/>
                  <a:ext cx="110484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F20ECC5-8558-4C45-AFE5-B2ADA3B89604}"/>
                    </a:ext>
                  </a:extLst>
                </p14:cNvPr>
                <p14:cNvContentPartPr/>
                <p14:nvPr/>
              </p14:nvContentPartPr>
              <p14:xfrm>
                <a:off x="9681580" y="3098871"/>
                <a:ext cx="162360" cy="168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F20ECC5-8558-4C45-AFE5-B2ADA3B896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74020" y="3091311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E802C89-5E5B-EE4F-9B5E-1BAE614CFD6E}"/>
                    </a:ext>
                  </a:extLst>
                </p14:cNvPr>
                <p14:cNvContentPartPr/>
                <p14:nvPr/>
              </p14:nvContentPartPr>
              <p14:xfrm>
                <a:off x="9743860" y="3192111"/>
                <a:ext cx="660240" cy="983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E802C89-5E5B-EE4F-9B5E-1BAE614CF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6300" y="3184551"/>
                  <a:ext cx="67536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33D0343-94DB-874E-AA34-3BE3D60A3DAC}"/>
                    </a:ext>
                  </a:extLst>
                </p14:cNvPr>
                <p14:cNvContentPartPr/>
                <p14:nvPr/>
              </p14:nvContentPartPr>
              <p14:xfrm>
                <a:off x="10286380" y="4083111"/>
                <a:ext cx="173160" cy="1803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33D0343-94DB-874E-AA34-3BE3D60A3D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78820" y="4075551"/>
                  <a:ext cx="188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78DCA2B-3CBE-FF4D-BD84-5CB24945AF5B}"/>
                    </a:ext>
                  </a:extLst>
                </p14:cNvPr>
                <p14:cNvContentPartPr/>
                <p14:nvPr/>
              </p14:nvContentPartPr>
              <p14:xfrm>
                <a:off x="10412740" y="3983031"/>
                <a:ext cx="1092600" cy="205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78DCA2B-3CBE-FF4D-BD84-5CB24945AF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05180" y="3975471"/>
                  <a:ext cx="110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E4D3F20-AC40-8E40-8BF7-4222599BDE9F}"/>
                    </a:ext>
                  </a:extLst>
                </p14:cNvPr>
                <p14:cNvContentPartPr/>
                <p14:nvPr/>
              </p14:nvContentPartPr>
              <p14:xfrm>
                <a:off x="10839700" y="2333151"/>
                <a:ext cx="1208160" cy="878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E4D3F20-AC40-8E40-8BF7-4222599BDE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32140" y="2325591"/>
                  <a:ext cx="122328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569DA6F-76EF-764B-9291-FC07E9E49625}"/>
                    </a:ext>
                  </a:extLst>
                </p14:cNvPr>
                <p14:cNvContentPartPr/>
                <p14:nvPr/>
              </p14:nvContentPartPr>
              <p14:xfrm>
                <a:off x="11406340" y="3123711"/>
                <a:ext cx="654120" cy="1058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569DA6F-76EF-764B-9291-FC07E9E496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398780" y="3116151"/>
                  <a:ext cx="66924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32D12D5-E5C3-D047-BA96-1B12FAB7A971}"/>
                    </a:ext>
                  </a:extLst>
                </p14:cNvPr>
                <p14:cNvContentPartPr/>
                <p14:nvPr/>
              </p14:nvContentPartPr>
              <p14:xfrm>
                <a:off x="10161100" y="2426391"/>
                <a:ext cx="666360" cy="1762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32D12D5-E5C3-D047-BA96-1B12FAB7A9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53540" y="2418831"/>
                  <a:ext cx="681480" cy="17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4276D58-0898-4244-9645-E041A67EF71F}"/>
                    </a:ext>
                  </a:extLst>
                </p14:cNvPr>
                <p14:cNvContentPartPr/>
                <p14:nvPr/>
              </p14:nvContentPartPr>
              <p14:xfrm>
                <a:off x="10677700" y="2613231"/>
                <a:ext cx="990360" cy="1413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4276D58-0898-4244-9645-E041A67EF7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70140" y="2605671"/>
                  <a:ext cx="1005120" cy="14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5CA8787-C13E-BD48-B8DA-E73FEBD7485B}"/>
                    </a:ext>
                  </a:extLst>
                </p14:cNvPr>
                <p14:cNvContentPartPr/>
                <p14:nvPr/>
              </p14:nvContentPartPr>
              <p14:xfrm>
                <a:off x="9868420" y="3049191"/>
                <a:ext cx="1967760" cy="1040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5CA8787-C13E-BD48-B8DA-E73FEBD748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60860" y="3041631"/>
                  <a:ext cx="198252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B545437-A4DC-1A4D-98EC-12D443E28055}"/>
                    </a:ext>
                  </a:extLst>
                </p14:cNvPr>
                <p14:cNvContentPartPr/>
                <p14:nvPr/>
              </p14:nvContentPartPr>
              <p14:xfrm>
                <a:off x="9911980" y="3242151"/>
                <a:ext cx="1637640" cy="828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B545437-A4DC-1A4D-98EC-12D443E280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04420" y="3234591"/>
                  <a:ext cx="1652760" cy="84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3D449966-E7C9-4F4B-9548-1322C8BA48D0}"/>
              </a:ext>
            </a:extLst>
          </p:cNvPr>
          <p:cNvGrpSpPr/>
          <p:nvPr/>
        </p:nvGrpSpPr>
        <p:grpSpPr>
          <a:xfrm>
            <a:off x="1158940" y="4767831"/>
            <a:ext cx="1132560" cy="354600"/>
            <a:chOff x="1158940" y="4767831"/>
            <a:chExt cx="11325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E34CFDC-390C-B844-BC5C-BC406AA32550}"/>
                    </a:ext>
                  </a:extLst>
                </p14:cNvPr>
                <p14:cNvContentPartPr/>
                <p14:nvPr/>
              </p14:nvContentPartPr>
              <p14:xfrm>
                <a:off x="1177660" y="4785831"/>
                <a:ext cx="224640" cy="149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E34CFDC-390C-B844-BC5C-BC406AA325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0100" y="4778271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8CA943C-DC6F-EA40-BE2E-DEAAC9C679C7}"/>
                    </a:ext>
                  </a:extLst>
                </p14:cNvPr>
                <p14:cNvContentPartPr/>
                <p14:nvPr/>
              </p14:nvContentPartPr>
              <p14:xfrm>
                <a:off x="1158940" y="4767831"/>
                <a:ext cx="56520" cy="3412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8CA943C-DC6F-EA40-BE2E-DEAAC9C679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1380" y="4760631"/>
                  <a:ext cx="71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3CABAB9-FD53-0F44-B65F-84B789D07930}"/>
                    </a:ext>
                  </a:extLst>
                </p14:cNvPr>
                <p14:cNvContentPartPr/>
                <p14:nvPr/>
              </p14:nvContentPartPr>
              <p14:xfrm>
                <a:off x="1233820" y="4960431"/>
                <a:ext cx="193320" cy="106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3CABAB9-FD53-0F44-B65F-84B789D079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6260" y="4952871"/>
                  <a:ext cx="20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3C099AC-6F44-2D4B-B2E5-27C5501FCF67}"/>
                    </a:ext>
                  </a:extLst>
                </p14:cNvPr>
                <p14:cNvContentPartPr/>
                <p14:nvPr/>
              </p14:nvContentPartPr>
              <p14:xfrm>
                <a:off x="1507780" y="4792311"/>
                <a:ext cx="112320" cy="298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3C099AC-6F44-2D4B-B2E5-27C5501FCF6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00220" y="4784751"/>
                  <a:ext cx="127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0044B35-1065-EC40-8F2E-8EF581E1F6EE}"/>
                    </a:ext>
                  </a:extLst>
                </p14:cNvPr>
                <p14:cNvContentPartPr/>
                <p14:nvPr/>
              </p14:nvContentPartPr>
              <p14:xfrm>
                <a:off x="1694260" y="4786551"/>
                <a:ext cx="180720" cy="3232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0044B35-1065-EC40-8F2E-8EF581E1F6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86700" y="4778991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B494784-D641-F949-964C-24B02FE7E875}"/>
                    </a:ext>
                  </a:extLst>
                </p14:cNvPr>
                <p14:cNvContentPartPr/>
                <p14:nvPr/>
              </p14:nvContentPartPr>
              <p14:xfrm>
                <a:off x="1751140" y="4972671"/>
                <a:ext cx="167760" cy="43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B494784-D641-F949-964C-24B02FE7E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43580" y="4965111"/>
                  <a:ext cx="182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C347CB-B255-BD48-AB5E-AD73D389AE06}"/>
                    </a:ext>
                  </a:extLst>
                </p14:cNvPr>
                <p14:cNvContentPartPr/>
                <p14:nvPr/>
              </p14:nvContentPartPr>
              <p14:xfrm>
                <a:off x="2055340" y="4991391"/>
                <a:ext cx="12960" cy="131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C347CB-B255-BD48-AB5E-AD73D389AE0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47780" y="498383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81E66C4-28BC-4C46-833E-7E98E8B4CD02}"/>
                    </a:ext>
                  </a:extLst>
                </p14:cNvPr>
                <p14:cNvContentPartPr/>
                <p14:nvPr/>
              </p14:nvContentPartPr>
              <p14:xfrm>
                <a:off x="2223460" y="4848111"/>
                <a:ext cx="68040" cy="205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81E66C4-28BC-4C46-833E-7E98E8B4CD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5900" y="4840551"/>
                  <a:ext cx="831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B977B03-D361-F346-914F-2B0D7B5B4443}"/>
              </a:ext>
            </a:extLst>
          </p:cNvPr>
          <p:cNvGrpSpPr/>
          <p:nvPr/>
        </p:nvGrpSpPr>
        <p:grpSpPr>
          <a:xfrm>
            <a:off x="2790100" y="4779711"/>
            <a:ext cx="604440" cy="218160"/>
            <a:chOff x="2790100" y="4779711"/>
            <a:chExt cx="6044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0C99CC1-5649-DE42-9B19-EA705004DBF6}"/>
                    </a:ext>
                  </a:extLst>
                </p14:cNvPr>
                <p14:cNvContentPartPr/>
                <p14:nvPr/>
              </p14:nvContentPartPr>
              <p14:xfrm>
                <a:off x="2790100" y="4817151"/>
                <a:ext cx="162360" cy="56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0C99CC1-5649-DE42-9B19-EA705004DB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782540" y="480959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AC75EF7-396B-6B4F-9161-ECAFD8F6190E}"/>
                    </a:ext>
                  </a:extLst>
                </p14:cNvPr>
                <p14:cNvContentPartPr/>
                <p14:nvPr/>
              </p14:nvContentPartPr>
              <p14:xfrm>
                <a:off x="2827540" y="4935231"/>
                <a:ext cx="25560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AC75EF7-396B-6B4F-9161-ECAFD8F619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19980" y="4928031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8A92D54-4AB4-CC46-B421-509201D99505}"/>
                    </a:ext>
                  </a:extLst>
                </p14:cNvPr>
                <p14:cNvContentPartPr/>
                <p14:nvPr/>
              </p14:nvContentPartPr>
              <p14:xfrm>
                <a:off x="3381580" y="4779711"/>
                <a:ext cx="12960" cy="218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8A92D54-4AB4-CC46-B421-509201D9950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74020" y="4772151"/>
                  <a:ext cx="280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E7ACB42-22D5-7D4A-B5F5-7ABF6D77C700}"/>
              </a:ext>
            </a:extLst>
          </p:cNvPr>
          <p:cNvGrpSpPr/>
          <p:nvPr/>
        </p:nvGrpSpPr>
        <p:grpSpPr>
          <a:xfrm>
            <a:off x="4794580" y="4711311"/>
            <a:ext cx="1874160" cy="504720"/>
            <a:chOff x="4794580" y="4711311"/>
            <a:chExt cx="187416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49390DB-0509-AB4E-9BB6-F64282E969C1}"/>
                    </a:ext>
                  </a:extLst>
                </p14:cNvPr>
                <p14:cNvContentPartPr/>
                <p14:nvPr/>
              </p14:nvContentPartPr>
              <p14:xfrm>
                <a:off x="4794580" y="4711311"/>
                <a:ext cx="93600" cy="3668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49390DB-0509-AB4E-9BB6-F64282E969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87020" y="4703751"/>
                  <a:ext cx="1087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4E693CD-4A11-6E4B-8E32-D14420FD6D6B}"/>
                    </a:ext>
                  </a:extLst>
                </p14:cNvPr>
                <p14:cNvContentPartPr/>
                <p14:nvPr/>
              </p14:nvContentPartPr>
              <p14:xfrm>
                <a:off x="4870180" y="4760991"/>
                <a:ext cx="292320" cy="292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4E693CD-4A11-6E4B-8E32-D14420FD6D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62620" y="4753431"/>
                  <a:ext cx="307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DF4A735-FBDC-7F41-8DE4-A2F68AD59F7A}"/>
                    </a:ext>
                  </a:extLst>
                </p14:cNvPr>
                <p14:cNvContentPartPr/>
                <p14:nvPr/>
              </p14:nvContentPartPr>
              <p14:xfrm>
                <a:off x="5224420" y="4748751"/>
                <a:ext cx="143640" cy="280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DF4A735-FBDC-7F41-8DE4-A2F68AD59F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6860" y="4741191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58C997E-1EFA-B04E-B07A-648A8FABC929}"/>
                    </a:ext>
                  </a:extLst>
                </p14:cNvPr>
                <p14:cNvContentPartPr/>
                <p14:nvPr/>
              </p14:nvContentPartPr>
              <p14:xfrm>
                <a:off x="5436460" y="4723551"/>
                <a:ext cx="161640" cy="305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58C997E-1EFA-B04E-B07A-648A8FABC9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28900" y="4716351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99071CD-C83E-CB4C-92BD-9449E624E081}"/>
                    </a:ext>
                  </a:extLst>
                </p14:cNvPr>
                <p14:cNvContentPartPr/>
                <p14:nvPr/>
              </p14:nvContentPartPr>
              <p14:xfrm>
                <a:off x="5485780" y="4891671"/>
                <a:ext cx="143640" cy="43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99071CD-C83E-CB4C-92BD-9449E624E0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78220" y="48841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7F6A305-7EC2-594E-A2EA-0CE4AF8EE832}"/>
                    </a:ext>
                  </a:extLst>
                </p14:cNvPr>
                <p14:cNvContentPartPr/>
                <p14:nvPr/>
              </p14:nvContentPartPr>
              <p14:xfrm>
                <a:off x="5722300" y="4941711"/>
                <a:ext cx="124920" cy="106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7F6A305-7EC2-594E-A2EA-0CE4AF8EE8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14740" y="4934151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2DC8DCE-CC12-FC4A-95B8-F10E65F1CCA8}"/>
                    </a:ext>
                  </a:extLst>
                </p14:cNvPr>
                <p14:cNvContentPartPr/>
                <p14:nvPr/>
              </p14:nvContentPartPr>
              <p14:xfrm>
                <a:off x="5871700" y="4792311"/>
                <a:ext cx="81360" cy="299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2DC8DCE-CC12-FC4A-95B8-F10E65F1CC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64140" y="478475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FED50B2-BC86-7C48-8743-3A9FE1887B7D}"/>
                    </a:ext>
                  </a:extLst>
                </p14:cNvPr>
                <p14:cNvContentPartPr/>
                <p14:nvPr/>
              </p14:nvContentPartPr>
              <p14:xfrm>
                <a:off x="6263740" y="4835871"/>
                <a:ext cx="8532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FED50B2-BC86-7C48-8743-3A9FE1887B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56540" y="4828311"/>
                  <a:ext cx="100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FDA5EDA-F27F-8D43-A4BD-E82A1EC7B9EF}"/>
                    </a:ext>
                  </a:extLst>
                </p14:cNvPr>
                <p14:cNvContentPartPr/>
                <p14:nvPr/>
              </p14:nvContentPartPr>
              <p14:xfrm>
                <a:off x="6251500" y="4978791"/>
                <a:ext cx="243000" cy="6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FDA5EDA-F27F-8D43-A4BD-E82A1EC7B9E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43940" y="4971591"/>
                  <a:ext cx="258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D5EF596-67C3-5647-89F7-9EB4FDFF1894}"/>
                    </a:ext>
                  </a:extLst>
                </p14:cNvPr>
                <p14:cNvContentPartPr/>
                <p14:nvPr/>
              </p14:nvContentPartPr>
              <p14:xfrm>
                <a:off x="6624820" y="4767471"/>
                <a:ext cx="43920" cy="448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D5EF596-67C3-5647-89F7-9EB4FDFF18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17620" y="4759911"/>
                  <a:ext cx="590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A77A0019-90B0-F140-A533-A4EADD404C8A}"/>
              </a:ext>
            </a:extLst>
          </p:cNvPr>
          <p:cNvGrpSpPr/>
          <p:nvPr/>
        </p:nvGrpSpPr>
        <p:grpSpPr>
          <a:xfrm>
            <a:off x="7440580" y="4739031"/>
            <a:ext cx="2328480" cy="719640"/>
            <a:chOff x="7440580" y="4739031"/>
            <a:chExt cx="232848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550D1DE-D590-CE49-BB60-87BDD2D7CDE5}"/>
                    </a:ext>
                  </a:extLst>
                </p14:cNvPr>
                <p14:cNvContentPartPr/>
                <p14:nvPr/>
              </p14:nvContentPartPr>
              <p14:xfrm>
                <a:off x="7440580" y="4739031"/>
                <a:ext cx="87480" cy="368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550D1DE-D590-CE49-BB60-87BDD2D7CDE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33020" y="4731471"/>
                  <a:ext cx="1026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EBEAE48-2359-D046-8E23-F4DC5D4A6581}"/>
                    </a:ext>
                  </a:extLst>
                </p14:cNvPr>
                <p14:cNvContentPartPr/>
                <p14:nvPr/>
              </p14:nvContentPartPr>
              <p14:xfrm>
                <a:off x="7493140" y="4754871"/>
                <a:ext cx="271440" cy="293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EBEAE48-2359-D046-8E23-F4DC5D4A658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85580" y="4747311"/>
                  <a:ext cx="286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E3FB312-BB36-6A4D-848D-A1C6EA0AF746}"/>
                    </a:ext>
                  </a:extLst>
                </p14:cNvPr>
                <p14:cNvContentPartPr/>
                <p14:nvPr/>
              </p14:nvContentPartPr>
              <p14:xfrm>
                <a:off x="7839100" y="4754871"/>
                <a:ext cx="118800" cy="324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E3FB312-BB36-6A4D-848D-A1C6EA0AF7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31540" y="474731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37F331E-3461-E945-84F8-839481600890}"/>
                    </a:ext>
                  </a:extLst>
                </p14:cNvPr>
                <p14:cNvContentPartPr/>
                <p14:nvPr/>
              </p14:nvContentPartPr>
              <p14:xfrm>
                <a:off x="8026300" y="4748751"/>
                <a:ext cx="230040" cy="361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37F331E-3461-E945-84F8-8394816008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18740" y="4741191"/>
                  <a:ext cx="245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941B836-8663-1D4B-A0A8-3AF26C1E4F72}"/>
                    </a:ext>
                  </a:extLst>
                </p14:cNvPr>
                <p14:cNvContentPartPr/>
                <p14:nvPr/>
              </p14:nvContentPartPr>
              <p14:xfrm>
                <a:off x="8131420" y="4947831"/>
                <a:ext cx="180720" cy="31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941B836-8663-1D4B-A0A8-3AF26C1E4F7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23860" y="494027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20BFEAF-B161-FE48-A359-C39CE14F8A1A}"/>
                    </a:ext>
                  </a:extLst>
                </p14:cNvPr>
                <p14:cNvContentPartPr/>
                <p14:nvPr/>
              </p14:nvContentPartPr>
              <p14:xfrm>
                <a:off x="8361820" y="5003991"/>
                <a:ext cx="81360" cy="218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20BFEAF-B161-FE48-A359-C39CE14F8A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54260" y="499643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C04F2CC-3986-0544-BABD-5E780F6BA441}"/>
                    </a:ext>
                  </a:extLst>
                </p14:cNvPr>
                <p14:cNvContentPartPr/>
                <p14:nvPr/>
              </p14:nvContentPartPr>
              <p14:xfrm>
                <a:off x="8505100" y="4848111"/>
                <a:ext cx="112320" cy="392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C04F2CC-3986-0544-BABD-5E780F6BA44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7540" y="4840551"/>
                  <a:ext cx="127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1DF473E-2A4A-7C49-851B-4CD67AB23937}"/>
                    </a:ext>
                  </a:extLst>
                </p14:cNvPr>
                <p14:cNvContentPartPr/>
                <p14:nvPr/>
              </p14:nvContentPartPr>
              <p14:xfrm>
                <a:off x="8735500" y="4953951"/>
                <a:ext cx="168480" cy="56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1DF473E-2A4A-7C49-851B-4CD67AB239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27940" y="494639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AF5402C-099F-DB4B-8B6A-617D0A6337F3}"/>
                    </a:ext>
                  </a:extLst>
                </p14:cNvPr>
                <p14:cNvContentPartPr/>
                <p14:nvPr/>
              </p14:nvContentPartPr>
              <p14:xfrm>
                <a:off x="8785180" y="5072391"/>
                <a:ext cx="180720" cy="50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AF5402C-099F-DB4B-8B6A-617D0A6337F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77620" y="5064831"/>
                  <a:ext cx="195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A45F070-0293-9B45-B172-22D14617B9F1}"/>
                    </a:ext>
                  </a:extLst>
                </p14:cNvPr>
                <p14:cNvContentPartPr/>
                <p14:nvPr/>
              </p14:nvContentPartPr>
              <p14:xfrm>
                <a:off x="9096580" y="4860711"/>
                <a:ext cx="193320" cy="3614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A45F070-0293-9B45-B172-22D14617B9F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89020" y="4853151"/>
                  <a:ext cx="208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4E81871-7063-FD44-94F6-4AC2271F9014}"/>
                    </a:ext>
                  </a:extLst>
                </p14:cNvPr>
                <p14:cNvContentPartPr/>
                <p14:nvPr/>
              </p14:nvContentPartPr>
              <p14:xfrm>
                <a:off x="9725140" y="5358591"/>
                <a:ext cx="43920" cy="100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4E81871-7063-FD44-94F6-4AC2271F901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17580" y="535103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A2868F8-321A-D54C-A3D7-7C6DDEFF626E}"/>
                  </a:ext>
                </a:extLst>
              </p14:cNvPr>
              <p14:cNvContentPartPr/>
              <p14:nvPr/>
            </p14:nvContentPartPr>
            <p14:xfrm>
              <a:off x="10273780" y="4854591"/>
              <a:ext cx="74520" cy="39816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A2868F8-321A-D54C-A3D7-7C6DDEFF626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266220" y="4847031"/>
                <a:ext cx="89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3CB77EE0-1CC2-444B-A4B6-01028D1EA5C0}"/>
                  </a:ext>
                </a:extLst>
              </p14:cNvPr>
              <p14:cNvContentPartPr/>
              <p14:nvPr/>
            </p14:nvContentPartPr>
            <p14:xfrm>
              <a:off x="10347940" y="4922991"/>
              <a:ext cx="255600" cy="2991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3CB77EE0-1CC2-444B-A4B6-01028D1EA5C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340380" y="4915431"/>
                <a:ext cx="2707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59D065CD-F43A-FE4C-9E72-99CF9BEF1136}"/>
                  </a:ext>
                </a:extLst>
              </p14:cNvPr>
              <p14:cNvContentPartPr/>
              <p14:nvPr/>
            </p14:nvContentPartPr>
            <p14:xfrm>
              <a:off x="10709020" y="4917231"/>
              <a:ext cx="112320" cy="3733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59D065CD-F43A-FE4C-9E72-99CF9BEF113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701460" y="4910031"/>
                <a:ext cx="1274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35C773E-5F00-7746-9749-E4AE55BF222D}"/>
                  </a:ext>
                </a:extLst>
              </p14:cNvPr>
              <p14:cNvContentPartPr/>
              <p14:nvPr/>
            </p14:nvContentPartPr>
            <p14:xfrm>
              <a:off x="10979380" y="4922991"/>
              <a:ext cx="134640" cy="3495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35C773E-5F00-7746-9749-E4AE55BF222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971820" y="4915431"/>
                <a:ext cx="149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003B123E-F4E1-5F46-95A4-DA995E25B0C9}"/>
                  </a:ext>
                </a:extLst>
              </p14:cNvPr>
              <p14:cNvContentPartPr/>
              <p14:nvPr/>
            </p14:nvContentPartPr>
            <p14:xfrm>
              <a:off x="11094940" y="5022711"/>
              <a:ext cx="218160" cy="2246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003B123E-F4E1-5F46-95A4-DA995E25B0C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087380" y="5015151"/>
                <a:ext cx="233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975A2E3-0052-3640-A071-0B5E699E929F}"/>
                  </a:ext>
                </a:extLst>
              </p14:cNvPr>
              <p14:cNvContentPartPr/>
              <p14:nvPr/>
            </p14:nvContentPartPr>
            <p14:xfrm>
              <a:off x="11231740" y="5178231"/>
              <a:ext cx="180720" cy="2804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975A2E3-0052-3640-A071-0B5E699E929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224180" y="5170671"/>
                <a:ext cx="195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B1B27F7E-B0BD-4248-996D-58E2E6EF88E4}"/>
                  </a:ext>
                </a:extLst>
              </p14:cNvPr>
              <p14:cNvContentPartPr/>
              <p14:nvPr/>
            </p14:nvContentPartPr>
            <p14:xfrm>
              <a:off x="11362420" y="5259231"/>
              <a:ext cx="143640" cy="190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B1B27F7E-B0BD-4248-996D-58E2E6EF88E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355220" y="5251671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F1BD9609-CEC6-8F43-9BFF-B2B73AA91279}"/>
                  </a:ext>
                </a:extLst>
              </p14:cNvPr>
              <p14:cNvContentPartPr/>
              <p14:nvPr/>
            </p14:nvContentPartPr>
            <p14:xfrm>
              <a:off x="11424700" y="5028831"/>
              <a:ext cx="249480" cy="4298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F1BD9609-CEC6-8F43-9BFF-B2B73AA9127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417140" y="5021271"/>
                <a:ext cx="26460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A089FB66-9E28-514D-BF06-FB46E7E24363}"/>
              </a:ext>
            </a:extLst>
          </p:cNvPr>
          <p:cNvGrpSpPr/>
          <p:nvPr/>
        </p:nvGrpSpPr>
        <p:grpSpPr>
          <a:xfrm>
            <a:off x="3655540" y="1218591"/>
            <a:ext cx="485640" cy="554760"/>
            <a:chOff x="3655540" y="1218591"/>
            <a:chExt cx="48564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E7FC77A-B1A6-D947-942C-09B0D12C79CB}"/>
                    </a:ext>
                  </a:extLst>
                </p14:cNvPr>
                <p14:cNvContentPartPr/>
                <p14:nvPr/>
              </p14:nvContentPartPr>
              <p14:xfrm>
                <a:off x="3655540" y="1218591"/>
                <a:ext cx="317880" cy="486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E7FC77A-B1A6-D947-942C-09B0D12C79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45460" y="1208511"/>
                  <a:ext cx="3380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107F0B1-AF62-7A44-BD9B-789B3B13202E}"/>
                    </a:ext>
                  </a:extLst>
                </p14:cNvPr>
                <p14:cNvContentPartPr/>
                <p14:nvPr/>
              </p14:nvContentPartPr>
              <p14:xfrm>
                <a:off x="3730060" y="1474191"/>
                <a:ext cx="27432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107F0B1-AF62-7A44-BD9B-789B3B1320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19980" y="1463751"/>
                  <a:ext cx="29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965811B-A003-614E-BE15-1E5F110417DB}"/>
                    </a:ext>
                  </a:extLst>
                </p14:cNvPr>
                <p14:cNvContentPartPr/>
                <p14:nvPr/>
              </p14:nvContentPartPr>
              <p14:xfrm>
                <a:off x="4109860" y="1610991"/>
                <a:ext cx="31320" cy="162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965811B-A003-614E-BE15-1E5F110417D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99780" y="1600911"/>
                  <a:ext cx="518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28BC486-F671-FF43-8F8E-79B2FEED6195}"/>
              </a:ext>
            </a:extLst>
          </p:cNvPr>
          <p:cNvGrpSpPr/>
          <p:nvPr/>
        </p:nvGrpSpPr>
        <p:grpSpPr>
          <a:xfrm>
            <a:off x="5765860" y="1051551"/>
            <a:ext cx="722520" cy="547200"/>
            <a:chOff x="5765860" y="1051551"/>
            <a:chExt cx="72252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B308A78-D378-7746-866B-6143BC17B0D6}"/>
                    </a:ext>
                  </a:extLst>
                </p14:cNvPr>
                <p14:cNvContentPartPr/>
                <p14:nvPr/>
              </p14:nvContentPartPr>
              <p14:xfrm>
                <a:off x="5765860" y="1051551"/>
                <a:ext cx="280440" cy="4417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B308A78-D378-7746-866B-6143BC17B0D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55780" y="1041111"/>
                  <a:ext cx="3006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1CDE023-A4C6-334D-BE84-6A6D13F2F6A8}"/>
                    </a:ext>
                  </a:extLst>
                </p14:cNvPr>
                <p14:cNvContentPartPr/>
                <p14:nvPr/>
              </p14:nvContentPartPr>
              <p14:xfrm>
                <a:off x="5902660" y="1293471"/>
                <a:ext cx="243000" cy="565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1CDE023-A4C6-334D-BE84-6A6D13F2F6A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92580" y="1283391"/>
                  <a:ext cx="263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163DC65-9D99-A14A-BE1F-11B468F5A365}"/>
                    </a:ext>
                  </a:extLst>
                </p14:cNvPr>
                <p14:cNvContentPartPr/>
                <p14:nvPr/>
              </p14:nvContentPartPr>
              <p14:xfrm>
                <a:off x="6276340" y="1399311"/>
                <a:ext cx="212040" cy="199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163DC65-9D99-A14A-BE1F-11B468F5A3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66260" y="1389231"/>
                  <a:ext cx="2322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821011BE-205B-F64A-865D-6D8F72B64198}"/>
              </a:ext>
            </a:extLst>
          </p:cNvPr>
          <p:cNvGrpSpPr/>
          <p:nvPr/>
        </p:nvGrpSpPr>
        <p:grpSpPr>
          <a:xfrm>
            <a:off x="8274700" y="1193751"/>
            <a:ext cx="653760" cy="697680"/>
            <a:chOff x="8274700" y="1193751"/>
            <a:chExt cx="6537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530D6E6-A259-6946-9CE4-9B0AC4603356}"/>
                    </a:ext>
                  </a:extLst>
                </p14:cNvPr>
                <p14:cNvContentPartPr/>
                <p14:nvPr/>
              </p14:nvContentPartPr>
              <p14:xfrm>
                <a:off x="8274700" y="1193751"/>
                <a:ext cx="374040" cy="4921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530D6E6-A259-6946-9CE4-9B0AC460335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64620" y="1183671"/>
                  <a:ext cx="394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6FC442F-1FF9-494C-98EC-64C44F800F5B}"/>
                    </a:ext>
                  </a:extLst>
                </p14:cNvPr>
                <p14:cNvContentPartPr/>
                <p14:nvPr/>
              </p14:nvContentPartPr>
              <p14:xfrm>
                <a:off x="8368300" y="1492551"/>
                <a:ext cx="212040" cy="56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6FC442F-1FF9-494C-98EC-64C44F800F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57860" y="1482471"/>
                  <a:ext cx="232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7300C43-401F-714E-8272-2AA012DDBE94}"/>
                    </a:ext>
                  </a:extLst>
                </p14:cNvPr>
                <p14:cNvContentPartPr/>
                <p14:nvPr/>
              </p14:nvContentPartPr>
              <p14:xfrm>
                <a:off x="8791300" y="1573551"/>
                <a:ext cx="137160" cy="317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7300C43-401F-714E-8272-2AA012DDBE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81220" y="1563471"/>
                  <a:ext cx="1576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20C01CF-0BE0-8B4B-8203-E2A49952777B}"/>
              </a:ext>
            </a:extLst>
          </p:cNvPr>
          <p:cNvGrpSpPr/>
          <p:nvPr/>
        </p:nvGrpSpPr>
        <p:grpSpPr>
          <a:xfrm>
            <a:off x="10709020" y="1464471"/>
            <a:ext cx="878040" cy="570240"/>
            <a:chOff x="10709020" y="1464471"/>
            <a:chExt cx="87804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F88A9E8-A3E7-504E-A6CE-4CC34FD2E4D1}"/>
                    </a:ext>
                  </a:extLst>
                </p14:cNvPr>
                <p14:cNvContentPartPr/>
                <p14:nvPr/>
              </p14:nvContentPartPr>
              <p14:xfrm>
                <a:off x="10709020" y="1464471"/>
                <a:ext cx="187200" cy="346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F88A9E8-A3E7-504E-A6CE-4CC34FD2E4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98940" y="1454391"/>
                  <a:ext cx="2073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F4EA791-6683-E04A-A0F9-F1536F91244E}"/>
                    </a:ext>
                  </a:extLst>
                </p14:cNvPr>
                <p14:cNvContentPartPr/>
                <p14:nvPr/>
              </p14:nvContentPartPr>
              <p14:xfrm>
                <a:off x="10763020" y="1505151"/>
                <a:ext cx="450000" cy="317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F4EA791-6683-E04A-A0F9-F1536F9124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52580" y="1495071"/>
                  <a:ext cx="4701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37C3E4B-BC65-A744-AEA5-09A019CF3127}"/>
                    </a:ext>
                  </a:extLst>
                </p14:cNvPr>
                <p14:cNvContentPartPr/>
                <p14:nvPr/>
              </p14:nvContentPartPr>
              <p14:xfrm>
                <a:off x="11175940" y="1707111"/>
                <a:ext cx="173880" cy="327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37C3E4B-BC65-A744-AEA5-09A019CF31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65860" y="1697031"/>
                  <a:ext cx="194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8D6962F-0138-2D48-864B-9ACE04F7CEDC}"/>
                    </a:ext>
                  </a:extLst>
                </p14:cNvPr>
                <p14:cNvContentPartPr/>
                <p14:nvPr/>
              </p14:nvContentPartPr>
              <p14:xfrm>
                <a:off x="11399860" y="1791351"/>
                <a:ext cx="187200" cy="31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8D6962F-0138-2D48-864B-9ACE04F7CE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389780" y="1781271"/>
                  <a:ext cx="2073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E3D8AE1F-F241-6B4A-9D54-B6296D056DA6}"/>
              </a:ext>
            </a:extLst>
          </p:cNvPr>
          <p:cNvGrpSpPr/>
          <p:nvPr/>
        </p:nvGrpSpPr>
        <p:grpSpPr>
          <a:xfrm>
            <a:off x="1358380" y="5682591"/>
            <a:ext cx="1332360" cy="566640"/>
            <a:chOff x="1358380" y="5682591"/>
            <a:chExt cx="133236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8B0C86A-E695-5847-8A3E-1322C39BC5D2}"/>
                    </a:ext>
                  </a:extLst>
                </p14:cNvPr>
                <p14:cNvContentPartPr/>
                <p14:nvPr/>
              </p14:nvContentPartPr>
              <p14:xfrm>
                <a:off x="1358380" y="5856831"/>
                <a:ext cx="43920" cy="385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8B0C86A-E695-5847-8A3E-1322C39BC5D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50820" y="5849271"/>
                  <a:ext cx="59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DBBAA7E-4C65-FC4B-94CD-59CE5FCC6EF0}"/>
                    </a:ext>
                  </a:extLst>
                </p14:cNvPr>
                <p14:cNvContentPartPr/>
                <p14:nvPr/>
              </p14:nvContentPartPr>
              <p14:xfrm>
                <a:off x="1457740" y="5912631"/>
                <a:ext cx="199440" cy="311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DBBAA7E-4C65-FC4B-94CD-59CE5FCC6E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50180" y="5905431"/>
                  <a:ext cx="214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C418CFB-363C-AC47-8DC8-ECCB08FD63C9}"/>
                    </a:ext>
                  </a:extLst>
                </p14:cNvPr>
                <p14:cNvContentPartPr/>
                <p14:nvPr/>
              </p14:nvContentPartPr>
              <p14:xfrm>
                <a:off x="1850140" y="5682591"/>
                <a:ext cx="37800" cy="131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C418CFB-363C-AC47-8DC8-ECCB08FD63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42580" y="567503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76EC8AD-DCA1-1948-A819-794568A2D050}"/>
                    </a:ext>
                  </a:extLst>
                </p14:cNvPr>
                <p14:cNvContentPartPr/>
                <p14:nvPr/>
              </p14:nvContentPartPr>
              <p14:xfrm>
                <a:off x="1881100" y="5906511"/>
                <a:ext cx="100080" cy="255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76EC8AD-DCA1-1948-A819-794568A2D0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73540" y="5898951"/>
                  <a:ext cx="115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8C53643-60E8-794E-9FDD-0123A924EA82}"/>
                    </a:ext>
                  </a:extLst>
                </p14:cNvPr>
                <p14:cNvContentPartPr/>
                <p14:nvPr/>
              </p14:nvContentPartPr>
              <p14:xfrm>
                <a:off x="2130220" y="5869071"/>
                <a:ext cx="174600" cy="255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8C53643-60E8-794E-9FDD-0123A924EA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22660" y="5861511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217B8EC-FCFC-F04B-AA8F-2D470AA46E7F}"/>
                    </a:ext>
                  </a:extLst>
                </p14:cNvPr>
                <p14:cNvContentPartPr/>
                <p14:nvPr/>
              </p14:nvContentPartPr>
              <p14:xfrm>
                <a:off x="2229940" y="6018471"/>
                <a:ext cx="137160" cy="64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217B8EC-FCFC-F04B-AA8F-2D470AA46E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22380" y="601091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7FA20A4-2F62-D449-99BB-A3DEC26FA54F}"/>
                    </a:ext>
                  </a:extLst>
                </p14:cNvPr>
                <p14:cNvContentPartPr/>
                <p14:nvPr/>
              </p14:nvContentPartPr>
              <p14:xfrm>
                <a:off x="2453860" y="6037191"/>
                <a:ext cx="25200" cy="936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7FA20A4-2F62-D449-99BB-A3DEC26FA54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46300" y="602963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AFCF35F-AD8D-904C-BF9A-C48B2631FFA8}"/>
                    </a:ext>
                  </a:extLst>
                </p14:cNvPr>
                <p14:cNvContentPartPr/>
                <p14:nvPr/>
              </p14:nvContentPartPr>
              <p14:xfrm>
                <a:off x="2597140" y="5869071"/>
                <a:ext cx="93600" cy="3801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AFCF35F-AD8D-904C-BF9A-C48B2631FFA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89580" y="5861511"/>
                  <a:ext cx="1087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512C567-037B-7544-BE19-039B16CB2574}"/>
              </a:ext>
            </a:extLst>
          </p:cNvPr>
          <p:cNvGrpSpPr/>
          <p:nvPr/>
        </p:nvGrpSpPr>
        <p:grpSpPr>
          <a:xfrm>
            <a:off x="3026620" y="5894271"/>
            <a:ext cx="436680" cy="348840"/>
            <a:chOff x="3026620" y="5894271"/>
            <a:chExt cx="4366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A026D51-1CAE-AC4C-A505-20332940543D}"/>
                    </a:ext>
                  </a:extLst>
                </p14:cNvPr>
                <p14:cNvContentPartPr/>
                <p14:nvPr/>
              </p14:nvContentPartPr>
              <p14:xfrm>
                <a:off x="3045340" y="5993631"/>
                <a:ext cx="93600" cy="25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A026D51-1CAE-AC4C-A505-20332940543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37780" y="598607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B2E4EEA-BD39-044E-9698-A569E0471C68}"/>
                    </a:ext>
                  </a:extLst>
                </p14:cNvPr>
                <p14:cNvContentPartPr/>
                <p14:nvPr/>
              </p14:nvContentPartPr>
              <p14:xfrm>
                <a:off x="3026620" y="6093351"/>
                <a:ext cx="187200" cy="68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B2E4EEA-BD39-044E-9698-A569E0471C6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9060" y="6085791"/>
                  <a:ext cx="20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EBCA15C-1608-3F46-A154-3B597F8ED090}"/>
                    </a:ext>
                  </a:extLst>
                </p14:cNvPr>
                <p14:cNvContentPartPr/>
                <p14:nvPr/>
              </p14:nvContentPartPr>
              <p14:xfrm>
                <a:off x="3400300" y="5894271"/>
                <a:ext cx="63000" cy="348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EBCA15C-1608-3F46-A154-3B597F8ED0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92740" y="5886711"/>
                  <a:ext cx="781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FE03BEA-BF34-C64B-8877-91C2E2A4FA34}"/>
              </a:ext>
            </a:extLst>
          </p:cNvPr>
          <p:cNvGrpSpPr/>
          <p:nvPr/>
        </p:nvGrpSpPr>
        <p:grpSpPr>
          <a:xfrm>
            <a:off x="4601620" y="5770431"/>
            <a:ext cx="2441160" cy="528480"/>
            <a:chOff x="4601620" y="5770431"/>
            <a:chExt cx="244116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74CC6BA-7E11-F148-99E6-4535995E83DA}"/>
                    </a:ext>
                  </a:extLst>
                </p14:cNvPr>
                <p14:cNvContentPartPr/>
                <p14:nvPr/>
              </p14:nvContentPartPr>
              <p14:xfrm>
                <a:off x="4601620" y="5912631"/>
                <a:ext cx="112320" cy="2865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74CC6BA-7E11-F148-99E6-4535995E83D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94060" y="5905431"/>
                  <a:ext cx="12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CF19A30-EF76-9445-BE78-4633DC67DF02}"/>
                    </a:ext>
                  </a:extLst>
                </p14:cNvPr>
                <p14:cNvContentPartPr/>
                <p14:nvPr/>
              </p14:nvContentPartPr>
              <p14:xfrm>
                <a:off x="4702060" y="5931351"/>
                <a:ext cx="236160" cy="273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CF19A30-EF76-9445-BE78-4633DC67DF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94500" y="5923791"/>
                  <a:ext cx="251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3CC7251-CC71-CA4A-AAA8-C4E4E2C8BAD8}"/>
                    </a:ext>
                  </a:extLst>
                </p14:cNvPr>
                <p14:cNvContentPartPr/>
                <p14:nvPr/>
              </p14:nvContentPartPr>
              <p14:xfrm>
                <a:off x="5049820" y="5770431"/>
                <a:ext cx="37800" cy="92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3CC7251-CC71-CA4A-AAA8-C4E4E2C8BAD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42260" y="5762871"/>
                  <a:ext cx="52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6399DCB-39C6-B74B-87D5-74677285D5E5}"/>
                    </a:ext>
                  </a:extLst>
                </p14:cNvPr>
                <p14:cNvContentPartPr/>
                <p14:nvPr/>
              </p14:nvContentPartPr>
              <p14:xfrm>
                <a:off x="5127940" y="5844951"/>
                <a:ext cx="208440" cy="3668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6399DCB-39C6-B74B-87D5-74677285D5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120740" y="5837391"/>
                  <a:ext cx="223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D275505-2246-B347-BB97-D851D593C00E}"/>
                    </a:ext>
                  </a:extLst>
                </p14:cNvPr>
                <p14:cNvContentPartPr/>
                <p14:nvPr/>
              </p14:nvContentPartPr>
              <p14:xfrm>
                <a:off x="5404780" y="5862951"/>
                <a:ext cx="212040" cy="361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D275505-2246-B347-BB97-D851D593C00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97220" y="5855391"/>
                  <a:ext cx="227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B6B8174-9850-E04F-9D11-6E63ABE92C1D}"/>
                    </a:ext>
                  </a:extLst>
                </p14:cNvPr>
                <p14:cNvContentPartPr/>
                <p14:nvPr/>
              </p14:nvContentPartPr>
              <p14:xfrm>
                <a:off x="5485780" y="6062031"/>
                <a:ext cx="187200" cy="37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B6B8174-9850-E04F-9D11-6E63ABE92C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78220" y="6054831"/>
                  <a:ext cx="202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8797E27-048B-934B-8A98-D199314C1189}"/>
                    </a:ext>
                  </a:extLst>
                </p14:cNvPr>
                <p14:cNvContentPartPr/>
                <p14:nvPr/>
              </p14:nvContentPartPr>
              <p14:xfrm>
                <a:off x="5747140" y="6074631"/>
                <a:ext cx="143640" cy="1558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8797E27-048B-934B-8A98-D199314C118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39580" y="606707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67662D1-52EF-AE4D-A062-C90530D62188}"/>
                    </a:ext>
                  </a:extLst>
                </p14:cNvPr>
                <p14:cNvContentPartPr/>
                <p14:nvPr/>
              </p14:nvContentPartPr>
              <p14:xfrm>
                <a:off x="5952700" y="5956191"/>
                <a:ext cx="118800" cy="342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67662D1-52EF-AE4D-A062-C90530D621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45140" y="5948991"/>
                  <a:ext cx="133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79A047D-E1CA-6840-9DD8-3303E9014361}"/>
                    </a:ext>
                  </a:extLst>
                </p14:cNvPr>
                <p14:cNvContentPartPr/>
                <p14:nvPr/>
              </p14:nvContentPartPr>
              <p14:xfrm>
                <a:off x="6376060" y="6043671"/>
                <a:ext cx="124920" cy="50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79A047D-E1CA-6840-9DD8-3303E901436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68500" y="603611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5099AD2-7D24-604E-9F57-2D7842734CD1}"/>
                    </a:ext>
                  </a:extLst>
                </p14:cNvPr>
                <p14:cNvContentPartPr/>
                <p14:nvPr/>
              </p14:nvContentPartPr>
              <p14:xfrm>
                <a:off x="6364180" y="6167871"/>
                <a:ext cx="198720" cy="25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5099AD2-7D24-604E-9F57-2D7842734CD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56620" y="6160671"/>
                  <a:ext cx="213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F0E4DAC-9B82-C843-9EF7-9BB3F642C1C1}"/>
                    </a:ext>
                  </a:extLst>
                </p14:cNvPr>
                <p14:cNvContentPartPr/>
                <p14:nvPr/>
              </p14:nvContentPartPr>
              <p14:xfrm>
                <a:off x="6668740" y="5919111"/>
                <a:ext cx="374040" cy="280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F0E4DAC-9B82-C843-9EF7-9BB3F642C1C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1180" y="5911551"/>
                  <a:ext cx="38880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1FCD31EF-552E-8046-B67A-743DA49075FB}"/>
                  </a:ext>
                </a:extLst>
              </p14:cNvPr>
              <p14:cNvContentPartPr/>
              <p14:nvPr/>
            </p14:nvContentPartPr>
            <p14:xfrm>
              <a:off x="7023340" y="6398271"/>
              <a:ext cx="50040" cy="378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1FCD31EF-552E-8046-B67A-743DA49075F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015780" y="6390711"/>
                <a:ext cx="65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917CB899-5886-E746-9E59-7BF55BE7AB58}"/>
              </a:ext>
            </a:extLst>
          </p:cNvPr>
          <p:cNvGrpSpPr/>
          <p:nvPr/>
        </p:nvGrpSpPr>
        <p:grpSpPr>
          <a:xfrm>
            <a:off x="7478740" y="5788431"/>
            <a:ext cx="2028960" cy="648000"/>
            <a:chOff x="7478740" y="5788431"/>
            <a:chExt cx="202896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BFFA5CD-5453-BA4E-B27D-B54A4DA4529D}"/>
                    </a:ext>
                  </a:extLst>
                </p14:cNvPr>
                <p14:cNvContentPartPr/>
                <p14:nvPr/>
              </p14:nvContentPartPr>
              <p14:xfrm>
                <a:off x="7478740" y="5956191"/>
                <a:ext cx="49320" cy="255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BFFA5CD-5453-BA4E-B27D-B54A4DA4529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71180" y="5948991"/>
                  <a:ext cx="64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6A66C6B-7AB2-EA43-AEC9-A8D1A4781948}"/>
                    </a:ext>
                  </a:extLst>
                </p14:cNvPr>
                <p14:cNvContentPartPr/>
                <p14:nvPr/>
              </p14:nvContentPartPr>
              <p14:xfrm>
                <a:off x="7546420" y="5981391"/>
                <a:ext cx="174600" cy="180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6A66C6B-7AB2-EA43-AEC9-A8D1A47819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38860" y="5973831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F273C17-D6F5-0247-B422-6C170895BDDF}"/>
                    </a:ext>
                  </a:extLst>
                </p14:cNvPr>
                <p14:cNvContentPartPr/>
                <p14:nvPr/>
              </p14:nvContentPartPr>
              <p14:xfrm>
                <a:off x="7764220" y="5788431"/>
                <a:ext cx="37800" cy="87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F273C17-D6F5-0247-B422-6C170895BDD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56660" y="578087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ACBA2A7-29C5-B545-9788-52185588FE48}"/>
                    </a:ext>
                  </a:extLst>
                </p14:cNvPr>
                <p14:cNvContentPartPr/>
                <p14:nvPr/>
              </p14:nvContentPartPr>
              <p14:xfrm>
                <a:off x="7857460" y="5912631"/>
                <a:ext cx="162360" cy="299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ACBA2A7-29C5-B545-9788-52185588FE4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50260" y="5905431"/>
                  <a:ext cx="177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6DD5A7F-9382-3E45-A537-DFC2FA94753A}"/>
                    </a:ext>
                  </a:extLst>
                </p14:cNvPr>
                <p14:cNvContentPartPr/>
                <p14:nvPr/>
              </p14:nvContentPartPr>
              <p14:xfrm>
                <a:off x="8075620" y="5943951"/>
                <a:ext cx="155880" cy="2991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6DD5A7F-9382-3E45-A537-DFC2FA9475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68060" y="5936391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A36A1A9E-B541-1141-B150-4F923ADD2666}"/>
                    </a:ext>
                  </a:extLst>
                </p14:cNvPr>
                <p14:cNvContentPartPr/>
                <p14:nvPr/>
              </p14:nvContentPartPr>
              <p14:xfrm>
                <a:off x="8131420" y="6112071"/>
                <a:ext cx="137160" cy="37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A36A1A9E-B541-1141-B150-4F923ADD266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23860" y="610451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7ECB4E0-BA3B-D14C-8DA8-111B1470E427}"/>
                    </a:ext>
                  </a:extLst>
                </p14:cNvPr>
                <p14:cNvContentPartPr/>
                <p14:nvPr/>
              </p14:nvContentPartPr>
              <p14:xfrm>
                <a:off x="8268580" y="6112071"/>
                <a:ext cx="124920" cy="224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7ECB4E0-BA3B-D14C-8DA8-111B1470E4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61020" y="6104511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EED2699-5B71-0344-9CB7-476687ACDB6B}"/>
                    </a:ext>
                  </a:extLst>
                </p14:cNvPr>
                <p14:cNvContentPartPr/>
                <p14:nvPr/>
              </p14:nvContentPartPr>
              <p14:xfrm>
                <a:off x="8536060" y="5956191"/>
                <a:ext cx="87480" cy="398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EED2699-5B71-0344-9CB7-476687ACDB6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28500" y="5948991"/>
                  <a:ext cx="102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6256CF4-0EB5-B948-9693-60BF673AA2FF}"/>
                    </a:ext>
                  </a:extLst>
                </p14:cNvPr>
                <p14:cNvContentPartPr/>
                <p14:nvPr/>
              </p14:nvContentPartPr>
              <p14:xfrm>
                <a:off x="8816500" y="6068511"/>
                <a:ext cx="212040" cy="56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6256CF4-0EB5-B948-9693-60BF673AA2F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08940" y="6060951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AEF52FF-3ABF-B24E-B0F0-CB927EAE2728}"/>
                    </a:ext>
                  </a:extLst>
                </p14:cNvPr>
                <p14:cNvContentPartPr/>
                <p14:nvPr/>
              </p14:nvContentPartPr>
              <p14:xfrm>
                <a:off x="8822620" y="6199191"/>
                <a:ext cx="149760" cy="190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AEF52FF-3ABF-B24E-B0F0-CB927EAE27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15060" y="619163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62FCE7A-5950-9E47-9895-F16C34DE757C}"/>
                    </a:ext>
                  </a:extLst>
                </p14:cNvPr>
                <p14:cNvContentPartPr/>
                <p14:nvPr/>
              </p14:nvContentPartPr>
              <p14:xfrm>
                <a:off x="9053020" y="5981391"/>
                <a:ext cx="187200" cy="330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62FCE7A-5950-9E47-9895-F16C34DE757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45460" y="5973831"/>
                  <a:ext cx="202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93C30BB-1553-724A-BB3B-E83AAABC126A}"/>
                    </a:ext>
                  </a:extLst>
                </p14:cNvPr>
                <p14:cNvContentPartPr/>
                <p14:nvPr/>
              </p14:nvContentPartPr>
              <p14:xfrm>
                <a:off x="9469900" y="6405471"/>
                <a:ext cx="37800" cy="30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93C30BB-1553-724A-BB3B-E83AAABC126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462340" y="6397911"/>
                  <a:ext cx="529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FFA018AB-937F-3B40-9A86-CDA36D4BFC0B}"/>
              </a:ext>
            </a:extLst>
          </p:cNvPr>
          <p:cNvGrpSpPr/>
          <p:nvPr/>
        </p:nvGrpSpPr>
        <p:grpSpPr>
          <a:xfrm>
            <a:off x="10080100" y="5632551"/>
            <a:ext cx="1425960" cy="853560"/>
            <a:chOff x="10080100" y="5632551"/>
            <a:chExt cx="1425960" cy="8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EB44FD5-95CE-834A-AFF7-061712AB81AA}"/>
                    </a:ext>
                  </a:extLst>
                </p14:cNvPr>
                <p14:cNvContentPartPr/>
                <p14:nvPr/>
              </p14:nvContentPartPr>
              <p14:xfrm>
                <a:off x="10814860" y="5632551"/>
                <a:ext cx="192600" cy="43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EB44FD5-95CE-834A-AFF7-061712AB81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807300" y="5624991"/>
                  <a:ext cx="20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3D6ACA9-9F27-2F49-A3A4-66E91CA59737}"/>
                    </a:ext>
                  </a:extLst>
                </p14:cNvPr>
                <p14:cNvContentPartPr/>
                <p14:nvPr/>
              </p14:nvContentPartPr>
              <p14:xfrm>
                <a:off x="10752580" y="5781951"/>
                <a:ext cx="243000" cy="6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3D6ACA9-9F27-2F49-A3A4-66E91CA5973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45020" y="5774391"/>
                  <a:ext cx="258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E353157-24FC-CC46-A3FF-1F65183BB4A5}"/>
                    </a:ext>
                  </a:extLst>
                </p14:cNvPr>
                <p14:cNvContentPartPr/>
                <p14:nvPr/>
              </p14:nvContentPartPr>
              <p14:xfrm>
                <a:off x="11201500" y="5632551"/>
                <a:ext cx="304560" cy="355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E353157-24FC-CC46-A3FF-1F65183BB4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93940" y="5624991"/>
                  <a:ext cx="319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0F42372A-6AE5-B840-B399-FFB4723BAE64}"/>
                    </a:ext>
                  </a:extLst>
                </p14:cNvPr>
                <p14:cNvContentPartPr/>
                <p14:nvPr/>
              </p14:nvContentPartPr>
              <p14:xfrm>
                <a:off x="11225620" y="5834511"/>
                <a:ext cx="218160" cy="302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0F42372A-6AE5-B840-B399-FFB4723BAE6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18060" y="5826951"/>
                  <a:ext cx="233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B27B911-8F11-CE4D-AACE-99DAF2529716}"/>
                    </a:ext>
                  </a:extLst>
                </p14:cNvPr>
                <p14:cNvContentPartPr/>
                <p14:nvPr/>
              </p14:nvContentPartPr>
              <p14:xfrm>
                <a:off x="10080100" y="6199911"/>
                <a:ext cx="50040" cy="2174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B27B911-8F11-CE4D-AACE-99DAF25297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72540" y="6192351"/>
                  <a:ext cx="65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C761648-F8FC-B44E-B57D-0B8B03BF9742}"/>
                    </a:ext>
                  </a:extLst>
                </p14:cNvPr>
                <p14:cNvContentPartPr/>
                <p14:nvPr/>
              </p14:nvContentPartPr>
              <p14:xfrm>
                <a:off x="10123660" y="6224031"/>
                <a:ext cx="193320" cy="162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C761648-F8FC-B44E-B57D-0B8B03BF97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16100" y="621647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4FAF807-123B-274A-9CEA-EAA63FC8FCB9}"/>
                    </a:ext>
                  </a:extLst>
                </p14:cNvPr>
                <p14:cNvContentPartPr/>
                <p14:nvPr/>
              </p14:nvContentPartPr>
              <p14:xfrm>
                <a:off x="10466020" y="6074631"/>
                <a:ext cx="81360" cy="93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4FAF807-123B-274A-9CEA-EAA63FC8FCB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8460" y="606707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E013139-19CA-6E47-AB3D-FC44EFCFEF4F}"/>
                    </a:ext>
                  </a:extLst>
                </p14:cNvPr>
                <p14:cNvContentPartPr/>
                <p14:nvPr/>
              </p14:nvContentPartPr>
              <p14:xfrm>
                <a:off x="10565740" y="6193071"/>
                <a:ext cx="218160" cy="2930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E013139-19CA-6E47-AB3D-FC44EFCFEF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558180" y="6185511"/>
                  <a:ext cx="2332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728C029-B19E-714E-8500-A3CD7E6D433F}"/>
              </a:ext>
            </a:extLst>
          </p:cNvPr>
          <p:cNvGrpSpPr/>
          <p:nvPr/>
        </p:nvGrpSpPr>
        <p:grpSpPr>
          <a:xfrm>
            <a:off x="10883260" y="6180471"/>
            <a:ext cx="1158120" cy="442440"/>
            <a:chOff x="10883260" y="6180471"/>
            <a:chExt cx="11581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1C5285D-18E6-9C48-B8B1-3AAE34234F05}"/>
                    </a:ext>
                  </a:extLst>
                </p14:cNvPr>
                <p14:cNvContentPartPr/>
                <p14:nvPr/>
              </p14:nvContentPartPr>
              <p14:xfrm>
                <a:off x="10883260" y="6180471"/>
                <a:ext cx="112320" cy="2430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1C5285D-18E6-9C48-B8B1-3AAE34234F0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875700" y="6172911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BB18FA5-D566-EF40-BD2F-18EB7820567A}"/>
                    </a:ext>
                  </a:extLst>
                </p14:cNvPr>
                <p14:cNvContentPartPr/>
                <p14:nvPr/>
              </p14:nvContentPartPr>
              <p14:xfrm>
                <a:off x="10946260" y="6242751"/>
                <a:ext cx="161640" cy="149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BB18FA5-D566-EF40-BD2F-18EB7820567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38700" y="6235191"/>
                  <a:ext cx="176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E9DBC47-A188-1C40-940F-7A1CD51D5296}"/>
                    </a:ext>
                  </a:extLst>
                </p14:cNvPr>
                <p14:cNvContentPartPr/>
                <p14:nvPr/>
              </p14:nvContentPartPr>
              <p14:xfrm>
                <a:off x="11063620" y="6323751"/>
                <a:ext cx="118800" cy="1994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E9DBC47-A188-1C40-940F-7A1CD51D529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56060" y="631619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3A8DD8E-573C-CA45-B2EB-7F0383B61471}"/>
                    </a:ext>
                  </a:extLst>
                </p14:cNvPr>
                <p14:cNvContentPartPr/>
                <p14:nvPr/>
              </p14:nvContentPartPr>
              <p14:xfrm>
                <a:off x="11182060" y="6386031"/>
                <a:ext cx="106200" cy="190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3A8DD8E-573C-CA45-B2EB-7F0383B614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74500" y="637847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F7A1301-BF29-024A-A453-C906D26D52B5}"/>
                    </a:ext>
                  </a:extLst>
                </p14:cNvPr>
                <p14:cNvContentPartPr/>
                <p14:nvPr/>
              </p14:nvContentPartPr>
              <p14:xfrm>
                <a:off x="11287900" y="6273711"/>
                <a:ext cx="161640" cy="3240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F7A1301-BF29-024A-A453-C906D26D52B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80340" y="6266511"/>
                  <a:ext cx="176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6ECDEAC-A855-0541-8AEE-E6E32E39EE22}"/>
                    </a:ext>
                  </a:extLst>
                </p14:cNvPr>
                <p14:cNvContentPartPr/>
                <p14:nvPr/>
              </p14:nvContentPartPr>
              <p14:xfrm>
                <a:off x="11611540" y="6361191"/>
                <a:ext cx="81360" cy="190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6ECDEAC-A855-0541-8AEE-E6E32E39EE2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03980" y="635363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DD0AA51-5F5E-F34C-8AA6-BEF389E65772}"/>
                    </a:ext>
                  </a:extLst>
                </p14:cNvPr>
                <p14:cNvContentPartPr/>
                <p14:nvPr/>
              </p14:nvContentPartPr>
              <p14:xfrm>
                <a:off x="11568700" y="6454431"/>
                <a:ext cx="186480" cy="31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DD0AA51-5F5E-F34C-8AA6-BEF389E657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61140" y="6446871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4F41CE0-C9F8-E245-9168-D52397FE606D}"/>
                    </a:ext>
                  </a:extLst>
                </p14:cNvPr>
                <p14:cNvContentPartPr/>
                <p14:nvPr/>
              </p14:nvContentPartPr>
              <p14:xfrm>
                <a:off x="11829340" y="6311151"/>
                <a:ext cx="212040" cy="249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4F41CE0-C9F8-E245-9168-D52397FE60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822140" y="630359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BCD5474-1E56-E743-BB89-4CA3363104CF}"/>
                    </a:ext>
                  </a:extLst>
                </p14:cNvPr>
                <p14:cNvContentPartPr/>
                <p14:nvPr/>
              </p14:nvContentPartPr>
              <p14:xfrm>
                <a:off x="11841940" y="6448311"/>
                <a:ext cx="174600" cy="174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BCD5474-1E56-E743-BB89-4CA3363104C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834380" y="6440751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F5860699-E27B-0640-8523-A3537B4B64E7}"/>
                  </a:ext>
                </a:extLst>
              </p14:cNvPr>
              <p14:cNvContentPartPr/>
              <p14:nvPr/>
            </p14:nvContentPartPr>
            <p14:xfrm>
              <a:off x="9881020" y="2389311"/>
              <a:ext cx="1724760" cy="29304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F5860699-E27B-0640-8523-A3537B4B64E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873460" y="2381751"/>
                <a:ext cx="173988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63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F40BC8-D18B-0E43-AC7D-7DC3E629E116}"/>
              </a:ext>
            </a:extLst>
          </p:cNvPr>
          <p:cNvGrpSpPr/>
          <p:nvPr/>
        </p:nvGrpSpPr>
        <p:grpSpPr>
          <a:xfrm>
            <a:off x="822700" y="266391"/>
            <a:ext cx="1787400" cy="579240"/>
            <a:chOff x="822700" y="266391"/>
            <a:chExt cx="17874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B6CA954-C7D3-CD44-BC93-C318AFA279B4}"/>
                    </a:ext>
                  </a:extLst>
                </p14:cNvPr>
                <p14:cNvContentPartPr/>
                <p14:nvPr/>
              </p14:nvContentPartPr>
              <p14:xfrm>
                <a:off x="822700" y="322191"/>
                <a:ext cx="541800" cy="479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B6CA954-C7D3-CD44-BC93-C318AFA279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140" y="314631"/>
                  <a:ext cx="5569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C57A5F4-AF56-8249-8039-C48CFF0A4743}"/>
                    </a:ext>
                  </a:extLst>
                </p14:cNvPr>
                <p14:cNvContentPartPr/>
                <p14:nvPr/>
              </p14:nvContentPartPr>
              <p14:xfrm>
                <a:off x="1457740" y="322191"/>
                <a:ext cx="504720" cy="473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C57A5F4-AF56-8249-8039-C48CFF0A47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0180" y="314631"/>
                  <a:ext cx="519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8A6FDAF-548C-4D41-B9EE-27A51F66FED9}"/>
                    </a:ext>
                  </a:extLst>
                </p14:cNvPr>
                <p14:cNvContentPartPr/>
                <p14:nvPr/>
              </p14:nvContentPartPr>
              <p14:xfrm>
                <a:off x="2061820" y="266391"/>
                <a:ext cx="8748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8A6FDAF-548C-4D41-B9EE-27A51F66FE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4260" y="25883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0397735-8F1C-3C4E-BC4E-6FCA7C11F929}"/>
                    </a:ext>
                  </a:extLst>
                </p14:cNvPr>
                <p14:cNvContentPartPr/>
                <p14:nvPr/>
              </p14:nvContentPartPr>
              <p14:xfrm>
                <a:off x="1943380" y="428031"/>
                <a:ext cx="489240" cy="323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0397735-8F1C-3C4E-BC4E-6FCA7C11F9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5820" y="420471"/>
                  <a:ext cx="504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FEF156-3456-FB46-894D-D9861E708FFC}"/>
                    </a:ext>
                  </a:extLst>
                </p14:cNvPr>
                <p14:cNvContentPartPr/>
                <p14:nvPr/>
              </p14:nvContentPartPr>
              <p14:xfrm>
                <a:off x="2161180" y="521631"/>
                <a:ext cx="31320" cy="56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FEF156-3456-FB46-894D-D9861E708F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3620" y="51407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6D92655-BAFB-EE4C-A498-1336418E1704}"/>
                    </a:ext>
                  </a:extLst>
                </p14:cNvPr>
                <p14:cNvContentPartPr/>
                <p14:nvPr/>
              </p14:nvContentPartPr>
              <p14:xfrm>
                <a:off x="2198620" y="415791"/>
                <a:ext cx="193320" cy="280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6D92655-BAFB-EE4C-A498-1336418E17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1060" y="408231"/>
                  <a:ext cx="208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4FAC324-6E56-084F-B694-B84AB1812E86}"/>
                    </a:ext>
                  </a:extLst>
                </p14:cNvPr>
                <p14:cNvContentPartPr/>
                <p14:nvPr/>
              </p14:nvContentPartPr>
              <p14:xfrm>
                <a:off x="2591020" y="689751"/>
                <a:ext cx="19080" cy="43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4FAC324-6E56-084F-B694-B84AB1812E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460" y="68219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4EA8764-160C-6C45-807E-8B5524AC77F5}"/>
                    </a:ext>
                  </a:extLst>
                </p14:cNvPr>
                <p14:cNvContentPartPr/>
                <p14:nvPr/>
              </p14:nvContentPartPr>
              <p14:xfrm>
                <a:off x="2572300" y="807831"/>
                <a:ext cx="19080" cy="37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4EA8764-160C-6C45-807E-8B5524AC77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4740" y="80027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E0A1BA-50DB-9347-A236-DA7824C75C6C}"/>
              </a:ext>
            </a:extLst>
          </p:cNvPr>
          <p:cNvGrpSpPr/>
          <p:nvPr/>
        </p:nvGrpSpPr>
        <p:grpSpPr>
          <a:xfrm>
            <a:off x="3082780" y="384471"/>
            <a:ext cx="1033560" cy="365040"/>
            <a:chOff x="3082780" y="384471"/>
            <a:chExt cx="103356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91C0FA0-6032-FB4A-9689-C48270DDE03C}"/>
                    </a:ext>
                  </a:extLst>
                </p14:cNvPr>
                <p14:cNvContentPartPr/>
                <p14:nvPr/>
              </p14:nvContentPartPr>
              <p14:xfrm>
                <a:off x="3082780" y="459351"/>
                <a:ext cx="43920" cy="224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91C0FA0-6032-FB4A-9689-C48270DDE0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5220" y="45179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BF5A46-A0A2-A349-9D31-A757CBCC8E9D}"/>
                    </a:ext>
                  </a:extLst>
                </p14:cNvPr>
                <p14:cNvContentPartPr/>
                <p14:nvPr/>
              </p14:nvContentPartPr>
              <p14:xfrm>
                <a:off x="3138580" y="502911"/>
                <a:ext cx="199440" cy="168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BF5A46-A0A2-A349-9D31-A757CBCC8E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1020" y="495351"/>
                  <a:ext cx="21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A38E818-D7F1-C440-80F5-C0F687AF6601}"/>
                    </a:ext>
                  </a:extLst>
                </p14:cNvPr>
                <p14:cNvContentPartPr/>
                <p14:nvPr/>
              </p14:nvContentPartPr>
              <p14:xfrm>
                <a:off x="3480940" y="434511"/>
                <a:ext cx="81360" cy="218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A38E818-D7F1-C440-80F5-C0F687AF66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3740" y="42695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A8A8FB4-B4FA-2648-B37F-67561AF0B2E3}"/>
                    </a:ext>
                  </a:extLst>
                </p14:cNvPr>
                <p14:cNvContentPartPr/>
                <p14:nvPr/>
              </p14:nvContentPartPr>
              <p14:xfrm>
                <a:off x="3693340" y="384471"/>
                <a:ext cx="155160" cy="299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A8A8FB4-B4FA-2648-B37F-67561AF0B2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5780" y="376911"/>
                  <a:ext cx="170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DCA6A1F-BD0F-844B-A320-211539D40351}"/>
                    </a:ext>
                  </a:extLst>
                </p14:cNvPr>
                <p14:cNvContentPartPr/>
                <p14:nvPr/>
              </p14:nvContentPartPr>
              <p14:xfrm>
                <a:off x="3761380" y="552591"/>
                <a:ext cx="14364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DCA6A1F-BD0F-844B-A320-211539D403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3820" y="5450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8A6C7AA-7609-6742-BB66-142A32613957}"/>
                    </a:ext>
                  </a:extLst>
                </p14:cNvPr>
                <p14:cNvContentPartPr/>
                <p14:nvPr/>
              </p14:nvContentPartPr>
              <p14:xfrm>
                <a:off x="4022740" y="428031"/>
                <a:ext cx="93600" cy="321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8A6C7AA-7609-6742-BB66-142A326139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5180" y="420471"/>
                  <a:ext cx="10872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B452459-6D23-4D49-B33F-3DF1DB08E17B}"/>
              </a:ext>
            </a:extLst>
          </p:cNvPr>
          <p:cNvGrpSpPr/>
          <p:nvPr/>
        </p:nvGrpSpPr>
        <p:grpSpPr>
          <a:xfrm>
            <a:off x="4365100" y="677151"/>
            <a:ext cx="25200" cy="131040"/>
            <a:chOff x="4365100" y="677151"/>
            <a:chExt cx="252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9AD0D8B-1FD5-DF44-8C5D-6E5B1AEC366B}"/>
                    </a:ext>
                  </a:extLst>
                </p14:cNvPr>
                <p14:cNvContentPartPr/>
                <p14:nvPr/>
              </p14:nvContentPartPr>
              <p14:xfrm>
                <a:off x="4371220" y="677151"/>
                <a:ext cx="19080" cy="43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9AD0D8B-1FD5-DF44-8C5D-6E5B1AEC36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3660" y="66959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513EE4-EEDE-6045-A7A2-2A285A7A015A}"/>
                    </a:ext>
                  </a:extLst>
                </p14:cNvPr>
                <p14:cNvContentPartPr/>
                <p14:nvPr/>
              </p14:nvContentPartPr>
              <p14:xfrm>
                <a:off x="4365100" y="764271"/>
                <a:ext cx="1908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513EE4-EEDE-6045-A7A2-2A285A7A01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7540" y="7567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4A3439-EA5B-A842-A937-CD68587EF526}"/>
              </a:ext>
            </a:extLst>
          </p:cNvPr>
          <p:cNvGrpSpPr/>
          <p:nvPr/>
        </p:nvGrpSpPr>
        <p:grpSpPr>
          <a:xfrm>
            <a:off x="1059220" y="1393191"/>
            <a:ext cx="354600" cy="348840"/>
            <a:chOff x="1059220" y="1393191"/>
            <a:chExt cx="3546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7A13A0-A0B2-A947-88F3-2A23A55FE3B6}"/>
                    </a:ext>
                  </a:extLst>
                </p14:cNvPr>
                <p14:cNvContentPartPr/>
                <p14:nvPr/>
              </p14:nvContentPartPr>
              <p14:xfrm>
                <a:off x="1258660" y="1486431"/>
                <a:ext cx="12960" cy="124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7A13A0-A0B2-A947-88F3-2A23A55FE3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51100" y="147887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6BE07C7-A4B6-E84A-876F-27F19F303574}"/>
                    </a:ext>
                  </a:extLst>
                </p14:cNvPr>
                <p14:cNvContentPartPr/>
                <p14:nvPr/>
              </p14:nvContentPartPr>
              <p14:xfrm>
                <a:off x="1059220" y="1393191"/>
                <a:ext cx="354600" cy="348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6BE07C7-A4B6-E84A-876F-27F19F3035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2020" y="1385631"/>
                  <a:ext cx="3697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EE8F1DE-9394-F94E-9C73-FA150C3E3C5C}"/>
              </a:ext>
            </a:extLst>
          </p:cNvPr>
          <p:cNvGrpSpPr/>
          <p:nvPr/>
        </p:nvGrpSpPr>
        <p:grpSpPr>
          <a:xfrm>
            <a:off x="1949500" y="1312191"/>
            <a:ext cx="610560" cy="380160"/>
            <a:chOff x="1949500" y="1312191"/>
            <a:chExt cx="610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3245116-73AA-2647-9470-AFA45D9CE7E8}"/>
                    </a:ext>
                  </a:extLst>
                </p14:cNvPr>
                <p14:cNvContentPartPr/>
                <p14:nvPr/>
              </p14:nvContentPartPr>
              <p14:xfrm>
                <a:off x="1949500" y="1355751"/>
                <a:ext cx="56520" cy="336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3245116-73AA-2647-9470-AFA45D9CE7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41940" y="1348191"/>
                  <a:ext cx="71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9D9CC20-4633-6A4C-B810-3AD739ECE837}"/>
                    </a:ext>
                  </a:extLst>
                </p14:cNvPr>
                <p14:cNvContentPartPr/>
                <p14:nvPr/>
              </p14:nvContentPartPr>
              <p14:xfrm>
                <a:off x="1999540" y="1368351"/>
                <a:ext cx="249480" cy="261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9D9CC20-4633-6A4C-B810-3AD739ECE8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1980" y="1360791"/>
                  <a:ext cx="264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F26E4F-45C1-F044-8488-8C3178F5A277}"/>
                    </a:ext>
                  </a:extLst>
                </p14:cNvPr>
                <p14:cNvContentPartPr/>
                <p14:nvPr/>
              </p14:nvContentPartPr>
              <p14:xfrm>
                <a:off x="2411020" y="1312191"/>
                <a:ext cx="149040" cy="361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F26E4F-45C1-F044-8488-8C3178F5A2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03460" y="1304631"/>
                  <a:ext cx="1641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35813A0-F99A-A949-A150-8F36A4ECAD15}"/>
              </a:ext>
            </a:extLst>
          </p:cNvPr>
          <p:cNvGrpSpPr/>
          <p:nvPr/>
        </p:nvGrpSpPr>
        <p:grpSpPr>
          <a:xfrm>
            <a:off x="2808820" y="1368351"/>
            <a:ext cx="299160" cy="302760"/>
            <a:chOff x="2808820" y="1368351"/>
            <a:chExt cx="29916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996BF8F-23C6-9D43-AD2D-2A11B105906E}"/>
                    </a:ext>
                  </a:extLst>
                </p14:cNvPr>
                <p14:cNvContentPartPr/>
                <p14:nvPr/>
              </p14:nvContentPartPr>
              <p14:xfrm>
                <a:off x="2808820" y="1368351"/>
                <a:ext cx="143640" cy="302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996BF8F-23C6-9D43-AD2D-2A11B10590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01260" y="1360791"/>
                  <a:ext cx="158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551166-15F5-AC4A-AFD2-0EAE9C944080}"/>
                    </a:ext>
                  </a:extLst>
                </p14:cNvPr>
                <p14:cNvContentPartPr/>
                <p14:nvPr/>
              </p14:nvContentPartPr>
              <p14:xfrm>
                <a:off x="2858500" y="1548711"/>
                <a:ext cx="75240" cy="68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551166-15F5-AC4A-AFD2-0EAE9C9440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50940" y="154115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7DB096A-34B2-1741-BCF1-8DAE8AEE4EA2}"/>
                    </a:ext>
                  </a:extLst>
                </p14:cNvPr>
                <p14:cNvContentPartPr/>
                <p14:nvPr/>
              </p14:nvContentPartPr>
              <p14:xfrm>
                <a:off x="3026620" y="1592271"/>
                <a:ext cx="81360" cy="25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7DB096A-34B2-1741-BCF1-8DAE8AEE4E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060" y="158471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AA8347C-3E5D-2B44-B511-392BDDB97D66}"/>
              </a:ext>
            </a:extLst>
          </p:cNvPr>
          <p:cNvGrpSpPr/>
          <p:nvPr/>
        </p:nvGrpSpPr>
        <p:grpSpPr>
          <a:xfrm>
            <a:off x="3344140" y="1262511"/>
            <a:ext cx="1226520" cy="448560"/>
            <a:chOff x="3344140" y="1262511"/>
            <a:chExt cx="12265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D9F62AC-6155-634B-90F1-C34B5EF0B7E7}"/>
                    </a:ext>
                  </a:extLst>
                </p14:cNvPr>
                <p14:cNvContentPartPr/>
                <p14:nvPr/>
              </p14:nvContentPartPr>
              <p14:xfrm>
                <a:off x="3344140" y="1330911"/>
                <a:ext cx="361440" cy="330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D9F62AC-6155-634B-90F1-C34B5EF0B7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6580" y="1323351"/>
                  <a:ext cx="376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BB4ABE7-2541-5C46-96AB-D8E3B3B33EE0}"/>
                    </a:ext>
                  </a:extLst>
                </p14:cNvPr>
                <p14:cNvContentPartPr/>
                <p14:nvPr/>
              </p14:nvContentPartPr>
              <p14:xfrm>
                <a:off x="3804940" y="1268631"/>
                <a:ext cx="486000" cy="392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BB4ABE7-2541-5C46-96AB-D8E3B3B33E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7380" y="1261071"/>
                  <a:ext cx="501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9B0F2E6-932B-A749-A87C-15B4923D9469}"/>
                    </a:ext>
                  </a:extLst>
                </p14:cNvPr>
                <p14:cNvContentPartPr/>
                <p14:nvPr/>
              </p14:nvContentPartPr>
              <p14:xfrm>
                <a:off x="4458340" y="1262511"/>
                <a:ext cx="112320" cy="448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9B0F2E6-932B-A749-A87C-15B4923D94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51140" y="1254951"/>
                  <a:ext cx="1274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AFFEE0D-D4AD-ED49-A744-96E52CD29846}"/>
              </a:ext>
            </a:extLst>
          </p:cNvPr>
          <p:cNvGrpSpPr/>
          <p:nvPr/>
        </p:nvGrpSpPr>
        <p:grpSpPr>
          <a:xfrm>
            <a:off x="5193100" y="1430271"/>
            <a:ext cx="236880" cy="124920"/>
            <a:chOff x="5193100" y="1430271"/>
            <a:chExt cx="23688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A142F55-44A9-044C-A23B-07F38D6D851D}"/>
                    </a:ext>
                  </a:extLst>
                </p14:cNvPr>
                <p14:cNvContentPartPr/>
                <p14:nvPr/>
              </p14:nvContentPartPr>
              <p14:xfrm>
                <a:off x="5199220" y="1430271"/>
                <a:ext cx="118800" cy="19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A142F55-44A9-044C-A23B-07F38D6D85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1660" y="142307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67CB1E6-8DAA-484E-9A23-E75600C12681}"/>
                    </a:ext>
                  </a:extLst>
                </p14:cNvPr>
                <p14:cNvContentPartPr/>
                <p14:nvPr/>
              </p14:nvContentPartPr>
              <p14:xfrm>
                <a:off x="5193100" y="1548711"/>
                <a:ext cx="236880" cy="6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67CB1E6-8DAA-484E-9A23-E75600C126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85540" y="1541151"/>
                  <a:ext cx="252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E0203E2-FE26-E14E-A937-1036AA5F5170}"/>
                  </a:ext>
                </a:extLst>
              </p14:cNvPr>
              <p14:cNvContentPartPr/>
              <p14:nvPr/>
            </p14:nvContentPartPr>
            <p14:xfrm>
              <a:off x="5760460" y="1399311"/>
              <a:ext cx="155160" cy="1933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E0203E2-FE26-E14E-A937-1036AA5F517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52900" y="1391751"/>
                <a:ext cx="17028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1CCD28-BB60-E944-99E0-FA584888B56D}"/>
              </a:ext>
            </a:extLst>
          </p:cNvPr>
          <p:cNvGrpSpPr/>
          <p:nvPr/>
        </p:nvGrpSpPr>
        <p:grpSpPr>
          <a:xfrm>
            <a:off x="1028260" y="2108871"/>
            <a:ext cx="392400" cy="386280"/>
            <a:chOff x="1028260" y="2108871"/>
            <a:chExt cx="3924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326391B-980E-A349-B778-FABEBC50D3E8}"/>
                    </a:ext>
                  </a:extLst>
                </p14:cNvPr>
                <p14:cNvContentPartPr/>
                <p14:nvPr/>
              </p14:nvContentPartPr>
              <p14:xfrm>
                <a:off x="1190260" y="2202471"/>
                <a:ext cx="149760" cy="124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326391B-980E-A349-B778-FABEBC50D3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82700" y="219491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3CB55C6-0C5E-D343-BF9C-CBB566BE08B1}"/>
                    </a:ext>
                  </a:extLst>
                </p14:cNvPr>
                <p14:cNvContentPartPr/>
                <p14:nvPr/>
              </p14:nvContentPartPr>
              <p14:xfrm>
                <a:off x="1028260" y="2108871"/>
                <a:ext cx="392400" cy="386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3CB55C6-0C5E-D343-BF9C-CBB566BE08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700" y="2101311"/>
                  <a:ext cx="4075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8773CF4-8D38-9B4D-A8AC-938F05260A99}"/>
              </a:ext>
            </a:extLst>
          </p:cNvPr>
          <p:cNvGrpSpPr/>
          <p:nvPr/>
        </p:nvGrpSpPr>
        <p:grpSpPr>
          <a:xfrm>
            <a:off x="1899820" y="2158911"/>
            <a:ext cx="355320" cy="243000"/>
            <a:chOff x="1899820" y="2158911"/>
            <a:chExt cx="35532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42EC5E7-5859-1F40-967C-6EF798AC6659}"/>
                    </a:ext>
                  </a:extLst>
                </p14:cNvPr>
                <p14:cNvContentPartPr/>
                <p14:nvPr/>
              </p14:nvContentPartPr>
              <p14:xfrm>
                <a:off x="1899820" y="2158911"/>
                <a:ext cx="81360" cy="2430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42EC5E7-5859-1F40-967C-6EF798AC66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92260" y="215135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4ED709E-AA10-DA49-B8B5-04A5C7983A6C}"/>
                    </a:ext>
                  </a:extLst>
                </p14:cNvPr>
                <p14:cNvContentPartPr/>
                <p14:nvPr/>
              </p14:nvContentPartPr>
              <p14:xfrm>
                <a:off x="1980820" y="2183751"/>
                <a:ext cx="274320" cy="192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4ED709E-AA10-DA49-B8B5-04A5C7983A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73260" y="2176191"/>
                  <a:ext cx="2894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77A4C05-7533-D845-8EC5-234E338310F6}"/>
                  </a:ext>
                </a:extLst>
              </p14:cNvPr>
              <p14:cNvContentPartPr/>
              <p14:nvPr/>
            </p14:nvContentPartPr>
            <p14:xfrm>
              <a:off x="2478700" y="2053071"/>
              <a:ext cx="124920" cy="3481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77A4C05-7533-D845-8EC5-234E338310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71140" y="2045511"/>
                <a:ext cx="140040" cy="3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7C47D3DC-F5D0-B340-B1A5-A249438CA77F}"/>
              </a:ext>
            </a:extLst>
          </p:cNvPr>
          <p:cNvGrpSpPr/>
          <p:nvPr/>
        </p:nvGrpSpPr>
        <p:grpSpPr>
          <a:xfrm>
            <a:off x="2914660" y="2046591"/>
            <a:ext cx="790920" cy="374040"/>
            <a:chOff x="2914660" y="2046591"/>
            <a:chExt cx="7909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A9B797E-00DB-7C49-B8D2-DC30EE92A521}"/>
                    </a:ext>
                  </a:extLst>
                </p14:cNvPr>
                <p14:cNvContentPartPr/>
                <p14:nvPr/>
              </p14:nvContentPartPr>
              <p14:xfrm>
                <a:off x="2914660" y="2046591"/>
                <a:ext cx="25200" cy="302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A9B797E-00DB-7C49-B8D2-DC30EE92A5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07100" y="2039391"/>
                  <a:ext cx="40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48F9462-8EDE-6149-8266-AAD7DE8B0143}"/>
                    </a:ext>
                  </a:extLst>
                </p14:cNvPr>
                <p14:cNvContentPartPr/>
                <p14:nvPr/>
              </p14:nvContentPartPr>
              <p14:xfrm>
                <a:off x="2958220" y="2072511"/>
                <a:ext cx="218160" cy="273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48F9462-8EDE-6149-8266-AAD7DE8B01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0660" y="2064951"/>
                  <a:ext cx="233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94A210D-A652-3A4B-9F86-7E8D86C9624B}"/>
                    </a:ext>
                  </a:extLst>
                </p14:cNvPr>
                <p14:cNvContentPartPr/>
                <p14:nvPr/>
              </p14:nvContentPartPr>
              <p14:xfrm>
                <a:off x="3287980" y="2270871"/>
                <a:ext cx="137160" cy="100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94A210D-A652-3A4B-9F86-7E8D86C962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80420" y="226331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3E7F2DB-E511-7743-BF16-58C09BBA7D52}"/>
                    </a:ext>
                  </a:extLst>
                </p14:cNvPr>
                <p14:cNvContentPartPr/>
                <p14:nvPr/>
              </p14:nvContentPartPr>
              <p14:xfrm>
                <a:off x="3599380" y="2115351"/>
                <a:ext cx="106200" cy="305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3E7F2DB-E511-7743-BF16-58C09BBA7D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1820" y="2107791"/>
                  <a:ext cx="1213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A810842-3A99-0F40-B096-10C5B19042D1}"/>
              </a:ext>
            </a:extLst>
          </p:cNvPr>
          <p:cNvGrpSpPr/>
          <p:nvPr/>
        </p:nvGrpSpPr>
        <p:grpSpPr>
          <a:xfrm>
            <a:off x="4178260" y="2202471"/>
            <a:ext cx="168840" cy="124920"/>
            <a:chOff x="4178260" y="2202471"/>
            <a:chExt cx="1688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7903F7A-D0F4-784D-89F6-AD88E83E3267}"/>
                    </a:ext>
                  </a:extLst>
                </p14:cNvPr>
                <p14:cNvContentPartPr/>
                <p14:nvPr/>
              </p14:nvContentPartPr>
              <p14:xfrm>
                <a:off x="4178260" y="2202471"/>
                <a:ext cx="124920" cy="6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7903F7A-D0F4-784D-89F6-AD88E83E32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70700" y="219491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BF6D55D-6178-A840-B14F-236543835081}"/>
                    </a:ext>
                  </a:extLst>
                </p14:cNvPr>
                <p14:cNvContentPartPr/>
                <p14:nvPr/>
              </p14:nvContentPartPr>
              <p14:xfrm>
                <a:off x="4210300" y="2314431"/>
                <a:ext cx="136800" cy="12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BF6D55D-6178-A840-B14F-2365438350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2740" y="2306871"/>
                  <a:ext cx="151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D0A5973-694F-D34E-A471-77CED1F4FC32}"/>
              </a:ext>
            </a:extLst>
          </p:cNvPr>
          <p:cNvGrpSpPr/>
          <p:nvPr/>
        </p:nvGrpSpPr>
        <p:grpSpPr>
          <a:xfrm>
            <a:off x="4713940" y="2127591"/>
            <a:ext cx="560520" cy="162360"/>
            <a:chOff x="4713940" y="2127591"/>
            <a:chExt cx="5605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0FAED42-782A-C745-A8D7-F8FB1A81A457}"/>
                    </a:ext>
                  </a:extLst>
                </p14:cNvPr>
                <p14:cNvContentPartPr/>
                <p14:nvPr/>
              </p14:nvContentPartPr>
              <p14:xfrm>
                <a:off x="4713940" y="2127591"/>
                <a:ext cx="218160" cy="162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0FAED42-782A-C745-A8D7-F8FB1A81A4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6380" y="212003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5A2EB23-7153-7E4E-AE1A-1068CC10748B}"/>
                    </a:ext>
                  </a:extLst>
                </p14:cNvPr>
                <p14:cNvContentPartPr/>
                <p14:nvPr/>
              </p14:nvContentPartPr>
              <p14:xfrm>
                <a:off x="5037580" y="2214711"/>
                <a:ext cx="236880" cy="6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5A2EB23-7153-7E4E-AE1A-1068CC1074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30020" y="2207151"/>
                  <a:ext cx="252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EF64B4E-9C61-6246-98B3-CCE9CE0622B9}"/>
                  </a:ext>
                </a:extLst>
              </p14:cNvPr>
              <p14:cNvContentPartPr/>
              <p14:nvPr/>
            </p14:nvContentPartPr>
            <p14:xfrm>
              <a:off x="5485780" y="2102751"/>
              <a:ext cx="19080" cy="2865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EF64B4E-9C61-6246-98B3-CCE9CE0622B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78220" y="2095191"/>
                <a:ext cx="34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EDACB544-B94B-954B-8ABB-D2301C45D6E6}"/>
                  </a:ext>
                </a:extLst>
              </p14:cNvPr>
              <p14:cNvContentPartPr/>
              <p14:nvPr/>
            </p14:nvContentPartPr>
            <p14:xfrm>
              <a:off x="6475420" y="1361871"/>
              <a:ext cx="124920" cy="10461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EDACB544-B94B-954B-8ABB-D2301C45D6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65340" y="1351791"/>
                <a:ext cx="145080" cy="10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ADD3BCB-36C2-2B40-8EC0-EE477198FDC8}"/>
              </a:ext>
            </a:extLst>
          </p:cNvPr>
          <p:cNvGrpSpPr/>
          <p:nvPr/>
        </p:nvGrpSpPr>
        <p:grpSpPr>
          <a:xfrm>
            <a:off x="7278580" y="1306071"/>
            <a:ext cx="1756080" cy="1269720"/>
            <a:chOff x="7278580" y="1306071"/>
            <a:chExt cx="1756080" cy="12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DECCE96-0150-7A4A-8B61-B6A73A957A86}"/>
                    </a:ext>
                  </a:extLst>
                </p14:cNvPr>
                <p14:cNvContentPartPr/>
                <p14:nvPr/>
              </p14:nvContentPartPr>
              <p14:xfrm>
                <a:off x="7278580" y="1524591"/>
                <a:ext cx="753480" cy="422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DECCE96-0150-7A4A-8B61-B6A73A957A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68500" y="1514511"/>
                  <a:ext cx="7740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52B0AB9-7549-0149-A8BA-43D199F24311}"/>
                    </a:ext>
                  </a:extLst>
                </p14:cNvPr>
                <p14:cNvContentPartPr/>
                <p14:nvPr/>
              </p14:nvContentPartPr>
              <p14:xfrm>
                <a:off x="7639660" y="1529991"/>
                <a:ext cx="174600" cy="436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52B0AB9-7549-0149-A8BA-43D199F243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32100" y="1522431"/>
                  <a:ext cx="189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C249438-A75F-854B-A3CE-0E900432868D}"/>
                    </a:ext>
                  </a:extLst>
                </p14:cNvPr>
                <p14:cNvContentPartPr/>
                <p14:nvPr/>
              </p14:nvContentPartPr>
              <p14:xfrm>
                <a:off x="8249860" y="1561311"/>
                <a:ext cx="479880" cy="348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C249438-A75F-854B-A3CE-0E90043286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39780" y="1551231"/>
                  <a:ext cx="500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426E9A-65DD-E647-9F9E-80A0B1F7347A}"/>
                    </a:ext>
                  </a:extLst>
                </p14:cNvPr>
                <p14:cNvContentPartPr/>
                <p14:nvPr/>
              </p14:nvContentPartPr>
              <p14:xfrm>
                <a:off x="8779060" y="1742391"/>
                <a:ext cx="25200" cy="92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426E9A-65DD-E647-9F9E-80A0B1F734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71500" y="1734831"/>
                  <a:ext cx="40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B99005E-0337-1B45-BD83-83C51E4294AC}"/>
                    </a:ext>
                  </a:extLst>
                </p14:cNvPr>
                <p14:cNvContentPartPr/>
                <p14:nvPr/>
              </p14:nvContentPartPr>
              <p14:xfrm>
                <a:off x="8972020" y="1306071"/>
                <a:ext cx="62640" cy="1269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B99005E-0337-1B45-BD83-83C51E4294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61940" y="1295991"/>
                  <a:ext cx="82800" cy="128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FEB7652-EE53-DD44-9399-D2A7961F5143}"/>
                  </a:ext>
                </a:extLst>
              </p14:cNvPr>
              <p14:cNvContentPartPr/>
              <p14:nvPr/>
            </p14:nvContentPartPr>
            <p14:xfrm>
              <a:off x="9314380" y="2071791"/>
              <a:ext cx="93600" cy="439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FEB7652-EE53-DD44-9399-D2A7961F51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06820" y="2064231"/>
                <a:ext cx="10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48017BE-5AE9-2E46-ABF6-A43CEF22C14A}"/>
                  </a:ext>
                </a:extLst>
              </p14:cNvPr>
              <p14:cNvContentPartPr/>
              <p14:nvPr/>
            </p14:nvContentPartPr>
            <p14:xfrm>
              <a:off x="9345700" y="2420271"/>
              <a:ext cx="6480" cy="252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48017BE-5AE9-2E46-ABF6-A43CEF22C14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38140" y="2412711"/>
                <a:ext cx="216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30D3D16-D0A3-554F-886C-89C667820BAA}"/>
              </a:ext>
            </a:extLst>
          </p:cNvPr>
          <p:cNvGrpSpPr/>
          <p:nvPr/>
        </p:nvGrpSpPr>
        <p:grpSpPr>
          <a:xfrm>
            <a:off x="561340" y="2768751"/>
            <a:ext cx="3748320" cy="1251000"/>
            <a:chOff x="561340" y="2768751"/>
            <a:chExt cx="3748320" cy="12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D1DBACA-CE8D-184C-A7F7-36A841993D18}"/>
                    </a:ext>
                  </a:extLst>
                </p14:cNvPr>
                <p14:cNvContentPartPr/>
                <p14:nvPr/>
              </p14:nvContentPartPr>
              <p14:xfrm>
                <a:off x="561340" y="3111471"/>
                <a:ext cx="261720" cy="25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D1DBACA-CE8D-184C-A7F7-36A841993D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1260" y="3101391"/>
                  <a:ext cx="281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1E273C4-DEF7-2849-AB12-60D28B67FDEB}"/>
                    </a:ext>
                  </a:extLst>
                </p14:cNvPr>
                <p14:cNvContentPartPr/>
                <p14:nvPr/>
              </p14:nvContentPartPr>
              <p14:xfrm>
                <a:off x="1053100" y="2899791"/>
                <a:ext cx="149760" cy="548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1E273C4-DEF7-2849-AB12-60D28B67FD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5540" y="2892231"/>
                  <a:ext cx="164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74CB57F-A1FF-3840-89AB-9A8F658F9A42}"/>
                    </a:ext>
                  </a:extLst>
                </p14:cNvPr>
                <p14:cNvContentPartPr/>
                <p14:nvPr/>
              </p14:nvContentPartPr>
              <p14:xfrm>
                <a:off x="1015660" y="3161151"/>
                <a:ext cx="124200" cy="62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74CB57F-A1FF-3840-89AB-9A8F658F9A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8460" y="3153591"/>
                  <a:ext cx="139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2D9B55E-86C4-AC41-9350-B8FC1E251ABC}"/>
                    </a:ext>
                  </a:extLst>
                </p14:cNvPr>
                <p14:cNvContentPartPr/>
                <p14:nvPr/>
              </p14:nvContentPartPr>
              <p14:xfrm>
                <a:off x="1109260" y="2968191"/>
                <a:ext cx="361440" cy="3862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2D9B55E-86C4-AC41-9350-B8FC1E251A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1700" y="2960631"/>
                  <a:ext cx="376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1D0C99C-BFA7-8747-8B5D-E95B84211261}"/>
                    </a:ext>
                  </a:extLst>
                </p14:cNvPr>
                <p14:cNvContentPartPr/>
                <p14:nvPr/>
              </p14:nvContentPartPr>
              <p14:xfrm>
                <a:off x="1669420" y="3042711"/>
                <a:ext cx="31320" cy="168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1D0C99C-BFA7-8747-8B5D-E95B842112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1860" y="303515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1DFE2B8-489F-AF4E-AB92-FDBDF45FC524}"/>
                    </a:ext>
                  </a:extLst>
                </p14:cNvPr>
                <p14:cNvContentPartPr/>
                <p14:nvPr/>
              </p14:nvContentPartPr>
              <p14:xfrm>
                <a:off x="1850140" y="2768751"/>
                <a:ext cx="243000" cy="604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1DFE2B8-489F-AF4E-AB92-FDBDF45FC52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42580" y="2761551"/>
                  <a:ext cx="2581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343E517-F92B-2D41-9BFA-6BC5887DCC54}"/>
                    </a:ext>
                  </a:extLst>
                </p14:cNvPr>
                <p14:cNvContentPartPr/>
                <p14:nvPr/>
              </p14:nvContentPartPr>
              <p14:xfrm>
                <a:off x="1794700" y="2924631"/>
                <a:ext cx="192600" cy="3488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343E517-F92B-2D41-9BFA-6BC5887DCC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7140" y="2917071"/>
                  <a:ext cx="207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9EE820B-5392-D146-AD69-AEBECEEAEF21}"/>
                    </a:ext>
                  </a:extLst>
                </p14:cNvPr>
                <p14:cNvContentPartPr/>
                <p14:nvPr/>
              </p14:nvContentPartPr>
              <p14:xfrm>
                <a:off x="2360620" y="3248271"/>
                <a:ext cx="12960" cy="19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9EE820B-5392-D146-AD69-AEBECEEAEF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53060" y="324071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4ED0719-5A84-7A4C-B7E1-E6B263983034}"/>
                    </a:ext>
                  </a:extLst>
                </p14:cNvPr>
                <p14:cNvContentPartPr/>
                <p14:nvPr/>
              </p14:nvContentPartPr>
              <p14:xfrm>
                <a:off x="2404180" y="3354111"/>
                <a:ext cx="12960" cy="6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4ED0719-5A84-7A4C-B7E1-E6B2639830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96620" y="33465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A5EFB88-CE86-764E-9E96-F7BF4B03ABD0}"/>
                    </a:ext>
                  </a:extLst>
                </p14:cNvPr>
                <p14:cNvContentPartPr/>
                <p14:nvPr/>
              </p14:nvContentPartPr>
              <p14:xfrm>
                <a:off x="1532620" y="3615471"/>
                <a:ext cx="255600" cy="3801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A5EFB88-CE86-764E-9E96-F7BF4B03AB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22540" y="3605391"/>
                  <a:ext cx="2757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1C885C5-0766-6F4D-9677-16C9DF41A3F3}"/>
                    </a:ext>
                  </a:extLst>
                </p14:cNvPr>
                <p14:cNvContentPartPr/>
                <p14:nvPr/>
              </p14:nvContentPartPr>
              <p14:xfrm>
                <a:off x="1694260" y="3839751"/>
                <a:ext cx="162360" cy="56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1C885C5-0766-6F4D-9677-16C9DF41A3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86700" y="383219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739B6EA-AB2E-5A4C-9D21-AF0244B9984E}"/>
                    </a:ext>
                  </a:extLst>
                </p14:cNvPr>
                <p14:cNvContentPartPr/>
                <p14:nvPr/>
              </p14:nvContentPartPr>
              <p14:xfrm>
                <a:off x="2124100" y="3479391"/>
                <a:ext cx="492120" cy="504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739B6EA-AB2E-5A4C-9D21-AF0244B998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16540" y="3471831"/>
                  <a:ext cx="5072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7675D17-62C7-D645-B49D-B803981238E2}"/>
                    </a:ext>
                  </a:extLst>
                </p14:cNvPr>
                <p14:cNvContentPartPr/>
                <p14:nvPr/>
              </p14:nvContentPartPr>
              <p14:xfrm>
                <a:off x="2821060" y="3522231"/>
                <a:ext cx="174600" cy="317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7675D17-62C7-D645-B49D-B803981238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3500" y="3514671"/>
                  <a:ext cx="189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6B6D6CE-F1FA-B542-BC23-CF41013E5DB7}"/>
                    </a:ext>
                  </a:extLst>
                </p14:cNvPr>
                <p14:cNvContentPartPr/>
                <p14:nvPr/>
              </p14:nvContentPartPr>
              <p14:xfrm>
                <a:off x="2945620" y="3746151"/>
                <a:ext cx="81360" cy="112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6B6D6CE-F1FA-B542-BC23-CF41013E5D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38060" y="373895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EC9129F-6F4A-C64B-80F2-8BCBD6663247}"/>
                    </a:ext>
                  </a:extLst>
                </p14:cNvPr>
                <p14:cNvContentPartPr/>
                <p14:nvPr/>
              </p14:nvContentPartPr>
              <p14:xfrm>
                <a:off x="2871100" y="3790071"/>
                <a:ext cx="25200" cy="12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EC9129F-6F4A-C64B-80F2-8BCBD666324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63540" y="37825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1F66B26-AB06-0E4C-AB40-E8D7C63E5E90}"/>
                    </a:ext>
                  </a:extLst>
                </p14:cNvPr>
                <p14:cNvContentPartPr/>
                <p14:nvPr/>
              </p14:nvContentPartPr>
              <p14:xfrm>
                <a:off x="2646820" y="3497391"/>
                <a:ext cx="567000" cy="473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1F66B26-AB06-0E4C-AB40-E8D7C63E5E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39260" y="3489831"/>
                  <a:ext cx="582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7D9B539-0D7C-5440-9556-1D62EB78C68D}"/>
                    </a:ext>
                  </a:extLst>
                </p14:cNvPr>
                <p14:cNvContentPartPr/>
                <p14:nvPr/>
              </p14:nvContentPartPr>
              <p14:xfrm>
                <a:off x="3185020" y="3484791"/>
                <a:ext cx="558000" cy="442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7D9B539-0D7C-5440-9556-1D62EB78C6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77460" y="3477231"/>
                  <a:ext cx="573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9585B5D-D437-3744-8586-E2CE47359934}"/>
                    </a:ext>
                  </a:extLst>
                </p14:cNvPr>
                <p14:cNvContentPartPr/>
                <p14:nvPr/>
              </p14:nvContentPartPr>
              <p14:xfrm>
                <a:off x="3817180" y="3640311"/>
                <a:ext cx="37800" cy="2430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9585B5D-D437-3744-8586-E2CE473599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09620" y="363311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375614B-F6B3-2847-AF1A-99F4DBD6CBA2}"/>
                    </a:ext>
                  </a:extLst>
                </p14:cNvPr>
                <p14:cNvContentPartPr/>
                <p14:nvPr/>
              </p14:nvContentPartPr>
              <p14:xfrm>
                <a:off x="4041460" y="3385071"/>
                <a:ext cx="268200" cy="634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375614B-F6B3-2847-AF1A-99F4DBD6CB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33900" y="3377871"/>
                  <a:ext cx="2829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B65D272-19C6-7444-805D-867688A6151E}"/>
                    </a:ext>
                  </a:extLst>
                </p14:cNvPr>
                <p14:cNvContentPartPr/>
                <p14:nvPr/>
              </p14:nvContentPartPr>
              <p14:xfrm>
                <a:off x="4010140" y="3559671"/>
                <a:ext cx="205920" cy="392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B65D272-19C6-7444-805D-867688A615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02580" y="3552111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F7A868F8-8E4B-A844-AAC3-189D3ED7A884}"/>
                  </a:ext>
                </a:extLst>
              </p14:cNvPr>
              <p14:cNvContentPartPr/>
              <p14:nvPr/>
            </p14:nvContentPartPr>
            <p14:xfrm>
              <a:off x="4608100" y="3932991"/>
              <a:ext cx="62640" cy="626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F7A868F8-8E4B-A844-AAC3-189D3ED7A88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00540" y="3925431"/>
                <a:ext cx="777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DB632FD-A5E5-9745-95B3-8D26C1A36F23}"/>
              </a:ext>
            </a:extLst>
          </p:cNvPr>
          <p:cNvGrpSpPr/>
          <p:nvPr/>
        </p:nvGrpSpPr>
        <p:grpSpPr>
          <a:xfrm>
            <a:off x="4987540" y="3528351"/>
            <a:ext cx="448560" cy="361440"/>
            <a:chOff x="4987540" y="3528351"/>
            <a:chExt cx="4485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4E11A7D-5319-DB4D-A8AF-7309F3539D10}"/>
                    </a:ext>
                  </a:extLst>
                </p14:cNvPr>
                <p14:cNvContentPartPr/>
                <p14:nvPr/>
              </p14:nvContentPartPr>
              <p14:xfrm>
                <a:off x="4987540" y="3528351"/>
                <a:ext cx="118800" cy="298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4E11A7D-5319-DB4D-A8AF-7309F3539D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79980" y="3520791"/>
                  <a:ext cx="133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95CFFC2-105E-A740-9544-F165F26CE7D6}"/>
                    </a:ext>
                  </a:extLst>
                </p14:cNvPr>
                <p14:cNvContentPartPr/>
                <p14:nvPr/>
              </p14:nvContentPartPr>
              <p14:xfrm>
                <a:off x="5242780" y="3566511"/>
                <a:ext cx="193320" cy="323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95CFFC2-105E-A740-9544-F165F26CE7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35220" y="3558951"/>
                  <a:ext cx="20844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28CB43E-1D23-3A49-ABE6-972ADA0A3E20}"/>
              </a:ext>
            </a:extLst>
          </p:cNvPr>
          <p:cNvGrpSpPr/>
          <p:nvPr/>
        </p:nvGrpSpPr>
        <p:grpSpPr>
          <a:xfrm>
            <a:off x="5778460" y="3310551"/>
            <a:ext cx="1556640" cy="623160"/>
            <a:chOff x="5778460" y="3310551"/>
            <a:chExt cx="155664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7FA1433-61EE-DB4E-8553-469CEE26CBC0}"/>
                    </a:ext>
                  </a:extLst>
                </p14:cNvPr>
                <p14:cNvContentPartPr/>
                <p14:nvPr/>
              </p14:nvContentPartPr>
              <p14:xfrm>
                <a:off x="5778460" y="3596751"/>
                <a:ext cx="174600" cy="293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7FA1433-61EE-DB4E-8553-469CEE26CBC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70900" y="3589551"/>
                  <a:ext cx="189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4FA95E4-4072-3D4A-A2A8-9E4984EAD76D}"/>
                    </a:ext>
                  </a:extLst>
                </p14:cNvPr>
                <p14:cNvContentPartPr/>
                <p14:nvPr/>
              </p14:nvContentPartPr>
              <p14:xfrm>
                <a:off x="5822020" y="3777471"/>
                <a:ext cx="155880" cy="50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4FA95E4-4072-3D4A-A2A8-9E4984EAD76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14460" y="376991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273273C-340F-0645-B0A5-B339578FD637}"/>
                    </a:ext>
                  </a:extLst>
                </p14:cNvPr>
                <p14:cNvContentPartPr/>
                <p14:nvPr/>
              </p14:nvContentPartPr>
              <p14:xfrm>
                <a:off x="6095980" y="3814911"/>
                <a:ext cx="62640" cy="56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273273C-340F-0645-B0A5-B339578FD6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88420" y="380735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E8DDB80-865A-0044-893B-08DB82DE936E}"/>
                    </a:ext>
                  </a:extLst>
                </p14:cNvPr>
                <p14:cNvContentPartPr/>
                <p14:nvPr/>
              </p14:nvContentPartPr>
              <p14:xfrm>
                <a:off x="6326020" y="3410991"/>
                <a:ext cx="541800" cy="522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E8DDB80-865A-0044-893B-08DB82DE93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18460" y="3403431"/>
                  <a:ext cx="5569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B53C016-F04A-A14F-BD44-0BB2CB51A343}"/>
                    </a:ext>
                  </a:extLst>
                </p14:cNvPr>
                <p14:cNvContentPartPr/>
                <p14:nvPr/>
              </p14:nvContentPartPr>
              <p14:xfrm>
                <a:off x="7110460" y="3310551"/>
                <a:ext cx="81360" cy="752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B53C016-F04A-A14F-BD44-0BB2CB51A3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02900" y="330299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7AEA8E1-0CA6-F742-8756-B291EE2842A8}"/>
                    </a:ext>
                  </a:extLst>
                </p14:cNvPr>
                <p14:cNvContentPartPr/>
                <p14:nvPr/>
              </p14:nvContentPartPr>
              <p14:xfrm>
                <a:off x="7030900" y="3497391"/>
                <a:ext cx="223200" cy="1310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7AEA8E1-0CA6-F742-8756-B291EE2842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23340" y="3489831"/>
                  <a:ext cx="238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DEAC627-822A-8742-9368-2FAA82B72671}"/>
                    </a:ext>
                  </a:extLst>
                </p14:cNvPr>
                <p14:cNvContentPartPr/>
                <p14:nvPr/>
              </p14:nvContentPartPr>
              <p14:xfrm>
                <a:off x="7079500" y="3677751"/>
                <a:ext cx="3780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DEAC627-822A-8742-9368-2FAA82B726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71940" y="367019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B97B299-9B3A-F948-8E5B-13C67930EEB9}"/>
                    </a:ext>
                  </a:extLst>
                </p14:cNvPr>
                <p14:cNvContentPartPr/>
                <p14:nvPr/>
              </p14:nvContentPartPr>
              <p14:xfrm>
                <a:off x="6995620" y="3771351"/>
                <a:ext cx="339480" cy="100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B97B299-9B3A-F948-8E5B-13C67930EEB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8060" y="3763791"/>
                  <a:ext cx="3542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463B03B1-60FC-E743-941E-2EF62E42BC90}"/>
              </a:ext>
            </a:extLst>
          </p:cNvPr>
          <p:cNvGrpSpPr/>
          <p:nvPr/>
        </p:nvGrpSpPr>
        <p:grpSpPr>
          <a:xfrm>
            <a:off x="7630660" y="3329271"/>
            <a:ext cx="1222560" cy="703800"/>
            <a:chOff x="7630660" y="3329271"/>
            <a:chExt cx="122256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BCA2EF1-0638-614B-A25E-9BBDD4FD314F}"/>
                    </a:ext>
                  </a:extLst>
                </p14:cNvPr>
                <p14:cNvContentPartPr/>
                <p14:nvPr/>
              </p14:nvContentPartPr>
              <p14:xfrm>
                <a:off x="7689700" y="3360231"/>
                <a:ext cx="16848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BCA2EF1-0638-614B-A25E-9BBDD4FD31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82140" y="3352671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3C65026-4601-E94D-82F9-97975151157B}"/>
                    </a:ext>
                  </a:extLst>
                </p14:cNvPr>
                <p14:cNvContentPartPr/>
                <p14:nvPr/>
              </p14:nvContentPartPr>
              <p14:xfrm>
                <a:off x="7630660" y="3615471"/>
                <a:ext cx="208440" cy="236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3C65026-4601-E94D-82F9-97975151157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23100" y="3607911"/>
                  <a:ext cx="22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8666883-9B35-6140-BFA8-3AE68F1B6300}"/>
                    </a:ext>
                  </a:extLst>
                </p14:cNvPr>
                <p14:cNvContentPartPr/>
                <p14:nvPr/>
              </p14:nvContentPartPr>
              <p14:xfrm>
                <a:off x="8063020" y="3634911"/>
                <a:ext cx="43920" cy="186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8666883-9B35-6140-BFA8-3AE68F1B63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55460" y="3627351"/>
                  <a:ext cx="59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A58B08B-1A95-3645-B5E3-7B2765B60043}"/>
                    </a:ext>
                  </a:extLst>
                </p14:cNvPr>
                <p14:cNvContentPartPr/>
                <p14:nvPr/>
              </p14:nvContentPartPr>
              <p14:xfrm>
                <a:off x="8374420" y="3329271"/>
                <a:ext cx="243000" cy="665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A58B08B-1A95-3645-B5E3-7B2765B600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66860" y="3321711"/>
                  <a:ext cx="2581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5F019C3-EA82-EA43-8061-6C62767F8BE0}"/>
                    </a:ext>
                  </a:extLst>
                </p14:cNvPr>
                <p14:cNvContentPartPr/>
                <p14:nvPr/>
              </p14:nvContentPartPr>
              <p14:xfrm>
                <a:off x="8297020" y="3478671"/>
                <a:ext cx="202320" cy="429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5F019C3-EA82-EA43-8061-6C62767F8BE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89460" y="3471111"/>
                  <a:ext cx="217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7C4CA1B-9D30-8847-A06D-FD43D2CBB474}"/>
                    </a:ext>
                  </a:extLst>
                </p14:cNvPr>
                <p14:cNvContentPartPr/>
                <p14:nvPr/>
              </p14:nvContentPartPr>
              <p14:xfrm>
                <a:off x="8791300" y="3957831"/>
                <a:ext cx="61920" cy="752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7C4CA1B-9D30-8847-A06D-FD43D2CBB47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84100" y="3950631"/>
                  <a:ext cx="77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5924B85-6C93-4245-9817-98D1A924D425}"/>
              </a:ext>
            </a:extLst>
          </p:cNvPr>
          <p:cNvGrpSpPr/>
          <p:nvPr/>
        </p:nvGrpSpPr>
        <p:grpSpPr>
          <a:xfrm>
            <a:off x="649180" y="4424751"/>
            <a:ext cx="678240" cy="517320"/>
            <a:chOff x="649180" y="4424751"/>
            <a:chExt cx="67824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DE55653-C184-C449-B20B-7417F70E982B}"/>
                    </a:ext>
                  </a:extLst>
                </p14:cNvPr>
                <p14:cNvContentPartPr/>
                <p14:nvPr/>
              </p14:nvContentPartPr>
              <p14:xfrm>
                <a:off x="649180" y="4424751"/>
                <a:ext cx="534960" cy="4291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DE55653-C184-C449-B20B-7417F70E98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1620" y="4417191"/>
                  <a:ext cx="550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21B8CDB-F3EB-5441-A9AF-DB15EA0BCFFC}"/>
                    </a:ext>
                  </a:extLst>
                </p14:cNvPr>
                <p14:cNvContentPartPr/>
                <p14:nvPr/>
              </p14:nvContentPartPr>
              <p14:xfrm>
                <a:off x="978580" y="4736151"/>
                <a:ext cx="348840" cy="205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21B8CDB-F3EB-5441-A9AF-DB15EA0BCF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1020" y="4728591"/>
                  <a:ext cx="3639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A678A1CE-519E-A341-8991-8FF56E8A1DA0}"/>
              </a:ext>
            </a:extLst>
          </p:cNvPr>
          <p:cNvGrpSpPr/>
          <p:nvPr/>
        </p:nvGrpSpPr>
        <p:grpSpPr>
          <a:xfrm>
            <a:off x="1688140" y="4393791"/>
            <a:ext cx="1419840" cy="455040"/>
            <a:chOff x="1688140" y="4393791"/>
            <a:chExt cx="141984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0F6B173-02C4-EC4C-B70A-FD368C9D7142}"/>
                    </a:ext>
                  </a:extLst>
                </p14:cNvPr>
                <p14:cNvContentPartPr/>
                <p14:nvPr/>
              </p14:nvContentPartPr>
              <p14:xfrm>
                <a:off x="1688140" y="4412511"/>
                <a:ext cx="305280" cy="436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0F6B173-02C4-EC4C-B70A-FD368C9D71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80580" y="4404951"/>
                  <a:ext cx="320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744ECC5-ECE7-DF43-B3A1-24A95FC43809}"/>
                    </a:ext>
                  </a:extLst>
                </p14:cNvPr>
                <p14:cNvContentPartPr/>
                <p14:nvPr/>
              </p14:nvContentPartPr>
              <p14:xfrm>
                <a:off x="1831420" y="4698711"/>
                <a:ext cx="268200" cy="378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744ECC5-ECE7-DF43-B3A1-24A95FC438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23860" y="469115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030F5C1-3DF0-5F49-9C90-DB02A1692A9A}"/>
                    </a:ext>
                  </a:extLst>
                </p14:cNvPr>
                <p14:cNvContentPartPr/>
                <p14:nvPr/>
              </p14:nvContentPartPr>
              <p14:xfrm>
                <a:off x="2298340" y="4692591"/>
                <a:ext cx="187200" cy="19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030F5C1-3DF0-5F49-9C90-DB02A1692A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90780" y="468503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718859D-EF46-F248-9766-419BDCB97ABF}"/>
                    </a:ext>
                  </a:extLst>
                </p14:cNvPr>
                <p14:cNvContentPartPr/>
                <p14:nvPr/>
              </p14:nvContentPartPr>
              <p14:xfrm>
                <a:off x="2702980" y="4543191"/>
                <a:ext cx="236880" cy="2682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718859D-EF46-F248-9766-419BDCB97A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95420" y="4535631"/>
                  <a:ext cx="252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D55AECB-51A1-0943-AFBC-FC3A338349F8}"/>
                    </a:ext>
                  </a:extLst>
                </p14:cNvPr>
                <p14:cNvContentPartPr/>
                <p14:nvPr/>
              </p14:nvContentPartPr>
              <p14:xfrm>
                <a:off x="3064060" y="4393791"/>
                <a:ext cx="43920" cy="93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D55AECB-51A1-0943-AFBC-FC3A338349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56500" y="438623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9EA7A92-D967-BA4A-9D47-96F8B4AB4862}"/>
              </a:ext>
            </a:extLst>
          </p:cNvPr>
          <p:cNvGrpSpPr/>
          <p:nvPr/>
        </p:nvGrpSpPr>
        <p:grpSpPr>
          <a:xfrm>
            <a:off x="3593260" y="4318911"/>
            <a:ext cx="1961280" cy="610560"/>
            <a:chOff x="3593260" y="4318911"/>
            <a:chExt cx="19612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34A6BD8-43EC-0F46-943F-92EBC0D37295}"/>
                    </a:ext>
                  </a:extLst>
                </p14:cNvPr>
                <p14:cNvContentPartPr/>
                <p14:nvPr/>
              </p14:nvContentPartPr>
              <p14:xfrm>
                <a:off x="3593260" y="4437351"/>
                <a:ext cx="167760" cy="3801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34A6BD8-43EC-0F46-943F-92EBC0D3729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85700" y="4429791"/>
                  <a:ext cx="182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1F1BC28-A1DA-0248-93D6-231D806190EF}"/>
                    </a:ext>
                  </a:extLst>
                </p14:cNvPr>
                <p14:cNvContentPartPr/>
                <p14:nvPr/>
              </p14:nvContentPartPr>
              <p14:xfrm>
                <a:off x="3636820" y="4673871"/>
                <a:ext cx="311760" cy="105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1F1BC28-A1DA-0248-93D6-231D806190E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29260" y="4666311"/>
                  <a:ext cx="326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8745118-BFCA-3E47-B8A7-569A6AD84306}"/>
                    </a:ext>
                  </a:extLst>
                </p14:cNvPr>
                <p14:cNvContentPartPr/>
                <p14:nvPr/>
              </p14:nvContentPartPr>
              <p14:xfrm>
                <a:off x="4154140" y="4318911"/>
                <a:ext cx="585000" cy="479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8745118-BFCA-3E47-B8A7-569A6AD8430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46580" y="4311351"/>
                  <a:ext cx="599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341F1D6-E1D2-3B4F-B922-3A297F7C1C55}"/>
                    </a:ext>
                  </a:extLst>
                </p14:cNvPr>
                <p14:cNvContentPartPr/>
                <p14:nvPr/>
              </p14:nvContentPartPr>
              <p14:xfrm>
                <a:off x="4782340" y="4337631"/>
                <a:ext cx="498240" cy="473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341F1D6-E1D2-3B4F-B922-3A297F7C1C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74780" y="4330071"/>
                  <a:ext cx="5133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7774568-BD9F-DA41-9061-A3D6238B9751}"/>
                    </a:ext>
                  </a:extLst>
                </p14:cNvPr>
                <p14:cNvContentPartPr/>
                <p14:nvPr/>
              </p14:nvContentPartPr>
              <p14:xfrm>
                <a:off x="5417380" y="4867551"/>
                <a:ext cx="137160" cy="61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7774568-BD9F-DA41-9061-A3D6238B975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09820" y="4859991"/>
                  <a:ext cx="1522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AB2D3D5-E341-AA4F-B535-7B6EB5DD3850}"/>
              </a:ext>
            </a:extLst>
          </p:cNvPr>
          <p:cNvGrpSpPr/>
          <p:nvPr/>
        </p:nvGrpSpPr>
        <p:grpSpPr>
          <a:xfrm>
            <a:off x="5865580" y="4269231"/>
            <a:ext cx="597960" cy="498600"/>
            <a:chOff x="5865580" y="4269231"/>
            <a:chExt cx="59796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06C8AAB-AFED-3942-B6E2-4DAAF7B67867}"/>
                    </a:ext>
                  </a:extLst>
                </p14:cNvPr>
                <p14:cNvContentPartPr/>
                <p14:nvPr/>
              </p14:nvContentPartPr>
              <p14:xfrm>
                <a:off x="6052420" y="4344111"/>
                <a:ext cx="50040" cy="93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06C8AAB-AFED-3942-B6E2-4DAAF7B67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44860" y="433655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4B991E7-B41F-DC4A-93C4-D9868DDB1442}"/>
                    </a:ext>
                  </a:extLst>
                </p14:cNvPr>
                <p14:cNvContentPartPr/>
                <p14:nvPr/>
              </p14:nvContentPartPr>
              <p14:xfrm>
                <a:off x="5865580" y="4269231"/>
                <a:ext cx="585720" cy="461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4B991E7-B41F-DC4A-93C4-D9868DDB14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58020" y="4261671"/>
                  <a:ext cx="6004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C6CDB88-C6D6-4141-A566-C7FDC278ED48}"/>
                    </a:ext>
                  </a:extLst>
                </p14:cNvPr>
                <p14:cNvContentPartPr/>
                <p14:nvPr/>
              </p14:nvContentPartPr>
              <p14:xfrm>
                <a:off x="6313780" y="4537071"/>
                <a:ext cx="149760" cy="2307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C6CDB88-C6D6-4141-A566-C7FDC278ED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06220" y="4529511"/>
                  <a:ext cx="1648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AEB3C120-92BF-C542-B5F3-948277E402E4}"/>
              </a:ext>
            </a:extLst>
          </p:cNvPr>
          <p:cNvGrpSpPr/>
          <p:nvPr/>
        </p:nvGrpSpPr>
        <p:grpSpPr>
          <a:xfrm>
            <a:off x="6805540" y="4200831"/>
            <a:ext cx="2061000" cy="523440"/>
            <a:chOff x="6805540" y="4200831"/>
            <a:chExt cx="20610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F0E353B-816C-E741-9434-ACDEDA886396}"/>
                    </a:ext>
                  </a:extLst>
                </p14:cNvPr>
                <p14:cNvContentPartPr/>
                <p14:nvPr/>
              </p14:nvContentPartPr>
              <p14:xfrm>
                <a:off x="6805540" y="4387671"/>
                <a:ext cx="224640" cy="335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F0E353B-816C-E741-9434-ACDEDA8863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97980" y="4380111"/>
                  <a:ext cx="239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C38AEC1-EF55-354D-B708-7B2A8E07ED8C}"/>
                    </a:ext>
                  </a:extLst>
                </p14:cNvPr>
                <p14:cNvContentPartPr/>
                <p14:nvPr/>
              </p14:nvContentPartPr>
              <p14:xfrm>
                <a:off x="7197580" y="4269231"/>
                <a:ext cx="68760" cy="124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C38AEC1-EF55-354D-B708-7B2A8E07ED8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90020" y="426167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9926DCB-5500-494E-8BE0-8728BEF238AD}"/>
                    </a:ext>
                  </a:extLst>
                </p14:cNvPr>
                <p14:cNvContentPartPr/>
                <p14:nvPr/>
              </p14:nvContentPartPr>
              <p14:xfrm>
                <a:off x="7365700" y="4200831"/>
                <a:ext cx="504720" cy="523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9926DCB-5500-494E-8BE0-8728BEF238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58140" y="4193271"/>
                  <a:ext cx="5198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B00D26D-DC03-BC42-976C-2B31A8B4704A}"/>
                    </a:ext>
                  </a:extLst>
                </p14:cNvPr>
                <p14:cNvContentPartPr/>
                <p14:nvPr/>
              </p14:nvContentPartPr>
              <p14:xfrm>
                <a:off x="8038180" y="4375071"/>
                <a:ext cx="223920" cy="317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B00D26D-DC03-BC42-976C-2B31A8B470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30620" y="4367511"/>
                  <a:ext cx="238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FFCC075-62F9-2245-B34E-C25E8BD23740}"/>
                    </a:ext>
                  </a:extLst>
                </p14:cNvPr>
                <p14:cNvContentPartPr/>
                <p14:nvPr/>
              </p14:nvContentPartPr>
              <p14:xfrm>
                <a:off x="8163460" y="4574151"/>
                <a:ext cx="167760" cy="25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FFCC075-62F9-2245-B34E-C25E8BD237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55900" y="4566951"/>
                  <a:ext cx="182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8E65353-3772-2645-8DBA-17E1F6CC9576}"/>
                    </a:ext>
                  </a:extLst>
                </p14:cNvPr>
                <p14:cNvContentPartPr/>
                <p14:nvPr/>
              </p14:nvContentPartPr>
              <p14:xfrm>
                <a:off x="7633540" y="4561911"/>
                <a:ext cx="37800" cy="37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8E65353-3772-2645-8DBA-17E1F6CC95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25980" y="45543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6D23F54-C341-904C-A8FE-10EFD3F51DCB}"/>
                    </a:ext>
                  </a:extLst>
                </p14:cNvPr>
                <p14:cNvContentPartPr/>
                <p14:nvPr/>
              </p14:nvContentPartPr>
              <p14:xfrm>
                <a:off x="7633540" y="4592871"/>
                <a:ext cx="50040" cy="687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6D23F54-C341-904C-A8FE-10EFD3F51DC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25980" y="458531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612E05D-2DEF-A643-BC76-E2EFCE13CE3B}"/>
                    </a:ext>
                  </a:extLst>
                </p14:cNvPr>
                <p14:cNvContentPartPr/>
                <p14:nvPr/>
              </p14:nvContentPartPr>
              <p14:xfrm>
                <a:off x="7689700" y="4580631"/>
                <a:ext cx="93600" cy="31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612E05D-2DEF-A643-BC76-E2EFCE13CE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82140" y="457307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6533E78-E880-D845-8E7F-F2F76854AB8A}"/>
                    </a:ext>
                  </a:extLst>
                </p14:cNvPr>
                <p14:cNvContentPartPr/>
                <p14:nvPr/>
              </p14:nvContentPartPr>
              <p14:xfrm>
                <a:off x="8548660" y="4402071"/>
                <a:ext cx="112320" cy="110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6533E78-E880-D845-8E7F-F2F76854AB8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1100" y="4394511"/>
                  <a:ext cx="12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8843691-EA87-554E-A90A-1B30A68ED78B}"/>
                    </a:ext>
                  </a:extLst>
                </p14:cNvPr>
                <p14:cNvContentPartPr/>
                <p14:nvPr/>
              </p14:nvContentPartPr>
              <p14:xfrm>
                <a:off x="8529940" y="4561911"/>
                <a:ext cx="336600" cy="93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8843691-EA87-554E-A90A-1B30A68ED7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22380" y="4554351"/>
                  <a:ext cx="351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12B0562-78C8-5A4A-B0C0-23F4AC1AFE84}"/>
              </a:ext>
            </a:extLst>
          </p:cNvPr>
          <p:cNvGrpSpPr/>
          <p:nvPr/>
        </p:nvGrpSpPr>
        <p:grpSpPr>
          <a:xfrm>
            <a:off x="9218260" y="3428991"/>
            <a:ext cx="1428480" cy="1463040"/>
            <a:chOff x="9218260" y="3428991"/>
            <a:chExt cx="1428480" cy="14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5979842-0D6E-7D42-935D-E3CE4E82AA82}"/>
                    </a:ext>
                  </a:extLst>
                </p14:cNvPr>
                <p14:cNvContentPartPr/>
                <p14:nvPr/>
              </p14:nvContentPartPr>
              <p14:xfrm>
                <a:off x="9252100" y="3665511"/>
                <a:ext cx="75240" cy="168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5979842-0D6E-7D42-935D-E3CE4E82AA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44540" y="365795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73D5F80-1027-9A45-831C-1A55168964EE}"/>
                    </a:ext>
                  </a:extLst>
                </p14:cNvPr>
                <p14:cNvContentPartPr/>
                <p14:nvPr/>
              </p14:nvContentPartPr>
              <p14:xfrm>
                <a:off x="9376660" y="3484791"/>
                <a:ext cx="50040" cy="56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73D5F80-1027-9A45-831C-1A55168964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69100" y="34772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44A95A5-1432-5541-A807-1003B3C14F27}"/>
                    </a:ext>
                  </a:extLst>
                </p14:cNvPr>
                <p14:cNvContentPartPr/>
                <p14:nvPr/>
              </p14:nvContentPartPr>
              <p14:xfrm>
                <a:off x="9221140" y="3802311"/>
                <a:ext cx="118800" cy="1123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44A95A5-1432-5541-A807-1003B3C14F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13580" y="379475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C6BBF0B-7AAB-2B4E-9669-2B8577556B78}"/>
                    </a:ext>
                  </a:extLst>
                </p14:cNvPr>
                <p14:cNvContentPartPr/>
                <p14:nvPr/>
              </p14:nvContentPartPr>
              <p14:xfrm>
                <a:off x="9575740" y="3497391"/>
                <a:ext cx="87480" cy="174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C6BBF0B-7AAB-2B4E-9669-2B8577556B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68180" y="3489831"/>
                  <a:ext cx="102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74FFC55-0B3A-F241-8500-C2A945811BA4}"/>
                    </a:ext>
                  </a:extLst>
                </p14:cNvPr>
                <p14:cNvContentPartPr/>
                <p14:nvPr/>
              </p14:nvContentPartPr>
              <p14:xfrm>
                <a:off x="9507340" y="3746151"/>
                <a:ext cx="143640" cy="168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74FFC55-0B3A-F241-8500-C2A945811B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99780" y="373895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A70D245-E191-1341-A765-6B7A99323AE4}"/>
                    </a:ext>
                  </a:extLst>
                </p14:cNvPr>
                <p14:cNvContentPartPr/>
                <p14:nvPr/>
              </p14:nvContentPartPr>
              <p14:xfrm>
                <a:off x="9513460" y="3827151"/>
                <a:ext cx="293040" cy="174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A70D245-E191-1341-A765-6B7A99323AE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05900" y="3819591"/>
                  <a:ext cx="308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CEE8730-B5DD-A34D-989F-7AE8AB2312A6}"/>
                    </a:ext>
                  </a:extLst>
                </p14:cNvPr>
                <p14:cNvContentPartPr/>
                <p14:nvPr/>
              </p14:nvContentPartPr>
              <p14:xfrm>
                <a:off x="10061380" y="3571911"/>
                <a:ext cx="261720" cy="274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CEE8730-B5DD-A34D-989F-7AE8AB2312A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53820" y="3564351"/>
                  <a:ext cx="276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82F284A-E04B-2343-8114-59A957297242}"/>
                    </a:ext>
                  </a:extLst>
                </p14:cNvPr>
                <p14:cNvContentPartPr/>
                <p14:nvPr/>
              </p14:nvContentPartPr>
              <p14:xfrm>
                <a:off x="10453780" y="3428991"/>
                <a:ext cx="31320" cy="1994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82F284A-E04B-2343-8114-59A9572972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46220" y="342143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8ABCC05-357E-B145-9D10-B1B2D64A87BC}"/>
                    </a:ext>
                  </a:extLst>
                </p14:cNvPr>
                <p14:cNvContentPartPr/>
                <p14:nvPr/>
              </p14:nvContentPartPr>
              <p14:xfrm>
                <a:off x="10534420" y="3945591"/>
                <a:ext cx="112320" cy="68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8ABCC05-357E-B145-9D10-B1B2D64A87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27220" y="393803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3C531C9-8181-C54D-8A93-6FE195EFD4FF}"/>
                    </a:ext>
                  </a:extLst>
                </p14:cNvPr>
                <p14:cNvContentPartPr/>
                <p14:nvPr/>
              </p14:nvContentPartPr>
              <p14:xfrm>
                <a:off x="9239860" y="4082391"/>
                <a:ext cx="106200" cy="626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3C531C9-8181-C54D-8A93-6FE195EFD4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32300" y="407483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35BF3AB-BD85-6448-A193-A1BACEE5A8E0}"/>
                    </a:ext>
                  </a:extLst>
                </p14:cNvPr>
                <p14:cNvContentPartPr/>
                <p14:nvPr/>
              </p14:nvContentPartPr>
              <p14:xfrm>
                <a:off x="9218260" y="4244391"/>
                <a:ext cx="195480" cy="405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35BF3AB-BD85-6448-A193-A1BACEE5A8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10700" y="4236831"/>
                  <a:ext cx="210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3D59684-E5D4-3349-A40E-4CAB90796AC9}"/>
                    </a:ext>
                  </a:extLst>
                </p14:cNvPr>
                <p14:cNvContentPartPr/>
                <p14:nvPr/>
              </p14:nvContentPartPr>
              <p14:xfrm>
                <a:off x="9221140" y="4605471"/>
                <a:ext cx="149760" cy="100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3D59684-E5D4-3349-A40E-4CAB90796A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13580" y="459791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F01DFDE-0B4C-6C4F-AEA4-CBBCB112C478}"/>
                    </a:ext>
                  </a:extLst>
                </p14:cNvPr>
                <p14:cNvContentPartPr/>
                <p14:nvPr/>
              </p14:nvContentPartPr>
              <p14:xfrm>
                <a:off x="9544780" y="4480911"/>
                <a:ext cx="19080" cy="626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F01DFDE-0B4C-6C4F-AEA4-CBBCB112C47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37220" y="447335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5651386-49E2-B84E-AC3F-04D6285013F8}"/>
                    </a:ext>
                  </a:extLst>
                </p14:cNvPr>
                <p14:cNvContentPartPr/>
                <p14:nvPr/>
              </p14:nvContentPartPr>
              <p14:xfrm>
                <a:off x="9644500" y="4182111"/>
                <a:ext cx="50040" cy="7099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5651386-49E2-B84E-AC3F-04D6285013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36940" y="4174551"/>
                  <a:ext cx="651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2908C36-86CE-004C-90F1-F6528F510113}"/>
                    </a:ext>
                  </a:extLst>
                </p14:cNvPr>
                <p14:cNvContentPartPr/>
                <p14:nvPr/>
              </p14:nvContentPartPr>
              <p14:xfrm>
                <a:off x="9974260" y="4138551"/>
                <a:ext cx="87480" cy="292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2908C36-86CE-004C-90F1-F6528F51011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66700" y="4130991"/>
                  <a:ext cx="102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7867B16-2708-5143-928F-FB318F63D6F3}"/>
                    </a:ext>
                  </a:extLst>
                </p14:cNvPr>
                <p14:cNvContentPartPr/>
                <p14:nvPr/>
              </p14:nvContentPartPr>
              <p14:xfrm>
                <a:off x="10117540" y="4138551"/>
                <a:ext cx="143640" cy="293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7867B16-2708-5143-928F-FB318F63D6F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09980" y="4130991"/>
                  <a:ext cx="158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05D4CDB-6C68-2449-AE82-3B2EF3F48002}"/>
                    </a:ext>
                  </a:extLst>
                </p14:cNvPr>
                <p14:cNvContentPartPr/>
                <p14:nvPr/>
              </p14:nvContentPartPr>
              <p14:xfrm>
                <a:off x="9825580" y="4487031"/>
                <a:ext cx="360000" cy="87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05D4CDB-6C68-2449-AE82-3B2EF3F480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18020" y="4479471"/>
                  <a:ext cx="375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9898CE9-8A09-DA4E-96F3-1443E920FFA8}"/>
                    </a:ext>
                  </a:extLst>
                </p14:cNvPr>
                <p14:cNvContentPartPr/>
                <p14:nvPr/>
              </p14:nvContentPartPr>
              <p14:xfrm>
                <a:off x="10031140" y="4499631"/>
                <a:ext cx="217440" cy="286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9898CE9-8A09-DA4E-96F3-1443E920FF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23580" y="4492071"/>
                  <a:ext cx="232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DF20EA7-7D1B-1B4D-B3E7-CA2A1607E9E0}"/>
                    </a:ext>
                  </a:extLst>
                </p14:cNvPr>
                <p14:cNvContentPartPr/>
                <p14:nvPr/>
              </p14:nvContentPartPr>
              <p14:xfrm>
                <a:off x="10453780" y="4841991"/>
                <a:ext cx="37800" cy="50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DF20EA7-7D1B-1B4D-B3E7-CA2A1607E9E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46220" y="483443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1EDB0462-A7B2-474C-AB44-BFB966A9A20C}"/>
              </a:ext>
            </a:extLst>
          </p:cNvPr>
          <p:cNvGrpSpPr/>
          <p:nvPr/>
        </p:nvGrpSpPr>
        <p:grpSpPr>
          <a:xfrm>
            <a:off x="1046980" y="5308911"/>
            <a:ext cx="342720" cy="423720"/>
            <a:chOff x="1046980" y="5308911"/>
            <a:chExt cx="3427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4C30202-F74D-D342-9975-F21EABD79EC2}"/>
                    </a:ext>
                  </a:extLst>
                </p14:cNvPr>
                <p14:cNvContentPartPr/>
                <p14:nvPr/>
              </p14:nvContentPartPr>
              <p14:xfrm>
                <a:off x="1046980" y="5308911"/>
                <a:ext cx="305280" cy="4237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4C30202-F74D-D342-9975-F21EABD79EC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9420" y="5301351"/>
                  <a:ext cx="320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4A6436D-0F83-2B46-B91E-0C75EACA40A3}"/>
                    </a:ext>
                  </a:extLst>
                </p14:cNvPr>
                <p14:cNvContentPartPr/>
                <p14:nvPr/>
              </p14:nvContentPartPr>
              <p14:xfrm>
                <a:off x="1202500" y="5558031"/>
                <a:ext cx="187200" cy="31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4A6436D-0F83-2B46-B91E-0C75EACA40A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94940" y="555047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43909066-C318-794E-BC7D-F67DA50D28A1}"/>
              </a:ext>
            </a:extLst>
          </p:cNvPr>
          <p:cNvGrpSpPr/>
          <p:nvPr/>
        </p:nvGrpSpPr>
        <p:grpSpPr>
          <a:xfrm>
            <a:off x="1744300" y="5377311"/>
            <a:ext cx="348840" cy="280440"/>
            <a:chOff x="1744300" y="5377311"/>
            <a:chExt cx="3488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12B2D3D-2A1C-5B47-8C34-F507ABFF8364}"/>
                    </a:ext>
                  </a:extLst>
                </p14:cNvPr>
                <p14:cNvContentPartPr/>
                <p14:nvPr/>
              </p14:nvContentPartPr>
              <p14:xfrm>
                <a:off x="1781380" y="5377311"/>
                <a:ext cx="93600" cy="813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12B2D3D-2A1C-5B47-8C34-F507ABFF83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74180" y="536975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47C0382-B4C2-8C4F-BBCF-0DCEE2018C19}"/>
                    </a:ext>
                  </a:extLst>
                </p14:cNvPr>
                <p14:cNvContentPartPr/>
                <p14:nvPr/>
              </p14:nvContentPartPr>
              <p14:xfrm>
                <a:off x="1744300" y="5545431"/>
                <a:ext cx="348840" cy="1123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47C0382-B4C2-8C4F-BBCF-0DCEE2018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36740" y="5537871"/>
                  <a:ext cx="3639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3115D87A-6039-104A-AB67-08914C26611F}"/>
              </a:ext>
            </a:extLst>
          </p:cNvPr>
          <p:cNvGrpSpPr/>
          <p:nvPr/>
        </p:nvGrpSpPr>
        <p:grpSpPr>
          <a:xfrm>
            <a:off x="2491300" y="5128551"/>
            <a:ext cx="1762200" cy="554040"/>
            <a:chOff x="2491300" y="5128551"/>
            <a:chExt cx="176220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5BD25C0-443F-174D-89A1-27A76024B138}"/>
                    </a:ext>
                  </a:extLst>
                </p14:cNvPr>
                <p14:cNvContentPartPr/>
                <p14:nvPr/>
              </p14:nvContentPartPr>
              <p14:xfrm>
                <a:off x="2491300" y="5252751"/>
                <a:ext cx="442440" cy="4298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5BD25C0-443F-174D-89A1-27A76024B13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83740" y="5245191"/>
                  <a:ext cx="457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01FA077-B196-A14C-88BC-FF8251FD65A5}"/>
                    </a:ext>
                  </a:extLst>
                </p14:cNvPr>
                <p14:cNvContentPartPr/>
                <p14:nvPr/>
              </p14:nvContentPartPr>
              <p14:xfrm>
                <a:off x="3107620" y="5215671"/>
                <a:ext cx="448560" cy="4291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01FA077-B196-A14C-88BC-FF8251FD65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00060" y="5208111"/>
                  <a:ext cx="4636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331E1F9-F172-0F4C-B083-AEA5F5729D4E}"/>
                    </a:ext>
                  </a:extLst>
                </p14:cNvPr>
                <p14:cNvContentPartPr/>
                <p14:nvPr/>
              </p14:nvContentPartPr>
              <p14:xfrm>
                <a:off x="3867220" y="5128551"/>
                <a:ext cx="68760" cy="93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331E1F9-F172-0F4C-B083-AEA5F5729D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859660" y="512099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345AAAA-0930-604D-A69B-7DEB051E3065}"/>
                    </a:ext>
                  </a:extLst>
                </p14:cNvPr>
                <p14:cNvContentPartPr/>
                <p14:nvPr/>
              </p14:nvContentPartPr>
              <p14:xfrm>
                <a:off x="3712060" y="5365071"/>
                <a:ext cx="541440" cy="1872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345AAAA-0930-604D-A69B-7DEB051E306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04500" y="5357511"/>
                  <a:ext cx="556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BBC09E6-C078-5244-A542-81263E6DE9C6}"/>
                    </a:ext>
                  </a:extLst>
                </p14:cNvPr>
                <p14:cNvContentPartPr/>
                <p14:nvPr/>
              </p14:nvContentPartPr>
              <p14:xfrm>
                <a:off x="4028860" y="5302791"/>
                <a:ext cx="19080" cy="164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BBC09E6-C078-5244-A542-81263E6DE9C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21300" y="5295231"/>
                  <a:ext cx="34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DEF21ED-9EC5-2244-B777-71DD3482A4BA}"/>
                    </a:ext>
                  </a:extLst>
                </p14:cNvPr>
                <p14:cNvContentPartPr/>
                <p14:nvPr/>
              </p14:nvContentPartPr>
              <p14:xfrm>
                <a:off x="4035700" y="5284071"/>
                <a:ext cx="192600" cy="274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DEF21ED-9EC5-2244-B777-71DD3482A4B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28500" y="5276511"/>
                  <a:ext cx="2077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CA6E6BBA-B685-5D4A-8976-6AD692969E81}"/>
              </a:ext>
            </a:extLst>
          </p:cNvPr>
          <p:cNvGrpSpPr/>
          <p:nvPr/>
        </p:nvGrpSpPr>
        <p:grpSpPr>
          <a:xfrm>
            <a:off x="2304460" y="6130791"/>
            <a:ext cx="1257840" cy="361080"/>
            <a:chOff x="2304460" y="6130791"/>
            <a:chExt cx="125784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42673CE-D85F-7C4E-899C-88A892406329}"/>
                    </a:ext>
                  </a:extLst>
                </p14:cNvPr>
                <p14:cNvContentPartPr/>
                <p14:nvPr/>
              </p14:nvContentPartPr>
              <p14:xfrm>
                <a:off x="2304460" y="6155631"/>
                <a:ext cx="43920" cy="324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42673CE-D85F-7C4E-899C-88A8924063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96900" y="6148071"/>
                  <a:ext cx="59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F10ED1C-7992-4E4C-BEF3-C6F0CDD87E47}"/>
                    </a:ext>
                  </a:extLst>
                </p14:cNvPr>
                <p14:cNvContentPartPr/>
                <p14:nvPr/>
              </p14:nvContentPartPr>
              <p14:xfrm>
                <a:off x="2361340" y="6186591"/>
                <a:ext cx="267480" cy="3052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F10ED1C-7992-4E4C-BEF3-C6F0CDD87E4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53780" y="6179031"/>
                  <a:ext cx="28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76C9D13-B445-E149-9561-03B218CA52B1}"/>
                    </a:ext>
                  </a:extLst>
                </p14:cNvPr>
                <p14:cNvContentPartPr/>
                <p14:nvPr/>
              </p14:nvContentPartPr>
              <p14:xfrm>
                <a:off x="2765980" y="6180471"/>
                <a:ext cx="130320" cy="274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76C9D13-B445-E149-9561-03B218CA52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58420" y="6172911"/>
                  <a:ext cx="145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52A200E-ED6F-A94F-8731-EA998C6BB6E5}"/>
                    </a:ext>
                  </a:extLst>
                </p14:cNvPr>
                <p14:cNvContentPartPr/>
                <p14:nvPr/>
              </p14:nvContentPartPr>
              <p14:xfrm>
                <a:off x="3064780" y="6130791"/>
                <a:ext cx="161640" cy="3052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52A200E-ED6F-A94F-8731-EA998C6BB6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57220" y="6123231"/>
                  <a:ext cx="176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644676C-CE8E-C344-BC72-673098D36548}"/>
                    </a:ext>
                  </a:extLst>
                </p14:cNvPr>
                <p14:cNvContentPartPr/>
                <p14:nvPr/>
              </p14:nvContentPartPr>
              <p14:xfrm>
                <a:off x="3123460" y="6329871"/>
                <a:ext cx="239760" cy="190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644676C-CE8E-C344-BC72-673098D36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115900" y="6322311"/>
                  <a:ext cx="25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86A138E-7EC6-9D44-AE6D-BD51F1F556AE}"/>
                    </a:ext>
                  </a:extLst>
                </p14:cNvPr>
                <p14:cNvContentPartPr/>
                <p14:nvPr/>
              </p14:nvContentPartPr>
              <p14:xfrm>
                <a:off x="3480940" y="6217911"/>
                <a:ext cx="81360" cy="261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86A138E-7EC6-9D44-AE6D-BD51F1F556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73740" y="6210351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FB355642-D41E-CC4A-A3E9-0864B899D288}"/>
              </a:ext>
            </a:extLst>
          </p:cNvPr>
          <p:cNvGrpSpPr/>
          <p:nvPr/>
        </p:nvGrpSpPr>
        <p:grpSpPr>
          <a:xfrm>
            <a:off x="3885940" y="6242751"/>
            <a:ext cx="261720" cy="155160"/>
            <a:chOff x="3885940" y="6242751"/>
            <a:chExt cx="26172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740838F-F6E2-D046-AC23-D810E8957D46}"/>
                    </a:ext>
                  </a:extLst>
                </p14:cNvPr>
                <p14:cNvContentPartPr/>
                <p14:nvPr/>
              </p14:nvContentPartPr>
              <p14:xfrm>
                <a:off x="3885940" y="6242751"/>
                <a:ext cx="187200" cy="313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740838F-F6E2-D046-AC23-D810E8957D4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78380" y="623519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6200207-EE61-F34A-97CC-4259C4ECF778}"/>
                    </a:ext>
                  </a:extLst>
                </p14:cNvPr>
                <p14:cNvContentPartPr/>
                <p14:nvPr/>
              </p14:nvContentPartPr>
              <p14:xfrm>
                <a:off x="3932740" y="6379551"/>
                <a:ext cx="214920" cy="183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6200207-EE61-F34A-97CC-4259C4ECF77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25180" y="6371991"/>
                  <a:ext cx="230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38467F3E-26F2-764D-8600-DC6E6CE66925}"/>
              </a:ext>
            </a:extLst>
          </p:cNvPr>
          <p:cNvGrpSpPr/>
          <p:nvPr/>
        </p:nvGrpSpPr>
        <p:grpSpPr>
          <a:xfrm>
            <a:off x="4688740" y="6018471"/>
            <a:ext cx="766440" cy="336600"/>
            <a:chOff x="4688740" y="6018471"/>
            <a:chExt cx="7664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3FF038D-5BD8-1141-AE4D-10F5F1661521}"/>
                    </a:ext>
                  </a:extLst>
                </p14:cNvPr>
                <p14:cNvContentPartPr/>
                <p14:nvPr/>
              </p14:nvContentPartPr>
              <p14:xfrm>
                <a:off x="4688740" y="6174351"/>
                <a:ext cx="405000" cy="155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3FF038D-5BD8-1141-AE4D-10F5F16615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681180" y="6166791"/>
                  <a:ext cx="420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090CED0-2B0C-CB4B-A108-EE1F3D96E6DC}"/>
                    </a:ext>
                  </a:extLst>
                </p14:cNvPr>
                <p14:cNvContentPartPr/>
                <p14:nvPr/>
              </p14:nvContentPartPr>
              <p14:xfrm>
                <a:off x="5261500" y="6298911"/>
                <a:ext cx="12960" cy="31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090CED0-2B0C-CB4B-A108-EE1F3D96E6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53940" y="629135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5741D03-B028-F44E-8933-0A7B5DA1C6DD}"/>
                    </a:ext>
                  </a:extLst>
                </p14:cNvPr>
                <p14:cNvContentPartPr/>
                <p14:nvPr/>
              </p14:nvContentPartPr>
              <p14:xfrm>
                <a:off x="5056300" y="6248871"/>
                <a:ext cx="398880" cy="106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5741D03-B028-F44E-8933-0A7B5DA1C6D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48740" y="6241311"/>
                  <a:ext cx="414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71FA26B-07FF-834D-AECB-D115DACDC161}"/>
                    </a:ext>
                  </a:extLst>
                </p14:cNvPr>
                <p14:cNvContentPartPr/>
                <p14:nvPr/>
              </p14:nvContentPartPr>
              <p14:xfrm>
                <a:off x="5000860" y="6018471"/>
                <a:ext cx="118080" cy="37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71FA26B-07FF-834D-AECB-D115DACDC16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93300" y="6010911"/>
                  <a:ext cx="1332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5CE65B1-E310-9B43-B4DA-1C63B1624550}"/>
                  </a:ext>
                </a:extLst>
              </p14:cNvPr>
              <p14:cNvContentPartPr/>
              <p14:nvPr/>
            </p14:nvContentPartPr>
            <p14:xfrm>
              <a:off x="5716180" y="5745231"/>
              <a:ext cx="162360" cy="8643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5CE65B1-E310-9B43-B4DA-1C63B162455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708620" y="5738031"/>
                <a:ext cx="177120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9CE91061-A211-1A42-A39A-7E555C0D3F93}"/>
                  </a:ext>
                </a:extLst>
              </p14:cNvPr>
              <p14:cNvContentPartPr/>
              <p14:nvPr/>
            </p14:nvContentPartPr>
            <p14:xfrm>
              <a:off x="6120820" y="6068511"/>
              <a:ext cx="25200" cy="3988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9CE91061-A211-1A42-A39A-7E555C0D3F9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113260" y="6060951"/>
                <a:ext cx="4032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FFC50819-4D05-2B4D-BC8A-8667DE7AF7B2}"/>
              </a:ext>
            </a:extLst>
          </p:cNvPr>
          <p:cNvGrpSpPr/>
          <p:nvPr/>
        </p:nvGrpSpPr>
        <p:grpSpPr>
          <a:xfrm>
            <a:off x="6400900" y="5894271"/>
            <a:ext cx="585720" cy="654120"/>
            <a:chOff x="6400900" y="5894271"/>
            <a:chExt cx="58572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7F4F064-1322-594E-8D16-1A80D95137F4}"/>
                    </a:ext>
                  </a:extLst>
                </p14:cNvPr>
                <p14:cNvContentPartPr/>
                <p14:nvPr/>
              </p14:nvContentPartPr>
              <p14:xfrm>
                <a:off x="6400900" y="5993631"/>
                <a:ext cx="249480" cy="374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7F4F064-1322-594E-8D16-1A80D95137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93340" y="598607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81DAB0F-B6A9-7242-A1D1-5B9A4EDB71E7}"/>
                    </a:ext>
                  </a:extLst>
                </p14:cNvPr>
                <p14:cNvContentPartPr/>
                <p14:nvPr/>
              </p14:nvContentPartPr>
              <p14:xfrm>
                <a:off x="6730660" y="5931351"/>
                <a:ext cx="31320" cy="1000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81DAB0F-B6A9-7242-A1D1-5B9A4EDB71E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23460" y="5923791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C4B84EE-63A7-FF4C-9B10-0F3EB589EF79}"/>
                    </a:ext>
                  </a:extLst>
                </p14:cNvPr>
                <p14:cNvContentPartPr/>
                <p14:nvPr/>
              </p14:nvContentPartPr>
              <p14:xfrm>
                <a:off x="6923980" y="5894271"/>
                <a:ext cx="62640" cy="6541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C4B84EE-63A7-FF4C-9B10-0F3EB589EF7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16420" y="5886711"/>
                  <a:ext cx="77760" cy="66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F5E62760-67B8-3446-AE27-C6953440498A}"/>
                  </a:ext>
                </a:extLst>
              </p14:cNvPr>
              <p14:cNvContentPartPr/>
              <p14:nvPr/>
            </p14:nvContentPartPr>
            <p14:xfrm>
              <a:off x="7353460" y="5613831"/>
              <a:ext cx="155880" cy="1192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F5E62760-67B8-3446-AE27-C6953440498A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345900" y="5606271"/>
                <a:ext cx="171000" cy="12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FFB39700-0B3F-C44A-912A-8FAB48842A53}"/>
              </a:ext>
            </a:extLst>
          </p:cNvPr>
          <p:cNvGrpSpPr/>
          <p:nvPr/>
        </p:nvGrpSpPr>
        <p:grpSpPr>
          <a:xfrm>
            <a:off x="7782940" y="5906511"/>
            <a:ext cx="3281400" cy="473400"/>
            <a:chOff x="7782940" y="5906511"/>
            <a:chExt cx="32814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0283B56-7C4A-5E49-988E-EEFF1F0ECD8D}"/>
                    </a:ext>
                  </a:extLst>
                </p14:cNvPr>
                <p14:cNvContentPartPr/>
                <p14:nvPr/>
              </p14:nvContentPartPr>
              <p14:xfrm>
                <a:off x="7782940" y="5962671"/>
                <a:ext cx="293040" cy="4111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0283B56-7C4A-5E49-988E-EEFF1F0ECD8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5380" y="5955111"/>
                  <a:ext cx="308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CD0151E-B59F-3D4E-ABCD-D53853CDE241}"/>
                    </a:ext>
                  </a:extLst>
                </p14:cNvPr>
                <p14:cNvContentPartPr/>
                <p14:nvPr/>
              </p14:nvContentPartPr>
              <p14:xfrm>
                <a:off x="7926220" y="6236631"/>
                <a:ext cx="230760" cy="313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CD0151E-B59F-3D4E-ABCD-D53853CDE24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918660" y="622907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347BEDD-EAE5-2E4D-B875-A30045D64291}"/>
                    </a:ext>
                  </a:extLst>
                </p14:cNvPr>
                <p14:cNvContentPartPr/>
                <p14:nvPr/>
              </p14:nvContentPartPr>
              <p14:xfrm>
                <a:off x="8330860" y="6211791"/>
                <a:ext cx="293040" cy="439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347BEDD-EAE5-2E4D-B875-A30045D6429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323300" y="620423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0592347-BC37-E44F-826A-EFC320CDDDE4}"/>
                    </a:ext>
                  </a:extLst>
                </p14:cNvPr>
                <p14:cNvContentPartPr/>
                <p14:nvPr/>
              </p14:nvContentPartPr>
              <p14:xfrm>
                <a:off x="8810020" y="6080751"/>
                <a:ext cx="305280" cy="274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0592347-BC37-E44F-826A-EFC320CDDDE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802460" y="6073191"/>
                  <a:ext cx="320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6A043D5-765C-FC4A-88B2-DA741BD2A892}"/>
                    </a:ext>
                  </a:extLst>
                </p14:cNvPr>
                <p14:cNvContentPartPr/>
                <p14:nvPr/>
              </p14:nvContentPartPr>
              <p14:xfrm>
                <a:off x="9283420" y="5956191"/>
                <a:ext cx="43920" cy="112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6A043D5-765C-FC4A-88B2-DA741BD2A8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75860" y="594899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1036BE5-9293-4F4B-B806-E3BA8B0B43F9}"/>
                    </a:ext>
                  </a:extLst>
                </p14:cNvPr>
                <p14:cNvContentPartPr/>
                <p14:nvPr/>
              </p14:nvContentPartPr>
              <p14:xfrm>
                <a:off x="9426340" y="5950071"/>
                <a:ext cx="249480" cy="4230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1036BE5-9293-4F4B-B806-E3BA8B0B43F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418780" y="5942511"/>
                  <a:ext cx="264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74006B7-4505-D14C-AA37-9614043CD4A1}"/>
                    </a:ext>
                  </a:extLst>
                </p14:cNvPr>
                <p14:cNvContentPartPr/>
                <p14:nvPr/>
              </p14:nvContentPartPr>
              <p14:xfrm>
                <a:off x="9532180" y="6199911"/>
                <a:ext cx="286560" cy="124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74006B7-4505-D14C-AA37-9614043CD4A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24620" y="6192351"/>
                  <a:ext cx="301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5CAFEC9-8098-C64D-802D-B169D5F233B4}"/>
                    </a:ext>
                  </a:extLst>
                </p14:cNvPr>
                <p14:cNvContentPartPr/>
                <p14:nvPr/>
              </p14:nvContentPartPr>
              <p14:xfrm>
                <a:off x="9980380" y="5912631"/>
                <a:ext cx="473400" cy="461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5CAFEC9-8098-C64D-802D-B169D5F233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72820" y="5905431"/>
                  <a:ext cx="488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E176664-25FA-394F-B1DE-EAD5BA5BFC58}"/>
                    </a:ext>
                  </a:extLst>
                </p14:cNvPr>
                <p14:cNvContentPartPr/>
                <p14:nvPr/>
              </p14:nvContentPartPr>
              <p14:xfrm>
                <a:off x="10540900" y="5906511"/>
                <a:ext cx="523440" cy="473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E176664-25FA-394F-B1DE-EAD5BA5BFC5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533340" y="5898951"/>
                  <a:ext cx="53820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D1EB8C28-696A-7042-A201-0995D7190B7C}"/>
                  </a:ext>
                </a:extLst>
              </p14:cNvPr>
              <p14:cNvContentPartPr/>
              <p14:nvPr/>
            </p14:nvContentPartPr>
            <p14:xfrm>
              <a:off x="11570860" y="6522831"/>
              <a:ext cx="16200" cy="378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D1EB8C28-696A-7042-A201-0995D7190B7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1563300" y="6515271"/>
                <a:ext cx="31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4E07F32E-48A8-7240-B255-8DC00F632313}"/>
                  </a:ext>
                </a:extLst>
              </p14:cNvPr>
              <p14:cNvContentPartPr/>
              <p14:nvPr/>
            </p14:nvContentPartPr>
            <p14:xfrm>
              <a:off x="11150740" y="5726871"/>
              <a:ext cx="124920" cy="9824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4E07F32E-48A8-7240-B255-8DC00F63231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143540" y="5719311"/>
                <a:ext cx="140040" cy="9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35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6A2A9D7D-C6B2-104D-B856-F154E249AC65}"/>
              </a:ext>
            </a:extLst>
          </p:cNvPr>
          <p:cNvGrpSpPr/>
          <p:nvPr/>
        </p:nvGrpSpPr>
        <p:grpSpPr>
          <a:xfrm>
            <a:off x="717580" y="204111"/>
            <a:ext cx="808920" cy="572400"/>
            <a:chOff x="717580" y="204111"/>
            <a:chExt cx="80892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EE8946C-48D9-AE4C-A4AA-4E422C404517}"/>
                    </a:ext>
                  </a:extLst>
                </p14:cNvPr>
                <p14:cNvContentPartPr/>
                <p14:nvPr/>
              </p14:nvContentPartPr>
              <p14:xfrm>
                <a:off x="829180" y="204111"/>
                <a:ext cx="10008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EE8946C-48D9-AE4C-A4AA-4E422C4045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1620" y="19655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588DE15-3965-3142-A605-1344BBAD1F30}"/>
                    </a:ext>
                  </a:extLst>
                </p14:cNvPr>
                <p14:cNvContentPartPr/>
                <p14:nvPr/>
              </p14:nvContentPartPr>
              <p14:xfrm>
                <a:off x="717580" y="334791"/>
                <a:ext cx="410400" cy="441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588DE15-3965-3142-A605-1344BBAD1F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020" y="327231"/>
                  <a:ext cx="4255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890FD99-C57C-1048-A4AB-567E8B91DB5B}"/>
                    </a:ext>
                  </a:extLst>
                </p14:cNvPr>
                <p14:cNvContentPartPr/>
                <p14:nvPr/>
              </p14:nvContentPartPr>
              <p14:xfrm>
                <a:off x="1308340" y="446751"/>
                <a:ext cx="56520" cy="75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890FD99-C57C-1048-A4AB-567E8B91DB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0780" y="43919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56E1BCE-77BE-3D40-9FF5-C69EEAD90907}"/>
                    </a:ext>
                  </a:extLst>
                </p14:cNvPr>
                <p14:cNvContentPartPr/>
                <p14:nvPr/>
              </p14:nvContentPartPr>
              <p14:xfrm>
                <a:off x="1246780" y="446751"/>
                <a:ext cx="279720" cy="293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56E1BCE-77BE-3D40-9FF5-C69EEAD909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9220" y="439191"/>
                  <a:ext cx="2948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CA8892-94BE-814B-8ED7-B9E979AC112E}"/>
              </a:ext>
            </a:extLst>
          </p:cNvPr>
          <p:cNvGrpSpPr/>
          <p:nvPr/>
        </p:nvGrpSpPr>
        <p:grpSpPr>
          <a:xfrm>
            <a:off x="1818820" y="633591"/>
            <a:ext cx="31320" cy="162000"/>
            <a:chOff x="1818820" y="633591"/>
            <a:chExt cx="313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98183FD-4603-9849-A453-AD8FB543A494}"/>
                    </a:ext>
                  </a:extLst>
                </p14:cNvPr>
                <p14:cNvContentPartPr/>
                <p14:nvPr/>
              </p14:nvContentPartPr>
              <p14:xfrm>
                <a:off x="1843660" y="633591"/>
                <a:ext cx="6480" cy="2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98183FD-4603-9849-A453-AD8FB543A4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6100" y="6260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B5919EF-FE28-8942-BD53-5E3C34393470}"/>
                    </a:ext>
                  </a:extLst>
                </p14:cNvPr>
                <p14:cNvContentPartPr/>
                <p14:nvPr/>
              </p14:nvContentPartPr>
              <p14:xfrm>
                <a:off x="1818820" y="764271"/>
                <a:ext cx="1908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B5919EF-FE28-8942-BD53-5E3C343934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1260" y="75671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927231-A0F8-6245-A01E-BE8B0BD9AAD3}"/>
              </a:ext>
            </a:extLst>
          </p:cNvPr>
          <p:cNvGrpSpPr/>
          <p:nvPr/>
        </p:nvGrpSpPr>
        <p:grpSpPr>
          <a:xfrm>
            <a:off x="2547460" y="278631"/>
            <a:ext cx="336600" cy="398880"/>
            <a:chOff x="2547460" y="278631"/>
            <a:chExt cx="3366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44FA332-3219-5845-BB02-4360F2A09D84}"/>
                    </a:ext>
                  </a:extLst>
                </p14:cNvPr>
                <p14:cNvContentPartPr/>
                <p14:nvPr/>
              </p14:nvContentPartPr>
              <p14:xfrm>
                <a:off x="2547460" y="278631"/>
                <a:ext cx="255600" cy="398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44FA332-3219-5845-BB02-4360F2A09D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9900" y="271071"/>
                  <a:ext cx="270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BD6BE77-D0A8-3443-943B-9BFD4B99D32D}"/>
                    </a:ext>
                  </a:extLst>
                </p14:cNvPr>
                <p14:cNvContentPartPr/>
                <p14:nvPr/>
              </p14:nvContentPartPr>
              <p14:xfrm>
                <a:off x="2678140" y="484191"/>
                <a:ext cx="205920" cy="19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BD6BE77-D0A8-3443-943B-9BFD4B99D3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0580" y="4766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9E2A698-5E28-DE4F-9396-1E8C871E326C}"/>
              </a:ext>
            </a:extLst>
          </p:cNvPr>
          <p:cNvGrpSpPr/>
          <p:nvPr/>
        </p:nvGrpSpPr>
        <p:grpSpPr>
          <a:xfrm>
            <a:off x="3225700" y="434511"/>
            <a:ext cx="155880" cy="155520"/>
            <a:chOff x="3225700" y="434511"/>
            <a:chExt cx="15588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F2BB40F-AFD6-4B4B-A315-BCBBED436BDA}"/>
                    </a:ext>
                  </a:extLst>
                </p14:cNvPr>
                <p14:cNvContentPartPr/>
                <p14:nvPr/>
              </p14:nvContentPartPr>
              <p14:xfrm>
                <a:off x="3232900" y="434511"/>
                <a:ext cx="111600" cy="25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F2BB40F-AFD6-4B4B-A315-BCBBED436B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5340" y="426951"/>
                  <a:ext cx="12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4302C08-EF95-474B-B108-57707B4F1698}"/>
                    </a:ext>
                  </a:extLst>
                </p14:cNvPr>
                <p14:cNvContentPartPr/>
                <p14:nvPr/>
              </p14:nvContentPartPr>
              <p14:xfrm>
                <a:off x="3225700" y="558711"/>
                <a:ext cx="155880" cy="31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4302C08-EF95-474B-B108-57707B4F16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8500" y="55151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C4FACF3-0EFD-B241-97C2-80B214B5E0A7}"/>
                  </a:ext>
                </a:extLst>
              </p14:cNvPr>
              <p14:cNvContentPartPr/>
              <p14:nvPr/>
            </p14:nvContentPartPr>
            <p14:xfrm>
              <a:off x="3611980" y="328671"/>
              <a:ext cx="75240" cy="2743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C4FACF3-0EFD-B241-97C2-80B214B5E0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4420" y="321111"/>
                <a:ext cx="900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8451C95A-46D0-A24C-A5DA-F0C6B01A7805}"/>
              </a:ext>
            </a:extLst>
          </p:cNvPr>
          <p:cNvGrpSpPr/>
          <p:nvPr/>
        </p:nvGrpSpPr>
        <p:grpSpPr>
          <a:xfrm>
            <a:off x="3904300" y="334791"/>
            <a:ext cx="436320" cy="299160"/>
            <a:chOff x="3904300" y="334791"/>
            <a:chExt cx="4363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25AE83A-B42D-5E42-9757-3842A7E2B189}"/>
                    </a:ext>
                  </a:extLst>
                </p14:cNvPr>
                <p14:cNvContentPartPr/>
                <p14:nvPr/>
              </p14:nvContentPartPr>
              <p14:xfrm>
                <a:off x="3904300" y="334791"/>
                <a:ext cx="255600" cy="299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25AE83A-B42D-5E42-9757-3842A7E2B1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6740" y="327231"/>
                  <a:ext cx="270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513ED3-2F77-754C-86E8-ED4AAC6D3882}"/>
                    </a:ext>
                  </a:extLst>
                </p14:cNvPr>
                <p14:cNvContentPartPr/>
                <p14:nvPr/>
              </p14:nvContentPartPr>
              <p14:xfrm>
                <a:off x="4315420" y="540351"/>
                <a:ext cx="25200" cy="5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513ED3-2F77-754C-86E8-ED4AAC6D38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7860" y="53279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56F5E63-B227-7C4E-8D34-0326D6265141}"/>
                  </a:ext>
                </a:extLst>
              </p14:cNvPr>
              <p14:cNvContentPartPr/>
              <p14:nvPr/>
            </p14:nvContentPartPr>
            <p14:xfrm>
              <a:off x="4663900" y="291231"/>
              <a:ext cx="137160" cy="129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56F5E63-B227-7C4E-8D34-0326D62651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56340" y="283671"/>
                <a:ext cx="152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F966CE-D6FC-054F-A87F-A75EDF465018}"/>
              </a:ext>
            </a:extLst>
          </p:cNvPr>
          <p:cNvGrpSpPr/>
          <p:nvPr/>
        </p:nvGrpSpPr>
        <p:grpSpPr>
          <a:xfrm>
            <a:off x="4639780" y="428031"/>
            <a:ext cx="199080" cy="174600"/>
            <a:chOff x="4639780" y="428031"/>
            <a:chExt cx="19908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D181B5B-F031-6346-BB1D-98D6E34AF5AB}"/>
                    </a:ext>
                  </a:extLst>
                </p14:cNvPr>
                <p14:cNvContentPartPr/>
                <p14:nvPr/>
              </p14:nvContentPartPr>
              <p14:xfrm>
                <a:off x="4639780" y="428031"/>
                <a:ext cx="155160" cy="174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D181B5B-F031-6346-BB1D-98D6E34AF5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2220" y="420471"/>
                  <a:ext cx="170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F293795-C443-9842-BEA2-6C118DE7EF7A}"/>
                    </a:ext>
                  </a:extLst>
                </p14:cNvPr>
                <p14:cNvContentPartPr/>
                <p14:nvPr/>
              </p14:nvContentPartPr>
              <p14:xfrm>
                <a:off x="4720060" y="527751"/>
                <a:ext cx="118800" cy="19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F293795-C443-9842-BEA2-6C118DE7EF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2500" y="52019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33972FB-F127-F64F-8FAF-005C2DA4C1A7}"/>
                  </a:ext>
                </a:extLst>
              </p14:cNvPr>
              <p14:cNvContentPartPr/>
              <p14:nvPr/>
            </p14:nvContentPartPr>
            <p14:xfrm>
              <a:off x="5199220" y="291231"/>
              <a:ext cx="86760" cy="4050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33972FB-F127-F64F-8FAF-005C2DA4C1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1660" y="283671"/>
                <a:ext cx="10188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2558B5-4555-A245-8241-0EF1E4082A57}"/>
              </a:ext>
            </a:extLst>
          </p:cNvPr>
          <p:cNvGrpSpPr/>
          <p:nvPr/>
        </p:nvGrpSpPr>
        <p:grpSpPr>
          <a:xfrm>
            <a:off x="1040860" y="1231191"/>
            <a:ext cx="305280" cy="380160"/>
            <a:chOff x="1040860" y="1231191"/>
            <a:chExt cx="3052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F213DAF-9958-8C48-B2AE-CF67139B4025}"/>
                    </a:ext>
                  </a:extLst>
                </p14:cNvPr>
                <p14:cNvContentPartPr/>
                <p14:nvPr/>
              </p14:nvContentPartPr>
              <p14:xfrm>
                <a:off x="1071820" y="1231191"/>
                <a:ext cx="274320" cy="241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F213DAF-9958-8C48-B2AE-CF67139B40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4260" y="1223631"/>
                  <a:ext cx="289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AA320B0-A86A-BA4D-B330-319E31E40A7D}"/>
                    </a:ext>
                  </a:extLst>
                </p14:cNvPr>
                <p14:cNvContentPartPr/>
                <p14:nvPr/>
              </p14:nvContentPartPr>
              <p14:xfrm>
                <a:off x="1040860" y="1474191"/>
                <a:ext cx="293040" cy="137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AA320B0-A86A-BA4D-B330-319E31E40A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3300" y="1466631"/>
                  <a:ext cx="3081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54A6731-AF04-E64F-A9B2-6357A8B449F8}"/>
                  </a:ext>
                </a:extLst>
              </p14:cNvPr>
              <p14:cNvContentPartPr/>
              <p14:nvPr/>
            </p14:nvContentPartPr>
            <p14:xfrm>
              <a:off x="1625860" y="1187631"/>
              <a:ext cx="461160" cy="3052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54A6731-AF04-E64F-A9B2-6357A8B449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18300" y="1180071"/>
                <a:ext cx="476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06D70AFE-4B33-A543-9022-88D8AF7E62E8}"/>
                  </a:ext>
                </a:extLst>
              </p14:cNvPr>
              <p14:cNvContentPartPr/>
              <p14:nvPr/>
            </p14:nvContentPartPr>
            <p14:xfrm>
              <a:off x="2422900" y="1200231"/>
              <a:ext cx="243000" cy="3178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06D70AFE-4B33-A543-9022-88D8AF7E62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15340" y="1192671"/>
                <a:ext cx="258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7FA4FCE-7B96-034A-B8C5-C3630E5E6E16}"/>
                  </a:ext>
                </a:extLst>
              </p14:cNvPr>
              <p14:cNvContentPartPr/>
              <p14:nvPr/>
            </p14:nvContentPartPr>
            <p14:xfrm>
              <a:off x="2970460" y="1349631"/>
              <a:ext cx="43920" cy="313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7FA4FCE-7B96-034A-B8C5-C3630E5E6E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63260" y="1342071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75FFA3C-E46D-8F43-AE74-9A4F90DE6BF8}"/>
                  </a:ext>
                </a:extLst>
              </p14:cNvPr>
              <p14:cNvContentPartPr/>
              <p14:nvPr/>
            </p14:nvContentPartPr>
            <p14:xfrm>
              <a:off x="2945620" y="1536111"/>
              <a:ext cx="75240" cy="190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75FFA3C-E46D-8F43-AE74-9A4F90DE6B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8060" y="1528911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986F6C9-C0F0-CF4F-B97F-392068BE1C42}"/>
                  </a:ext>
                </a:extLst>
              </p14:cNvPr>
              <p14:cNvContentPartPr/>
              <p14:nvPr/>
            </p14:nvContentPartPr>
            <p14:xfrm>
              <a:off x="3674260" y="1131471"/>
              <a:ext cx="243000" cy="12013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986F6C9-C0F0-CF4F-B97F-392068BE1C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66700" y="1123911"/>
                <a:ext cx="258120" cy="12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9FDF201E-97FC-174A-934B-12B7DABAF0C8}"/>
              </a:ext>
            </a:extLst>
          </p:cNvPr>
          <p:cNvGrpSpPr/>
          <p:nvPr/>
        </p:nvGrpSpPr>
        <p:grpSpPr>
          <a:xfrm>
            <a:off x="4247020" y="1013391"/>
            <a:ext cx="410400" cy="317880"/>
            <a:chOff x="4247020" y="1013391"/>
            <a:chExt cx="4104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33CB9A3-39AE-D940-A03C-35D4CE2457DE}"/>
                    </a:ext>
                  </a:extLst>
                </p14:cNvPr>
                <p14:cNvContentPartPr/>
                <p14:nvPr/>
              </p14:nvContentPartPr>
              <p14:xfrm>
                <a:off x="4452220" y="1063071"/>
                <a:ext cx="25200" cy="124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33CB9A3-39AE-D940-A03C-35D4CE2457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44660" y="105551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8DFE60-5C93-7D47-B0E5-5574D8BACF40}"/>
                    </a:ext>
                  </a:extLst>
                </p14:cNvPr>
                <p14:cNvContentPartPr/>
                <p14:nvPr/>
              </p14:nvContentPartPr>
              <p14:xfrm>
                <a:off x="4247020" y="1013391"/>
                <a:ext cx="410400" cy="317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8DFE60-5C93-7D47-B0E5-5574D8BACF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9460" y="1005831"/>
                  <a:ext cx="42552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9C3A3B2-BBE9-F448-826C-CDFF31DFECBB}"/>
                  </a:ext>
                </a:extLst>
              </p14:cNvPr>
              <p14:cNvContentPartPr/>
              <p14:nvPr/>
            </p14:nvContentPartPr>
            <p14:xfrm>
              <a:off x="5423500" y="982071"/>
              <a:ext cx="330480" cy="2743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9C3A3B2-BBE9-F448-826C-CDFF31DFECB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15940" y="974511"/>
                <a:ext cx="34524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80C15D48-DFE2-BC4D-9D13-542CABD1EE16}"/>
              </a:ext>
            </a:extLst>
          </p:cNvPr>
          <p:cNvGrpSpPr/>
          <p:nvPr/>
        </p:nvGrpSpPr>
        <p:grpSpPr>
          <a:xfrm>
            <a:off x="6139540" y="938511"/>
            <a:ext cx="243000" cy="342000"/>
            <a:chOff x="6139540" y="938511"/>
            <a:chExt cx="24300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902226C-A426-7149-9140-72300EB0AF71}"/>
                    </a:ext>
                  </a:extLst>
                </p14:cNvPr>
                <p14:cNvContentPartPr/>
                <p14:nvPr/>
              </p14:nvContentPartPr>
              <p14:xfrm>
                <a:off x="6139540" y="938511"/>
                <a:ext cx="243000" cy="187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902226C-A426-7149-9140-72300EB0AF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31980" y="930951"/>
                  <a:ext cx="258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0DD9A2E-6430-EE42-9FD0-4DE68CBA9FEB}"/>
                    </a:ext>
                  </a:extLst>
                </p14:cNvPr>
                <p14:cNvContentPartPr/>
                <p14:nvPr/>
              </p14:nvContentPartPr>
              <p14:xfrm>
                <a:off x="6157900" y="1231191"/>
                <a:ext cx="212040" cy="49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0DD9A2E-6430-EE42-9FD0-4DE68CBA9F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50700" y="1223631"/>
                  <a:ext cx="2271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7FFDC80-A3C1-1A4E-AF96-DDEDFC469AEA}"/>
                  </a:ext>
                </a:extLst>
              </p14:cNvPr>
              <p14:cNvContentPartPr/>
              <p14:nvPr/>
            </p14:nvContentPartPr>
            <p14:xfrm>
              <a:off x="6743260" y="857871"/>
              <a:ext cx="112320" cy="313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7FFDC80-A3C1-1A4E-AF96-DDEDFC469AE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35700" y="850311"/>
                <a:ext cx="127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92E04AF5-BA1B-914A-80AC-9233E31D0F36}"/>
              </a:ext>
            </a:extLst>
          </p:cNvPr>
          <p:cNvGrpSpPr/>
          <p:nvPr/>
        </p:nvGrpSpPr>
        <p:grpSpPr>
          <a:xfrm>
            <a:off x="6718420" y="1019511"/>
            <a:ext cx="286920" cy="218160"/>
            <a:chOff x="6718420" y="1019511"/>
            <a:chExt cx="2869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E1E4F2-4A55-FA4B-8332-2635FF906762}"/>
                    </a:ext>
                  </a:extLst>
                </p14:cNvPr>
                <p14:cNvContentPartPr/>
                <p14:nvPr/>
              </p14:nvContentPartPr>
              <p14:xfrm>
                <a:off x="6718420" y="1019511"/>
                <a:ext cx="199440" cy="218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E1E4F2-4A55-FA4B-8332-2635FF9067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0860" y="1011951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D6CBA5D-FA01-B547-91AA-883FC30833DE}"/>
                    </a:ext>
                  </a:extLst>
                </p14:cNvPr>
                <p14:cNvContentPartPr/>
                <p14:nvPr/>
              </p14:nvContentPartPr>
              <p14:xfrm>
                <a:off x="6780700" y="1094391"/>
                <a:ext cx="224640" cy="12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D6CBA5D-FA01-B547-91AA-883FC30833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3140" y="1086831"/>
                  <a:ext cx="239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9D1AC4E-0C1A-CA40-BD27-EF26596AE661}"/>
                  </a:ext>
                </a:extLst>
              </p14:cNvPr>
              <p14:cNvContentPartPr/>
              <p14:nvPr/>
            </p14:nvContentPartPr>
            <p14:xfrm>
              <a:off x="7340860" y="1349631"/>
              <a:ext cx="43920" cy="439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9D1AC4E-0C1A-CA40-BD27-EF26596AE66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33300" y="1342071"/>
                <a:ext cx="59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D22FCB1C-7FCB-F04C-86DC-84FFF78E0D74}"/>
              </a:ext>
            </a:extLst>
          </p:cNvPr>
          <p:cNvGrpSpPr/>
          <p:nvPr/>
        </p:nvGrpSpPr>
        <p:grpSpPr>
          <a:xfrm>
            <a:off x="4203820" y="1878831"/>
            <a:ext cx="516240" cy="435600"/>
            <a:chOff x="4203820" y="1878831"/>
            <a:chExt cx="51624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9CA6A48-A3AB-6648-9C49-D6BD0F8F6AD9}"/>
                    </a:ext>
                  </a:extLst>
                </p14:cNvPr>
                <p14:cNvContentPartPr/>
                <p14:nvPr/>
              </p14:nvContentPartPr>
              <p14:xfrm>
                <a:off x="4412260" y="1996911"/>
                <a:ext cx="152640" cy="174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9CA6A48-A3AB-6648-9C49-D6BD0F8F6A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4700" y="1989351"/>
                  <a:ext cx="16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3004146-4F0E-ED44-9FD5-3E649BD95011}"/>
                    </a:ext>
                  </a:extLst>
                </p14:cNvPr>
                <p14:cNvContentPartPr/>
                <p14:nvPr/>
              </p14:nvContentPartPr>
              <p14:xfrm>
                <a:off x="4203820" y="1878831"/>
                <a:ext cx="516240" cy="435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3004146-4F0E-ED44-9FD5-3E649BD950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96260" y="1871271"/>
                  <a:ext cx="53136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077CB6B6-F22E-BE4E-BE28-3BD269CB3972}"/>
                  </a:ext>
                </a:extLst>
              </p14:cNvPr>
              <p14:cNvContentPartPr/>
              <p14:nvPr/>
            </p14:nvContentPartPr>
            <p14:xfrm>
              <a:off x="5292820" y="1934631"/>
              <a:ext cx="348840" cy="274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077CB6B6-F22E-BE4E-BE28-3BD269CB397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85260" y="1927071"/>
                <a:ext cx="36396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3A533E-BDC5-9A4A-B974-DFA6856C96BF}"/>
              </a:ext>
            </a:extLst>
          </p:cNvPr>
          <p:cNvGrpSpPr/>
          <p:nvPr/>
        </p:nvGrpSpPr>
        <p:grpSpPr>
          <a:xfrm>
            <a:off x="5983660" y="1847511"/>
            <a:ext cx="295560" cy="417600"/>
            <a:chOff x="5983660" y="1847511"/>
            <a:chExt cx="29556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CB4333B-0D99-834E-92E1-B16C9DBDE48A}"/>
                    </a:ext>
                  </a:extLst>
                </p14:cNvPr>
                <p14:cNvContentPartPr/>
                <p14:nvPr/>
              </p14:nvContentPartPr>
              <p14:xfrm>
                <a:off x="5983660" y="1897191"/>
                <a:ext cx="295560" cy="168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CB4333B-0D99-834E-92E1-B16C9DBDE4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76100" y="1889991"/>
                  <a:ext cx="31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3B33DAE-AD36-AC4D-AA2F-3E2AF7A03685}"/>
                    </a:ext>
                  </a:extLst>
                </p14:cNvPr>
                <p14:cNvContentPartPr/>
                <p14:nvPr/>
              </p14:nvContentPartPr>
              <p14:xfrm>
                <a:off x="6157900" y="1847511"/>
                <a:ext cx="19080" cy="417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3B33DAE-AD36-AC4D-AA2F-3E2AF7A036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0700" y="1839951"/>
                  <a:ext cx="342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FC8B430-3D8C-C746-B4D3-151E4E2375A6}"/>
              </a:ext>
            </a:extLst>
          </p:cNvPr>
          <p:cNvGrpSpPr/>
          <p:nvPr/>
        </p:nvGrpSpPr>
        <p:grpSpPr>
          <a:xfrm>
            <a:off x="6581260" y="1610991"/>
            <a:ext cx="2304000" cy="529560"/>
            <a:chOff x="6581260" y="1610991"/>
            <a:chExt cx="23040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882860-307C-0245-8D58-B8585A87ECE7}"/>
                    </a:ext>
                  </a:extLst>
                </p14:cNvPr>
                <p14:cNvContentPartPr/>
                <p14:nvPr/>
              </p14:nvContentPartPr>
              <p14:xfrm>
                <a:off x="7372180" y="1685511"/>
                <a:ext cx="10620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882860-307C-0245-8D58-B8585A87EC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64620" y="167831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8588994-1EB4-0640-AE32-D48E882483BC}"/>
                    </a:ext>
                  </a:extLst>
                </p14:cNvPr>
                <p14:cNvContentPartPr/>
                <p14:nvPr/>
              </p14:nvContentPartPr>
              <p14:xfrm>
                <a:off x="6581260" y="1835271"/>
                <a:ext cx="81360" cy="284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8588994-1EB4-0640-AE32-D48E882483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73700" y="1827711"/>
                  <a:ext cx="964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501F1FB-8E64-7844-BFF5-C3AB951DE69F}"/>
                    </a:ext>
                  </a:extLst>
                </p14:cNvPr>
                <p14:cNvContentPartPr/>
                <p14:nvPr/>
              </p14:nvContentPartPr>
              <p14:xfrm>
                <a:off x="6855220" y="1816551"/>
                <a:ext cx="81360" cy="75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501F1FB-8E64-7844-BFF5-C3AB951DE6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47660" y="180899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1D1D112-68DA-5B4E-A7BE-B05B5F37EBBA}"/>
                    </a:ext>
                  </a:extLst>
                </p14:cNvPr>
                <p14:cNvContentPartPr/>
                <p14:nvPr/>
              </p14:nvContentPartPr>
              <p14:xfrm>
                <a:off x="6830380" y="1928511"/>
                <a:ext cx="218160" cy="155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1D1D112-68DA-5B4E-A7BE-B05B5F37EB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22820" y="1920951"/>
                  <a:ext cx="233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C008602-9AEB-E544-81EF-4EF53236A5BC}"/>
                    </a:ext>
                  </a:extLst>
                </p14:cNvPr>
                <p14:cNvContentPartPr/>
                <p14:nvPr/>
              </p14:nvContentPartPr>
              <p14:xfrm>
                <a:off x="7235020" y="1860111"/>
                <a:ext cx="93600" cy="209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C008602-9AEB-E544-81EF-4EF53236A5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7460" y="1852551"/>
                  <a:ext cx="108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C425F1C-C504-A24E-89C8-7E4FBC30042F}"/>
                    </a:ext>
                  </a:extLst>
                </p14:cNvPr>
                <p14:cNvContentPartPr/>
                <p14:nvPr/>
              </p14:nvContentPartPr>
              <p14:xfrm>
                <a:off x="7309900" y="1928511"/>
                <a:ext cx="423720" cy="212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C425F1C-C504-A24E-89C8-7E4FBC3004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02340" y="1920951"/>
                  <a:ext cx="438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F76C64-0E4A-8548-907A-2349595C9454}"/>
                    </a:ext>
                  </a:extLst>
                </p14:cNvPr>
                <p14:cNvContentPartPr/>
                <p14:nvPr/>
              </p14:nvContentPartPr>
              <p14:xfrm>
                <a:off x="7349860" y="1884951"/>
                <a:ext cx="140760" cy="199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F76C64-0E4A-8548-907A-2349595C94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42300" y="1877391"/>
                  <a:ext cx="15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FD35C25-E796-2247-ACB4-C90CB80F9376}"/>
                    </a:ext>
                  </a:extLst>
                </p14:cNvPr>
                <p14:cNvContentPartPr/>
                <p14:nvPr/>
              </p14:nvContentPartPr>
              <p14:xfrm>
                <a:off x="7508980" y="1897191"/>
                <a:ext cx="131040" cy="143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FD35C25-E796-2247-ACB4-C90CB80F93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01420" y="1889991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CC9C1CA-E04F-A843-B22D-8C1FB4B1A2AB}"/>
                    </a:ext>
                  </a:extLst>
                </p14:cNvPr>
                <p14:cNvContentPartPr/>
                <p14:nvPr/>
              </p14:nvContentPartPr>
              <p14:xfrm>
                <a:off x="7814620" y="1610991"/>
                <a:ext cx="453600" cy="236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CC9C1CA-E04F-A843-B22D-8C1FB4B1A2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07060" y="1603431"/>
                  <a:ext cx="468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8FA709C-CBC5-7A4C-ABDD-C3987E2E40DA}"/>
                    </a:ext>
                  </a:extLst>
                </p14:cNvPr>
                <p14:cNvContentPartPr/>
                <p14:nvPr/>
              </p14:nvContentPartPr>
              <p14:xfrm>
                <a:off x="7914340" y="1897191"/>
                <a:ext cx="205200" cy="2059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8FA709C-CBC5-7A4C-ABDD-C3987E2E40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06780" y="1889991"/>
                  <a:ext cx="22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26BC2AA-8021-AC4D-B2A7-746FFB3592DD}"/>
                    </a:ext>
                  </a:extLst>
                </p14:cNvPr>
                <p14:cNvContentPartPr/>
                <p14:nvPr/>
              </p14:nvContentPartPr>
              <p14:xfrm>
                <a:off x="7894900" y="2028231"/>
                <a:ext cx="87480" cy="31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26BC2AA-8021-AC4D-B2A7-746FFB3592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87340" y="202067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05368A9-A496-3F43-B1CC-AD1B3A7AAFF8}"/>
                    </a:ext>
                  </a:extLst>
                </p14:cNvPr>
                <p14:cNvContentPartPr/>
                <p14:nvPr/>
              </p14:nvContentPartPr>
              <p14:xfrm>
                <a:off x="8262460" y="2021751"/>
                <a:ext cx="37800" cy="6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05368A9-A496-3F43-B1CC-AD1B3A7AAFF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54900" y="201419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E75B786-166C-5640-AA03-26324B70D3A3}"/>
                    </a:ext>
                  </a:extLst>
                </p14:cNvPr>
                <p14:cNvContentPartPr/>
                <p14:nvPr/>
              </p14:nvContentPartPr>
              <p14:xfrm>
                <a:off x="8772940" y="1797831"/>
                <a:ext cx="112320" cy="153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E75B786-166C-5640-AA03-26324B70D3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65380" y="1790271"/>
                  <a:ext cx="127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526BFDD-D638-C740-A505-9148679E6EC8}"/>
                    </a:ext>
                  </a:extLst>
                </p14:cNvPr>
                <p14:cNvContentPartPr/>
                <p14:nvPr/>
              </p14:nvContentPartPr>
              <p14:xfrm>
                <a:off x="8747740" y="1716831"/>
                <a:ext cx="112320" cy="180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526BFDD-D638-C740-A505-9148679E6EC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40180" y="1709271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044520F-7E5E-BC47-8EEC-BE20A3DFB32D}"/>
                    </a:ext>
                  </a:extLst>
                </p14:cNvPr>
                <p14:cNvContentPartPr/>
                <p14:nvPr/>
              </p14:nvContentPartPr>
              <p14:xfrm>
                <a:off x="8492500" y="1897191"/>
                <a:ext cx="336600" cy="224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044520F-7E5E-BC47-8EEC-BE20A3DFB3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84940" y="1889991"/>
                  <a:ext cx="3517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80BDC26A-7A14-6B4B-8118-98938C4771F0}"/>
                  </a:ext>
                </a:extLst>
              </p14:cNvPr>
              <p14:cNvContentPartPr/>
              <p14:nvPr/>
            </p14:nvContentPartPr>
            <p14:xfrm>
              <a:off x="9202420" y="1685511"/>
              <a:ext cx="62640" cy="687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80BDC26A-7A14-6B4B-8118-98938C4771F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94860" y="1678311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47D0777-502C-E345-B266-F34AE79D4A4C}"/>
                  </a:ext>
                </a:extLst>
              </p14:cNvPr>
              <p14:cNvContentPartPr/>
              <p14:nvPr/>
            </p14:nvContentPartPr>
            <p14:xfrm>
              <a:off x="9108820" y="1872351"/>
              <a:ext cx="261720" cy="1933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47D0777-502C-E345-B266-F34AE79D4A4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01260" y="1864791"/>
                <a:ext cx="2768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78923E6B-A4B8-074D-B01A-2B73E7BFBCB5}"/>
              </a:ext>
            </a:extLst>
          </p:cNvPr>
          <p:cNvGrpSpPr/>
          <p:nvPr/>
        </p:nvGrpSpPr>
        <p:grpSpPr>
          <a:xfrm>
            <a:off x="9594460" y="1698111"/>
            <a:ext cx="205920" cy="124920"/>
            <a:chOff x="9594460" y="1698111"/>
            <a:chExt cx="20592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1E8E59F-4D97-954B-8D20-8775C3650697}"/>
                    </a:ext>
                  </a:extLst>
                </p14:cNvPr>
                <p14:cNvContentPartPr/>
                <p14:nvPr/>
              </p14:nvContentPartPr>
              <p14:xfrm>
                <a:off x="9594460" y="1698111"/>
                <a:ext cx="19080" cy="68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1E8E59F-4D97-954B-8D20-8775C365069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6900" y="169055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3AB16FD-9BBA-EC48-B7E5-BCB90618D9D4}"/>
                    </a:ext>
                  </a:extLst>
                </p14:cNvPr>
                <p14:cNvContentPartPr/>
                <p14:nvPr/>
              </p14:nvContentPartPr>
              <p14:xfrm>
                <a:off x="9762580" y="1785231"/>
                <a:ext cx="37800" cy="378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3AB16FD-9BBA-EC48-B7E5-BCB90618D9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55020" y="17776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E0B60ED4-2C15-8F41-9FF3-797C837F9F05}"/>
                  </a:ext>
                </a:extLst>
              </p14:cNvPr>
              <p14:cNvContentPartPr/>
              <p14:nvPr/>
            </p14:nvContentPartPr>
            <p14:xfrm>
              <a:off x="9644500" y="1928511"/>
              <a:ext cx="161640" cy="1490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E0B60ED4-2C15-8F41-9FF3-797C837F9F0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36940" y="1920951"/>
                <a:ext cx="17676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F4F10BD3-C598-D543-95EE-FE591865AB0C}"/>
              </a:ext>
            </a:extLst>
          </p:cNvPr>
          <p:cNvGrpSpPr/>
          <p:nvPr/>
        </p:nvGrpSpPr>
        <p:grpSpPr>
          <a:xfrm>
            <a:off x="10023940" y="1667151"/>
            <a:ext cx="360720" cy="429840"/>
            <a:chOff x="10023940" y="1667151"/>
            <a:chExt cx="3607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AA822C8-68B9-1743-9121-B5694E44C884}"/>
                    </a:ext>
                  </a:extLst>
                </p14:cNvPr>
                <p14:cNvContentPartPr/>
                <p14:nvPr/>
              </p14:nvContentPartPr>
              <p14:xfrm>
                <a:off x="10186660" y="1710711"/>
                <a:ext cx="130320" cy="1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AA822C8-68B9-1743-9121-B5694E44C8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79100" y="1703151"/>
                  <a:ext cx="145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21464F0-13CE-E448-BD12-659A792BE8CC}"/>
                    </a:ext>
                  </a:extLst>
                </p14:cNvPr>
                <p14:cNvContentPartPr/>
                <p14:nvPr/>
              </p14:nvContentPartPr>
              <p14:xfrm>
                <a:off x="10199260" y="1716831"/>
                <a:ext cx="18360" cy="100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21464F0-13CE-E448-BD12-659A792BE8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191700" y="1709271"/>
                  <a:ext cx="33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EE86182-1C59-D441-A373-9D50CFC25788}"/>
                    </a:ext>
                  </a:extLst>
                </p14:cNvPr>
                <p14:cNvContentPartPr/>
                <p14:nvPr/>
              </p14:nvContentPartPr>
              <p14:xfrm>
                <a:off x="10192060" y="1667151"/>
                <a:ext cx="155880" cy="180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EE86182-1C59-D441-A373-9D50CFC257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84500" y="165959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1E17AD8-192D-E347-A810-147AC386C7D9}"/>
                    </a:ext>
                  </a:extLst>
                </p14:cNvPr>
                <p14:cNvContentPartPr/>
                <p14:nvPr/>
              </p14:nvContentPartPr>
              <p14:xfrm>
                <a:off x="10023940" y="1872351"/>
                <a:ext cx="360720" cy="50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1E17AD8-192D-E347-A810-147AC386C7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16740" y="1864791"/>
                  <a:ext cx="375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2B18AD1-3EA7-454E-AB35-2AC6875DAAAE}"/>
                    </a:ext>
                  </a:extLst>
                </p14:cNvPr>
                <p14:cNvContentPartPr/>
                <p14:nvPr/>
              </p14:nvContentPartPr>
              <p14:xfrm>
                <a:off x="10142380" y="1990791"/>
                <a:ext cx="5004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2B18AD1-3EA7-454E-AB35-2AC6875DAA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34820" y="19832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9610076-62FA-FF42-A4F5-B6CE2EB5D48E}"/>
                    </a:ext>
                  </a:extLst>
                </p14:cNvPr>
                <p14:cNvContentPartPr/>
                <p14:nvPr/>
              </p14:nvContentPartPr>
              <p14:xfrm>
                <a:off x="10297900" y="2059191"/>
                <a:ext cx="12960" cy="37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9610076-62FA-FF42-A4F5-B6CE2EB5D4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90340" y="205163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57C9493-3606-AF4E-B2B1-ADE4E2DF7569}"/>
              </a:ext>
            </a:extLst>
          </p:cNvPr>
          <p:cNvGrpSpPr/>
          <p:nvPr/>
        </p:nvGrpSpPr>
        <p:grpSpPr>
          <a:xfrm>
            <a:off x="10559620" y="1536111"/>
            <a:ext cx="1089720" cy="822240"/>
            <a:chOff x="10559620" y="1536111"/>
            <a:chExt cx="108972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FD7DEC9-0071-234E-9423-C6ED110599CA}"/>
                    </a:ext>
                  </a:extLst>
                </p14:cNvPr>
                <p14:cNvContentPartPr/>
                <p14:nvPr/>
              </p14:nvContentPartPr>
              <p14:xfrm>
                <a:off x="10652860" y="1592271"/>
                <a:ext cx="62640" cy="752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FD7DEC9-0071-234E-9423-C6ED110599C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45300" y="158471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392E9C3-A2BC-FA44-9369-B882DE67CE93}"/>
                    </a:ext>
                  </a:extLst>
                </p14:cNvPr>
                <p14:cNvContentPartPr/>
                <p14:nvPr/>
              </p14:nvContentPartPr>
              <p14:xfrm>
                <a:off x="10559620" y="1803951"/>
                <a:ext cx="100080" cy="180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392E9C3-A2BC-FA44-9369-B882DE67CE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52060" y="179639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32642D1-8CF4-CA49-8A0D-61F186B14F2E}"/>
                    </a:ext>
                  </a:extLst>
                </p14:cNvPr>
                <p14:cNvContentPartPr/>
                <p14:nvPr/>
              </p14:nvContentPartPr>
              <p14:xfrm>
                <a:off x="10976500" y="1536111"/>
                <a:ext cx="68760" cy="3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32642D1-8CF4-CA49-8A0D-61F186B14F2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940" y="152891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0DCB876-585B-C04D-942A-6B8C8781F799}"/>
                    </a:ext>
                  </a:extLst>
                </p14:cNvPr>
                <p14:cNvContentPartPr/>
                <p14:nvPr/>
              </p14:nvContentPartPr>
              <p14:xfrm>
                <a:off x="10802260" y="1660671"/>
                <a:ext cx="286560" cy="286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0DCB876-585B-C04D-942A-6B8C8781F7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94700" y="1653111"/>
                  <a:ext cx="301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F1791EC-9729-D94B-B738-F1AD028E325B}"/>
                    </a:ext>
                  </a:extLst>
                </p14:cNvPr>
                <p14:cNvContentPartPr/>
                <p14:nvPr/>
              </p14:nvContentPartPr>
              <p14:xfrm>
                <a:off x="10870660" y="1940751"/>
                <a:ext cx="43920" cy="129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F1791EC-9729-D94B-B738-F1AD028E32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63100" y="193355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1A8D424-0177-5A4D-8ED2-3114FF498D88}"/>
                    </a:ext>
                  </a:extLst>
                </p14:cNvPr>
                <p14:cNvContentPartPr/>
                <p14:nvPr/>
              </p14:nvContentPartPr>
              <p14:xfrm>
                <a:off x="10877140" y="1915911"/>
                <a:ext cx="81360" cy="442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1A8D424-0177-5A4D-8ED2-3114FF498D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69580" y="1908351"/>
                  <a:ext cx="964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0CB60A4-CED0-3D4F-A3D1-B9A4A2DDA0D8}"/>
                    </a:ext>
                  </a:extLst>
                </p14:cNvPr>
                <p14:cNvContentPartPr/>
                <p14:nvPr/>
              </p14:nvContentPartPr>
              <p14:xfrm>
                <a:off x="11213020" y="1617111"/>
                <a:ext cx="261720" cy="442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0CB60A4-CED0-3D4F-A3D1-B9A4A2DDA0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05460" y="1609551"/>
                  <a:ext cx="276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CC124FA-E199-FD4F-86BA-7615AA107879}"/>
                    </a:ext>
                  </a:extLst>
                </p14:cNvPr>
                <p14:cNvContentPartPr/>
                <p14:nvPr/>
              </p14:nvContentPartPr>
              <p14:xfrm>
                <a:off x="11586700" y="2090511"/>
                <a:ext cx="62640" cy="752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CC124FA-E199-FD4F-86BA-7615AA1078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579140" y="208295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47312256-7C24-9C4E-B935-214A1075A52B}"/>
              </a:ext>
            </a:extLst>
          </p:cNvPr>
          <p:cNvGrpSpPr/>
          <p:nvPr/>
        </p:nvGrpSpPr>
        <p:grpSpPr>
          <a:xfrm>
            <a:off x="1252540" y="3080151"/>
            <a:ext cx="261720" cy="380160"/>
            <a:chOff x="1252540" y="3080151"/>
            <a:chExt cx="2617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F523EF7-BA88-BE40-ADCE-D8940FBF98F5}"/>
                    </a:ext>
                  </a:extLst>
                </p14:cNvPr>
                <p14:cNvContentPartPr/>
                <p14:nvPr/>
              </p14:nvContentPartPr>
              <p14:xfrm>
                <a:off x="1395460" y="3136311"/>
                <a:ext cx="1908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F523EF7-BA88-BE40-ADCE-D8940FBF98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7900" y="312875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134216F-2F62-554F-9222-B0176967F031}"/>
                    </a:ext>
                  </a:extLst>
                </p14:cNvPr>
                <p14:cNvContentPartPr/>
                <p14:nvPr/>
              </p14:nvContentPartPr>
              <p14:xfrm>
                <a:off x="1252540" y="3080151"/>
                <a:ext cx="261720" cy="380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134216F-2F62-554F-9222-B0176967F0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44980" y="3072591"/>
                  <a:ext cx="2768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01AA5CF4-A77E-BC4C-B401-0DA95AD6F1E8}"/>
                  </a:ext>
                </a:extLst>
              </p14:cNvPr>
              <p14:cNvContentPartPr/>
              <p14:nvPr/>
            </p14:nvContentPartPr>
            <p14:xfrm>
              <a:off x="1775260" y="3036591"/>
              <a:ext cx="492120" cy="3366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01AA5CF4-A77E-BC4C-B401-0DA95AD6F1E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767700" y="3029031"/>
                <a:ext cx="507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2B354FC-6474-744E-9A78-9072453AAFA4}"/>
                  </a:ext>
                </a:extLst>
              </p14:cNvPr>
              <p14:cNvContentPartPr/>
              <p14:nvPr/>
            </p14:nvContentPartPr>
            <p14:xfrm>
              <a:off x="2503540" y="3049191"/>
              <a:ext cx="254880" cy="3924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2B354FC-6474-744E-9A78-9072453AAFA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496340" y="3041631"/>
                <a:ext cx="27000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5592C8B-28FC-784F-A2FB-2ACEC9F827A5}"/>
              </a:ext>
            </a:extLst>
          </p:cNvPr>
          <p:cNvGrpSpPr/>
          <p:nvPr/>
        </p:nvGrpSpPr>
        <p:grpSpPr>
          <a:xfrm>
            <a:off x="3157300" y="3037311"/>
            <a:ext cx="299160" cy="385560"/>
            <a:chOff x="3157300" y="3037311"/>
            <a:chExt cx="29916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4A07B88-A715-2248-8115-8B8E0FC079AE}"/>
                    </a:ext>
                  </a:extLst>
                </p14:cNvPr>
                <p14:cNvContentPartPr/>
                <p14:nvPr/>
              </p14:nvContentPartPr>
              <p14:xfrm>
                <a:off x="3313180" y="3111471"/>
                <a:ext cx="118800" cy="100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4A07B88-A715-2248-8115-8B8E0FC079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05620" y="310391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096FD60-B6E7-4246-A0A1-44FE98DCC2A6}"/>
                    </a:ext>
                  </a:extLst>
                </p14:cNvPr>
                <p14:cNvContentPartPr/>
                <p14:nvPr/>
              </p14:nvContentPartPr>
              <p14:xfrm>
                <a:off x="3325420" y="3037311"/>
                <a:ext cx="106200" cy="180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096FD60-B6E7-4246-A0A1-44FE98DCC2A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17860" y="3029751"/>
                  <a:ext cx="121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D32586E-C9AD-BB4E-AB7B-A5746B5046E7}"/>
                    </a:ext>
                  </a:extLst>
                </p14:cNvPr>
                <p14:cNvContentPartPr/>
                <p14:nvPr/>
              </p14:nvContentPartPr>
              <p14:xfrm>
                <a:off x="3157300" y="3223431"/>
                <a:ext cx="299160" cy="199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D32586E-C9AD-BB4E-AB7B-A5746B5046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49740" y="3215871"/>
                  <a:ext cx="314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FC36B4-1C2E-514E-A3BD-FEA2407CC8A4}"/>
              </a:ext>
            </a:extLst>
          </p:cNvPr>
          <p:cNvGrpSpPr/>
          <p:nvPr/>
        </p:nvGrpSpPr>
        <p:grpSpPr>
          <a:xfrm>
            <a:off x="3985300" y="3017871"/>
            <a:ext cx="305640" cy="299160"/>
            <a:chOff x="3985300" y="3017871"/>
            <a:chExt cx="3056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D8881A9-1E7A-DD41-97FB-25A13FC17DA7}"/>
                    </a:ext>
                  </a:extLst>
                </p14:cNvPr>
                <p14:cNvContentPartPr/>
                <p14:nvPr/>
              </p14:nvContentPartPr>
              <p14:xfrm>
                <a:off x="4103740" y="3017871"/>
                <a:ext cx="187200" cy="255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D8881A9-1E7A-DD41-97FB-25A13FC17DA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96180" y="3010311"/>
                  <a:ext cx="202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4F5FFA0-B230-C94C-8D53-0F7153C242FD}"/>
                    </a:ext>
                  </a:extLst>
                </p14:cNvPr>
                <p14:cNvContentPartPr/>
                <p14:nvPr/>
              </p14:nvContentPartPr>
              <p14:xfrm>
                <a:off x="4166020" y="3067911"/>
                <a:ext cx="75240" cy="50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4F5FFA0-B230-C94C-8D53-0F7153C242F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58460" y="306035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B2F5450-8E41-C243-9ABC-A214E3ED7E1E}"/>
                    </a:ext>
                  </a:extLst>
                </p14:cNvPr>
                <p14:cNvContentPartPr/>
                <p14:nvPr/>
              </p14:nvContentPartPr>
              <p14:xfrm>
                <a:off x="3985300" y="3273111"/>
                <a:ext cx="112320" cy="43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B2F5450-8E41-C243-9ABC-A214E3ED7E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7740" y="326555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A8E32DA-F281-0B46-B7CC-52896C351A7E}"/>
              </a:ext>
            </a:extLst>
          </p:cNvPr>
          <p:cNvGrpSpPr/>
          <p:nvPr/>
        </p:nvGrpSpPr>
        <p:grpSpPr>
          <a:xfrm>
            <a:off x="4695220" y="2986911"/>
            <a:ext cx="385560" cy="339480"/>
            <a:chOff x="4695220" y="2986911"/>
            <a:chExt cx="38556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092683A-069D-FD46-8113-26E2DEB60A14}"/>
                    </a:ext>
                  </a:extLst>
                </p14:cNvPr>
                <p14:cNvContentPartPr/>
                <p14:nvPr/>
              </p14:nvContentPartPr>
              <p14:xfrm>
                <a:off x="4695220" y="3067911"/>
                <a:ext cx="86760" cy="258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092683A-069D-FD46-8113-26E2DEB60A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87660" y="3060351"/>
                  <a:ext cx="101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79ACFDB-C80C-A14E-B848-F5B516DC7B9A}"/>
                    </a:ext>
                  </a:extLst>
                </p14:cNvPr>
                <p14:cNvContentPartPr/>
                <p14:nvPr/>
              </p14:nvContentPartPr>
              <p14:xfrm>
                <a:off x="4838140" y="2986911"/>
                <a:ext cx="242640" cy="324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79ACFDB-C80C-A14E-B848-F5B516DC7B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30580" y="2979351"/>
                  <a:ext cx="2574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29F582C-538A-4E47-86BA-AFA4B8AA7C73}"/>
              </a:ext>
            </a:extLst>
          </p:cNvPr>
          <p:cNvGrpSpPr/>
          <p:nvPr/>
        </p:nvGrpSpPr>
        <p:grpSpPr>
          <a:xfrm>
            <a:off x="5480020" y="2849751"/>
            <a:ext cx="198720" cy="511200"/>
            <a:chOff x="5480020" y="2849751"/>
            <a:chExt cx="19872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C689FFA-A001-F245-8F75-61AF212608B7}"/>
                    </a:ext>
                  </a:extLst>
                </p14:cNvPr>
                <p14:cNvContentPartPr/>
                <p14:nvPr/>
              </p14:nvContentPartPr>
              <p14:xfrm>
                <a:off x="5523220" y="2849751"/>
                <a:ext cx="3780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C689FFA-A001-F245-8F75-61AF212608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15660" y="284219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CD7E1DD-3747-9F4D-A2EC-8D1F370C83FC}"/>
                    </a:ext>
                  </a:extLst>
                </p14:cNvPr>
                <p14:cNvContentPartPr/>
                <p14:nvPr/>
              </p14:nvContentPartPr>
              <p14:xfrm>
                <a:off x="5480020" y="2943351"/>
                <a:ext cx="198720" cy="417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CD7E1DD-3747-9F4D-A2EC-8D1F370C83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72820" y="2935791"/>
                  <a:ext cx="21384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A0B7A43-6CF2-C44F-8E7A-1B32E1D42D84}"/>
              </a:ext>
            </a:extLst>
          </p:cNvPr>
          <p:cNvGrpSpPr/>
          <p:nvPr/>
        </p:nvGrpSpPr>
        <p:grpSpPr>
          <a:xfrm>
            <a:off x="6045940" y="2775231"/>
            <a:ext cx="1398600" cy="615960"/>
            <a:chOff x="6045940" y="2775231"/>
            <a:chExt cx="139860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D772762-09D5-9841-8D99-9D1647295C70}"/>
                    </a:ext>
                  </a:extLst>
                </p14:cNvPr>
                <p14:cNvContentPartPr/>
                <p14:nvPr/>
              </p14:nvContentPartPr>
              <p14:xfrm>
                <a:off x="6058540" y="3005631"/>
                <a:ext cx="12960" cy="64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D772762-09D5-9841-8D99-9D1647295C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50980" y="29980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2384217-776E-3F48-A16B-527B13BB591F}"/>
                    </a:ext>
                  </a:extLst>
                </p14:cNvPr>
                <p14:cNvContentPartPr/>
                <p14:nvPr/>
              </p14:nvContentPartPr>
              <p14:xfrm>
                <a:off x="6045940" y="2993031"/>
                <a:ext cx="442440" cy="293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2384217-776E-3F48-A16B-527B13BB59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38380" y="2985471"/>
                  <a:ext cx="457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51334C9-9BA5-1D42-A185-D6A05F319124}"/>
                    </a:ext>
                  </a:extLst>
                </p14:cNvPr>
                <p14:cNvContentPartPr/>
                <p14:nvPr/>
              </p14:nvContentPartPr>
              <p14:xfrm>
                <a:off x="6755860" y="2775231"/>
                <a:ext cx="411120" cy="510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51334C9-9BA5-1D42-A185-D6A05F3191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48300" y="2767671"/>
                  <a:ext cx="4262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8D3BB51-864D-D147-B68B-565554E1356F}"/>
                    </a:ext>
                  </a:extLst>
                </p14:cNvPr>
                <p14:cNvContentPartPr/>
                <p14:nvPr/>
              </p14:nvContentPartPr>
              <p14:xfrm>
                <a:off x="6537700" y="3098871"/>
                <a:ext cx="906840" cy="292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8D3BB51-864D-D147-B68B-565554E135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30140" y="3091311"/>
                  <a:ext cx="921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68F0715-C34A-BD4F-8B48-7BA149111805}"/>
                    </a:ext>
                  </a:extLst>
                </p14:cNvPr>
                <p14:cNvContentPartPr/>
                <p14:nvPr/>
              </p14:nvContentPartPr>
              <p14:xfrm>
                <a:off x="6873940" y="2918151"/>
                <a:ext cx="62640" cy="162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68F0715-C34A-BD4F-8B48-7BA1491118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66380" y="2910951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DA6F01A-6834-8A46-BFED-42C375D679D7}"/>
                    </a:ext>
                  </a:extLst>
                </p14:cNvPr>
                <p14:cNvContentPartPr/>
                <p14:nvPr/>
              </p14:nvContentPartPr>
              <p14:xfrm>
                <a:off x="7011100" y="3161151"/>
                <a:ext cx="6480" cy="565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DA6F01A-6834-8A46-BFED-42C375D679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03540" y="3153591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4B6CD98-4885-FC4C-8459-A28BE99B667C}"/>
              </a:ext>
            </a:extLst>
          </p:cNvPr>
          <p:cNvGrpSpPr/>
          <p:nvPr/>
        </p:nvGrpSpPr>
        <p:grpSpPr>
          <a:xfrm>
            <a:off x="7683220" y="3266991"/>
            <a:ext cx="25200" cy="193320"/>
            <a:chOff x="7683220" y="3266991"/>
            <a:chExt cx="25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EF804C2-6074-3D48-9A19-AA12311DFDB4}"/>
                    </a:ext>
                  </a:extLst>
                </p14:cNvPr>
                <p14:cNvContentPartPr/>
                <p14:nvPr/>
              </p14:nvContentPartPr>
              <p14:xfrm>
                <a:off x="7683220" y="3266991"/>
                <a:ext cx="25200" cy="50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EF804C2-6074-3D48-9A19-AA12311DFD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75660" y="325943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FEBA774-C1DD-9646-85AF-A6513D26B34E}"/>
                    </a:ext>
                  </a:extLst>
                </p14:cNvPr>
                <p14:cNvContentPartPr/>
                <p14:nvPr/>
              </p14:nvContentPartPr>
              <p14:xfrm>
                <a:off x="7689700" y="3416391"/>
                <a:ext cx="6480" cy="43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FEBA774-C1DD-9646-85AF-A6513D26B34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82140" y="340883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BBDB6B9-9DBD-3E4A-9135-199B6BE39029}"/>
              </a:ext>
            </a:extLst>
          </p:cNvPr>
          <p:cNvGrpSpPr/>
          <p:nvPr/>
        </p:nvGrpSpPr>
        <p:grpSpPr>
          <a:xfrm>
            <a:off x="3848500" y="4406391"/>
            <a:ext cx="62640" cy="186840"/>
            <a:chOff x="3848500" y="4406391"/>
            <a:chExt cx="6264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A4C384D-12D7-2949-83A3-D2DB62BD73E4}"/>
                    </a:ext>
                  </a:extLst>
                </p14:cNvPr>
                <p14:cNvContentPartPr/>
                <p14:nvPr/>
              </p14:nvContentPartPr>
              <p14:xfrm>
                <a:off x="3848500" y="4406391"/>
                <a:ext cx="62640" cy="31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A4C384D-12D7-2949-83A3-D2DB62BD73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40940" y="439883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D5505FA-D23C-3943-BD03-0C28DAC3960B}"/>
                    </a:ext>
                  </a:extLst>
                </p14:cNvPr>
                <p14:cNvContentPartPr/>
                <p14:nvPr/>
              </p14:nvContentPartPr>
              <p14:xfrm>
                <a:off x="3892060" y="4561911"/>
                <a:ext cx="6480" cy="31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D5505FA-D23C-3943-BD03-0C28DAC396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84500" y="455435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B35C14B1-A1B3-1045-B7FC-540EAE59AF4E}"/>
              </a:ext>
            </a:extLst>
          </p:cNvPr>
          <p:cNvGrpSpPr/>
          <p:nvPr/>
        </p:nvGrpSpPr>
        <p:grpSpPr>
          <a:xfrm>
            <a:off x="4327660" y="3976551"/>
            <a:ext cx="417600" cy="479880"/>
            <a:chOff x="4327660" y="3976551"/>
            <a:chExt cx="4176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2927478-C3B6-4E4D-80C4-A8939997DBD1}"/>
                    </a:ext>
                  </a:extLst>
                </p14:cNvPr>
                <p14:cNvContentPartPr/>
                <p14:nvPr/>
              </p14:nvContentPartPr>
              <p14:xfrm>
                <a:off x="4327660" y="3976551"/>
                <a:ext cx="417600" cy="4798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2927478-C3B6-4E4D-80C4-A8939997DB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20100" y="3968991"/>
                  <a:ext cx="4323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CD84615-6680-A64A-8A9B-84E2BC48AFBA}"/>
                    </a:ext>
                  </a:extLst>
                </p14:cNvPr>
                <p14:cNvContentPartPr/>
                <p14:nvPr/>
              </p14:nvContentPartPr>
              <p14:xfrm>
                <a:off x="4334140" y="4219551"/>
                <a:ext cx="324000" cy="236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CD84615-6680-A64A-8A9B-84E2BC48AF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326580" y="4211991"/>
                  <a:ext cx="339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A5688F3-2C02-8244-9838-6B0FA64096AA}"/>
                    </a:ext>
                  </a:extLst>
                </p14:cNvPr>
                <p14:cNvContentPartPr/>
                <p14:nvPr/>
              </p14:nvContentPartPr>
              <p14:xfrm>
                <a:off x="4558060" y="4269951"/>
                <a:ext cx="68760" cy="149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A5688F3-2C02-8244-9838-6B0FA64096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50500" y="4262391"/>
                  <a:ext cx="838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67106B9-48E8-EF48-B09A-7D1675ACA326}"/>
              </a:ext>
            </a:extLst>
          </p:cNvPr>
          <p:cNvGrpSpPr/>
          <p:nvPr/>
        </p:nvGrpSpPr>
        <p:grpSpPr>
          <a:xfrm>
            <a:off x="5043700" y="3995271"/>
            <a:ext cx="212040" cy="430200"/>
            <a:chOff x="5043700" y="3995271"/>
            <a:chExt cx="21204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5BF918C-36D5-FB41-99C6-CC3566B8D069}"/>
                    </a:ext>
                  </a:extLst>
                </p14:cNvPr>
                <p14:cNvContentPartPr/>
                <p14:nvPr/>
              </p14:nvContentPartPr>
              <p14:xfrm>
                <a:off x="5043700" y="3995271"/>
                <a:ext cx="212040" cy="149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5BF918C-36D5-FB41-99C6-CC3566B8D0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36140" y="3987711"/>
                  <a:ext cx="22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7D6461A-30CF-8E42-A71C-8E060BFFBA97}"/>
                    </a:ext>
                  </a:extLst>
                </p14:cNvPr>
                <p14:cNvContentPartPr/>
                <p14:nvPr/>
              </p14:nvContentPartPr>
              <p14:xfrm>
                <a:off x="5130820" y="4263111"/>
                <a:ext cx="31320" cy="162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7D6461A-30CF-8E42-A71C-8E060BFFBA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3260" y="425555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8F8232B-7004-0C42-BBC1-4D026284FB62}"/>
              </a:ext>
            </a:extLst>
          </p:cNvPr>
          <p:cNvGrpSpPr/>
          <p:nvPr/>
        </p:nvGrpSpPr>
        <p:grpSpPr>
          <a:xfrm>
            <a:off x="5548060" y="3926871"/>
            <a:ext cx="529200" cy="461160"/>
            <a:chOff x="5548060" y="3926871"/>
            <a:chExt cx="5292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ED4A57A-640C-254E-A623-C66E4BBB9E68}"/>
                    </a:ext>
                  </a:extLst>
                </p14:cNvPr>
                <p14:cNvContentPartPr/>
                <p14:nvPr/>
              </p14:nvContentPartPr>
              <p14:xfrm>
                <a:off x="5548060" y="4020111"/>
                <a:ext cx="137160" cy="342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ED4A57A-640C-254E-A623-C66E4BBB9E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40500" y="4012551"/>
                  <a:ext cx="152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A0E8CD8-9C43-1640-A6CD-EA2C141A4C99}"/>
                    </a:ext>
                  </a:extLst>
                </p14:cNvPr>
                <p14:cNvContentPartPr/>
                <p14:nvPr/>
              </p14:nvContentPartPr>
              <p14:xfrm>
                <a:off x="5834260" y="3926871"/>
                <a:ext cx="243000" cy="4611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A0E8CD8-9C43-1640-A6CD-EA2C141A4C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26700" y="3919311"/>
                  <a:ext cx="2581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B2D28F5-F780-924C-9861-5A1B8592C4BF}"/>
              </a:ext>
            </a:extLst>
          </p:cNvPr>
          <p:cNvGrpSpPr/>
          <p:nvPr/>
        </p:nvGrpSpPr>
        <p:grpSpPr>
          <a:xfrm>
            <a:off x="6432580" y="3877191"/>
            <a:ext cx="236160" cy="510840"/>
            <a:chOff x="6432580" y="3877191"/>
            <a:chExt cx="2361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251144D-2F1A-B241-9E98-01D4E3CAC931}"/>
                    </a:ext>
                  </a:extLst>
                </p14:cNvPr>
                <p14:cNvContentPartPr/>
                <p14:nvPr/>
              </p14:nvContentPartPr>
              <p14:xfrm>
                <a:off x="6531580" y="3877191"/>
                <a:ext cx="56520" cy="81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251144D-2F1A-B241-9E98-01D4E3CAC9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24020" y="386963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01A1117-1D86-464D-BA07-91F88B0D1FCC}"/>
                    </a:ext>
                  </a:extLst>
                </p14:cNvPr>
                <p14:cNvContentPartPr/>
                <p14:nvPr/>
              </p14:nvContentPartPr>
              <p14:xfrm>
                <a:off x="6432580" y="3926871"/>
                <a:ext cx="236160" cy="461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01A1117-1D86-464D-BA07-91F88B0D1F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25020" y="3919311"/>
                  <a:ext cx="25128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EDFE959-824E-124C-9A8B-A1238088F8CE}"/>
              </a:ext>
            </a:extLst>
          </p:cNvPr>
          <p:cNvGrpSpPr/>
          <p:nvPr/>
        </p:nvGrpSpPr>
        <p:grpSpPr>
          <a:xfrm>
            <a:off x="6970780" y="3877191"/>
            <a:ext cx="706680" cy="909000"/>
            <a:chOff x="6970780" y="3877191"/>
            <a:chExt cx="706680" cy="90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3DA1B6A-78BD-714F-A3C3-4BD2A04FF953}"/>
                    </a:ext>
                  </a:extLst>
                </p14:cNvPr>
                <p14:cNvContentPartPr/>
                <p14:nvPr/>
              </p14:nvContentPartPr>
              <p14:xfrm>
                <a:off x="7110460" y="3877191"/>
                <a:ext cx="131040" cy="187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3DA1B6A-78BD-714F-A3C3-4BD2A04FF95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02900" y="386963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3F0BA94-A6C2-F941-AFA2-6D0C5453C5D3}"/>
                    </a:ext>
                  </a:extLst>
                </p14:cNvPr>
                <p14:cNvContentPartPr/>
                <p14:nvPr/>
              </p14:nvContentPartPr>
              <p14:xfrm>
                <a:off x="6970780" y="4076271"/>
                <a:ext cx="706680" cy="255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3F0BA94-A6C2-F941-AFA2-6D0C5453C5D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63220" y="4068711"/>
                  <a:ext cx="721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9069995-C318-2449-97D4-5462DFF6BC22}"/>
                    </a:ext>
                  </a:extLst>
                </p14:cNvPr>
                <p14:cNvContentPartPr/>
                <p14:nvPr/>
              </p14:nvContentPartPr>
              <p14:xfrm>
                <a:off x="7465420" y="4188231"/>
                <a:ext cx="31680" cy="5979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9069995-C318-2449-97D4-5462DFF6BC2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457860" y="4180671"/>
                  <a:ext cx="4680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433BC6A-CC63-BE4F-9762-B5677860F045}"/>
              </a:ext>
            </a:extLst>
          </p:cNvPr>
          <p:cNvGrpSpPr/>
          <p:nvPr/>
        </p:nvGrpSpPr>
        <p:grpSpPr>
          <a:xfrm>
            <a:off x="7942060" y="3746871"/>
            <a:ext cx="1590840" cy="647280"/>
            <a:chOff x="7942060" y="3746871"/>
            <a:chExt cx="159084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7FA5981-D252-CC47-93FC-3914C88AE74C}"/>
                    </a:ext>
                  </a:extLst>
                </p14:cNvPr>
                <p14:cNvContentPartPr/>
                <p14:nvPr/>
              </p14:nvContentPartPr>
              <p14:xfrm>
                <a:off x="7988500" y="4013991"/>
                <a:ext cx="199440" cy="324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7FA5981-D252-CC47-93FC-3914C88AE74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80940" y="4006431"/>
                  <a:ext cx="214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96A6E23-4102-4345-88C3-C111EE106993}"/>
                    </a:ext>
                  </a:extLst>
                </p14:cNvPr>
                <p14:cNvContentPartPr/>
                <p14:nvPr/>
              </p14:nvContentPartPr>
              <p14:xfrm>
                <a:off x="7942060" y="4132431"/>
                <a:ext cx="644400" cy="174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96A6E23-4102-4345-88C3-C111EE1069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34500" y="4124871"/>
                  <a:ext cx="659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D38594F-9ED8-B946-B5AD-846E49AA8C48}"/>
                    </a:ext>
                  </a:extLst>
                </p14:cNvPr>
                <p14:cNvContentPartPr/>
                <p14:nvPr/>
              </p14:nvContentPartPr>
              <p14:xfrm>
                <a:off x="9015580" y="3746871"/>
                <a:ext cx="398880" cy="522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D38594F-9ED8-B946-B5AD-846E49AA8C4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8020" y="3739311"/>
                  <a:ext cx="4140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3BC95E1-D098-B347-92CE-0DA28DAF781B}"/>
                    </a:ext>
                  </a:extLst>
                </p14:cNvPr>
                <p14:cNvContentPartPr/>
                <p14:nvPr/>
              </p14:nvContentPartPr>
              <p14:xfrm>
                <a:off x="8779780" y="4113711"/>
                <a:ext cx="753120" cy="280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3BC95E1-D098-B347-92CE-0DA28DAF78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72220" y="4106151"/>
                  <a:ext cx="76788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C3714C6E-0C32-4D41-9CAB-DA4222F00B48}"/>
                  </a:ext>
                </a:extLst>
              </p14:cNvPr>
              <p14:cNvContentPartPr/>
              <p14:nvPr/>
            </p14:nvContentPartPr>
            <p14:xfrm>
              <a:off x="9806140" y="4530591"/>
              <a:ext cx="87480" cy="565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C3714C6E-0C32-4D41-9CAB-DA4222F00B4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798580" y="4523031"/>
                <a:ext cx="1026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66164C7-37A2-2D4F-B020-01205307EB3D}"/>
              </a:ext>
            </a:extLst>
          </p:cNvPr>
          <p:cNvGrpSpPr/>
          <p:nvPr/>
        </p:nvGrpSpPr>
        <p:grpSpPr>
          <a:xfrm>
            <a:off x="959860" y="3926871"/>
            <a:ext cx="2496600" cy="884520"/>
            <a:chOff x="959860" y="3926871"/>
            <a:chExt cx="249660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AAFAF38-20A1-4A4C-A017-BD45164CBD52}"/>
                    </a:ext>
                  </a:extLst>
                </p14:cNvPr>
                <p14:cNvContentPartPr/>
                <p14:nvPr/>
              </p14:nvContentPartPr>
              <p14:xfrm>
                <a:off x="1115380" y="3926871"/>
                <a:ext cx="6480" cy="31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AAFAF38-20A1-4A4C-A017-BD45164CBD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7820" y="39193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FB6AF2A-5F9A-9648-8688-6FDFC626DAD0}"/>
                    </a:ext>
                  </a:extLst>
                </p14:cNvPr>
                <p14:cNvContentPartPr/>
                <p14:nvPr/>
              </p14:nvContentPartPr>
              <p14:xfrm>
                <a:off x="1096660" y="3932991"/>
                <a:ext cx="106200" cy="874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FB6AF2A-5F9A-9648-8688-6FDFC626DAD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9100" y="39254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8003409-C5EC-BD40-BD24-B041EF897C44}"/>
                    </a:ext>
                  </a:extLst>
                </p14:cNvPr>
                <p14:cNvContentPartPr/>
                <p14:nvPr/>
              </p14:nvContentPartPr>
              <p14:xfrm>
                <a:off x="1046980" y="4119831"/>
                <a:ext cx="218160" cy="112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8003409-C5EC-BD40-BD24-B041EF897C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9420" y="4112271"/>
                  <a:ext cx="233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C153650-85E3-D24D-80F1-BDD52A0150E8}"/>
                    </a:ext>
                  </a:extLst>
                </p14:cNvPr>
                <p14:cNvContentPartPr/>
                <p14:nvPr/>
              </p14:nvContentPartPr>
              <p14:xfrm>
                <a:off x="1009540" y="4326111"/>
                <a:ext cx="124920" cy="49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C153650-85E3-D24D-80F1-BDD52A0150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1980" y="4318551"/>
                  <a:ext cx="14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9A42E0E-BD8E-0F4C-9CDF-5D7439D00F9C}"/>
                    </a:ext>
                  </a:extLst>
                </p14:cNvPr>
                <p14:cNvContentPartPr/>
                <p14:nvPr/>
              </p14:nvContentPartPr>
              <p14:xfrm>
                <a:off x="972100" y="4406391"/>
                <a:ext cx="367560" cy="2059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9A42E0E-BD8E-0F4C-9CDF-5D7439D00F9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64540" y="4398831"/>
                  <a:ext cx="382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DB9248C-0DC7-8D4C-B595-1668524D7D11}"/>
                    </a:ext>
                  </a:extLst>
                </p14:cNvPr>
                <p14:cNvContentPartPr/>
                <p14:nvPr/>
              </p14:nvContentPartPr>
              <p14:xfrm>
                <a:off x="1607140" y="4051431"/>
                <a:ext cx="75240" cy="56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DB9248C-0DC7-8D4C-B595-1668524D7D1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99580" y="404387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5FFE602-F3D9-694F-B895-AFF272737D67}"/>
                    </a:ext>
                  </a:extLst>
                </p14:cNvPr>
                <p14:cNvContentPartPr/>
                <p14:nvPr/>
              </p14:nvContentPartPr>
              <p14:xfrm>
                <a:off x="1582300" y="4045311"/>
                <a:ext cx="361440" cy="5731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5FFE602-F3D9-694F-B895-AFF272737D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74740" y="4037751"/>
                  <a:ext cx="3765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F178678-C276-7644-8F6F-8EA3F4E2220B}"/>
                    </a:ext>
                  </a:extLst>
                </p14:cNvPr>
                <p14:cNvContentPartPr/>
                <p14:nvPr/>
              </p14:nvContentPartPr>
              <p14:xfrm>
                <a:off x="1931140" y="4456071"/>
                <a:ext cx="68760" cy="25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F178678-C276-7644-8F6F-8EA3F4E2220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23580" y="444851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DA4CCB4-B470-5F4D-9661-C0C21A5FC37B}"/>
                    </a:ext>
                  </a:extLst>
                </p14:cNvPr>
                <p14:cNvContentPartPr/>
                <p14:nvPr/>
              </p14:nvContentPartPr>
              <p14:xfrm>
                <a:off x="2267740" y="4070151"/>
                <a:ext cx="528840" cy="4104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DA4CCB4-B470-5F4D-9661-C0C21A5FC37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60180" y="4062591"/>
                  <a:ext cx="543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17BDEFF-52FB-4A4C-A1B6-060F330A8BEF}"/>
                    </a:ext>
                  </a:extLst>
                </p14:cNvPr>
                <p14:cNvContentPartPr/>
                <p14:nvPr/>
              </p14:nvContentPartPr>
              <p14:xfrm>
                <a:off x="2877220" y="4032711"/>
                <a:ext cx="579240" cy="436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17BDEFF-52FB-4A4C-A1B6-060F330A8BE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69660" y="4025151"/>
                  <a:ext cx="594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8107981-389C-A04D-8FDF-7BCC44CC94CB}"/>
                    </a:ext>
                  </a:extLst>
                </p14:cNvPr>
                <p14:cNvContentPartPr/>
                <p14:nvPr/>
              </p14:nvContentPartPr>
              <p14:xfrm>
                <a:off x="959860" y="4518351"/>
                <a:ext cx="2316240" cy="293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8107981-389C-A04D-8FDF-7BCC44CC94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2300" y="4510791"/>
                  <a:ext cx="23313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9BBAB352-C499-AA40-A257-AC3DDFAD9297}"/>
              </a:ext>
            </a:extLst>
          </p:cNvPr>
          <p:cNvGrpSpPr/>
          <p:nvPr/>
        </p:nvGrpSpPr>
        <p:grpSpPr>
          <a:xfrm>
            <a:off x="972100" y="5010111"/>
            <a:ext cx="2434680" cy="685440"/>
            <a:chOff x="972100" y="5010111"/>
            <a:chExt cx="243468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04C77B4-D2F2-C24C-A504-83C91FE38D18}"/>
                    </a:ext>
                  </a:extLst>
                </p14:cNvPr>
                <p14:cNvContentPartPr/>
                <p14:nvPr/>
              </p14:nvContentPartPr>
              <p14:xfrm>
                <a:off x="972100" y="5010111"/>
                <a:ext cx="453960" cy="3924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04C77B4-D2F2-C24C-A504-83C91FE38D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4540" y="5002551"/>
                  <a:ext cx="4690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14600B1-53F9-0846-9470-703EF5BDF586}"/>
                    </a:ext>
                  </a:extLst>
                </p14:cNvPr>
                <p14:cNvContentPartPr/>
                <p14:nvPr/>
              </p14:nvContentPartPr>
              <p14:xfrm>
                <a:off x="1103140" y="5408631"/>
                <a:ext cx="25200" cy="62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14600B1-53F9-0846-9470-703EF5BDF5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5580" y="540107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E7115D6-A0FF-D647-8693-15A5D16420CE}"/>
                    </a:ext>
                  </a:extLst>
                </p14:cNvPr>
                <p14:cNvContentPartPr/>
                <p14:nvPr/>
              </p14:nvContentPartPr>
              <p14:xfrm>
                <a:off x="1103140" y="5321511"/>
                <a:ext cx="398880" cy="3740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E7115D6-A0FF-D647-8693-15A5D16420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95580" y="5313951"/>
                  <a:ext cx="414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84DA45B-983B-1643-AD45-F34DB19321C4}"/>
                    </a:ext>
                  </a:extLst>
                </p14:cNvPr>
                <p14:cNvContentPartPr/>
                <p14:nvPr/>
              </p14:nvContentPartPr>
              <p14:xfrm>
                <a:off x="1744300" y="5259231"/>
                <a:ext cx="317880" cy="236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84DA45B-983B-1643-AD45-F34DB19321C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36740" y="5251671"/>
                  <a:ext cx="333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D593D0B-2E11-A547-9128-39890DB00014}"/>
                    </a:ext>
                  </a:extLst>
                </p14:cNvPr>
                <p14:cNvContentPartPr/>
                <p14:nvPr/>
              </p14:nvContentPartPr>
              <p14:xfrm>
                <a:off x="2335780" y="5072391"/>
                <a:ext cx="317880" cy="3988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D593D0B-2E11-A547-9128-39890DB0001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28220" y="5064831"/>
                  <a:ext cx="333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A7985D8-8836-6F42-AD7B-2AB9B52C547F}"/>
                    </a:ext>
                  </a:extLst>
                </p14:cNvPr>
                <p14:cNvContentPartPr/>
                <p14:nvPr/>
              </p14:nvContentPartPr>
              <p14:xfrm>
                <a:off x="2920780" y="5028831"/>
                <a:ext cx="486000" cy="4176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A7985D8-8836-6F42-AD7B-2AB9B52C547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13220" y="5021271"/>
                  <a:ext cx="5011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E5D11952-57CD-3F46-9B4E-F80006EED162}"/>
              </a:ext>
            </a:extLst>
          </p:cNvPr>
          <p:cNvGrpSpPr/>
          <p:nvPr/>
        </p:nvGrpSpPr>
        <p:grpSpPr>
          <a:xfrm>
            <a:off x="3736180" y="5308911"/>
            <a:ext cx="56520" cy="162000"/>
            <a:chOff x="3736180" y="5308911"/>
            <a:chExt cx="5652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95AAC80-FAF1-8F49-98C2-BDD6E856D3D7}"/>
                    </a:ext>
                  </a:extLst>
                </p14:cNvPr>
                <p14:cNvContentPartPr/>
                <p14:nvPr/>
              </p14:nvContentPartPr>
              <p14:xfrm>
                <a:off x="3736180" y="5308911"/>
                <a:ext cx="25200" cy="252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95AAC80-FAF1-8F49-98C2-BDD6E856D3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28980" y="530135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406A71F-370C-CC44-828F-4D5D1FB77310}"/>
                    </a:ext>
                  </a:extLst>
                </p14:cNvPr>
                <p14:cNvContentPartPr/>
                <p14:nvPr/>
              </p14:nvContentPartPr>
              <p14:xfrm>
                <a:off x="3767500" y="5445711"/>
                <a:ext cx="25200" cy="25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406A71F-370C-CC44-828F-4D5D1FB7731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59940" y="54385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BA1581E2-76EF-BB45-BD41-A2F67A6FBF8F}"/>
              </a:ext>
            </a:extLst>
          </p:cNvPr>
          <p:cNvGrpSpPr/>
          <p:nvPr/>
        </p:nvGrpSpPr>
        <p:grpSpPr>
          <a:xfrm>
            <a:off x="4459060" y="5140791"/>
            <a:ext cx="466560" cy="317880"/>
            <a:chOff x="4459060" y="5140791"/>
            <a:chExt cx="4665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48460F3-8C6E-0D47-B044-DDCB4C4B42DA}"/>
                    </a:ext>
                  </a:extLst>
                </p14:cNvPr>
                <p14:cNvContentPartPr/>
                <p14:nvPr/>
              </p14:nvContentPartPr>
              <p14:xfrm>
                <a:off x="4657780" y="5153391"/>
                <a:ext cx="168480" cy="155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48460F3-8C6E-0D47-B044-DDCB4C4B42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50220" y="514583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842E3FE-92F5-EA47-91E6-0FFF47CB6790}"/>
                    </a:ext>
                  </a:extLst>
                </p14:cNvPr>
                <p14:cNvContentPartPr/>
                <p14:nvPr/>
              </p14:nvContentPartPr>
              <p14:xfrm>
                <a:off x="4639060" y="5140791"/>
                <a:ext cx="112320" cy="168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842E3FE-92F5-EA47-91E6-0FFF47CB679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31500" y="513323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817A66F-923E-574D-ABA2-315E216395C6}"/>
                    </a:ext>
                  </a:extLst>
                </p14:cNvPr>
                <p14:cNvContentPartPr/>
                <p14:nvPr/>
              </p14:nvContentPartPr>
              <p14:xfrm>
                <a:off x="4459060" y="5339871"/>
                <a:ext cx="466560" cy="118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817A66F-923E-574D-ABA2-315E216395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51500" y="5332671"/>
                  <a:ext cx="481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76BCB1D9-2A39-DD48-B370-1F28CFFB756C}"/>
              </a:ext>
            </a:extLst>
          </p:cNvPr>
          <p:cNvGrpSpPr/>
          <p:nvPr/>
        </p:nvGrpSpPr>
        <p:grpSpPr>
          <a:xfrm>
            <a:off x="5193100" y="5022711"/>
            <a:ext cx="604440" cy="367560"/>
            <a:chOff x="5193100" y="5022711"/>
            <a:chExt cx="6044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78C61DE-DF42-9B4C-B801-607053E2F56C}"/>
                    </a:ext>
                  </a:extLst>
                </p14:cNvPr>
                <p14:cNvContentPartPr/>
                <p14:nvPr/>
              </p14:nvContentPartPr>
              <p14:xfrm>
                <a:off x="5193100" y="5203071"/>
                <a:ext cx="274320" cy="118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78C61DE-DF42-9B4C-B801-607053E2F56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85540" y="5195511"/>
                  <a:ext cx="289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5D69697-BE74-DC46-A208-8AEE5FC031B9}"/>
                    </a:ext>
                  </a:extLst>
                </p14:cNvPr>
                <p14:cNvContentPartPr/>
                <p14:nvPr/>
              </p14:nvContentPartPr>
              <p14:xfrm>
                <a:off x="5373820" y="5097231"/>
                <a:ext cx="50040" cy="2307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5D69697-BE74-DC46-A208-8AEE5FC031B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66260" y="5089671"/>
                  <a:ext cx="65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9175362-A5D4-3B46-9F0F-3AD2E7896521}"/>
                    </a:ext>
                  </a:extLst>
                </p14:cNvPr>
                <p14:cNvContentPartPr/>
                <p14:nvPr/>
              </p14:nvContentPartPr>
              <p14:xfrm>
                <a:off x="5647420" y="5022711"/>
                <a:ext cx="112320" cy="43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9175362-A5D4-3B46-9F0F-3AD2E789652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40220" y="501515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78D8A92-D5D8-2045-8D88-9B667F83E032}"/>
                    </a:ext>
                  </a:extLst>
                </p14:cNvPr>
                <p14:cNvContentPartPr/>
                <p14:nvPr/>
              </p14:nvContentPartPr>
              <p14:xfrm>
                <a:off x="5629060" y="5203071"/>
                <a:ext cx="168480" cy="1872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78D8A92-D5D8-2045-8D88-9B667F83E0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21500" y="519551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3FF6893C-4629-C249-B443-18629013CAB5}"/>
              </a:ext>
            </a:extLst>
          </p:cNvPr>
          <p:cNvGrpSpPr/>
          <p:nvPr/>
        </p:nvGrpSpPr>
        <p:grpSpPr>
          <a:xfrm>
            <a:off x="6070780" y="4730751"/>
            <a:ext cx="635760" cy="746640"/>
            <a:chOff x="6070780" y="4730751"/>
            <a:chExt cx="63576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3689D65-FD7B-5846-A234-43924D6A95C4}"/>
                    </a:ext>
                  </a:extLst>
                </p14:cNvPr>
                <p14:cNvContentPartPr/>
                <p14:nvPr/>
              </p14:nvContentPartPr>
              <p14:xfrm>
                <a:off x="6070780" y="4730751"/>
                <a:ext cx="522720" cy="4140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3689D65-FD7B-5846-A234-43924D6A95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63220" y="4723191"/>
                  <a:ext cx="537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1F22928-F963-0B49-9884-E4A9658EE72D}"/>
                    </a:ext>
                  </a:extLst>
                </p14:cNvPr>
                <p14:cNvContentPartPr/>
                <p14:nvPr/>
              </p14:nvContentPartPr>
              <p14:xfrm>
                <a:off x="6282460" y="5165631"/>
                <a:ext cx="43920" cy="565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1F22928-F963-0B49-9884-E4A9658EE7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74900" y="515807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DDFB5F0-DDB9-4549-B4A9-29CC08E92828}"/>
                    </a:ext>
                  </a:extLst>
                </p14:cNvPr>
                <p14:cNvContentPartPr/>
                <p14:nvPr/>
              </p14:nvContentPartPr>
              <p14:xfrm>
                <a:off x="6363460" y="5153391"/>
                <a:ext cx="6480" cy="3240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DDFB5F0-DDB9-4549-B4A9-29CC08E9282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55900" y="5145831"/>
                  <a:ext cx="21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96E90E2-D38B-344D-A879-2E70BF285D17}"/>
                    </a:ext>
                  </a:extLst>
                </p14:cNvPr>
                <p14:cNvContentPartPr/>
                <p14:nvPr/>
              </p14:nvContentPartPr>
              <p14:xfrm>
                <a:off x="6226660" y="5190471"/>
                <a:ext cx="479880" cy="149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96E90E2-D38B-344D-A879-2E70BF285D1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19100" y="5183271"/>
                  <a:ext cx="49464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59DB1349-B794-2747-BEA4-4D071DF2A72B}"/>
              </a:ext>
            </a:extLst>
          </p:cNvPr>
          <p:cNvGrpSpPr/>
          <p:nvPr/>
        </p:nvGrpSpPr>
        <p:grpSpPr>
          <a:xfrm>
            <a:off x="7105060" y="4723551"/>
            <a:ext cx="261000" cy="929880"/>
            <a:chOff x="7105060" y="4723551"/>
            <a:chExt cx="261000" cy="9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4A776607-F7EE-7642-BFF5-7D9E44D4D893}"/>
                    </a:ext>
                  </a:extLst>
                </p14:cNvPr>
                <p14:cNvContentPartPr/>
                <p14:nvPr/>
              </p14:nvContentPartPr>
              <p14:xfrm>
                <a:off x="7105060" y="4723551"/>
                <a:ext cx="261000" cy="9298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4A776607-F7EE-7642-BFF5-7D9E44D4D89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97500" y="4716351"/>
                  <a:ext cx="276120" cy="9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C497030-00C3-2244-9FB8-9CEE454CD45C}"/>
                    </a:ext>
                  </a:extLst>
                </p14:cNvPr>
                <p14:cNvContentPartPr/>
                <p14:nvPr/>
              </p14:nvContentPartPr>
              <p14:xfrm>
                <a:off x="7179220" y="5271471"/>
                <a:ext cx="12492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C497030-00C3-2244-9FB8-9CEE454CD4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71660" y="526391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9BEE4411-7BCB-6246-A15F-EC4352877CC3}"/>
              </a:ext>
            </a:extLst>
          </p:cNvPr>
          <p:cNvGrpSpPr/>
          <p:nvPr/>
        </p:nvGrpSpPr>
        <p:grpSpPr>
          <a:xfrm>
            <a:off x="1084420" y="6087231"/>
            <a:ext cx="2197800" cy="479520"/>
            <a:chOff x="1084420" y="6087231"/>
            <a:chExt cx="21978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DF1A7C6-79B7-8449-8D02-6ED32A0C744A}"/>
                    </a:ext>
                  </a:extLst>
                </p14:cNvPr>
                <p14:cNvContentPartPr/>
                <p14:nvPr/>
              </p14:nvContentPartPr>
              <p14:xfrm>
                <a:off x="1140220" y="6174351"/>
                <a:ext cx="277920" cy="2246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DF1A7C6-79B7-8449-8D02-6ED32A0C744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2660" y="6166791"/>
                  <a:ext cx="292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56EC4E4-0FE0-D241-8D02-D69B25BE6226}"/>
                    </a:ext>
                  </a:extLst>
                </p14:cNvPr>
                <p14:cNvContentPartPr/>
                <p14:nvPr/>
              </p14:nvContentPartPr>
              <p14:xfrm>
                <a:off x="1084420" y="6398271"/>
                <a:ext cx="411120" cy="1684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56EC4E4-0FE0-D241-8D02-D69B25BE62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6860" y="6390711"/>
                  <a:ext cx="426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52C041B-A2C6-A34E-A36F-5DA694227A34}"/>
                    </a:ext>
                  </a:extLst>
                </p14:cNvPr>
                <p14:cNvContentPartPr/>
                <p14:nvPr/>
              </p14:nvContentPartPr>
              <p14:xfrm>
                <a:off x="1763020" y="6093351"/>
                <a:ext cx="591840" cy="380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52C041B-A2C6-A34E-A36F-5DA694227A3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55460" y="6085791"/>
                  <a:ext cx="606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0603C3D-6D90-C44B-8BF8-7AD8F00722E2}"/>
                    </a:ext>
                  </a:extLst>
                </p14:cNvPr>
                <p14:cNvContentPartPr/>
                <p14:nvPr/>
              </p14:nvContentPartPr>
              <p14:xfrm>
                <a:off x="2528740" y="6230151"/>
                <a:ext cx="348840" cy="1969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0603C3D-6D90-C44B-8BF8-7AD8F00722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21180" y="6222591"/>
                  <a:ext cx="363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27F2775-6479-1141-885D-DC6337FCEAE6}"/>
                    </a:ext>
                  </a:extLst>
                </p14:cNvPr>
                <p14:cNvContentPartPr/>
                <p14:nvPr/>
              </p14:nvContentPartPr>
              <p14:xfrm>
                <a:off x="2964340" y="6087231"/>
                <a:ext cx="187200" cy="1188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27F2775-6479-1141-885D-DC6337FCEA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56780" y="6079671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0A1EB55-13F9-2942-86F0-474B5CABA3F2}"/>
                    </a:ext>
                  </a:extLst>
                </p14:cNvPr>
                <p14:cNvContentPartPr/>
                <p14:nvPr/>
              </p14:nvContentPartPr>
              <p14:xfrm>
                <a:off x="2964340" y="6286311"/>
                <a:ext cx="317880" cy="255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0A1EB55-13F9-2942-86F0-474B5CABA3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56780" y="6278751"/>
                  <a:ext cx="3330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6EECAEDE-26B3-C244-BCBB-51B3C304E3B0}"/>
                  </a:ext>
                </a:extLst>
              </p14:cNvPr>
              <p14:cNvContentPartPr/>
              <p14:nvPr/>
            </p14:nvContentPartPr>
            <p14:xfrm>
              <a:off x="3873340" y="6386031"/>
              <a:ext cx="56520" cy="190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6EECAEDE-26B3-C244-BCBB-51B3C304E3B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865780" y="6378471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D4894F0-D546-6244-9972-8C2791C1D1DA}"/>
                  </a:ext>
                </a:extLst>
              </p14:cNvPr>
              <p14:cNvContentPartPr/>
              <p14:nvPr/>
            </p14:nvContentPartPr>
            <p14:xfrm>
              <a:off x="3892060" y="6554151"/>
              <a:ext cx="25200" cy="129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D4894F0-D546-6244-9972-8C2791C1D1DA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884500" y="6546591"/>
                <a:ext cx="403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ED7DF53-E142-F547-BF22-2000099FD6AF}"/>
              </a:ext>
            </a:extLst>
          </p:cNvPr>
          <p:cNvGrpSpPr/>
          <p:nvPr/>
        </p:nvGrpSpPr>
        <p:grpSpPr>
          <a:xfrm>
            <a:off x="4508380" y="5987511"/>
            <a:ext cx="1437480" cy="709920"/>
            <a:chOff x="4508380" y="5987511"/>
            <a:chExt cx="143748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7D16E1E-1099-134B-BFAE-21BF31152DC0}"/>
                    </a:ext>
                  </a:extLst>
                </p14:cNvPr>
                <p14:cNvContentPartPr/>
                <p14:nvPr/>
              </p14:nvContentPartPr>
              <p14:xfrm>
                <a:off x="4508380" y="5993631"/>
                <a:ext cx="336600" cy="7038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7D16E1E-1099-134B-BFAE-21BF31152DC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00820" y="5986071"/>
                  <a:ext cx="3517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C31F7FF-904C-7846-8783-0062F1F140A4}"/>
                    </a:ext>
                  </a:extLst>
                </p14:cNvPr>
                <p14:cNvContentPartPr/>
                <p14:nvPr/>
              </p14:nvContentPartPr>
              <p14:xfrm>
                <a:off x="5015980" y="6006231"/>
                <a:ext cx="196200" cy="336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C31F7FF-904C-7846-8783-0062F1F140A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08420" y="5998671"/>
                  <a:ext cx="211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464C1D2-D0A2-BC4E-A196-87A321CC6735}"/>
                    </a:ext>
                  </a:extLst>
                </p14:cNvPr>
                <p14:cNvContentPartPr/>
                <p14:nvPr/>
              </p14:nvContentPartPr>
              <p14:xfrm>
                <a:off x="5355100" y="5987511"/>
                <a:ext cx="249480" cy="3488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464C1D2-D0A2-BC4E-A196-87A321CC673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47540" y="5979951"/>
                  <a:ext cx="264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E558BB9-3CBC-D642-8905-BAD2B4B3F0E1}"/>
                    </a:ext>
                  </a:extLst>
                </p14:cNvPr>
                <p14:cNvContentPartPr/>
                <p14:nvPr/>
              </p14:nvContentPartPr>
              <p14:xfrm>
                <a:off x="5460940" y="6211791"/>
                <a:ext cx="193320" cy="37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E558BB9-3CBC-D642-8905-BAD2B4B3F0E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53380" y="620423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D5C113D-ED7F-B942-96B1-AF1C67B9366F}"/>
                    </a:ext>
                  </a:extLst>
                </p14:cNvPr>
                <p14:cNvContentPartPr/>
                <p14:nvPr/>
              </p14:nvContentPartPr>
              <p14:xfrm>
                <a:off x="5709700" y="6043671"/>
                <a:ext cx="236160" cy="610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D5C113D-ED7F-B942-96B1-AF1C67B9366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02140" y="6036111"/>
                  <a:ext cx="251280" cy="62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6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50CA4B-E6B2-AC49-9FB3-7C734CBCB05D}"/>
                  </a:ext>
                </a:extLst>
              </p14:cNvPr>
              <p14:cNvContentPartPr/>
              <p14:nvPr/>
            </p14:nvContentPartPr>
            <p14:xfrm>
              <a:off x="1053100" y="235071"/>
              <a:ext cx="100080" cy="6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50CA4B-E6B2-AC49-9FB3-7C734CBCB0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5540" y="227511"/>
                <a:ext cx="1152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DA92A24E-6A3D-CD49-B86E-057B90314B63}"/>
              </a:ext>
            </a:extLst>
          </p:cNvPr>
          <p:cNvGrpSpPr/>
          <p:nvPr/>
        </p:nvGrpSpPr>
        <p:grpSpPr>
          <a:xfrm>
            <a:off x="918820" y="415791"/>
            <a:ext cx="1080720" cy="423720"/>
            <a:chOff x="918820" y="415791"/>
            <a:chExt cx="10807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45409F-5A41-5B4B-99DC-06027759F237}"/>
                    </a:ext>
                  </a:extLst>
                </p14:cNvPr>
                <p14:cNvContentPartPr/>
                <p14:nvPr/>
              </p14:nvContentPartPr>
              <p14:xfrm>
                <a:off x="918820" y="415791"/>
                <a:ext cx="427320" cy="423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45409F-5A41-5B4B-99DC-06027759F2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620" y="408231"/>
                  <a:ext cx="442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8DE9E00-5660-F447-A8A5-2DD4BFE66492}"/>
                    </a:ext>
                  </a:extLst>
                </p14:cNvPr>
                <p14:cNvContentPartPr/>
                <p14:nvPr/>
              </p14:nvContentPartPr>
              <p14:xfrm>
                <a:off x="1576180" y="502911"/>
                <a:ext cx="37800" cy="75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8DE9E00-5660-F447-A8A5-2DD4BFE664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8620" y="49535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21DF47D-4FBF-2A47-B994-666858311A98}"/>
                    </a:ext>
                  </a:extLst>
                </p14:cNvPr>
                <p14:cNvContentPartPr/>
                <p14:nvPr/>
              </p14:nvContentPartPr>
              <p14:xfrm>
                <a:off x="1501300" y="421911"/>
                <a:ext cx="498240" cy="355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21DF47D-4FBF-2A47-B994-666858311A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3740" y="414351"/>
                  <a:ext cx="5133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5CA48C-510D-E94D-9139-0F8157CF35F5}"/>
              </a:ext>
            </a:extLst>
          </p:cNvPr>
          <p:cNvGrpSpPr/>
          <p:nvPr/>
        </p:nvGrpSpPr>
        <p:grpSpPr>
          <a:xfrm>
            <a:off x="3188620" y="571311"/>
            <a:ext cx="703800" cy="315000"/>
            <a:chOff x="3188620" y="571311"/>
            <a:chExt cx="70380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35DB7BE-B725-CF41-AD63-56B8AAD3A1D1}"/>
                    </a:ext>
                  </a:extLst>
                </p14:cNvPr>
                <p14:cNvContentPartPr/>
                <p14:nvPr/>
              </p14:nvContentPartPr>
              <p14:xfrm>
                <a:off x="3188620" y="571311"/>
                <a:ext cx="50040" cy="315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35DB7BE-B725-CF41-AD63-56B8AAD3A1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81060" y="563751"/>
                  <a:ext cx="65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270A7-6D60-D64F-87F9-124AD7AA76A6}"/>
                    </a:ext>
                  </a:extLst>
                </p14:cNvPr>
                <p14:cNvContentPartPr/>
                <p14:nvPr/>
              </p14:nvContentPartPr>
              <p14:xfrm>
                <a:off x="3269620" y="571311"/>
                <a:ext cx="367560" cy="311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270A7-6D60-D64F-87F9-124AD7AA76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2060" y="563751"/>
                  <a:ext cx="382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7E16A7E-1AFD-F848-8AFD-A6A7BA30B6A2}"/>
                    </a:ext>
                  </a:extLst>
                </p14:cNvPr>
                <p14:cNvContentPartPr/>
                <p14:nvPr/>
              </p14:nvContentPartPr>
              <p14:xfrm>
                <a:off x="3768220" y="602271"/>
                <a:ext cx="124200" cy="243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7E16A7E-1AFD-F848-8AFD-A6A7BA30B6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0660" y="595071"/>
                  <a:ext cx="1393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AEBB27-2BE3-4D4F-8DB8-71D68B72EC97}"/>
              </a:ext>
            </a:extLst>
          </p:cNvPr>
          <p:cNvGrpSpPr/>
          <p:nvPr/>
        </p:nvGrpSpPr>
        <p:grpSpPr>
          <a:xfrm>
            <a:off x="4123180" y="559431"/>
            <a:ext cx="254520" cy="366840"/>
            <a:chOff x="4123180" y="559431"/>
            <a:chExt cx="25452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94B88DD-A772-774B-9809-EB473109DB97}"/>
                    </a:ext>
                  </a:extLst>
                </p14:cNvPr>
                <p14:cNvContentPartPr/>
                <p14:nvPr/>
              </p14:nvContentPartPr>
              <p14:xfrm>
                <a:off x="4123180" y="559431"/>
                <a:ext cx="217440" cy="366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94B88DD-A772-774B-9809-EB473109DB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5620" y="551871"/>
                  <a:ext cx="232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A08C6E2-C5A3-024F-A9AD-838A692D1113}"/>
                    </a:ext>
                  </a:extLst>
                </p14:cNvPr>
                <p14:cNvContentPartPr/>
                <p14:nvPr/>
              </p14:nvContentPartPr>
              <p14:xfrm>
                <a:off x="4221820" y="776871"/>
                <a:ext cx="155880" cy="12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A08C6E2-C5A3-024F-A9AD-838A692D11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14260" y="76931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EE7F8D6-8035-F645-B2AC-26F13AAE43C5}"/>
                  </a:ext>
                </a:extLst>
              </p14:cNvPr>
              <p14:cNvContentPartPr/>
              <p14:nvPr/>
            </p14:nvContentPartPr>
            <p14:xfrm>
              <a:off x="4676500" y="583911"/>
              <a:ext cx="106200" cy="3740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EE7F8D6-8035-F645-B2AC-26F13AAE43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68940" y="576351"/>
                <a:ext cx="12132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D08F4A-F331-0143-9C68-381DA0EBD6EF}"/>
              </a:ext>
            </a:extLst>
          </p:cNvPr>
          <p:cNvGrpSpPr/>
          <p:nvPr/>
        </p:nvGrpSpPr>
        <p:grpSpPr>
          <a:xfrm>
            <a:off x="2292220" y="701991"/>
            <a:ext cx="653760" cy="386640"/>
            <a:chOff x="2292220" y="701991"/>
            <a:chExt cx="6537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891A458-ABE8-E546-8C9D-E320EF71E6BA}"/>
                    </a:ext>
                  </a:extLst>
                </p14:cNvPr>
                <p14:cNvContentPartPr/>
                <p14:nvPr/>
              </p14:nvContentPartPr>
              <p14:xfrm>
                <a:off x="2292220" y="714591"/>
                <a:ext cx="12960" cy="31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891A458-ABE8-E546-8C9D-E320EF71E6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4660" y="7070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68CC997-68BE-2143-A064-94E26B6B515C}"/>
                    </a:ext>
                  </a:extLst>
                </p14:cNvPr>
                <p14:cNvContentPartPr/>
                <p14:nvPr/>
              </p14:nvContentPartPr>
              <p14:xfrm>
                <a:off x="2317060" y="851391"/>
                <a:ext cx="1908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68CC997-68BE-2143-A064-94E26B6B51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09500" y="84383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B080BE9-8A2C-0E4D-A440-606B1C551B1C}"/>
                    </a:ext>
                  </a:extLst>
                </p14:cNvPr>
                <p14:cNvContentPartPr/>
                <p14:nvPr/>
              </p14:nvContentPartPr>
              <p14:xfrm>
                <a:off x="2727820" y="701991"/>
                <a:ext cx="218160" cy="149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B080BE9-8A2C-0E4D-A440-606B1C551B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20260" y="694431"/>
                  <a:ext cx="23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285B578-93B5-CB4C-A366-35A0835ED839}"/>
                    </a:ext>
                  </a:extLst>
                </p14:cNvPr>
                <p14:cNvContentPartPr/>
                <p14:nvPr/>
              </p14:nvContentPartPr>
              <p14:xfrm>
                <a:off x="2752660" y="919791"/>
                <a:ext cx="193320" cy="6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285B578-93B5-CB4C-A366-35A0835ED8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5100" y="912591"/>
                  <a:ext cx="20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C75D28-7DC8-A44F-A003-4ED42AB97407}"/>
                    </a:ext>
                  </a:extLst>
                </p14:cNvPr>
                <p14:cNvContentPartPr/>
                <p14:nvPr/>
              </p14:nvContentPartPr>
              <p14:xfrm>
                <a:off x="2429020" y="857871"/>
                <a:ext cx="180720" cy="230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C75D28-7DC8-A44F-A003-4ED42AB974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1460" y="850311"/>
                  <a:ext cx="195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0E89725-CBCF-3249-AB3E-C84865C3203F}"/>
              </a:ext>
            </a:extLst>
          </p:cNvPr>
          <p:cNvGrpSpPr/>
          <p:nvPr/>
        </p:nvGrpSpPr>
        <p:grpSpPr>
          <a:xfrm>
            <a:off x="5205700" y="652311"/>
            <a:ext cx="261720" cy="230760"/>
            <a:chOff x="5205700" y="652311"/>
            <a:chExt cx="2617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B1F19E4-540A-7441-819A-31A4D350D9E2}"/>
                    </a:ext>
                  </a:extLst>
                </p14:cNvPr>
                <p14:cNvContentPartPr/>
                <p14:nvPr/>
              </p14:nvContentPartPr>
              <p14:xfrm>
                <a:off x="5205700" y="652311"/>
                <a:ext cx="193320" cy="155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B1F19E4-540A-7441-819A-31A4D350D9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8140" y="64475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B3FFC63-844F-E342-A593-8BD46C39337F}"/>
                    </a:ext>
                  </a:extLst>
                </p14:cNvPr>
                <p14:cNvContentPartPr/>
                <p14:nvPr/>
              </p14:nvContentPartPr>
              <p14:xfrm>
                <a:off x="5243500" y="870111"/>
                <a:ext cx="223920" cy="12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B3FFC63-844F-E342-A593-8BD46C3933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5940" y="862551"/>
                  <a:ext cx="2386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EC919195-5955-C843-B147-1900D238EEE3}"/>
                  </a:ext>
                </a:extLst>
              </p14:cNvPr>
              <p14:cNvContentPartPr/>
              <p14:nvPr/>
            </p14:nvContentPartPr>
            <p14:xfrm>
              <a:off x="5840740" y="633591"/>
              <a:ext cx="236880" cy="2556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EC919195-5955-C843-B147-1900D238EE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33180" y="626031"/>
                <a:ext cx="252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B4AC79C-8934-6E4D-8BFC-ECFAF752E41E}"/>
                  </a:ext>
                </a:extLst>
              </p14:cNvPr>
              <p14:cNvContentPartPr/>
              <p14:nvPr/>
            </p14:nvContentPartPr>
            <p14:xfrm>
              <a:off x="6369580" y="776871"/>
              <a:ext cx="162360" cy="129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B4AC79C-8934-6E4D-8BFC-ECFAF752E4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62380" y="769311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9863089-30C4-F247-9AB7-77C79236F015}"/>
                  </a:ext>
                </a:extLst>
              </p14:cNvPr>
              <p14:cNvContentPartPr/>
              <p14:nvPr/>
            </p14:nvContentPartPr>
            <p14:xfrm>
              <a:off x="6880060" y="658431"/>
              <a:ext cx="37800" cy="2682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9863089-30C4-F247-9AB7-77C79236F0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72860" y="650871"/>
                <a:ext cx="5292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5922BC26-BFCE-AD49-9980-1A805D997C0D}"/>
              </a:ext>
            </a:extLst>
          </p:cNvPr>
          <p:cNvGrpSpPr/>
          <p:nvPr/>
        </p:nvGrpSpPr>
        <p:grpSpPr>
          <a:xfrm>
            <a:off x="984700" y="1554831"/>
            <a:ext cx="274320" cy="554400"/>
            <a:chOff x="984700" y="1554831"/>
            <a:chExt cx="2743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28D21F0-C98D-0D4B-960B-C581EA0F91D0}"/>
                    </a:ext>
                  </a:extLst>
                </p14:cNvPr>
                <p14:cNvContentPartPr/>
                <p14:nvPr/>
              </p14:nvContentPartPr>
              <p14:xfrm>
                <a:off x="984700" y="1554831"/>
                <a:ext cx="249480" cy="554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28D21F0-C98D-0D4B-960B-C581EA0F91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7140" y="1547271"/>
                  <a:ext cx="2646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586176B-44F2-D047-BA25-A29891E123F3}"/>
                    </a:ext>
                  </a:extLst>
                </p14:cNvPr>
                <p14:cNvContentPartPr/>
                <p14:nvPr/>
              </p14:nvContentPartPr>
              <p14:xfrm>
                <a:off x="1043380" y="1754991"/>
                <a:ext cx="215640" cy="267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586176B-44F2-D047-BA25-A29891E123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5820" y="1747431"/>
                  <a:ext cx="23040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E27BBE7-EEFC-714E-8B51-05E59DC70CE5}"/>
              </a:ext>
            </a:extLst>
          </p:cNvPr>
          <p:cNvGrpSpPr/>
          <p:nvPr/>
        </p:nvGrpSpPr>
        <p:grpSpPr>
          <a:xfrm>
            <a:off x="1856260" y="1641951"/>
            <a:ext cx="1258200" cy="305280"/>
            <a:chOff x="1856260" y="1641951"/>
            <a:chExt cx="12582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C14F5C7-06A9-E849-9FCE-0CFAC8192DC1}"/>
                    </a:ext>
                  </a:extLst>
                </p14:cNvPr>
                <p14:cNvContentPartPr/>
                <p14:nvPr/>
              </p14:nvContentPartPr>
              <p14:xfrm>
                <a:off x="1856260" y="1685511"/>
                <a:ext cx="93600" cy="261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C14F5C7-06A9-E849-9FCE-0CFAC8192D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8700" y="1678311"/>
                  <a:ext cx="10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D1E429-32ED-0A47-9AFA-CDB5206C4C86}"/>
                    </a:ext>
                  </a:extLst>
                </p14:cNvPr>
                <p14:cNvContentPartPr/>
                <p14:nvPr/>
              </p14:nvContentPartPr>
              <p14:xfrm>
                <a:off x="1912420" y="1691991"/>
                <a:ext cx="274320" cy="191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D1E429-32ED-0A47-9AFA-CDB5206C4C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04860" y="1684431"/>
                  <a:ext cx="289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8F9D812-0C30-4040-8510-860242DC22C8}"/>
                    </a:ext>
                  </a:extLst>
                </p14:cNvPr>
                <p14:cNvContentPartPr/>
                <p14:nvPr/>
              </p14:nvContentPartPr>
              <p14:xfrm>
                <a:off x="2261620" y="1641951"/>
                <a:ext cx="99360" cy="246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8F9D812-0C30-4040-8510-860242DC22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54060" y="1634391"/>
                  <a:ext cx="114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2520B53-CBA4-2349-A637-A2BF0B60F773}"/>
                    </a:ext>
                  </a:extLst>
                </p14:cNvPr>
                <p14:cNvContentPartPr/>
                <p14:nvPr/>
              </p14:nvContentPartPr>
              <p14:xfrm>
                <a:off x="2528740" y="1654551"/>
                <a:ext cx="218160" cy="261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2520B53-CBA4-2349-A637-A2BF0B60F7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21180" y="1646991"/>
                  <a:ext cx="233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7AD9475-54EE-1F43-B7C7-A0FBB59623E3}"/>
                    </a:ext>
                  </a:extLst>
                </p14:cNvPr>
                <p14:cNvContentPartPr/>
                <p14:nvPr/>
              </p14:nvContentPartPr>
              <p14:xfrm>
                <a:off x="2615860" y="1803951"/>
                <a:ext cx="162360" cy="6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7AD9475-54EE-1F43-B7C7-A0FBB59623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08300" y="1796391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A7BB857-A8BB-F442-94F3-2A4CAAEC7F39}"/>
                    </a:ext>
                  </a:extLst>
                </p14:cNvPr>
                <p14:cNvContentPartPr/>
                <p14:nvPr/>
              </p14:nvContentPartPr>
              <p14:xfrm>
                <a:off x="2995660" y="1660671"/>
                <a:ext cx="118800" cy="274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A7BB857-A8BB-F442-94F3-2A4CAAEC7F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88100" y="1653111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20B5854-DF4D-C845-8C4C-A480BC0524FC}"/>
              </a:ext>
            </a:extLst>
          </p:cNvPr>
          <p:cNvGrpSpPr/>
          <p:nvPr/>
        </p:nvGrpSpPr>
        <p:grpSpPr>
          <a:xfrm>
            <a:off x="3474820" y="1735551"/>
            <a:ext cx="342720" cy="106200"/>
            <a:chOff x="3474820" y="1735551"/>
            <a:chExt cx="34272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038B6AD-E99D-ED4C-84A8-68856ACE49C3}"/>
                    </a:ext>
                  </a:extLst>
                </p14:cNvPr>
                <p14:cNvContentPartPr/>
                <p14:nvPr/>
              </p14:nvContentPartPr>
              <p14:xfrm>
                <a:off x="3474820" y="1735551"/>
                <a:ext cx="180720" cy="6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038B6AD-E99D-ED4C-84A8-68856ACE49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67260" y="1727991"/>
                  <a:ext cx="195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F40297-78BE-A047-8FB0-CB15B6672CD8}"/>
                    </a:ext>
                  </a:extLst>
                </p14:cNvPr>
                <p14:cNvContentPartPr/>
                <p14:nvPr/>
              </p14:nvContentPartPr>
              <p14:xfrm>
                <a:off x="3588940" y="1822671"/>
                <a:ext cx="228600" cy="19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F40297-78BE-A047-8FB0-CB15B6672C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1380" y="1815111"/>
                  <a:ext cx="243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01D0A90-F3EB-1944-9DFD-54F655D25879}"/>
                  </a:ext>
                </a:extLst>
              </p14:cNvPr>
              <p14:cNvContentPartPr/>
              <p14:nvPr/>
            </p14:nvContentPartPr>
            <p14:xfrm>
              <a:off x="4190860" y="1679391"/>
              <a:ext cx="187200" cy="1746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01D0A90-F3EB-1944-9DFD-54F655D258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83300" y="1671831"/>
                <a:ext cx="20232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3284F8-919C-3D49-AA81-199D60D839A3}"/>
              </a:ext>
            </a:extLst>
          </p:cNvPr>
          <p:cNvGrpSpPr/>
          <p:nvPr/>
        </p:nvGrpSpPr>
        <p:grpSpPr>
          <a:xfrm>
            <a:off x="4900420" y="1604871"/>
            <a:ext cx="921960" cy="429840"/>
            <a:chOff x="4900420" y="1604871"/>
            <a:chExt cx="9219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7D89479-E8DF-F04C-A915-D0AE4062D1AA}"/>
                    </a:ext>
                  </a:extLst>
                </p14:cNvPr>
                <p14:cNvContentPartPr/>
                <p14:nvPr/>
              </p14:nvContentPartPr>
              <p14:xfrm>
                <a:off x="5255380" y="1716831"/>
                <a:ext cx="35532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7D89479-E8DF-F04C-A915-D0AE4062D1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47820" y="1709271"/>
                  <a:ext cx="37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77027D6-AC64-CD42-BCAC-C3A4AC0EAB3F}"/>
                    </a:ext>
                  </a:extLst>
                </p14:cNvPr>
                <p14:cNvContentPartPr/>
                <p14:nvPr/>
              </p14:nvContentPartPr>
              <p14:xfrm>
                <a:off x="5255380" y="1791351"/>
                <a:ext cx="380160" cy="37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77027D6-AC64-CD42-BCAC-C3A4AC0EAB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47820" y="1784151"/>
                  <a:ext cx="395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F2C0ACC-26A3-C646-A89A-E4E09CBCFC02}"/>
                    </a:ext>
                  </a:extLst>
                </p14:cNvPr>
                <p14:cNvContentPartPr/>
                <p14:nvPr/>
              </p14:nvContentPartPr>
              <p14:xfrm>
                <a:off x="5513500" y="1604871"/>
                <a:ext cx="308880" cy="324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F2C0ACC-26A3-C646-A89A-E4E09CBCFC0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05940" y="1597311"/>
                  <a:ext cx="324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8170944-8A73-5E44-8C05-4368DB7B9E4C}"/>
                    </a:ext>
                  </a:extLst>
                </p14:cNvPr>
                <p14:cNvContentPartPr/>
                <p14:nvPr/>
              </p14:nvContentPartPr>
              <p14:xfrm>
                <a:off x="4900420" y="1660671"/>
                <a:ext cx="535680" cy="374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8170944-8A73-5E44-8C05-4368DB7B9E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92860" y="1653111"/>
                  <a:ext cx="5508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C78FCCD-C789-7A46-9BBB-A79D109B60EC}"/>
              </a:ext>
            </a:extLst>
          </p:cNvPr>
          <p:cNvGrpSpPr/>
          <p:nvPr/>
        </p:nvGrpSpPr>
        <p:grpSpPr>
          <a:xfrm>
            <a:off x="6351220" y="1517751"/>
            <a:ext cx="417240" cy="392400"/>
            <a:chOff x="6351220" y="1517751"/>
            <a:chExt cx="4172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F08D393-22FC-A347-89FB-3CE20A1C6948}"/>
                    </a:ext>
                  </a:extLst>
                </p14:cNvPr>
                <p14:cNvContentPartPr/>
                <p14:nvPr/>
              </p14:nvContentPartPr>
              <p14:xfrm>
                <a:off x="6351220" y="1517751"/>
                <a:ext cx="311760" cy="392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F08D393-22FC-A347-89FB-3CE20A1C69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43660" y="1510191"/>
                  <a:ext cx="326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CCC4E32-50AE-EB49-8373-2C0ACE91AFB1}"/>
                    </a:ext>
                  </a:extLst>
                </p14:cNvPr>
                <p14:cNvContentPartPr/>
                <p14:nvPr/>
              </p14:nvContentPartPr>
              <p14:xfrm>
                <a:off x="6550300" y="1748511"/>
                <a:ext cx="218160" cy="37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CCC4E32-50AE-EB49-8373-2C0ACE91AF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42740" y="1740951"/>
                  <a:ext cx="2332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84313998-179D-344C-96CB-22C5972D2BD8}"/>
              </a:ext>
            </a:extLst>
          </p:cNvPr>
          <p:cNvGrpSpPr/>
          <p:nvPr/>
        </p:nvGrpSpPr>
        <p:grpSpPr>
          <a:xfrm>
            <a:off x="7222780" y="1499751"/>
            <a:ext cx="311400" cy="398160"/>
            <a:chOff x="7222780" y="1499751"/>
            <a:chExt cx="3114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53D4B22-B4C0-B248-9B94-C7BD093535E5}"/>
                    </a:ext>
                  </a:extLst>
                </p14:cNvPr>
                <p14:cNvContentPartPr/>
                <p14:nvPr/>
              </p14:nvContentPartPr>
              <p14:xfrm>
                <a:off x="7222780" y="1499751"/>
                <a:ext cx="212040" cy="397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53D4B22-B4C0-B248-9B94-C7BD093535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15220" y="1492191"/>
                  <a:ext cx="2271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27C14AB-2385-334E-9802-5CEA65472FA7}"/>
                    </a:ext>
                  </a:extLst>
                </p14:cNvPr>
                <p14:cNvContentPartPr/>
                <p14:nvPr/>
              </p14:nvContentPartPr>
              <p14:xfrm>
                <a:off x="7272460" y="1747791"/>
                <a:ext cx="137160" cy="118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27C14AB-2385-334E-9802-5CEA65472FA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64900" y="174023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D1DA86A-8CB9-4748-A6AE-FE6E6085F7A4}"/>
                    </a:ext>
                  </a:extLst>
                </p14:cNvPr>
                <p14:cNvContentPartPr/>
                <p14:nvPr/>
              </p14:nvContentPartPr>
              <p14:xfrm>
                <a:off x="7484140" y="1835271"/>
                <a:ext cx="50040" cy="62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D1DA86A-8CB9-4748-A6AE-FE6E6085F7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76580" y="182771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7CF3881-AB56-9F47-AF6A-C6E526E7E4B9}"/>
              </a:ext>
            </a:extLst>
          </p:cNvPr>
          <p:cNvGrpSpPr/>
          <p:nvPr/>
        </p:nvGrpSpPr>
        <p:grpSpPr>
          <a:xfrm>
            <a:off x="7907500" y="1380591"/>
            <a:ext cx="1556640" cy="747720"/>
            <a:chOff x="7907500" y="1380591"/>
            <a:chExt cx="1556640" cy="74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48FBC4B-A9C0-3D4B-98D2-00D328627720}"/>
                    </a:ext>
                  </a:extLst>
                </p14:cNvPr>
                <p14:cNvContentPartPr/>
                <p14:nvPr/>
              </p14:nvContentPartPr>
              <p14:xfrm>
                <a:off x="7907500" y="1443591"/>
                <a:ext cx="666360" cy="479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48FBC4B-A9C0-3D4B-98D2-00D3286277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99940" y="1436031"/>
                  <a:ext cx="681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F28B9CB-CE27-9044-B7BF-0AA92DF30CAA}"/>
                    </a:ext>
                  </a:extLst>
                </p14:cNvPr>
                <p14:cNvContentPartPr/>
                <p14:nvPr/>
              </p14:nvContentPartPr>
              <p14:xfrm>
                <a:off x="8598340" y="1380591"/>
                <a:ext cx="548280" cy="554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F28B9CB-CE27-9044-B7BF-0AA92DF30CA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90780" y="1373031"/>
                  <a:ext cx="563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ED7238B-B3A8-DB41-A953-47F61B13482A}"/>
                    </a:ext>
                  </a:extLst>
                </p14:cNvPr>
                <p14:cNvContentPartPr/>
                <p14:nvPr/>
              </p14:nvContentPartPr>
              <p14:xfrm>
                <a:off x="9376660" y="2053071"/>
                <a:ext cx="87480" cy="75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ED7238B-B3A8-DB41-A953-47F61B1348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69100" y="204551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CDAADF2-E507-DA46-B9DB-55989F67D34C}"/>
              </a:ext>
            </a:extLst>
          </p:cNvPr>
          <p:cNvGrpSpPr/>
          <p:nvPr/>
        </p:nvGrpSpPr>
        <p:grpSpPr>
          <a:xfrm>
            <a:off x="1912420" y="2445111"/>
            <a:ext cx="1233000" cy="405360"/>
            <a:chOff x="1912420" y="2445111"/>
            <a:chExt cx="123300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E356ABB-3886-1D4E-B01E-608DDE5B0B41}"/>
                    </a:ext>
                  </a:extLst>
                </p14:cNvPr>
                <p14:cNvContentPartPr/>
                <p14:nvPr/>
              </p14:nvContentPartPr>
              <p14:xfrm>
                <a:off x="1912420" y="2507391"/>
                <a:ext cx="50040" cy="311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E356ABB-3886-1D4E-B01E-608DDE5B0B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04860" y="2499831"/>
                  <a:ext cx="65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C2164CF-B011-E849-B9C6-F88098DAFD5E}"/>
                    </a:ext>
                  </a:extLst>
                </p14:cNvPr>
                <p14:cNvContentPartPr/>
                <p14:nvPr/>
              </p14:nvContentPartPr>
              <p14:xfrm>
                <a:off x="1937260" y="2541231"/>
                <a:ext cx="268200" cy="221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C2164CF-B011-E849-B9C6-F88098DAFD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29700" y="2533671"/>
                  <a:ext cx="282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A285097-3E31-3547-BFE7-EDB50C57A3B2}"/>
                    </a:ext>
                  </a:extLst>
                </p14:cNvPr>
                <p14:cNvContentPartPr/>
                <p14:nvPr/>
              </p14:nvContentPartPr>
              <p14:xfrm>
                <a:off x="2404180" y="2514231"/>
                <a:ext cx="118800" cy="286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A285097-3E31-3547-BFE7-EDB50C57A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96620" y="2506671"/>
                  <a:ext cx="133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E09F5E7-C8A7-114A-8FA9-9C2C4D1CF2C4}"/>
                    </a:ext>
                  </a:extLst>
                </p14:cNvPr>
                <p14:cNvContentPartPr/>
                <p14:nvPr/>
              </p14:nvContentPartPr>
              <p14:xfrm>
                <a:off x="2615860" y="2445111"/>
                <a:ext cx="243000" cy="360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E09F5E7-C8A7-114A-8FA9-9C2C4D1CF2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08300" y="2437551"/>
                  <a:ext cx="258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F9FAC32-E84E-9948-B14F-BFBD2B7377A3}"/>
                    </a:ext>
                  </a:extLst>
                </p14:cNvPr>
                <p14:cNvContentPartPr/>
                <p14:nvPr/>
              </p14:nvContentPartPr>
              <p14:xfrm>
                <a:off x="2741140" y="2650671"/>
                <a:ext cx="217440" cy="378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F9FAC32-E84E-9948-B14F-BFBD2B7377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33580" y="2643111"/>
                  <a:ext cx="232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258A263-E00B-1F4B-87E3-4C8A0297D4D7}"/>
                    </a:ext>
                  </a:extLst>
                </p14:cNvPr>
                <p14:cNvContentPartPr/>
                <p14:nvPr/>
              </p14:nvContentPartPr>
              <p14:xfrm>
                <a:off x="3070180" y="2519991"/>
                <a:ext cx="75240" cy="330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258A263-E00B-1F4B-87E3-4C8A0297D4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2620" y="2512431"/>
                  <a:ext cx="9000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977F4AA-4C7B-BC4E-BED9-EF470D45B536}"/>
              </a:ext>
            </a:extLst>
          </p:cNvPr>
          <p:cNvGrpSpPr/>
          <p:nvPr/>
        </p:nvGrpSpPr>
        <p:grpSpPr>
          <a:xfrm>
            <a:off x="3751660" y="2507391"/>
            <a:ext cx="1224000" cy="237240"/>
            <a:chOff x="3751660" y="2507391"/>
            <a:chExt cx="122400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7871C3A-6CA7-D64E-85DD-45164E65D33F}"/>
                    </a:ext>
                  </a:extLst>
                </p14:cNvPr>
                <p14:cNvContentPartPr/>
                <p14:nvPr/>
              </p14:nvContentPartPr>
              <p14:xfrm>
                <a:off x="3798460" y="2538711"/>
                <a:ext cx="159480" cy="75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7871C3A-6CA7-D64E-85DD-45164E65D33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90900" y="2531151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5242738-4561-BC48-A31B-1B37E5F81BD9}"/>
                    </a:ext>
                  </a:extLst>
                </p14:cNvPr>
                <p14:cNvContentPartPr/>
                <p14:nvPr/>
              </p14:nvContentPartPr>
              <p14:xfrm>
                <a:off x="3751660" y="2662911"/>
                <a:ext cx="315000" cy="19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5242738-4561-BC48-A31B-1B37E5F81B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44100" y="2655711"/>
                  <a:ext cx="330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EDABF2F-D1CB-7343-AD8E-F6ECD288B6F3}"/>
                    </a:ext>
                  </a:extLst>
                </p14:cNvPr>
                <p14:cNvContentPartPr/>
                <p14:nvPr/>
              </p14:nvContentPartPr>
              <p14:xfrm>
                <a:off x="4290580" y="2507391"/>
                <a:ext cx="187200" cy="212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EDABF2F-D1CB-7343-AD8E-F6ECD288B6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83020" y="2499831"/>
                  <a:ext cx="202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6F9EFFD-C71B-3F43-8404-9A2460AA9CB1}"/>
                    </a:ext>
                  </a:extLst>
                </p14:cNvPr>
                <p14:cNvContentPartPr/>
                <p14:nvPr/>
              </p14:nvContentPartPr>
              <p14:xfrm>
                <a:off x="4620340" y="2656791"/>
                <a:ext cx="168480" cy="12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6F9EFFD-C71B-3F43-8404-9A2460AA9C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12780" y="2649231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8850A45-E66B-134E-BB4E-3AF5B8EAA9E2}"/>
                    </a:ext>
                  </a:extLst>
                </p14:cNvPr>
                <p14:cNvContentPartPr/>
                <p14:nvPr/>
              </p14:nvContentPartPr>
              <p14:xfrm>
                <a:off x="4962700" y="2557431"/>
                <a:ext cx="12960" cy="187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8850A45-E66B-134E-BB4E-3AF5B8EAA9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55140" y="2549871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6A6833A-04FB-2E44-8B9D-309201B74987}"/>
              </a:ext>
            </a:extLst>
          </p:cNvPr>
          <p:cNvGrpSpPr/>
          <p:nvPr/>
        </p:nvGrpSpPr>
        <p:grpSpPr>
          <a:xfrm>
            <a:off x="5249260" y="2401551"/>
            <a:ext cx="915480" cy="479880"/>
            <a:chOff x="5249260" y="2401551"/>
            <a:chExt cx="9154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80B13B3-2424-3C40-927B-22117759060E}"/>
                    </a:ext>
                  </a:extLst>
                </p14:cNvPr>
                <p14:cNvContentPartPr/>
                <p14:nvPr/>
              </p14:nvContentPartPr>
              <p14:xfrm>
                <a:off x="5504500" y="2538711"/>
                <a:ext cx="409320" cy="626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80B13B3-2424-3C40-927B-2211775906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96940" y="2531151"/>
                  <a:ext cx="424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41E398E-4FD8-724D-94D4-3CFD41A6053E}"/>
                    </a:ext>
                  </a:extLst>
                </p14:cNvPr>
                <p14:cNvContentPartPr/>
                <p14:nvPr/>
              </p14:nvContentPartPr>
              <p14:xfrm>
                <a:off x="5454460" y="2644551"/>
                <a:ext cx="498240" cy="50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41E398E-4FD8-724D-94D4-3CFD41A6053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6900" y="2636991"/>
                  <a:ext cx="513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A01C3C5-F84A-B249-B131-C6F647980641}"/>
                    </a:ext>
                  </a:extLst>
                </p14:cNvPr>
                <p14:cNvContentPartPr/>
                <p14:nvPr/>
              </p14:nvContentPartPr>
              <p14:xfrm>
                <a:off x="5722300" y="2401551"/>
                <a:ext cx="442440" cy="4546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A01C3C5-F84A-B249-B131-C6F6479806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4740" y="2393991"/>
                  <a:ext cx="457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A21F517-0C79-5948-AE24-0B79F31E54EF}"/>
                    </a:ext>
                  </a:extLst>
                </p14:cNvPr>
                <p14:cNvContentPartPr/>
                <p14:nvPr/>
              </p14:nvContentPartPr>
              <p14:xfrm>
                <a:off x="5249260" y="2401551"/>
                <a:ext cx="610560" cy="479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A21F517-0C79-5948-AE24-0B79F31E54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1700" y="2393991"/>
                  <a:ext cx="6256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AA92509-65B4-9E41-9F09-B36DB47B97AF}"/>
              </a:ext>
            </a:extLst>
          </p:cNvPr>
          <p:cNvGrpSpPr/>
          <p:nvPr/>
        </p:nvGrpSpPr>
        <p:grpSpPr>
          <a:xfrm>
            <a:off x="6687100" y="2445111"/>
            <a:ext cx="386280" cy="404280"/>
            <a:chOff x="6687100" y="2445111"/>
            <a:chExt cx="3862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3CDE3B3-656D-6B4B-A82F-CA703650532D}"/>
                    </a:ext>
                  </a:extLst>
                </p14:cNvPr>
                <p14:cNvContentPartPr/>
                <p14:nvPr/>
              </p14:nvContentPartPr>
              <p14:xfrm>
                <a:off x="6687100" y="2445111"/>
                <a:ext cx="299160" cy="404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3CDE3B3-656D-6B4B-A82F-CA70365053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79540" y="2437551"/>
                  <a:ext cx="314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AC856EC-8482-BF43-A5FE-32C6C6AA86A8}"/>
                    </a:ext>
                  </a:extLst>
                </p14:cNvPr>
                <p14:cNvContentPartPr/>
                <p14:nvPr/>
              </p14:nvContentPartPr>
              <p14:xfrm>
                <a:off x="6811660" y="2662911"/>
                <a:ext cx="261720" cy="25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AC856EC-8482-BF43-A5FE-32C6C6AA86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04100" y="2655711"/>
                  <a:ext cx="276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07BAAA4-3C5A-5241-A484-711AD05D1A79}"/>
              </a:ext>
            </a:extLst>
          </p:cNvPr>
          <p:cNvGrpSpPr/>
          <p:nvPr/>
        </p:nvGrpSpPr>
        <p:grpSpPr>
          <a:xfrm>
            <a:off x="7390900" y="2607111"/>
            <a:ext cx="392400" cy="174600"/>
            <a:chOff x="7390900" y="2607111"/>
            <a:chExt cx="3924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AA2645F-6718-6240-B78E-34578C302041}"/>
                    </a:ext>
                  </a:extLst>
                </p14:cNvPr>
                <p14:cNvContentPartPr/>
                <p14:nvPr/>
              </p14:nvContentPartPr>
              <p14:xfrm>
                <a:off x="7390900" y="2607111"/>
                <a:ext cx="299160" cy="25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AA2645F-6718-6240-B78E-34578C3020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83340" y="2599551"/>
                  <a:ext cx="31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B8CB17E-C1A7-F042-B35E-7BCCBF785FA3}"/>
                    </a:ext>
                  </a:extLst>
                </p14:cNvPr>
                <p14:cNvContentPartPr/>
                <p14:nvPr/>
              </p14:nvContentPartPr>
              <p14:xfrm>
                <a:off x="7459300" y="2743911"/>
                <a:ext cx="324000" cy="37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B8CB17E-C1A7-F042-B35E-7BCCBF785FA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51740" y="2736351"/>
                  <a:ext cx="339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6A74CAB-C673-0248-AEF0-C660AEC7A344}"/>
              </a:ext>
            </a:extLst>
          </p:cNvPr>
          <p:cNvGrpSpPr/>
          <p:nvPr/>
        </p:nvGrpSpPr>
        <p:grpSpPr>
          <a:xfrm>
            <a:off x="8144020" y="2420271"/>
            <a:ext cx="691560" cy="498240"/>
            <a:chOff x="8144020" y="2420271"/>
            <a:chExt cx="6915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FBA57CA-31F3-5A41-9900-8A3A9E43D9C2}"/>
                    </a:ext>
                  </a:extLst>
                </p14:cNvPr>
                <p14:cNvContentPartPr/>
                <p14:nvPr/>
              </p14:nvContentPartPr>
              <p14:xfrm>
                <a:off x="8144020" y="2420271"/>
                <a:ext cx="81360" cy="417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FBA57CA-31F3-5A41-9900-8A3A9E43D9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36460" y="2412711"/>
                  <a:ext cx="964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A58757F-D040-5A4F-83B6-BF45EA29B6AC}"/>
                    </a:ext>
                  </a:extLst>
                </p14:cNvPr>
                <p14:cNvContentPartPr/>
                <p14:nvPr/>
              </p14:nvContentPartPr>
              <p14:xfrm>
                <a:off x="8182180" y="2526111"/>
                <a:ext cx="348120" cy="268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A58757F-D040-5A4F-83B6-BF45EA29B6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74620" y="2518551"/>
                  <a:ext cx="363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9E7FB07-E3CC-0A4A-87E6-48CA58812850}"/>
                    </a:ext>
                  </a:extLst>
                </p14:cNvPr>
                <p14:cNvContentPartPr/>
                <p14:nvPr/>
              </p14:nvContentPartPr>
              <p14:xfrm>
                <a:off x="8629660" y="2737791"/>
                <a:ext cx="205920" cy="1807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9E7FB07-E3CC-0A4A-87E6-48CA588128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22100" y="273023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E5D67ADE-F61D-C345-85B3-36D722469C80}"/>
                  </a:ext>
                </a:extLst>
              </p14:cNvPr>
              <p14:cNvContentPartPr/>
              <p14:nvPr/>
            </p14:nvContentPartPr>
            <p14:xfrm>
              <a:off x="9208540" y="3049191"/>
              <a:ext cx="131040" cy="313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E5D67ADE-F61D-C345-85B3-36D722469C8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00980" y="3041631"/>
                <a:ext cx="1461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567D81CA-DA2E-8B45-A071-4625179B2B9F}"/>
              </a:ext>
            </a:extLst>
          </p:cNvPr>
          <p:cNvGrpSpPr/>
          <p:nvPr/>
        </p:nvGrpSpPr>
        <p:grpSpPr>
          <a:xfrm>
            <a:off x="797860" y="3556791"/>
            <a:ext cx="567000" cy="438840"/>
            <a:chOff x="797860" y="3556791"/>
            <a:chExt cx="5670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465914F-054A-3547-A9AB-ACFF16D02C09}"/>
                    </a:ext>
                  </a:extLst>
                </p14:cNvPr>
                <p14:cNvContentPartPr/>
                <p14:nvPr/>
              </p14:nvContentPartPr>
              <p14:xfrm>
                <a:off x="1040860" y="3615471"/>
                <a:ext cx="12960" cy="6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465914F-054A-3547-A9AB-ACFF16D02C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3300" y="360791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7356FFF-1B7E-7D4D-B569-516F6C4929D3}"/>
                    </a:ext>
                  </a:extLst>
                </p14:cNvPr>
                <p14:cNvContentPartPr/>
                <p14:nvPr/>
              </p14:nvContentPartPr>
              <p14:xfrm>
                <a:off x="997300" y="3596751"/>
                <a:ext cx="6480" cy="129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7356FFF-1B7E-7D4D-B569-516F6C4929D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9740" y="35895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87E049D-1C55-6845-9556-F543B190F37F}"/>
                    </a:ext>
                  </a:extLst>
                </p14:cNvPr>
                <p14:cNvContentPartPr/>
                <p14:nvPr/>
              </p14:nvContentPartPr>
              <p14:xfrm>
                <a:off x="959860" y="3609351"/>
                <a:ext cx="230760" cy="249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87E049D-1C55-6845-9556-F543B190F3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2300" y="3601791"/>
                  <a:ext cx="24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B51CA23-B251-3C44-8CF0-BC9FC0CCDB12}"/>
                    </a:ext>
                  </a:extLst>
                </p14:cNvPr>
                <p14:cNvContentPartPr/>
                <p14:nvPr/>
              </p14:nvContentPartPr>
              <p14:xfrm>
                <a:off x="990820" y="3556791"/>
                <a:ext cx="137160" cy="295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B51CA23-B251-3C44-8CF0-BC9FC0CCDB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3260" y="3549231"/>
                  <a:ext cx="152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299D574-9B66-F545-8C02-9A611E47FE0B}"/>
                    </a:ext>
                  </a:extLst>
                </p14:cNvPr>
                <p14:cNvContentPartPr/>
                <p14:nvPr/>
              </p14:nvContentPartPr>
              <p14:xfrm>
                <a:off x="797860" y="3802311"/>
                <a:ext cx="567000" cy="193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299D574-9B66-F545-8C02-9A611E47FE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0300" y="3794751"/>
                  <a:ext cx="5821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5A89C93-502C-AD4B-870A-E7C9C7856D0D}"/>
                  </a:ext>
                </a:extLst>
              </p14:cNvPr>
              <p14:cNvContentPartPr/>
              <p14:nvPr/>
            </p14:nvContentPartPr>
            <p14:xfrm>
              <a:off x="1625860" y="3484791"/>
              <a:ext cx="342720" cy="4734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5A89C93-502C-AD4B-870A-E7C9C7856D0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618300" y="3477231"/>
                <a:ext cx="35784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46179F36-B08A-F549-AEE8-2750C14A6CAE}"/>
              </a:ext>
            </a:extLst>
          </p:cNvPr>
          <p:cNvGrpSpPr/>
          <p:nvPr/>
        </p:nvGrpSpPr>
        <p:grpSpPr>
          <a:xfrm>
            <a:off x="2249020" y="3478671"/>
            <a:ext cx="1200600" cy="535680"/>
            <a:chOff x="2249020" y="3478671"/>
            <a:chExt cx="1200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CD443F7-809E-0645-B3CD-1C800C19180A}"/>
                    </a:ext>
                  </a:extLst>
                </p14:cNvPr>
                <p14:cNvContentPartPr/>
                <p14:nvPr/>
              </p14:nvContentPartPr>
              <p14:xfrm>
                <a:off x="2249020" y="3522231"/>
                <a:ext cx="622080" cy="4921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CD443F7-809E-0645-B3CD-1C800C19180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41460" y="3514671"/>
                  <a:ext cx="637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A4E04D0-56F4-054A-ABD2-2E2659947E01}"/>
                    </a:ext>
                  </a:extLst>
                </p14:cNvPr>
                <p14:cNvContentPartPr/>
                <p14:nvPr/>
              </p14:nvContentPartPr>
              <p14:xfrm>
                <a:off x="2958220" y="3478671"/>
                <a:ext cx="87480" cy="68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A4E04D0-56F4-054A-ABD2-2E2659947E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50660" y="347111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1EA59A6-55FE-714C-92AD-F16B8BB4D3AD}"/>
                    </a:ext>
                  </a:extLst>
                </p14:cNvPr>
                <p14:cNvContentPartPr/>
                <p14:nvPr/>
              </p14:nvContentPartPr>
              <p14:xfrm>
                <a:off x="2834380" y="3671631"/>
                <a:ext cx="615240" cy="236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1EA59A6-55FE-714C-92AD-F16B8BB4D3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26820" y="3664071"/>
                  <a:ext cx="630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7D7F02B-75A3-5148-9F0E-D1B17AE55C44}"/>
                    </a:ext>
                  </a:extLst>
                </p14:cNvPr>
                <p14:cNvContentPartPr/>
                <p14:nvPr/>
              </p14:nvContentPartPr>
              <p14:xfrm>
                <a:off x="3163780" y="3652911"/>
                <a:ext cx="31320" cy="77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7D7F02B-75A3-5148-9F0E-D1B17AE55C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56220" y="3645351"/>
                  <a:ext cx="46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7FA8064-EC1E-2246-8785-6293D845F00A}"/>
                    </a:ext>
                  </a:extLst>
                </p14:cNvPr>
                <p14:cNvContentPartPr/>
                <p14:nvPr/>
              </p14:nvContentPartPr>
              <p14:xfrm>
                <a:off x="3219580" y="3590631"/>
                <a:ext cx="205920" cy="355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7FA8064-EC1E-2246-8785-6293D845F0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12020" y="3583071"/>
                  <a:ext cx="22104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CAA66320-3CAC-654B-B3FB-D619E25EA0B6}"/>
                  </a:ext>
                </a:extLst>
              </p14:cNvPr>
              <p14:cNvContentPartPr/>
              <p14:nvPr/>
            </p14:nvContentPartPr>
            <p14:xfrm>
              <a:off x="3730060" y="3932991"/>
              <a:ext cx="25200" cy="25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CAA66320-3CAC-654B-B3FB-D619E25EA0B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722500" y="3925431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25F42093-C6C3-5947-A47E-FBF12C964702}"/>
                  </a:ext>
                </a:extLst>
              </p14:cNvPr>
              <p14:cNvContentPartPr/>
              <p14:nvPr/>
            </p14:nvContentPartPr>
            <p14:xfrm>
              <a:off x="3773620" y="4088871"/>
              <a:ext cx="37800" cy="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25F42093-C6C3-5947-A47E-FBF12C9647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66060" y="4081311"/>
                <a:ext cx="5292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EBA2F60-29BB-694F-B90B-30600266E5B7}"/>
              </a:ext>
            </a:extLst>
          </p:cNvPr>
          <p:cNvGrpSpPr/>
          <p:nvPr/>
        </p:nvGrpSpPr>
        <p:grpSpPr>
          <a:xfrm>
            <a:off x="1737820" y="4879431"/>
            <a:ext cx="816120" cy="523440"/>
            <a:chOff x="1737820" y="4879431"/>
            <a:chExt cx="8161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3699072-866F-F844-AF24-91B750149281}"/>
                    </a:ext>
                  </a:extLst>
                </p14:cNvPr>
                <p14:cNvContentPartPr/>
                <p14:nvPr/>
              </p14:nvContentPartPr>
              <p14:xfrm>
                <a:off x="1737820" y="5097231"/>
                <a:ext cx="6480" cy="19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3699072-866F-F844-AF24-91B7501492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30620" y="50896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1FB21B0-EE7F-8C40-97CC-41EDF3D3FB16}"/>
                    </a:ext>
                  </a:extLst>
                </p14:cNvPr>
                <p14:cNvContentPartPr/>
                <p14:nvPr/>
              </p14:nvContentPartPr>
              <p14:xfrm>
                <a:off x="1756540" y="5047551"/>
                <a:ext cx="43920" cy="355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1FB21B0-EE7F-8C40-97CC-41EDF3D3FB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48980" y="503999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3E48B0A-1DE2-D347-AD2C-1927E01C4D10}"/>
                    </a:ext>
                  </a:extLst>
                </p14:cNvPr>
                <p14:cNvContentPartPr/>
                <p14:nvPr/>
              </p14:nvContentPartPr>
              <p14:xfrm>
                <a:off x="1831420" y="5034951"/>
                <a:ext cx="243000" cy="348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3E48B0A-1DE2-D347-AD2C-1927E01C4D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23860" y="5027391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56FA49F-A085-3547-9FEC-4131599EE9FC}"/>
                    </a:ext>
                  </a:extLst>
                </p14:cNvPr>
                <p14:cNvContentPartPr/>
                <p14:nvPr/>
              </p14:nvContentPartPr>
              <p14:xfrm>
                <a:off x="2192500" y="4879431"/>
                <a:ext cx="43920" cy="162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56FA49F-A085-3547-9FEC-4131599EE9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84940" y="4871871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0FA9F28-5FAB-D041-B3A2-FDADC77AA8F7}"/>
                    </a:ext>
                  </a:extLst>
                </p14:cNvPr>
                <p14:cNvContentPartPr/>
                <p14:nvPr/>
              </p14:nvContentPartPr>
              <p14:xfrm>
                <a:off x="2422900" y="4966551"/>
                <a:ext cx="131040" cy="365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0FA9F28-5FAB-D041-B3A2-FDADC77AA8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15340" y="4958991"/>
                  <a:ext cx="14616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1DBDEBDE-A562-C24D-B999-005FE74112A5}"/>
              </a:ext>
            </a:extLst>
          </p:cNvPr>
          <p:cNvGrpSpPr/>
          <p:nvPr/>
        </p:nvGrpSpPr>
        <p:grpSpPr>
          <a:xfrm>
            <a:off x="2814940" y="4941711"/>
            <a:ext cx="560520" cy="380160"/>
            <a:chOff x="2814940" y="4941711"/>
            <a:chExt cx="5605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065EB24-85D5-6A47-BCDF-E788D4A35515}"/>
                    </a:ext>
                  </a:extLst>
                </p14:cNvPr>
                <p14:cNvContentPartPr/>
                <p14:nvPr/>
              </p14:nvContentPartPr>
              <p14:xfrm>
                <a:off x="2814940" y="4941711"/>
                <a:ext cx="174600" cy="324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065EB24-85D5-6A47-BCDF-E788D4A355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07380" y="4934151"/>
                  <a:ext cx="189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65FC9CB-D194-D14F-B3A7-771CD4F34665}"/>
                    </a:ext>
                  </a:extLst>
                </p14:cNvPr>
                <p14:cNvContentPartPr/>
                <p14:nvPr/>
              </p14:nvContentPartPr>
              <p14:xfrm>
                <a:off x="2883340" y="5110551"/>
                <a:ext cx="218160" cy="49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65FC9CB-D194-D14F-B3A7-771CD4F346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75780" y="5102991"/>
                  <a:ext cx="233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1B741C0-8B36-594B-A885-8AC9BF327216}"/>
                    </a:ext>
                  </a:extLst>
                </p14:cNvPr>
                <p14:cNvContentPartPr/>
                <p14:nvPr/>
              </p14:nvContentPartPr>
              <p14:xfrm>
                <a:off x="3263140" y="5003991"/>
                <a:ext cx="112320" cy="3178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1B741C0-8B36-594B-A885-8AC9BF3272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255580" y="4996431"/>
                  <a:ext cx="1274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67BC222-3557-BF42-A7A7-F0B01E26F91A}"/>
              </a:ext>
            </a:extLst>
          </p:cNvPr>
          <p:cNvGrpSpPr/>
          <p:nvPr/>
        </p:nvGrpSpPr>
        <p:grpSpPr>
          <a:xfrm>
            <a:off x="3736180" y="5146911"/>
            <a:ext cx="206280" cy="150120"/>
            <a:chOff x="3736180" y="5146911"/>
            <a:chExt cx="20628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79A511B-861B-ED42-BCDB-8C881B96C7E5}"/>
                    </a:ext>
                  </a:extLst>
                </p14:cNvPr>
                <p14:cNvContentPartPr/>
                <p14:nvPr/>
              </p14:nvContentPartPr>
              <p14:xfrm>
                <a:off x="3736180" y="5146911"/>
                <a:ext cx="87480" cy="37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79A511B-861B-ED42-BCDB-8C881B96C7E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28980" y="513935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2948166-008C-044A-98DB-3890131E9E48}"/>
                    </a:ext>
                  </a:extLst>
                </p14:cNvPr>
                <p14:cNvContentPartPr/>
                <p14:nvPr/>
              </p14:nvContentPartPr>
              <p14:xfrm>
                <a:off x="3780100" y="5259231"/>
                <a:ext cx="162360" cy="37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2948166-008C-044A-98DB-3890131E9E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2540" y="525167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0A964F3-916B-EB45-990B-FFA05503C749}"/>
              </a:ext>
            </a:extLst>
          </p:cNvPr>
          <p:cNvGrpSpPr/>
          <p:nvPr/>
        </p:nvGrpSpPr>
        <p:grpSpPr>
          <a:xfrm>
            <a:off x="4277980" y="4829391"/>
            <a:ext cx="1114560" cy="657360"/>
            <a:chOff x="4277980" y="4829391"/>
            <a:chExt cx="1114560" cy="65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CB4604E-5ECF-8B41-914F-FB7D18F72F41}"/>
                    </a:ext>
                  </a:extLst>
                </p14:cNvPr>
                <p14:cNvContentPartPr/>
                <p14:nvPr/>
              </p14:nvContentPartPr>
              <p14:xfrm>
                <a:off x="4277980" y="5128551"/>
                <a:ext cx="386280" cy="137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CB4604E-5ECF-8B41-914F-FB7D18F72F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70420" y="5120991"/>
                  <a:ext cx="401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6E6C269-EA64-CC48-9656-6C69702DB160}"/>
                    </a:ext>
                  </a:extLst>
                </p14:cNvPr>
                <p14:cNvContentPartPr/>
                <p14:nvPr/>
              </p14:nvContentPartPr>
              <p14:xfrm>
                <a:off x="4632940" y="5221791"/>
                <a:ext cx="12960" cy="313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6E6C269-EA64-CC48-9656-6C69702DB1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25380" y="52142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3C8EBE0-B002-114B-9FC3-EB1339D6F8D3}"/>
                    </a:ext>
                  </a:extLst>
                </p14:cNvPr>
                <p14:cNvContentPartPr/>
                <p14:nvPr/>
              </p14:nvContentPartPr>
              <p14:xfrm>
                <a:off x="4769740" y="5203071"/>
                <a:ext cx="224640" cy="93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3C8EBE0-B002-114B-9FC3-EB1339D6F8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62180" y="5195511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6914AFC-9393-5C49-AF44-2AF7E655100A}"/>
                    </a:ext>
                  </a:extLst>
                </p14:cNvPr>
                <p14:cNvContentPartPr/>
                <p14:nvPr/>
              </p14:nvContentPartPr>
              <p14:xfrm>
                <a:off x="4570660" y="5016231"/>
                <a:ext cx="112320" cy="56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6914AFC-9393-5C49-AF44-2AF7E65510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63100" y="500867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A1A3765-4AC7-1E4E-B09C-05BB2160CCD4}"/>
                    </a:ext>
                  </a:extLst>
                </p14:cNvPr>
                <p14:cNvContentPartPr/>
                <p14:nvPr/>
              </p14:nvContentPartPr>
              <p14:xfrm>
                <a:off x="5174380" y="4829391"/>
                <a:ext cx="218160" cy="657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A1A3765-4AC7-1E4E-B09C-05BB2160CC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66820" y="4822191"/>
                  <a:ext cx="233280" cy="67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245156CF-E432-B849-AB3A-D836B877C10A}"/>
                  </a:ext>
                </a:extLst>
              </p14:cNvPr>
              <p14:cNvContentPartPr/>
              <p14:nvPr/>
            </p14:nvContentPartPr>
            <p14:xfrm>
              <a:off x="5678740" y="5097231"/>
              <a:ext cx="37800" cy="2674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245156CF-E432-B849-AB3A-D836B877C10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671180" y="5089671"/>
                <a:ext cx="5292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AE60F72-6A35-A043-BC5F-4FB6253ADD65}"/>
              </a:ext>
            </a:extLst>
          </p:cNvPr>
          <p:cNvGrpSpPr/>
          <p:nvPr/>
        </p:nvGrpSpPr>
        <p:grpSpPr>
          <a:xfrm>
            <a:off x="6003100" y="4879431"/>
            <a:ext cx="615960" cy="573120"/>
            <a:chOff x="6003100" y="4879431"/>
            <a:chExt cx="6159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4C3584E-E66C-4F45-BD10-EA38DE21B3A2}"/>
                    </a:ext>
                  </a:extLst>
                </p14:cNvPr>
                <p14:cNvContentPartPr/>
                <p14:nvPr/>
              </p14:nvContentPartPr>
              <p14:xfrm>
                <a:off x="6003100" y="4997511"/>
                <a:ext cx="161640" cy="100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4C3584E-E66C-4F45-BD10-EA38DE21B3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95540" y="4989951"/>
                  <a:ext cx="17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CFDBEC3-27E5-6846-A12F-1AC0CC4ABFBD}"/>
                    </a:ext>
                  </a:extLst>
                </p14:cNvPr>
                <p14:cNvContentPartPr/>
                <p14:nvPr/>
              </p14:nvContentPartPr>
              <p14:xfrm>
                <a:off x="6008500" y="5172111"/>
                <a:ext cx="168480" cy="168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CFDBEC3-27E5-6846-A12F-1AC0CC4ABF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01300" y="516455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EAC48D7-4A02-6640-8D48-981475FABB01}"/>
                    </a:ext>
                  </a:extLst>
                </p14:cNvPr>
                <p14:cNvContentPartPr/>
                <p14:nvPr/>
              </p14:nvContentPartPr>
              <p14:xfrm>
                <a:off x="6084100" y="5197671"/>
                <a:ext cx="136800" cy="68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EAC48D7-4A02-6640-8D48-981475FABB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76540" y="5190111"/>
                  <a:ext cx="151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6B96D29-5BD7-5B40-8526-CFD4CEF6EA24}"/>
                    </a:ext>
                  </a:extLst>
                </p14:cNvPr>
                <p14:cNvContentPartPr/>
                <p14:nvPr/>
              </p14:nvContentPartPr>
              <p14:xfrm>
                <a:off x="6425740" y="4879431"/>
                <a:ext cx="50040" cy="68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6B96D29-5BD7-5B40-8526-CFD4CEF6EA2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18180" y="487187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8FFF98F-27F9-3A4E-BBA6-FE6F80B67176}"/>
                    </a:ext>
                  </a:extLst>
                </p14:cNvPr>
                <p14:cNvContentPartPr/>
                <p14:nvPr/>
              </p14:nvContentPartPr>
              <p14:xfrm>
                <a:off x="6575140" y="5028831"/>
                <a:ext cx="43920" cy="423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8FFF98F-27F9-3A4E-BBA6-FE6F80B671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67580" y="5021271"/>
                  <a:ext cx="5904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B047E244-F0E2-5C48-824B-F02B0C79244E}"/>
                  </a:ext>
                </a:extLst>
              </p14:cNvPr>
              <p14:cNvContentPartPr/>
              <p14:nvPr/>
            </p14:nvContentPartPr>
            <p14:xfrm>
              <a:off x="7259860" y="4748751"/>
              <a:ext cx="56520" cy="10213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B047E244-F0E2-5C48-824B-F02B0C79244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252300" y="4741191"/>
                <a:ext cx="71280" cy="10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3726CD8-5614-7D4B-904B-2EFD47515591}"/>
              </a:ext>
            </a:extLst>
          </p:cNvPr>
          <p:cNvGrpSpPr/>
          <p:nvPr/>
        </p:nvGrpSpPr>
        <p:grpSpPr>
          <a:xfrm>
            <a:off x="7714540" y="5041791"/>
            <a:ext cx="354960" cy="441000"/>
            <a:chOff x="7714540" y="5041791"/>
            <a:chExt cx="35496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8E1EE85-3BC2-4A43-B251-9CE3BCF3990D}"/>
                    </a:ext>
                  </a:extLst>
                </p14:cNvPr>
                <p14:cNvContentPartPr/>
                <p14:nvPr/>
              </p14:nvContentPartPr>
              <p14:xfrm>
                <a:off x="7714540" y="5041791"/>
                <a:ext cx="305280" cy="4410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8E1EE85-3BC2-4A43-B251-9CE3BCF3990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706980" y="5034231"/>
                  <a:ext cx="3204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7DE6FAF-0834-3647-ABDC-BDC15936940F}"/>
                    </a:ext>
                  </a:extLst>
                </p14:cNvPr>
                <p14:cNvContentPartPr/>
                <p14:nvPr/>
              </p14:nvContentPartPr>
              <p14:xfrm>
                <a:off x="7876180" y="5265351"/>
                <a:ext cx="193320" cy="813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7DE6FAF-0834-3647-ABDC-BDC1593694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68620" y="5257791"/>
                  <a:ext cx="2084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C3A4733-567D-4E40-B1B3-B7B9B3102D01}"/>
              </a:ext>
            </a:extLst>
          </p:cNvPr>
          <p:cNvGrpSpPr/>
          <p:nvPr/>
        </p:nvGrpSpPr>
        <p:grpSpPr>
          <a:xfrm>
            <a:off x="8374420" y="5000391"/>
            <a:ext cx="859320" cy="477000"/>
            <a:chOff x="8374420" y="5000391"/>
            <a:chExt cx="85932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EB2CF08-D741-044A-A398-951E211CA132}"/>
                    </a:ext>
                  </a:extLst>
                </p14:cNvPr>
                <p14:cNvContentPartPr/>
                <p14:nvPr/>
              </p14:nvContentPartPr>
              <p14:xfrm>
                <a:off x="8374420" y="5333751"/>
                <a:ext cx="14364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EB2CF08-D741-044A-A398-951E211CA1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66860" y="532619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F3718A1-EF5A-E540-B641-D8503EFC5F31}"/>
                    </a:ext>
                  </a:extLst>
                </p14:cNvPr>
                <p14:cNvContentPartPr/>
                <p14:nvPr/>
              </p14:nvContentPartPr>
              <p14:xfrm>
                <a:off x="8779060" y="5134671"/>
                <a:ext cx="174600" cy="378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F3718A1-EF5A-E540-B641-D8503EFC5F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71500" y="512711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93337EE-3043-314B-864E-190F8F89D9F4}"/>
                    </a:ext>
                  </a:extLst>
                </p14:cNvPr>
                <p14:cNvContentPartPr/>
                <p14:nvPr/>
              </p14:nvContentPartPr>
              <p14:xfrm>
                <a:off x="8729740" y="5227911"/>
                <a:ext cx="198720" cy="249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93337EE-3043-314B-864E-190F8F89D9F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22180" y="5220351"/>
                  <a:ext cx="213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4B09F10-E2B0-6449-BD58-0917BA2A65DE}"/>
                    </a:ext>
                  </a:extLst>
                </p14:cNvPr>
                <p14:cNvContentPartPr/>
                <p14:nvPr/>
              </p14:nvContentPartPr>
              <p14:xfrm>
                <a:off x="8810020" y="5302791"/>
                <a:ext cx="137160" cy="31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4B09F10-E2B0-6449-BD58-0917BA2A65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02460" y="529523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AB121BB-85FB-E247-9083-B5B1362F18CE}"/>
                    </a:ext>
                  </a:extLst>
                </p14:cNvPr>
                <p14:cNvContentPartPr/>
                <p14:nvPr/>
              </p14:nvContentPartPr>
              <p14:xfrm>
                <a:off x="9183700" y="5000391"/>
                <a:ext cx="50040" cy="153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AB121BB-85FB-E247-9083-B5B1362F18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76140" y="4992831"/>
                  <a:ext cx="651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1E66D7B-55C2-294A-8DAE-DD73F5957319}"/>
              </a:ext>
            </a:extLst>
          </p:cNvPr>
          <p:cNvGrpSpPr/>
          <p:nvPr/>
        </p:nvGrpSpPr>
        <p:grpSpPr>
          <a:xfrm>
            <a:off x="9495100" y="5109831"/>
            <a:ext cx="392400" cy="379440"/>
            <a:chOff x="9495100" y="5109831"/>
            <a:chExt cx="3924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E613F52-CE1E-7449-BA96-3647B93821DE}"/>
                    </a:ext>
                  </a:extLst>
                </p14:cNvPr>
                <p14:cNvContentPartPr/>
                <p14:nvPr/>
              </p14:nvContentPartPr>
              <p14:xfrm>
                <a:off x="9495100" y="5109831"/>
                <a:ext cx="243000" cy="379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E613F52-CE1E-7449-BA96-3647B93821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87540" y="5102271"/>
                  <a:ext cx="258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98CED9A-4EEE-8F4A-A058-7A292A20F47D}"/>
                    </a:ext>
                  </a:extLst>
                </p14:cNvPr>
                <p14:cNvContentPartPr/>
                <p14:nvPr/>
              </p14:nvContentPartPr>
              <p14:xfrm>
                <a:off x="9557020" y="5290191"/>
                <a:ext cx="118800" cy="1000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98CED9A-4EEE-8F4A-A058-7A292A20F4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549820" y="528263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36CC23B-73AE-5647-B5F0-44B86E915D92}"/>
                    </a:ext>
                  </a:extLst>
                </p14:cNvPr>
                <p14:cNvContentPartPr/>
                <p14:nvPr/>
              </p14:nvContentPartPr>
              <p14:xfrm>
                <a:off x="9856180" y="5383791"/>
                <a:ext cx="3132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36CC23B-73AE-5647-B5F0-44B86E915D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48620" y="53762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409D326-370F-A948-9437-E55F88BC9AE9}"/>
              </a:ext>
            </a:extLst>
          </p:cNvPr>
          <p:cNvGrpSpPr/>
          <p:nvPr/>
        </p:nvGrpSpPr>
        <p:grpSpPr>
          <a:xfrm>
            <a:off x="10136260" y="4723551"/>
            <a:ext cx="1382400" cy="1208160"/>
            <a:chOff x="10136260" y="4723551"/>
            <a:chExt cx="1382400" cy="12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425F30F-D4F2-C84C-8844-CCD7C69522C0}"/>
                    </a:ext>
                  </a:extLst>
                </p14:cNvPr>
                <p14:cNvContentPartPr/>
                <p14:nvPr/>
              </p14:nvContentPartPr>
              <p14:xfrm>
                <a:off x="10136260" y="4972671"/>
                <a:ext cx="498240" cy="5108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425F30F-D4F2-C84C-8844-CCD7C69522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28700" y="4965111"/>
                  <a:ext cx="5133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E4C48B5-98B6-824C-90C9-3541461DE637}"/>
                    </a:ext>
                  </a:extLst>
                </p14:cNvPr>
                <p14:cNvContentPartPr/>
                <p14:nvPr/>
              </p14:nvContentPartPr>
              <p14:xfrm>
                <a:off x="10677700" y="4991391"/>
                <a:ext cx="597960" cy="548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E4C48B5-98B6-824C-90C9-3541461DE6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70140" y="4983831"/>
                  <a:ext cx="6130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EFD4648-00D4-3845-9A13-429F08302DFE}"/>
                    </a:ext>
                  </a:extLst>
                </p14:cNvPr>
                <p14:cNvContentPartPr/>
                <p14:nvPr/>
              </p14:nvContentPartPr>
              <p14:xfrm>
                <a:off x="11263060" y="4723551"/>
                <a:ext cx="255600" cy="12081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EFD4648-00D4-3845-9A13-429F08302DF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255500" y="4716351"/>
                  <a:ext cx="270720" cy="122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4767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90005C6-501F-CB45-A05B-2ABE88BF7961}"/>
              </a:ext>
            </a:extLst>
          </p:cNvPr>
          <p:cNvGrpSpPr/>
          <p:nvPr/>
        </p:nvGrpSpPr>
        <p:grpSpPr>
          <a:xfrm>
            <a:off x="676004" y="278719"/>
            <a:ext cx="1132200" cy="553680"/>
            <a:chOff x="676004" y="278719"/>
            <a:chExt cx="113220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3DECF4B-3C7E-B041-9EE3-D9D740BC8F22}"/>
                    </a:ext>
                  </a:extLst>
                </p14:cNvPr>
                <p14:cNvContentPartPr/>
                <p14:nvPr/>
              </p14:nvContentPartPr>
              <p14:xfrm>
                <a:off x="814244" y="278719"/>
                <a:ext cx="100800" cy="38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3DECF4B-3C7E-B041-9EE3-D9D740BC8F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6684" y="271159"/>
                  <a:ext cx="115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62696BA-3F62-5F42-8416-121E2F6B2D1C}"/>
                    </a:ext>
                  </a:extLst>
                </p14:cNvPr>
                <p14:cNvContentPartPr/>
                <p14:nvPr/>
              </p14:nvContentPartPr>
              <p14:xfrm>
                <a:off x="676004" y="416959"/>
                <a:ext cx="440640" cy="415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62696BA-3F62-5F42-8416-121E2F6B2D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444" y="409399"/>
                  <a:ext cx="4554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CA4707C-0537-1349-A473-04BE9C012AB4}"/>
                    </a:ext>
                  </a:extLst>
                </p14:cNvPr>
                <p14:cNvContentPartPr/>
                <p14:nvPr/>
              </p14:nvContentPartPr>
              <p14:xfrm>
                <a:off x="1329764" y="498679"/>
                <a:ext cx="6948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CA4707C-0537-1349-A473-04BE9C012A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2204" y="491479"/>
                  <a:ext cx="8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BB8BD89-373B-2A43-B5FE-302049959E05}"/>
                    </a:ext>
                  </a:extLst>
                </p14:cNvPr>
                <p14:cNvContentPartPr/>
                <p14:nvPr/>
              </p14:nvContentPartPr>
              <p14:xfrm>
                <a:off x="1285844" y="561679"/>
                <a:ext cx="182520" cy="232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BB8BD89-373B-2A43-B5FE-302049959E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8284" y="554119"/>
                  <a:ext cx="197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0E5CABC-FE51-8545-9335-F9881D2A0FE1}"/>
                    </a:ext>
                  </a:extLst>
                </p14:cNvPr>
                <p14:cNvContentPartPr/>
                <p14:nvPr/>
              </p14:nvContentPartPr>
              <p14:xfrm>
                <a:off x="1537484" y="398239"/>
                <a:ext cx="270720" cy="415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0E5CABC-FE51-8545-9335-F9881D2A0F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9924" y="390679"/>
                  <a:ext cx="285840" cy="43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336A13A-E314-8147-9F1D-29ED0A89FE42}"/>
                  </a:ext>
                </a:extLst>
              </p14:cNvPr>
              <p14:cNvContentPartPr/>
              <p14:nvPr/>
            </p14:nvContentPartPr>
            <p14:xfrm>
              <a:off x="2065604" y="706399"/>
              <a:ext cx="648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336A13A-E314-8147-9F1D-29ED0A89FE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8044" y="698839"/>
                <a:ext cx="2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282E924-B989-EE4E-9A0F-780D0E6AED10}"/>
                  </a:ext>
                </a:extLst>
              </p14:cNvPr>
              <p14:cNvContentPartPr/>
              <p14:nvPr/>
            </p14:nvContentPartPr>
            <p14:xfrm>
              <a:off x="2090804" y="838519"/>
              <a:ext cx="19080" cy="190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282E924-B989-EE4E-9A0F-780D0E6AED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3244" y="830959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121C00-43E9-A344-BD8B-FFA10642B129}"/>
              </a:ext>
            </a:extLst>
          </p:cNvPr>
          <p:cNvGrpSpPr/>
          <p:nvPr/>
        </p:nvGrpSpPr>
        <p:grpSpPr>
          <a:xfrm>
            <a:off x="2933204" y="731599"/>
            <a:ext cx="1169280" cy="371160"/>
            <a:chOff x="2933204" y="731599"/>
            <a:chExt cx="11692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B9B610B-8D22-7C44-A0D1-C60A3DE3BCED}"/>
                    </a:ext>
                  </a:extLst>
                </p14:cNvPr>
                <p14:cNvContentPartPr/>
                <p14:nvPr/>
              </p14:nvContentPartPr>
              <p14:xfrm>
                <a:off x="2933204" y="775519"/>
                <a:ext cx="44280" cy="302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B9B610B-8D22-7C44-A0D1-C60A3DE3BC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5644" y="767959"/>
                  <a:ext cx="59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F8C76A7-97D5-D245-9309-AFBAF541C1B6}"/>
                    </a:ext>
                  </a:extLst>
                </p14:cNvPr>
                <p14:cNvContentPartPr/>
                <p14:nvPr/>
              </p14:nvContentPartPr>
              <p14:xfrm>
                <a:off x="2989724" y="788119"/>
                <a:ext cx="214200" cy="258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F8C76A7-97D5-D245-9309-AFBAF541C1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82164" y="780559"/>
                  <a:ext cx="2293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F8A2096-BF11-5641-BD12-34EC3F564E9D}"/>
                    </a:ext>
                  </a:extLst>
                </p14:cNvPr>
                <p14:cNvContentPartPr/>
                <p14:nvPr/>
              </p14:nvContentPartPr>
              <p14:xfrm>
                <a:off x="3335684" y="731599"/>
                <a:ext cx="126000" cy="333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F8A2096-BF11-5641-BD12-34EC3F564E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8124" y="724039"/>
                  <a:ext cx="141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AF5A94F-FCBF-5C45-A046-DD3A45EB60F3}"/>
                    </a:ext>
                  </a:extLst>
                </p14:cNvPr>
                <p14:cNvContentPartPr/>
                <p14:nvPr/>
              </p14:nvContentPartPr>
              <p14:xfrm>
                <a:off x="3568244" y="756799"/>
                <a:ext cx="195120" cy="314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AF5A94F-FCBF-5C45-A046-DD3A45EB60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60684" y="749239"/>
                  <a:ext cx="210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C840F54-BA7F-DA4F-893F-4A2DFD5AF46A}"/>
                    </a:ext>
                  </a:extLst>
                </p14:cNvPr>
                <p14:cNvContentPartPr/>
                <p14:nvPr/>
              </p14:nvContentPartPr>
              <p14:xfrm>
                <a:off x="3662564" y="895039"/>
                <a:ext cx="176400" cy="44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C840F54-BA7F-DA4F-893F-4A2DFD5AF4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5004" y="887479"/>
                  <a:ext cx="191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290C256-E178-B54C-9E7D-942F37CC84CD}"/>
                    </a:ext>
                  </a:extLst>
                </p14:cNvPr>
                <p14:cNvContentPartPr/>
                <p14:nvPr/>
              </p14:nvContentPartPr>
              <p14:xfrm>
                <a:off x="4008524" y="775519"/>
                <a:ext cx="93960" cy="327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290C256-E178-B54C-9E7D-942F37CC84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00964" y="767959"/>
                  <a:ext cx="1090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E5B1959-C79A-3A44-928F-ABF2D9F3BABD}"/>
              </a:ext>
            </a:extLst>
          </p:cNvPr>
          <p:cNvGrpSpPr/>
          <p:nvPr/>
        </p:nvGrpSpPr>
        <p:grpSpPr>
          <a:xfrm>
            <a:off x="4442324" y="832039"/>
            <a:ext cx="251640" cy="258120"/>
            <a:chOff x="4442324" y="832039"/>
            <a:chExt cx="2516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49B81CA-B522-AB44-8C05-754DFFE956F0}"/>
                    </a:ext>
                  </a:extLst>
                </p14:cNvPr>
                <p14:cNvContentPartPr/>
                <p14:nvPr/>
              </p14:nvContentPartPr>
              <p14:xfrm>
                <a:off x="4442324" y="832039"/>
                <a:ext cx="195120" cy="151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49B81CA-B522-AB44-8C05-754DFFE956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4764" y="824479"/>
                  <a:ext cx="210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D3CA590-3EE3-3343-8925-AC1E5934DFE9}"/>
                    </a:ext>
                  </a:extLst>
                </p14:cNvPr>
                <p14:cNvContentPartPr/>
                <p14:nvPr/>
              </p14:nvContentPartPr>
              <p14:xfrm>
                <a:off x="4448444" y="1051999"/>
                <a:ext cx="245520" cy="38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D3CA590-3EE3-3343-8925-AC1E5934DF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0884" y="1044439"/>
                  <a:ext cx="2606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AA52FD7-2648-C441-AA8D-D46CEB0B7601}"/>
              </a:ext>
            </a:extLst>
          </p:cNvPr>
          <p:cNvGrpSpPr/>
          <p:nvPr/>
        </p:nvGrpSpPr>
        <p:grpSpPr>
          <a:xfrm>
            <a:off x="5102564" y="561679"/>
            <a:ext cx="1357560" cy="553680"/>
            <a:chOff x="5102564" y="561679"/>
            <a:chExt cx="13575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FCE3DD-6CC5-6C47-ACC3-99332B5C7AB0}"/>
                    </a:ext>
                  </a:extLst>
                </p14:cNvPr>
                <p14:cNvContentPartPr/>
                <p14:nvPr/>
              </p14:nvContentPartPr>
              <p14:xfrm>
                <a:off x="5102564" y="731599"/>
                <a:ext cx="50760" cy="313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FCE3DD-6CC5-6C47-ACC3-99332B5C7A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95004" y="724039"/>
                  <a:ext cx="65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9862479-515F-364F-A1DB-CC2057938B19}"/>
                    </a:ext>
                  </a:extLst>
                </p14:cNvPr>
                <p14:cNvContentPartPr/>
                <p14:nvPr/>
              </p14:nvContentPartPr>
              <p14:xfrm>
                <a:off x="5184284" y="788119"/>
                <a:ext cx="195120" cy="201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9862479-515F-364F-A1DB-CC2057938B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76724" y="780559"/>
                  <a:ext cx="210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6831D43-8E1F-9F42-865D-1D6750D41600}"/>
                    </a:ext>
                  </a:extLst>
                </p14:cNvPr>
                <p14:cNvContentPartPr/>
                <p14:nvPr/>
              </p14:nvContentPartPr>
              <p14:xfrm>
                <a:off x="5536364" y="568159"/>
                <a:ext cx="19080" cy="56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6831D43-8E1F-9F42-865D-1D6750D416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8804" y="560599"/>
                  <a:ext cx="34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4BF3D12-11F0-E64A-AF6A-0C50B780443B}"/>
                    </a:ext>
                  </a:extLst>
                </p14:cNvPr>
                <p14:cNvContentPartPr/>
                <p14:nvPr/>
              </p14:nvContentPartPr>
              <p14:xfrm>
                <a:off x="5725004" y="756799"/>
                <a:ext cx="94680" cy="232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4BF3D12-11F0-E64A-AF6A-0C50B78044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7444" y="749239"/>
                  <a:ext cx="109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F07A608-2273-F140-8804-C9DDEE75EB35}"/>
                    </a:ext>
                  </a:extLst>
                </p14:cNvPr>
                <p14:cNvContentPartPr/>
                <p14:nvPr/>
              </p14:nvContentPartPr>
              <p14:xfrm>
                <a:off x="5963684" y="725119"/>
                <a:ext cx="170280" cy="302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F07A608-2273-F140-8804-C9DDEE75E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6124" y="717559"/>
                  <a:ext cx="185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3802F55-FEAE-FD4D-A36E-C80C50E38435}"/>
                    </a:ext>
                  </a:extLst>
                </p14:cNvPr>
                <p14:cNvContentPartPr/>
                <p14:nvPr/>
              </p14:nvContentPartPr>
              <p14:xfrm>
                <a:off x="6064484" y="875959"/>
                <a:ext cx="119880" cy="19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3802F55-FEAE-FD4D-A36E-C80C50E384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6924" y="868399"/>
                  <a:ext cx="135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94DEE5B-ABBE-2449-94AC-C12A980077E1}"/>
                    </a:ext>
                  </a:extLst>
                </p14:cNvPr>
                <p14:cNvContentPartPr/>
                <p14:nvPr/>
              </p14:nvContentPartPr>
              <p14:xfrm>
                <a:off x="6347444" y="794239"/>
                <a:ext cx="112680" cy="321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94DEE5B-ABBE-2449-94AC-C12A980077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39884" y="786679"/>
                  <a:ext cx="127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9E1A5FE-D2D4-784B-8A67-0BC8C65AC547}"/>
                    </a:ext>
                  </a:extLst>
                </p14:cNvPr>
                <p14:cNvContentPartPr/>
                <p14:nvPr/>
              </p14:nvContentPartPr>
              <p14:xfrm>
                <a:off x="5485964" y="561679"/>
                <a:ext cx="75960" cy="195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9E1A5FE-D2D4-784B-8A67-0BC8C65AC5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8404" y="554119"/>
                  <a:ext cx="907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9782529-D11D-EF4F-9723-6D0A0EED2B01}"/>
              </a:ext>
            </a:extLst>
          </p:cNvPr>
          <p:cNvGrpSpPr/>
          <p:nvPr/>
        </p:nvGrpSpPr>
        <p:grpSpPr>
          <a:xfrm>
            <a:off x="6875564" y="794239"/>
            <a:ext cx="170280" cy="264600"/>
            <a:chOff x="6875564" y="794239"/>
            <a:chExt cx="17028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5F6668A-9900-E947-B082-52162C5D4531}"/>
                    </a:ext>
                  </a:extLst>
                </p14:cNvPr>
                <p14:cNvContentPartPr/>
                <p14:nvPr/>
              </p14:nvContentPartPr>
              <p14:xfrm>
                <a:off x="6875564" y="794239"/>
                <a:ext cx="170280" cy="138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5F6668A-9900-E947-B082-52162C5D45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68004" y="786679"/>
                  <a:ext cx="185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CA647BE-D932-7C4D-843B-7C3895D9B4E3}"/>
                    </a:ext>
                  </a:extLst>
                </p14:cNvPr>
                <p14:cNvContentPartPr/>
                <p14:nvPr/>
              </p14:nvContentPartPr>
              <p14:xfrm>
                <a:off x="6875564" y="1001959"/>
                <a:ext cx="157680" cy="56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CA647BE-D932-7C4D-843B-7C3895D9B4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68004" y="994399"/>
                  <a:ext cx="17244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8387EDF-6168-7043-8E1E-5DF1682E0BE2}"/>
                  </a:ext>
                </a:extLst>
              </p14:cNvPr>
              <p14:cNvContentPartPr/>
              <p14:nvPr/>
            </p14:nvContentPartPr>
            <p14:xfrm>
              <a:off x="7454084" y="454759"/>
              <a:ext cx="314640" cy="6354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8387EDF-6168-7043-8E1E-5DF1682E0B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46524" y="447199"/>
                <a:ext cx="32976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5289564-4D5D-AC45-A86E-D00BA2C915A1}"/>
                  </a:ext>
                </a:extLst>
              </p14:cNvPr>
              <p14:cNvContentPartPr/>
              <p14:nvPr/>
            </p14:nvContentPartPr>
            <p14:xfrm>
              <a:off x="7881404" y="618199"/>
              <a:ext cx="195120" cy="4089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5289564-4D5D-AC45-A86E-D00BA2C915A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73844" y="610639"/>
                <a:ext cx="210240" cy="42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928C845-C5AB-7349-B1C3-703C1B8B6CB4}"/>
              </a:ext>
            </a:extLst>
          </p:cNvPr>
          <p:cNvGrpSpPr/>
          <p:nvPr/>
        </p:nvGrpSpPr>
        <p:grpSpPr>
          <a:xfrm>
            <a:off x="8246084" y="668599"/>
            <a:ext cx="534960" cy="578880"/>
            <a:chOff x="8246084" y="668599"/>
            <a:chExt cx="534960" cy="57888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08C578D-5C18-1D43-A71D-174FD5B894EB}"/>
                </a:ext>
              </a:extLst>
            </p:cNvPr>
            <p:cNvGrpSpPr/>
            <p:nvPr/>
          </p:nvGrpSpPr>
          <p:grpSpPr>
            <a:xfrm>
              <a:off x="8246084" y="668599"/>
              <a:ext cx="534960" cy="578880"/>
              <a:chOff x="8246084" y="668599"/>
              <a:chExt cx="534960" cy="578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D1C9C500-878A-3F42-98D2-EB673045F9BD}"/>
                      </a:ext>
                    </a:extLst>
                  </p14:cNvPr>
                  <p14:cNvContentPartPr/>
                  <p14:nvPr/>
                </p14:nvContentPartPr>
                <p14:xfrm>
                  <a:off x="8246084" y="681199"/>
                  <a:ext cx="176400" cy="358920"/>
                </p14:xfrm>
              </p:contentPart>
            </mc:Choice>
            <mc:Fallback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D1C9C500-878A-3F42-98D2-EB673045F9B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238524" y="673639"/>
                    <a:ext cx="191520" cy="37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E3F2843D-0A20-B54E-961D-AA64CA51F95B}"/>
                      </a:ext>
                    </a:extLst>
                  </p14:cNvPr>
                  <p14:cNvContentPartPr/>
                  <p14:nvPr/>
                </p14:nvContentPartPr>
                <p14:xfrm>
                  <a:off x="8321684" y="895039"/>
                  <a:ext cx="126000" cy="63360"/>
                </p14:xfrm>
              </p:contentPart>
            </mc:Choice>
            <mc:Fallback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E3F2843D-0A20-B54E-961D-AA64CA51F95B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14124" y="887479"/>
                    <a:ext cx="14112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8D35F7CA-AAE9-1F48-9AAA-F9AABA3AF278}"/>
                      </a:ext>
                    </a:extLst>
                  </p14:cNvPr>
                  <p14:cNvContentPartPr/>
                  <p14:nvPr/>
                </p14:nvContentPartPr>
                <p14:xfrm>
                  <a:off x="8483684" y="668599"/>
                  <a:ext cx="297360" cy="578880"/>
                </p14:xfrm>
              </p:contentPart>
            </mc:Choice>
            <mc:Fallback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8D35F7CA-AAE9-1F48-9AAA-F9AABA3AF27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476124" y="661039"/>
                    <a:ext cx="312480" cy="59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E4451DC8-C56A-1E49-8A28-C2257C68F7B9}"/>
                  </a:ext>
                </a:extLst>
              </p14:cNvPr>
              <p14:cNvContentPartPr/>
              <p14:nvPr/>
            </p14:nvContentPartPr>
            <p14:xfrm>
              <a:off x="676004" y="1649599"/>
              <a:ext cx="69480" cy="507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E4451DC8-C56A-1E49-8A28-C2257C68F7B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8444" y="1642039"/>
                <a:ext cx="846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B15C4DD0-2670-074B-87C1-F5E000883B45}"/>
              </a:ext>
            </a:extLst>
          </p:cNvPr>
          <p:cNvGrpSpPr/>
          <p:nvPr/>
        </p:nvGrpSpPr>
        <p:grpSpPr>
          <a:xfrm>
            <a:off x="543884" y="1813039"/>
            <a:ext cx="943560" cy="371160"/>
            <a:chOff x="543884" y="1813039"/>
            <a:chExt cx="94356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1CF3DAA-822F-984C-B833-27F98A3D802A}"/>
                    </a:ext>
                  </a:extLst>
                </p14:cNvPr>
                <p14:cNvContentPartPr/>
                <p14:nvPr/>
              </p14:nvContentPartPr>
              <p14:xfrm>
                <a:off x="543884" y="1813039"/>
                <a:ext cx="742320" cy="289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1CF3DAA-822F-984C-B833-27F98A3D80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6324" y="1805479"/>
                  <a:ext cx="757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8160C51-2F3C-EC49-96B0-2D97D3BEFCD7}"/>
                    </a:ext>
                  </a:extLst>
                </p14:cNvPr>
                <p14:cNvContentPartPr/>
                <p14:nvPr/>
              </p14:nvContentPartPr>
              <p14:xfrm>
                <a:off x="1374044" y="2011399"/>
                <a:ext cx="25560" cy="21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8160C51-2F3C-EC49-96B0-2D97D3BEFC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6484" y="2003839"/>
                  <a:ext cx="40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E452CA-DCE3-0E4B-89C5-E2C2442E7817}"/>
                    </a:ext>
                  </a:extLst>
                </p14:cNvPr>
                <p14:cNvContentPartPr/>
                <p14:nvPr/>
              </p14:nvContentPartPr>
              <p14:xfrm>
                <a:off x="1455764" y="2152519"/>
                <a:ext cx="31680" cy="31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E452CA-DCE3-0E4B-89C5-E2C2442E78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48204" y="2144959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D106254-F0D4-4849-8C67-3ADF27A8541D}"/>
              </a:ext>
            </a:extLst>
          </p:cNvPr>
          <p:cNvGrpSpPr/>
          <p:nvPr/>
        </p:nvGrpSpPr>
        <p:grpSpPr>
          <a:xfrm>
            <a:off x="2128244" y="1750039"/>
            <a:ext cx="1289520" cy="427680"/>
            <a:chOff x="2128244" y="1750039"/>
            <a:chExt cx="128952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769EC0-F2FB-0748-A9EF-D03B540665E9}"/>
                    </a:ext>
                  </a:extLst>
                </p14:cNvPr>
                <p14:cNvContentPartPr/>
                <p14:nvPr/>
              </p14:nvContentPartPr>
              <p14:xfrm>
                <a:off x="2128244" y="1900879"/>
                <a:ext cx="50760" cy="276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769EC0-F2FB-0748-A9EF-D03B540665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21044" y="1893319"/>
                  <a:ext cx="65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B3BF6F2-2A1A-CE4B-82A3-59D99FF577E0}"/>
                    </a:ext>
                  </a:extLst>
                </p14:cNvPr>
                <p14:cNvContentPartPr/>
                <p14:nvPr/>
              </p14:nvContentPartPr>
              <p14:xfrm>
                <a:off x="2222564" y="1951279"/>
                <a:ext cx="195120" cy="170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B3BF6F2-2A1A-CE4B-82A3-59D99FF577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15364" y="1943719"/>
                  <a:ext cx="210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20FACA9-A7EC-A640-A3D3-B04CB84CE701}"/>
                    </a:ext>
                  </a:extLst>
                </p14:cNvPr>
                <p14:cNvContentPartPr/>
                <p14:nvPr/>
              </p14:nvContentPartPr>
              <p14:xfrm>
                <a:off x="2543324" y="1750039"/>
                <a:ext cx="31680" cy="100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20FACA9-A7EC-A640-A3D3-B04CB84CE7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5764" y="1742479"/>
                  <a:ext cx="46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911BEFE-F06E-B340-A21A-4344026CEE1C}"/>
                    </a:ext>
                  </a:extLst>
                </p14:cNvPr>
                <p14:cNvContentPartPr/>
                <p14:nvPr/>
              </p14:nvContentPartPr>
              <p14:xfrm>
                <a:off x="2657084" y="1863799"/>
                <a:ext cx="144360" cy="276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911BEFE-F06E-B340-A21A-4344026CEE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9884" y="1856239"/>
                  <a:ext cx="159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8D01D83-483B-284A-AD25-4D5B95CD0E46}"/>
                    </a:ext>
                  </a:extLst>
                </p14:cNvPr>
                <p14:cNvContentPartPr/>
                <p14:nvPr/>
              </p14:nvContentPartPr>
              <p14:xfrm>
                <a:off x="2939324" y="1888279"/>
                <a:ext cx="170280" cy="252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8D01D83-483B-284A-AD25-4D5B95CD0E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2124" y="1880719"/>
                  <a:ext cx="185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3FDB03C-5580-8F49-8E74-97B829D8ACE4}"/>
                    </a:ext>
                  </a:extLst>
                </p14:cNvPr>
                <p14:cNvContentPartPr/>
                <p14:nvPr/>
              </p14:nvContentPartPr>
              <p14:xfrm>
                <a:off x="3033644" y="2007799"/>
                <a:ext cx="151200" cy="69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3FDB03C-5580-8F49-8E74-97B829D8AC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6444" y="2000239"/>
                  <a:ext cx="166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F4AA4D5-3E14-324E-B3BF-37CD80E2FFEA}"/>
                    </a:ext>
                  </a:extLst>
                </p14:cNvPr>
                <p14:cNvContentPartPr/>
                <p14:nvPr/>
              </p14:nvContentPartPr>
              <p14:xfrm>
                <a:off x="3329204" y="1875679"/>
                <a:ext cx="88560" cy="270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F4AA4D5-3E14-324E-B3BF-37CD80E2FFE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21644" y="1868119"/>
                  <a:ext cx="10332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D406867-0A0D-5542-8B84-F61C2BDDCC7C}"/>
              </a:ext>
            </a:extLst>
          </p:cNvPr>
          <p:cNvGrpSpPr/>
          <p:nvPr/>
        </p:nvGrpSpPr>
        <p:grpSpPr>
          <a:xfrm>
            <a:off x="3709364" y="1894759"/>
            <a:ext cx="173520" cy="214200"/>
            <a:chOff x="3709364" y="1894759"/>
            <a:chExt cx="1735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32FC826-4268-2E44-AABD-22EFCDCD7802}"/>
                    </a:ext>
                  </a:extLst>
                </p14:cNvPr>
                <p14:cNvContentPartPr/>
                <p14:nvPr/>
              </p14:nvContentPartPr>
              <p14:xfrm>
                <a:off x="3709364" y="1894759"/>
                <a:ext cx="173520" cy="138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32FC826-4268-2E44-AABD-22EFCDCD78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01804" y="1887199"/>
                  <a:ext cx="188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3857866-E1D7-0343-8529-0F86D2FC60A8}"/>
                    </a:ext>
                  </a:extLst>
                </p14:cNvPr>
                <p14:cNvContentPartPr/>
                <p14:nvPr/>
              </p14:nvContentPartPr>
              <p14:xfrm>
                <a:off x="3713684" y="2070799"/>
                <a:ext cx="144360" cy="38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3857866-E1D7-0343-8529-0F86D2FC60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06124" y="2063239"/>
                  <a:ext cx="1594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17AD807-6088-7D4E-9B34-A17986646F07}"/>
              </a:ext>
            </a:extLst>
          </p:cNvPr>
          <p:cNvGrpSpPr/>
          <p:nvPr/>
        </p:nvGrpSpPr>
        <p:grpSpPr>
          <a:xfrm>
            <a:off x="4303724" y="1561399"/>
            <a:ext cx="824400" cy="559080"/>
            <a:chOff x="4303724" y="1561399"/>
            <a:chExt cx="824400" cy="5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4B71089-4553-5342-9267-1CA52EFA4EC6}"/>
                    </a:ext>
                  </a:extLst>
                </p14:cNvPr>
                <p14:cNvContentPartPr/>
                <p14:nvPr/>
              </p14:nvContentPartPr>
              <p14:xfrm>
                <a:off x="4303724" y="1561399"/>
                <a:ext cx="245520" cy="559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4B71089-4553-5342-9267-1CA52EFA4E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96524" y="1553839"/>
                  <a:ext cx="2606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B42C24A-3F40-5242-8A31-9F7E49ACDE52}"/>
                    </a:ext>
                  </a:extLst>
                </p14:cNvPr>
                <p14:cNvContentPartPr/>
                <p14:nvPr/>
              </p14:nvContentPartPr>
              <p14:xfrm>
                <a:off x="4674884" y="1756519"/>
                <a:ext cx="145080" cy="333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B42C24A-3F40-5242-8A31-9F7E49ACDE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67324" y="1748959"/>
                  <a:ext cx="1602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A6FFB0C-D045-D24F-99EF-1F9764084B29}"/>
                    </a:ext>
                  </a:extLst>
                </p14:cNvPr>
                <p14:cNvContentPartPr/>
                <p14:nvPr/>
              </p14:nvContentPartPr>
              <p14:xfrm>
                <a:off x="4920044" y="1819159"/>
                <a:ext cx="163800" cy="264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A6FFB0C-D045-D24F-99EF-1F9764084B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2484" y="1811599"/>
                  <a:ext cx="17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E271537-06AD-784A-B31D-05F0C148A6E1}"/>
                    </a:ext>
                  </a:extLst>
                </p14:cNvPr>
                <p14:cNvContentPartPr/>
                <p14:nvPr/>
              </p14:nvContentPartPr>
              <p14:xfrm>
                <a:off x="5008244" y="1951279"/>
                <a:ext cx="119880" cy="50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E271537-06AD-784A-B31D-05F0C148A6E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00684" y="1943719"/>
                  <a:ext cx="13500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5F3768AB-ABD9-E949-9407-57427A4A3624}"/>
                  </a:ext>
                </a:extLst>
              </p14:cNvPr>
              <p14:cNvContentPartPr/>
              <p14:nvPr/>
            </p14:nvContentPartPr>
            <p14:xfrm>
              <a:off x="5322524" y="1800439"/>
              <a:ext cx="150480" cy="3524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5F3768AB-ABD9-E949-9407-57427A4A362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14964" y="1792879"/>
                <a:ext cx="16560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8C475B74-1853-5345-BE11-605CE5755061}"/>
              </a:ext>
            </a:extLst>
          </p:cNvPr>
          <p:cNvGrpSpPr/>
          <p:nvPr/>
        </p:nvGrpSpPr>
        <p:grpSpPr>
          <a:xfrm>
            <a:off x="883364" y="2617639"/>
            <a:ext cx="497160" cy="497160"/>
            <a:chOff x="883364" y="2617639"/>
            <a:chExt cx="49716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AE07FD4-6409-7A4D-80D3-E8E0C44BEC09}"/>
                    </a:ext>
                  </a:extLst>
                </p14:cNvPr>
                <p14:cNvContentPartPr/>
                <p14:nvPr/>
              </p14:nvContentPartPr>
              <p14:xfrm>
                <a:off x="971564" y="2680639"/>
                <a:ext cx="100800" cy="145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AE07FD4-6409-7A4D-80D3-E8E0C44BEC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4004" y="2673079"/>
                  <a:ext cx="115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3A12AD5-0075-CB4C-B0B8-4A3C6F711247}"/>
                    </a:ext>
                  </a:extLst>
                </p14:cNvPr>
                <p14:cNvContentPartPr/>
                <p14:nvPr/>
              </p14:nvContentPartPr>
              <p14:xfrm>
                <a:off x="883364" y="2869279"/>
                <a:ext cx="189000" cy="189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3A12AD5-0075-CB4C-B0B8-4A3C6F7112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5804" y="2861719"/>
                  <a:ext cx="20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C64B62C-3E8C-624A-854D-3FA5D0B093DB}"/>
                    </a:ext>
                  </a:extLst>
                </p14:cNvPr>
                <p14:cNvContentPartPr/>
                <p14:nvPr/>
              </p14:nvContentPartPr>
              <p14:xfrm>
                <a:off x="1235444" y="2617639"/>
                <a:ext cx="63360" cy="157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C64B62C-3E8C-624A-854D-3FA5D0B093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27884" y="2610079"/>
                  <a:ext cx="78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084974B-F00B-5546-9F6A-1F4B3666BD92}"/>
                    </a:ext>
                  </a:extLst>
                </p14:cNvPr>
                <p14:cNvContentPartPr/>
                <p14:nvPr/>
              </p14:nvContentPartPr>
              <p14:xfrm>
                <a:off x="1141124" y="2888719"/>
                <a:ext cx="145080" cy="1821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084974B-F00B-5546-9F6A-1F4B3666BD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3564" y="2881159"/>
                  <a:ext cx="160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B55EF2B-D360-5A44-8763-6B545BA391DE}"/>
                    </a:ext>
                  </a:extLst>
                </p14:cNvPr>
                <p14:cNvContentPartPr/>
                <p14:nvPr/>
              </p14:nvContentPartPr>
              <p14:xfrm>
                <a:off x="1191524" y="2988799"/>
                <a:ext cx="189000" cy="126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B55EF2B-D360-5A44-8763-6B545BA391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3964" y="2981239"/>
                  <a:ext cx="20412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BBF78FB7-2972-4447-BB02-B35B9CA03428}"/>
                  </a:ext>
                </a:extLst>
              </p14:cNvPr>
              <p14:cNvContentPartPr/>
              <p14:nvPr/>
            </p14:nvContentPartPr>
            <p14:xfrm>
              <a:off x="1669604" y="2818879"/>
              <a:ext cx="182520" cy="1702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BBF78FB7-2972-4447-BB02-B35B9CA0342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62044" y="2811319"/>
                <a:ext cx="19764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DF2BD0C6-5943-A542-AD02-09416158A648}"/>
              </a:ext>
            </a:extLst>
          </p:cNvPr>
          <p:cNvGrpSpPr/>
          <p:nvPr/>
        </p:nvGrpSpPr>
        <p:grpSpPr>
          <a:xfrm>
            <a:off x="2217164" y="2768479"/>
            <a:ext cx="163080" cy="239400"/>
            <a:chOff x="2217164" y="2768479"/>
            <a:chExt cx="16308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77FBD10-18F5-A548-AFFE-DB8D531D62C7}"/>
                    </a:ext>
                  </a:extLst>
                </p14:cNvPr>
                <p14:cNvContentPartPr/>
                <p14:nvPr/>
              </p14:nvContentPartPr>
              <p14:xfrm>
                <a:off x="2217164" y="2768479"/>
                <a:ext cx="156960" cy="239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77FBD10-18F5-A548-AFFE-DB8D531D62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09604" y="2760919"/>
                  <a:ext cx="172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05F7271-9BB4-9D4E-B71E-7D2F71648D52}"/>
                    </a:ext>
                  </a:extLst>
                </p14:cNvPr>
                <p14:cNvContentPartPr/>
                <p14:nvPr/>
              </p14:nvContentPartPr>
              <p14:xfrm>
                <a:off x="2304284" y="2913199"/>
                <a:ext cx="75960" cy="50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05F7271-9BB4-9D4E-B71E-7D2F71648D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97084" y="2905639"/>
                  <a:ext cx="907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A9E0D49-4FAC-7642-9555-6CECEACAF9FB}"/>
              </a:ext>
            </a:extLst>
          </p:cNvPr>
          <p:cNvGrpSpPr/>
          <p:nvPr/>
        </p:nvGrpSpPr>
        <p:grpSpPr>
          <a:xfrm>
            <a:off x="2650244" y="2617639"/>
            <a:ext cx="930960" cy="371520"/>
            <a:chOff x="2650244" y="2617639"/>
            <a:chExt cx="93096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36C69EA-5AE7-9D4B-98A3-582A674FB8E7}"/>
                    </a:ext>
                  </a:extLst>
                </p14:cNvPr>
                <p14:cNvContentPartPr/>
                <p14:nvPr/>
              </p14:nvContentPartPr>
              <p14:xfrm>
                <a:off x="2650244" y="2617639"/>
                <a:ext cx="276840" cy="339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36C69EA-5AE7-9D4B-98A3-582A674FB8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2684" y="2610079"/>
                  <a:ext cx="291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D76DB5B-9CA7-E641-B223-11BEF59DF625}"/>
                    </a:ext>
                  </a:extLst>
                </p14:cNvPr>
                <p14:cNvContentPartPr/>
                <p14:nvPr/>
              </p14:nvContentPartPr>
              <p14:xfrm>
                <a:off x="3040124" y="2624119"/>
                <a:ext cx="176400" cy="333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D76DB5B-9CA7-E641-B223-11BEF59DF6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30044" y="2614039"/>
                  <a:ext cx="196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8B39CE4-C20E-3940-BFB0-1523394A7F7E}"/>
                    </a:ext>
                  </a:extLst>
                </p14:cNvPr>
                <p14:cNvContentPartPr/>
                <p14:nvPr/>
              </p14:nvContentPartPr>
              <p14:xfrm>
                <a:off x="3285284" y="2642839"/>
                <a:ext cx="252000" cy="346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8B39CE4-C20E-3940-BFB0-1523394A7F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77724" y="2635279"/>
                  <a:ext cx="266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D7939A8-7770-2145-9243-070C902AB787}"/>
                    </a:ext>
                  </a:extLst>
                </p14:cNvPr>
                <p14:cNvContentPartPr/>
                <p14:nvPr/>
              </p14:nvContentPartPr>
              <p14:xfrm>
                <a:off x="3404804" y="2818879"/>
                <a:ext cx="176400" cy="255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D7939A8-7770-2145-9243-070C902AB78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97244" y="2811319"/>
                  <a:ext cx="19152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257D686-3EF7-2640-B51B-69360F796C1C}"/>
                  </a:ext>
                </a:extLst>
              </p14:cNvPr>
              <p14:cNvContentPartPr/>
              <p14:nvPr/>
            </p14:nvContentPartPr>
            <p14:xfrm>
              <a:off x="3807284" y="2661919"/>
              <a:ext cx="188280" cy="4028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257D686-3EF7-2640-B51B-69360F796C1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97204" y="2651479"/>
                <a:ext cx="2084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23B2FF4C-4615-3D4A-A250-CB46B65B1A87}"/>
                  </a:ext>
                </a:extLst>
              </p14:cNvPr>
              <p14:cNvContentPartPr/>
              <p14:nvPr/>
            </p14:nvContentPartPr>
            <p14:xfrm>
              <a:off x="4303724" y="3045319"/>
              <a:ext cx="44280" cy="885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23B2FF4C-4615-3D4A-A250-CB46B65B1A8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96524" y="3037759"/>
                <a:ext cx="5940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E8519160-8F19-4947-AF7E-93FAD5D405A7}"/>
              </a:ext>
            </a:extLst>
          </p:cNvPr>
          <p:cNvGrpSpPr/>
          <p:nvPr/>
        </p:nvGrpSpPr>
        <p:grpSpPr>
          <a:xfrm>
            <a:off x="4787924" y="2586319"/>
            <a:ext cx="836640" cy="798840"/>
            <a:chOff x="4787924" y="2586319"/>
            <a:chExt cx="836640" cy="7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8E8E7BF-5CD4-F94B-9F34-F57846AA9999}"/>
                    </a:ext>
                  </a:extLst>
                </p14:cNvPr>
                <p14:cNvContentPartPr/>
                <p14:nvPr/>
              </p14:nvContentPartPr>
              <p14:xfrm>
                <a:off x="4787924" y="2586319"/>
                <a:ext cx="604080" cy="7988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8E8E7BF-5CD4-F94B-9F34-F57846AA99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0364" y="2578759"/>
                  <a:ext cx="6192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93A6C53-BB71-2F44-A236-32E8A59DEF40}"/>
                    </a:ext>
                  </a:extLst>
                </p14:cNvPr>
                <p14:cNvContentPartPr/>
                <p14:nvPr/>
              </p14:nvContentPartPr>
              <p14:xfrm>
                <a:off x="5555084" y="2705839"/>
                <a:ext cx="69480" cy="258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93A6C53-BB71-2F44-A236-32E8A59DEF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47524" y="2698279"/>
                  <a:ext cx="846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2C447F5-2152-6B43-B511-24A029539FD0}"/>
              </a:ext>
            </a:extLst>
          </p:cNvPr>
          <p:cNvGrpSpPr/>
          <p:nvPr/>
        </p:nvGrpSpPr>
        <p:grpSpPr>
          <a:xfrm>
            <a:off x="5819324" y="2680639"/>
            <a:ext cx="414720" cy="308520"/>
            <a:chOff x="5819324" y="2680639"/>
            <a:chExt cx="41472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0C0E205-4ADB-0B4F-88BD-2256418F6B67}"/>
                    </a:ext>
                  </a:extLst>
                </p14:cNvPr>
                <p14:cNvContentPartPr/>
                <p14:nvPr/>
              </p14:nvContentPartPr>
              <p14:xfrm>
                <a:off x="5819324" y="2743639"/>
                <a:ext cx="163800" cy="176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0C0E205-4ADB-0B4F-88BD-2256418F6B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11764" y="2736079"/>
                  <a:ext cx="178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3D5FA74-3E1F-A942-A2D1-1C1D359A3D0D}"/>
                    </a:ext>
                  </a:extLst>
                </p14:cNvPr>
                <p14:cNvContentPartPr/>
                <p14:nvPr/>
              </p14:nvContentPartPr>
              <p14:xfrm>
                <a:off x="6146204" y="2680639"/>
                <a:ext cx="87840" cy="308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3D5FA74-3E1F-A942-A2D1-1C1D359A3D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38644" y="2673079"/>
                  <a:ext cx="10260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60AB978-6CAA-A945-BFE9-10ECAA0A6B56}"/>
              </a:ext>
            </a:extLst>
          </p:cNvPr>
          <p:cNvGrpSpPr/>
          <p:nvPr/>
        </p:nvGrpSpPr>
        <p:grpSpPr>
          <a:xfrm>
            <a:off x="6655244" y="2473279"/>
            <a:ext cx="1703880" cy="628920"/>
            <a:chOff x="6655244" y="2473279"/>
            <a:chExt cx="17038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E0FF848-9416-3D49-8D2A-15C110BF6A8B}"/>
                    </a:ext>
                  </a:extLst>
                </p14:cNvPr>
                <p14:cNvContentPartPr/>
                <p14:nvPr/>
              </p14:nvContentPartPr>
              <p14:xfrm>
                <a:off x="6705644" y="2793679"/>
                <a:ext cx="254520" cy="44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E0FF848-9416-3D49-8D2A-15C110BF6A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98084" y="2786119"/>
                  <a:ext cx="269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DDFEEFC-8969-6946-89EF-4AB42AC9E940}"/>
                    </a:ext>
                  </a:extLst>
                </p14:cNvPr>
                <p14:cNvContentPartPr/>
                <p14:nvPr/>
              </p14:nvContentPartPr>
              <p14:xfrm>
                <a:off x="6655244" y="2907079"/>
                <a:ext cx="333720" cy="12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DDFEEFC-8969-6946-89EF-4AB42AC9E94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48044" y="2899519"/>
                  <a:ext cx="348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78E5F33-CAFA-AB4C-8CEC-B964AB269573}"/>
                    </a:ext>
                  </a:extLst>
                </p14:cNvPr>
                <p14:cNvContentPartPr/>
                <p14:nvPr/>
              </p14:nvContentPartPr>
              <p14:xfrm>
                <a:off x="7183724" y="2473279"/>
                <a:ext cx="314640" cy="521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78E5F33-CAFA-AB4C-8CEC-B964AB2695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76164" y="2465719"/>
                  <a:ext cx="3297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4FF45E3-FC7C-9243-A96C-A446816B9735}"/>
                    </a:ext>
                  </a:extLst>
                </p14:cNvPr>
                <p14:cNvContentPartPr/>
                <p14:nvPr/>
              </p14:nvContentPartPr>
              <p14:xfrm>
                <a:off x="7498724" y="2617639"/>
                <a:ext cx="213480" cy="3999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4FF45E3-FC7C-9243-A96C-A446816B97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91164" y="2610079"/>
                  <a:ext cx="228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358A079-8FF7-A241-BA48-17172EF91455}"/>
                    </a:ext>
                  </a:extLst>
                </p14:cNvPr>
                <p14:cNvContentPartPr/>
                <p14:nvPr/>
              </p14:nvContentPartPr>
              <p14:xfrm>
                <a:off x="7768364" y="2674159"/>
                <a:ext cx="195120" cy="358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358A079-8FF7-A241-BA48-17172EF914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60804" y="2666959"/>
                  <a:ext cx="2102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C38E1DD-39E3-9A4A-A06A-8022314D34AF}"/>
                    </a:ext>
                  </a:extLst>
                </p14:cNvPr>
                <p14:cNvContentPartPr/>
                <p14:nvPr/>
              </p14:nvContentPartPr>
              <p14:xfrm>
                <a:off x="7856204" y="2887999"/>
                <a:ext cx="207720" cy="19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C38E1DD-39E3-9A4A-A06A-8022314D34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48644" y="2880439"/>
                  <a:ext cx="222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37CE79C-5E3E-FE42-A1CD-483AA390F739}"/>
                    </a:ext>
                  </a:extLst>
                </p14:cNvPr>
                <p14:cNvContentPartPr/>
                <p14:nvPr/>
              </p14:nvContentPartPr>
              <p14:xfrm>
                <a:off x="8133044" y="2680639"/>
                <a:ext cx="226080" cy="4215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37CE79C-5E3E-FE42-A1CD-483AA390F73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25484" y="2673079"/>
                  <a:ext cx="24120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5E034C5-5AE3-C54A-ADA4-95D90ED0BC19}"/>
              </a:ext>
            </a:extLst>
          </p:cNvPr>
          <p:cNvGrpSpPr/>
          <p:nvPr/>
        </p:nvGrpSpPr>
        <p:grpSpPr>
          <a:xfrm>
            <a:off x="9447044" y="3284359"/>
            <a:ext cx="1785240" cy="1817280"/>
            <a:chOff x="9447044" y="3284359"/>
            <a:chExt cx="1785240" cy="18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8CF2FF2-5956-024B-A7E7-089710FC35A7}"/>
                    </a:ext>
                  </a:extLst>
                </p14:cNvPr>
                <p14:cNvContentPartPr/>
                <p14:nvPr/>
              </p14:nvContentPartPr>
              <p14:xfrm>
                <a:off x="10006484" y="3913639"/>
                <a:ext cx="119880" cy="1252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8CF2FF2-5956-024B-A7E7-089710FC35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99284" y="3906079"/>
                  <a:ext cx="135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FB2139E-1CE9-E14C-8C44-B195BE955CB1}"/>
                    </a:ext>
                  </a:extLst>
                </p14:cNvPr>
                <p14:cNvContentPartPr/>
                <p14:nvPr/>
              </p14:nvContentPartPr>
              <p14:xfrm>
                <a:off x="10012964" y="3284359"/>
                <a:ext cx="1069200" cy="679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FB2139E-1CE9-E14C-8C44-B195BE955C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05404" y="3276799"/>
                  <a:ext cx="10843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6E7989C-0BA1-2A48-B8B2-969FC6083BD8}"/>
                    </a:ext>
                  </a:extLst>
                </p14:cNvPr>
                <p14:cNvContentPartPr/>
                <p14:nvPr/>
              </p14:nvContentPartPr>
              <p14:xfrm>
                <a:off x="10031684" y="3944239"/>
                <a:ext cx="1157400" cy="619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6E7989C-0BA1-2A48-B8B2-969FC6083B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24124" y="3937039"/>
                  <a:ext cx="117216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7DE77A0-E6A3-BF4C-B5E6-54417730CAE8}"/>
                    </a:ext>
                  </a:extLst>
                </p14:cNvPr>
                <p14:cNvContentPartPr/>
                <p14:nvPr/>
              </p14:nvContentPartPr>
              <p14:xfrm>
                <a:off x="11037884" y="4453639"/>
                <a:ext cx="194400" cy="163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7DE77A0-E6A3-BF4C-B5E6-54417730CA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30324" y="4446079"/>
                  <a:ext cx="209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EC81D70-FC8F-C746-94C4-66FFCCC013CC}"/>
                    </a:ext>
                  </a:extLst>
                </p14:cNvPr>
                <p14:cNvContentPartPr/>
                <p14:nvPr/>
              </p14:nvContentPartPr>
              <p14:xfrm>
                <a:off x="9553964" y="4032439"/>
                <a:ext cx="515880" cy="1018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EC81D70-FC8F-C746-94C4-66FFCCC013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46404" y="4024879"/>
                  <a:ext cx="53100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E2701AE-D72B-C344-9978-CB8B21949C6F}"/>
                    </a:ext>
                  </a:extLst>
                </p14:cNvPr>
                <p14:cNvContentPartPr/>
                <p14:nvPr/>
              </p14:nvContentPartPr>
              <p14:xfrm>
                <a:off x="9447044" y="4786999"/>
                <a:ext cx="163800" cy="314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E2701AE-D72B-C344-9978-CB8B21949C6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39484" y="4779439"/>
                  <a:ext cx="178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5B0CEDE-5A28-7A47-917F-DEF3B1641374}"/>
                    </a:ext>
                  </a:extLst>
                </p14:cNvPr>
                <p14:cNvContentPartPr/>
                <p14:nvPr/>
              </p14:nvContentPartPr>
              <p14:xfrm>
                <a:off x="9610484" y="3353479"/>
                <a:ext cx="226800" cy="282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5B0CEDE-5A28-7A47-917F-DEF3B164137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02924" y="3345919"/>
                  <a:ext cx="2419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64E07FD-7B9C-E044-B6CC-75CD94A298F0}"/>
              </a:ext>
            </a:extLst>
          </p:cNvPr>
          <p:cNvGrpSpPr/>
          <p:nvPr/>
        </p:nvGrpSpPr>
        <p:grpSpPr>
          <a:xfrm>
            <a:off x="10069484" y="4988239"/>
            <a:ext cx="1949400" cy="802440"/>
            <a:chOff x="10069484" y="4988239"/>
            <a:chExt cx="194940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54D9D33-0178-134F-9971-9DE6CF87D410}"/>
                    </a:ext>
                  </a:extLst>
                </p14:cNvPr>
                <p14:cNvContentPartPr/>
                <p14:nvPr/>
              </p14:nvContentPartPr>
              <p14:xfrm>
                <a:off x="10069484" y="5044759"/>
                <a:ext cx="565560" cy="745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54D9D33-0178-134F-9971-9DE6CF87D4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61924" y="5037199"/>
                  <a:ext cx="58068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4A0F5EE-74EF-6C44-BBA6-CAD7296083AB}"/>
                    </a:ext>
                  </a:extLst>
                </p14:cNvPr>
                <p14:cNvContentPartPr/>
                <p14:nvPr/>
              </p14:nvContentPartPr>
              <p14:xfrm>
                <a:off x="10780124" y="5195599"/>
                <a:ext cx="82080" cy="201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4A0F5EE-74EF-6C44-BBA6-CAD7296083A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772564" y="5188039"/>
                  <a:ext cx="97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E38D521-5EC5-D448-B036-4C8876B3A6CD}"/>
                    </a:ext>
                  </a:extLst>
                </p14:cNvPr>
                <p14:cNvContentPartPr/>
                <p14:nvPr/>
              </p14:nvContentPartPr>
              <p14:xfrm>
                <a:off x="11012684" y="5164279"/>
                <a:ext cx="113400" cy="1890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E38D521-5EC5-D448-B036-4C8876B3A6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05124" y="5156719"/>
                  <a:ext cx="128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E8B2490-483B-3B48-B230-97094EA333C1}"/>
                    </a:ext>
                  </a:extLst>
                </p14:cNvPr>
                <p14:cNvContentPartPr/>
                <p14:nvPr/>
              </p14:nvContentPartPr>
              <p14:xfrm>
                <a:off x="11182244" y="5139079"/>
                <a:ext cx="119880" cy="270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E8B2490-483B-3B48-B230-97094EA333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75044" y="5131519"/>
                  <a:ext cx="135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1B94F13-5FA8-E841-BDD1-0C15AFD2189D}"/>
                    </a:ext>
                  </a:extLst>
                </p14:cNvPr>
                <p14:cNvContentPartPr/>
                <p14:nvPr/>
              </p14:nvContentPartPr>
              <p14:xfrm>
                <a:off x="11396084" y="5252119"/>
                <a:ext cx="94680" cy="255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1B94F13-5FA8-E841-BDD1-0C15AFD218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388524" y="5244559"/>
                  <a:ext cx="109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FCD3ABB-9194-C14A-9AA8-85D1040E3323}"/>
                    </a:ext>
                  </a:extLst>
                </p14:cNvPr>
                <p14:cNvContentPartPr/>
                <p14:nvPr/>
              </p14:nvContentPartPr>
              <p14:xfrm>
                <a:off x="11396084" y="5340319"/>
                <a:ext cx="189000" cy="316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FCD3ABB-9194-C14A-9AA8-85D1040E33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388524" y="5332759"/>
                  <a:ext cx="20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6A8BCDB-2CD5-F543-8E2E-9D8CF8BE96E0}"/>
                    </a:ext>
                  </a:extLst>
                </p14:cNvPr>
                <p14:cNvContentPartPr/>
                <p14:nvPr/>
              </p14:nvContentPartPr>
              <p14:xfrm>
                <a:off x="11716844" y="4988239"/>
                <a:ext cx="302040" cy="408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6A8BCDB-2CD5-F543-8E2E-9D8CF8BE96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09284" y="4980679"/>
                  <a:ext cx="317160" cy="42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98355367-B8B0-2144-BF3F-9DAA79C98BC0}"/>
                  </a:ext>
                </a:extLst>
              </p14:cNvPr>
              <p14:cNvContentPartPr/>
              <p14:nvPr/>
            </p14:nvContentPartPr>
            <p14:xfrm>
              <a:off x="10597604" y="3321799"/>
              <a:ext cx="132480" cy="5976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98355367-B8B0-2144-BF3F-9DAA79C98BC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90044" y="3314239"/>
                <a:ext cx="147600" cy="61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F49A621-F2E7-0F49-9BF8-A1F33BD2F007}"/>
              </a:ext>
            </a:extLst>
          </p:cNvPr>
          <p:cNvGrpSpPr/>
          <p:nvPr/>
        </p:nvGrpSpPr>
        <p:grpSpPr>
          <a:xfrm>
            <a:off x="9616964" y="4120279"/>
            <a:ext cx="1250640" cy="503640"/>
            <a:chOff x="9616964" y="4120279"/>
            <a:chExt cx="125064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483D596-546C-0E43-B8A7-1AF0F38E7E39}"/>
                    </a:ext>
                  </a:extLst>
                </p14:cNvPr>
                <p14:cNvContentPartPr/>
                <p14:nvPr/>
              </p14:nvContentPartPr>
              <p14:xfrm>
                <a:off x="10327244" y="4120279"/>
                <a:ext cx="540360" cy="396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483D596-546C-0E43-B8A7-1AF0F38E7E3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19684" y="4113079"/>
                  <a:ext cx="5554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D9C4961-B0EE-EC4B-BDF0-35906CF64C3A}"/>
                    </a:ext>
                  </a:extLst>
                </p14:cNvPr>
                <p14:cNvContentPartPr/>
                <p14:nvPr/>
              </p14:nvContentPartPr>
              <p14:xfrm>
                <a:off x="9616964" y="4529239"/>
                <a:ext cx="515880" cy="946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D9C4961-B0EE-EC4B-BDF0-35906CF64C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09404" y="4521679"/>
                  <a:ext cx="531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E58F6B1-FB2F-8449-8A8F-FCEF10C0383A}"/>
              </a:ext>
            </a:extLst>
          </p:cNvPr>
          <p:cNvGrpSpPr/>
          <p:nvPr/>
        </p:nvGrpSpPr>
        <p:grpSpPr>
          <a:xfrm>
            <a:off x="833324" y="3554719"/>
            <a:ext cx="339840" cy="629280"/>
            <a:chOff x="833324" y="3554719"/>
            <a:chExt cx="3398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6DE1CC3-C7F3-3942-947F-DFC695F871AF}"/>
                    </a:ext>
                  </a:extLst>
                </p14:cNvPr>
                <p14:cNvContentPartPr/>
                <p14:nvPr/>
              </p14:nvContentPartPr>
              <p14:xfrm>
                <a:off x="858164" y="3554719"/>
                <a:ext cx="198720" cy="629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6DE1CC3-C7F3-3942-947F-DFC695F871A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0964" y="3547159"/>
                  <a:ext cx="2138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480F558-C56E-2242-8DEF-7297CA070120}"/>
                    </a:ext>
                  </a:extLst>
                </p14:cNvPr>
                <p14:cNvContentPartPr/>
                <p14:nvPr/>
              </p14:nvContentPartPr>
              <p14:xfrm>
                <a:off x="833324" y="3834079"/>
                <a:ext cx="339840" cy="192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480F558-C56E-2242-8DEF-7297CA0701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5764" y="3826519"/>
                  <a:ext cx="3549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75519D6-A601-6848-A9F6-D84ACF44A9A2}"/>
              </a:ext>
            </a:extLst>
          </p:cNvPr>
          <p:cNvGrpSpPr/>
          <p:nvPr/>
        </p:nvGrpSpPr>
        <p:grpSpPr>
          <a:xfrm>
            <a:off x="1531004" y="3655159"/>
            <a:ext cx="208080" cy="371160"/>
            <a:chOff x="1531004" y="3655159"/>
            <a:chExt cx="2080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773CECC-224F-1B41-9184-0A6336EC1E16}"/>
                    </a:ext>
                  </a:extLst>
                </p14:cNvPr>
                <p14:cNvContentPartPr/>
                <p14:nvPr/>
              </p14:nvContentPartPr>
              <p14:xfrm>
                <a:off x="1550084" y="3655159"/>
                <a:ext cx="150480" cy="56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773CECC-224F-1B41-9184-0A6336EC1E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42524" y="3647599"/>
                  <a:ext cx="16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4A9C235-85CC-B740-9A17-5CA0D134418B}"/>
                    </a:ext>
                  </a:extLst>
                </p14:cNvPr>
                <p14:cNvContentPartPr/>
                <p14:nvPr/>
              </p14:nvContentPartPr>
              <p14:xfrm>
                <a:off x="1531004" y="3780799"/>
                <a:ext cx="207720" cy="245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4A9C235-85CC-B740-9A17-5CA0D13441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23444" y="3773239"/>
                  <a:ext cx="22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FF89FFE-378A-034F-A7A3-3E8DD85EBD65}"/>
                    </a:ext>
                  </a:extLst>
                </p14:cNvPr>
                <p14:cNvContentPartPr/>
                <p14:nvPr/>
              </p14:nvContentPartPr>
              <p14:xfrm>
                <a:off x="1631804" y="3862519"/>
                <a:ext cx="107280" cy="63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FF89FFE-378A-034F-A7A3-3E8DD85EBD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24244" y="3854959"/>
                  <a:ext cx="12240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C33701C-D926-A24B-9FB5-A9F8A7632195}"/>
                  </a:ext>
                </a:extLst>
              </p14:cNvPr>
              <p14:cNvContentPartPr/>
              <p14:nvPr/>
            </p14:nvContentPartPr>
            <p14:xfrm>
              <a:off x="1983884" y="3530239"/>
              <a:ext cx="38160" cy="1065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C33701C-D926-A24B-9FB5-A9F8A763219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76324" y="3522679"/>
                <a:ext cx="5328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F35CB41-340C-A24A-8A5C-52C5AE4D102D}"/>
              </a:ext>
            </a:extLst>
          </p:cNvPr>
          <p:cNvGrpSpPr/>
          <p:nvPr/>
        </p:nvGrpSpPr>
        <p:grpSpPr>
          <a:xfrm>
            <a:off x="2241644" y="3818599"/>
            <a:ext cx="157680" cy="138960"/>
            <a:chOff x="2241644" y="3818599"/>
            <a:chExt cx="15768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7538194-2567-F249-A99D-4F3EE24D162F}"/>
                    </a:ext>
                  </a:extLst>
                </p14:cNvPr>
                <p14:cNvContentPartPr/>
                <p14:nvPr/>
              </p14:nvContentPartPr>
              <p14:xfrm>
                <a:off x="2285564" y="3818599"/>
                <a:ext cx="94680" cy="19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7538194-2567-F249-A99D-4F3EE24D16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78004" y="3811039"/>
                  <a:ext cx="10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94E6F9C-8B0C-0D49-ACEF-BCF4780A1B52}"/>
                    </a:ext>
                  </a:extLst>
                </p14:cNvPr>
                <p14:cNvContentPartPr/>
                <p14:nvPr/>
              </p14:nvContentPartPr>
              <p14:xfrm>
                <a:off x="2241644" y="3931999"/>
                <a:ext cx="157680" cy="25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94E6F9C-8B0C-0D49-ACEF-BCF4780A1B5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34084" y="3924439"/>
                  <a:ext cx="1724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9A45E5FE-2D81-A14F-AB45-D2191FE79E5C}"/>
              </a:ext>
            </a:extLst>
          </p:cNvPr>
          <p:cNvGrpSpPr/>
          <p:nvPr/>
        </p:nvGrpSpPr>
        <p:grpSpPr>
          <a:xfrm>
            <a:off x="2599844" y="3485239"/>
            <a:ext cx="541440" cy="609480"/>
            <a:chOff x="2599844" y="3485239"/>
            <a:chExt cx="541440" cy="60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E4A04A9-3EE2-C949-8435-EC2D8CC05A3F}"/>
                    </a:ext>
                  </a:extLst>
                </p14:cNvPr>
                <p14:cNvContentPartPr/>
                <p14:nvPr/>
              </p14:nvContentPartPr>
              <p14:xfrm>
                <a:off x="2599844" y="3485239"/>
                <a:ext cx="245520" cy="609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E4A04A9-3EE2-C949-8435-EC2D8CC05A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592284" y="3478039"/>
                  <a:ext cx="2606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8DF008D-EFBC-2349-B766-64C797386FD2}"/>
                    </a:ext>
                  </a:extLst>
                </p14:cNvPr>
                <p14:cNvContentPartPr/>
                <p14:nvPr/>
              </p14:nvContentPartPr>
              <p14:xfrm>
                <a:off x="2914484" y="3794119"/>
                <a:ext cx="226800" cy="182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8DF008D-EFBC-2349-B766-64C797386F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06924" y="3786559"/>
                  <a:ext cx="241920" cy="19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488DCF07-6CB9-BB41-ABD4-5097EAA9F6B0}"/>
                  </a:ext>
                </a:extLst>
              </p14:cNvPr>
              <p14:cNvContentPartPr/>
              <p14:nvPr/>
            </p14:nvContentPartPr>
            <p14:xfrm>
              <a:off x="3404804" y="3523039"/>
              <a:ext cx="56880" cy="6480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488DCF07-6CB9-BB41-ABD4-5097EAA9F6B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397244" y="3515479"/>
                <a:ext cx="720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EE2FCB6-A372-F742-81C4-C16CD23462F2}"/>
                  </a:ext>
                </a:extLst>
              </p14:cNvPr>
              <p14:cNvContentPartPr/>
              <p14:nvPr/>
            </p14:nvContentPartPr>
            <p14:xfrm>
              <a:off x="3725564" y="3793399"/>
              <a:ext cx="245520" cy="1890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EE2FCB6-A372-F742-81C4-C16CD23462F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718004" y="3785839"/>
                <a:ext cx="260640" cy="20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4DAFCD4-6C7E-4445-B559-A95A6FD23F54}"/>
              </a:ext>
            </a:extLst>
          </p:cNvPr>
          <p:cNvGrpSpPr/>
          <p:nvPr/>
        </p:nvGrpSpPr>
        <p:grpSpPr>
          <a:xfrm>
            <a:off x="4335404" y="3718159"/>
            <a:ext cx="276840" cy="308520"/>
            <a:chOff x="4335404" y="3718159"/>
            <a:chExt cx="276840" cy="30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8FE27FA-FF31-5647-ACA2-3A80D96D998C}"/>
                    </a:ext>
                  </a:extLst>
                </p14:cNvPr>
                <p14:cNvContentPartPr/>
                <p14:nvPr/>
              </p14:nvContentPartPr>
              <p14:xfrm>
                <a:off x="4448444" y="3718159"/>
                <a:ext cx="119880" cy="308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8FE27FA-FF31-5647-ACA2-3A80D96D99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40884" y="3710599"/>
                  <a:ext cx="135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A7FA450-764A-8944-93E7-395875224843}"/>
                    </a:ext>
                  </a:extLst>
                </p14:cNvPr>
                <p14:cNvContentPartPr/>
                <p14:nvPr/>
              </p14:nvContentPartPr>
              <p14:xfrm>
                <a:off x="4517564" y="3768199"/>
                <a:ext cx="94680" cy="38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A7FA450-764A-8944-93E7-39587522484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0004" y="3760639"/>
                  <a:ext cx="109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EBF6EDE-04EE-4949-BC99-036EA17215FC}"/>
                    </a:ext>
                  </a:extLst>
                </p14:cNvPr>
                <p14:cNvContentPartPr/>
                <p14:nvPr/>
              </p14:nvContentPartPr>
              <p14:xfrm>
                <a:off x="4335404" y="3963319"/>
                <a:ext cx="138600" cy="6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EBF6EDE-04EE-4949-BC99-036EA17215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27844" y="3955759"/>
                  <a:ext cx="153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1A22CB0-45FE-7446-BF94-649689E02EC0}"/>
                  </a:ext>
                </a:extLst>
              </p14:cNvPr>
              <p14:cNvContentPartPr/>
              <p14:nvPr/>
            </p14:nvContentPartPr>
            <p14:xfrm>
              <a:off x="4888724" y="3674599"/>
              <a:ext cx="195120" cy="2887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1A22CB0-45FE-7446-BF94-649689E02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881164" y="3667039"/>
                <a:ext cx="21024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ACA4C6C-6FF9-DA44-8D4F-4235C0496F02}"/>
              </a:ext>
            </a:extLst>
          </p:cNvPr>
          <p:cNvGrpSpPr/>
          <p:nvPr/>
        </p:nvGrpSpPr>
        <p:grpSpPr>
          <a:xfrm>
            <a:off x="5422964" y="3592159"/>
            <a:ext cx="302400" cy="440640"/>
            <a:chOff x="5422964" y="3592159"/>
            <a:chExt cx="302400" cy="44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07A108C-305D-4F46-8882-8436D35D4A70}"/>
                    </a:ext>
                  </a:extLst>
                </p14:cNvPr>
                <p14:cNvContentPartPr/>
                <p14:nvPr/>
              </p14:nvContentPartPr>
              <p14:xfrm>
                <a:off x="5422964" y="3649039"/>
                <a:ext cx="145080" cy="56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07A108C-305D-4F46-8882-8436D35D4A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12884" y="3638599"/>
                  <a:ext cx="165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88CC773-C19C-FC4E-81A1-4E6F8F1C0BE1}"/>
                    </a:ext>
                  </a:extLst>
                </p14:cNvPr>
                <p14:cNvContentPartPr/>
                <p14:nvPr/>
              </p14:nvContentPartPr>
              <p14:xfrm>
                <a:off x="5555804" y="3592159"/>
                <a:ext cx="169560" cy="201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88CC773-C19C-FC4E-81A1-4E6F8F1C0BE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48244" y="3584599"/>
                  <a:ext cx="184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CA61854-F12D-F746-805D-9622CD2EF0A0}"/>
                    </a:ext>
                  </a:extLst>
                </p14:cNvPr>
                <p14:cNvContentPartPr/>
                <p14:nvPr/>
              </p14:nvContentPartPr>
              <p14:xfrm>
                <a:off x="5470484" y="3843799"/>
                <a:ext cx="254520" cy="82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CA61854-F12D-F746-805D-9622CD2EF0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62924" y="3836239"/>
                  <a:ext cx="26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3A9127A-5376-A34B-80AA-A0233F6B4190}"/>
                    </a:ext>
                  </a:extLst>
                </p14:cNvPr>
                <p14:cNvContentPartPr/>
                <p14:nvPr/>
              </p14:nvContentPartPr>
              <p14:xfrm>
                <a:off x="5549684" y="3843799"/>
                <a:ext cx="175680" cy="189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3A9127A-5376-A34B-80AA-A0233F6B41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42124" y="3836239"/>
                  <a:ext cx="1908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7B22600-39F6-C842-B8B8-B1DE2086E741}"/>
              </a:ext>
            </a:extLst>
          </p:cNvPr>
          <p:cNvGrpSpPr/>
          <p:nvPr/>
        </p:nvGrpSpPr>
        <p:grpSpPr>
          <a:xfrm>
            <a:off x="5988884" y="3604759"/>
            <a:ext cx="471960" cy="625680"/>
            <a:chOff x="5988884" y="3604759"/>
            <a:chExt cx="47196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EB698B6-35DD-B544-97DF-523B8BCD2CFD}"/>
                    </a:ext>
                  </a:extLst>
                </p14:cNvPr>
                <p14:cNvContentPartPr/>
                <p14:nvPr/>
              </p14:nvContentPartPr>
              <p14:xfrm>
                <a:off x="5988884" y="3623839"/>
                <a:ext cx="138600" cy="606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EB698B6-35DD-B544-97DF-523B8BCD2C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1324" y="3616279"/>
                  <a:ext cx="15372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52145AB-C1D0-F946-8481-3D02346E7704}"/>
                    </a:ext>
                  </a:extLst>
                </p14:cNvPr>
                <p14:cNvContentPartPr/>
                <p14:nvPr/>
              </p14:nvContentPartPr>
              <p14:xfrm>
                <a:off x="6001484" y="3604759"/>
                <a:ext cx="459360" cy="528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52145AB-C1D0-F946-8481-3D02346E77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93924" y="3597199"/>
                  <a:ext cx="474480" cy="54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F49B576-BAAC-9B45-B61E-BFD848EC35E7}"/>
                  </a:ext>
                </a:extLst>
              </p14:cNvPr>
              <p14:cNvContentPartPr/>
              <p14:nvPr/>
            </p14:nvContentPartPr>
            <p14:xfrm>
              <a:off x="6686924" y="3491719"/>
              <a:ext cx="125280" cy="9309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F49B576-BAAC-9B45-B61E-BFD848EC35E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79364" y="3484159"/>
                <a:ext cx="140400" cy="9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B0EC9543-78FC-0C4C-B598-01131D6A050B}"/>
              </a:ext>
            </a:extLst>
          </p:cNvPr>
          <p:cNvGrpSpPr/>
          <p:nvPr/>
        </p:nvGrpSpPr>
        <p:grpSpPr>
          <a:xfrm>
            <a:off x="1097204" y="4415839"/>
            <a:ext cx="421920" cy="786240"/>
            <a:chOff x="1097204" y="4415839"/>
            <a:chExt cx="421920" cy="78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06CA849-3F29-734D-A2F4-5E9D51AAB92B}"/>
                    </a:ext>
                  </a:extLst>
                </p14:cNvPr>
                <p14:cNvContentPartPr/>
                <p14:nvPr/>
              </p14:nvContentPartPr>
              <p14:xfrm>
                <a:off x="1097204" y="4529239"/>
                <a:ext cx="100800" cy="339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06CA849-3F29-734D-A2F4-5E9D51AAB9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9644" y="4521679"/>
                  <a:ext cx="115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CF26FD6-0DDE-D743-BCA1-0B0F17B499FA}"/>
                    </a:ext>
                  </a:extLst>
                </p14:cNvPr>
                <p14:cNvContentPartPr/>
                <p14:nvPr/>
              </p14:nvContentPartPr>
              <p14:xfrm>
                <a:off x="1267124" y="4824799"/>
                <a:ext cx="25560" cy="12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CF26FD6-0DDE-D743-BCA1-0B0F17B499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59564" y="4817239"/>
                  <a:ext cx="40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85BF6B6-021C-3F41-93FD-5B6AE8A81E3D}"/>
                    </a:ext>
                  </a:extLst>
                </p14:cNvPr>
                <p14:cNvContentPartPr/>
                <p14:nvPr/>
              </p14:nvContentPartPr>
              <p14:xfrm>
                <a:off x="1398884" y="4761799"/>
                <a:ext cx="12960" cy="12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85BF6B6-021C-3F41-93FD-5B6AE8A81E3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91684" y="4754239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67BE391-1915-AB4C-8F58-33A72FD2041A}"/>
                    </a:ext>
                  </a:extLst>
                </p14:cNvPr>
                <p14:cNvContentPartPr/>
                <p14:nvPr/>
              </p14:nvContentPartPr>
              <p14:xfrm>
                <a:off x="1468364" y="4415839"/>
                <a:ext cx="50760" cy="7862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67BE391-1915-AB4C-8F58-33A72FD204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60804" y="4408279"/>
                  <a:ext cx="65880" cy="80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3E6DBF4C-1DC4-0847-8B0A-73CA4D668799}"/>
              </a:ext>
            </a:extLst>
          </p:cNvPr>
          <p:cNvGrpSpPr/>
          <p:nvPr/>
        </p:nvGrpSpPr>
        <p:grpSpPr>
          <a:xfrm>
            <a:off x="1971284" y="4541839"/>
            <a:ext cx="641520" cy="402840"/>
            <a:chOff x="1971284" y="4541839"/>
            <a:chExt cx="64152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189B114-5AB0-7440-843C-DEC1CF26F147}"/>
                    </a:ext>
                  </a:extLst>
                </p14:cNvPr>
                <p14:cNvContentPartPr/>
                <p14:nvPr/>
              </p14:nvContentPartPr>
              <p14:xfrm>
                <a:off x="1971284" y="4541839"/>
                <a:ext cx="245520" cy="4028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189B114-5AB0-7440-843C-DEC1CF26F1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963724" y="4534279"/>
                  <a:ext cx="2606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46BB8D7-193B-BA4B-A6C7-62B2B62BE302}"/>
                    </a:ext>
                  </a:extLst>
                </p14:cNvPr>
                <p14:cNvContentPartPr/>
                <p14:nvPr/>
              </p14:nvContentPartPr>
              <p14:xfrm>
                <a:off x="2090804" y="4793119"/>
                <a:ext cx="163800" cy="442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46BB8D7-193B-BA4B-A6C7-62B2B62BE3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83244" y="4785559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96D3581-DF2D-EE4E-B15F-42E0413930FD}"/>
                    </a:ext>
                  </a:extLst>
                </p14:cNvPr>
                <p14:cNvContentPartPr/>
                <p14:nvPr/>
              </p14:nvContentPartPr>
              <p14:xfrm>
                <a:off x="2449004" y="4786999"/>
                <a:ext cx="163800" cy="6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96D3581-DF2D-EE4E-B15F-42E0413930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41444" y="4779439"/>
                  <a:ext cx="178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94DEE5E0-AEEF-C140-9D27-2EE705594A51}"/>
              </a:ext>
            </a:extLst>
          </p:cNvPr>
          <p:cNvGrpSpPr/>
          <p:nvPr/>
        </p:nvGrpSpPr>
        <p:grpSpPr>
          <a:xfrm>
            <a:off x="2933204" y="4522759"/>
            <a:ext cx="245520" cy="346320"/>
            <a:chOff x="2933204" y="4522759"/>
            <a:chExt cx="24552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14F92BB-EE28-F246-BAF0-A1D97C748863}"/>
                    </a:ext>
                  </a:extLst>
                </p14:cNvPr>
                <p14:cNvContentPartPr/>
                <p14:nvPr/>
              </p14:nvContentPartPr>
              <p14:xfrm>
                <a:off x="2933204" y="4522759"/>
                <a:ext cx="201600" cy="568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14F92BB-EE28-F246-BAF0-A1D97C74886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25644" y="4515199"/>
                  <a:ext cx="21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F7BE47E-4A83-D848-9D4C-42D4D7B222B8}"/>
                    </a:ext>
                  </a:extLst>
                </p14:cNvPr>
                <p14:cNvContentPartPr/>
                <p14:nvPr/>
              </p14:nvContentPartPr>
              <p14:xfrm>
                <a:off x="2951924" y="4667479"/>
                <a:ext cx="201600" cy="201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F7BE47E-4A83-D848-9D4C-42D4D7B222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44364" y="4659919"/>
                  <a:ext cx="216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636D337-E356-AB48-B354-B921AD04F9BD}"/>
                    </a:ext>
                  </a:extLst>
                </p14:cNvPr>
                <p14:cNvContentPartPr/>
                <p14:nvPr/>
              </p14:nvContentPartPr>
              <p14:xfrm>
                <a:off x="3077924" y="4743079"/>
                <a:ext cx="100800" cy="507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636D337-E356-AB48-B354-B921AD04F9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70364" y="4735519"/>
                  <a:ext cx="11592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DFCAF1E-D538-C546-A3C7-0C32C4D9D75A}"/>
                  </a:ext>
                </a:extLst>
              </p14:cNvPr>
              <p14:cNvContentPartPr/>
              <p14:nvPr/>
            </p14:nvContentPartPr>
            <p14:xfrm>
              <a:off x="3417404" y="4403239"/>
              <a:ext cx="19080" cy="820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DFCAF1E-D538-C546-A3C7-0C32C4D9D75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409844" y="4395679"/>
                <a:ext cx="3420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F20D9507-27D7-AE40-BB71-BD26E966CF91}"/>
              </a:ext>
            </a:extLst>
          </p:cNvPr>
          <p:cNvGrpSpPr/>
          <p:nvPr/>
        </p:nvGrpSpPr>
        <p:grpSpPr>
          <a:xfrm>
            <a:off x="3832484" y="4492159"/>
            <a:ext cx="320760" cy="446040"/>
            <a:chOff x="3832484" y="4492159"/>
            <a:chExt cx="32076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30B853A-348E-AC44-9043-80CA90BC3D8D}"/>
                    </a:ext>
                  </a:extLst>
                </p14:cNvPr>
                <p14:cNvContentPartPr/>
                <p14:nvPr/>
              </p14:nvContentPartPr>
              <p14:xfrm>
                <a:off x="3832484" y="4492159"/>
                <a:ext cx="182520" cy="446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30B853A-348E-AC44-9043-80CA90BC3D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24924" y="4484599"/>
                  <a:ext cx="1976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F2B13C4-D44B-DA42-A4B2-3A326364DD1E}"/>
                    </a:ext>
                  </a:extLst>
                </p14:cNvPr>
                <p14:cNvContentPartPr/>
                <p14:nvPr/>
              </p14:nvContentPartPr>
              <p14:xfrm>
                <a:off x="3857324" y="4743079"/>
                <a:ext cx="138600" cy="100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F2B13C4-D44B-DA42-A4B2-3A326364DD1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49764" y="4735519"/>
                  <a:ext cx="153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A6F3189-9609-F746-B9E4-957D33134158}"/>
                    </a:ext>
                  </a:extLst>
                </p14:cNvPr>
                <p14:cNvContentPartPr/>
                <p14:nvPr/>
              </p14:nvContentPartPr>
              <p14:xfrm>
                <a:off x="4108964" y="4786999"/>
                <a:ext cx="44280" cy="38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A6F3189-9609-F746-B9E4-957D331341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01404" y="4779439"/>
                  <a:ext cx="594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F6BB5E1D-3346-5C41-AADE-1FE5D59E9545}"/>
              </a:ext>
            </a:extLst>
          </p:cNvPr>
          <p:cNvGrpSpPr/>
          <p:nvPr/>
        </p:nvGrpSpPr>
        <p:grpSpPr>
          <a:xfrm>
            <a:off x="4555364" y="4302799"/>
            <a:ext cx="1503000" cy="585360"/>
            <a:chOff x="4555364" y="4302799"/>
            <a:chExt cx="150300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1326BA3-2061-3445-BA29-E0967D3CE6A9}"/>
                    </a:ext>
                  </a:extLst>
                </p14:cNvPr>
                <p14:cNvContentPartPr/>
                <p14:nvPr/>
              </p14:nvContentPartPr>
              <p14:xfrm>
                <a:off x="4693604" y="4422319"/>
                <a:ext cx="239400" cy="355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1326BA3-2061-3445-BA29-E0967D3CE6A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86044" y="4414759"/>
                  <a:ext cx="2545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2203C6F-4401-074D-88DD-8D074C985972}"/>
                    </a:ext>
                  </a:extLst>
                </p14:cNvPr>
                <p14:cNvContentPartPr/>
                <p14:nvPr/>
              </p14:nvContentPartPr>
              <p14:xfrm>
                <a:off x="4555364" y="4799599"/>
                <a:ext cx="465480" cy="88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2203C6F-4401-074D-88DD-8D074C9859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47804" y="4792039"/>
                  <a:ext cx="48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5F353DF-93F7-FB49-A63D-308EC66A715F}"/>
                    </a:ext>
                  </a:extLst>
                </p14:cNvPr>
                <p14:cNvContentPartPr/>
                <p14:nvPr/>
              </p14:nvContentPartPr>
              <p14:xfrm>
                <a:off x="5102564" y="4302799"/>
                <a:ext cx="767520" cy="5475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5F353DF-93F7-FB49-A63D-308EC66A71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95004" y="4295239"/>
                  <a:ext cx="7826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0794B6B-2046-4F4A-87AA-AAB12A84F37B}"/>
                    </a:ext>
                  </a:extLst>
                </p14:cNvPr>
                <p14:cNvContentPartPr/>
                <p14:nvPr/>
              </p14:nvContentPartPr>
              <p14:xfrm>
                <a:off x="6001484" y="4786999"/>
                <a:ext cx="56880" cy="316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0794B6B-2046-4F4A-87AA-AAB12A84F3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93924" y="4779439"/>
                  <a:ext cx="720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EBCD9FE8-91F5-304E-8610-65B9A57D2530}"/>
              </a:ext>
            </a:extLst>
          </p:cNvPr>
          <p:cNvGrpSpPr/>
          <p:nvPr/>
        </p:nvGrpSpPr>
        <p:grpSpPr>
          <a:xfrm>
            <a:off x="776444" y="5465959"/>
            <a:ext cx="565560" cy="748440"/>
            <a:chOff x="776444" y="5465959"/>
            <a:chExt cx="56556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729D968-71B2-0340-ACB2-862396E93297}"/>
                    </a:ext>
                  </a:extLst>
                </p14:cNvPr>
                <p14:cNvContentPartPr/>
                <p14:nvPr/>
              </p14:nvContentPartPr>
              <p14:xfrm>
                <a:off x="940244" y="5465959"/>
                <a:ext cx="137880" cy="252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729D968-71B2-0340-ACB2-862396E932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2684" y="5458399"/>
                  <a:ext cx="153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51914E0-7D42-5B4F-9FB5-86C41609A5F4}"/>
                    </a:ext>
                  </a:extLst>
                </p14:cNvPr>
                <p14:cNvContentPartPr/>
                <p14:nvPr/>
              </p14:nvContentPartPr>
              <p14:xfrm>
                <a:off x="776444" y="5780239"/>
                <a:ext cx="38160" cy="119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51914E0-7D42-5B4F-9FB5-86C41609A5F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9244" y="5772679"/>
                  <a:ext cx="53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07A5710-77E8-E44A-A435-738EADC5C405}"/>
                    </a:ext>
                  </a:extLst>
                </p14:cNvPr>
                <p14:cNvContentPartPr/>
                <p14:nvPr/>
              </p14:nvContentPartPr>
              <p14:xfrm>
                <a:off x="814244" y="5723719"/>
                <a:ext cx="527760" cy="189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07A5710-77E8-E44A-A435-738EADC5C4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6684" y="5716159"/>
                  <a:ext cx="54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C665561-966D-904D-9E4E-17C59BDB14B7}"/>
                    </a:ext>
                  </a:extLst>
                </p14:cNvPr>
                <p14:cNvContentPartPr/>
                <p14:nvPr/>
              </p14:nvContentPartPr>
              <p14:xfrm>
                <a:off x="996764" y="5805439"/>
                <a:ext cx="38160" cy="63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C665561-966D-904D-9E4E-17C59BDB14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9204" y="5797879"/>
                  <a:ext cx="53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1BB6F17-0228-0B49-94E6-A0C11AA5E29B}"/>
                    </a:ext>
                  </a:extLst>
                </p14:cNvPr>
                <p14:cNvContentPartPr/>
                <p14:nvPr/>
              </p14:nvContentPartPr>
              <p14:xfrm>
                <a:off x="1109804" y="5818039"/>
                <a:ext cx="19080" cy="396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1BB6F17-0228-0B49-94E6-A0C11AA5E29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2244" y="5810479"/>
                  <a:ext cx="3420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26A392F9-122D-AE49-8EA6-2D461600ECC1}"/>
              </a:ext>
            </a:extLst>
          </p:cNvPr>
          <p:cNvGrpSpPr/>
          <p:nvPr/>
        </p:nvGrpSpPr>
        <p:grpSpPr>
          <a:xfrm>
            <a:off x="1964804" y="5522479"/>
            <a:ext cx="295920" cy="352440"/>
            <a:chOff x="1964804" y="5522479"/>
            <a:chExt cx="29592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3CEF4E2-A9DE-5243-8DC4-322B8C8A597F}"/>
                    </a:ext>
                  </a:extLst>
                </p14:cNvPr>
                <p14:cNvContentPartPr/>
                <p14:nvPr/>
              </p14:nvContentPartPr>
              <p14:xfrm>
                <a:off x="1964804" y="5522479"/>
                <a:ext cx="244800" cy="69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3CEF4E2-A9DE-5243-8DC4-322B8C8A59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57244" y="5514919"/>
                  <a:ext cx="259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1F814AC-E7E8-764C-A602-039A4110262C}"/>
                    </a:ext>
                  </a:extLst>
                </p14:cNvPr>
                <p14:cNvContentPartPr/>
                <p14:nvPr/>
              </p14:nvContentPartPr>
              <p14:xfrm>
                <a:off x="2059124" y="5660719"/>
                <a:ext cx="201600" cy="214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1F814AC-E7E8-764C-A602-039A4110262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51564" y="5653519"/>
                  <a:ext cx="216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119373E-6206-3443-AFDD-5A5343F36A54}"/>
                    </a:ext>
                  </a:extLst>
                </p14:cNvPr>
                <p14:cNvContentPartPr/>
                <p14:nvPr/>
              </p14:nvContentPartPr>
              <p14:xfrm>
                <a:off x="2122124" y="5736319"/>
                <a:ext cx="107280" cy="442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119373E-6206-3443-AFDD-5A5343F36A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14564" y="5728759"/>
                  <a:ext cx="12240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58348499-3F8E-6B4E-856A-5DB56939ECB9}"/>
                  </a:ext>
                </a:extLst>
              </p14:cNvPr>
              <p14:cNvContentPartPr/>
              <p14:nvPr/>
            </p14:nvContentPartPr>
            <p14:xfrm>
              <a:off x="1713524" y="5578999"/>
              <a:ext cx="38160" cy="40896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58348499-3F8E-6B4E-856A-5DB56939ECB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05964" y="5571439"/>
                <a:ext cx="532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E4333272-9368-634E-AB6E-C58B4AB43289}"/>
                  </a:ext>
                </a:extLst>
              </p14:cNvPr>
              <p14:cNvContentPartPr/>
              <p14:nvPr/>
            </p14:nvContentPartPr>
            <p14:xfrm>
              <a:off x="2474204" y="5333839"/>
              <a:ext cx="25560" cy="1008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E4333272-9368-634E-AB6E-C58B4AB4328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466644" y="5326279"/>
                <a:ext cx="406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E17F483D-C8A7-F24E-816B-DF272FCF7506}"/>
                  </a:ext>
                </a:extLst>
              </p14:cNvPr>
              <p14:cNvContentPartPr/>
              <p14:nvPr/>
            </p14:nvContentPartPr>
            <p14:xfrm>
              <a:off x="3247484" y="5604199"/>
              <a:ext cx="138600" cy="255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E17F483D-C8A7-F24E-816B-DF272FCF750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239924" y="5596639"/>
                <a:ext cx="153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27CBD57B-ABA1-F044-8CAA-E6CC0C5388EF}"/>
                  </a:ext>
                </a:extLst>
              </p14:cNvPr>
              <p14:cNvContentPartPr/>
              <p14:nvPr/>
            </p14:nvContentPartPr>
            <p14:xfrm>
              <a:off x="3266564" y="5767639"/>
              <a:ext cx="138600" cy="64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27CBD57B-ABA1-F044-8CAA-E6CC0C538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259004" y="5760079"/>
                <a:ext cx="153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2EEC8B44-F698-F345-8B01-C897E8DC4ED5}"/>
                  </a:ext>
                </a:extLst>
              </p14:cNvPr>
              <p14:cNvContentPartPr/>
              <p14:nvPr/>
            </p14:nvContentPartPr>
            <p14:xfrm>
              <a:off x="3649964" y="5365519"/>
              <a:ext cx="698400" cy="6415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2EEC8B44-F698-F345-8B01-C897E8DC4ED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642404" y="5357959"/>
                <a:ext cx="713520" cy="65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F7737E2A-4B0F-9C4A-A324-EB7B00E42800}"/>
              </a:ext>
            </a:extLst>
          </p:cNvPr>
          <p:cNvGrpSpPr/>
          <p:nvPr/>
        </p:nvGrpSpPr>
        <p:grpSpPr>
          <a:xfrm>
            <a:off x="4605764" y="5465959"/>
            <a:ext cx="711000" cy="390240"/>
            <a:chOff x="4605764" y="5465959"/>
            <a:chExt cx="71100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BBF983F8-F837-A34B-A169-BC059C5A1BB6}"/>
                    </a:ext>
                  </a:extLst>
                </p14:cNvPr>
                <p14:cNvContentPartPr/>
                <p14:nvPr/>
              </p14:nvContentPartPr>
              <p14:xfrm>
                <a:off x="4605764" y="5513479"/>
                <a:ext cx="88560" cy="235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BBF983F8-F837-A34B-A169-BC059C5A1BB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98204" y="5505919"/>
                  <a:ext cx="103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6D3E331-EA09-DD43-9757-51A794CD5CFD}"/>
                    </a:ext>
                  </a:extLst>
                </p14:cNvPr>
                <p14:cNvContentPartPr/>
                <p14:nvPr/>
              </p14:nvContentPartPr>
              <p14:xfrm>
                <a:off x="4844444" y="5497279"/>
                <a:ext cx="189000" cy="239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6D3E331-EA09-DD43-9757-51A794CD5CF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37244" y="5489719"/>
                  <a:ext cx="2041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546C975-C46E-5345-9748-A0AB2A95CC02}"/>
                    </a:ext>
                  </a:extLst>
                </p14:cNvPr>
                <p14:cNvContentPartPr/>
                <p14:nvPr/>
              </p14:nvContentPartPr>
              <p14:xfrm>
                <a:off x="5089964" y="5465959"/>
                <a:ext cx="226800" cy="3902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546C975-C46E-5345-9748-A0AB2A95CC0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82404" y="5458399"/>
                  <a:ext cx="24192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066EEA1-74D7-C344-B415-D1C067F85EF9}"/>
                  </a:ext>
                </a:extLst>
              </p14:cNvPr>
              <p14:cNvContentPartPr/>
              <p14:nvPr/>
            </p14:nvContentPartPr>
            <p14:xfrm>
              <a:off x="2706764" y="5378119"/>
              <a:ext cx="56880" cy="5032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066EEA1-74D7-C344-B415-D1C067F85EF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699204" y="5370559"/>
                <a:ext cx="72000" cy="51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0867229D-B698-8241-8E63-B01B83F5DCA7}"/>
              </a:ext>
            </a:extLst>
          </p:cNvPr>
          <p:cNvGrpSpPr/>
          <p:nvPr/>
        </p:nvGrpSpPr>
        <p:grpSpPr>
          <a:xfrm>
            <a:off x="864644" y="6320959"/>
            <a:ext cx="763920" cy="453240"/>
            <a:chOff x="864644" y="6320959"/>
            <a:chExt cx="76392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2836C59-E865-3640-A7D8-E1F16F8970E9}"/>
                    </a:ext>
                  </a:extLst>
                </p14:cNvPr>
                <p14:cNvContentPartPr/>
                <p14:nvPr/>
              </p14:nvContentPartPr>
              <p14:xfrm>
                <a:off x="927644" y="6465679"/>
                <a:ext cx="289440" cy="69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2836C59-E865-3640-A7D8-E1F16F8970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0084" y="6458119"/>
                  <a:ext cx="304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451BD51-707B-BF4F-B493-A431E0047077}"/>
                    </a:ext>
                  </a:extLst>
                </p14:cNvPr>
                <p14:cNvContentPartPr/>
                <p14:nvPr/>
              </p14:nvContentPartPr>
              <p14:xfrm>
                <a:off x="864644" y="6616519"/>
                <a:ext cx="421560" cy="633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451BD51-707B-BF4F-B493-A431E00470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57084" y="6608959"/>
                  <a:ext cx="436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C7D906E-C1F8-E648-A3C4-F4E000EBB361}"/>
                    </a:ext>
                  </a:extLst>
                </p14:cNvPr>
                <p14:cNvContentPartPr/>
                <p14:nvPr/>
              </p14:nvContentPartPr>
              <p14:xfrm>
                <a:off x="1059404" y="6320959"/>
                <a:ext cx="569160" cy="4532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C7D906E-C1F8-E648-A3C4-F4E000EBB36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1844" y="6313399"/>
                  <a:ext cx="5839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0E799E56-965E-0046-B438-5F2CCC377FD5}"/>
              </a:ext>
            </a:extLst>
          </p:cNvPr>
          <p:cNvGrpSpPr/>
          <p:nvPr/>
        </p:nvGrpSpPr>
        <p:grpSpPr>
          <a:xfrm>
            <a:off x="2103404" y="6270919"/>
            <a:ext cx="1515600" cy="465480"/>
            <a:chOff x="2103404" y="6270919"/>
            <a:chExt cx="151560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B466D1D-5E23-A942-AE7D-1B881021B1B9}"/>
                    </a:ext>
                  </a:extLst>
                </p14:cNvPr>
                <p14:cNvContentPartPr/>
                <p14:nvPr/>
              </p14:nvContentPartPr>
              <p14:xfrm>
                <a:off x="2103404" y="6352639"/>
                <a:ext cx="44280" cy="3621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B466D1D-5E23-A942-AE7D-1B881021B1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095844" y="6345079"/>
                  <a:ext cx="594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DCE6014-BDDA-634E-A527-54D9EA12F69C}"/>
                    </a:ext>
                  </a:extLst>
                </p14:cNvPr>
                <p14:cNvContentPartPr/>
                <p14:nvPr/>
              </p14:nvContentPartPr>
              <p14:xfrm>
                <a:off x="2134724" y="6434359"/>
                <a:ext cx="264600" cy="2768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DCE6014-BDDA-634E-A527-54D9EA12F69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127164" y="6426799"/>
                  <a:ext cx="279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63DE2C7-C33B-E24B-A34C-46DF94F02903}"/>
                    </a:ext>
                  </a:extLst>
                </p14:cNvPr>
                <p14:cNvContentPartPr/>
                <p14:nvPr/>
              </p14:nvContentPartPr>
              <p14:xfrm>
                <a:off x="2537204" y="6270919"/>
                <a:ext cx="50760" cy="126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63DE2C7-C33B-E24B-A34C-46DF94F029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29644" y="6263359"/>
                  <a:ext cx="65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BB744A8-5358-2A42-B19A-5EEBCAD1AE95}"/>
                    </a:ext>
                  </a:extLst>
                </p14:cNvPr>
                <p14:cNvContentPartPr/>
                <p14:nvPr/>
              </p14:nvContentPartPr>
              <p14:xfrm>
                <a:off x="2688044" y="6358759"/>
                <a:ext cx="201600" cy="3463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BB744A8-5358-2A42-B19A-5EEBCAD1AE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80484" y="6351199"/>
                  <a:ext cx="216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6C65539-0164-5742-BE8E-E16DEA382534}"/>
                    </a:ext>
                  </a:extLst>
                </p14:cNvPr>
                <p14:cNvContentPartPr/>
                <p14:nvPr/>
              </p14:nvContentPartPr>
              <p14:xfrm>
                <a:off x="3072164" y="6377479"/>
                <a:ext cx="219600" cy="3272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6C65539-0164-5742-BE8E-E16DEA38253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64604" y="6370279"/>
                  <a:ext cx="234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8D9EFFC4-1053-6344-B599-7B25C23B894F}"/>
                    </a:ext>
                  </a:extLst>
                </p14:cNvPr>
                <p14:cNvContentPartPr/>
                <p14:nvPr/>
              </p14:nvContentPartPr>
              <p14:xfrm>
                <a:off x="3172244" y="6566119"/>
                <a:ext cx="163800" cy="19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8D9EFFC4-1053-6344-B599-7B25C23B894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64684" y="6558919"/>
                  <a:ext cx="178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F787263-F3FC-DB44-935D-E76A0C6B198E}"/>
                    </a:ext>
                  </a:extLst>
                </p14:cNvPr>
                <p14:cNvContentPartPr/>
                <p14:nvPr/>
              </p14:nvContentPartPr>
              <p14:xfrm>
                <a:off x="3536924" y="6427879"/>
                <a:ext cx="82080" cy="3085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F787263-F3FC-DB44-935D-E76A0C6B198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29364" y="6420319"/>
                  <a:ext cx="9720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9134858F-DD57-D846-8090-0EDD7FC4CA7D}"/>
              </a:ext>
            </a:extLst>
          </p:cNvPr>
          <p:cNvGrpSpPr/>
          <p:nvPr/>
        </p:nvGrpSpPr>
        <p:grpSpPr>
          <a:xfrm>
            <a:off x="3998444" y="6170119"/>
            <a:ext cx="1362240" cy="704520"/>
            <a:chOff x="3998444" y="6170119"/>
            <a:chExt cx="136224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5694163-8325-E542-AB0B-9BF85AFE34FD}"/>
                    </a:ext>
                  </a:extLst>
                </p14:cNvPr>
                <p14:cNvContentPartPr/>
                <p14:nvPr/>
              </p14:nvContentPartPr>
              <p14:xfrm>
                <a:off x="4059284" y="6402679"/>
                <a:ext cx="194400" cy="1638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5694163-8325-E542-AB0B-9BF85AFE34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51724" y="6395119"/>
                  <a:ext cx="209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A60F27F-B3DF-6540-8788-05934334DAC6}"/>
                    </a:ext>
                  </a:extLst>
                </p14:cNvPr>
                <p14:cNvContentPartPr/>
                <p14:nvPr/>
              </p14:nvContentPartPr>
              <p14:xfrm>
                <a:off x="3998444" y="6654319"/>
                <a:ext cx="217800" cy="694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A60F27F-B3DF-6540-8788-05934334DA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90884" y="6646759"/>
                  <a:ext cx="232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5A13F1E-CF6A-5B48-ACCB-D9016DC5C090}"/>
                    </a:ext>
                  </a:extLst>
                </p14:cNvPr>
                <p14:cNvContentPartPr/>
                <p14:nvPr/>
              </p14:nvContentPartPr>
              <p14:xfrm>
                <a:off x="4744004" y="6308359"/>
                <a:ext cx="220320" cy="507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5A13F1E-CF6A-5B48-ACCB-D9016DC5C09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36444" y="6300799"/>
                  <a:ext cx="235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F87A126-3106-0049-90BC-13AB59D0FFFB}"/>
                    </a:ext>
                  </a:extLst>
                </p14:cNvPr>
                <p14:cNvContentPartPr/>
                <p14:nvPr/>
              </p14:nvContentPartPr>
              <p14:xfrm>
                <a:off x="4726004" y="6421759"/>
                <a:ext cx="267120" cy="2833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F87A126-3106-0049-90BC-13AB59D0FF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18444" y="6414199"/>
                  <a:ext cx="282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207FB9A-69BF-4145-8028-0B7D740E5A3B}"/>
                    </a:ext>
                  </a:extLst>
                </p14:cNvPr>
                <p14:cNvContentPartPr/>
                <p14:nvPr/>
              </p14:nvContentPartPr>
              <p14:xfrm>
                <a:off x="4832204" y="6440479"/>
                <a:ext cx="201600" cy="1260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207FB9A-69BF-4145-8028-0B7D740E5A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24644" y="6432919"/>
                  <a:ext cx="216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75E587B-1CB0-6A4F-ADE2-8D41AEFB60BA}"/>
                    </a:ext>
                  </a:extLst>
                </p14:cNvPr>
                <p14:cNvContentPartPr/>
                <p14:nvPr/>
              </p14:nvContentPartPr>
              <p14:xfrm>
                <a:off x="5203004" y="6170119"/>
                <a:ext cx="88560" cy="1764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75E587B-1CB0-6A4F-ADE2-8D41AEFB60B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95444" y="6162559"/>
                  <a:ext cx="103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647B807-9823-6A42-A858-00CA729DDC2F}"/>
                    </a:ext>
                  </a:extLst>
                </p14:cNvPr>
                <p14:cNvContentPartPr/>
                <p14:nvPr/>
              </p14:nvContentPartPr>
              <p14:xfrm>
                <a:off x="4467524" y="6358759"/>
                <a:ext cx="100800" cy="5158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647B807-9823-6A42-A858-00CA729DDC2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59964" y="6351199"/>
                  <a:ext cx="1159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B5046A1-6E4E-0A40-8963-90ECCF63197E}"/>
                    </a:ext>
                  </a:extLst>
                </p14:cNvPr>
                <p14:cNvContentPartPr/>
                <p14:nvPr/>
              </p14:nvContentPartPr>
              <p14:xfrm>
                <a:off x="5297324" y="6409879"/>
                <a:ext cx="63360" cy="4341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B5046A1-6E4E-0A40-8963-90ECCF63197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89764" y="6402319"/>
                  <a:ext cx="7848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CBB0B5A5-CBB3-E149-A795-87E4AD6C57C4}"/>
              </a:ext>
            </a:extLst>
          </p:cNvPr>
          <p:cNvGrpSpPr/>
          <p:nvPr/>
        </p:nvGrpSpPr>
        <p:grpSpPr>
          <a:xfrm>
            <a:off x="5932364" y="6491599"/>
            <a:ext cx="308520" cy="138600"/>
            <a:chOff x="5932364" y="6491599"/>
            <a:chExt cx="30852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4F26F57-FD9C-9445-80B6-BCD3040A753A}"/>
                    </a:ext>
                  </a:extLst>
                </p14:cNvPr>
                <p14:cNvContentPartPr/>
                <p14:nvPr/>
              </p14:nvContentPartPr>
              <p14:xfrm>
                <a:off x="5944964" y="6491599"/>
                <a:ext cx="176400" cy="50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4F26F57-FD9C-9445-80B6-BCD3040A75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37404" y="6484039"/>
                  <a:ext cx="191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7DD3411-CDA4-0045-A15B-C112A48F740C}"/>
                    </a:ext>
                  </a:extLst>
                </p14:cNvPr>
                <p14:cNvContentPartPr/>
                <p14:nvPr/>
              </p14:nvContentPartPr>
              <p14:xfrm>
                <a:off x="5932364" y="6579439"/>
                <a:ext cx="308520" cy="50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7DD3411-CDA4-0045-A15B-C112A48F740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24804" y="6571879"/>
                  <a:ext cx="3236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E664F1FF-3562-414F-AE00-865589C91221}"/>
              </a:ext>
            </a:extLst>
          </p:cNvPr>
          <p:cNvGrpSpPr/>
          <p:nvPr/>
        </p:nvGrpSpPr>
        <p:grpSpPr>
          <a:xfrm>
            <a:off x="6649124" y="6239959"/>
            <a:ext cx="1232640" cy="547560"/>
            <a:chOff x="6649124" y="6239959"/>
            <a:chExt cx="12326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BC7EB99-6D70-D246-93D9-FFDF20316690}"/>
                    </a:ext>
                  </a:extLst>
                </p14:cNvPr>
                <p14:cNvContentPartPr/>
                <p14:nvPr/>
              </p14:nvContentPartPr>
              <p14:xfrm>
                <a:off x="6649124" y="6239959"/>
                <a:ext cx="308520" cy="415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BC7EB99-6D70-D246-93D9-FFDF203166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41564" y="6232399"/>
                  <a:ext cx="3236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ADBC3DF-C480-6745-89AA-797D4496664C}"/>
                    </a:ext>
                  </a:extLst>
                </p14:cNvPr>
                <p14:cNvContentPartPr/>
                <p14:nvPr/>
              </p14:nvContentPartPr>
              <p14:xfrm>
                <a:off x="7026404" y="6290359"/>
                <a:ext cx="201600" cy="313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ADBC3DF-C480-6745-89AA-797D4496664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18844" y="6282799"/>
                  <a:ext cx="216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FDC657B-E1E5-444E-995B-7CC3706582A7}"/>
                    </a:ext>
                  </a:extLst>
                </p14:cNvPr>
                <p14:cNvContentPartPr/>
                <p14:nvPr/>
              </p14:nvContentPartPr>
              <p14:xfrm>
                <a:off x="7296764" y="6258679"/>
                <a:ext cx="195120" cy="381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FDC657B-E1E5-444E-995B-7CC3706582A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89204" y="6251119"/>
                  <a:ext cx="2102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B888B0A-64D0-EA44-B3DA-D93433BDCE48}"/>
                    </a:ext>
                  </a:extLst>
                </p14:cNvPr>
                <p14:cNvContentPartPr/>
                <p14:nvPr/>
              </p14:nvContentPartPr>
              <p14:xfrm>
                <a:off x="7363004" y="6447319"/>
                <a:ext cx="311400" cy="507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B888B0A-64D0-EA44-B3DA-D93433BDCE4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55444" y="6439759"/>
                  <a:ext cx="326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9751C24-77BD-2548-ABD4-01E316C0644C}"/>
                    </a:ext>
                  </a:extLst>
                </p14:cNvPr>
                <p14:cNvContentPartPr/>
                <p14:nvPr/>
              </p14:nvContentPartPr>
              <p14:xfrm>
                <a:off x="7768364" y="6384679"/>
                <a:ext cx="113400" cy="4028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9751C24-77BD-2548-ABD4-01E316C064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760804" y="6377119"/>
                  <a:ext cx="12852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898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F1F541-CD18-2444-A05D-39305B902D4C}"/>
              </a:ext>
            </a:extLst>
          </p:cNvPr>
          <p:cNvGrpSpPr/>
          <p:nvPr/>
        </p:nvGrpSpPr>
        <p:grpSpPr>
          <a:xfrm>
            <a:off x="698140" y="322191"/>
            <a:ext cx="516960" cy="423000"/>
            <a:chOff x="698140" y="322191"/>
            <a:chExt cx="51696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B7B192C-14FD-B84B-8C6E-E51AC0EDBFF6}"/>
                    </a:ext>
                  </a:extLst>
                </p14:cNvPr>
                <p14:cNvContentPartPr/>
                <p14:nvPr/>
              </p14:nvContentPartPr>
              <p14:xfrm>
                <a:off x="884980" y="434511"/>
                <a:ext cx="187200" cy="131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B7B192C-14FD-B84B-8C6E-E51AC0EDBF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7420" y="426951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E291D22-42E3-E341-842B-08ACD8768B2E}"/>
                    </a:ext>
                  </a:extLst>
                </p14:cNvPr>
                <p14:cNvContentPartPr/>
                <p14:nvPr/>
              </p14:nvContentPartPr>
              <p14:xfrm>
                <a:off x="698140" y="322191"/>
                <a:ext cx="516960" cy="423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E291D22-42E3-E341-842B-08ACD8768B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940" y="314631"/>
                  <a:ext cx="53208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E81E58-D9B3-0243-BEEA-1E78DA596DA5}"/>
              </a:ext>
            </a:extLst>
          </p:cNvPr>
          <p:cNvGrpSpPr/>
          <p:nvPr/>
        </p:nvGrpSpPr>
        <p:grpSpPr>
          <a:xfrm>
            <a:off x="2074060" y="303471"/>
            <a:ext cx="934200" cy="358200"/>
            <a:chOff x="2074060" y="303471"/>
            <a:chExt cx="934200" cy="35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01A7113-D1C6-3E42-8F2A-483D995B39BF}"/>
                    </a:ext>
                  </a:extLst>
                </p14:cNvPr>
                <p14:cNvContentPartPr/>
                <p14:nvPr/>
              </p14:nvContentPartPr>
              <p14:xfrm>
                <a:off x="2074060" y="415791"/>
                <a:ext cx="19080" cy="245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01A7113-D1C6-3E42-8F2A-483D995B39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6500" y="408231"/>
                  <a:ext cx="34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0323C66-A708-394F-895E-812611D576A1}"/>
                    </a:ext>
                  </a:extLst>
                </p14:cNvPr>
                <p14:cNvContentPartPr/>
                <p14:nvPr/>
              </p14:nvContentPartPr>
              <p14:xfrm>
                <a:off x="2130220" y="365751"/>
                <a:ext cx="255600" cy="274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0323C66-A708-394F-895E-812611D576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2660" y="358191"/>
                  <a:ext cx="270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26BF3B6-0973-BB42-94CE-716B13C343D4}"/>
                    </a:ext>
                  </a:extLst>
                </p14:cNvPr>
                <p14:cNvContentPartPr/>
                <p14:nvPr/>
              </p14:nvContentPartPr>
              <p14:xfrm>
                <a:off x="2516140" y="303471"/>
                <a:ext cx="118800" cy="311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26BF3B6-0973-BB42-94CE-716B13C343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08580" y="295911"/>
                  <a:ext cx="133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A13BB28-E7B8-1443-B383-05606CBDD08B}"/>
                    </a:ext>
                  </a:extLst>
                </p14:cNvPr>
                <p14:cNvContentPartPr/>
                <p14:nvPr/>
              </p14:nvContentPartPr>
              <p14:xfrm>
                <a:off x="2777500" y="322191"/>
                <a:ext cx="174600" cy="311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A13BB28-E7B8-1443-B383-05606CBDD0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9940" y="314631"/>
                  <a:ext cx="189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C42000D-A3C4-0349-9508-F3DE4545C78D}"/>
                    </a:ext>
                  </a:extLst>
                </p14:cNvPr>
                <p14:cNvContentPartPr/>
                <p14:nvPr/>
              </p14:nvContentPartPr>
              <p14:xfrm>
                <a:off x="2864620" y="478071"/>
                <a:ext cx="14364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C42000D-A3C4-0349-9508-F3DE4545C7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57420" y="47051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E4D41AE-A48C-A543-A631-B1D00E4D3B9C}"/>
                  </a:ext>
                </a:extLst>
              </p14:cNvPr>
              <p14:cNvContentPartPr/>
              <p14:nvPr/>
            </p14:nvContentPartPr>
            <p14:xfrm>
              <a:off x="3219580" y="328671"/>
              <a:ext cx="74520" cy="2865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E4D41AE-A48C-A543-A631-B1D00E4D3B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2020" y="321111"/>
                <a:ext cx="8928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A2ADE2-E87D-E349-A55C-7C58FBC7A1D5}"/>
              </a:ext>
            </a:extLst>
          </p:cNvPr>
          <p:cNvGrpSpPr/>
          <p:nvPr/>
        </p:nvGrpSpPr>
        <p:grpSpPr>
          <a:xfrm>
            <a:off x="3624220" y="365751"/>
            <a:ext cx="224640" cy="249480"/>
            <a:chOff x="3624220" y="365751"/>
            <a:chExt cx="2246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96539C1-23F5-2549-AC28-A1A8E1106821}"/>
                    </a:ext>
                  </a:extLst>
                </p14:cNvPr>
                <p14:cNvContentPartPr/>
                <p14:nvPr/>
              </p14:nvContentPartPr>
              <p14:xfrm>
                <a:off x="3624220" y="365751"/>
                <a:ext cx="168480" cy="168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96539C1-23F5-2549-AC28-A1A8E11068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16660" y="35819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3CCF45E-6BD6-F940-BEAE-8C0866947A5F}"/>
                    </a:ext>
                  </a:extLst>
                </p14:cNvPr>
                <p14:cNvContentPartPr/>
                <p14:nvPr/>
              </p14:nvContentPartPr>
              <p14:xfrm>
                <a:off x="3636820" y="552591"/>
                <a:ext cx="212040" cy="62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3CCF45E-6BD6-F940-BEAE-8C0866947A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29260" y="54503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A5E038D-8163-2F49-B1CB-10E52BBAEE93}"/>
              </a:ext>
            </a:extLst>
          </p:cNvPr>
          <p:cNvGrpSpPr/>
          <p:nvPr/>
        </p:nvGrpSpPr>
        <p:grpSpPr>
          <a:xfrm>
            <a:off x="4284100" y="303471"/>
            <a:ext cx="280800" cy="262080"/>
            <a:chOff x="4284100" y="303471"/>
            <a:chExt cx="28080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E3E511-D191-9A49-9B09-4AA09F11915A}"/>
                    </a:ext>
                  </a:extLst>
                </p14:cNvPr>
                <p14:cNvContentPartPr/>
                <p14:nvPr/>
              </p14:nvContentPartPr>
              <p14:xfrm>
                <a:off x="4284100" y="303471"/>
                <a:ext cx="50040" cy="259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E3E511-D191-9A49-9B09-4AA09F1191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6540" y="295911"/>
                  <a:ext cx="65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C6854F5-8CFA-A246-B529-C81E0371758F}"/>
                    </a:ext>
                  </a:extLst>
                </p14:cNvPr>
                <p14:cNvContentPartPr/>
                <p14:nvPr/>
              </p14:nvContentPartPr>
              <p14:xfrm>
                <a:off x="4352860" y="328671"/>
                <a:ext cx="212040" cy="236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C6854F5-8CFA-A246-B529-C81E037175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5300" y="32111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FB0ADC-62AA-B140-ACC3-812E085B7EE3}"/>
              </a:ext>
            </a:extLst>
          </p:cNvPr>
          <p:cNvGrpSpPr/>
          <p:nvPr/>
        </p:nvGrpSpPr>
        <p:grpSpPr>
          <a:xfrm>
            <a:off x="4738780" y="228951"/>
            <a:ext cx="299160" cy="354960"/>
            <a:chOff x="4738780" y="228951"/>
            <a:chExt cx="2991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A5C68A-0908-8B47-8358-689AEFB67151}"/>
                    </a:ext>
                  </a:extLst>
                </p14:cNvPr>
                <p14:cNvContentPartPr/>
                <p14:nvPr/>
              </p14:nvContentPartPr>
              <p14:xfrm>
                <a:off x="4738780" y="228951"/>
                <a:ext cx="31320" cy="131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A5C68A-0908-8B47-8358-689AEFB671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31220" y="22139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3CD95A2-48FB-A148-97EC-17096438FF9D}"/>
                    </a:ext>
                  </a:extLst>
                </p14:cNvPr>
                <p14:cNvContentPartPr/>
                <p14:nvPr/>
              </p14:nvContentPartPr>
              <p14:xfrm>
                <a:off x="4919140" y="278631"/>
                <a:ext cx="118800" cy="305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3CD95A2-48FB-A148-97EC-17096438FF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11580" y="271071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F9B257-D0EA-224C-BBE7-9A77FA2B40B7}"/>
              </a:ext>
            </a:extLst>
          </p:cNvPr>
          <p:cNvGrpSpPr/>
          <p:nvPr/>
        </p:nvGrpSpPr>
        <p:grpSpPr>
          <a:xfrm>
            <a:off x="5249260" y="272511"/>
            <a:ext cx="466200" cy="380160"/>
            <a:chOff x="5249260" y="272511"/>
            <a:chExt cx="4662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BADE42B-D7A8-454B-9F82-9DF9728974CA}"/>
                    </a:ext>
                  </a:extLst>
                </p14:cNvPr>
                <p14:cNvContentPartPr/>
                <p14:nvPr/>
              </p14:nvContentPartPr>
              <p14:xfrm>
                <a:off x="5249260" y="272511"/>
                <a:ext cx="180720" cy="342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BADE42B-D7A8-454B-9F82-9DF9728974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41700" y="264951"/>
                  <a:ext cx="19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C7E432A-F76C-6244-B196-9824AF4C347A}"/>
                    </a:ext>
                  </a:extLst>
                </p14:cNvPr>
                <p14:cNvContentPartPr/>
                <p14:nvPr/>
              </p14:nvContentPartPr>
              <p14:xfrm>
                <a:off x="5336380" y="465471"/>
                <a:ext cx="149760" cy="31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C7E432A-F76C-6244-B196-9824AF4C34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8820" y="45791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6D867D2-AA33-F844-AFA2-33F49338E30C}"/>
                    </a:ext>
                  </a:extLst>
                </p14:cNvPr>
                <p14:cNvContentPartPr/>
                <p14:nvPr/>
              </p14:nvContentPartPr>
              <p14:xfrm>
                <a:off x="5603860" y="328671"/>
                <a:ext cx="111600" cy="324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6D867D2-AA33-F844-AFA2-33F49338E3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96300" y="321111"/>
                  <a:ext cx="1267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030B64-4B1C-8E46-BF87-D56D2AE64E57}"/>
              </a:ext>
            </a:extLst>
          </p:cNvPr>
          <p:cNvGrpSpPr/>
          <p:nvPr/>
        </p:nvGrpSpPr>
        <p:grpSpPr>
          <a:xfrm>
            <a:off x="7633540" y="1312191"/>
            <a:ext cx="4152600" cy="3243600"/>
            <a:chOff x="7633540" y="1312191"/>
            <a:chExt cx="4152600" cy="32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1F84E1-747C-BD4D-9AA5-9A33B7007DFF}"/>
                    </a:ext>
                  </a:extLst>
                </p14:cNvPr>
                <p14:cNvContentPartPr/>
                <p14:nvPr/>
              </p14:nvContentPartPr>
              <p14:xfrm>
                <a:off x="7633540" y="1598391"/>
                <a:ext cx="1681560" cy="2957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1F84E1-747C-BD4D-9AA5-9A33B7007D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25980" y="1590831"/>
                  <a:ext cx="1696320" cy="29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8FB0076-BC97-234B-8287-C25A7DC5FB92}"/>
                    </a:ext>
                  </a:extLst>
                </p14:cNvPr>
                <p14:cNvContentPartPr/>
                <p14:nvPr/>
              </p14:nvContentPartPr>
              <p14:xfrm>
                <a:off x="9999100" y="1312191"/>
                <a:ext cx="1787040" cy="3218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8FB0076-BC97-234B-8287-C25A7DC5FB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91540" y="1304631"/>
                  <a:ext cx="1802160" cy="32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9C07AB3-053B-5845-8E90-C1720BF5F156}"/>
                    </a:ext>
                  </a:extLst>
                </p14:cNvPr>
                <p14:cNvContentPartPr/>
                <p14:nvPr/>
              </p14:nvContentPartPr>
              <p14:xfrm>
                <a:off x="8660620" y="2364111"/>
                <a:ext cx="2123280" cy="311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9C07AB3-053B-5845-8E90-C1720BF5F1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50540" y="2354031"/>
                  <a:ext cx="214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605340-B7AC-7349-A066-3D1828513BDD}"/>
                    </a:ext>
                  </a:extLst>
                </p14:cNvPr>
                <p14:cNvContentPartPr/>
                <p14:nvPr/>
              </p14:nvContentPartPr>
              <p14:xfrm>
                <a:off x="8586100" y="2469951"/>
                <a:ext cx="218160" cy="193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605340-B7AC-7349-A066-3D1828513B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78540" y="2462391"/>
                  <a:ext cx="23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031AFF9-1A5A-1943-AFD2-64709649C98B}"/>
                    </a:ext>
                  </a:extLst>
                </p14:cNvPr>
                <p14:cNvContentPartPr/>
                <p14:nvPr/>
              </p14:nvContentPartPr>
              <p14:xfrm>
                <a:off x="8486380" y="3378951"/>
                <a:ext cx="2402640" cy="392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031AFF9-1A5A-1943-AFD2-64709649C9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78820" y="3371391"/>
                  <a:ext cx="2417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EEABDD3-D457-B847-82D3-BD1D0875CB88}"/>
                    </a:ext>
                  </a:extLst>
                </p14:cNvPr>
                <p14:cNvContentPartPr/>
                <p14:nvPr/>
              </p14:nvContentPartPr>
              <p14:xfrm>
                <a:off x="8336980" y="3341511"/>
                <a:ext cx="249480" cy="236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EEABDD3-D457-B847-82D3-BD1D0875CB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29420" y="3333951"/>
                  <a:ext cx="264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601515-B70D-A94B-81F0-F13964152D81}"/>
                    </a:ext>
                  </a:extLst>
                </p14:cNvPr>
                <p14:cNvContentPartPr/>
                <p14:nvPr/>
              </p14:nvContentPartPr>
              <p14:xfrm>
                <a:off x="8250580" y="2936871"/>
                <a:ext cx="2614320" cy="1251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601515-B70D-A94B-81F0-F13964152D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43020" y="2929311"/>
                  <a:ext cx="262944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8548B17-5154-9340-A78B-109D74169387}"/>
                    </a:ext>
                  </a:extLst>
                </p14:cNvPr>
                <p14:cNvContentPartPr/>
                <p14:nvPr/>
              </p14:nvContentPartPr>
              <p14:xfrm>
                <a:off x="8169580" y="3927591"/>
                <a:ext cx="267480" cy="261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8548B17-5154-9340-A78B-109D741693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62020" y="3920031"/>
                  <a:ext cx="28260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6C83D59-20A8-6142-AD4E-B51AA3C1EB5E}"/>
                  </a:ext>
                </a:extLst>
              </p14:cNvPr>
              <p14:cNvContentPartPr/>
              <p14:nvPr/>
            </p14:nvContentPartPr>
            <p14:xfrm>
              <a:off x="9681580" y="4960431"/>
              <a:ext cx="317880" cy="1994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6C83D59-20A8-6142-AD4E-B51AA3C1EB5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74020" y="4952871"/>
                <a:ext cx="333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77C3600-8399-1544-8BD6-D2EEDAB2B3ED}"/>
                  </a:ext>
                </a:extLst>
              </p14:cNvPr>
              <p14:cNvContentPartPr/>
              <p14:nvPr/>
            </p14:nvContentPartPr>
            <p14:xfrm>
              <a:off x="9806140" y="4916871"/>
              <a:ext cx="161640" cy="2368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77C3600-8399-1544-8BD6-D2EEDAB2B3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98580" y="4909311"/>
                <a:ext cx="176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D037E96-570D-7541-9E06-3EC14FAEEA57}"/>
                  </a:ext>
                </a:extLst>
              </p14:cNvPr>
              <p14:cNvContentPartPr/>
              <p14:nvPr/>
            </p14:nvContentPartPr>
            <p14:xfrm>
              <a:off x="9563500" y="5146911"/>
              <a:ext cx="654120" cy="1188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D037E96-570D-7541-9E06-3EC14FAEEA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55940" y="5139351"/>
                <a:ext cx="669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B92D07D-B82A-9547-B487-655929CF8E9F}"/>
                  </a:ext>
                </a:extLst>
              </p14:cNvPr>
              <p14:cNvContentPartPr/>
              <p14:nvPr/>
            </p14:nvContentPartPr>
            <p14:xfrm>
              <a:off x="10260820" y="4767471"/>
              <a:ext cx="106200" cy="687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B92D07D-B82A-9547-B487-655929CF8E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53260" y="4759911"/>
                <a:ext cx="12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2ECC854B-88C5-3645-B2A3-BEF5508E6C3D}"/>
                  </a:ext>
                </a:extLst>
              </p14:cNvPr>
              <p14:cNvContentPartPr/>
              <p14:nvPr/>
            </p14:nvContentPartPr>
            <p14:xfrm>
              <a:off x="10242100" y="4898151"/>
              <a:ext cx="223920" cy="1062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2ECC854B-88C5-3645-B2A3-BEF5508E6C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34540" y="4890591"/>
                <a:ext cx="2386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74F7A17B-5050-C642-ADC1-F91033444824}"/>
                  </a:ext>
                </a:extLst>
              </p14:cNvPr>
              <p14:cNvContentPartPr/>
              <p14:nvPr/>
            </p14:nvContentPartPr>
            <p14:xfrm>
              <a:off x="10260820" y="5010111"/>
              <a:ext cx="162360" cy="180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74F7A17B-5050-C642-ADC1-F910334448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53260" y="5002551"/>
                <a:ext cx="1771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71F7980-3B29-0D49-AD01-3B804C607561}"/>
                  </a:ext>
                </a:extLst>
              </p14:cNvPr>
              <p14:cNvContentPartPr/>
              <p14:nvPr/>
            </p14:nvContentPartPr>
            <p14:xfrm>
              <a:off x="10341460" y="5016231"/>
              <a:ext cx="31320" cy="1994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71F7980-3B29-0D49-AD01-3B804C6075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33900" y="5008671"/>
                <a:ext cx="46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3D57695-BE69-4E45-A6DA-4138E9C5EFF8}"/>
                  </a:ext>
                </a:extLst>
              </p14:cNvPr>
              <p14:cNvContentPartPr/>
              <p14:nvPr/>
            </p14:nvContentPartPr>
            <p14:xfrm>
              <a:off x="10297900" y="5234391"/>
              <a:ext cx="106200" cy="874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3D57695-BE69-4E45-A6DA-4138E9C5EFF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90340" y="5226831"/>
                <a:ext cx="12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CEAE6286-0032-0640-859D-087F612885B0}"/>
                  </a:ext>
                </a:extLst>
              </p14:cNvPr>
              <p14:cNvContentPartPr/>
              <p14:nvPr/>
            </p14:nvContentPartPr>
            <p14:xfrm>
              <a:off x="10497340" y="5122071"/>
              <a:ext cx="25200" cy="806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CEAE6286-0032-0640-859D-087F612885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89780" y="5114511"/>
                <a:ext cx="40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956480C0-340C-7749-B626-9905E1F155F7}"/>
                  </a:ext>
                </a:extLst>
              </p14:cNvPr>
              <p14:cNvContentPartPr/>
              <p14:nvPr/>
            </p14:nvContentPartPr>
            <p14:xfrm>
              <a:off x="10634140" y="4860711"/>
              <a:ext cx="37800" cy="6195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956480C0-340C-7749-B626-9905E1F155F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26580" y="4853151"/>
                <a:ext cx="5292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B95E320-3032-EE49-8A57-C7845BFEFD7D}"/>
                  </a:ext>
                </a:extLst>
              </p14:cNvPr>
              <p14:cNvContentPartPr/>
              <p14:nvPr/>
            </p14:nvContentPartPr>
            <p14:xfrm>
              <a:off x="10796860" y="4823991"/>
              <a:ext cx="86760" cy="2984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B95E320-3032-EE49-8A57-C7845BFEFD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89300" y="4816431"/>
                <a:ext cx="101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B9659F6-FB62-7949-BCC9-289478451249}"/>
                  </a:ext>
                </a:extLst>
              </p14:cNvPr>
              <p14:cNvContentPartPr/>
              <p14:nvPr/>
            </p14:nvContentPartPr>
            <p14:xfrm>
              <a:off x="10932940" y="4823271"/>
              <a:ext cx="155880" cy="29304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B9659F6-FB62-7949-BCC9-2894784512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25380" y="4815711"/>
                <a:ext cx="171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71E417D-6960-F149-A370-3F682ABD3FC4}"/>
                  </a:ext>
                </a:extLst>
              </p14:cNvPr>
              <p14:cNvContentPartPr/>
              <p14:nvPr/>
            </p14:nvContentPartPr>
            <p14:xfrm>
              <a:off x="10802260" y="5172111"/>
              <a:ext cx="336600" cy="2617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71E417D-6960-F149-A370-3F682ABD3FC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94700" y="5164551"/>
                <a:ext cx="3517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9FDCEDFB-AD23-C04E-B62C-CB54A9EEC792}"/>
              </a:ext>
            </a:extLst>
          </p:cNvPr>
          <p:cNvGrpSpPr/>
          <p:nvPr/>
        </p:nvGrpSpPr>
        <p:grpSpPr>
          <a:xfrm>
            <a:off x="7210180" y="235071"/>
            <a:ext cx="4588560" cy="4306320"/>
            <a:chOff x="7210180" y="235071"/>
            <a:chExt cx="4588560" cy="430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20185FF-4C23-3148-86B4-45E64A7566FA}"/>
                    </a:ext>
                  </a:extLst>
                </p14:cNvPr>
                <p14:cNvContentPartPr/>
                <p14:nvPr/>
              </p14:nvContentPartPr>
              <p14:xfrm>
                <a:off x="9290260" y="2140191"/>
                <a:ext cx="678240" cy="2032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20185FF-4C23-3148-86B4-45E64A7566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82700" y="2132631"/>
                  <a:ext cx="693360" cy="20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A562CBB-ABBF-3342-9410-890BF4E88D5F}"/>
                    </a:ext>
                  </a:extLst>
                </p14:cNvPr>
                <p14:cNvContentPartPr/>
                <p14:nvPr/>
              </p14:nvContentPartPr>
              <p14:xfrm>
                <a:off x="9158860" y="1934631"/>
                <a:ext cx="695160" cy="2593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A562CBB-ABBF-3342-9410-890BF4E88D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1300" y="1927071"/>
                  <a:ext cx="710280" cy="26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8CE02DA-98B0-D844-B66F-1A7E3ED0F0D4}"/>
                    </a:ext>
                  </a:extLst>
                </p14:cNvPr>
                <p14:cNvContentPartPr/>
                <p14:nvPr/>
              </p14:nvContentPartPr>
              <p14:xfrm>
                <a:off x="10584460" y="2233431"/>
                <a:ext cx="342720" cy="317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8CE02DA-98B0-D844-B66F-1A7E3ED0F0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76900" y="2225871"/>
                  <a:ext cx="357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4DA4AFB-839A-C24B-8C15-EE153F0BA535}"/>
                    </a:ext>
                  </a:extLst>
                </p14:cNvPr>
                <p14:cNvContentPartPr/>
                <p14:nvPr/>
              </p14:nvContentPartPr>
              <p14:xfrm>
                <a:off x="10696420" y="2146311"/>
                <a:ext cx="355320" cy="541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4DA4AFB-839A-C24B-8C15-EE153F0BA5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88860" y="2138751"/>
                  <a:ext cx="3704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29010C6-A10F-824A-8C93-5C89BBEC47B2}"/>
                    </a:ext>
                  </a:extLst>
                </p14:cNvPr>
                <p14:cNvContentPartPr/>
                <p14:nvPr/>
              </p14:nvContentPartPr>
              <p14:xfrm>
                <a:off x="10727740" y="2189871"/>
                <a:ext cx="345600" cy="588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29010C6-A10F-824A-8C93-5C89BBEC47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20180" y="2182311"/>
                  <a:ext cx="36072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CD709BD-18F2-144F-9517-5C4A23C5705E}"/>
                    </a:ext>
                  </a:extLst>
                </p14:cNvPr>
                <p14:cNvContentPartPr/>
                <p14:nvPr/>
              </p14:nvContentPartPr>
              <p14:xfrm>
                <a:off x="8299540" y="3248271"/>
                <a:ext cx="305280" cy="236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CD709BD-18F2-144F-9517-5C4A23C570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91980" y="3240711"/>
                  <a:ext cx="320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3661104-3E08-E740-BF1A-A27DD9750D4E}"/>
                    </a:ext>
                  </a:extLst>
                </p14:cNvPr>
                <p14:cNvContentPartPr/>
                <p14:nvPr/>
              </p14:nvContentPartPr>
              <p14:xfrm>
                <a:off x="8250580" y="3098871"/>
                <a:ext cx="342000" cy="510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3661104-3E08-E740-BF1A-A27DD9750D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43020" y="3091311"/>
                  <a:ext cx="3571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FE9F57-297F-A140-8D1D-E62E03270DDC}"/>
                    </a:ext>
                  </a:extLst>
                </p14:cNvPr>
                <p14:cNvContentPartPr/>
                <p14:nvPr/>
              </p14:nvContentPartPr>
              <p14:xfrm>
                <a:off x="8268580" y="3130551"/>
                <a:ext cx="305280" cy="547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FE9F57-297F-A140-8D1D-E62E03270D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61020" y="3122991"/>
                  <a:ext cx="3204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98C69E7-5112-4444-8952-FC56668D71A8}"/>
                    </a:ext>
                  </a:extLst>
                </p14:cNvPr>
                <p14:cNvContentPartPr/>
                <p14:nvPr/>
              </p14:nvContentPartPr>
              <p14:xfrm>
                <a:off x="8225020" y="3976551"/>
                <a:ext cx="254880" cy="243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98C69E7-5112-4444-8952-FC56668D71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17460" y="3968991"/>
                  <a:ext cx="27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16CA416-437F-7942-9D7C-917C1E6CC737}"/>
                    </a:ext>
                  </a:extLst>
                </p14:cNvPr>
                <p14:cNvContentPartPr/>
                <p14:nvPr/>
              </p14:nvContentPartPr>
              <p14:xfrm>
                <a:off x="8237260" y="3920751"/>
                <a:ext cx="280440" cy="3924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16CA416-437F-7942-9D7C-917C1E6CC7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29700" y="391319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07EB798-527D-B64F-9C00-A857144AE008}"/>
                    </a:ext>
                  </a:extLst>
                </p14:cNvPr>
                <p14:cNvContentPartPr/>
                <p14:nvPr/>
              </p14:nvContentPartPr>
              <p14:xfrm>
                <a:off x="8200180" y="3864591"/>
                <a:ext cx="414720" cy="676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07EB798-527D-B64F-9C00-A857144AE0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92620" y="3857031"/>
                  <a:ext cx="42984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6B548B6-6302-AD42-91D9-3E9EDFFF5F34}"/>
                    </a:ext>
                  </a:extLst>
                </p14:cNvPr>
                <p14:cNvContentPartPr/>
                <p14:nvPr/>
              </p14:nvContentPartPr>
              <p14:xfrm>
                <a:off x="8430220" y="801711"/>
                <a:ext cx="847080" cy="1357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6B548B6-6302-AD42-91D9-3E9EDFFF5F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23020" y="794151"/>
                  <a:ext cx="862200" cy="13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380CE3E-CCA5-F049-B573-E4CB671E0CB9}"/>
                    </a:ext>
                  </a:extLst>
                </p14:cNvPr>
                <p14:cNvContentPartPr/>
                <p14:nvPr/>
              </p14:nvContentPartPr>
              <p14:xfrm>
                <a:off x="8361820" y="1903671"/>
                <a:ext cx="475920" cy="355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380CE3E-CCA5-F049-B573-E4CB671E0C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54260" y="1896111"/>
                  <a:ext cx="491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CB00BD-7DBA-A74B-9809-9FAEA13656CC}"/>
                    </a:ext>
                  </a:extLst>
                </p14:cNvPr>
                <p14:cNvContentPartPr/>
                <p14:nvPr/>
              </p14:nvContentPartPr>
              <p14:xfrm>
                <a:off x="10030420" y="988551"/>
                <a:ext cx="915480" cy="934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CB00BD-7DBA-A74B-9809-9FAEA13656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22860" y="980991"/>
                  <a:ext cx="9306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3906EB4-23D2-CC4C-97A7-7960A687C57F}"/>
                    </a:ext>
                  </a:extLst>
                </p14:cNvPr>
                <p14:cNvContentPartPr/>
                <p14:nvPr/>
              </p14:nvContentPartPr>
              <p14:xfrm>
                <a:off x="10727740" y="1698111"/>
                <a:ext cx="236880" cy="329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3906EB4-23D2-CC4C-97A7-7960A687C5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0180" y="1690551"/>
                  <a:ext cx="252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97A3A2B-018F-C544-BC12-A103E97F947D}"/>
                    </a:ext>
                  </a:extLst>
                </p14:cNvPr>
                <p14:cNvContentPartPr/>
                <p14:nvPr/>
              </p14:nvContentPartPr>
              <p14:xfrm>
                <a:off x="9594460" y="415791"/>
                <a:ext cx="124920" cy="32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97A3A2B-018F-C544-BC12-A103E97F94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86900" y="408231"/>
                  <a:ext cx="14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63429B0-D377-3F4C-B54D-C36EE981475A}"/>
                    </a:ext>
                  </a:extLst>
                </p14:cNvPr>
                <p14:cNvContentPartPr/>
                <p14:nvPr/>
              </p14:nvContentPartPr>
              <p14:xfrm>
                <a:off x="9968140" y="334791"/>
                <a:ext cx="174600" cy="342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63429B0-D377-3F4C-B54D-C36EE98147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60580" y="327231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9F40A93-F489-A843-93D5-79D095EBE24B}"/>
                    </a:ext>
                  </a:extLst>
                </p14:cNvPr>
                <p14:cNvContentPartPr/>
                <p14:nvPr/>
              </p14:nvContentPartPr>
              <p14:xfrm>
                <a:off x="9918100" y="502911"/>
                <a:ext cx="12960" cy="180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9F40A93-F489-A843-93D5-79D095EBE2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10900" y="495351"/>
                  <a:ext cx="2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67BD569-8399-E040-8D30-563BBD58A7F3}"/>
                    </a:ext>
                  </a:extLst>
                </p14:cNvPr>
                <p14:cNvContentPartPr/>
                <p14:nvPr/>
              </p14:nvContentPartPr>
              <p14:xfrm>
                <a:off x="10316620" y="235071"/>
                <a:ext cx="299160" cy="541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67BD569-8399-E040-8D30-563BBD58A7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09060" y="227511"/>
                  <a:ext cx="3142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37A3C3E-A6A8-4542-8767-34B9C3695A39}"/>
                    </a:ext>
                  </a:extLst>
                </p14:cNvPr>
                <p14:cNvContentPartPr/>
                <p14:nvPr/>
              </p14:nvContentPartPr>
              <p14:xfrm>
                <a:off x="10534420" y="465471"/>
                <a:ext cx="81360" cy="2991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37A3C3E-A6A8-4542-8767-34B9C3695A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27220" y="45791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8C82B24-C12B-9444-9E18-60752E7E1DF4}"/>
                    </a:ext>
                  </a:extLst>
                </p14:cNvPr>
                <p14:cNvContentPartPr/>
                <p14:nvPr/>
              </p14:nvContentPartPr>
              <p14:xfrm>
                <a:off x="10528300" y="571311"/>
                <a:ext cx="87480" cy="68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8C82B24-C12B-9444-9E18-60752E7E1D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20740" y="56375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7D013D-4390-F845-81EE-A4AF76C5333C}"/>
                    </a:ext>
                  </a:extLst>
                </p14:cNvPr>
                <p14:cNvContentPartPr/>
                <p14:nvPr/>
              </p14:nvContentPartPr>
              <p14:xfrm>
                <a:off x="10833580" y="390951"/>
                <a:ext cx="100080" cy="324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7D013D-4390-F845-81EE-A4AF76C533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26020" y="383391"/>
                  <a:ext cx="115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23335BE-5CC2-204B-A323-5828198118F1}"/>
                    </a:ext>
                  </a:extLst>
                </p14:cNvPr>
                <p14:cNvContentPartPr/>
                <p14:nvPr/>
              </p14:nvContentPartPr>
              <p14:xfrm>
                <a:off x="11002060" y="272511"/>
                <a:ext cx="230040" cy="479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23335BE-5CC2-204B-A323-5828198118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94500" y="264951"/>
                  <a:ext cx="245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D1BBCE0-F6AF-124A-87E0-D37267CE7784}"/>
                    </a:ext>
                  </a:extLst>
                </p14:cNvPr>
                <p14:cNvContentPartPr/>
                <p14:nvPr/>
              </p14:nvContentPartPr>
              <p14:xfrm>
                <a:off x="11431180" y="272511"/>
                <a:ext cx="62640" cy="81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D1BBCE0-F6AF-124A-87E0-D37267CE77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23620" y="26495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A2927FF-7BF8-FB4F-B7FF-A0D454C987F4}"/>
                    </a:ext>
                  </a:extLst>
                </p14:cNvPr>
                <p14:cNvContentPartPr/>
                <p14:nvPr/>
              </p14:nvContentPartPr>
              <p14:xfrm>
                <a:off x="11419300" y="303471"/>
                <a:ext cx="379440" cy="442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A2927FF-7BF8-FB4F-B7FF-A0D454C987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11740" y="295911"/>
                  <a:ext cx="394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0EC7D32-473D-A24F-BE1E-C851996E6B4E}"/>
                    </a:ext>
                  </a:extLst>
                </p14:cNvPr>
                <p14:cNvContentPartPr/>
                <p14:nvPr/>
              </p14:nvContentPartPr>
              <p14:xfrm>
                <a:off x="7210180" y="553311"/>
                <a:ext cx="572400" cy="497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0EC7D32-473D-A24F-BE1E-C851996E6B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02620" y="545751"/>
                  <a:ext cx="5875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1E9964B-CABD-204A-897A-9BB325B459A7}"/>
                    </a:ext>
                  </a:extLst>
                </p14:cNvPr>
                <p14:cNvContentPartPr/>
                <p14:nvPr/>
              </p14:nvContentPartPr>
              <p14:xfrm>
                <a:off x="7770340" y="671031"/>
                <a:ext cx="75240" cy="168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1E9964B-CABD-204A-897A-9BB325B459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62780" y="66347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DBC8400-C281-1445-A6DC-B0AEBD5CB953}"/>
                    </a:ext>
                  </a:extLst>
                </p14:cNvPr>
                <p14:cNvContentPartPr/>
                <p14:nvPr/>
              </p14:nvContentPartPr>
              <p14:xfrm>
                <a:off x="7870060" y="372231"/>
                <a:ext cx="180360" cy="932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DBC8400-C281-1445-A6DC-B0AEBD5CB9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62500" y="364671"/>
                  <a:ext cx="19512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689F971-049D-EA46-BA22-80C14D77A024}"/>
                    </a:ext>
                  </a:extLst>
                </p14:cNvPr>
                <p14:cNvContentPartPr/>
                <p14:nvPr/>
              </p14:nvContentPartPr>
              <p14:xfrm>
                <a:off x="8200180" y="633591"/>
                <a:ext cx="218160" cy="162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689F971-049D-EA46-BA22-80C14D77A0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92620" y="62603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F1B3ECA-56BC-4B47-BAB8-9D77F101E8F2}"/>
                    </a:ext>
                  </a:extLst>
                </p14:cNvPr>
                <p14:cNvContentPartPr/>
                <p14:nvPr/>
              </p14:nvContentPartPr>
              <p14:xfrm>
                <a:off x="8212420" y="484191"/>
                <a:ext cx="106200" cy="367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F1B3ECA-56BC-4B47-BAB8-9D77F101E8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04860" y="476631"/>
                  <a:ext cx="121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7344EF6-EB1A-FE41-8763-B108DCBC8FE1}"/>
                    </a:ext>
                  </a:extLst>
                </p14:cNvPr>
                <p14:cNvContentPartPr/>
                <p14:nvPr/>
              </p14:nvContentPartPr>
              <p14:xfrm>
                <a:off x="8078860" y="752031"/>
                <a:ext cx="544680" cy="254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7344EF6-EB1A-FE41-8763-B108DCBC8F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1300" y="744471"/>
                  <a:ext cx="559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44E441E-8A66-5E43-90C3-FF978A89B25B}"/>
                    </a:ext>
                  </a:extLst>
                </p14:cNvPr>
                <p14:cNvContentPartPr/>
                <p14:nvPr/>
              </p14:nvContentPartPr>
              <p14:xfrm>
                <a:off x="7403140" y="1330911"/>
                <a:ext cx="131040" cy="813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44E441E-8A66-5E43-90C3-FF978A89B2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95580" y="132335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D737F1D-25C5-9A4F-A281-5F6072839B3A}"/>
                    </a:ext>
                  </a:extLst>
                </p14:cNvPr>
                <p14:cNvContentPartPr/>
                <p14:nvPr/>
              </p14:nvContentPartPr>
              <p14:xfrm>
                <a:off x="7440580" y="1442871"/>
                <a:ext cx="143640" cy="330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D737F1D-25C5-9A4F-A281-5F6072839B3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33020" y="1435311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F4FA465-FD6B-864F-99C9-F18AFCE1700F}"/>
                    </a:ext>
                  </a:extLst>
                </p14:cNvPr>
                <p14:cNvContentPartPr/>
                <p14:nvPr/>
              </p14:nvContentPartPr>
              <p14:xfrm>
                <a:off x="7733260" y="1113111"/>
                <a:ext cx="49320" cy="112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F4FA465-FD6B-864F-99C9-F18AFCE1700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25700" y="1105551"/>
                  <a:ext cx="64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8E453C7-64F4-6D40-A9E6-3999575A0650}"/>
                    </a:ext>
                  </a:extLst>
                </p14:cNvPr>
                <p14:cNvContentPartPr/>
                <p14:nvPr/>
              </p14:nvContentPartPr>
              <p14:xfrm>
                <a:off x="7652260" y="1293471"/>
                <a:ext cx="286560" cy="554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8E453C7-64F4-6D40-A9E6-3999575A06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44700" y="1285911"/>
                  <a:ext cx="3016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346F41E-7BD0-B940-8784-95236261E314}"/>
                    </a:ext>
                  </a:extLst>
                </p14:cNvPr>
                <p14:cNvContentPartPr/>
                <p14:nvPr/>
              </p14:nvContentPartPr>
              <p14:xfrm>
                <a:off x="8206300" y="1069191"/>
                <a:ext cx="374040" cy="523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346F41E-7BD0-B940-8784-95236261E3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98740" y="1061991"/>
                  <a:ext cx="3888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52A8E23-7013-8E46-88D1-50C96B48337E}"/>
                    </a:ext>
                  </a:extLst>
                </p14:cNvPr>
                <p14:cNvContentPartPr/>
                <p14:nvPr/>
              </p14:nvContentPartPr>
              <p14:xfrm>
                <a:off x="8754220" y="1436751"/>
                <a:ext cx="68760" cy="378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52A8E23-7013-8E46-88D1-50C96B4833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46660" y="142919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9BBDBA9-70C3-D24C-B416-9B4A6F467FC1}"/>
                    </a:ext>
                  </a:extLst>
                </p14:cNvPr>
                <p14:cNvContentPartPr/>
                <p14:nvPr/>
              </p14:nvContentPartPr>
              <p14:xfrm>
                <a:off x="8984620" y="1542591"/>
                <a:ext cx="56520" cy="31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9BBDBA9-70C3-D24C-B416-9B4A6F467F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77060" y="153503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D3F692D-B746-F740-957D-EDB1EC2B9A43}"/>
              </a:ext>
            </a:extLst>
          </p:cNvPr>
          <p:cNvGrpSpPr/>
          <p:nvPr/>
        </p:nvGrpSpPr>
        <p:grpSpPr>
          <a:xfrm>
            <a:off x="654580" y="1100511"/>
            <a:ext cx="318240" cy="585360"/>
            <a:chOff x="654580" y="1100511"/>
            <a:chExt cx="31824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EC539D6-AA94-4F4F-9EFC-9AE838E175B1}"/>
                    </a:ext>
                  </a:extLst>
                </p14:cNvPr>
                <p14:cNvContentPartPr/>
                <p14:nvPr/>
              </p14:nvContentPartPr>
              <p14:xfrm>
                <a:off x="760420" y="1137951"/>
                <a:ext cx="37800" cy="50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EC539D6-AA94-4F4F-9EFC-9AE838E175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3220" y="113039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02F4743-70A4-2849-93EE-76A4751E76DD}"/>
                    </a:ext>
                  </a:extLst>
                </p14:cNvPr>
                <p14:cNvContentPartPr/>
                <p14:nvPr/>
              </p14:nvContentPartPr>
              <p14:xfrm>
                <a:off x="785620" y="1100511"/>
                <a:ext cx="87480" cy="230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02F4743-70A4-2849-93EE-76A4751E76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8060" y="109295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2BEAAC1-3C16-264C-B14C-7F2E5BDBE527}"/>
                    </a:ext>
                  </a:extLst>
                </p14:cNvPr>
                <p14:cNvContentPartPr/>
                <p14:nvPr/>
              </p14:nvContentPartPr>
              <p14:xfrm>
                <a:off x="654580" y="1374471"/>
                <a:ext cx="243000" cy="299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2BEAAC1-3C16-264C-B14C-7F2E5BDBE5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7380" y="1366911"/>
                  <a:ext cx="258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66066B4-FA9B-114C-9137-ABA4A2FBB184}"/>
                    </a:ext>
                  </a:extLst>
                </p14:cNvPr>
                <p14:cNvContentPartPr/>
                <p14:nvPr/>
              </p14:nvContentPartPr>
              <p14:xfrm>
                <a:off x="748180" y="1573551"/>
                <a:ext cx="224640" cy="112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66066B4-FA9B-114C-9137-ABA4A2FBB1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0620" y="1565991"/>
                  <a:ext cx="2394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F96704A-6029-154C-9A20-AA7050A8C80B}"/>
              </a:ext>
            </a:extLst>
          </p:cNvPr>
          <p:cNvGrpSpPr/>
          <p:nvPr/>
        </p:nvGrpSpPr>
        <p:grpSpPr>
          <a:xfrm>
            <a:off x="1370620" y="1069191"/>
            <a:ext cx="1444680" cy="545760"/>
            <a:chOff x="1370620" y="1069191"/>
            <a:chExt cx="144468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4DAAAD8-E218-D142-96AC-6B7FF69B2EF1}"/>
                    </a:ext>
                  </a:extLst>
                </p14:cNvPr>
                <p14:cNvContentPartPr/>
                <p14:nvPr/>
              </p14:nvContentPartPr>
              <p14:xfrm>
                <a:off x="1370620" y="1262511"/>
                <a:ext cx="230760" cy="352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4DAAAD8-E218-D142-96AC-6B7FF69B2E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63060" y="1254951"/>
                  <a:ext cx="245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617B2CA-72BD-A24A-88E3-A3FBF56CAA08}"/>
                    </a:ext>
                  </a:extLst>
                </p14:cNvPr>
                <p14:cNvContentPartPr/>
                <p14:nvPr/>
              </p14:nvContentPartPr>
              <p14:xfrm>
                <a:off x="1489060" y="1442871"/>
                <a:ext cx="187200" cy="50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617B2CA-72BD-A24A-88E3-A3FBF56CAA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1500" y="143531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DE1FCDE-6BF7-F041-8AE5-1913C6BABD02}"/>
                    </a:ext>
                  </a:extLst>
                </p14:cNvPr>
                <p14:cNvContentPartPr/>
                <p14:nvPr/>
              </p14:nvContentPartPr>
              <p14:xfrm>
                <a:off x="1818820" y="1069191"/>
                <a:ext cx="492120" cy="4982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DE1FCDE-6BF7-F041-8AE5-1913C6BABD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11260" y="1061991"/>
                  <a:ext cx="507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48151C6-0E72-724F-8A6E-5647E5FF8A67}"/>
                    </a:ext>
                  </a:extLst>
                </p14:cNvPr>
                <p14:cNvContentPartPr/>
                <p14:nvPr/>
              </p14:nvContentPartPr>
              <p14:xfrm>
                <a:off x="2547460" y="1075671"/>
                <a:ext cx="75240" cy="439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48151C6-0E72-724F-8A6E-5647E5FF8A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39900" y="106811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48CB8EE-A168-DE4C-B656-135D5A9597DE}"/>
                    </a:ext>
                  </a:extLst>
                </p14:cNvPr>
                <p14:cNvContentPartPr/>
                <p14:nvPr/>
              </p14:nvContentPartPr>
              <p14:xfrm>
                <a:off x="2503540" y="1237311"/>
                <a:ext cx="205920" cy="106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48CB8EE-A168-DE4C-B656-135D5A9597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96340" y="1229751"/>
                  <a:ext cx="221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CEA2FA5-7F60-9142-A32C-3A77CFFB1F9E}"/>
                    </a:ext>
                  </a:extLst>
                </p14:cNvPr>
                <p14:cNvContentPartPr/>
                <p14:nvPr/>
              </p14:nvContentPartPr>
              <p14:xfrm>
                <a:off x="2516140" y="1405431"/>
                <a:ext cx="10620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CEA2FA5-7F60-9142-A32C-3A77CFFB1F9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08580" y="139787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9A75EC2-E7A7-ED42-B787-E6E122E88791}"/>
                    </a:ext>
                  </a:extLst>
                </p14:cNvPr>
                <p14:cNvContentPartPr/>
                <p14:nvPr/>
              </p14:nvContentPartPr>
              <p14:xfrm>
                <a:off x="2547460" y="1480311"/>
                <a:ext cx="5004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9A75EC2-E7A7-ED42-B787-E6E122E887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39900" y="147275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5B49514-FA07-7941-9A20-0B5A6EDCC9A3}"/>
                    </a:ext>
                  </a:extLst>
                </p14:cNvPr>
                <p14:cNvContentPartPr/>
                <p14:nvPr/>
              </p14:nvContentPartPr>
              <p14:xfrm>
                <a:off x="2597140" y="1293471"/>
                <a:ext cx="50040" cy="626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5B49514-FA07-7941-9A20-0B5A6EDCC9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89580" y="128591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16DD66E-1685-8943-AE3A-628C69BF2301}"/>
                    </a:ext>
                  </a:extLst>
                </p14:cNvPr>
                <p14:cNvContentPartPr/>
                <p14:nvPr/>
              </p14:nvContentPartPr>
              <p14:xfrm>
                <a:off x="2491300" y="1405431"/>
                <a:ext cx="324000" cy="187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16DD66E-1685-8943-AE3A-628C69BF23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83740" y="1397871"/>
                  <a:ext cx="3391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DAD4822-A4B3-0046-B474-BFA5EA9262B0}"/>
              </a:ext>
            </a:extLst>
          </p:cNvPr>
          <p:cNvGrpSpPr/>
          <p:nvPr/>
        </p:nvGrpSpPr>
        <p:grpSpPr>
          <a:xfrm>
            <a:off x="3026620" y="1125351"/>
            <a:ext cx="187200" cy="436320"/>
            <a:chOff x="3026620" y="1125351"/>
            <a:chExt cx="1872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14E3412-6875-C447-ACE3-C1C049B06BC6}"/>
                    </a:ext>
                  </a:extLst>
                </p14:cNvPr>
                <p14:cNvContentPartPr/>
                <p14:nvPr/>
              </p14:nvContentPartPr>
              <p14:xfrm>
                <a:off x="3045340" y="1125351"/>
                <a:ext cx="143640" cy="1371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14E3412-6875-C447-ACE3-C1C049B06B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37780" y="111779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D2E7D62-3576-8248-95B8-CE104BFE5B15}"/>
                    </a:ext>
                  </a:extLst>
                </p14:cNvPr>
                <p14:cNvContentPartPr/>
                <p14:nvPr/>
              </p14:nvContentPartPr>
              <p14:xfrm>
                <a:off x="3026620" y="1355751"/>
                <a:ext cx="187200" cy="205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D2E7D62-3576-8248-95B8-CE104BFE5B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19060" y="1348191"/>
                  <a:ext cx="202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D064B7B-1C2D-604C-BD04-0E88B7EDC14C}"/>
              </a:ext>
            </a:extLst>
          </p:cNvPr>
          <p:cNvGrpSpPr/>
          <p:nvPr/>
        </p:nvGrpSpPr>
        <p:grpSpPr>
          <a:xfrm>
            <a:off x="3480940" y="1025631"/>
            <a:ext cx="442440" cy="703800"/>
            <a:chOff x="3480940" y="1025631"/>
            <a:chExt cx="44244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CF1FAD6-76AB-6440-828D-BE7DE3D60A5B}"/>
                    </a:ext>
                  </a:extLst>
                </p14:cNvPr>
                <p14:cNvContentPartPr/>
                <p14:nvPr/>
              </p14:nvContentPartPr>
              <p14:xfrm>
                <a:off x="3480940" y="1324431"/>
                <a:ext cx="31320" cy="2430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CF1FAD6-76AB-6440-828D-BE7DE3D60A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73740" y="1317231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F223A84-1480-9B4C-AF93-3EBD01684724}"/>
                    </a:ext>
                  </a:extLst>
                </p14:cNvPr>
                <p14:cNvContentPartPr/>
                <p14:nvPr/>
              </p14:nvContentPartPr>
              <p14:xfrm>
                <a:off x="3636820" y="1025631"/>
                <a:ext cx="286560" cy="7038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F223A84-1480-9B4C-AF93-3EBD016847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29260" y="1018071"/>
                  <a:ext cx="3016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67188D8-891F-7F41-9CB9-BA37CC94F9F0}"/>
                    </a:ext>
                  </a:extLst>
                </p14:cNvPr>
                <p14:cNvContentPartPr/>
                <p14:nvPr/>
              </p14:nvContentPartPr>
              <p14:xfrm>
                <a:off x="3549700" y="1156671"/>
                <a:ext cx="317160" cy="2430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67188D8-891F-7F41-9CB9-BA37CC94F9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42140" y="1149111"/>
                  <a:ext cx="332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51FB7AC-792A-594B-BC64-9221F6240E5D}"/>
                    </a:ext>
                  </a:extLst>
                </p14:cNvPr>
                <p14:cNvContentPartPr/>
                <p14:nvPr/>
              </p14:nvContentPartPr>
              <p14:xfrm>
                <a:off x="3661660" y="1411911"/>
                <a:ext cx="149760" cy="174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51FB7AC-792A-594B-BC64-9221F6240E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54100" y="1404351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4B08957-507B-5C4F-BEDB-4DCD509D5014}"/>
                  </a:ext>
                </a:extLst>
              </p14:cNvPr>
              <p14:cNvContentPartPr/>
              <p14:nvPr/>
            </p14:nvContentPartPr>
            <p14:xfrm>
              <a:off x="4190860" y="1586151"/>
              <a:ext cx="31320" cy="75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4B08957-507B-5C4F-BEDB-4DCD509D501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183300" y="1578591"/>
                <a:ext cx="4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3680835-591F-9C4A-829B-3E038546C98B}"/>
              </a:ext>
            </a:extLst>
          </p:cNvPr>
          <p:cNvGrpSpPr/>
          <p:nvPr/>
        </p:nvGrpSpPr>
        <p:grpSpPr>
          <a:xfrm>
            <a:off x="511660" y="2134071"/>
            <a:ext cx="573120" cy="392400"/>
            <a:chOff x="511660" y="2134071"/>
            <a:chExt cx="5731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F5C412C-28FA-3F4F-AA3D-525C6A92FAC2}"/>
                    </a:ext>
                  </a:extLst>
                </p14:cNvPr>
                <p14:cNvContentPartPr/>
                <p14:nvPr/>
              </p14:nvContentPartPr>
              <p14:xfrm>
                <a:off x="611020" y="2239911"/>
                <a:ext cx="330480" cy="43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F5C412C-28FA-3F4F-AA3D-525C6A92FA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3460" y="2232351"/>
                  <a:ext cx="345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2C75B0F-233C-C94C-AC10-5F753F5210E7}"/>
                    </a:ext>
                  </a:extLst>
                </p14:cNvPr>
                <p14:cNvContentPartPr/>
                <p14:nvPr/>
              </p14:nvContentPartPr>
              <p14:xfrm>
                <a:off x="511660" y="2314431"/>
                <a:ext cx="467280" cy="752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2C75B0F-233C-C94C-AC10-5F753F5210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4100" y="2306871"/>
                  <a:ext cx="482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B8B0819-CECB-AC41-A77C-451AB1D791FA}"/>
                    </a:ext>
                  </a:extLst>
                </p14:cNvPr>
                <p14:cNvContentPartPr/>
                <p14:nvPr/>
              </p14:nvContentPartPr>
              <p14:xfrm>
                <a:off x="785620" y="2134071"/>
                <a:ext cx="299160" cy="3924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B8B0819-CECB-AC41-A77C-451AB1D791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8060" y="2126511"/>
                  <a:ext cx="3142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3555743-663B-A144-B3F4-8B418A10C4B3}"/>
              </a:ext>
            </a:extLst>
          </p:cNvPr>
          <p:cNvGrpSpPr/>
          <p:nvPr/>
        </p:nvGrpSpPr>
        <p:grpSpPr>
          <a:xfrm>
            <a:off x="1613620" y="2146311"/>
            <a:ext cx="977760" cy="360720"/>
            <a:chOff x="1613620" y="2146311"/>
            <a:chExt cx="9777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2991DF4-BDF8-F044-87AF-30ACFDCEFC87}"/>
                    </a:ext>
                  </a:extLst>
                </p14:cNvPr>
                <p14:cNvContentPartPr/>
                <p14:nvPr/>
              </p14:nvContentPartPr>
              <p14:xfrm>
                <a:off x="1613620" y="2146311"/>
                <a:ext cx="50040" cy="360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2991DF4-BDF8-F044-87AF-30ACFDCEFC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6060" y="2138751"/>
                  <a:ext cx="651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6F5A8F0-7F76-0F49-9A8F-4F04F688D4F0}"/>
                    </a:ext>
                  </a:extLst>
                </p14:cNvPr>
                <p14:cNvContentPartPr/>
                <p14:nvPr/>
              </p14:nvContentPartPr>
              <p14:xfrm>
                <a:off x="1688140" y="2189871"/>
                <a:ext cx="268200" cy="290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6F5A8F0-7F76-0F49-9A8F-4F04F688D4F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680580" y="2182311"/>
                  <a:ext cx="282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C574826-00B3-8247-A8B4-25D15EF063D9}"/>
                    </a:ext>
                  </a:extLst>
                </p14:cNvPr>
                <p14:cNvContentPartPr/>
                <p14:nvPr/>
              </p14:nvContentPartPr>
              <p14:xfrm>
                <a:off x="2092780" y="2177631"/>
                <a:ext cx="143640" cy="274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C574826-00B3-8247-A8B4-25D15EF063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85220" y="217007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27CE4A0-CF43-8047-8B80-879BB09EDCBA}"/>
                    </a:ext>
                  </a:extLst>
                </p14:cNvPr>
                <p14:cNvContentPartPr/>
                <p14:nvPr/>
              </p14:nvContentPartPr>
              <p14:xfrm>
                <a:off x="2360620" y="2171151"/>
                <a:ext cx="193320" cy="293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27CE4A0-CF43-8047-8B80-879BB09EDC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53060" y="2163591"/>
                  <a:ext cx="208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4B22E41-E80C-0341-9018-FC8EC34B61DE}"/>
                    </a:ext>
                  </a:extLst>
                </p14:cNvPr>
                <p14:cNvContentPartPr/>
                <p14:nvPr/>
              </p14:nvContentPartPr>
              <p14:xfrm>
                <a:off x="2441620" y="2351871"/>
                <a:ext cx="149760" cy="37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4B22E41-E80C-0341-9018-FC8EC34B61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34060" y="234431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C8784CCB-E47C-0D4A-B9DE-54993D815BA6}"/>
                  </a:ext>
                </a:extLst>
              </p14:cNvPr>
              <p14:cNvContentPartPr/>
              <p14:nvPr/>
            </p14:nvContentPartPr>
            <p14:xfrm>
              <a:off x="2802700" y="2156031"/>
              <a:ext cx="81360" cy="3207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C8784CCB-E47C-0D4A-B9DE-54993D815BA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795140" y="2148471"/>
                <a:ext cx="964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BB070EF-0B94-1A4A-B571-D51762239F15}"/>
              </a:ext>
            </a:extLst>
          </p:cNvPr>
          <p:cNvGrpSpPr/>
          <p:nvPr/>
        </p:nvGrpSpPr>
        <p:grpSpPr>
          <a:xfrm>
            <a:off x="3219580" y="2246031"/>
            <a:ext cx="205920" cy="124920"/>
            <a:chOff x="3219580" y="2246031"/>
            <a:chExt cx="20592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08A624A-1097-F147-81AC-1AB439185A7F}"/>
                    </a:ext>
                  </a:extLst>
                </p14:cNvPr>
                <p14:cNvContentPartPr/>
                <p14:nvPr/>
              </p14:nvContentPartPr>
              <p14:xfrm>
                <a:off x="3219580" y="2246031"/>
                <a:ext cx="187200" cy="6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08A624A-1097-F147-81AC-1AB439185A7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12020" y="223847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907C270-4859-3E43-AEF2-5618E6D9721B}"/>
                    </a:ext>
                  </a:extLst>
                </p14:cNvPr>
                <p14:cNvContentPartPr/>
                <p14:nvPr/>
              </p14:nvContentPartPr>
              <p14:xfrm>
                <a:off x="3281860" y="2357991"/>
                <a:ext cx="143640" cy="12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907C270-4859-3E43-AEF2-5618E6D972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74300" y="235043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8BBA9E71-C5C2-1942-896C-B0C4E1E9B0A4}"/>
              </a:ext>
            </a:extLst>
          </p:cNvPr>
          <p:cNvGrpSpPr/>
          <p:nvPr/>
        </p:nvGrpSpPr>
        <p:grpSpPr>
          <a:xfrm>
            <a:off x="3804940" y="1960191"/>
            <a:ext cx="1295280" cy="516600"/>
            <a:chOff x="3804940" y="1960191"/>
            <a:chExt cx="129528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1F2095A-9084-3442-8645-0DF1793BF9B9}"/>
                    </a:ext>
                  </a:extLst>
                </p14:cNvPr>
                <p14:cNvContentPartPr/>
                <p14:nvPr/>
              </p14:nvContentPartPr>
              <p14:xfrm>
                <a:off x="3804940" y="2090511"/>
                <a:ext cx="62640" cy="3052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1F2095A-9084-3442-8645-0DF1793BF9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97380" y="208295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88AA589-D20E-3A46-BE9D-CB1AC760B0E6}"/>
                    </a:ext>
                  </a:extLst>
                </p14:cNvPr>
                <p14:cNvContentPartPr/>
                <p14:nvPr/>
              </p14:nvContentPartPr>
              <p14:xfrm>
                <a:off x="3870460" y="2108871"/>
                <a:ext cx="221040" cy="236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88AA589-D20E-3A46-BE9D-CB1AC760B0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62900" y="2101311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F72DE07-88DB-924B-B11C-4E94B33DAD21}"/>
                    </a:ext>
                  </a:extLst>
                </p14:cNvPr>
                <p14:cNvContentPartPr/>
                <p14:nvPr/>
              </p14:nvContentPartPr>
              <p14:xfrm>
                <a:off x="4247020" y="1960191"/>
                <a:ext cx="56520" cy="130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F72DE07-88DB-924B-B11C-4E94B33DAD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39460" y="1952631"/>
                  <a:ext cx="7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416CE89-9B95-6841-A8F4-1F7EAFD13CE2}"/>
                    </a:ext>
                  </a:extLst>
                </p14:cNvPr>
                <p14:cNvContentPartPr/>
                <p14:nvPr/>
              </p14:nvContentPartPr>
              <p14:xfrm>
                <a:off x="4327660" y="2108871"/>
                <a:ext cx="149760" cy="243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416CE89-9B95-6841-A8F4-1F7EAFD13C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20100" y="2101311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0531EC3-A5E1-664D-8D4A-DE7D153A952B}"/>
                    </a:ext>
                  </a:extLst>
                </p14:cNvPr>
                <p14:cNvContentPartPr/>
                <p14:nvPr/>
              </p14:nvContentPartPr>
              <p14:xfrm>
                <a:off x="4545820" y="2065311"/>
                <a:ext cx="224640" cy="342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0531EC3-A5E1-664D-8D4A-DE7D153A95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38260" y="2057751"/>
                  <a:ext cx="239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1BC9C42-1D66-7843-8CF8-A001649EF459}"/>
                    </a:ext>
                  </a:extLst>
                </p14:cNvPr>
                <p14:cNvContentPartPr/>
                <p14:nvPr/>
              </p14:nvContentPartPr>
              <p14:xfrm>
                <a:off x="4676500" y="2252151"/>
                <a:ext cx="180720" cy="19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1BC9C42-1D66-7843-8CF8-A001649EF4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68940" y="224459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1463593-FF69-E84E-B07C-AFA2FD229657}"/>
                    </a:ext>
                  </a:extLst>
                </p14:cNvPr>
                <p14:cNvContentPartPr/>
                <p14:nvPr/>
              </p14:nvContentPartPr>
              <p14:xfrm>
                <a:off x="4975300" y="2115351"/>
                <a:ext cx="124920" cy="361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1463593-FF69-E84E-B07C-AFA2FD22965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67740" y="2107791"/>
                  <a:ext cx="1400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46A4AE07-54C6-2B46-AD84-BE76EC19BF9E}"/>
              </a:ext>
            </a:extLst>
          </p:cNvPr>
          <p:cNvGrpSpPr/>
          <p:nvPr/>
        </p:nvGrpSpPr>
        <p:grpSpPr>
          <a:xfrm>
            <a:off x="5342500" y="2246031"/>
            <a:ext cx="218160" cy="143280"/>
            <a:chOff x="5342500" y="2246031"/>
            <a:chExt cx="21816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F5B3167-AB88-AE48-ABB2-588E71FA6C55}"/>
                    </a:ext>
                  </a:extLst>
                </p14:cNvPr>
                <p14:cNvContentPartPr/>
                <p14:nvPr/>
              </p14:nvContentPartPr>
              <p14:xfrm>
                <a:off x="5392180" y="2246031"/>
                <a:ext cx="149760" cy="19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F5B3167-AB88-AE48-ABB2-588E71FA6C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84980" y="223847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A21380C-F851-B442-BDBA-54F1F390F46B}"/>
                    </a:ext>
                  </a:extLst>
                </p14:cNvPr>
                <p14:cNvContentPartPr/>
                <p14:nvPr/>
              </p14:nvContentPartPr>
              <p14:xfrm>
                <a:off x="5342500" y="2364111"/>
                <a:ext cx="218160" cy="25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A21380C-F851-B442-BDBA-54F1F390F46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34940" y="235655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B58F000-C0EF-2648-8AD8-6DB973596E50}"/>
              </a:ext>
            </a:extLst>
          </p:cNvPr>
          <p:cNvGrpSpPr/>
          <p:nvPr/>
        </p:nvGrpSpPr>
        <p:grpSpPr>
          <a:xfrm>
            <a:off x="5865580" y="2177631"/>
            <a:ext cx="778320" cy="292680"/>
            <a:chOff x="5865580" y="2177631"/>
            <a:chExt cx="77832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77CAAAB-AFA4-894F-9100-566E7DE44111}"/>
                    </a:ext>
                  </a:extLst>
                </p14:cNvPr>
                <p14:cNvContentPartPr/>
                <p14:nvPr/>
              </p14:nvContentPartPr>
              <p14:xfrm>
                <a:off x="5865580" y="2177631"/>
                <a:ext cx="174600" cy="187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77CAAAB-AFA4-894F-9100-566E7DE441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58020" y="217007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F8697A3-D44B-0049-A125-11EF39F75954}"/>
                    </a:ext>
                  </a:extLst>
                </p14:cNvPr>
                <p14:cNvContentPartPr/>
                <p14:nvPr/>
              </p14:nvContentPartPr>
              <p14:xfrm>
                <a:off x="6288940" y="2276991"/>
                <a:ext cx="124920" cy="252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F8697A3-D44B-0049-A125-11EF39F759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81380" y="22694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4A16F4C-0691-504F-91E9-371B1D8F355A}"/>
                    </a:ext>
                  </a:extLst>
                </p14:cNvPr>
                <p14:cNvContentPartPr/>
                <p14:nvPr/>
              </p14:nvContentPartPr>
              <p14:xfrm>
                <a:off x="6593860" y="2208591"/>
                <a:ext cx="50040" cy="2617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4A16F4C-0691-504F-91E9-371B1D8F35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86300" y="2201031"/>
                  <a:ext cx="651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A91CA02-18CF-6E40-8E1F-583E6C49BEDA}"/>
              </a:ext>
            </a:extLst>
          </p:cNvPr>
          <p:cNvGrpSpPr/>
          <p:nvPr/>
        </p:nvGrpSpPr>
        <p:grpSpPr>
          <a:xfrm>
            <a:off x="555220" y="2862351"/>
            <a:ext cx="423000" cy="678960"/>
            <a:chOff x="555220" y="2862351"/>
            <a:chExt cx="42300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49FDCD5-48E9-994D-9EDF-73CBB59DADE6}"/>
                    </a:ext>
                  </a:extLst>
                </p14:cNvPr>
                <p14:cNvContentPartPr/>
                <p14:nvPr/>
              </p14:nvContentPartPr>
              <p14:xfrm>
                <a:off x="716860" y="2862351"/>
                <a:ext cx="62640" cy="199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49FDCD5-48E9-994D-9EDF-73CBB59DADE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9300" y="285479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1ADE784-DA72-D943-84DE-6ED4CE266AFE}"/>
                    </a:ext>
                  </a:extLst>
                </p14:cNvPr>
                <p14:cNvContentPartPr/>
                <p14:nvPr/>
              </p14:nvContentPartPr>
              <p14:xfrm>
                <a:off x="555220" y="2930751"/>
                <a:ext cx="423000" cy="6105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1ADE784-DA72-D943-84DE-6ED4CE266AF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7660" y="2923191"/>
                  <a:ext cx="43812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ED2F98F7-8F01-8A45-A824-5CB62181FF11}"/>
              </a:ext>
            </a:extLst>
          </p:cNvPr>
          <p:cNvGrpSpPr/>
          <p:nvPr/>
        </p:nvGrpSpPr>
        <p:grpSpPr>
          <a:xfrm>
            <a:off x="1358380" y="3074031"/>
            <a:ext cx="367560" cy="361440"/>
            <a:chOff x="1358380" y="3074031"/>
            <a:chExt cx="3675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F390DE0-F50F-FC46-8735-9B83906493B3}"/>
                    </a:ext>
                  </a:extLst>
                </p14:cNvPr>
                <p14:cNvContentPartPr/>
                <p14:nvPr/>
              </p14:nvContentPartPr>
              <p14:xfrm>
                <a:off x="1358380" y="3074031"/>
                <a:ext cx="274320" cy="361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F390DE0-F50F-FC46-8735-9B83906493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50820" y="3066471"/>
                  <a:ext cx="289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03F9C2D-612E-2847-9692-7BE777D00202}"/>
                    </a:ext>
                  </a:extLst>
                </p14:cNvPr>
                <p14:cNvContentPartPr/>
                <p14:nvPr/>
              </p14:nvContentPartPr>
              <p14:xfrm>
                <a:off x="1551340" y="3260871"/>
                <a:ext cx="174600" cy="56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03F9C2D-612E-2847-9692-7BE777D002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43780" y="325331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62DA6B19-F7E3-C54F-9E86-B3DD06491B96}"/>
              </a:ext>
            </a:extLst>
          </p:cNvPr>
          <p:cNvGrpSpPr/>
          <p:nvPr/>
        </p:nvGrpSpPr>
        <p:grpSpPr>
          <a:xfrm>
            <a:off x="1974700" y="2756511"/>
            <a:ext cx="1475640" cy="654120"/>
            <a:chOff x="1974700" y="2756511"/>
            <a:chExt cx="147564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C9B6256-4CC2-E549-8D69-7F42437470EB}"/>
                    </a:ext>
                  </a:extLst>
                </p14:cNvPr>
                <p14:cNvContentPartPr/>
                <p14:nvPr/>
              </p14:nvContentPartPr>
              <p14:xfrm>
                <a:off x="1974700" y="3074031"/>
                <a:ext cx="180720" cy="3366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C9B6256-4CC2-E549-8D69-7F42437470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67140" y="3066471"/>
                  <a:ext cx="195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DBB8E99-FBC2-5C45-9302-A5213FAFF9AA}"/>
                    </a:ext>
                  </a:extLst>
                </p14:cNvPr>
                <p14:cNvContentPartPr/>
                <p14:nvPr/>
              </p14:nvContentPartPr>
              <p14:xfrm>
                <a:off x="1986940" y="3279231"/>
                <a:ext cx="131040" cy="752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DBB8E99-FBC2-5C45-9302-A5213FAFF9A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979380" y="327203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00E3776-1E40-DC48-8242-D343AA9D8BBF}"/>
                    </a:ext>
                  </a:extLst>
                </p14:cNvPr>
                <p14:cNvContentPartPr/>
                <p14:nvPr/>
              </p14:nvContentPartPr>
              <p14:xfrm>
                <a:off x="2248300" y="3316671"/>
                <a:ext cx="75240" cy="12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00E3776-1E40-DC48-8242-D343AA9D8BB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41100" y="330911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4A87F40-DC96-2341-8C1D-2C0B9B5E94FD}"/>
                    </a:ext>
                  </a:extLst>
                </p14:cNvPr>
                <p14:cNvContentPartPr/>
                <p14:nvPr/>
              </p14:nvContentPartPr>
              <p14:xfrm>
                <a:off x="2503540" y="2806191"/>
                <a:ext cx="567000" cy="5605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4A87F40-DC96-2341-8C1D-2C0B9B5E94F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96340" y="2798631"/>
                  <a:ext cx="582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1A872E2-1BCC-7D4A-B080-5920C916F2D6}"/>
                    </a:ext>
                  </a:extLst>
                </p14:cNvPr>
                <p14:cNvContentPartPr/>
                <p14:nvPr/>
              </p14:nvContentPartPr>
              <p14:xfrm>
                <a:off x="3225700" y="2756511"/>
                <a:ext cx="87480" cy="1123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1A872E2-1BCC-7D4A-B080-5920C916F2D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18500" y="274895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9ED2B2C-319A-DE44-8C3C-60969437F559}"/>
                    </a:ext>
                  </a:extLst>
                </p14:cNvPr>
                <p14:cNvContentPartPr/>
                <p14:nvPr/>
              </p14:nvContentPartPr>
              <p14:xfrm>
                <a:off x="3157300" y="2918151"/>
                <a:ext cx="199440" cy="1558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9ED2B2C-319A-DE44-8C3C-60969437F55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49740" y="2910951"/>
                  <a:ext cx="21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2FFC030-ADB0-E843-BA9C-F19081B69E3D}"/>
                    </a:ext>
                  </a:extLst>
                </p14:cNvPr>
                <p14:cNvContentPartPr/>
                <p14:nvPr/>
              </p14:nvContentPartPr>
              <p14:xfrm>
                <a:off x="3151180" y="3161151"/>
                <a:ext cx="81360" cy="31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2FFC030-ADB0-E843-BA9C-F19081B69E3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3620" y="315359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BFB6517-9D14-BE43-8F46-2CBFA0519197}"/>
                    </a:ext>
                  </a:extLst>
                </p14:cNvPr>
                <p14:cNvContentPartPr/>
                <p14:nvPr/>
              </p14:nvContentPartPr>
              <p14:xfrm>
                <a:off x="3126340" y="3223431"/>
                <a:ext cx="324000" cy="149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BFB6517-9D14-BE43-8F46-2CBFA05191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18780" y="3215871"/>
                  <a:ext cx="3391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2B1B7311-DC5C-A54B-A4DA-07D32AE193A1}"/>
              </a:ext>
            </a:extLst>
          </p:cNvPr>
          <p:cNvGrpSpPr/>
          <p:nvPr/>
        </p:nvGrpSpPr>
        <p:grpSpPr>
          <a:xfrm>
            <a:off x="3723940" y="2862351"/>
            <a:ext cx="165600" cy="479880"/>
            <a:chOff x="3723940" y="2862351"/>
            <a:chExt cx="1656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C79984E-1BF0-3E4F-ACC4-8006E39AC75C}"/>
                    </a:ext>
                  </a:extLst>
                </p14:cNvPr>
                <p14:cNvContentPartPr/>
                <p14:nvPr/>
              </p14:nvContentPartPr>
              <p14:xfrm>
                <a:off x="3736900" y="2862351"/>
                <a:ext cx="152640" cy="1558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C79984E-1BF0-3E4F-ACC4-8006E39AC75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29340" y="2854791"/>
                  <a:ext cx="16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2440E05-00FF-7441-9BF1-844EC4C14F27}"/>
                    </a:ext>
                  </a:extLst>
                </p14:cNvPr>
                <p14:cNvContentPartPr/>
                <p14:nvPr/>
              </p14:nvContentPartPr>
              <p14:xfrm>
                <a:off x="3723940" y="3117591"/>
                <a:ext cx="162360" cy="224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2440E05-00FF-7441-9BF1-844EC4C14F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16380" y="3110031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C6A5BC8-67E6-2447-88FF-C1546ACADB70}"/>
              </a:ext>
            </a:extLst>
          </p:cNvPr>
          <p:cNvGrpSpPr/>
          <p:nvPr/>
        </p:nvGrpSpPr>
        <p:grpSpPr>
          <a:xfrm>
            <a:off x="4103740" y="2743911"/>
            <a:ext cx="554040" cy="697680"/>
            <a:chOff x="4103740" y="2743911"/>
            <a:chExt cx="55404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17AEF20-3100-4541-A624-89B65F451ABF}"/>
                    </a:ext>
                  </a:extLst>
                </p14:cNvPr>
                <p14:cNvContentPartPr/>
                <p14:nvPr/>
              </p14:nvContentPartPr>
              <p14:xfrm>
                <a:off x="4103740" y="2999871"/>
                <a:ext cx="68760" cy="292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17AEF20-3100-4541-A624-89B65F451A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96180" y="2992311"/>
                  <a:ext cx="83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989EA20-06F6-D646-A912-2C31330C4E63}"/>
                    </a:ext>
                  </a:extLst>
                </p14:cNvPr>
                <p14:cNvContentPartPr/>
                <p14:nvPr/>
              </p14:nvContentPartPr>
              <p14:xfrm>
                <a:off x="4308940" y="2743911"/>
                <a:ext cx="348840" cy="6976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989EA20-06F6-D646-A912-2C31330C4E6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301740" y="2736351"/>
                  <a:ext cx="36396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15704BB-2739-834A-8F40-C25D80439BF3}"/>
                    </a:ext>
                  </a:extLst>
                </p14:cNvPr>
                <p14:cNvContentPartPr/>
                <p14:nvPr/>
              </p14:nvContentPartPr>
              <p14:xfrm>
                <a:off x="4308940" y="2899791"/>
                <a:ext cx="193320" cy="436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15704BB-2739-834A-8F40-C25D80439BF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01740" y="2892231"/>
                  <a:ext cx="20844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A1FF6174-2793-F94A-B464-D9C845024D48}"/>
                  </a:ext>
                </a:extLst>
              </p14:cNvPr>
              <p14:cNvContentPartPr/>
              <p14:nvPr/>
            </p14:nvContentPartPr>
            <p14:xfrm>
              <a:off x="4950460" y="3378951"/>
              <a:ext cx="56520" cy="500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A1FF6174-2793-F94A-B464-D9C845024D48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942900" y="3371391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3847E581-C8F0-E241-B7B9-A718A21D98DE}"/>
                  </a:ext>
                </a:extLst>
              </p14:cNvPr>
              <p14:cNvContentPartPr/>
              <p14:nvPr/>
            </p14:nvContentPartPr>
            <p14:xfrm>
              <a:off x="5018860" y="3681351"/>
              <a:ext cx="25200" cy="93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3847E581-C8F0-E241-B7B9-A718A21D98D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11300" y="3673791"/>
                <a:ext cx="403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0882C97-147F-474A-AB52-CFAD476BA377}"/>
              </a:ext>
            </a:extLst>
          </p:cNvPr>
          <p:cNvGrpSpPr/>
          <p:nvPr/>
        </p:nvGrpSpPr>
        <p:grpSpPr>
          <a:xfrm>
            <a:off x="548740" y="4151151"/>
            <a:ext cx="654120" cy="473400"/>
            <a:chOff x="548740" y="4151151"/>
            <a:chExt cx="6541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1B0BB53-B015-3040-8FDF-5063AEF8E9AB}"/>
                    </a:ext>
                  </a:extLst>
                </p14:cNvPr>
                <p14:cNvContentPartPr/>
                <p14:nvPr/>
              </p14:nvContentPartPr>
              <p14:xfrm>
                <a:off x="673300" y="4263111"/>
                <a:ext cx="268200" cy="687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1B0BB53-B015-3040-8FDF-5063AEF8E9A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5740" y="4255551"/>
                  <a:ext cx="282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E089EA3-CA43-A547-A0AA-651F8D03687F}"/>
                    </a:ext>
                  </a:extLst>
                </p14:cNvPr>
                <p14:cNvContentPartPr/>
                <p14:nvPr/>
              </p14:nvContentPartPr>
              <p14:xfrm>
                <a:off x="548740" y="4381191"/>
                <a:ext cx="492120" cy="626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E089EA3-CA43-A547-A0AA-651F8D03687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1540" y="4373631"/>
                  <a:ext cx="50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C7C75A0-48DB-9F44-B6B5-6DEF9D7A3B57}"/>
                    </a:ext>
                  </a:extLst>
                </p14:cNvPr>
                <p14:cNvContentPartPr/>
                <p14:nvPr/>
              </p14:nvContentPartPr>
              <p14:xfrm>
                <a:off x="835300" y="4151151"/>
                <a:ext cx="367560" cy="4734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C7C75A0-48DB-9F44-B6B5-6DEF9D7A3B5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5220" y="4140711"/>
                  <a:ext cx="38772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D2921395-A8EE-3F40-B626-D4BD3BC37827}"/>
              </a:ext>
            </a:extLst>
          </p:cNvPr>
          <p:cNvGrpSpPr/>
          <p:nvPr/>
        </p:nvGrpSpPr>
        <p:grpSpPr>
          <a:xfrm>
            <a:off x="1763020" y="4119831"/>
            <a:ext cx="1382400" cy="386280"/>
            <a:chOff x="1763020" y="4119831"/>
            <a:chExt cx="13824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7656914-272D-0D42-AE69-3D31ECCB9693}"/>
                    </a:ext>
                  </a:extLst>
                </p14:cNvPr>
                <p14:cNvContentPartPr/>
                <p14:nvPr/>
              </p14:nvContentPartPr>
              <p14:xfrm>
                <a:off x="1763020" y="4206951"/>
                <a:ext cx="12960" cy="299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7656914-272D-0D42-AE69-3D31ECCB969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755460" y="4199391"/>
                  <a:ext cx="27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97690DD-BA0B-744D-9AA4-FEEDA5A77D91}"/>
                    </a:ext>
                  </a:extLst>
                </p14:cNvPr>
                <p14:cNvContentPartPr/>
                <p14:nvPr/>
              </p14:nvContentPartPr>
              <p14:xfrm>
                <a:off x="1800100" y="4238271"/>
                <a:ext cx="243000" cy="2617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97690DD-BA0B-744D-9AA4-FEEDA5A77D9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92540" y="4230711"/>
                  <a:ext cx="258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1164101-93DD-6A41-A391-111481F77D80}"/>
                    </a:ext>
                  </a:extLst>
                </p14:cNvPr>
                <p14:cNvContentPartPr/>
                <p14:nvPr/>
              </p14:nvContentPartPr>
              <p14:xfrm>
                <a:off x="2236060" y="4157271"/>
                <a:ext cx="124920" cy="293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1164101-93DD-6A41-A391-111481F77D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28500" y="414971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6A0CDDD-9036-EA43-864A-1B21BBFB375A}"/>
                    </a:ext>
                  </a:extLst>
                </p14:cNvPr>
                <p14:cNvContentPartPr/>
                <p14:nvPr/>
              </p14:nvContentPartPr>
              <p14:xfrm>
                <a:off x="2503540" y="4119831"/>
                <a:ext cx="268200" cy="324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6A0CDDD-9036-EA43-864A-1B21BBFB375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96340" y="4112271"/>
                  <a:ext cx="282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9564B00-5114-314F-BF07-06536A5A72FB}"/>
                    </a:ext>
                  </a:extLst>
                </p14:cNvPr>
                <p14:cNvContentPartPr/>
                <p14:nvPr/>
              </p14:nvContentPartPr>
              <p14:xfrm>
                <a:off x="2609380" y="4300551"/>
                <a:ext cx="218160" cy="37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9564B00-5114-314F-BF07-06536A5A72F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602180" y="429299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9336FAA-E050-1344-9526-AF2DCEC34E3B}"/>
                    </a:ext>
                  </a:extLst>
                </p14:cNvPr>
                <p14:cNvContentPartPr/>
                <p14:nvPr/>
              </p14:nvContentPartPr>
              <p14:xfrm>
                <a:off x="3014380" y="4188231"/>
                <a:ext cx="131040" cy="2804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9336FAA-E050-1344-9526-AF2DCEC34E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06820" y="4180671"/>
                  <a:ext cx="1461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C9E3A7B-00EF-7D41-AE25-AA8DC0D3107F}"/>
              </a:ext>
            </a:extLst>
          </p:cNvPr>
          <p:cNvGrpSpPr/>
          <p:nvPr/>
        </p:nvGrpSpPr>
        <p:grpSpPr>
          <a:xfrm>
            <a:off x="3431980" y="4138551"/>
            <a:ext cx="361080" cy="317880"/>
            <a:chOff x="3431980" y="4138551"/>
            <a:chExt cx="3610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2EDEFF3-E328-0248-90B7-C12CB1B9A0B1}"/>
                    </a:ext>
                  </a:extLst>
                </p14:cNvPr>
                <p14:cNvContentPartPr/>
                <p14:nvPr/>
              </p14:nvContentPartPr>
              <p14:xfrm>
                <a:off x="3431980" y="4138551"/>
                <a:ext cx="273600" cy="224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2EDEFF3-E328-0248-90B7-C12CB1B9A0B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24420" y="4130991"/>
                  <a:ext cx="28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3B8B418-C34E-814D-B21A-D3C949841F4E}"/>
                    </a:ext>
                  </a:extLst>
                </p14:cNvPr>
                <p14:cNvContentPartPr/>
                <p14:nvPr/>
              </p14:nvContentPartPr>
              <p14:xfrm>
                <a:off x="3463300" y="4412511"/>
                <a:ext cx="329760" cy="43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3B8B418-C34E-814D-B21A-D3C949841F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55740" y="4404951"/>
                  <a:ext cx="344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2EF95738-49AA-EC49-AFA4-C673CA6652A1}"/>
              </a:ext>
            </a:extLst>
          </p:cNvPr>
          <p:cNvGrpSpPr/>
          <p:nvPr/>
        </p:nvGrpSpPr>
        <p:grpSpPr>
          <a:xfrm>
            <a:off x="4078900" y="4175991"/>
            <a:ext cx="934200" cy="243000"/>
            <a:chOff x="4078900" y="4175991"/>
            <a:chExt cx="93420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9696E31-A0D9-534A-BDF5-176EA7BF6E80}"/>
                    </a:ext>
                  </a:extLst>
                </p14:cNvPr>
                <p14:cNvContentPartPr/>
                <p14:nvPr/>
              </p14:nvContentPartPr>
              <p14:xfrm>
                <a:off x="4078900" y="4175991"/>
                <a:ext cx="236880" cy="2430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9696E31-A0D9-534A-BDF5-176EA7BF6E8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71340" y="4168431"/>
                  <a:ext cx="252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C4712A8-47C7-094D-A97D-36E6D37C3098}"/>
                    </a:ext>
                  </a:extLst>
                </p14:cNvPr>
                <p14:cNvContentPartPr/>
                <p14:nvPr/>
              </p14:nvContentPartPr>
              <p14:xfrm>
                <a:off x="4439980" y="4300551"/>
                <a:ext cx="155880" cy="378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C4712A8-47C7-094D-A97D-36E6D37C309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32420" y="429299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D54B622-8990-D74D-8D1C-A7C2016FA337}"/>
                    </a:ext>
                  </a:extLst>
                </p14:cNvPr>
                <p14:cNvContentPartPr/>
                <p14:nvPr/>
              </p14:nvContentPartPr>
              <p14:xfrm>
                <a:off x="4757500" y="4206951"/>
                <a:ext cx="255600" cy="193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D54B622-8990-D74D-8D1C-A7C2016FA3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49940" y="4199391"/>
                  <a:ext cx="2707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695F7988-FEE6-804A-A7DC-1D6D08DF4ACF}"/>
              </a:ext>
            </a:extLst>
          </p:cNvPr>
          <p:cNvGrpSpPr/>
          <p:nvPr/>
        </p:nvGrpSpPr>
        <p:grpSpPr>
          <a:xfrm>
            <a:off x="1924660" y="4881951"/>
            <a:ext cx="1506960" cy="483120"/>
            <a:chOff x="1924660" y="4881951"/>
            <a:chExt cx="150696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8C74A50-93A8-504B-B8D6-AC9C0E2B2796}"/>
                    </a:ext>
                  </a:extLst>
                </p14:cNvPr>
                <p14:cNvContentPartPr/>
                <p14:nvPr/>
              </p14:nvContentPartPr>
              <p14:xfrm>
                <a:off x="1924660" y="5029551"/>
                <a:ext cx="31320" cy="329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8C74A50-93A8-504B-B8D6-AC9C0E2B279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17100" y="5021991"/>
                  <a:ext cx="46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0423011-9EB1-0343-976F-1557EAC30BFC}"/>
                    </a:ext>
                  </a:extLst>
                </p14:cNvPr>
                <p14:cNvContentPartPr/>
                <p14:nvPr/>
              </p14:nvContentPartPr>
              <p14:xfrm>
                <a:off x="1968220" y="5072391"/>
                <a:ext cx="305280" cy="236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0423011-9EB1-0343-976F-1557EAC30BF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60660" y="5064831"/>
                  <a:ext cx="320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30D9E86-2F0C-8E46-8C03-CAB617D9F39A}"/>
                    </a:ext>
                  </a:extLst>
                </p14:cNvPr>
                <p14:cNvContentPartPr/>
                <p14:nvPr/>
              </p14:nvContentPartPr>
              <p14:xfrm>
                <a:off x="2416420" y="4881951"/>
                <a:ext cx="43920" cy="1159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30D9E86-2F0C-8E46-8C03-CAB617D9F39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08860" y="4874751"/>
                  <a:ext cx="59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EC3E078-1BD1-1C44-9C6A-95AA3AE4D602}"/>
                    </a:ext>
                  </a:extLst>
                </p14:cNvPr>
                <p14:cNvContentPartPr/>
                <p14:nvPr/>
              </p14:nvContentPartPr>
              <p14:xfrm>
                <a:off x="2615860" y="4960431"/>
                <a:ext cx="106200" cy="324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EC3E078-1BD1-1C44-9C6A-95AA3AE4D60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08300" y="495287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DD6FFBC-E5DE-F444-B8E7-46DF425C69F2}"/>
                    </a:ext>
                  </a:extLst>
                </p14:cNvPr>
                <p14:cNvContentPartPr/>
                <p14:nvPr/>
              </p14:nvContentPartPr>
              <p14:xfrm>
                <a:off x="2926900" y="4953951"/>
                <a:ext cx="180720" cy="3052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DD6FFBC-E5DE-F444-B8E7-46DF425C69F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19340" y="4946391"/>
                  <a:ext cx="195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9FD7CFEB-F2F0-CE4E-B00E-2AA7BA01CE41}"/>
                    </a:ext>
                  </a:extLst>
                </p14:cNvPr>
                <p14:cNvContentPartPr/>
                <p14:nvPr/>
              </p14:nvContentPartPr>
              <p14:xfrm>
                <a:off x="3026620" y="5122071"/>
                <a:ext cx="187200" cy="64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9FD7CFEB-F2F0-CE4E-B00E-2AA7BA01CE4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19060" y="511451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44241D2-CAE1-6945-846C-902687DF1423}"/>
                    </a:ext>
                  </a:extLst>
                </p14:cNvPr>
                <p14:cNvContentPartPr/>
                <p14:nvPr/>
              </p14:nvContentPartPr>
              <p14:xfrm>
                <a:off x="3319300" y="4997511"/>
                <a:ext cx="112320" cy="3675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44241D2-CAE1-6945-846C-902687DF142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11740" y="4989951"/>
                  <a:ext cx="1274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704DB674-3413-FB45-8308-46E2FD62EBD5}"/>
              </a:ext>
            </a:extLst>
          </p:cNvPr>
          <p:cNvGrpSpPr/>
          <p:nvPr/>
        </p:nvGrpSpPr>
        <p:grpSpPr>
          <a:xfrm>
            <a:off x="3895300" y="5028831"/>
            <a:ext cx="246240" cy="348840"/>
            <a:chOff x="3895300" y="5028831"/>
            <a:chExt cx="2462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94B4626-4975-FF4F-871A-218C563950FC}"/>
                    </a:ext>
                  </a:extLst>
                </p14:cNvPr>
                <p14:cNvContentPartPr/>
                <p14:nvPr/>
              </p14:nvContentPartPr>
              <p14:xfrm>
                <a:off x="3930220" y="5028831"/>
                <a:ext cx="211320" cy="193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94B4626-4975-FF4F-871A-218C563950F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22660" y="5021271"/>
                  <a:ext cx="22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7D3763C-1D71-A946-B1CD-51F553AA5EAE}"/>
                    </a:ext>
                  </a:extLst>
                </p14:cNvPr>
                <p14:cNvContentPartPr/>
                <p14:nvPr/>
              </p14:nvContentPartPr>
              <p14:xfrm>
                <a:off x="3895300" y="5339871"/>
                <a:ext cx="239760" cy="37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7D3763C-1D71-A946-B1CD-51F553AA5E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88100" y="5332671"/>
                  <a:ext cx="2548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C0E6E20F-51B5-0749-80F3-04DDAC7AE597}"/>
                  </a:ext>
                </a:extLst>
              </p14:cNvPr>
              <p14:cNvContentPartPr/>
              <p14:nvPr/>
            </p14:nvContentPartPr>
            <p14:xfrm>
              <a:off x="4377700" y="5122071"/>
              <a:ext cx="305280" cy="1746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C0E6E20F-51B5-0749-80F3-04DDAC7AE59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370140" y="5114511"/>
                <a:ext cx="32040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7ECE13E8-FD24-074B-A46C-3D8FB929C676}"/>
              </a:ext>
            </a:extLst>
          </p:cNvPr>
          <p:cNvGrpSpPr/>
          <p:nvPr/>
        </p:nvGrpSpPr>
        <p:grpSpPr>
          <a:xfrm>
            <a:off x="4931740" y="5072391"/>
            <a:ext cx="766080" cy="224640"/>
            <a:chOff x="4931740" y="5072391"/>
            <a:chExt cx="7660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CBAD08B-A155-3A40-B6F7-165B5FBA0402}"/>
                    </a:ext>
                  </a:extLst>
                </p14:cNvPr>
                <p14:cNvContentPartPr/>
                <p14:nvPr/>
              </p14:nvContentPartPr>
              <p14:xfrm>
                <a:off x="4950460" y="5227911"/>
                <a:ext cx="68760" cy="64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CBAD08B-A155-3A40-B6F7-165B5FBA040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42900" y="522035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B5D8E86-193E-4843-BEFB-F5273FD4513F}"/>
                    </a:ext>
                  </a:extLst>
                </p14:cNvPr>
                <p14:cNvContentPartPr/>
                <p14:nvPr/>
              </p14:nvContentPartPr>
              <p14:xfrm>
                <a:off x="5292820" y="5072391"/>
                <a:ext cx="405000" cy="2246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B5D8E86-193E-4843-BEFB-F5273FD4513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85260" y="5064831"/>
                  <a:ext cx="420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ABF455DC-167D-F54B-AD9C-73D9F1B74AE5}"/>
                    </a:ext>
                  </a:extLst>
                </p14:cNvPr>
                <p14:cNvContentPartPr/>
                <p14:nvPr/>
              </p14:nvContentPartPr>
              <p14:xfrm>
                <a:off x="4931740" y="5271471"/>
                <a:ext cx="317880" cy="190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ABF455DC-167D-F54B-AD9C-73D9F1B74AE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924180" y="5263911"/>
                  <a:ext cx="33300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040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D448EC4-0D30-784A-814D-125534B0B9D5}"/>
                  </a:ext>
                </a:extLst>
              </p14:cNvPr>
              <p14:cNvContentPartPr/>
              <p14:nvPr/>
            </p14:nvContentPartPr>
            <p14:xfrm>
              <a:off x="897580" y="278631"/>
              <a:ext cx="392400" cy="669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D448EC4-0D30-784A-814D-125534B0B9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020" y="271071"/>
                <a:ext cx="40752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6ED383-81F0-7243-A9E5-D54F6C480511}"/>
                  </a:ext>
                </a:extLst>
              </p14:cNvPr>
              <p14:cNvContentPartPr/>
              <p14:nvPr/>
            </p14:nvContentPartPr>
            <p14:xfrm>
              <a:off x="1638460" y="309951"/>
              <a:ext cx="168480" cy="62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6ED383-81F0-7243-A9E5-D54F6C4805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0900" y="302391"/>
                <a:ext cx="1836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3BC63652-8828-6846-9F16-3CFFCF949FB3}"/>
              </a:ext>
            </a:extLst>
          </p:cNvPr>
          <p:cNvGrpSpPr/>
          <p:nvPr/>
        </p:nvGrpSpPr>
        <p:grpSpPr>
          <a:xfrm>
            <a:off x="1625860" y="502911"/>
            <a:ext cx="255600" cy="205920"/>
            <a:chOff x="1625860" y="502911"/>
            <a:chExt cx="2556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9DD31E0-581F-4F44-B531-806D998B508D}"/>
                    </a:ext>
                  </a:extLst>
                </p14:cNvPr>
                <p14:cNvContentPartPr/>
                <p14:nvPr/>
              </p14:nvContentPartPr>
              <p14:xfrm>
                <a:off x="1625860" y="502911"/>
                <a:ext cx="255600" cy="205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9DD31E0-581F-4F44-B531-806D998B50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8300" y="495351"/>
                  <a:ext cx="270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5CE1A98-3F18-AD4A-8967-B6EE02C6FC16}"/>
                    </a:ext>
                  </a:extLst>
                </p14:cNvPr>
                <p14:cNvContentPartPr/>
                <p14:nvPr/>
              </p14:nvContentPartPr>
              <p14:xfrm>
                <a:off x="1719460" y="515151"/>
                <a:ext cx="112320" cy="31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5CE1A98-3F18-AD4A-8967-B6EE02C6FC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1900" y="50759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950F77B-C514-264E-B43A-7B17AA5E8A74}"/>
                  </a:ext>
                </a:extLst>
              </p14:cNvPr>
              <p14:cNvContentPartPr/>
              <p14:nvPr/>
            </p14:nvContentPartPr>
            <p14:xfrm>
              <a:off x="2080540" y="197631"/>
              <a:ext cx="19080" cy="93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950F77B-C514-264E-B43A-7B17AA5E8A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2980" y="190431"/>
                <a:ext cx="34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9BA456-1685-8D47-8BD2-104257DD06CC}"/>
              </a:ext>
            </a:extLst>
          </p:cNvPr>
          <p:cNvGrpSpPr/>
          <p:nvPr/>
        </p:nvGrpSpPr>
        <p:grpSpPr>
          <a:xfrm>
            <a:off x="2348020" y="577431"/>
            <a:ext cx="50040" cy="124920"/>
            <a:chOff x="2348020" y="577431"/>
            <a:chExt cx="500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769A38F-762D-394F-A979-81A7A82121D2}"/>
                    </a:ext>
                  </a:extLst>
                </p14:cNvPr>
                <p14:cNvContentPartPr/>
                <p14:nvPr/>
              </p14:nvContentPartPr>
              <p14:xfrm>
                <a:off x="2348020" y="577431"/>
                <a:ext cx="2520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769A38F-762D-394F-A979-81A7A82121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0460" y="56987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0F2572D-6A54-4444-BFBC-CF46FB8F6F92}"/>
                    </a:ext>
                  </a:extLst>
                </p14:cNvPr>
                <p14:cNvContentPartPr/>
                <p14:nvPr/>
              </p14:nvContentPartPr>
              <p14:xfrm>
                <a:off x="2348020" y="683271"/>
                <a:ext cx="50040" cy="19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0F2572D-6A54-4444-BFBC-CF46FB8F6F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0460" y="67571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BF5D27D-4C2E-F94B-9DE6-7C9E20AF993C}"/>
              </a:ext>
            </a:extLst>
          </p:cNvPr>
          <p:cNvGrpSpPr/>
          <p:nvPr/>
        </p:nvGrpSpPr>
        <p:grpSpPr>
          <a:xfrm>
            <a:off x="947260" y="1156671"/>
            <a:ext cx="336600" cy="274320"/>
            <a:chOff x="947260" y="1156671"/>
            <a:chExt cx="3366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933CE04-90A4-784F-9D1E-6321DE656594}"/>
                    </a:ext>
                  </a:extLst>
                </p14:cNvPr>
                <p14:cNvContentPartPr/>
                <p14:nvPr/>
              </p14:nvContentPartPr>
              <p14:xfrm>
                <a:off x="947260" y="1156671"/>
                <a:ext cx="336600" cy="274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933CE04-90A4-784F-9D1E-6321DE6565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700" y="1149111"/>
                  <a:ext cx="351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DC05F97-BC00-DA4A-956A-9AE2C75FC942}"/>
                    </a:ext>
                  </a:extLst>
                </p14:cNvPr>
                <p14:cNvContentPartPr/>
                <p14:nvPr/>
              </p14:nvContentPartPr>
              <p14:xfrm>
                <a:off x="1140220" y="1237311"/>
                <a:ext cx="6480" cy="131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DC05F97-BC00-DA4A-956A-9AE2C75FC9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2660" y="1229751"/>
                  <a:ext cx="216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C7ED99D-4AE3-B144-84A2-6EC58BCFC8BC}"/>
              </a:ext>
            </a:extLst>
          </p:cNvPr>
          <p:cNvGrpSpPr/>
          <p:nvPr/>
        </p:nvGrpSpPr>
        <p:grpSpPr>
          <a:xfrm>
            <a:off x="1769140" y="1113111"/>
            <a:ext cx="280440" cy="305280"/>
            <a:chOff x="1769140" y="1113111"/>
            <a:chExt cx="2804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66176CE-77EF-6D4A-98E0-41D044F65692}"/>
                    </a:ext>
                  </a:extLst>
                </p14:cNvPr>
                <p14:cNvContentPartPr/>
                <p14:nvPr/>
              </p14:nvContentPartPr>
              <p14:xfrm>
                <a:off x="1769140" y="1113111"/>
                <a:ext cx="224640" cy="305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66176CE-77EF-6D4A-98E0-41D044F656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1580" y="1105551"/>
                  <a:ext cx="239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943D894-C713-8A4C-97CD-9BB77258A90F}"/>
                    </a:ext>
                  </a:extLst>
                </p14:cNvPr>
                <p14:cNvContentPartPr/>
                <p14:nvPr/>
              </p14:nvContentPartPr>
              <p14:xfrm>
                <a:off x="1881100" y="1293471"/>
                <a:ext cx="168480" cy="2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943D894-C713-8A4C-97CD-9BB77258A9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3540" y="128591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4FD14C8-256E-2E4A-B611-B910D76B828A}"/>
                  </a:ext>
                </a:extLst>
              </p14:cNvPr>
              <p14:cNvContentPartPr/>
              <p14:nvPr/>
            </p14:nvContentPartPr>
            <p14:xfrm>
              <a:off x="2273500" y="1280871"/>
              <a:ext cx="143640" cy="3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4FD14C8-256E-2E4A-B611-B910D76B82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5940" y="1273671"/>
                <a:ext cx="15876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4175D2E5-A2D1-AD4F-80B9-2CFB4DB3040F}"/>
              </a:ext>
            </a:extLst>
          </p:cNvPr>
          <p:cNvGrpSpPr/>
          <p:nvPr/>
        </p:nvGrpSpPr>
        <p:grpSpPr>
          <a:xfrm>
            <a:off x="2665540" y="91791"/>
            <a:ext cx="4221360" cy="1344600"/>
            <a:chOff x="2665540" y="91791"/>
            <a:chExt cx="4221360" cy="13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8C50EAA-5C15-CA4C-8B43-6D0BA8086EB2}"/>
                    </a:ext>
                  </a:extLst>
                </p14:cNvPr>
                <p14:cNvContentPartPr/>
                <p14:nvPr/>
              </p14:nvContentPartPr>
              <p14:xfrm>
                <a:off x="2873620" y="98271"/>
                <a:ext cx="520560" cy="380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8C50EAA-5C15-CA4C-8B43-6D0BA8086E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66420" y="90711"/>
                  <a:ext cx="535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D637622-E341-4947-A689-0FC828E7C52A}"/>
                    </a:ext>
                  </a:extLst>
                </p14:cNvPr>
                <p14:cNvContentPartPr/>
                <p14:nvPr/>
              </p14:nvContentPartPr>
              <p14:xfrm>
                <a:off x="3033460" y="446751"/>
                <a:ext cx="423000" cy="324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D637622-E341-4947-A689-0FC828E7C5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25900" y="439191"/>
                  <a:ext cx="438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31691EF-2626-9A4A-B599-383F105F3C2C}"/>
                    </a:ext>
                  </a:extLst>
                </p14:cNvPr>
                <p14:cNvContentPartPr/>
                <p14:nvPr/>
              </p14:nvContentPartPr>
              <p14:xfrm>
                <a:off x="3792340" y="334791"/>
                <a:ext cx="81360" cy="249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31691EF-2626-9A4A-B599-383F105F3C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4780" y="327231"/>
                  <a:ext cx="96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DF700C-450E-3A45-A401-7883B38CE581}"/>
                    </a:ext>
                  </a:extLst>
                </p14:cNvPr>
                <p14:cNvContentPartPr/>
                <p14:nvPr/>
              </p14:nvContentPartPr>
              <p14:xfrm>
                <a:off x="3723940" y="490311"/>
                <a:ext cx="68760" cy="52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DF700C-450E-3A45-A401-7883B38CE5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6380" y="482751"/>
                  <a:ext cx="83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BA6E9A-B18F-B441-8391-E3C50A7D9372}"/>
                    </a:ext>
                  </a:extLst>
                </p14:cNvPr>
                <p14:cNvContentPartPr/>
                <p14:nvPr/>
              </p14:nvContentPartPr>
              <p14:xfrm>
                <a:off x="4035340" y="478071"/>
                <a:ext cx="3780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BA6E9A-B18F-B441-8391-E3C50A7D93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7780" y="47051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437B1E5-82CE-114C-A1D9-F9F31ED1C3A3}"/>
                    </a:ext>
                  </a:extLst>
                </p14:cNvPr>
                <p14:cNvContentPartPr/>
                <p14:nvPr/>
              </p14:nvContentPartPr>
              <p14:xfrm>
                <a:off x="4352860" y="297351"/>
                <a:ext cx="31320" cy="31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437B1E5-82CE-114C-A1D9-F9F31ED1C3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5300" y="2897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1BA3A17-753A-1E48-B891-60E59E08CD87}"/>
                    </a:ext>
                  </a:extLst>
                </p14:cNvPr>
                <p14:cNvContentPartPr/>
                <p14:nvPr/>
              </p14:nvContentPartPr>
              <p14:xfrm>
                <a:off x="4327660" y="428031"/>
                <a:ext cx="199440" cy="112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1BA3A17-753A-1E48-B891-60E59E08CD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0100" y="420471"/>
                  <a:ext cx="21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58587B2-F435-0148-87FC-CBC5E2B0F190}"/>
                    </a:ext>
                  </a:extLst>
                </p14:cNvPr>
                <p14:cNvContentPartPr/>
                <p14:nvPr/>
              </p14:nvContentPartPr>
              <p14:xfrm>
                <a:off x="4913020" y="365751"/>
                <a:ext cx="212040" cy="100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58587B2-F435-0148-87FC-CBC5E2B0F1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5460" y="358191"/>
                  <a:ext cx="22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0395FA-9BAC-8C4A-B398-E938CA647628}"/>
                    </a:ext>
                  </a:extLst>
                </p14:cNvPr>
                <p14:cNvContentPartPr/>
                <p14:nvPr/>
              </p14:nvContentPartPr>
              <p14:xfrm>
                <a:off x="4956580" y="259911"/>
                <a:ext cx="93600" cy="230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0395FA-9BAC-8C4A-B398-E938CA6476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9020" y="252351"/>
                  <a:ext cx="108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E0779AB-82FD-084A-AA59-A9DB97D994F9}"/>
                    </a:ext>
                  </a:extLst>
                </p14:cNvPr>
                <p14:cNvContentPartPr/>
                <p14:nvPr/>
              </p14:nvContentPartPr>
              <p14:xfrm>
                <a:off x="4713940" y="471591"/>
                <a:ext cx="380160" cy="168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E0779AB-82FD-084A-AA59-A9DB97D994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06380" y="464031"/>
                  <a:ext cx="395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BA3A4A5-56BC-4241-A48E-7CB2DDCFA140}"/>
                    </a:ext>
                  </a:extLst>
                </p14:cNvPr>
                <p14:cNvContentPartPr/>
                <p14:nvPr/>
              </p14:nvContentPartPr>
              <p14:xfrm>
                <a:off x="5529340" y="91791"/>
                <a:ext cx="112320" cy="75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BA3A4A5-56BC-4241-A48E-7CB2DDCFA1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21780" y="8459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398A73B-614D-2548-B3A8-F94097AE4953}"/>
                    </a:ext>
                  </a:extLst>
                </p14:cNvPr>
                <p14:cNvContentPartPr/>
                <p14:nvPr/>
              </p14:nvContentPartPr>
              <p14:xfrm>
                <a:off x="5486500" y="216351"/>
                <a:ext cx="191880" cy="330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398A73B-614D-2548-B3A8-F94097AE49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8940" y="208791"/>
                  <a:ext cx="207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D6087EE-A5CE-7646-8CD6-71261A696889}"/>
                    </a:ext>
                  </a:extLst>
                </p14:cNvPr>
                <p14:cNvContentPartPr/>
                <p14:nvPr/>
              </p14:nvContentPartPr>
              <p14:xfrm>
                <a:off x="5504500" y="540351"/>
                <a:ext cx="180720" cy="75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D6087EE-A5CE-7646-8CD6-71261A6968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96940" y="532791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84684F6-728E-5440-A36D-2C4752C2B60D}"/>
                    </a:ext>
                  </a:extLst>
                </p14:cNvPr>
                <p14:cNvContentPartPr/>
                <p14:nvPr/>
              </p14:nvContentPartPr>
              <p14:xfrm>
                <a:off x="5828140" y="347031"/>
                <a:ext cx="31320" cy="112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84684F6-728E-5440-A36D-2C4752C2B6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20580" y="33983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71E087E-3C3A-2043-B97C-5C49C2BECF47}"/>
                    </a:ext>
                  </a:extLst>
                </p14:cNvPr>
                <p14:cNvContentPartPr/>
                <p14:nvPr/>
              </p14:nvContentPartPr>
              <p14:xfrm>
                <a:off x="5958820" y="129231"/>
                <a:ext cx="37800" cy="856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71E087E-3C3A-2043-B97C-5C49C2BECF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51260" y="121671"/>
                  <a:ext cx="5292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987643-BB5C-6741-BD42-7342BF25D433}"/>
                    </a:ext>
                  </a:extLst>
                </p14:cNvPr>
                <p14:cNvContentPartPr/>
                <p14:nvPr/>
              </p14:nvContentPartPr>
              <p14:xfrm>
                <a:off x="6276340" y="186111"/>
                <a:ext cx="131040" cy="27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987643-BB5C-6741-BD42-7342BF25D43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8780" y="178551"/>
                  <a:ext cx="146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5D55012-E22B-1643-AF6F-FF11851D290F}"/>
                    </a:ext>
                  </a:extLst>
                </p14:cNvPr>
                <p14:cNvContentPartPr/>
                <p14:nvPr/>
              </p14:nvContentPartPr>
              <p14:xfrm>
                <a:off x="6363460" y="210231"/>
                <a:ext cx="255600" cy="374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5D55012-E22B-1643-AF6F-FF11851D29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55900" y="202671"/>
                  <a:ext cx="270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7891821-5E65-554E-9F1B-AF9B1CEFBCA7}"/>
                    </a:ext>
                  </a:extLst>
                </p14:cNvPr>
                <p14:cNvContentPartPr/>
                <p14:nvPr/>
              </p14:nvContentPartPr>
              <p14:xfrm>
                <a:off x="6195340" y="540351"/>
                <a:ext cx="361440" cy="224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7891821-5E65-554E-9F1B-AF9B1CEFBC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7780" y="532791"/>
                  <a:ext cx="376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3114DF6-4803-764B-8E2D-F4257BBF907B}"/>
                    </a:ext>
                  </a:extLst>
                </p14:cNvPr>
                <p14:cNvContentPartPr/>
                <p14:nvPr/>
              </p14:nvContentPartPr>
              <p14:xfrm>
                <a:off x="6805540" y="733311"/>
                <a:ext cx="43920" cy="25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3114DF6-4803-764B-8E2D-F4257BBF90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97980" y="72575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62E817A-14FD-D248-AE86-1447C4634543}"/>
                    </a:ext>
                  </a:extLst>
                </p14:cNvPr>
                <p14:cNvContentPartPr/>
                <p14:nvPr/>
              </p14:nvContentPartPr>
              <p14:xfrm>
                <a:off x="6849100" y="870111"/>
                <a:ext cx="3780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62E817A-14FD-D248-AE86-1447C46345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1540" y="8625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B458F8E-91AD-AB47-808E-FC4BAD465685}"/>
                    </a:ext>
                  </a:extLst>
                </p14:cNvPr>
                <p14:cNvContentPartPr/>
                <p14:nvPr/>
              </p14:nvContentPartPr>
              <p14:xfrm>
                <a:off x="2665540" y="1144071"/>
                <a:ext cx="198720" cy="3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B458F8E-91AD-AB47-808E-FC4BAD4656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57980" y="1136511"/>
                  <a:ext cx="213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C3DA373-2459-274E-96D0-E995DB7F5870}"/>
                    </a:ext>
                  </a:extLst>
                </p14:cNvPr>
                <p14:cNvContentPartPr/>
                <p14:nvPr/>
              </p14:nvContentPartPr>
              <p14:xfrm>
                <a:off x="2696860" y="1256031"/>
                <a:ext cx="143640" cy="180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C3DA373-2459-274E-96D0-E995DB7F58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9300" y="1248471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7EA59DA-F523-EA46-9DC4-F1C72C62BA26}"/>
                    </a:ext>
                  </a:extLst>
                </p14:cNvPr>
                <p14:cNvContentPartPr/>
                <p14:nvPr/>
              </p14:nvContentPartPr>
              <p14:xfrm>
                <a:off x="2771380" y="1306071"/>
                <a:ext cx="124920" cy="19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7EA59DA-F523-EA46-9DC4-F1C72C62BA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63820" y="12985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43CC660-9EB1-F048-BFF7-F8DDF0A15807}"/>
                    </a:ext>
                  </a:extLst>
                </p14:cNvPr>
                <p14:cNvContentPartPr/>
                <p14:nvPr/>
              </p14:nvContentPartPr>
              <p14:xfrm>
                <a:off x="3138580" y="1069191"/>
                <a:ext cx="19080" cy="124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43CC660-9EB1-F048-BFF7-F8DDF0A158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1020" y="106199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80E90C2-19BC-5E45-BB5F-329B37305C2D}"/>
                    </a:ext>
                  </a:extLst>
                </p14:cNvPr>
                <p14:cNvContentPartPr/>
                <p14:nvPr/>
              </p14:nvContentPartPr>
              <p14:xfrm>
                <a:off x="3642940" y="1038231"/>
                <a:ext cx="155880" cy="299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80E90C2-19BC-5E45-BB5F-329B37305C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35380" y="1030671"/>
                  <a:ext cx="171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B11039-78A3-F546-9CC5-945D52755003}"/>
                    </a:ext>
                  </a:extLst>
                </p14:cNvPr>
                <p14:cNvContentPartPr/>
                <p14:nvPr/>
              </p14:nvContentPartPr>
              <p14:xfrm>
                <a:off x="3692620" y="1200231"/>
                <a:ext cx="75240" cy="87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B11039-78A3-F546-9CC5-945D527550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85420" y="119267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B548A07-BA7E-E349-8059-5619A979130F}"/>
                    </a:ext>
                  </a:extLst>
                </p14:cNvPr>
                <p14:cNvContentPartPr/>
                <p14:nvPr/>
              </p14:nvContentPartPr>
              <p14:xfrm>
                <a:off x="3892060" y="1181511"/>
                <a:ext cx="37800" cy="68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B548A07-BA7E-E349-8059-5619A97913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84500" y="117395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7EE5718-7DC8-CB45-94BE-BBAEC2425DCB}"/>
                    </a:ext>
                  </a:extLst>
                </p14:cNvPr>
                <p14:cNvContentPartPr/>
                <p14:nvPr/>
              </p14:nvContentPartPr>
              <p14:xfrm>
                <a:off x="3705220" y="1168911"/>
                <a:ext cx="37800" cy="5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7EE5718-7DC8-CB45-94BE-BBAEC2425D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7660" y="116135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74D1D96-D5D9-5549-A6DE-98FF6962E096}"/>
                    </a:ext>
                  </a:extLst>
                </p14:cNvPr>
                <p14:cNvContentPartPr/>
                <p14:nvPr/>
              </p14:nvContentPartPr>
              <p14:xfrm>
                <a:off x="4221820" y="876231"/>
                <a:ext cx="461160" cy="461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74D1D96-D5D9-5549-A6DE-98FF6962E0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14260" y="868671"/>
                  <a:ext cx="476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4E8D6C6-D4D3-E748-A3F5-18835C84E8EE}"/>
                    </a:ext>
                  </a:extLst>
                </p14:cNvPr>
                <p14:cNvContentPartPr/>
                <p14:nvPr/>
              </p14:nvContentPartPr>
              <p14:xfrm>
                <a:off x="4832020" y="944991"/>
                <a:ext cx="529560" cy="405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4E8D6C6-D4D3-E748-A3F5-18835C84E8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24460" y="937431"/>
                  <a:ext cx="544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D382581-A2E5-F74A-9429-E3084E1192CC}"/>
                    </a:ext>
                  </a:extLst>
                </p14:cNvPr>
                <p14:cNvContentPartPr/>
                <p14:nvPr/>
              </p14:nvContentPartPr>
              <p14:xfrm>
                <a:off x="5330260" y="919791"/>
                <a:ext cx="454680" cy="411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D382581-A2E5-F74A-9429-E3084E1192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22700" y="912591"/>
                  <a:ext cx="469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015AB3B-23B0-4D4B-8478-2EEFC77DE135}"/>
                    </a:ext>
                  </a:extLst>
                </p14:cNvPr>
                <p14:cNvContentPartPr/>
                <p14:nvPr/>
              </p14:nvContentPartPr>
              <p14:xfrm>
                <a:off x="5958820" y="1019511"/>
                <a:ext cx="43920" cy="249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015AB3B-23B0-4D4B-8478-2EEFC77DE1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51260" y="1011951"/>
                  <a:ext cx="59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74BB9F6-27D8-024F-90BD-D1C4149A36E3}"/>
                    </a:ext>
                  </a:extLst>
                </p14:cNvPr>
                <p14:cNvContentPartPr/>
                <p14:nvPr/>
              </p14:nvContentPartPr>
              <p14:xfrm>
                <a:off x="6102100" y="807831"/>
                <a:ext cx="317880" cy="5979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74BB9F6-27D8-024F-90BD-D1C4149A36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94540" y="800271"/>
                  <a:ext cx="333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0D3726C-FE03-F14F-A6C9-1FE7F7D8035F}"/>
                    </a:ext>
                  </a:extLst>
                </p14:cNvPr>
                <p14:cNvContentPartPr/>
                <p14:nvPr/>
              </p14:nvContentPartPr>
              <p14:xfrm>
                <a:off x="6120820" y="932391"/>
                <a:ext cx="255600" cy="404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0D3726C-FE03-F14F-A6C9-1FE7F7D803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13260" y="924831"/>
                  <a:ext cx="27072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150DECD-C2E0-F64D-87A6-227103A58E0F}"/>
              </a:ext>
            </a:extLst>
          </p:cNvPr>
          <p:cNvGrpSpPr/>
          <p:nvPr/>
        </p:nvGrpSpPr>
        <p:grpSpPr>
          <a:xfrm>
            <a:off x="953740" y="1766511"/>
            <a:ext cx="436320" cy="510840"/>
            <a:chOff x="953740" y="1766511"/>
            <a:chExt cx="4363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08BDBED-CAF7-CC4E-A2ED-5CD40DD5A4C3}"/>
                    </a:ext>
                  </a:extLst>
                </p14:cNvPr>
                <p14:cNvContentPartPr/>
                <p14:nvPr/>
              </p14:nvContentPartPr>
              <p14:xfrm>
                <a:off x="1077940" y="1915911"/>
                <a:ext cx="187200" cy="162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08BDBED-CAF7-CC4E-A2ED-5CD40DD5A4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0380" y="190835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0CC43C6-B8F9-B542-9732-F74998DE93CB}"/>
                    </a:ext>
                  </a:extLst>
                </p14:cNvPr>
                <p14:cNvContentPartPr/>
                <p14:nvPr/>
              </p14:nvContentPartPr>
              <p14:xfrm>
                <a:off x="953740" y="1766511"/>
                <a:ext cx="436320" cy="510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0CC43C6-B8F9-B542-9732-F74998DE93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6180" y="1758951"/>
                  <a:ext cx="45108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CC3EA4E-649B-9349-A10B-9D3B0D769473}"/>
              </a:ext>
            </a:extLst>
          </p:cNvPr>
          <p:cNvGrpSpPr/>
          <p:nvPr/>
        </p:nvGrpSpPr>
        <p:grpSpPr>
          <a:xfrm>
            <a:off x="1781380" y="1741671"/>
            <a:ext cx="872280" cy="616680"/>
            <a:chOff x="1781380" y="1741671"/>
            <a:chExt cx="8722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FD5354B-6F2D-724E-A65E-762AA894CD73}"/>
                    </a:ext>
                  </a:extLst>
                </p14:cNvPr>
                <p14:cNvContentPartPr/>
                <p14:nvPr/>
              </p14:nvContentPartPr>
              <p14:xfrm>
                <a:off x="1999540" y="1841391"/>
                <a:ext cx="180720" cy="43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FD5354B-6F2D-724E-A65E-762AA894CD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1980" y="183383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C51F63A-4605-604B-8034-9AEB9E64E8CD}"/>
                    </a:ext>
                  </a:extLst>
                </p14:cNvPr>
                <p14:cNvContentPartPr/>
                <p14:nvPr/>
              </p14:nvContentPartPr>
              <p14:xfrm>
                <a:off x="1986940" y="2015631"/>
                <a:ext cx="187200" cy="2059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C51F63A-4605-604B-8034-9AEB9E64E8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79380" y="2008071"/>
                  <a:ext cx="202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525A435-E0AC-1345-A9EA-776EBB679006}"/>
                    </a:ext>
                  </a:extLst>
                </p14:cNvPr>
                <p14:cNvContentPartPr/>
                <p14:nvPr/>
              </p14:nvContentPartPr>
              <p14:xfrm>
                <a:off x="2061820" y="2065311"/>
                <a:ext cx="106200" cy="50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525A435-E0AC-1345-A9EA-776EBB6790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54260" y="205775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052B55B-3017-4846-8E7D-FC382EC111D4}"/>
                    </a:ext>
                  </a:extLst>
                </p14:cNvPr>
                <p14:cNvContentPartPr/>
                <p14:nvPr/>
              </p14:nvContentPartPr>
              <p14:xfrm>
                <a:off x="2379340" y="1741671"/>
                <a:ext cx="31320" cy="131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052B55B-3017-4846-8E7D-FC382EC111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71780" y="173411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93F2884-18C3-DB44-BC63-0F470569115B}"/>
                    </a:ext>
                  </a:extLst>
                </p14:cNvPr>
                <p14:cNvContentPartPr/>
                <p14:nvPr/>
              </p14:nvContentPartPr>
              <p14:xfrm>
                <a:off x="1781380" y="1884951"/>
                <a:ext cx="56520" cy="4734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93F2884-18C3-DB44-BC63-0F47056911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74180" y="1877391"/>
                  <a:ext cx="71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5E96AF3-621E-8F4F-BD0D-3587F1B7591F}"/>
                    </a:ext>
                  </a:extLst>
                </p14:cNvPr>
                <p14:cNvContentPartPr/>
                <p14:nvPr/>
              </p14:nvContentPartPr>
              <p14:xfrm>
                <a:off x="2591020" y="1822671"/>
                <a:ext cx="62640" cy="448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5E96AF3-621E-8F4F-BD0D-3587F1B759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83460" y="1815111"/>
                  <a:ext cx="777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BBB7AD60-D022-B444-81EA-355D76F49925}"/>
                  </a:ext>
                </a:extLst>
              </p14:cNvPr>
              <p14:cNvContentPartPr/>
              <p14:nvPr/>
            </p14:nvContentPartPr>
            <p14:xfrm>
              <a:off x="3014380" y="1940751"/>
              <a:ext cx="168480" cy="378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BBB7AD60-D022-B444-81EA-355D76F4992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06820" y="1933551"/>
                <a:ext cx="183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9335E08A-AF36-0145-A789-AA0122EEDFA2}"/>
                  </a:ext>
                </a:extLst>
              </p14:cNvPr>
              <p14:cNvContentPartPr/>
              <p14:nvPr/>
            </p14:nvContentPartPr>
            <p14:xfrm>
              <a:off x="3064060" y="2108871"/>
              <a:ext cx="149760" cy="19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9335E08A-AF36-0145-A789-AA0122EEDFA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56500" y="2101311"/>
                <a:ext cx="164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BA4BC5C4-D954-BB48-80CC-3424280B06E7}"/>
              </a:ext>
            </a:extLst>
          </p:cNvPr>
          <p:cNvGrpSpPr/>
          <p:nvPr/>
        </p:nvGrpSpPr>
        <p:grpSpPr>
          <a:xfrm>
            <a:off x="3599380" y="1685511"/>
            <a:ext cx="1500120" cy="498240"/>
            <a:chOff x="3599380" y="1685511"/>
            <a:chExt cx="15001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EB3CFCF-79F1-0644-8A08-0EFB14D1ADC2}"/>
                    </a:ext>
                  </a:extLst>
                </p14:cNvPr>
                <p14:cNvContentPartPr/>
                <p14:nvPr/>
              </p14:nvContentPartPr>
              <p14:xfrm>
                <a:off x="3599380" y="1853631"/>
                <a:ext cx="43920" cy="305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EB3CFCF-79F1-0644-8A08-0EFB14D1AD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1820" y="1846071"/>
                  <a:ext cx="59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FFFBA35-9BBF-0B46-89C2-3545F5899489}"/>
                    </a:ext>
                  </a:extLst>
                </p14:cNvPr>
                <p14:cNvContentPartPr/>
                <p14:nvPr/>
              </p14:nvContentPartPr>
              <p14:xfrm>
                <a:off x="3642940" y="1847511"/>
                <a:ext cx="255600" cy="236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FFFBA35-9BBF-0B46-89C2-3545F58994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35380" y="1839951"/>
                  <a:ext cx="270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389E11D-A366-0543-8E4B-D123B36EDF65}"/>
                    </a:ext>
                  </a:extLst>
                </p14:cNvPr>
                <p14:cNvContentPartPr/>
                <p14:nvPr/>
              </p14:nvContentPartPr>
              <p14:xfrm>
                <a:off x="4072420" y="1685511"/>
                <a:ext cx="31320" cy="137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389E11D-A366-0543-8E4B-D123B36EDF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64860" y="167831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D0DB765-ED95-D143-A683-51E4BF7D9EC3}"/>
                    </a:ext>
                  </a:extLst>
                </p14:cNvPr>
                <p14:cNvContentPartPr/>
                <p14:nvPr/>
              </p14:nvContentPartPr>
              <p14:xfrm>
                <a:off x="4215700" y="1797831"/>
                <a:ext cx="137160" cy="324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D0DB765-ED95-D143-A683-51E4BF7D9E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08140" y="179027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01D52ED-E288-0249-9463-BAF8E4E4E278}"/>
                    </a:ext>
                  </a:extLst>
                </p14:cNvPr>
                <p14:cNvContentPartPr/>
                <p14:nvPr/>
              </p14:nvContentPartPr>
              <p14:xfrm>
                <a:off x="4521340" y="1828791"/>
                <a:ext cx="167760" cy="293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01D52ED-E288-0249-9463-BAF8E4E4E2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13780" y="1821231"/>
                  <a:ext cx="182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7D01507-194D-FD4B-B223-D26258F41AE1}"/>
                    </a:ext>
                  </a:extLst>
                </p14:cNvPr>
                <p14:cNvContentPartPr/>
                <p14:nvPr/>
              </p14:nvContentPartPr>
              <p14:xfrm>
                <a:off x="4608100" y="1978191"/>
                <a:ext cx="14364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7D01507-194D-FD4B-B223-D26258F41A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00540" y="197063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21A6A0C-9ECB-3242-B7F3-AF58987BC2D1}"/>
                    </a:ext>
                  </a:extLst>
                </p14:cNvPr>
                <p14:cNvContentPartPr/>
                <p14:nvPr/>
              </p14:nvContentPartPr>
              <p14:xfrm>
                <a:off x="4950460" y="1791351"/>
                <a:ext cx="149040" cy="392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21A6A0C-9ECB-3242-B7F3-AF58987BC2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42900" y="1784151"/>
                  <a:ext cx="1641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B3C868B-51EB-5B4A-B180-FA4AE037EF61}"/>
              </a:ext>
            </a:extLst>
          </p:cNvPr>
          <p:cNvGrpSpPr/>
          <p:nvPr/>
        </p:nvGrpSpPr>
        <p:grpSpPr>
          <a:xfrm>
            <a:off x="8673220" y="1872351"/>
            <a:ext cx="3075480" cy="2310120"/>
            <a:chOff x="8673220" y="1872351"/>
            <a:chExt cx="3075480" cy="23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5396575-1017-8140-B615-9AAB8FAEE165}"/>
                    </a:ext>
                  </a:extLst>
                </p14:cNvPr>
                <p14:cNvContentPartPr/>
                <p14:nvPr/>
              </p14:nvContentPartPr>
              <p14:xfrm>
                <a:off x="8673220" y="1872351"/>
                <a:ext cx="1158480" cy="1649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5396575-1017-8140-B615-9AAB8FAEE1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65660" y="1864791"/>
                  <a:ext cx="1173600" cy="16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BFC71CD-AF5B-5D4C-9E54-5989762A730A}"/>
                    </a:ext>
                  </a:extLst>
                </p14:cNvPr>
                <p14:cNvContentPartPr/>
                <p14:nvPr/>
              </p14:nvContentPartPr>
              <p14:xfrm>
                <a:off x="8816500" y="3733911"/>
                <a:ext cx="236880" cy="417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BFC71CD-AF5B-5D4C-9E54-5989762A73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8940" y="3726351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82F0878-945F-9C4E-9B31-DBBE76BCFCC9}"/>
                    </a:ext>
                  </a:extLst>
                </p14:cNvPr>
                <p14:cNvContentPartPr/>
                <p14:nvPr/>
              </p14:nvContentPartPr>
              <p14:xfrm>
                <a:off x="8928460" y="3983031"/>
                <a:ext cx="199440" cy="31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82F0878-945F-9C4E-9B31-DBBE76BCFC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20900" y="3975471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0604C7D-5008-F140-BF2F-490CC19C5E23}"/>
                    </a:ext>
                  </a:extLst>
                </p14:cNvPr>
                <p14:cNvContentPartPr/>
                <p14:nvPr/>
              </p14:nvContentPartPr>
              <p14:xfrm>
                <a:off x="9308260" y="4013991"/>
                <a:ext cx="19080" cy="168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0604C7D-5008-F140-BF2F-490CC19C5E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00700" y="400643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19DBB1F-3EBA-6844-AE22-06E540852E0D}"/>
                    </a:ext>
                  </a:extLst>
                </p14:cNvPr>
                <p14:cNvContentPartPr/>
                <p14:nvPr/>
              </p14:nvContentPartPr>
              <p14:xfrm>
                <a:off x="10560340" y="2090511"/>
                <a:ext cx="883800" cy="1438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19DBB1F-3EBA-6844-AE22-06E540852E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552780" y="2082951"/>
                  <a:ext cx="898920" cy="14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4D76B38-9A41-844E-B035-E31B908BABFC}"/>
                    </a:ext>
                  </a:extLst>
                </p14:cNvPr>
                <p14:cNvContentPartPr/>
                <p14:nvPr/>
              </p14:nvContentPartPr>
              <p14:xfrm>
                <a:off x="11175940" y="3435831"/>
                <a:ext cx="268200" cy="504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4D76B38-9A41-844E-B035-E31B908BAB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68380" y="3428271"/>
                  <a:ext cx="2829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7404039-DD4F-8741-B6DC-135B9004473E}"/>
                    </a:ext>
                  </a:extLst>
                </p14:cNvPr>
                <p14:cNvContentPartPr/>
                <p14:nvPr/>
              </p14:nvContentPartPr>
              <p14:xfrm>
                <a:off x="11263060" y="3715911"/>
                <a:ext cx="268200" cy="55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7404039-DD4F-8741-B6DC-135B900447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255500" y="3708351"/>
                  <a:ext cx="282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FE606DD-DB20-3142-B455-A8D68AD83023}"/>
                    </a:ext>
                  </a:extLst>
                </p14:cNvPr>
                <p14:cNvContentPartPr/>
                <p14:nvPr/>
              </p14:nvContentPartPr>
              <p14:xfrm>
                <a:off x="11574820" y="3833631"/>
                <a:ext cx="173880" cy="112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FE606DD-DB20-3142-B455-A8D68AD830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67260" y="3826071"/>
                  <a:ext cx="189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54887FA-688D-9344-9C42-305D935B56A0}"/>
                    </a:ext>
                  </a:extLst>
                </p14:cNvPr>
                <p14:cNvContentPartPr/>
                <p14:nvPr/>
              </p14:nvContentPartPr>
              <p14:xfrm>
                <a:off x="9401500" y="2495151"/>
                <a:ext cx="1618920" cy="137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54887FA-688D-9344-9C42-305D935B56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91420" y="2484711"/>
                  <a:ext cx="1639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D85F56F-BBA6-314B-8B69-EDC0B9F1FBF6}"/>
                    </a:ext>
                  </a:extLst>
                </p14:cNvPr>
                <p14:cNvContentPartPr/>
                <p14:nvPr/>
              </p14:nvContentPartPr>
              <p14:xfrm>
                <a:off x="9370540" y="2550951"/>
                <a:ext cx="149760" cy="106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D85F56F-BBA6-314B-8B69-EDC0B9F1FBF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60460" y="2540871"/>
                  <a:ext cx="169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C700A31-051D-B84A-B7D3-F1282A3F32A3}"/>
                    </a:ext>
                  </a:extLst>
                </p14:cNvPr>
                <p14:cNvContentPartPr/>
                <p14:nvPr/>
              </p14:nvContentPartPr>
              <p14:xfrm>
                <a:off x="9301780" y="2930751"/>
                <a:ext cx="1668240" cy="293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C700A31-051D-B84A-B7D3-F1282A3F32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91700" y="2920671"/>
                  <a:ext cx="16884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656AD5E-318E-974C-BC71-82C4C084C177}"/>
                    </a:ext>
                  </a:extLst>
                </p14:cNvPr>
                <p14:cNvContentPartPr/>
                <p14:nvPr/>
              </p14:nvContentPartPr>
              <p14:xfrm>
                <a:off x="9214660" y="2999151"/>
                <a:ext cx="174600" cy="112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656AD5E-318E-974C-BC71-82C4C084C17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07100" y="2991591"/>
                  <a:ext cx="189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F815E05-6FBB-4747-A3CF-3850E57B14F6}"/>
                    </a:ext>
                  </a:extLst>
                </p14:cNvPr>
                <p14:cNvContentPartPr/>
                <p14:nvPr/>
              </p14:nvContentPartPr>
              <p14:xfrm>
                <a:off x="9183700" y="2930751"/>
                <a:ext cx="106200" cy="106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F815E05-6FBB-4747-A3CF-3850E57B14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76140" y="292319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20590B8-EB1B-3249-9072-C011B5758D49}"/>
                    </a:ext>
                  </a:extLst>
                </p14:cNvPr>
                <p14:cNvContentPartPr/>
                <p14:nvPr/>
              </p14:nvContentPartPr>
              <p14:xfrm>
                <a:off x="9146260" y="2812671"/>
                <a:ext cx="1762200" cy="5544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20590B8-EB1B-3249-9072-C011B5758D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38700" y="2805111"/>
                  <a:ext cx="17773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2C20751-43D9-5847-988F-F67037DDDD65}"/>
                    </a:ext>
                  </a:extLst>
                </p14:cNvPr>
                <p14:cNvContentPartPr/>
                <p14:nvPr/>
              </p14:nvContentPartPr>
              <p14:xfrm>
                <a:off x="9065260" y="3217311"/>
                <a:ext cx="243000" cy="173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2C20751-43D9-5847-988F-F67037DDDD6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55180" y="3206871"/>
                  <a:ext cx="2635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0CE065C-43BD-7642-8190-EE4F77214382}"/>
              </a:ext>
            </a:extLst>
          </p:cNvPr>
          <p:cNvGrpSpPr/>
          <p:nvPr/>
        </p:nvGrpSpPr>
        <p:grpSpPr>
          <a:xfrm>
            <a:off x="10229500" y="1187631"/>
            <a:ext cx="648000" cy="697320"/>
            <a:chOff x="10229500" y="1187631"/>
            <a:chExt cx="64800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9296046-11E4-0148-A381-45FB54A77016}"/>
                    </a:ext>
                  </a:extLst>
                </p14:cNvPr>
                <p14:cNvContentPartPr/>
                <p14:nvPr/>
              </p14:nvContentPartPr>
              <p14:xfrm>
                <a:off x="10316620" y="1386711"/>
                <a:ext cx="205920" cy="62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9296046-11E4-0148-A381-45FB54A7701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09060" y="1379151"/>
                  <a:ext cx="221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95CA58D-C419-1042-AB2E-1506052301A0}"/>
                    </a:ext>
                  </a:extLst>
                </p14:cNvPr>
                <p14:cNvContentPartPr/>
                <p14:nvPr/>
              </p14:nvContentPartPr>
              <p14:xfrm>
                <a:off x="10229500" y="1598391"/>
                <a:ext cx="218160" cy="2865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95CA58D-C419-1042-AB2E-1506052301A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19420" y="1588311"/>
                  <a:ext cx="2383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C8E809E-DC3F-4746-9998-834E82305A5E}"/>
                    </a:ext>
                  </a:extLst>
                </p14:cNvPr>
                <p14:cNvContentPartPr/>
                <p14:nvPr/>
              </p14:nvContentPartPr>
              <p14:xfrm>
                <a:off x="10273780" y="1685511"/>
                <a:ext cx="198720" cy="62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C8E809E-DC3F-4746-9998-834E82305A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66220" y="1678311"/>
                  <a:ext cx="213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6D649C1-57D9-C142-BB75-050CCED26B97}"/>
                    </a:ext>
                  </a:extLst>
                </p14:cNvPr>
                <p14:cNvContentPartPr/>
                <p14:nvPr/>
              </p14:nvContentPartPr>
              <p14:xfrm>
                <a:off x="10839700" y="1187631"/>
                <a:ext cx="37800" cy="118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6D649C1-57D9-C142-BB75-050CCED26B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29620" y="1177551"/>
                  <a:ext cx="579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632345BE-3F2C-4346-B21F-B5CA3A47606C}"/>
              </a:ext>
            </a:extLst>
          </p:cNvPr>
          <p:cNvGrpSpPr/>
          <p:nvPr/>
        </p:nvGrpSpPr>
        <p:grpSpPr>
          <a:xfrm>
            <a:off x="517780" y="2812671"/>
            <a:ext cx="621720" cy="317880"/>
            <a:chOff x="517780" y="2812671"/>
            <a:chExt cx="6217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3F2EB81-55AF-734F-8497-868ADBC09867}"/>
                    </a:ext>
                  </a:extLst>
                </p14:cNvPr>
                <p14:cNvContentPartPr/>
                <p14:nvPr/>
              </p14:nvContentPartPr>
              <p14:xfrm>
                <a:off x="636220" y="2962071"/>
                <a:ext cx="360" cy="6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3F2EB81-55AF-734F-8497-868ADBC098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8660" y="295451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9464461-3D3D-B14D-BB23-B16B10427937}"/>
                    </a:ext>
                  </a:extLst>
                </p14:cNvPr>
                <p14:cNvContentPartPr/>
                <p14:nvPr/>
              </p14:nvContentPartPr>
              <p14:xfrm>
                <a:off x="523900" y="2949471"/>
                <a:ext cx="405000" cy="31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9464461-3D3D-B14D-BB23-B16B1042793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3820" y="2939391"/>
                  <a:ext cx="425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AC79ED4-799A-ED49-A015-915ADBD5765D}"/>
                    </a:ext>
                  </a:extLst>
                </p14:cNvPr>
                <p14:cNvContentPartPr/>
                <p14:nvPr/>
              </p14:nvContentPartPr>
              <p14:xfrm>
                <a:off x="517780" y="3005631"/>
                <a:ext cx="448560" cy="68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AC79ED4-799A-ED49-A015-915ADBD576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0220" y="2998071"/>
                  <a:ext cx="46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DE61AAC-CD23-E648-832D-BF612BB84239}"/>
                    </a:ext>
                  </a:extLst>
                </p14:cNvPr>
                <p14:cNvContentPartPr/>
                <p14:nvPr/>
              </p14:nvContentPartPr>
              <p14:xfrm>
                <a:off x="791740" y="2812671"/>
                <a:ext cx="347760" cy="3178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DE61AAC-CD23-E648-832D-BF612BB842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1660" y="2802231"/>
                  <a:ext cx="36792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7F6C824-E792-1A4B-BFAB-DF7A603104F2}"/>
              </a:ext>
            </a:extLst>
          </p:cNvPr>
          <p:cNvGrpSpPr/>
          <p:nvPr/>
        </p:nvGrpSpPr>
        <p:grpSpPr>
          <a:xfrm>
            <a:off x="1601020" y="2463831"/>
            <a:ext cx="6829560" cy="622800"/>
            <a:chOff x="1601020" y="2463831"/>
            <a:chExt cx="68295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B1FD612-C936-F74D-BE14-3B4283E97F53}"/>
                    </a:ext>
                  </a:extLst>
                </p14:cNvPr>
                <p14:cNvContentPartPr/>
                <p14:nvPr/>
              </p14:nvContentPartPr>
              <p14:xfrm>
                <a:off x="1601020" y="2681631"/>
                <a:ext cx="274320" cy="405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B1FD612-C936-F74D-BE14-3B4283E97F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93460" y="2674071"/>
                  <a:ext cx="289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B2F7F24-711E-2C4A-B782-21E62A4CD6AB}"/>
                    </a:ext>
                  </a:extLst>
                </p14:cNvPr>
                <p14:cNvContentPartPr/>
                <p14:nvPr/>
              </p14:nvContentPartPr>
              <p14:xfrm>
                <a:off x="1688860" y="2912031"/>
                <a:ext cx="180360" cy="31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B2F7F24-711E-2C4A-B782-21E62A4CD6A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81300" y="2904471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2CB82F6-D09F-1648-A0BC-FE5FD956605C}"/>
                    </a:ext>
                  </a:extLst>
                </p14:cNvPr>
                <p14:cNvContentPartPr/>
                <p14:nvPr/>
              </p14:nvContentPartPr>
              <p14:xfrm>
                <a:off x="2136340" y="2899791"/>
                <a:ext cx="155880" cy="19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2CB82F6-D09F-1648-A0BC-FE5FD95660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26260" y="2889711"/>
                  <a:ext cx="176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A2E38FE-91EE-1047-A58E-BF00ABB5578C}"/>
                    </a:ext>
                  </a:extLst>
                </p14:cNvPr>
                <p14:cNvContentPartPr/>
                <p14:nvPr/>
              </p14:nvContentPartPr>
              <p14:xfrm>
                <a:off x="2503540" y="2768751"/>
                <a:ext cx="180720" cy="43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A2E38FE-91EE-1047-A58E-BF00ABB557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93460" y="2758671"/>
                  <a:ext cx="201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F4864A3-6041-E94D-8D55-688BC72893CF}"/>
                    </a:ext>
                  </a:extLst>
                </p14:cNvPr>
                <p14:cNvContentPartPr/>
                <p14:nvPr/>
              </p14:nvContentPartPr>
              <p14:xfrm>
                <a:off x="2478700" y="2843631"/>
                <a:ext cx="180720" cy="205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F4864A3-6041-E94D-8D55-688BC72893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71140" y="2836071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EEAB351-9134-3240-A6B7-46115B565D70}"/>
                    </a:ext>
                  </a:extLst>
                </p14:cNvPr>
                <p14:cNvContentPartPr/>
                <p14:nvPr/>
              </p14:nvContentPartPr>
              <p14:xfrm>
                <a:off x="2541700" y="2924631"/>
                <a:ext cx="14292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EEAB351-9134-3240-A6B7-46115B565D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34140" y="2917071"/>
                  <a:ext cx="158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25F2CC5-E874-8F4E-8774-292949568E8C}"/>
                    </a:ext>
                  </a:extLst>
                </p14:cNvPr>
                <p14:cNvContentPartPr/>
                <p14:nvPr/>
              </p14:nvContentPartPr>
              <p14:xfrm>
                <a:off x="2914660" y="2669391"/>
                <a:ext cx="87480" cy="131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25F2CC5-E874-8F4E-8774-292949568E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04580" y="2659311"/>
                  <a:ext cx="107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09E2EF9-33FC-5841-814E-DB236DE9C5EF}"/>
                    </a:ext>
                  </a:extLst>
                </p14:cNvPr>
                <p14:cNvContentPartPr/>
                <p14:nvPr/>
              </p14:nvContentPartPr>
              <p14:xfrm>
                <a:off x="3275740" y="2557431"/>
                <a:ext cx="336600" cy="4978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09E2EF9-33FC-5841-814E-DB236DE9C5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68180" y="2549871"/>
                  <a:ext cx="3517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6F7A037-CCB7-154A-8513-585A59D7953B}"/>
                    </a:ext>
                  </a:extLst>
                </p14:cNvPr>
                <p14:cNvContentPartPr/>
                <p14:nvPr/>
              </p14:nvContentPartPr>
              <p14:xfrm>
                <a:off x="3474820" y="2775231"/>
                <a:ext cx="131040" cy="268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6F7A037-CCB7-154A-8513-585A59D795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67260" y="2767671"/>
                  <a:ext cx="146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1F9E0B2-9D59-984E-850A-5D4A9DA40D48}"/>
                    </a:ext>
                  </a:extLst>
                </p14:cNvPr>
                <p14:cNvContentPartPr/>
                <p14:nvPr/>
              </p14:nvContentPartPr>
              <p14:xfrm>
                <a:off x="3468700" y="2893311"/>
                <a:ext cx="118800" cy="93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1F9E0B2-9D59-984E-850A-5D4A9DA40D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61140" y="288575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9FB97D7-ABD1-964E-864A-24655087C73F}"/>
                    </a:ext>
                  </a:extLst>
                </p14:cNvPr>
                <p14:cNvContentPartPr/>
                <p14:nvPr/>
              </p14:nvContentPartPr>
              <p14:xfrm>
                <a:off x="4053700" y="2513511"/>
                <a:ext cx="212040" cy="75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9FB97D7-ABD1-964E-864A-24655087C7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43620" y="2503431"/>
                  <a:ext cx="232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972AB14-C954-304E-B870-D28899DDFDA5}"/>
                    </a:ext>
                  </a:extLst>
                </p14:cNvPr>
                <p14:cNvContentPartPr/>
                <p14:nvPr/>
              </p14:nvContentPartPr>
              <p14:xfrm>
                <a:off x="3966580" y="2737791"/>
                <a:ext cx="62640" cy="180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972AB14-C954-304E-B870-D28899DDFDA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6500" y="2727711"/>
                  <a:ext cx="82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19B4A15-26A9-3444-8395-1E39989B22C1}"/>
                    </a:ext>
                  </a:extLst>
                </p14:cNvPr>
                <p14:cNvContentPartPr/>
                <p14:nvPr/>
              </p14:nvContentPartPr>
              <p14:xfrm>
                <a:off x="3997900" y="2743911"/>
                <a:ext cx="567000" cy="247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19B4A15-26A9-3444-8395-1E39989B22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90340" y="2736351"/>
                  <a:ext cx="582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0FF30B2-F715-FF4F-ADB0-980404D30532}"/>
                    </a:ext>
                  </a:extLst>
                </p14:cNvPr>
                <p14:cNvContentPartPr/>
                <p14:nvPr/>
              </p14:nvContentPartPr>
              <p14:xfrm>
                <a:off x="4166020" y="2737791"/>
                <a:ext cx="80640" cy="168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0FF30B2-F715-FF4F-ADB0-980404D305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58460" y="2730231"/>
                  <a:ext cx="95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80840E6-A0BB-AF45-A3D2-ED952BCC604D}"/>
                    </a:ext>
                  </a:extLst>
                </p14:cNvPr>
                <p14:cNvContentPartPr/>
                <p14:nvPr/>
              </p14:nvContentPartPr>
              <p14:xfrm>
                <a:off x="4299580" y="2681631"/>
                <a:ext cx="153360" cy="212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80840E6-A0BB-AF45-A3D2-ED952BCC60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92020" y="2674071"/>
                  <a:ext cx="168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4910E7A-2AF2-9D4B-BB22-262854A23BEB}"/>
                    </a:ext>
                  </a:extLst>
                </p14:cNvPr>
                <p14:cNvContentPartPr/>
                <p14:nvPr/>
              </p14:nvContentPartPr>
              <p14:xfrm>
                <a:off x="4813300" y="2519991"/>
                <a:ext cx="155160" cy="149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4910E7A-2AF2-9D4B-BB22-262854A23B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03220" y="2509911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D66A854-9B78-5640-B6B0-957A4115A04E}"/>
                    </a:ext>
                  </a:extLst>
                </p14:cNvPr>
                <p14:cNvContentPartPr/>
                <p14:nvPr/>
              </p14:nvContentPartPr>
              <p14:xfrm>
                <a:off x="4832020" y="2787471"/>
                <a:ext cx="43920" cy="153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D66A854-9B78-5640-B6B0-957A4115A0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21940" y="2777391"/>
                  <a:ext cx="64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0BDECB6-790A-8A4A-AE11-0CC912383D13}"/>
                    </a:ext>
                  </a:extLst>
                </p14:cNvPr>
                <p14:cNvContentPartPr/>
                <p14:nvPr/>
              </p14:nvContentPartPr>
              <p14:xfrm>
                <a:off x="5143420" y="2501991"/>
                <a:ext cx="541800" cy="4539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0BDECB6-790A-8A4A-AE11-0CC912383D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35860" y="2494431"/>
                  <a:ext cx="5569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6394733-0F5E-E341-AC41-DB9358742FAE}"/>
                    </a:ext>
                  </a:extLst>
                </p14:cNvPr>
                <p14:cNvContentPartPr/>
                <p14:nvPr/>
              </p14:nvContentPartPr>
              <p14:xfrm>
                <a:off x="5685580" y="2463831"/>
                <a:ext cx="585000" cy="436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6394733-0F5E-E341-AC41-DB9358742F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8020" y="2456271"/>
                  <a:ext cx="599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DB052AB-1F53-ED4F-9574-B6F93AADF156}"/>
                    </a:ext>
                  </a:extLst>
                </p14:cNvPr>
                <p14:cNvContentPartPr/>
                <p14:nvPr/>
              </p14:nvContentPartPr>
              <p14:xfrm>
                <a:off x="6351220" y="2575791"/>
                <a:ext cx="374040" cy="2059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DB052AB-1F53-ED4F-9574-B6F93AADF1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43660" y="2568231"/>
                  <a:ext cx="388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7708F97-0D57-834B-8A54-AEC68D6DA4D8}"/>
                    </a:ext>
                  </a:extLst>
                </p14:cNvPr>
                <p14:cNvContentPartPr/>
                <p14:nvPr/>
              </p14:nvContentPartPr>
              <p14:xfrm>
                <a:off x="6537700" y="2644551"/>
                <a:ext cx="199440" cy="87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7708F97-0D57-834B-8A54-AEC68D6DA4D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30140" y="2636991"/>
                  <a:ext cx="21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05EBA6C-3811-4942-A9BD-8EE6393ACDDD}"/>
                    </a:ext>
                  </a:extLst>
                </p14:cNvPr>
                <p14:cNvContentPartPr/>
                <p14:nvPr/>
              </p14:nvContentPartPr>
              <p14:xfrm>
                <a:off x="6562900" y="2532231"/>
                <a:ext cx="305280" cy="361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05EBA6C-3811-4942-A9BD-8EE6393ACDD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55340" y="2524671"/>
                  <a:ext cx="320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3212513-184D-8E4E-B776-F8CEBCC18DD5}"/>
                    </a:ext>
                  </a:extLst>
                </p14:cNvPr>
                <p14:cNvContentPartPr/>
                <p14:nvPr/>
              </p14:nvContentPartPr>
              <p14:xfrm>
                <a:off x="7085620" y="2495151"/>
                <a:ext cx="280440" cy="374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3212513-184D-8E4E-B776-F8CEBCC18D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78060" y="2487591"/>
                  <a:ext cx="295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DC31D3F-6431-1D41-A837-DD2E530A99B2}"/>
                    </a:ext>
                  </a:extLst>
                </p14:cNvPr>
                <p14:cNvContentPartPr/>
                <p14:nvPr/>
              </p14:nvContentPartPr>
              <p14:xfrm>
                <a:off x="7216300" y="2631951"/>
                <a:ext cx="218160" cy="56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DC31D3F-6431-1D41-A837-DD2E530A99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08740" y="262439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DA871C4-1755-FB41-98AC-1F64BC40CC4A}"/>
                    </a:ext>
                  </a:extLst>
                </p14:cNvPr>
                <p14:cNvContentPartPr/>
                <p14:nvPr/>
              </p14:nvContentPartPr>
              <p14:xfrm>
                <a:off x="7558660" y="2781351"/>
                <a:ext cx="19080" cy="131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DA871C4-1755-FB41-98AC-1F64BC40CC4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51100" y="2773791"/>
                  <a:ext cx="3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3B8EB60-DD42-5444-AF3C-3646ACAF9F92}"/>
                    </a:ext>
                  </a:extLst>
                </p14:cNvPr>
                <p14:cNvContentPartPr/>
                <p14:nvPr/>
              </p14:nvContentPartPr>
              <p14:xfrm>
                <a:off x="7677100" y="2924631"/>
                <a:ext cx="75240" cy="68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3B8EB60-DD42-5444-AF3C-3646ACAF9F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69540" y="291707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228B429-CA74-2D4D-8998-3CEB3322AF13}"/>
                    </a:ext>
                  </a:extLst>
                </p14:cNvPr>
                <p14:cNvContentPartPr/>
                <p14:nvPr/>
              </p14:nvContentPartPr>
              <p14:xfrm>
                <a:off x="7907500" y="2557431"/>
                <a:ext cx="236880" cy="367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228B429-CA74-2D4D-8998-3CEB3322AF1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99940" y="2549871"/>
                  <a:ext cx="252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58A9B3E-59AA-FA4B-B024-8BF505083ABB}"/>
                    </a:ext>
                  </a:extLst>
                </p14:cNvPr>
                <p14:cNvContentPartPr/>
                <p14:nvPr/>
              </p14:nvContentPartPr>
              <p14:xfrm>
                <a:off x="8032060" y="2725191"/>
                <a:ext cx="168480" cy="37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58A9B3E-59AA-FA4B-B024-8BF505083A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24500" y="271763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5514EF3-755C-6E4C-B763-13D04DBEFDB5}"/>
                    </a:ext>
                  </a:extLst>
                </p14:cNvPr>
                <p14:cNvContentPartPr/>
                <p14:nvPr/>
              </p14:nvContentPartPr>
              <p14:xfrm>
                <a:off x="8274700" y="2843631"/>
                <a:ext cx="155880" cy="131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5514EF3-755C-6E4C-B763-13D04DBEFDB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7140" y="283607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4CCDD92-108B-DF4A-B262-B17CB8A6F8D9}"/>
              </a:ext>
            </a:extLst>
          </p:cNvPr>
          <p:cNvGrpSpPr/>
          <p:nvPr/>
        </p:nvGrpSpPr>
        <p:grpSpPr>
          <a:xfrm>
            <a:off x="676900" y="3441231"/>
            <a:ext cx="333000" cy="579240"/>
            <a:chOff x="676900" y="3441231"/>
            <a:chExt cx="3330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812B2B8-E746-E343-ADA9-95AF79A97DDE}"/>
                    </a:ext>
                  </a:extLst>
                </p14:cNvPr>
                <p14:cNvContentPartPr/>
                <p14:nvPr/>
              </p14:nvContentPartPr>
              <p14:xfrm>
                <a:off x="742060" y="3441231"/>
                <a:ext cx="118800" cy="155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812B2B8-E746-E343-ADA9-95AF79A97D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4500" y="343367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D4C20EB-1D82-654D-9779-18788FEE4238}"/>
                    </a:ext>
                  </a:extLst>
                </p14:cNvPr>
                <p14:cNvContentPartPr/>
                <p14:nvPr/>
              </p14:nvContentPartPr>
              <p14:xfrm>
                <a:off x="676900" y="3447351"/>
                <a:ext cx="333000" cy="5731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D4C20EB-1D82-654D-9779-18788FEE42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9340" y="3439791"/>
                  <a:ext cx="348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2274FA9-13C0-E844-AC48-603A2D76A528}"/>
                    </a:ext>
                  </a:extLst>
                </p14:cNvPr>
                <p14:cNvContentPartPr/>
                <p14:nvPr/>
              </p14:nvContentPartPr>
              <p14:xfrm>
                <a:off x="810460" y="3914271"/>
                <a:ext cx="199440" cy="100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2274FA9-13C0-E844-AC48-603A2D76A52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02900" y="3906711"/>
                  <a:ext cx="2145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788BA911-9827-4A44-9144-57088028A6BB}"/>
              </a:ext>
            </a:extLst>
          </p:cNvPr>
          <p:cNvGrpSpPr/>
          <p:nvPr/>
        </p:nvGrpSpPr>
        <p:grpSpPr>
          <a:xfrm>
            <a:off x="1308340" y="3571911"/>
            <a:ext cx="429840" cy="343080"/>
            <a:chOff x="1308340" y="3571911"/>
            <a:chExt cx="42984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756926F-CE41-8246-8793-99766828F757}"/>
                    </a:ext>
                  </a:extLst>
                </p14:cNvPr>
                <p14:cNvContentPartPr/>
                <p14:nvPr/>
              </p14:nvContentPartPr>
              <p14:xfrm>
                <a:off x="1308340" y="3571911"/>
                <a:ext cx="230760" cy="324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756926F-CE41-8246-8793-99766828F75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00780" y="3564351"/>
                  <a:ext cx="245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46CA4F1-705A-E146-A347-2CCFACA41BE7}"/>
                    </a:ext>
                  </a:extLst>
                </p14:cNvPr>
                <p14:cNvContentPartPr/>
                <p14:nvPr/>
              </p14:nvContentPartPr>
              <p14:xfrm>
                <a:off x="1389340" y="3790071"/>
                <a:ext cx="180720" cy="129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46CA4F1-705A-E146-A347-2CCFACA41BE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81780" y="378251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2A39CEA-4848-2D45-92B6-2BC4280B79D9}"/>
                    </a:ext>
                  </a:extLst>
                </p14:cNvPr>
                <p14:cNvContentPartPr/>
                <p14:nvPr/>
              </p14:nvContentPartPr>
              <p14:xfrm>
                <a:off x="1712980" y="3814911"/>
                <a:ext cx="25200" cy="100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2A39CEA-4848-2D45-92B6-2BC4280B79D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05420" y="380735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5CC5A6B-C7FC-6D4E-A790-CBFDD08EB646}"/>
              </a:ext>
            </a:extLst>
          </p:cNvPr>
          <p:cNvGrpSpPr/>
          <p:nvPr/>
        </p:nvGrpSpPr>
        <p:grpSpPr>
          <a:xfrm>
            <a:off x="1999540" y="3528351"/>
            <a:ext cx="324000" cy="479880"/>
            <a:chOff x="1999540" y="3528351"/>
            <a:chExt cx="324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A13655C-5C2F-6043-BEBB-20E1AAECF9B8}"/>
                    </a:ext>
                  </a:extLst>
                </p14:cNvPr>
                <p14:cNvContentPartPr/>
                <p14:nvPr/>
              </p14:nvContentPartPr>
              <p14:xfrm>
                <a:off x="1999540" y="3615471"/>
                <a:ext cx="324000" cy="1497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A13655C-5C2F-6043-BEBB-20E1AAECF9B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91980" y="3607911"/>
                  <a:ext cx="339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A513153-0FD9-BE45-992A-302DA1D4812E}"/>
                    </a:ext>
                  </a:extLst>
                </p14:cNvPr>
                <p14:cNvContentPartPr/>
                <p14:nvPr/>
              </p14:nvContentPartPr>
              <p14:xfrm>
                <a:off x="2173780" y="3528351"/>
                <a:ext cx="43920" cy="4798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A513153-0FD9-BE45-992A-302DA1D481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66220" y="3520791"/>
                  <a:ext cx="590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407D116-ECD9-E840-971B-60131E61210C}"/>
              </a:ext>
            </a:extLst>
          </p:cNvPr>
          <p:cNvGrpSpPr/>
          <p:nvPr/>
        </p:nvGrpSpPr>
        <p:grpSpPr>
          <a:xfrm>
            <a:off x="2621980" y="3410991"/>
            <a:ext cx="317880" cy="484920"/>
            <a:chOff x="2621980" y="3410991"/>
            <a:chExt cx="31788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D84A6D8-EB16-BB42-9B83-9CCF24C4327E}"/>
                    </a:ext>
                  </a:extLst>
                </p14:cNvPr>
                <p14:cNvContentPartPr/>
                <p14:nvPr/>
              </p14:nvContentPartPr>
              <p14:xfrm>
                <a:off x="2634580" y="3410991"/>
                <a:ext cx="305280" cy="460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D84A6D8-EB16-BB42-9B83-9CCF24C4327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27020" y="3403431"/>
                  <a:ext cx="3204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D7D9BB9-0753-9343-ABBA-015E7AF2D74B}"/>
                    </a:ext>
                  </a:extLst>
                </p14:cNvPr>
                <p14:cNvContentPartPr/>
                <p14:nvPr/>
              </p14:nvContentPartPr>
              <p14:xfrm>
                <a:off x="2621980" y="3677751"/>
                <a:ext cx="274320" cy="218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D7D9BB9-0753-9343-ABBA-015E7AF2D74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14420" y="3670191"/>
                  <a:ext cx="289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3F228F0A-5EDB-FB47-8A4E-443A5AB157BD}"/>
              </a:ext>
            </a:extLst>
          </p:cNvPr>
          <p:cNvGrpSpPr/>
          <p:nvPr/>
        </p:nvGrpSpPr>
        <p:grpSpPr>
          <a:xfrm>
            <a:off x="3250900" y="3378951"/>
            <a:ext cx="859320" cy="523440"/>
            <a:chOff x="3250900" y="3378951"/>
            <a:chExt cx="8593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8A1F60C-2A79-E947-9B0A-AD79D5DA4D71}"/>
                    </a:ext>
                  </a:extLst>
                </p14:cNvPr>
                <p14:cNvContentPartPr/>
                <p14:nvPr/>
              </p14:nvContentPartPr>
              <p14:xfrm>
                <a:off x="3250900" y="3479391"/>
                <a:ext cx="166320" cy="136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8A1F60C-2A79-E947-9B0A-AD79D5DA4D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43340" y="3471831"/>
                  <a:ext cx="181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7CEDDA4-654D-A44C-9384-8970E8DF632A}"/>
                    </a:ext>
                  </a:extLst>
                </p14:cNvPr>
                <p14:cNvContentPartPr/>
                <p14:nvPr/>
              </p14:nvContentPartPr>
              <p14:xfrm>
                <a:off x="3313180" y="3715191"/>
                <a:ext cx="19080" cy="187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7CEDDA4-654D-A44C-9384-8970E8DF63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05620" y="370763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DFAE658-6763-7D41-9BAB-7A0D4B0F0976}"/>
                    </a:ext>
                  </a:extLst>
                </p14:cNvPr>
                <p14:cNvContentPartPr/>
                <p14:nvPr/>
              </p14:nvContentPartPr>
              <p14:xfrm>
                <a:off x="3624220" y="3472551"/>
                <a:ext cx="124920" cy="3427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DFAE658-6763-7D41-9BAB-7A0D4B0F09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16660" y="3464991"/>
                  <a:ext cx="140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58A65DB-7A5C-AB48-A4DA-F5A54F44E267}"/>
                    </a:ext>
                  </a:extLst>
                </p14:cNvPr>
                <p14:cNvContentPartPr/>
                <p14:nvPr/>
              </p14:nvContentPartPr>
              <p14:xfrm>
                <a:off x="3910780" y="3378951"/>
                <a:ext cx="199440" cy="4298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58A65DB-7A5C-AB48-A4DA-F5A54F44E2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03220" y="3371391"/>
                  <a:ext cx="21456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53029567-D9B7-A040-8A77-32719020FD59}"/>
              </a:ext>
            </a:extLst>
          </p:cNvPr>
          <p:cNvGrpSpPr/>
          <p:nvPr/>
        </p:nvGrpSpPr>
        <p:grpSpPr>
          <a:xfrm>
            <a:off x="4449700" y="3360231"/>
            <a:ext cx="3470400" cy="579600"/>
            <a:chOff x="4449700" y="3360231"/>
            <a:chExt cx="347040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7EBAB2C-F236-484A-8F41-3D7AD2DC4ED1}"/>
                    </a:ext>
                  </a:extLst>
                </p14:cNvPr>
                <p14:cNvContentPartPr/>
                <p14:nvPr/>
              </p14:nvContentPartPr>
              <p14:xfrm>
                <a:off x="4533220" y="3385071"/>
                <a:ext cx="31320" cy="106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7EBAB2C-F236-484A-8F41-3D7AD2DC4E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25660" y="337787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372C824-56C4-6C46-8D1B-D990E91DBBBF}"/>
                    </a:ext>
                  </a:extLst>
                </p14:cNvPr>
                <p14:cNvContentPartPr/>
                <p14:nvPr/>
              </p14:nvContentPartPr>
              <p14:xfrm>
                <a:off x="4495780" y="3435111"/>
                <a:ext cx="168480" cy="143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372C824-56C4-6C46-8D1B-D990E91DBBB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88220" y="342755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60E2CEB-82CD-EF45-97D3-CE8EA591735F}"/>
                    </a:ext>
                  </a:extLst>
                </p14:cNvPr>
                <p14:cNvContentPartPr/>
                <p14:nvPr/>
              </p14:nvContentPartPr>
              <p14:xfrm>
                <a:off x="4449700" y="3621951"/>
                <a:ext cx="283320" cy="212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60E2CEB-82CD-EF45-97D3-CE8EA59173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42140" y="3614391"/>
                  <a:ext cx="29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37D9512-2781-604B-9D44-048E627F9162}"/>
                    </a:ext>
                  </a:extLst>
                </p14:cNvPr>
                <p14:cNvContentPartPr/>
                <p14:nvPr/>
              </p14:nvContentPartPr>
              <p14:xfrm>
                <a:off x="5144140" y="3410271"/>
                <a:ext cx="180360" cy="3427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37D9512-2781-604B-9D44-048E627F91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36580" y="3402711"/>
                  <a:ext cx="195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A16C543-721E-1749-9766-FCBA072996CF}"/>
                    </a:ext>
                  </a:extLst>
                </p14:cNvPr>
                <p14:cNvContentPartPr/>
                <p14:nvPr/>
              </p14:nvContentPartPr>
              <p14:xfrm>
                <a:off x="5186980" y="3466071"/>
                <a:ext cx="155880" cy="565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A16C543-721E-1749-9766-FCBA072996C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79420" y="345851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1DDE93DF-9264-EA46-8248-9E1342808B11}"/>
                    </a:ext>
                  </a:extLst>
                </p14:cNvPr>
                <p14:cNvContentPartPr/>
                <p14:nvPr/>
              </p14:nvContentPartPr>
              <p14:xfrm>
                <a:off x="4944700" y="3696471"/>
                <a:ext cx="317160" cy="87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1DDE93DF-9264-EA46-8248-9E1342808B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37140" y="3688911"/>
                  <a:ext cx="33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AAD4E4A-25AE-0E49-A666-AF6DF77D823E}"/>
                    </a:ext>
                  </a:extLst>
                </p14:cNvPr>
                <p14:cNvContentPartPr/>
                <p14:nvPr/>
              </p14:nvContentPartPr>
              <p14:xfrm>
                <a:off x="5622580" y="3422511"/>
                <a:ext cx="249480" cy="374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AAD4E4A-25AE-0E49-A666-AF6DF77D823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15020" y="341495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90F759F-B336-A84B-866B-35A835D34A0F}"/>
                    </a:ext>
                  </a:extLst>
                </p14:cNvPr>
                <p14:cNvContentPartPr/>
                <p14:nvPr/>
              </p14:nvContentPartPr>
              <p14:xfrm>
                <a:off x="5765860" y="3628071"/>
                <a:ext cx="18720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90F759F-B336-A84B-866B-35A835D34A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58300" y="362051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F307D64-26DF-4345-B55F-9DC1CB07FA31}"/>
                    </a:ext>
                  </a:extLst>
                </p14:cNvPr>
                <p14:cNvContentPartPr/>
                <p14:nvPr/>
              </p14:nvContentPartPr>
              <p14:xfrm>
                <a:off x="6077260" y="3671631"/>
                <a:ext cx="218160" cy="81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F307D64-26DF-4345-B55F-9DC1CB07FA3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69700" y="3664071"/>
                  <a:ext cx="233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98BF914-1D95-0640-A584-5AF184D754AD}"/>
                    </a:ext>
                  </a:extLst>
                </p14:cNvPr>
                <p14:cNvContentPartPr/>
                <p14:nvPr/>
              </p14:nvContentPartPr>
              <p14:xfrm>
                <a:off x="6512860" y="3565791"/>
                <a:ext cx="254880" cy="1558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98BF914-1D95-0640-A584-5AF184D754A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05300" y="3558231"/>
                  <a:ext cx="27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3AB9B86-A849-1649-B920-8DF2CB9F1155}"/>
                    </a:ext>
                  </a:extLst>
                </p14:cNvPr>
                <p14:cNvContentPartPr/>
                <p14:nvPr/>
              </p14:nvContentPartPr>
              <p14:xfrm>
                <a:off x="6687100" y="3453831"/>
                <a:ext cx="12960" cy="442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3AB9B86-A849-1649-B920-8DF2CB9F11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79540" y="3446271"/>
                  <a:ext cx="27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CE75473-238F-0E45-8D61-CDFAC79F314A}"/>
                    </a:ext>
                  </a:extLst>
                </p14:cNvPr>
                <p14:cNvContentPartPr/>
                <p14:nvPr/>
              </p14:nvContentPartPr>
              <p14:xfrm>
                <a:off x="7104340" y="3360231"/>
                <a:ext cx="386280" cy="492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CE75473-238F-0E45-8D61-CDFAC79F314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96780" y="3352671"/>
                  <a:ext cx="401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A0F07CF-5A0F-0D49-AA53-1856A0E412D2}"/>
                    </a:ext>
                  </a:extLst>
                </p14:cNvPr>
                <p14:cNvContentPartPr/>
                <p14:nvPr/>
              </p14:nvContentPartPr>
              <p14:xfrm>
                <a:off x="7247620" y="3621951"/>
                <a:ext cx="199440" cy="280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A0F07CF-5A0F-0D49-AA53-1856A0E412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40060" y="3614391"/>
                  <a:ext cx="21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DEDD0F9-FFCA-8A43-AB3D-29FB93768F1F}"/>
                    </a:ext>
                  </a:extLst>
                </p14:cNvPr>
                <p14:cNvContentPartPr/>
                <p14:nvPr/>
              </p14:nvContentPartPr>
              <p14:xfrm>
                <a:off x="7073380" y="3715191"/>
                <a:ext cx="298440" cy="1436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DEDD0F9-FFCA-8A43-AB3D-29FB93768F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65820" y="3707631"/>
                  <a:ext cx="31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32E33FC-121F-9242-B8BA-E45BCF93FC50}"/>
                    </a:ext>
                  </a:extLst>
                </p14:cNvPr>
                <p14:cNvContentPartPr/>
                <p14:nvPr/>
              </p14:nvContentPartPr>
              <p14:xfrm>
                <a:off x="7764940" y="3472551"/>
                <a:ext cx="155160" cy="1746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32E33FC-121F-9242-B8BA-E45BCF93FC5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57380" y="3464991"/>
                  <a:ext cx="170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506A6DF-6A86-6440-9A4A-C6BC7C536643}"/>
                    </a:ext>
                  </a:extLst>
                </p14:cNvPr>
                <p14:cNvContentPartPr/>
                <p14:nvPr/>
              </p14:nvContentPartPr>
              <p14:xfrm>
                <a:off x="7839100" y="3715191"/>
                <a:ext cx="19080" cy="224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506A6DF-6A86-6440-9A4A-C6BC7C53664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31540" y="3707631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55F023B9-9111-7A4D-81E7-4DE1F138D14E}"/>
              </a:ext>
            </a:extLst>
          </p:cNvPr>
          <p:cNvGrpSpPr/>
          <p:nvPr/>
        </p:nvGrpSpPr>
        <p:grpSpPr>
          <a:xfrm>
            <a:off x="629740" y="4318911"/>
            <a:ext cx="548280" cy="455040"/>
            <a:chOff x="629740" y="4318911"/>
            <a:chExt cx="5482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6AF9CE1-2D05-5341-9026-F48AF549CC0C}"/>
                    </a:ext>
                  </a:extLst>
                </p14:cNvPr>
                <p14:cNvContentPartPr/>
                <p14:nvPr/>
              </p14:nvContentPartPr>
              <p14:xfrm>
                <a:off x="629740" y="4449951"/>
                <a:ext cx="124920" cy="324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6AF9CE1-2D05-5341-9026-F48AF549CC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2180" y="4442391"/>
                  <a:ext cx="14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8F002B5-713F-E849-8E3A-5D959F8DE268}"/>
                    </a:ext>
                  </a:extLst>
                </p14:cNvPr>
                <p14:cNvContentPartPr/>
                <p14:nvPr/>
              </p14:nvContentPartPr>
              <p14:xfrm>
                <a:off x="922420" y="4318911"/>
                <a:ext cx="255600" cy="436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8F002B5-713F-E849-8E3A-5D959F8DE26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4860" y="431135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0C87C8F7-0154-FD43-9634-4212A5E882D8}"/>
              </a:ext>
            </a:extLst>
          </p:cNvPr>
          <p:cNvGrpSpPr/>
          <p:nvPr/>
        </p:nvGrpSpPr>
        <p:grpSpPr>
          <a:xfrm>
            <a:off x="1451620" y="4306671"/>
            <a:ext cx="293040" cy="484920"/>
            <a:chOff x="1451620" y="4306671"/>
            <a:chExt cx="29304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B973A6D-BA43-F34E-A9DD-EAE8795DE5E0}"/>
                    </a:ext>
                  </a:extLst>
                </p14:cNvPr>
                <p14:cNvContentPartPr/>
                <p14:nvPr/>
              </p14:nvContentPartPr>
              <p14:xfrm>
                <a:off x="1451620" y="4306671"/>
                <a:ext cx="37800" cy="87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B973A6D-BA43-F34E-A9DD-EAE8795DE5E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44060" y="429911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27EAA5A-B455-8344-BBD1-D0E73287BD84}"/>
                    </a:ext>
                  </a:extLst>
                </p14:cNvPr>
                <p14:cNvContentPartPr/>
                <p14:nvPr/>
              </p14:nvContentPartPr>
              <p14:xfrm>
                <a:off x="1507780" y="4318911"/>
                <a:ext cx="112320" cy="124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27EAA5A-B455-8344-BBD1-D0E73287BD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00220" y="431135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44C6046-03B1-874D-B1AF-DE036AAC1845}"/>
                    </a:ext>
                  </a:extLst>
                </p14:cNvPr>
                <p14:cNvContentPartPr/>
                <p14:nvPr/>
              </p14:nvContentPartPr>
              <p14:xfrm>
                <a:off x="1470340" y="4487031"/>
                <a:ext cx="274320" cy="3045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44C6046-03B1-874D-B1AF-DE036AAC18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62780" y="4479471"/>
                  <a:ext cx="28944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9771BEB-9116-064F-9E2A-03DC045AFCD1}"/>
              </a:ext>
            </a:extLst>
          </p:cNvPr>
          <p:cNvGrpSpPr/>
          <p:nvPr/>
        </p:nvGrpSpPr>
        <p:grpSpPr>
          <a:xfrm>
            <a:off x="1974700" y="4250511"/>
            <a:ext cx="672840" cy="921600"/>
            <a:chOff x="1974700" y="4250511"/>
            <a:chExt cx="672840" cy="9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1C186F4-716B-6F40-9EF6-25E64122D09B}"/>
                    </a:ext>
                  </a:extLst>
                </p14:cNvPr>
                <p14:cNvContentPartPr/>
                <p14:nvPr/>
              </p14:nvContentPartPr>
              <p14:xfrm>
                <a:off x="1986940" y="4300551"/>
                <a:ext cx="255600" cy="31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1C186F4-716B-6F40-9EF6-25E64122D0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979380" y="429299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16ACFEE-485F-664F-8D1A-23DA20E60351}"/>
                    </a:ext>
                  </a:extLst>
                </p14:cNvPr>
                <p14:cNvContentPartPr/>
                <p14:nvPr/>
              </p14:nvContentPartPr>
              <p14:xfrm>
                <a:off x="2124100" y="4250511"/>
                <a:ext cx="37800" cy="187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16ACFEE-485F-664F-8D1A-23DA20E603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116540" y="424295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1552E73-581D-024C-8F0A-984C9EBC0B52}"/>
                    </a:ext>
                  </a:extLst>
                </p14:cNvPr>
                <p14:cNvContentPartPr/>
                <p14:nvPr/>
              </p14:nvContentPartPr>
              <p14:xfrm>
                <a:off x="1974700" y="4434471"/>
                <a:ext cx="672840" cy="3135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1552E73-581D-024C-8F0A-984C9EBC0B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67140" y="4426911"/>
                  <a:ext cx="687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FD3FD24-9109-B14C-A637-E535FC9231EA}"/>
                    </a:ext>
                  </a:extLst>
                </p14:cNvPr>
                <p14:cNvContentPartPr/>
                <p14:nvPr/>
              </p14:nvContentPartPr>
              <p14:xfrm>
                <a:off x="2447740" y="4524471"/>
                <a:ext cx="50040" cy="6476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FD3FD24-9109-B14C-A637-E535FC9231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440180" y="4516911"/>
                  <a:ext cx="6516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E2EE4EB8-35B2-CF48-871B-B66A69D73685}"/>
              </a:ext>
            </a:extLst>
          </p:cNvPr>
          <p:cNvGrpSpPr/>
          <p:nvPr/>
        </p:nvGrpSpPr>
        <p:grpSpPr>
          <a:xfrm>
            <a:off x="2908540" y="4191111"/>
            <a:ext cx="1301400" cy="834480"/>
            <a:chOff x="2908540" y="4191111"/>
            <a:chExt cx="130140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1FEA862-D3CD-3946-9FD1-C0AFD1F889CE}"/>
                    </a:ext>
                  </a:extLst>
                </p14:cNvPr>
                <p14:cNvContentPartPr/>
                <p14:nvPr/>
              </p14:nvContentPartPr>
              <p14:xfrm>
                <a:off x="2908540" y="4316391"/>
                <a:ext cx="230040" cy="4824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1FEA862-D3CD-3946-9FD1-C0AFD1F889C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00980" y="4308831"/>
                  <a:ext cx="2451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A3A7F18-4BE5-4F4B-B732-A9CE85C50E2E}"/>
                    </a:ext>
                  </a:extLst>
                </p14:cNvPr>
                <p14:cNvContentPartPr/>
                <p14:nvPr/>
              </p14:nvContentPartPr>
              <p14:xfrm>
                <a:off x="2939500" y="4512231"/>
                <a:ext cx="498240" cy="149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A3A7F18-4BE5-4F4B-B732-A9CE85C50E2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1940" y="4504671"/>
                  <a:ext cx="51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8B1BBDB-EA28-7F43-B930-635093D40B43}"/>
                    </a:ext>
                  </a:extLst>
                </p14:cNvPr>
                <p14:cNvContentPartPr/>
                <p14:nvPr/>
              </p14:nvContentPartPr>
              <p14:xfrm>
                <a:off x="3618100" y="4191111"/>
                <a:ext cx="591840" cy="4957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8B1BBDB-EA28-7F43-B930-635093D40B4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10540" y="4183551"/>
                  <a:ext cx="60696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E8B94D0-F732-4645-9669-51B78895723F}"/>
                    </a:ext>
                  </a:extLst>
                </p14:cNvPr>
                <p14:cNvContentPartPr/>
                <p14:nvPr/>
              </p14:nvContentPartPr>
              <p14:xfrm>
                <a:off x="3979180" y="4518351"/>
                <a:ext cx="31320" cy="5072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E8B94D0-F732-4645-9669-51B7889572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71620" y="4510791"/>
                  <a:ext cx="464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2CF0BD6-BAA8-C642-9F25-E7B6606B141D}"/>
                    </a:ext>
                  </a:extLst>
                </p14:cNvPr>
                <p14:cNvContentPartPr/>
                <p14:nvPr/>
              </p14:nvContentPartPr>
              <p14:xfrm>
                <a:off x="3717820" y="4375791"/>
                <a:ext cx="43920" cy="55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2CF0BD6-BAA8-C642-9F25-E7B6606B14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10260" y="4368231"/>
                  <a:ext cx="5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0AC8ACA-55AE-5640-B200-5C168057BF86}"/>
                    </a:ext>
                  </a:extLst>
                </p14:cNvPr>
                <p14:cNvContentPartPr/>
                <p14:nvPr/>
              </p14:nvContentPartPr>
              <p14:xfrm>
                <a:off x="3667780" y="4493511"/>
                <a:ext cx="62640" cy="37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0AC8ACA-55AE-5640-B200-5C168057BF8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60220" y="448595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52108E5-13F8-BB4B-B568-E1BD2E3E0C87}"/>
                  </a:ext>
                </a:extLst>
              </p14:cNvPr>
              <p14:cNvContentPartPr/>
              <p14:nvPr/>
            </p14:nvContentPartPr>
            <p14:xfrm>
              <a:off x="4240540" y="4842711"/>
              <a:ext cx="62640" cy="370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52108E5-13F8-BB4B-B568-E1BD2E3E0C8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232980" y="4835151"/>
                <a:ext cx="7776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CFE0E360-37AE-E544-8571-8F61ADEA5535}"/>
              </a:ext>
            </a:extLst>
          </p:cNvPr>
          <p:cNvGrpSpPr/>
          <p:nvPr/>
        </p:nvGrpSpPr>
        <p:grpSpPr>
          <a:xfrm>
            <a:off x="4747780" y="4406391"/>
            <a:ext cx="526680" cy="467280"/>
            <a:chOff x="4747780" y="4406391"/>
            <a:chExt cx="5266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61D91E2-2E05-EF4E-AC82-FC70E8CCFA6E}"/>
                    </a:ext>
                  </a:extLst>
                </p14:cNvPr>
                <p14:cNvContentPartPr/>
                <p14:nvPr/>
              </p14:nvContentPartPr>
              <p14:xfrm>
                <a:off x="4825900" y="4537071"/>
                <a:ext cx="324000" cy="50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61D91E2-2E05-EF4E-AC82-FC70E8CCFA6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18340" y="4529511"/>
                  <a:ext cx="339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99899F2-5B5E-414F-9F64-79DED13544DA}"/>
                    </a:ext>
                  </a:extLst>
                </p14:cNvPr>
                <p14:cNvContentPartPr/>
                <p14:nvPr/>
              </p14:nvContentPartPr>
              <p14:xfrm>
                <a:off x="4747780" y="4649031"/>
                <a:ext cx="402120" cy="378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99899F2-5B5E-414F-9F64-79DED13544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40220" y="4641471"/>
                  <a:ext cx="417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135E655-1D88-764D-9D8F-A5EB17A3D3A0}"/>
                    </a:ext>
                  </a:extLst>
                </p14:cNvPr>
                <p14:cNvContentPartPr/>
                <p14:nvPr/>
              </p14:nvContentPartPr>
              <p14:xfrm>
                <a:off x="5025700" y="4406391"/>
                <a:ext cx="248760" cy="4672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135E655-1D88-764D-9D8F-A5EB17A3D3A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18140" y="4398831"/>
                  <a:ext cx="26388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FA86FBA7-9553-1D48-A1E4-4E78FFAA4C8D}"/>
              </a:ext>
            </a:extLst>
          </p:cNvPr>
          <p:cNvGrpSpPr/>
          <p:nvPr/>
        </p:nvGrpSpPr>
        <p:grpSpPr>
          <a:xfrm>
            <a:off x="5647420" y="4312791"/>
            <a:ext cx="928440" cy="672840"/>
            <a:chOff x="5647420" y="4312791"/>
            <a:chExt cx="9284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3D65EA3-784B-B944-B7B2-57FABC27E613}"/>
                    </a:ext>
                  </a:extLst>
                </p14:cNvPr>
                <p14:cNvContentPartPr/>
                <p14:nvPr/>
              </p14:nvContentPartPr>
              <p14:xfrm>
                <a:off x="5896540" y="4424751"/>
                <a:ext cx="205920" cy="752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3D65EA3-784B-B944-B7B2-57FABC27E61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88980" y="4417191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83EA568-0F00-7349-A999-84A4FBA63769}"/>
                    </a:ext>
                  </a:extLst>
                </p14:cNvPr>
                <p14:cNvContentPartPr/>
                <p14:nvPr/>
              </p14:nvContentPartPr>
              <p14:xfrm>
                <a:off x="5921380" y="4543191"/>
                <a:ext cx="193320" cy="2246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83EA568-0F00-7349-A999-84A4FBA637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13820" y="4535631"/>
                  <a:ext cx="208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F16496C-8FC3-874F-8C34-352926CC42C7}"/>
                    </a:ext>
                  </a:extLst>
                </p14:cNvPr>
                <p14:cNvContentPartPr/>
                <p14:nvPr/>
              </p14:nvContentPartPr>
              <p14:xfrm>
                <a:off x="5990140" y="4624191"/>
                <a:ext cx="131040" cy="439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F16496C-8FC3-874F-8C34-352926CC42C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82580" y="46166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CF78A2E-BFFF-2B4A-98B1-5590A5CDEE11}"/>
                    </a:ext>
                  </a:extLst>
                </p14:cNvPr>
                <p14:cNvContentPartPr/>
                <p14:nvPr/>
              </p14:nvContentPartPr>
              <p14:xfrm>
                <a:off x="6313780" y="4312791"/>
                <a:ext cx="12960" cy="124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CF78A2E-BFFF-2B4A-98B1-5590A5CDEE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06220" y="430523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8704200-B9DE-B64A-92DE-11C1E540C980}"/>
                    </a:ext>
                  </a:extLst>
                </p14:cNvPr>
                <p14:cNvContentPartPr/>
                <p14:nvPr/>
              </p14:nvContentPartPr>
              <p14:xfrm>
                <a:off x="5647420" y="4406391"/>
                <a:ext cx="37800" cy="504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8704200-B9DE-B64A-92DE-11C1E540C9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40220" y="4398831"/>
                  <a:ext cx="529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E6D400B-70F0-8449-A608-3EBD8A47EEEB}"/>
                    </a:ext>
                  </a:extLst>
                </p14:cNvPr>
                <p14:cNvContentPartPr/>
                <p14:nvPr/>
              </p14:nvContentPartPr>
              <p14:xfrm>
                <a:off x="6500620" y="4350231"/>
                <a:ext cx="75240" cy="635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E6D400B-70F0-8449-A608-3EBD8A47EEE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93060" y="4342671"/>
                  <a:ext cx="9000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AD72B58B-8E32-174B-AE5A-EADFFE725835}"/>
              </a:ext>
            </a:extLst>
          </p:cNvPr>
          <p:cNvGrpSpPr/>
          <p:nvPr/>
        </p:nvGrpSpPr>
        <p:grpSpPr>
          <a:xfrm>
            <a:off x="6992380" y="4512231"/>
            <a:ext cx="4395240" cy="840600"/>
            <a:chOff x="6992380" y="4512231"/>
            <a:chExt cx="4395240" cy="84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EC124BC-ADF4-EB47-AF93-10562AA487D6}"/>
                    </a:ext>
                  </a:extLst>
                </p14:cNvPr>
                <p14:cNvContentPartPr/>
                <p14:nvPr/>
              </p14:nvContentPartPr>
              <p14:xfrm>
                <a:off x="6992380" y="4599351"/>
                <a:ext cx="236160" cy="87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EC124BC-ADF4-EB47-AF93-10562AA487D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84820" y="4591791"/>
                  <a:ext cx="25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3BF2F5B-08B4-3947-BE8F-EFA679154756}"/>
                    </a:ext>
                  </a:extLst>
                </p14:cNvPr>
                <p14:cNvContentPartPr/>
                <p14:nvPr/>
              </p14:nvContentPartPr>
              <p14:xfrm>
                <a:off x="6998500" y="4773591"/>
                <a:ext cx="317880" cy="129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3BF2F5B-08B4-3947-BE8F-EFA67915475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90940" y="4766031"/>
                  <a:ext cx="333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4379E66-B5DB-164B-BBF1-79FD9FC1189E}"/>
                    </a:ext>
                  </a:extLst>
                </p14:cNvPr>
                <p14:cNvContentPartPr/>
                <p14:nvPr/>
              </p14:nvContentPartPr>
              <p14:xfrm>
                <a:off x="7490980" y="4543191"/>
                <a:ext cx="74520" cy="429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4379E66-B5DB-164B-BBF1-79FD9FC1189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83420" y="4535631"/>
                  <a:ext cx="892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46416D8-C97B-F340-99ED-956D9770E68B}"/>
                    </a:ext>
                  </a:extLst>
                </p14:cNvPr>
                <p14:cNvContentPartPr/>
                <p14:nvPr/>
              </p14:nvContentPartPr>
              <p14:xfrm>
                <a:off x="7751980" y="4580631"/>
                <a:ext cx="268200" cy="3427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46416D8-C97B-F340-99ED-956D9770E68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44420" y="4573071"/>
                  <a:ext cx="282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F44DFFD-3D61-4B41-91D3-374AD9D77E93}"/>
                    </a:ext>
                  </a:extLst>
                </p14:cNvPr>
                <p14:cNvContentPartPr/>
                <p14:nvPr/>
              </p14:nvContentPartPr>
              <p14:xfrm>
                <a:off x="8137900" y="4555791"/>
                <a:ext cx="131040" cy="3027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F44DFFD-3D61-4B41-91D3-374AD9D77E9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130340" y="4548231"/>
                  <a:ext cx="146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3976AFE-AC81-6E4E-AD1A-953D2E76075B}"/>
                    </a:ext>
                  </a:extLst>
                </p14:cNvPr>
                <p14:cNvContentPartPr/>
                <p14:nvPr/>
              </p14:nvContentPartPr>
              <p14:xfrm>
                <a:off x="8380540" y="4574151"/>
                <a:ext cx="168480" cy="2901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3976AFE-AC81-6E4E-AD1A-953D2E76075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72980" y="4566951"/>
                  <a:ext cx="183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01C132C-1D86-E748-8007-F97A206A906F}"/>
                    </a:ext>
                  </a:extLst>
                </p14:cNvPr>
                <p14:cNvContentPartPr/>
                <p14:nvPr/>
              </p14:nvContentPartPr>
              <p14:xfrm>
                <a:off x="8455420" y="4711311"/>
                <a:ext cx="168480" cy="50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01C132C-1D86-E748-8007-F97A206A906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47860" y="470375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A6D42F0-7FD0-9144-8559-B651FC370D4A}"/>
                    </a:ext>
                  </a:extLst>
                </p14:cNvPr>
                <p14:cNvContentPartPr/>
                <p14:nvPr/>
              </p14:nvContentPartPr>
              <p14:xfrm>
                <a:off x="8698060" y="4779711"/>
                <a:ext cx="25200" cy="1000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A6D42F0-7FD0-9144-8559-B651FC370D4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90500" y="477215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C36FF05-93FA-CD4A-83AD-896F39395EAD}"/>
                    </a:ext>
                  </a:extLst>
                </p14:cNvPr>
                <p14:cNvContentPartPr/>
                <p14:nvPr/>
              </p14:nvContentPartPr>
              <p14:xfrm>
                <a:off x="8816500" y="4586751"/>
                <a:ext cx="106200" cy="3801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C36FF05-93FA-CD4A-83AD-896F39395EA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08940" y="4579191"/>
                  <a:ext cx="121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B913A18-A3AF-1C4A-8A76-7F7F51CDA52E}"/>
                    </a:ext>
                  </a:extLst>
                </p14:cNvPr>
                <p14:cNvContentPartPr/>
                <p14:nvPr/>
              </p14:nvContentPartPr>
              <p14:xfrm>
                <a:off x="9126820" y="4512231"/>
                <a:ext cx="82080" cy="5731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B913A18-A3AF-1C4A-8A76-7F7F51CDA52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19260" y="4504671"/>
                  <a:ext cx="972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943E8C9-215A-1E49-8C28-EF80FF78CA71}"/>
                    </a:ext>
                  </a:extLst>
                </p14:cNvPr>
                <p14:cNvContentPartPr/>
                <p14:nvPr/>
              </p14:nvContentPartPr>
              <p14:xfrm>
                <a:off x="9395380" y="4677471"/>
                <a:ext cx="224640" cy="258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943E8C9-215A-1E49-8C28-EF80FF78CA7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387820" y="4669911"/>
                  <a:ext cx="239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D2220AF1-131A-0747-BEB9-D9D7188F006A}"/>
                    </a:ext>
                  </a:extLst>
                </p14:cNvPr>
                <p14:cNvContentPartPr/>
                <p14:nvPr/>
              </p14:nvContentPartPr>
              <p14:xfrm>
                <a:off x="9438940" y="4742271"/>
                <a:ext cx="118800" cy="1994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D2220AF1-131A-0747-BEB9-D9D7188F00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31380" y="473471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ED91FC5-F543-E847-88DF-6F4DA32DAD13}"/>
                    </a:ext>
                  </a:extLst>
                </p14:cNvPr>
                <p14:cNvContentPartPr/>
                <p14:nvPr/>
              </p14:nvContentPartPr>
              <p14:xfrm>
                <a:off x="9750340" y="4587471"/>
                <a:ext cx="81360" cy="441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ED91FC5-F543-E847-88DF-6F4DA32DAD1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42780" y="4579911"/>
                  <a:ext cx="96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4B6C9D9-F838-BE4C-9059-3432E70FC102}"/>
                    </a:ext>
                  </a:extLst>
                </p14:cNvPr>
                <p14:cNvContentPartPr/>
                <p14:nvPr/>
              </p14:nvContentPartPr>
              <p14:xfrm>
                <a:off x="10036540" y="4636431"/>
                <a:ext cx="305280" cy="3488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4B6C9D9-F838-BE4C-9059-3432E70FC10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28980" y="4628871"/>
                  <a:ext cx="32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AAF6C39-F69D-AA44-99B1-2940727EBBF3}"/>
                    </a:ext>
                  </a:extLst>
                </p14:cNvPr>
                <p14:cNvContentPartPr/>
                <p14:nvPr/>
              </p14:nvContentPartPr>
              <p14:xfrm>
                <a:off x="10398340" y="4643631"/>
                <a:ext cx="186480" cy="2977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AAF6C39-F69D-AA44-99B1-2940727EBBF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90780" y="4636071"/>
                  <a:ext cx="201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51301F5-2686-E84D-98C1-D450B21CB395}"/>
                    </a:ext>
                  </a:extLst>
                </p14:cNvPr>
                <p14:cNvContentPartPr/>
                <p14:nvPr/>
              </p14:nvContentPartPr>
              <p14:xfrm>
                <a:off x="10621900" y="4642911"/>
                <a:ext cx="187200" cy="3488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51301F5-2686-E84D-98C1-D450B21CB3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614340" y="4635351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881FA59-CB0D-0448-89D2-C0A9A38B94BE}"/>
                    </a:ext>
                  </a:extLst>
                </p14:cNvPr>
                <p14:cNvContentPartPr/>
                <p14:nvPr/>
              </p14:nvContentPartPr>
              <p14:xfrm>
                <a:off x="10730980" y="4785831"/>
                <a:ext cx="121320" cy="752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881FA59-CB0D-0448-89D2-C0A9A38B94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723420" y="4778271"/>
                  <a:ext cx="13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A5B03DB4-C8EA-CA4F-82DD-52FA3B4C6CA7}"/>
                    </a:ext>
                  </a:extLst>
                </p14:cNvPr>
                <p14:cNvContentPartPr/>
                <p14:nvPr/>
              </p14:nvContentPartPr>
              <p14:xfrm>
                <a:off x="10920700" y="4898151"/>
                <a:ext cx="106200" cy="1249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A5B03DB4-C8EA-CA4F-82DD-52FA3B4C6CA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913140" y="489059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CC630C0-2791-504B-9B2F-DD601395F58B}"/>
                    </a:ext>
                  </a:extLst>
                </p14:cNvPr>
                <p14:cNvContentPartPr/>
                <p14:nvPr/>
              </p14:nvContentPartPr>
              <p14:xfrm>
                <a:off x="11057500" y="4736151"/>
                <a:ext cx="112320" cy="2991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CC630C0-2791-504B-9B2F-DD601395F58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049940" y="4728591"/>
                  <a:ext cx="127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3BA4B9E-67EA-F742-8B0D-B55D0201D325}"/>
                    </a:ext>
                  </a:extLst>
                </p14:cNvPr>
                <p14:cNvContentPartPr/>
                <p14:nvPr/>
              </p14:nvContentPartPr>
              <p14:xfrm>
                <a:off x="11213020" y="4537071"/>
                <a:ext cx="174600" cy="8157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3BA4B9E-67EA-F742-8B0D-B55D0201D32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205460" y="4529511"/>
                  <a:ext cx="189720" cy="83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BDDE75E9-5DFD-2848-98DC-0F4A31159599}"/>
              </a:ext>
            </a:extLst>
          </p:cNvPr>
          <p:cNvGrpSpPr/>
          <p:nvPr/>
        </p:nvGrpSpPr>
        <p:grpSpPr>
          <a:xfrm>
            <a:off x="6674860" y="5293071"/>
            <a:ext cx="1730880" cy="396000"/>
            <a:chOff x="6674860" y="5293071"/>
            <a:chExt cx="173088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9E9C636-537D-4F44-8748-16430CC70AF2}"/>
                    </a:ext>
                  </a:extLst>
                </p14:cNvPr>
                <p14:cNvContentPartPr/>
                <p14:nvPr/>
              </p14:nvContentPartPr>
              <p14:xfrm>
                <a:off x="6768100" y="5302791"/>
                <a:ext cx="330480" cy="243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9E9C636-537D-4F44-8748-16430CC70AF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60540" y="5295231"/>
                  <a:ext cx="345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0184EC5-9BF1-BD46-8432-AEFFCE02A0D4}"/>
                    </a:ext>
                  </a:extLst>
                </p14:cNvPr>
                <p14:cNvContentPartPr/>
                <p14:nvPr/>
              </p14:nvContentPartPr>
              <p14:xfrm>
                <a:off x="6674860" y="5558031"/>
                <a:ext cx="436320" cy="1310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0184EC5-9BF1-BD46-8432-AEFFCE02A0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67300" y="5550471"/>
                  <a:ext cx="451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11E4722-47B8-B641-9C84-D85E0B4D7199}"/>
                    </a:ext>
                  </a:extLst>
                </p14:cNvPr>
                <p14:cNvContentPartPr/>
                <p14:nvPr/>
              </p14:nvContentPartPr>
              <p14:xfrm>
                <a:off x="7359580" y="5293071"/>
                <a:ext cx="280440" cy="308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11E4722-47B8-B641-9C84-D85E0B4D719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52020" y="5285511"/>
                  <a:ext cx="295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B694CAA-09E7-5943-A16F-3A6BB88559B9}"/>
                    </a:ext>
                  </a:extLst>
                </p14:cNvPr>
                <p14:cNvContentPartPr/>
                <p14:nvPr/>
              </p14:nvContentPartPr>
              <p14:xfrm>
                <a:off x="7870060" y="5489631"/>
                <a:ext cx="274320" cy="129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B694CAA-09E7-5943-A16F-3A6BB88559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62500" y="5482071"/>
                  <a:ext cx="28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DEB2920-4A8B-B345-8F5B-7C2F5B747361}"/>
                    </a:ext>
                  </a:extLst>
                </p14:cNvPr>
                <p14:cNvContentPartPr/>
                <p14:nvPr/>
              </p14:nvContentPartPr>
              <p14:xfrm>
                <a:off x="8299540" y="5402151"/>
                <a:ext cx="106200" cy="2865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DEB2920-4A8B-B345-8F5B-7C2F5B74736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91980" y="539459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5F087146-5E8B-294F-8817-5C56C286A838}"/>
              </a:ext>
            </a:extLst>
          </p:cNvPr>
          <p:cNvGrpSpPr/>
          <p:nvPr/>
        </p:nvGrpSpPr>
        <p:grpSpPr>
          <a:xfrm>
            <a:off x="9426340" y="5252751"/>
            <a:ext cx="865800" cy="573120"/>
            <a:chOff x="9426340" y="5252751"/>
            <a:chExt cx="8658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9F9A972-7386-E34B-B673-41C255D6775C}"/>
                    </a:ext>
                  </a:extLst>
                </p14:cNvPr>
                <p14:cNvContentPartPr/>
                <p14:nvPr/>
              </p14:nvContentPartPr>
              <p14:xfrm>
                <a:off x="9426340" y="5252751"/>
                <a:ext cx="329760" cy="5731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9F9A972-7386-E34B-B673-41C255D6775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18780" y="5245191"/>
                  <a:ext cx="3445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4D0CE09-6620-134B-BB55-C78C2005517F}"/>
                    </a:ext>
                  </a:extLst>
                </p14:cNvPr>
                <p14:cNvContentPartPr/>
                <p14:nvPr/>
              </p14:nvContentPartPr>
              <p14:xfrm>
                <a:off x="9435340" y="5570271"/>
                <a:ext cx="172080" cy="1062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4D0CE09-6620-134B-BB55-C78C2005517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27780" y="5562711"/>
                  <a:ext cx="18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365DC259-9A5B-6D4E-9259-5C0343E7B16A}"/>
                    </a:ext>
                  </a:extLst>
                </p14:cNvPr>
                <p14:cNvContentPartPr/>
                <p14:nvPr/>
              </p14:nvContentPartPr>
              <p14:xfrm>
                <a:off x="9918100" y="5315031"/>
                <a:ext cx="374040" cy="4921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365DC259-9A5B-6D4E-9259-5C0343E7B1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10900" y="5307471"/>
                  <a:ext cx="38880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E1978486-A971-A54F-9781-D5FCD92909AC}"/>
              </a:ext>
            </a:extLst>
          </p:cNvPr>
          <p:cNvGrpSpPr/>
          <p:nvPr/>
        </p:nvGrpSpPr>
        <p:grpSpPr>
          <a:xfrm>
            <a:off x="542620" y="5682591"/>
            <a:ext cx="522720" cy="448560"/>
            <a:chOff x="542620" y="5682591"/>
            <a:chExt cx="5227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6280F3F-85B4-0D48-B0D2-13F6AC137F05}"/>
                    </a:ext>
                  </a:extLst>
                </p14:cNvPr>
                <p14:cNvContentPartPr/>
                <p14:nvPr/>
              </p14:nvContentPartPr>
              <p14:xfrm>
                <a:off x="661060" y="5806791"/>
                <a:ext cx="174600" cy="50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6280F3F-85B4-0D48-B0D2-13F6AC137F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53500" y="579959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CB9D217-D204-E546-9BF5-FDAD29F5AF80}"/>
                    </a:ext>
                  </a:extLst>
                </p14:cNvPr>
                <p14:cNvContentPartPr/>
                <p14:nvPr/>
              </p14:nvContentPartPr>
              <p14:xfrm>
                <a:off x="542620" y="5974911"/>
                <a:ext cx="346320" cy="64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CB9D217-D204-E546-9BF5-FDAD29F5AF8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5060" y="5967351"/>
                  <a:ext cx="361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A2DFEF8-9CEE-DC46-A429-A88213DFDC34}"/>
                    </a:ext>
                  </a:extLst>
                </p14:cNvPr>
                <p14:cNvContentPartPr/>
                <p14:nvPr/>
              </p14:nvContentPartPr>
              <p14:xfrm>
                <a:off x="791740" y="5682591"/>
                <a:ext cx="273600" cy="4485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A2DFEF8-9CEE-DC46-A429-A88213DFDC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4180" y="5675031"/>
                  <a:ext cx="28872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51D741BA-7E5F-6944-91A3-762C95B0A637}"/>
              </a:ext>
            </a:extLst>
          </p:cNvPr>
          <p:cNvGrpSpPr/>
          <p:nvPr/>
        </p:nvGrpSpPr>
        <p:grpSpPr>
          <a:xfrm>
            <a:off x="1439020" y="5626431"/>
            <a:ext cx="1158480" cy="541800"/>
            <a:chOff x="1439020" y="5626431"/>
            <a:chExt cx="11584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9C1B14E-653E-454C-892B-CC41C293768D}"/>
                    </a:ext>
                  </a:extLst>
                </p14:cNvPr>
                <p14:cNvContentPartPr/>
                <p14:nvPr/>
              </p14:nvContentPartPr>
              <p14:xfrm>
                <a:off x="1594900" y="5744871"/>
                <a:ext cx="205920" cy="378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9C1B14E-653E-454C-892B-CC41C293768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87340" y="573731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E082FDA-E6B1-6843-8690-97FDFEF73B5B}"/>
                    </a:ext>
                  </a:extLst>
                </p14:cNvPr>
                <p14:cNvContentPartPr/>
                <p14:nvPr/>
              </p14:nvContentPartPr>
              <p14:xfrm>
                <a:off x="1439020" y="5626431"/>
                <a:ext cx="317880" cy="5295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E082FDA-E6B1-6843-8690-97FDFEF73B5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31460" y="5618871"/>
                  <a:ext cx="3330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6BEA9FB-E319-8E4C-B4DD-769B0AD16685}"/>
                    </a:ext>
                  </a:extLst>
                </p14:cNvPr>
                <p14:cNvContentPartPr/>
                <p14:nvPr/>
              </p14:nvContentPartPr>
              <p14:xfrm>
                <a:off x="1507780" y="5937831"/>
                <a:ext cx="37800" cy="2181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6BEA9FB-E319-8E4C-B4DD-769B0AD1668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500220" y="5930271"/>
                  <a:ext cx="5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E4B7829-CFE5-C647-BD45-8D1EA609151C}"/>
                    </a:ext>
                  </a:extLst>
                </p14:cNvPr>
                <p14:cNvContentPartPr/>
                <p14:nvPr/>
              </p14:nvContentPartPr>
              <p14:xfrm>
                <a:off x="1769140" y="5944671"/>
                <a:ext cx="187200" cy="2052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E4B7829-CFE5-C647-BD45-8D1EA60915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61580" y="5937111"/>
                  <a:ext cx="202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B520F00-7F3F-3540-A728-457BBC9889CB}"/>
                    </a:ext>
                  </a:extLst>
                </p14:cNvPr>
                <p14:cNvContentPartPr/>
                <p14:nvPr/>
              </p14:nvContentPartPr>
              <p14:xfrm>
                <a:off x="2186380" y="5856831"/>
                <a:ext cx="193320" cy="500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B520F00-7F3F-3540-A728-457BBC9889C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78820" y="584927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AFD25DA-A6D6-7845-A67D-D5F6C3CBB6E8}"/>
                    </a:ext>
                  </a:extLst>
                </p14:cNvPr>
                <p14:cNvContentPartPr/>
                <p14:nvPr/>
              </p14:nvContentPartPr>
              <p14:xfrm>
                <a:off x="2142460" y="5794551"/>
                <a:ext cx="199440" cy="330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AFD25DA-A6D6-7845-A67D-D5F6C3CBB6E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35260" y="5786991"/>
                  <a:ext cx="21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4AA3124F-EBCD-FD49-94C3-5642A4A95C29}"/>
                    </a:ext>
                  </a:extLst>
                </p14:cNvPr>
                <p14:cNvContentPartPr/>
                <p14:nvPr/>
              </p14:nvContentPartPr>
              <p14:xfrm>
                <a:off x="2198620" y="5956191"/>
                <a:ext cx="19080" cy="212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4AA3124F-EBCD-FD49-94C3-5642A4A95C2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91060" y="594899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EDCFFC1-1AB0-A843-BDBB-6EC7EB8B2CE9}"/>
                    </a:ext>
                  </a:extLst>
                </p14:cNvPr>
                <p14:cNvContentPartPr/>
                <p14:nvPr/>
              </p14:nvContentPartPr>
              <p14:xfrm>
                <a:off x="2236060" y="5994351"/>
                <a:ext cx="361440" cy="155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EDCFFC1-1AB0-A843-BDBB-6EC7EB8B2CE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28500" y="5986791"/>
                  <a:ext cx="37656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1E427F55-4DA9-7E4E-9EBD-6C12E34233AB}"/>
                  </a:ext>
                </a:extLst>
              </p14:cNvPr>
              <p14:cNvContentPartPr/>
              <p14:nvPr/>
            </p14:nvContentPartPr>
            <p14:xfrm>
              <a:off x="3020500" y="5956191"/>
              <a:ext cx="317880" cy="21816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1E427F55-4DA9-7E4E-9EBD-6C12E34233AB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012940" y="5948991"/>
                <a:ext cx="3330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E513FBF3-AF3D-3E42-8E11-88B65E469EB1}"/>
              </a:ext>
            </a:extLst>
          </p:cNvPr>
          <p:cNvGrpSpPr/>
          <p:nvPr/>
        </p:nvGrpSpPr>
        <p:grpSpPr>
          <a:xfrm>
            <a:off x="3692620" y="5950071"/>
            <a:ext cx="199440" cy="205920"/>
            <a:chOff x="3692620" y="5950071"/>
            <a:chExt cx="1994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63E4F2F9-DE3B-8342-84F6-32BA74FD4F5A}"/>
                    </a:ext>
                  </a:extLst>
                </p14:cNvPr>
                <p14:cNvContentPartPr/>
                <p14:nvPr/>
              </p14:nvContentPartPr>
              <p14:xfrm>
                <a:off x="3693340" y="5950071"/>
                <a:ext cx="136800" cy="205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63E4F2F9-DE3B-8342-84F6-32BA74FD4F5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685780" y="5942511"/>
                  <a:ext cx="151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2EA4378-C3FC-5745-98E9-6A62E5AA0426}"/>
                    </a:ext>
                  </a:extLst>
                </p14:cNvPr>
                <p14:cNvContentPartPr/>
                <p14:nvPr/>
              </p14:nvContentPartPr>
              <p14:xfrm>
                <a:off x="3692620" y="6068511"/>
                <a:ext cx="199440" cy="190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2EA4378-C3FC-5745-98E9-6A62E5AA042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85420" y="6060951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00C792F5-F928-BD41-8B7D-B914E5984AC4}"/>
              </a:ext>
            </a:extLst>
          </p:cNvPr>
          <p:cNvGrpSpPr/>
          <p:nvPr/>
        </p:nvGrpSpPr>
        <p:grpSpPr>
          <a:xfrm>
            <a:off x="4209580" y="5794551"/>
            <a:ext cx="1425960" cy="498240"/>
            <a:chOff x="4209580" y="5794551"/>
            <a:chExt cx="14259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C815F1B-3406-D841-B38A-7B2674C9571F}"/>
                    </a:ext>
                  </a:extLst>
                </p14:cNvPr>
                <p14:cNvContentPartPr/>
                <p14:nvPr/>
              </p14:nvContentPartPr>
              <p14:xfrm>
                <a:off x="4209580" y="5794551"/>
                <a:ext cx="324000" cy="361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C815F1B-3406-D841-B38A-7B2674C957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02020" y="5786991"/>
                  <a:ext cx="339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656B672-E5F4-6C42-B2F4-C86DED643EB9}"/>
                    </a:ext>
                  </a:extLst>
                </p14:cNvPr>
                <p14:cNvContentPartPr/>
                <p14:nvPr/>
              </p14:nvContentPartPr>
              <p14:xfrm>
                <a:off x="4551940" y="5850711"/>
                <a:ext cx="174600" cy="3427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656B672-E5F4-6C42-B2F4-C86DED643EB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44380" y="5843151"/>
                  <a:ext cx="189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F93A339-0ABE-704A-B058-D5231D858522}"/>
                    </a:ext>
                  </a:extLst>
                </p14:cNvPr>
                <p14:cNvContentPartPr/>
                <p14:nvPr/>
              </p14:nvContentPartPr>
              <p14:xfrm>
                <a:off x="4825900" y="5856831"/>
                <a:ext cx="293040" cy="3675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F93A339-0ABE-704A-B058-D5231D85852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818340" y="5849271"/>
                  <a:ext cx="308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3420AB9-3963-5C44-ACB1-52166BD4101E}"/>
                    </a:ext>
                  </a:extLst>
                </p14:cNvPr>
                <p14:cNvContentPartPr/>
                <p14:nvPr/>
              </p14:nvContentPartPr>
              <p14:xfrm>
                <a:off x="4987540" y="6049791"/>
                <a:ext cx="180720" cy="37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3420AB9-3963-5C44-ACB1-52166BD4101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979980" y="604223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3F9DF31-9455-764C-95CA-7DDF29DF0AD6}"/>
                    </a:ext>
                  </a:extLst>
                </p14:cNvPr>
                <p14:cNvContentPartPr/>
                <p14:nvPr/>
              </p14:nvContentPartPr>
              <p14:xfrm>
                <a:off x="5292820" y="6136911"/>
                <a:ext cx="6480" cy="813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3F9DF31-9455-764C-95CA-7DDF29DF0AD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285260" y="6129351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EF80B7D-9756-8A4E-8F0D-17AF1CF8A69E}"/>
                    </a:ext>
                  </a:extLst>
                </p14:cNvPr>
                <p14:cNvContentPartPr/>
                <p14:nvPr/>
              </p14:nvContentPartPr>
              <p14:xfrm>
                <a:off x="5479660" y="5956911"/>
                <a:ext cx="155880" cy="335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EF80B7D-9756-8A4E-8F0D-17AF1CF8A69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472100" y="5949351"/>
                  <a:ext cx="17100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CF45F3BA-CF62-5D4A-9D7E-99F3B7274891}"/>
                  </a:ext>
                </a:extLst>
              </p14:cNvPr>
              <p14:cNvContentPartPr/>
              <p14:nvPr/>
            </p14:nvContentPartPr>
            <p14:xfrm>
              <a:off x="6002380" y="6264711"/>
              <a:ext cx="360" cy="6552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CF45F3BA-CF62-5D4A-9D7E-99F3B727489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994820" y="6257511"/>
                <a:ext cx="15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465FE9F3-D2B7-7C41-BBA3-EE8D109446D7}"/>
                  </a:ext>
                </a:extLst>
              </p14:cNvPr>
              <p14:cNvContentPartPr/>
              <p14:nvPr/>
            </p14:nvContentPartPr>
            <p14:xfrm>
              <a:off x="6556420" y="5988231"/>
              <a:ext cx="274320" cy="28620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465FE9F3-D2B7-7C41-BBA3-EE8D109446D7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548860" y="5980671"/>
                <a:ext cx="28944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C52019C6-F29D-1647-9B9D-F06DC9C3BE03}"/>
              </a:ext>
            </a:extLst>
          </p:cNvPr>
          <p:cNvGrpSpPr/>
          <p:nvPr/>
        </p:nvGrpSpPr>
        <p:grpSpPr>
          <a:xfrm>
            <a:off x="7129900" y="5863671"/>
            <a:ext cx="1991160" cy="516600"/>
            <a:chOff x="7129900" y="5863671"/>
            <a:chExt cx="199116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8160BB9B-7A27-EB4B-8995-52E381DAE3FC}"/>
                    </a:ext>
                  </a:extLst>
                </p14:cNvPr>
                <p14:cNvContentPartPr/>
                <p14:nvPr/>
              </p14:nvContentPartPr>
              <p14:xfrm>
                <a:off x="7129900" y="6049791"/>
                <a:ext cx="186480" cy="2181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8160BB9B-7A27-EB4B-8995-52E381DAE3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22340" y="6042231"/>
                  <a:ext cx="20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A9AA32E-B2FB-304A-A0BE-8629A7482272}"/>
                    </a:ext>
                  </a:extLst>
                </p14:cNvPr>
                <p14:cNvContentPartPr/>
                <p14:nvPr/>
              </p14:nvContentPartPr>
              <p14:xfrm>
                <a:off x="7191460" y="6186591"/>
                <a:ext cx="218160" cy="190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A9AA32E-B2FB-304A-A0BE-8629A748227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183900" y="6179031"/>
                  <a:ext cx="233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B070E942-96BB-D746-AC50-DD3CC412E446}"/>
                    </a:ext>
                  </a:extLst>
                </p14:cNvPr>
                <p14:cNvContentPartPr/>
                <p14:nvPr/>
              </p14:nvContentPartPr>
              <p14:xfrm>
                <a:off x="7583860" y="5863671"/>
                <a:ext cx="423720" cy="4291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B070E942-96BB-D746-AC50-DD3CC412E44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76300" y="5856111"/>
                  <a:ext cx="438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CA68327C-0D59-0041-B1FB-B22BF7DD00CB}"/>
                    </a:ext>
                  </a:extLst>
                </p14:cNvPr>
                <p14:cNvContentPartPr/>
                <p14:nvPr/>
              </p14:nvContentPartPr>
              <p14:xfrm>
                <a:off x="8038180" y="5943951"/>
                <a:ext cx="174600" cy="2991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CA68327C-0D59-0041-B1FB-B22BF7DD00C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30620" y="5936391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AEF30BA0-A6AC-5541-8949-2ED2E1B14616}"/>
                    </a:ext>
                  </a:extLst>
                </p14:cNvPr>
                <p14:cNvContentPartPr/>
                <p14:nvPr/>
              </p14:nvContentPartPr>
              <p14:xfrm>
                <a:off x="8306020" y="5968791"/>
                <a:ext cx="230760" cy="3240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AEF30BA0-A6AC-5541-8949-2ED2E1B1461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98460" y="5961231"/>
                  <a:ext cx="245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F5161C1-E712-D547-A9C2-D34844A259E8}"/>
                    </a:ext>
                  </a:extLst>
                </p14:cNvPr>
                <p14:cNvContentPartPr/>
                <p14:nvPr/>
              </p14:nvContentPartPr>
              <p14:xfrm>
                <a:off x="8405380" y="6149511"/>
                <a:ext cx="187200" cy="439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F5161C1-E712-D547-A9C2-D34844A259E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97820" y="614195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E4C44064-1EA6-AC48-9BB8-4C10CCFDF9B5}"/>
                    </a:ext>
                  </a:extLst>
                </p14:cNvPr>
                <p14:cNvContentPartPr/>
                <p14:nvPr/>
              </p14:nvContentPartPr>
              <p14:xfrm>
                <a:off x="8698060" y="6205311"/>
                <a:ext cx="187200" cy="106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E4C44064-1EA6-AC48-9BB8-4C10CCFDF9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90500" y="6197751"/>
                  <a:ext cx="20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0248582-6631-FA4E-9EA3-DE824CA4387A}"/>
                    </a:ext>
                  </a:extLst>
                </p14:cNvPr>
                <p14:cNvContentPartPr/>
                <p14:nvPr/>
              </p14:nvContentPartPr>
              <p14:xfrm>
                <a:off x="8978140" y="6049791"/>
                <a:ext cx="142920" cy="3304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0248582-6631-FA4E-9EA3-DE824CA4387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70580" y="6042231"/>
                  <a:ext cx="15804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4D06EAFC-611A-5944-BFE1-B2352B1793A9}"/>
                  </a:ext>
                </a:extLst>
              </p14:cNvPr>
              <p14:cNvContentPartPr/>
              <p14:nvPr/>
            </p14:nvContentPartPr>
            <p14:xfrm>
              <a:off x="1570060" y="6510591"/>
              <a:ext cx="336600" cy="28044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4D06EAFC-611A-5944-BFE1-B2352B1793A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562500" y="6503031"/>
                <a:ext cx="35172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B75F7A0F-AAC8-EA40-8464-D46BBECA62F6}"/>
              </a:ext>
            </a:extLst>
          </p:cNvPr>
          <p:cNvGrpSpPr/>
          <p:nvPr/>
        </p:nvGrpSpPr>
        <p:grpSpPr>
          <a:xfrm>
            <a:off x="2204740" y="6479271"/>
            <a:ext cx="790560" cy="336600"/>
            <a:chOff x="2204740" y="6479271"/>
            <a:chExt cx="7905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A9E1C4AA-B20E-EE41-AC19-D1E974E69C1A}"/>
                    </a:ext>
                  </a:extLst>
                </p14:cNvPr>
                <p14:cNvContentPartPr/>
                <p14:nvPr/>
              </p14:nvContentPartPr>
              <p14:xfrm>
                <a:off x="2385460" y="6479271"/>
                <a:ext cx="137160" cy="3366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A9E1C4AA-B20E-EE41-AC19-D1E974E69C1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77900" y="647171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34E429B9-0BD8-B84F-9BA1-885D3F61571A}"/>
                    </a:ext>
                  </a:extLst>
                </p14:cNvPr>
                <p14:cNvContentPartPr/>
                <p14:nvPr/>
              </p14:nvContentPartPr>
              <p14:xfrm>
                <a:off x="2410300" y="6566391"/>
                <a:ext cx="149760" cy="439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34E429B9-0BD8-B84F-9BA1-885D3F61571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02740" y="655883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50FE7AF-5131-1043-8318-AC110BB0102B}"/>
                    </a:ext>
                  </a:extLst>
                </p14:cNvPr>
                <p14:cNvContentPartPr/>
                <p14:nvPr/>
              </p14:nvContentPartPr>
              <p14:xfrm>
                <a:off x="2204740" y="6765831"/>
                <a:ext cx="174600" cy="252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50FE7AF-5131-1043-8318-AC110BB0102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197180" y="675827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AFB631F-F797-7C41-AE8B-179853091410}"/>
                    </a:ext>
                  </a:extLst>
                </p14:cNvPr>
                <p14:cNvContentPartPr/>
                <p14:nvPr/>
              </p14:nvContentPartPr>
              <p14:xfrm>
                <a:off x="2790100" y="6560271"/>
                <a:ext cx="205200" cy="2246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AFB631F-F797-7C41-AE8B-17985309141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782540" y="6552711"/>
                  <a:ext cx="2203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19D12EDB-51DA-FB4C-B960-951208F4BF20}"/>
              </a:ext>
            </a:extLst>
          </p:cNvPr>
          <p:cNvGrpSpPr/>
          <p:nvPr/>
        </p:nvGrpSpPr>
        <p:grpSpPr>
          <a:xfrm>
            <a:off x="3406420" y="6404751"/>
            <a:ext cx="566640" cy="430560"/>
            <a:chOff x="3406420" y="6404751"/>
            <a:chExt cx="5666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08DC084-3685-5C44-9C26-C4186464ACEE}"/>
                    </a:ext>
                  </a:extLst>
                </p14:cNvPr>
                <p14:cNvContentPartPr/>
                <p14:nvPr/>
              </p14:nvContentPartPr>
              <p14:xfrm>
                <a:off x="3456100" y="6460551"/>
                <a:ext cx="274320" cy="190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08DC084-3685-5C44-9C26-C4186464ACE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48540" y="6452991"/>
                  <a:ext cx="28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612EEDD-0B53-9046-9062-9FEB7D3DD2A4}"/>
                    </a:ext>
                  </a:extLst>
                </p14:cNvPr>
                <p14:cNvContentPartPr/>
                <p14:nvPr/>
              </p14:nvContentPartPr>
              <p14:xfrm>
                <a:off x="3406420" y="6404751"/>
                <a:ext cx="311760" cy="3862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612EEDD-0B53-9046-9062-9FEB7D3DD2A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98860" y="6397191"/>
                  <a:ext cx="326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288D781-657F-D94C-9F97-504CE3737161}"/>
                    </a:ext>
                  </a:extLst>
                </p14:cNvPr>
                <p14:cNvContentPartPr/>
                <p14:nvPr/>
              </p14:nvContentPartPr>
              <p14:xfrm>
                <a:off x="3449980" y="6628671"/>
                <a:ext cx="37800" cy="2066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288D781-657F-D94C-9F97-504CE373716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42420" y="6621111"/>
                  <a:ext cx="52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304358B-AFC9-5F49-9A86-5ED3C6FC6DE6}"/>
                    </a:ext>
                  </a:extLst>
                </p14:cNvPr>
                <p14:cNvContentPartPr/>
                <p14:nvPr/>
              </p14:nvContentPartPr>
              <p14:xfrm>
                <a:off x="3667780" y="6617151"/>
                <a:ext cx="305280" cy="1987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304358B-AFC9-5F49-9A86-5ED3C6FC6DE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60220" y="6609591"/>
                  <a:ext cx="3204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72015C8A-A7F8-2549-B25F-91470692710F}"/>
              </a:ext>
            </a:extLst>
          </p:cNvPr>
          <p:cNvGrpSpPr/>
          <p:nvPr/>
        </p:nvGrpSpPr>
        <p:grpSpPr>
          <a:xfrm>
            <a:off x="4365100" y="6510591"/>
            <a:ext cx="324360" cy="311760"/>
            <a:chOff x="4365100" y="6510591"/>
            <a:chExt cx="3243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B4F49AA-E1B3-494A-8789-47D6C8344E9D}"/>
                    </a:ext>
                  </a:extLst>
                </p14:cNvPr>
                <p14:cNvContentPartPr/>
                <p14:nvPr/>
              </p14:nvContentPartPr>
              <p14:xfrm>
                <a:off x="4365100" y="6510591"/>
                <a:ext cx="268200" cy="3117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B4F49AA-E1B3-494A-8789-47D6C8344E9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357540" y="6503031"/>
                  <a:ext cx="282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DA83A2D-67AA-9645-88F5-6E38402E933D}"/>
                    </a:ext>
                  </a:extLst>
                </p14:cNvPr>
                <p14:cNvContentPartPr/>
                <p14:nvPr/>
              </p14:nvContentPartPr>
              <p14:xfrm>
                <a:off x="4484260" y="6684831"/>
                <a:ext cx="205200" cy="439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DA83A2D-67AA-9645-88F5-6E38402E933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476700" y="6677631"/>
                  <a:ext cx="22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9C37A269-3594-4046-915F-73D09E18D791}"/>
              </a:ext>
            </a:extLst>
          </p:cNvPr>
          <p:cNvGrpSpPr/>
          <p:nvPr/>
        </p:nvGrpSpPr>
        <p:grpSpPr>
          <a:xfrm>
            <a:off x="5074660" y="6510591"/>
            <a:ext cx="398880" cy="461160"/>
            <a:chOff x="5074660" y="6510591"/>
            <a:chExt cx="3988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37D935A9-801D-4F41-B5D2-BAA9827FC3FD}"/>
                    </a:ext>
                  </a:extLst>
                </p14:cNvPr>
                <p14:cNvContentPartPr/>
                <p14:nvPr/>
              </p14:nvContentPartPr>
              <p14:xfrm>
                <a:off x="5074660" y="6510591"/>
                <a:ext cx="398880" cy="4611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37D935A9-801D-4F41-B5D2-BAA9827FC3F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067460" y="6503031"/>
                  <a:ext cx="414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25581D96-905F-7848-9512-3D8CDC29C591}"/>
                    </a:ext>
                  </a:extLst>
                </p14:cNvPr>
                <p14:cNvContentPartPr/>
                <p14:nvPr/>
              </p14:nvContentPartPr>
              <p14:xfrm>
                <a:off x="5199940" y="6700311"/>
                <a:ext cx="18360" cy="129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25581D96-905F-7848-9512-3D8CDC29C59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192380" y="6692751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39806CB7-DA39-714E-8E3C-445FB03C2035}"/>
              </a:ext>
            </a:extLst>
          </p:cNvPr>
          <p:cNvGrpSpPr/>
          <p:nvPr/>
        </p:nvGrpSpPr>
        <p:grpSpPr>
          <a:xfrm>
            <a:off x="5790700" y="6451191"/>
            <a:ext cx="2154600" cy="697680"/>
            <a:chOff x="5790700" y="6451191"/>
            <a:chExt cx="215460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33D2BC0A-06C2-C240-B80E-760BA70CBE47}"/>
                    </a:ext>
                  </a:extLst>
                </p14:cNvPr>
                <p14:cNvContentPartPr/>
                <p14:nvPr/>
              </p14:nvContentPartPr>
              <p14:xfrm>
                <a:off x="5790700" y="6550911"/>
                <a:ext cx="249480" cy="3366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33D2BC0A-06C2-C240-B80E-760BA70CBE4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783140" y="6543351"/>
                  <a:ext cx="264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9C453DAA-07A7-B14C-8425-7460C1857A61}"/>
                    </a:ext>
                  </a:extLst>
                </p14:cNvPr>
                <p14:cNvContentPartPr/>
                <p14:nvPr/>
              </p14:nvContentPartPr>
              <p14:xfrm>
                <a:off x="5809420" y="6731271"/>
                <a:ext cx="137160" cy="687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9C453DAA-07A7-B14C-8425-7460C1857A6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801860" y="6723711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437655CE-8A6C-B342-AF44-9AEF89F1F809}"/>
                    </a:ext>
                  </a:extLst>
                </p14:cNvPr>
                <p14:cNvContentPartPr/>
                <p14:nvPr/>
              </p14:nvContentPartPr>
              <p14:xfrm>
                <a:off x="6126940" y="6749991"/>
                <a:ext cx="43920" cy="252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437655CE-8A6C-B342-AF44-9AEF89F1F80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119380" y="674243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C3384FA4-3181-2D48-88EB-0FAD884DAB34}"/>
                    </a:ext>
                  </a:extLst>
                </p14:cNvPr>
                <p14:cNvContentPartPr/>
                <p14:nvPr/>
              </p14:nvContentPartPr>
              <p14:xfrm>
                <a:off x="6394780" y="6525711"/>
                <a:ext cx="523440" cy="34812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C3384FA4-3181-2D48-88EB-0FAD884DAB3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87220" y="6518511"/>
                  <a:ext cx="5382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409A5ADA-CA6A-3B4F-843E-2A4B76B11834}"/>
                    </a:ext>
                  </a:extLst>
                </p14:cNvPr>
                <p14:cNvContentPartPr/>
                <p14:nvPr/>
              </p14:nvContentPartPr>
              <p14:xfrm>
                <a:off x="7141780" y="6451191"/>
                <a:ext cx="523440" cy="3553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409A5ADA-CA6A-3B4F-843E-2A4B76B1183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34220" y="6443631"/>
                  <a:ext cx="538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EE9C513-5089-3842-8553-BF3B0E0A1BD1}"/>
                    </a:ext>
                  </a:extLst>
                </p14:cNvPr>
                <p14:cNvContentPartPr/>
                <p14:nvPr/>
              </p14:nvContentPartPr>
              <p14:xfrm>
                <a:off x="7440580" y="6706431"/>
                <a:ext cx="43920" cy="4424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EE9C513-5089-3842-8553-BF3B0E0A1BD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33020" y="6698871"/>
                  <a:ext cx="59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BCFFF42E-8649-A243-A359-02E4DE0D898E}"/>
                    </a:ext>
                  </a:extLst>
                </p14:cNvPr>
                <p14:cNvContentPartPr/>
                <p14:nvPr/>
              </p14:nvContentPartPr>
              <p14:xfrm>
                <a:off x="7882660" y="6828111"/>
                <a:ext cx="62640" cy="190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BCFFF42E-8649-A243-A359-02E4DE0D898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875100" y="682055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D5C8194A-9AB4-534D-87D6-2447D2836CD3}"/>
                    </a:ext>
                  </a:extLst>
                </p14:cNvPr>
                <p14:cNvContentPartPr/>
                <p14:nvPr/>
              </p14:nvContentPartPr>
              <p14:xfrm>
                <a:off x="7907500" y="6909111"/>
                <a:ext cx="19080" cy="252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D5C8194A-9AB4-534D-87D6-2447D2836CD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99940" y="69015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7C6CA0FF-DE79-2548-8A4D-2621078C737F}"/>
                  </a:ext>
                </a:extLst>
              </p14:cNvPr>
              <p14:cNvContentPartPr/>
              <p14:nvPr/>
            </p14:nvContentPartPr>
            <p14:xfrm>
              <a:off x="9438940" y="1368351"/>
              <a:ext cx="361440" cy="36144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7C6CA0FF-DE79-2548-8A4D-2621078C737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431380" y="1360791"/>
                <a:ext cx="376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668F90DB-F6F5-DF40-8A8B-471F9CBEEF31}"/>
                  </a:ext>
                </a:extLst>
              </p14:cNvPr>
              <p14:cNvContentPartPr/>
              <p14:nvPr/>
            </p14:nvContentPartPr>
            <p14:xfrm>
              <a:off x="11580580" y="2707551"/>
              <a:ext cx="299160" cy="33516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668F90DB-F6F5-DF40-8A8B-471F9CBEEF31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11573020" y="2699991"/>
                <a:ext cx="314280" cy="35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262A6AEF-09C8-3444-9630-0FA43E647AB1}"/>
              </a:ext>
            </a:extLst>
          </p:cNvPr>
          <p:cNvGrpSpPr/>
          <p:nvPr/>
        </p:nvGrpSpPr>
        <p:grpSpPr>
          <a:xfrm>
            <a:off x="9227260" y="2109231"/>
            <a:ext cx="1998720" cy="1008720"/>
            <a:chOff x="9227260" y="2109231"/>
            <a:chExt cx="199872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2F8BB4BF-F43B-3244-B041-5860ABD3C82B}"/>
                    </a:ext>
                  </a:extLst>
                </p14:cNvPr>
                <p14:cNvContentPartPr/>
                <p14:nvPr/>
              </p14:nvContentPartPr>
              <p14:xfrm>
                <a:off x="9227260" y="2109231"/>
                <a:ext cx="174600" cy="21204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2F8BB4BF-F43B-3244-B041-5860ABD3C82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219700" y="210167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8BDAE037-4C75-E14C-B327-C97E55708150}"/>
                    </a:ext>
                  </a:extLst>
                </p14:cNvPr>
                <p14:cNvContentPartPr/>
                <p14:nvPr/>
              </p14:nvContentPartPr>
              <p14:xfrm>
                <a:off x="11119780" y="2808351"/>
                <a:ext cx="106200" cy="2098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8BDAE037-4C75-E14C-B327-C97E5570815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12220" y="2800791"/>
                  <a:ext cx="121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C1D93206-2D1E-CC4D-A53E-E081AC8F0242}"/>
                    </a:ext>
                  </a:extLst>
                </p14:cNvPr>
                <p14:cNvContentPartPr/>
                <p14:nvPr/>
              </p14:nvContentPartPr>
              <p14:xfrm>
                <a:off x="9264700" y="2202471"/>
                <a:ext cx="1924200" cy="8222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C1D93206-2D1E-CC4D-A53E-E081AC8F024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57140" y="2194911"/>
                  <a:ext cx="193896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237E7B51-AE68-3146-AD6C-60DEFB56759A}"/>
                    </a:ext>
                  </a:extLst>
                </p14:cNvPr>
                <p14:cNvContentPartPr/>
                <p14:nvPr/>
              </p14:nvContentPartPr>
              <p14:xfrm>
                <a:off x="11107180" y="2937231"/>
                <a:ext cx="93600" cy="1807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237E7B51-AE68-3146-AD6C-60DEFB56759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099980" y="2929671"/>
                  <a:ext cx="10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4B7C07D-5F3A-B944-9A5C-5C5A7E7DE062}"/>
                    </a:ext>
                  </a:extLst>
                </p14:cNvPr>
                <p14:cNvContentPartPr/>
                <p14:nvPr/>
              </p14:nvContentPartPr>
              <p14:xfrm>
                <a:off x="9837460" y="2183751"/>
                <a:ext cx="467280" cy="65952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4B7C07D-5F3A-B944-9A5C-5C5A7E7DE06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827380" y="2173671"/>
                  <a:ext cx="4874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1539642E-71EF-624D-A187-A86CD56ED4AE}"/>
                    </a:ext>
                  </a:extLst>
                </p14:cNvPr>
                <p14:cNvContentPartPr/>
                <p14:nvPr/>
              </p14:nvContentPartPr>
              <p14:xfrm>
                <a:off x="10018540" y="2215071"/>
                <a:ext cx="181800" cy="8125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1539642E-71EF-624D-A187-A86CD56ED4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008460" y="2204991"/>
                  <a:ext cx="201960" cy="83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258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28A1BB-4D5A-6541-B373-4DF86C299FE1}"/>
              </a:ext>
            </a:extLst>
          </p:cNvPr>
          <p:cNvGrpSpPr/>
          <p:nvPr/>
        </p:nvGrpSpPr>
        <p:grpSpPr>
          <a:xfrm>
            <a:off x="922420" y="272511"/>
            <a:ext cx="578880" cy="575640"/>
            <a:chOff x="922420" y="272511"/>
            <a:chExt cx="578880" cy="5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F4E6001-5210-184A-9CF6-72D1D491FB8F}"/>
                    </a:ext>
                  </a:extLst>
                </p14:cNvPr>
                <p14:cNvContentPartPr/>
                <p14:nvPr/>
              </p14:nvContentPartPr>
              <p14:xfrm>
                <a:off x="922420" y="533871"/>
                <a:ext cx="162360" cy="1746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F4E6001-5210-184A-9CF6-72D1D491FB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60" y="526311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BC4AE0D-C2FB-1642-8B0F-0C1A3B5186AE}"/>
                    </a:ext>
                  </a:extLst>
                </p14:cNvPr>
                <p14:cNvContentPartPr/>
                <p14:nvPr/>
              </p14:nvContentPartPr>
              <p14:xfrm>
                <a:off x="1059220" y="440631"/>
                <a:ext cx="360" cy="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BC4AE0D-C2FB-1642-8B0F-0C1A3B5186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020" y="43307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0A09608-6376-6D4A-8896-403197AAAA2C}"/>
                    </a:ext>
                  </a:extLst>
                </p14:cNvPr>
                <p14:cNvContentPartPr/>
                <p14:nvPr/>
              </p14:nvContentPartPr>
              <p14:xfrm>
                <a:off x="947260" y="515151"/>
                <a:ext cx="10620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0A09608-6376-6D4A-8896-403197AAAA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700" y="50759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09C5DE5-0C47-5447-A5FC-33EF0ADF3145}"/>
                    </a:ext>
                  </a:extLst>
                </p14:cNvPr>
                <p14:cNvContentPartPr/>
                <p14:nvPr/>
              </p14:nvContentPartPr>
              <p14:xfrm>
                <a:off x="1127980" y="347031"/>
                <a:ext cx="50040" cy="501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09C5DE5-0C47-5447-A5FC-33EF0ADF31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0420" y="339831"/>
                  <a:ext cx="651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EFE8511-79A3-2549-A578-962B9D13F173}"/>
                    </a:ext>
                  </a:extLst>
                </p14:cNvPr>
                <p14:cNvContentPartPr/>
                <p14:nvPr/>
              </p14:nvContentPartPr>
              <p14:xfrm>
                <a:off x="1252540" y="272511"/>
                <a:ext cx="248760" cy="541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EFE8511-79A3-2549-A578-962B9D13F1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4980" y="264951"/>
                  <a:ext cx="26388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CE188C-3B0B-F249-8223-8AE435990742}"/>
              </a:ext>
            </a:extLst>
          </p:cNvPr>
          <p:cNvGrpSpPr/>
          <p:nvPr/>
        </p:nvGrpSpPr>
        <p:grpSpPr>
          <a:xfrm>
            <a:off x="1918540" y="253791"/>
            <a:ext cx="398520" cy="473400"/>
            <a:chOff x="1918540" y="253791"/>
            <a:chExt cx="3985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8A5F366-D89E-0B40-A19E-95B8D68C0074}"/>
                    </a:ext>
                  </a:extLst>
                </p14:cNvPr>
                <p14:cNvContentPartPr/>
                <p14:nvPr/>
              </p14:nvContentPartPr>
              <p14:xfrm>
                <a:off x="1931140" y="334791"/>
                <a:ext cx="162360" cy="43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8A5F366-D89E-0B40-A19E-95B8D68C00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580" y="32723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D5CBDCF-B1BA-494B-80F6-FBA1603FD3F1}"/>
                    </a:ext>
                  </a:extLst>
                </p14:cNvPr>
                <p14:cNvContentPartPr/>
                <p14:nvPr/>
              </p14:nvContentPartPr>
              <p14:xfrm>
                <a:off x="1918540" y="471591"/>
                <a:ext cx="155880" cy="255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D5CBDCF-B1BA-494B-80F6-FBA1603FD3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10980" y="464031"/>
                  <a:ext cx="171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162E3A8-98FD-4C45-AF4C-CD1E1A429022}"/>
                    </a:ext>
                  </a:extLst>
                </p14:cNvPr>
                <p14:cNvContentPartPr/>
                <p14:nvPr/>
              </p14:nvContentPartPr>
              <p14:xfrm>
                <a:off x="2005660" y="571311"/>
                <a:ext cx="118800" cy="31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162E3A8-98FD-4C45-AF4C-CD1E1A4290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8100" y="56375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A302AD8-BC58-3F46-9D84-697CB574A1AB}"/>
                    </a:ext>
                  </a:extLst>
                </p14:cNvPr>
                <p14:cNvContentPartPr/>
                <p14:nvPr/>
              </p14:nvContentPartPr>
              <p14:xfrm>
                <a:off x="2267020" y="253791"/>
                <a:ext cx="50040" cy="12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A302AD8-BC58-3F46-9D84-697CB574A1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9460" y="24623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F5DF554-CF15-CA4D-A627-23A5E04B7584}"/>
              </a:ext>
            </a:extLst>
          </p:cNvPr>
          <p:cNvGrpSpPr/>
          <p:nvPr/>
        </p:nvGrpSpPr>
        <p:grpSpPr>
          <a:xfrm>
            <a:off x="2572300" y="297351"/>
            <a:ext cx="268200" cy="666360"/>
            <a:chOff x="2572300" y="297351"/>
            <a:chExt cx="26820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F847938-8003-7649-A5A2-335DBCFF1114}"/>
                    </a:ext>
                  </a:extLst>
                </p14:cNvPr>
                <p14:cNvContentPartPr/>
                <p14:nvPr/>
              </p14:nvContentPartPr>
              <p14:xfrm>
                <a:off x="2572300" y="409311"/>
                <a:ext cx="268200" cy="193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F847938-8003-7649-A5A2-335DBCFF11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64740" y="401751"/>
                  <a:ext cx="282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FF881C8-9E66-B645-9A3C-6014852D9F09}"/>
                    </a:ext>
                  </a:extLst>
                </p14:cNvPr>
                <p14:cNvContentPartPr/>
                <p14:nvPr/>
              </p14:nvContentPartPr>
              <p14:xfrm>
                <a:off x="2709100" y="297351"/>
                <a:ext cx="19080" cy="666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FF881C8-9E66-B645-9A3C-6014852D9F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1540" y="289791"/>
                  <a:ext cx="3420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821DDE9-F577-C548-9AFC-64762C981D13}"/>
              </a:ext>
            </a:extLst>
          </p:cNvPr>
          <p:cNvGrpSpPr/>
          <p:nvPr/>
        </p:nvGrpSpPr>
        <p:grpSpPr>
          <a:xfrm>
            <a:off x="3145060" y="216351"/>
            <a:ext cx="361080" cy="510840"/>
            <a:chOff x="3145060" y="216351"/>
            <a:chExt cx="3610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190A19D-5762-6447-BD12-713405ADCFB2}"/>
                    </a:ext>
                  </a:extLst>
                </p14:cNvPr>
                <p14:cNvContentPartPr/>
                <p14:nvPr/>
              </p14:nvContentPartPr>
              <p14:xfrm>
                <a:off x="3157300" y="216351"/>
                <a:ext cx="348840" cy="479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190A19D-5762-6447-BD12-713405ADCF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49740" y="208791"/>
                  <a:ext cx="363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9B69947-5809-5041-897A-9F82C339E93D}"/>
                    </a:ext>
                  </a:extLst>
                </p14:cNvPr>
                <p14:cNvContentPartPr/>
                <p14:nvPr/>
              </p14:nvContentPartPr>
              <p14:xfrm>
                <a:off x="3145060" y="465471"/>
                <a:ext cx="280440" cy="261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9B69947-5809-5041-897A-9F82C339E9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7500" y="457911"/>
                  <a:ext cx="295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44B30AF-2C7B-9B4B-AE64-5468EE877232}"/>
              </a:ext>
            </a:extLst>
          </p:cNvPr>
          <p:cNvGrpSpPr/>
          <p:nvPr/>
        </p:nvGrpSpPr>
        <p:grpSpPr>
          <a:xfrm>
            <a:off x="3730060" y="185391"/>
            <a:ext cx="1706040" cy="690480"/>
            <a:chOff x="3730060" y="185391"/>
            <a:chExt cx="1706040" cy="69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2339668-CB33-8B4D-97D1-D0D9D6ACFBDB}"/>
                    </a:ext>
                  </a:extLst>
                </p14:cNvPr>
                <p14:cNvContentPartPr/>
                <p14:nvPr/>
              </p14:nvContentPartPr>
              <p14:xfrm>
                <a:off x="3754900" y="452871"/>
                <a:ext cx="174600" cy="31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2339668-CB33-8B4D-97D1-D0D9D6ACFB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7340" y="44567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B6B21E9-AC15-284E-A2DA-06BA3D021A27}"/>
                    </a:ext>
                  </a:extLst>
                </p14:cNvPr>
                <p14:cNvContentPartPr/>
                <p14:nvPr/>
              </p14:nvContentPartPr>
              <p14:xfrm>
                <a:off x="3730060" y="185391"/>
                <a:ext cx="473400" cy="32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B6B21E9-AC15-284E-A2DA-06BA3D021A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2500" y="177831"/>
                  <a:ext cx="488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B5D281C-8A27-C146-B660-079B02F7F072}"/>
                    </a:ext>
                  </a:extLst>
                </p14:cNvPr>
                <p14:cNvContentPartPr/>
                <p14:nvPr/>
              </p14:nvContentPartPr>
              <p14:xfrm>
                <a:off x="3808180" y="502911"/>
                <a:ext cx="220320" cy="205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B5D281C-8A27-C146-B660-079B02F7F0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00620" y="495351"/>
                  <a:ext cx="235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0D69BF-0B6A-A24E-8D6F-00F6213FBB39}"/>
                    </a:ext>
                  </a:extLst>
                </p14:cNvPr>
                <p14:cNvContentPartPr/>
                <p14:nvPr/>
              </p14:nvContentPartPr>
              <p14:xfrm>
                <a:off x="3817180" y="639711"/>
                <a:ext cx="118800" cy="56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0D69BF-0B6A-A24E-8D6F-00F6213FBB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09620" y="632151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0F2E37-585C-C545-98C7-1816E35D113C}"/>
                    </a:ext>
                  </a:extLst>
                </p14:cNvPr>
                <p14:cNvContentPartPr/>
                <p14:nvPr/>
              </p14:nvContentPartPr>
              <p14:xfrm>
                <a:off x="4153420" y="590031"/>
                <a:ext cx="3132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0F2E37-585C-C545-98C7-1816E35D11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5860" y="58247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DB0C9AE-7505-8F41-956E-96E1D7C9F46C}"/>
                    </a:ext>
                  </a:extLst>
                </p14:cNvPr>
                <p14:cNvContentPartPr/>
                <p14:nvPr/>
              </p14:nvContentPartPr>
              <p14:xfrm>
                <a:off x="4489660" y="434511"/>
                <a:ext cx="187200" cy="112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DB0C9AE-7505-8F41-956E-96E1D7C9F46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2100" y="426951"/>
                  <a:ext cx="20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330F4CF-43BA-5D4A-9CD0-9174B0D7179A}"/>
                    </a:ext>
                  </a:extLst>
                </p14:cNvPr>
                <p14:cNvContentPartPr/>
                <p14:nvPr/>
              </p14:nvContentPartPr>
              <p14:xfrm>
                <a:off x="4539340" y="362511"/>
                <a:ext cx="87480" cy="227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330F4CF-43BA-5D4A-9CD0-9174B0D71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1780" y="354951"/>
                  <a:ext cx="102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229E1EA-C464-BF4C-B6F7-200F75FE95BF}"/>
                    </a:ext>
                  </a:extLst>
                </p14:cNvPr>
                <p14:cNvContentPartPr/>
                <p14:nvPr/>
              </p14:nvContentPartPr>
              <p14:xfrm>
                <a:off x="4346380" y="552591"/>
                <a:ext cx="504720" cy="164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229E1EA-C464-BF4C-B6F7-200F75FE95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8820" y="545031"/>
                  <a:ext cx="519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A18DD27-45B0-6B4D-9E37-C5CACDC9DFF1}"/>
                    </a:ext>
                  </a:extLst>
                </p14:cNvPr>
                <p14:cNvContentPartPr/>
                <p14:nvPr/>
              </p14:nvContentPartPr>
              <p14:xfrm>
                <a:off x="5068540" y="322191"/>
                <a:ext cx="111600" cy="553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A18DD27-45B0-6B4D-9E37-C5CACDC9DF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60980" y="314631"/>
                  <a:ext cx="1267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59DE1BE-6D8D-0240-85D9-AFAA9B6F44C5}"/>
                    </a:ext>
                  </a:extLst>
                </p14:cNvPr>
                <p14:cNvContentPartPr/>
                <p14:nvPr/>
              </p14:nvContentPartPr>
              <p14:xfrm>
                <a:off x="5012740" y="542871"/>
                <a:ext cx="187200" cy="203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59DE1BE-6D8D-0240-85D9-AFAA9B6F44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05180" y="535311"/>
                  <a:ext cx="202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50250BF-A9D4-A64A-919C-EC92D459BEB0}"/>
                    </a:ext>
                  </a:extLst>
                </p14:cNvPr>
                <p14:cNvContentPartPr/>
                <p14:nvPr/>
              </p14:nvContentPartPr>
              <p14:xfrm>
                <a:off x="5298940" y="540351"/>
                <a:ext cx="137160" cy="9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50250BF-A9D4-A64A-919C-EC92D459BE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91380" y="53279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EBBD143-D6C5-414B-93F3-325D3F069687}"/>
                  </a:ext>
                </a:extLst>
              </p14:cNvPr>
              <p14:cNvContentPartPr/>
              <p14:nvPr/>
            </p14:nvContentPartPr>
            <p14:xfrm>
              <a:off x="5759740" y="490311"/>
              <a:ext cx="180720" cy="64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EBBD143-D6C5-414B-93F3-325D3F0696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52180" y="482751"/>
                <a:ext cx="1958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A9854FB4-8CC6-024D-B281-0E6A8A944EB3}"/>
              </a:ext>
            </a:extLst>
          </p:cNvPr>
          <p:cNvGrpSpPr/>
          <p:nvPr/>
        </p:nvGrpSpPr>
        <p:grpSpPr>
          <a:xfrm>
            <a:off x="6282460" y="247671"/>
            <a:ext cx="165600" cy="454680"/>
            <a:chOff x="6282460" y="247671"/>
            <a:chExt cx="1656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6F0DDEB-8EE5-B14D-9888-64DC877E1EBC}"/>
                    </a:ext>
                  </a:extLst>
                </p14:cNvPr>
                <p14:cNvContentPartPr/>
                <p14:nvPr/>
              </p14:nvContentPartPr>
              <p14:xfrm>
                <a:off x="6282460" y="247671"/>
                <a:ext cx="165600" cy="106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6F0DDEB-8EE5-B14D-9888-64DC877E1E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74900" y="240111"/>
                  <a:ext cx="180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41DCEA5-5F8E-1845-B4F8-D01D7B14814F}"/>
                    </a:ext>
                  </a:extLst>
                </p14:cNvPr>
                <p14:cNvContentPartPr/>
                <p14:nvPr/>
              </p14:nvContentPartPr>
              <p14:xfrm>
                <a:off x="6351220" y="428031"/>
                <a:ext cx="31320" cy="274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41DCEA5-5F8E-1845-B4F8-D01D7B1481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43660" y="420471"/>
                  <a:ext cx="464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6CC7C81-FE92-A748-AFC0-3239DDA40002}"/>
              </a:ext>
            </a:extLst>
          </p:cNvPr>
          <p:cNvGrpSpPr/>
          <p:nvPr/>
        </p:nvGrpSpPr>
        <p:grpSpPr>
          <a:xfrm>
            <a:off x="6687100" y="141831"/>
            <a:ext cx="547920" cy="672480"/>
            <a:chOff x="6687100" y="141831"/>
            <a:chExt cx="54792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8B780AD-FE20-DC4A-BB7E-D923FB34CF1A}"/>
                    </a:ext>
                  </a:extLst>
                </p14:cNvPr>
                <p14:cNvContentPartPr/>
                <p14:nvPr/>
              </p14:nvContentPartPr>
              <p14:xfrm>
                <a:off x="6687100" y="204111"/>
                <a:ext cx="124920" cy="441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8B780AD-FE20-DC4A-BB7E-D923FB34CF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9540" y="196551"/>
                  <a:ext cx="1400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55400DB-FB36-0147-A3AC-4B8E4D39CDE6}"/>
                    </a:ext>
                  </a:extLst>
                </p14:cNvPr>
                <p14:cNvContentPartPr/>
                <p14:nvPr/>
              </p14:nvContentPartPr>
              <p14:xfrm>
                <a:off x="7029820" y="141831"/>
                <a:ext cx="6264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55400DB-FB36-0147-A3AC-4B8E4D39CD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22260" y="1342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25637EE-412A-3F4B-9B3C-ACE0C444BCE4}"/>
                    </a:ext>
                  </a:extLst>
                </p14:cNvPr>
                <p14:cNvContentPartPr/>
                <p14:nvPr/>
              </p14:nvContentPartPr>
              <p14:xfrm>
                <a:off x="6905980" y="272511"/>
                <a:ext cx="329040" cy="541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25637EE-412A-3F4B-9B3C-ACE0C444BC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98420" y="264951"/>
                  <a:ext cx="34416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3D339E-3127-4E45-A07D-833AA14BFF0D}"/>
              </a:ext>
            </a:extLst>
          </p:cNvPr>
          <p:cNvGrpSpPr/>
          <p:nvPr/>
        </p:nvGrpSpPr>
        <p:grpSpPr>
          <a:xfrm>
            <a:off x="7465420" y="241191"/>
            <a:ext cx="261720" cy="411120"/>
            <a:chOff x="7465420" y="241191"/>
            <a:chExt cx="2617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792CAC4-A48E-BC4C-89C4-2AC9D95E87D2}"/>
                    </a:ext>
                  </a:extLst>
                </p14:cNvPr>
                <p14:cNvContentPartPr/>
                <p14:nvPr/>
              </p14:nvContentPartPr>
              <p14:xfrm>
                <a:off x="7522300" y="241191"/>
                <a:ext cx="24480" cy="111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792CAC4-A48E-BC4C-89C4-2AC9D95E87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14740" y="233991"/>
                  <a:ext cx="39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FCE67E-A6A9-F642-8416-6ACE1CEBA9FD}"/>
                    </a:ext>
                  </a:extLst>
                </p14:cNvPr>
                <p14:cNvContentPartPr/>
                <p14:nvPr/>
              </p14:nvContentPartPr>
              <p14:xfrm>
                <a:off x="7490260" y="259911"/>
                <a:ext cx="155880" cy="255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FCE67E-A6A9-F642-8416-6ACE1CEBA9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82700" y="252351"/>
                  <a:ext cx="171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034AAFB-1FC0-8E4B-84DC-179CB63D0148}"/>
                    </a:ext>
                  </a:extLst>
                </p14:cNvPr>
                <p14:cNvContentPartPr/>
                <p14:nvPr/>
              </p14:nvContentPartPr>
              <p14:xfrm>
                <a:off x="7465420" y="602271"/>
                <a:ext cx="261720" cy="50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034AAFB-1FC0-8E4B-84DC-179CB63D01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7860" y="595071"/>
                  <a:ext cx="2768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F854065-FC23-7240-B97F-463C02523546}"/>
              </a:ext>
            </a:extLst>
          </p:cNvPr>
          <p:cNvGrpSpPr/>
          <p:nvPr/>
        </p:nvGrpSpPr>
        <p:grpSpPr>
          <a:xfrm>
            <a:off x="8050780" y="166671"/>
            <a:ext cx="1625040" cy="610200"/>
            <a:chOff x="8050780" y="166671"/>
            <a:chExt cx="16250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3073FA8-E68D-334B-8996-A06E8EDA339E}"/>
                    </a:ext>
                  </a:extLst>
                </p14:cNvPr>
                <p14:cNvContentPartPr/>
                <p14:nvPr/>
              </p14:nvContentPartPr>
              <p14:xfrm>
                <a:off x="8125300" y="583911"/>
                <a:ext cx="19080" cy="19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3073FA8-E68D-334B-8996-A06E8EDA33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7740" y="57635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48AE13D-F240-C84D-A6BA-B9391A2C3E18}"/>
                    </a:ext>
                  </a:extLst>
                </p14:cNvPr>
                <p14:cNvContentPartPr/>
                <p14:nvPr/>
              </p14:nvContentPartPr>
              <p14:xfrm>
                <a:off x="8050780" y="571311"/>
                <a:ext cx="68760" cy="43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48AE13D-F240-C84D-A6BA-B9391A2C3E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3220" y="56375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E2EE328-1FB5-E147-8EBE-39E1C57E1BB9}"/>
                    </a:ext>
                  </a:extLst>
                </p14:cNvPr>
                <p14:cNvContentPartPr/>
                <p14:nvPr/>
              </p14:nvContentPartPr>
              <p14:xfrm>
                <a:off x="8355700" y="322191"/>
                <a:ext cx="124920" cy="38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E2EE328-1FB5-E147-8EBE-39E1C57E1B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8140" y="314631"/>
                  <a:ext cx="140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F353DFB-2578-E446-BDD9-A2B1E6497FCD}"/>
                    </a:ext>
                  </a:extLst>
                </p14:cNvPr>
                <p14:cNvContentPartPr/>
                <p14:nvPr/>
              </p14:nvContentPartPr>
              <p14:xfrm>
                <a:off x="8336980" y="247671"/>
                <a:ext cx="567000" cy="367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F353DFB-2578-E446-BDD9-A2B1E6497FC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29420" y="240111"/>
                  <a:ext cx="582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12B03F-B478-3948-BEF3-57DD532C97C4}"/>
                    </a:ext>
                  </a:extLst>
                </p14:cNvPr>
                <p14:cNvContentPartPr/>
                <p14:nvPr/>
              </p14:nvContentPartPr>
              <p14:xfrm>
                <a:off x="9096580" y="446751"/>
                <a:ext cx="129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12B03F-B478-3948-BEF3-57DD532C97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89020" y="43919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C2E356D-8109-004F-B199-C61D6793F62F}"/>
                    </a:ext>
                  </a:extLst>
                </p14:cNvPr>
                <p14:cNvContentPartPr/>
                <p14:nvPr/>
              </p14:nvContentPartPr>
              <p14:xfrm>
                <a:off x="9121420" y="278631"/>
                <a:ext cx="436320" cy="498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C2E356D-8109-004F-B199-C61D6793F6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3860" y="271071"/>
                  <a:ext cx="451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682C0E8-A5EE-EF48-BFD7-F80F21F97466}"/>
                    </a:ext>
                  </a:extLst>
                </p14:cNvPr>
                <p14:cNvContentPartPr/>
                <p14:nvPr/>
              </p14:nvContentPartPr>
              <p14:xfrm>
                <a:off x="9432820" y="471591"/>
                <a:ext cx="218160" cy="56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682C0E8-A5EE-EF48-BFD7-F80F21F9746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25260" y="46403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DE6C0B-DCFA-4D48-9B3F-295B4BE171A7}"/>
                    </a:ext>
                  </a:extLst>
                </p14:cNvPr>
                <p14:cNvContentPartPr/>
                <p14:nvPr/>
              </p14:nvContentPartPr>
              <p14:xfrm>
                <a:off x="9625780" y="166671"/>
                <a:ext cx="50040" cy="37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DE6C0B-DCFA-4D48-9B3F-295B4BE171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18220" y="15911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1DF85F6-0C0D-D542-B302-4EC9B28B9B46}"/>
              </a:ext>
            </a:extLst>
          </p:cNvPr>
          <p:cNvGrpSpPr/>
          <p:nvPr/>
        </p:nvGrpSpPr>
        <p:grpSpPr>
          <a:xfrm>
            <a:off x="9893260" y="235071"/>
            <a:ext cx="349200" cy="367560"/>
            <a:chOff x="9893260" y="235071"/>
            <a:chExt cx="3492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39F4EB8-B561-E145-B509-54A3389C26AF}"/>
                    </a:ext>
                  </a:extLst>
                </p14:cNvPr>
                <p14:cNvContentPartPr/>
                <p14:nvPr/>
              </p14:nvContentPartPr>
              <p14:xfrm>
                <a:off x="9893260" y="322191"/>
                <a:ext cx="100080" cy="268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39F4EB8-B561-E145-B509-54A3389C26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85700" y="31463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500AFD2-2573-734A-BB3A-78E2F25765E8}"/>
                    </a:ext>
                  </a:extLst>
                </p14:cNvPr>
                <p14:cNvContentPartPr/>
                <p14:nvPr/>
              </p14:nvContentPartPr>
              <p14:xfrm>
                <a:off x="10092700" y="235071"/>
                <a:ext cx="149760" cy="367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500AFD2-2573-734A-BB3A-78E2F25765E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85140" y="227511"/>
                  <a:ext cx="16488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AE218C8-BD0B-FB4F-A51B-C61AD915A2F8}"/>
              </a:ext>
            </a:extLst>
          </p:cNvPr>
          <p:cNvGrpSpPr/>
          <p:nvPr/>
        </p:nvGrpSpPr>
        <p:grpSpPr>
          <a:xfrm>
            <a:off x="10479340" y="160551"/>
            <a:ext cx="1290960" cy="510840"/>
            <a:chOff x="10479340" y="160551"/>
            <a:chExt cx="12909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8C5FCB-CE49-F740-84AB-F53014254F1E}"/>
                    </a:ext>
                  </a:extLst>
                </p14:cNvPr>
                <p14:cNvContentPartPr/>
                <p14:nvPr/>
              </p14:nvContentPartPr>
              <p14:xfrm>
                <a:off x="10479340" y="166671"/>
                <a:ext cx="223920" cy="461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8C5FCB-CE49-F740-84AB-F53014254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471780" y="159111"/>
                  <a:ext cx="2386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0C64762-8A92-4846-B1F2-FA5C0789ED22}"/>
                    </a:ext>
                  </a:extLst>
                </p14:cNvPr>
                <p14:cNvContentPartPr/>
                <p14:nvPr/>
              </p14:nvContentPartPr>
              <p14:xfrm>
                <a:off x="10914220" y="334791"/>
                <a:ext cx="193320" cy="249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0C64762-8A92-4846-B1F2-FA5C0789ED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06660" y="327231"/>
                  <a:ext cx="20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3A9FF77-D1A0-7D41-9181-FC25553C1627}"/>
                    </a:ext>
                  </a:extLst>
                </p14:cNvPr>
                <p14:cNvContentPartPr/>
                <p14:nvPr/>
              </p14:nvContentPartPr>
              <p14:xfrm>
                <a:off x="11132380" y="160551"/>
                <a:ext cx="137160" cy="273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3A9FF77-D1A0-7D41-9181-FC25553C16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24820" y="152991"/>
                  <a:ext cx="152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EF41005-B0D5-1E4D-95BB-BD6E92955143}"/>
                    </a:ext>
                  </a:extLst>
                </p14:cNvPr>
                <p14:cNvContentPartPr/>
                <p14:nvPr/>
              </p14:nvContentPartPr>
              <p14:xfrm>
                <a:off x="11281780" y="191511"/>
                <a:ext cx="128160" cy="199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EF41005-B0D5-1E4D-95BB-BD6E9295514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74220" y="183951"/>
                  <a:ext cx="14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A2B3F90-B40A-2C4B-9109-9AB94FB86031}"/>
                    </a:ext>
                  </a:extLst>
                </p14:cNvPr>
                <p14:cNvContentPartPr/>
                <p14:nvPr/>
              </p14:nvContentPartPr>
              <p14:xfrm>
                <a:off x="11163340" y="421911"/>
                <a:ext cx="311760" cy="243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A2B3F90-B40A-2C4B-9109-9AB94FB860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55780" y="414351"/>
                  <a:ext cx="32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456FD42-9A5E-FE44-9EB9-8F4BA2DD5CC7}"/>
                    </a:ext>
                  </a:extLst>
                </p14:cNvPr>
                <p14:cNvContentPartPr/>
                <p14:nvPr/>
              </p14:nvContentPartPr>
              <p14:xfrm>
                <a:off x="11611540" y="204111"/>
                <a:ext cx="158760" cy="187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456FD42-9A5E-FE44-9EB9-8F4BA2DD5C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03980" y="196551"/>
                  <a:ext cx="17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84D36CD-E447-AA42-BD01-CF99FBA69846}"/>
                    </a:ext>
                  </a:extLst>
                </p14:cNvPr>
                <p14:cNvContentPartPr/>
                <p14:nvPr/>
              </p14:nvContentPartPr>
              <p14:xfrm>
                <a:off x="11468260" y="484191"/>
                <a:ext cx="274320" cy="187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84D36CD-E447-AA42-BD01-CF99FBA698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61060" y="476631"/>
                  <a:ext cx="289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77CD1D2-9F44-8849-AC54-799CE5B62AD1}"/>
              </a:ext>
            </a:extLst>
          </p:cNvPr>
          <p:cNvGrpSpPr/>
          <p:nvPr/>
        </p:nvGrpSpPr>
        <p:grpSpPr>
          <a:xfrm>
            <a:off x="710740" y="1231191"/>
            <a:ext cx="778680" cy="616680"/>
            <a:chOff x="710740" y="1231191"/>
            <a:chExt cx="7786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68F889C-9D03-9E40-BB0F-4358890E349E}"/>
                    </a:ext>
                  </a:extLst>
                </p14:cNvPr>
                <p14:cNvContentPartPr/>
                <p14:nvPr/>
              </p14:nvContentPartPr>
              <p14:xfrm>
                <a:off x="710740" y="1418031"/>
                <a:ext cx="336600" cy="429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68F889C-9D03-9E40-BB0F-4358890E34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3180" y="1410471"/>
                  <a:ext cx="351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8C0BE98-1418-9646-B5E2-453536A6DA38}"/>
                    </a:ext>
                  </a:extLst>
                </p14:cNvPr>
                <p14:cNvContentPartPr/>
                <p14:nvPr/>
              </p14:nvContentPartPr>
              <p14:xfrm>
                <a:off x="1252540" y="1231191"/>
                <a:ext cx="19080" cy="212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8C0BE98-1418-9646-B5E2-453536A6DA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44980" y="122363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D152826-BEF1-BE4B-B527-BA74A7AFF95C}"/>
                    </a:ext>
                  </a:extLst>
                </p14:cNvPr>
                <p14:cNvContentPartPr/>
                <p14:nvPr/>
              </p14:nvContentPartPr>
              <p14:xfrm>
                <a:off x="1408060" y="1741671"/>
                <a:ext cx="81360" cy="93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D152826-BEF1-BE4B-B527-BA74A7AFF9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00500" y="173411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AB335EC-99A1-5A48-8BD5-5D2D0F63962B}"/>
              </a:ext>
            </a:extLst>
          </p:cNvPr>
          <p:cNvGrpSpPr/>
          <p:nvPr/>
        </p:nvGrpSpPr>
        <p:grpSpPr>
          <a:xfrm>
            <a:off x="2049220" y="1293471"/>
            <a:ext cx="249480" cy="504720"/>
            <a:chOff x="2049220" y="1293471"/>
            <a:chExt cx="2494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863ABC0-CDFF-424A-A491-F979A580A9BB}"/>
                    </a:ext>
                  </a:extLst>
                </p14:cNvPr>
                <p14:cNvContentPartPr/>
                <p14:nvPr/>
              </p14:nvContentPartPr>
              <p14:xfrm>
                <a:off x="2098900" y="1386711"/>
                <a:ext cx="12960" cy="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863ABC0-CDFF-424A-A491-F979A580A9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91700" y="137915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D595E67-7C64-7C45-BC8B-FD9F1010CA6C}"/>
                    </a:ext>
                  </a:extLst>
                </p14:cNvPr>
                <p14:cNvContentPartPr/>
                <p14:nvPr/>
              </p14:nvContentPartPr>
              <p14:xfrm>
                <a:off x="2049220" y="1293471"/>
                <a:ext cx="249480" cy="504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D595E67-7C64-7C45-BC8B-FD9F1010CA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41660" y="1285911"/>
                  <a:ext cx="264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E592284-F55D-0346-8F74-74F0FF7F5AF8}"/>
                    </a:ext>
                  </a:extLst>
                </p14:cNvPr>
                <p14:cNvContentPartPr/>
                <p14:nvPr/>
              </p14:nvContentPartPr>
              <p14:xfrm>
                <a:off x="2173780" y="1436751"/>
                <a:ext cx="6876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E592284-F55D-0346-8F74-74F0FF7F5A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66220" y="142919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0F037FD-A477-0540-BA37-AD59CE447F10}"/>
                    </a:ext>
                  </a:extLst>
                </p14:cNvPr>
                <p14:cNvContentPartPr/>
                <p14:nvPr/>
              </p14:nvContentPartPr>
              <p14:xfrm>
                <a:off x="2192500" y="1567431"/>
                <a:ext cx="81360" cy="31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0F037FD-A477-0540-BA37-AD59CE447F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84940" y="155987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93AA0949-D15F-BB43-84AE-1B442C1AE7DD}"/>
                  </a:ext>
                </a:extLst>
              </p14:cNvPr>
              <p14:cNvContentPartPr/>
              <p14:nvPr/>
            </p14:nvContentPartPr>
            <p14:xfrm>
              <a:off x="2821060" y="1448991"/>
              <a:ext cx="286560" cy="2181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93AA0949-D15F-BB43-84AE-1B442C1AE7D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13500" y="1441431"/>
                <a:ext cx="3016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330DCD80-EB87-1F4A-B2DE-26F4D050BF65}"/>
                  </a:ext>
                </a:extLst>
              </p14:cNvPr>
              <p14:cNvContentPartPr/>
              <p14:nvPr/>
            </p14:nvContentPartPr>
            <p14:xfrm>
              <a:off x="3431260" y="1635831"/>
              <a:ext cx="12960" cy="626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330DCD80-EB87-1F4A-B2DE-26F4D050BF6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23700" y="1628271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8F121B5B-A095-AD48-9C95-34FF25A9892C}"/>
                  </a:ext>
                </a:extLst>
              </p14:cNvPr>
              <p14:cNvContentPartPr/>
              <p14:nvPr/>
            </p14:nvContentPartPr>
            <p14:xfrm>
              <a:off x="3748780" y="1386711"/>
              <a:ext cx="193320" cy="2368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8F121B5B-A095-AD48-9C95-34FF25A9892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741220" y="1379151"/>
                <a:ext cx="2084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B8980B06-0D2D-D347-9900-55723B8423ED}"/>
              </a:ext>
            </a:extLst>
          </p:cNvPr>
          <p:cNvGrpSpPr/>
          <p:nvPr/>
        </p:nvGrpSpPr>
        <p:grpSpPr>
          <a:xfrm>
            <a:off x="4464820" y="1231191"/>
            <a:ext cx="236880" cy="567000"/>
            <a:chOff x="4464820" y="1231191"/>
            <a:chExt cx="2368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5F30F88-8713-6446-BE3F-F1D20E3E0FFB}"/>
                    </a:ext>
                  </a:extLst>
                </p14:cNvPr>
                <p14:cNvContentPartPr/>
                <p14:nvPr/>
              </p14:nvContentPartPr>
              <p14:xfrm>
                <a:off x="4464820" y="1374471"/>
                <a:ext cx="218160" cy="230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5F30F88-8713-6446-BE3F-F1D20E3E0FF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57260" y="1366911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FCD2D11-DF58-BF48-83EB-3B61D0912B00}"/>
                    </a:ext>
                  </a:extLst>
                </p14:cNvPr>
                <p14:cNvContentPartPr/>
                <p14:nvPr/>
              </p14:nvContentPartPr>
              <p14:xfrm>
                <a:off x="4470940" y="1480311"/>
                <a:ext cx="230760" cy="3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FCD2D11-DF58-BF48-83EB-3B61D0912B0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63380" y="147275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B8FA5C3-6890-EC49-BBD9-CEF93C3819C6}"/>
                    </a:ext>
                  </a:extLst>
                </p14:cNvPr>
                <p14:cNvContentPartPr/>
                <p14:nvPr/>
              </p14:nvContentPartPr>
              <p14:xfrm>
                <a:off x="4464820" y="1231191"/>
                <a:ext cx="187200" cy="567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B8FA5C3-6890-EC49-BBD9-CEF93C3819C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57260" y="1223631"/>
                  <a:ext cx="20232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C358F1-61E3-0C43-8350-0C8F6268421D}"/>
              </a:ext>
            </a:extLst>
          </p:cNvPr>
          <p:cNvGrpSpPr/>
          <p:nvPr/>
        </p:nvGrpSpPr>
        <p:grpSpPr>
          <a:xfrm>
            <a:off x="4962700" y="1025631"/>
            <a:ext cx="691560" cy="592200"/>
            <a:chOff x="4962700" y="1025631"/>
            <a:chExt cx="69156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79EEFB3-B9DE-FF4C-982C-D1018C09DD2E}"/>
                    </a:ext>
                  </a:extLst>
                </p14:cNvPr>
                <p14:cNvContentPartPr/>
                <p14:nvPr/>
              </p14:nvContentPartPr>
              <p14:xfrm>
                <a:off x="4962700" y="1200951"/>
                <a:ext cx="280440" cy="416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79EEFB3-B9DE-FF4C-982C-D1018C09DD2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55140" y="1193391"/>
                  <a:ext cx="2955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4C42E82-4114-1840-8A12-7AAF70484DC7}"/>
                    </a:ext>
                  </a:extLst>
                </p14:cNvPr>
                <p14:cNvContentPartPr/>
                <p14:nvPr/>
              </p14:nvContentPartPr>
              <p14:xfrm>
                <a:off x="5398660" y="1025631"/>
                <a:ext cx="68760" cy="124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4C42E82-4114-1840-8A12-7AAF70484DC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91100" y="101807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BF260E6-E167-A24D-8586-1FE330885B12}"/>
                    </a:ext>
                  </a:extLst>
                </p14:cNvPr>
                <p14:cNvContentPartPr/>
                <p14:nvPr/>
              </p14:nvContentPartPr>
              <p14:xfrm>
                <a:off x="5635180" y="1511271"/>
                <a:ext cx="19080" cy="81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BF260E6-E167-A24D-8586-1FE330885B1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27620" y="150371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2150810-653B-1049-8BFB-8B74C005BD20}"/>
              </a:ext>
            </a:extLst>
          </p:cNvPr>
          <p:cNvGrpSpPr/>
          <p:nvPr/>
        </p:nvGrpSpPr>
        <p:grpSpPr>
          <a:xfrm>
            <a:off x="935740" y="2314431"/>
            <a:ext cx="577080" cy="641520"/>
            <a:chOff x="935740" y="2314431"/>
            <a:chExt cx="5770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99D40FE-195C-D24F-A013-71935535AA9C}"/>
                    </a:ext>
                  </a:extLst>
                </p14:cNvPr>
                <p14:cNvContentPartPr/>
                <p14:nvPr/>
              </p14:nvContentPartPr>
              <p14:xfrm>
                <a:off x="1009540" y="2476431"/>
                <a:ext cx="293040" cy="62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99D40FE-195C-D24F-A013-71935535AA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1980" y="2468871"/>
                  <a:ext cx="308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5A34932-69C7-8743-B89A-521E97C4E97F}"/>
                    </a:ext>
                  </a:extLst>
                </p14:cNvPr>
                <p14:cNvContentPartPr/>
                <p14:nvPr/>
              </p14:nvContentPartPr>
              <p14:xfrm>
                <a:off x="935740" y="2644551"/>
                <a:ext cx="491400" cy="31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5A34932-69C7-8743-B89A-521E97C4E97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8180" y="2636991"/>
                  <a:ext cx="506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A188DF0-7E7A-3D44-ABA1-5B0C2605037A}"/>
                    </a:ext>
                  </a:extLst>
                </p14:cNvPr>
                <p14:cNvContentPartPr/>
                <p14:nvPr/>
              </p14:nvContentPartPr>
              <p14:xfrm>
                <a:off x="1155700" y="2314431"/>
                <a:ext cx="357120" cy="6415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A188DF0-7E7A-3D44-ABA1-5B0C260503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48140" y="2306871"/>
                  <a:ext cx="372240" cy="65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A239F3D-08A9-EE47-9F2B-C285C4446A05}"/>
              </a:ext>
            </a:extLst>
          </p:cNvPr>
          <p:cNvGrpSpPr/>
          <p:nvPr/>
        </p:nvGrpSpPr>
        <p:grpSpPr>
          <a:xfrm>
            <a:off x="2217340" y="2339271"/>
            <a:ext cx="417240" cy="442440"/>
            <a:chOff x="2217340" y="2339271"/>
            <a:chExt cx="4172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450E45-A2FA-C74E-A04E-5D950A14667C}"/>
                    </a:ext>
                  </a:extLst>
                </p14:cNvPr>
                <p14:cNvContentPartPr/>
                <p14:nvPr/>
              </p14:nvContentPartPr>
              <p14:xfrm>
                <a:off x="2217340" y="2339271"/>
                <a:ext cx="355320" cy="442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450E45-A2FA-C74E-A04E-5D950A14667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09780" y="2331711"/>
                  <a:ext cx="370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33A5C2A-83B7-7848-B92C-59A358A6744F}"/>
                    </a:ext>
                  </a:extLst>
                </p14:cNvPr>
                <p14:cNvContentPartPr/>
                <p14:nvPr/>
              </p14:nvContentPartPr>
              <p14:xfrm>
                <a:off x="2397700" y="2644551"/>
                <a:ext cx="236880" cy="19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33A5C2A-83B7-7848-B92C-59A358A6744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90500" y="2636991"/>
                  <a:ext cx="252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1008A33A-5959-C94D-833E-909269BB560C}"/>
                  </a:ext>
                </a:extLst>
              </p14:cNvPr>
              <p14:cNvContentPartPr/>
              <p14:nvPr/>
            </p14:nvContentPartPr>
            <p14:xfrm>
              <a:off x="2920780" y="2563551"/>
              <a:ext cx="180720" cy="129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1008A33A-5959-C94D-833E-909269BB560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913220" y="2555991"/>
                <a:ext cx="1958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99154E9B-4217-6545-8D8B-659BD999B2A8}"/>
              </a:ext>
            </a:extLst>
          </p:cNvPr>
          <p:cNvGrpSpPr/>
          <p:nvPr/>
        </p:nvGrpSpPr>
        <p:grpSpPr>
          <a:xfrm>
            <a:off x="3456100" y="2121471"/>
            <a:ext cx="442440" cy="572400"/>
            <a:chOff x="3456100" y="2121471"/>
            <a:chExt cx="44244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9DA81CC-0107-414B-AE2D-BFC26853AD6D}"/>
                    </a:ext>
                  </a:extLst>
                </p14:cNvPr>
                <p14:cNvContentPartPr/>
                <p14:nvPr/>
              </p14:nvContentPartPr>
              <p14:xfrm>
                <a:off x="3456100" y="2351871"/>
                <a:ext cx="249480" cy="342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9DA81CC-0107-414B-AE2D-BFC26853AD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48540" y="2344311"/>
                  <a:ext cx="264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611EEC0-07A6-374B-9E66-A5C6ED0CBD99}"/>
                    </a:ext>
                  </a:extLst>
                </p14:cNvPr>
                <p14:cNvContentPartPr/>
                <p14:nvPr/>
              </p14:nvContentPartPr>
              <p14:xfrm>
                <a:off x="3867220" y="2121471"/>
                <a:ext cx="31320" cy="180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611EEC0-07A6-374B-9E66-A5C6ED0CBD9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59660" y="211391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F1C1548-76B1-184B-B1C8-C594EF8392EC}"/>
                  </a:ext>
                </a:extLst>
              </p14:cNvPr>
              <p14:cNvContentPartPr/>
              <p14:nvPr/>
            </p14:nvContentPartPr>
            <p14:xfrm>
              <a:off x="4334140" y="2096631"/>
              <a:ext cx="654120" cy="6228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F1C1548-76B1-184B-B1C8-C594EF8392E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326580" y="2089071"/>
                <a:ext cx="669240" cy="63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E38F904-213B-C745-B891-18CDB9B3517C}"/>
              </a:ext>
            </a:extLst>
          </p:cNvPr>
          <p:cNvGrpSpPr/>
          <p:nvPr/>
        </p:nvGrpSpPr>
        <p:grpSpPr>
          <a:xfrm>
            <a:off x="5255380" y="2252151"/>
            <a:ext cx="311400" cy="411120"/>
            <a:chOff x="5255380" y="2252151"/>
            <a:chExt cx="3114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C8B772A-0310-6E4E-9D0A-59FFBA266335}"/>
                    </a:ext>
                  </a:extLst>
                </p14:cNvPr>
                <p14:cNvContentPartPr/>
                <p14:nvPr/>
              </p14:nvContentPartPr>
              <p14:xfrm>
                <a:off x="5255380" y="2252151"/>
                <a:ext cx="187200" cy="4111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C8B772A-0310-6E4E-9D0A-59FFBA26633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47820" y="2244591"/>
                  <a:ext cx="202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B3A9D10-D5F0-624B-9DA0-444440B977CC}"/>
                    </a:ext>
                  </a:extLst>
                </p14:cNvPr>
                <p14:cNvContentPartPr/>
                <p14:nvPr/>
              </p14:nvContentPartPr>
              <p14:xfrm>
                <a:off x="5286340" y="2501271"/>
                <a:ext cx="162360" cy="752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B3A9D10-D5F0-624B-9DA0-444440B977C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79140" y="2493711"/>
                  <a:ext cx="177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F74EFEE-496A-E94D-81E7-4C718E552D11}"/>
                    </a:ext>
                  </a:extLst>
                </p14:cNvPr>
                <p14:cNvContentPartPr/>
                <p14:nvPr/>
              </p14:nvContentPartPr>
              <p14:xfrm>
                <a:off x="5541580" y="2507391"/>
                <a:ext cx="25200" cy="31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F74EFEE-496A-E94D-81E7-4C718E552D1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34380" y="24998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F8EDDBA-118D-7244-BDF0-0660E844769D}"/>
              </a:ext>
            </a:extLst>
          </p:cNvPr>
          <p:cNvGrpSpPr/>
          <p:nvPr/>
        </p:nvGrpSpPr>
        <p:grpSpPr>
          <a:xfrm>
            <a:off x="5948380" y="2040471"/>
            <a:ext cx="1403640" cy="604440"/>
            <a:chOff x="5948380" y="2040471"/>
            <a:chExt cx="140364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DEAE210-288C-F540-959F-9919AF3CB56D}"/>
                    </a:ext>
                  </a:extLst>
                </p14:cNvPr>
                <p14:cNvContentPartPr/>
                <p14:nvPr/>
              </p14:nvContentPartPr>
              <p14:xfrm>
                <a:off x="5948380" y="2065311"/>
                <a:ext cx="409320" cy="567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DEAE210-288C-F540-959F-9919AF3CB56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40820" y="2057751"/>
                  <a:ext cx="4240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D46A1CD-1C04-6A43-BFDC-08FC78547CBB}"/>
                    </a:ext>
                  </a:extLst>
                </p14:cNvPr>
                <p14:cNvContentPartPr/>
                <p14:nvPr/>
              </p14:nvContentPartPr>
              <p14:xfrm>
                <a:off x="6563260" y="2040471"/>
                <a:ext cx="788760" cy="604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D46A1CD-1C04-6A43-BFDC-08FC78547CB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56060" y="2032911"/>
                  <a:ext cx="803880" cy="6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863ED1BA-017E-F940-822B-309014F5F2B9}"/>
              </a:ext>
            </a:extLst>
          </p:cNvPr>
          <p:cNvGrpSpPr/>
          <p:nvPr/>
        </p:nvGrpSpPr>
        <p:grpSpPr>
          <a:xfrm>
            <a:off x="891460" y="3422511"/>
            <a:ext cx="554400" cy="759960"/>
            <a:chOff x="891460" y="3422511"/>
            <a:chExt cx="55440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E44E879-7D91-FB4C-9D9C-981B98B985DD}"/>
                    </a:ext>
                  </a:extLst>
                </p14:cNvPr>
                <p14:cNvContentPartPr/>
                <p14:nvPr/>
              </p14:nvContentPartPr>
              <p14:xfrm>
                <a:off x="1059220" y="3422511"/>
                <a:ext cx="124920" cy="261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E44E879-7D91-FB4C-9D9C-981B98B985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52020" y="341495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A5C47F9-305B-6549-8C75-033133BAF064}"/>
                    </a:ext>
                  </a:extLst>
                </p14:cNvPr>
                <p14:cNvContentPartPr/>
                <p14:nvPr/>
              </p14:nvContentPartPr>
              <p14:xfrm>
                <a:off x="891460" y="3709071"/>
                <a:ext cx="68760" cy="106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A5C47F9-305B-6549-8C75-033133BAF06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3900" y="370151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655F496-5D23-C54A-A8A2-989A864CF004}"/>
                    </a:ext>
                  </a:extLst>
                </p14:cNvPr>
                <p14:cNvContentPartPr/>
                <p14:nvPr/>
              </p14:nvContentPartPr>
              <p14:xfrm>
                <a:off x="1003420" y="3585231"/>
                <a:ext cx="442440" cy="230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655F496-5D23-C54A-A8A2-989A864CF0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5860" y="3577671"/>
                  <a:ext cx="457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C8576D2-D7E6-574B-AA6C-E73C5EFC95AA}"/>
                    </a:ext>
                  </a:extLst>
                </p14:cNvPr>
                <p14:cNvContentPartPr/>
                <p14:nvPr/>
              </p14:nvContentPartPr>
              <p14:xfrm>
                <a:off x="1121500" y="3733911"/>
                <a:ext cx="2520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C8576D2-D7E6-574B-AA6C-E73C5EFC95A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13940" y="37263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233770F-D206-F74B-B6E1-D9B85AFFBAC1}"/>
                    </a:ext>
                  </a:extLst>
                </p14:cNvPr>
                <p14:cNvContentPartPr/>
                <p14:nvPr/>
              </p14:nvContentPartPr>
              <p14:xfrm>
                <a:off x="1227340" y="3709071"/>
                <a:ext cx="19080" cy="473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233770F-D206-F74B-B6E1-D9B85AFFBAC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19780" y="3701511"/>
                  <a:ext cx="3420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85F8AC2-3BA6-D047-9F2C-51C286C6B49F}"/>
              </a:ext>
            </a:extLst>
          </p:cNvPr>
          <p:cNvGrpSpPr/>
          <p:nvPr/>
        </p:nvGrpSpPr>
        <p:grpSpPr>
          <a:xfrm>
            <a:off x="1850140" y="3403791"/>
            <a:ext cx="909000" cy="548280"/>
            <a:chOff x="1850140" y="3403791"/>
            <a:chExt cx="9090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8A8A42D-F6A7-B649-B767-5669CA35455E}"/>
                    </a:ext>
                  </a:extLst>
                </p14:cNvPr>
                <p14:cNvContentPartPr/>
                <p14:nvPr/>
              </p14:nvContentPartPr>
              <p14:xfrm>
                <a:off x="1850140" y="3503511"/>
                <a:ext cx="31320" cy="434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8A8A42D-F6A7-B649-B767-5669CA35455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842580" y="3495951"/>
                  <a:ext cx="46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3D64A12-81FB-3E47-A36A-05BF4FE5D8EE}"/>
                    </a:ext>
                  </a:extLst>
                </p14:cNvPr>
                <p14:cNvContentPartPr/>
                <p14:nvPr/>
              </p14:nvContentPartPr>
              <p14:xfrm>
                <a:off x="2061820" y="3553191"/>
                <a:ext cx="280440" cy="317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3D64A12-81FB-3E47-A36A-05BF4FE5D8E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54260" y="3545631"/>
                  <a:ext cx="295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48B3DBA-03DA-0A40-BAFC-EF21F212244D}"/>
                    </a:ext>
                  </a:extLst>
                </p14:cNvPr>
                <p14:cNvContentPartPr/>
                <p14:nvPr/>
              </p14:nvContentPartPr>
              <p14:xfrm>
                <a:off x="2528740" y="3403791"/>
                <a:ext cx="50040" cy="174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48B3DBA-03DA-0A40-BAFC-EF21F212244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21180" y="3396231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7F19579-39DC-014E-8182-AE4FC9F3EBB4}"/>
                    </a:ext>
                  </a:extLst>
                </p14:cNvPr>
                <p14:cNvContentPartPr/>
                <p14:nvPr/>
              </p14:nvContentPartPr>
              <p14:xfrm>
                <a:off x="2733940" y="3459951"/>
                <a:ext cx="25200" cy="4921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7F19579-39DC-014E-8182-AE4FC9F3EBB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26380" y="3452391"/>
                  <a:ext cx="4032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C6B8E94-137C-2742-89DE-A17F8D6722ED}"/>
              </a:ext>
            </a:extLst>
          </p:cNvPr>
          <p:cNvGrpSpPr/>
          <p:nvPr/>
        </p:nvGrpSpPr>
        <p:grpSpPr>
          <a:xfrm>
            <a:off x="3158020" y="3596751"/>
            <a:ext cx="286200" cy="312120"/>
            <a:chOff x="3158020" y="3596751"/>
            <a:chExt cx="28620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0B08D97-FA54-E244-BE2D-DE5ADA75E83E}"/>
                    </a:ext>
                  </a:extLst>
                </p14:cNvPr>
                <p14:cNvContentPartPr/>
                <p14:nvPr/>
              </p14:nvContentPartPr>
              <p14:xfrm>
                <a:off x="3158020" y="3596751"/>
                <a:ext cx="286200" cy="187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0B08D97-FA54-E244-BE2D-DE5ADA75E83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50460" y="3589551"/>
                  <a:ext cx="300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1BF7FAD-9133-5041-B3CE-A5FC8B04A937}"/>
                    </a:ext>
                  </a:extLst>
                </p14:cNvPr>
                <p14:cNvContentPartPr/>
                <p14:nvPr/>
              </p14:nvContentPartPr>
              <p14:xfrm>
                <a:off x="3169900" y="3790071"/>
                <a:ext cx="230760" cy="118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1BF7FAD-9133-5041-B3CE-A5FC8B04A93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62340" y="3782511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3BC9D62B-90FC-544D-8E32-D04589F6313F}"/>
                  </a:ext>
                </a:extLst>
              </p14:cNvPr>
              <p14:cNvContentPartPr/>
              <p14:nvPr/>
            </p14:nvContentPartPr>
            <p14:xfrm>
              <a:off x="3798460" y="3529071"/>
              <a:ext cx="19080" cy="3420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3BC9D62B-90FC-544D-8E32-D04589F6313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790900" y="3521511"/>
                <a:ext cx="3420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9E0068B-6224-864F-B324-63E8AF694236}"/>
              </a:ext>
            </a:extLst>
          </p:cNvPr>
          <p:cNvGrpSpPr/>
          <p:nvPr/>
        </p:nvGrpSpPr>
        <p:grpSpPr>
          <a:xfrm>
            <a:off x="4196980" y="3378951"/>
            <a:ext cx="398880" cy="460800"/>
            <a:chOff x="4196980" y="3378951"/>
            <a:chExt cx="3988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10434E9-7066-8642-9B13-38ABE97B960D}"/>
                    </a:ext>
                  </a:extLst>
                </p14:cNvPr>
                <p14:cNvContentPartPr/>
                <p14:nvPr/>
              </p14:nvContentPartPr>
              <p14:xfrm>
                <a:off x="4196980" y="3479391"/>
                <a:ext cx="174600" cy="68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10434E9-7066-8642-9B13-38ABE97B960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189420" y="3471831"/>
                  <a:ext cx="189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6673D13-AEC3-4946-A55D-60EF38FB9FE0}"/>
                    </a:ext>
                  </a:extLst>
                </p14:cNvPr>
                <p14:cNvContentPartPr/>
                <p14:nvPr/>
              </p14:nvContentPartPr>
              <p14:xfrm>
                <a:off x="4196980" y="3640311"/>
                <a:ext cx="236880" cy="1994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6673D13-AEC3-4946-A55D-60EF38FB9FE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189420" y="3633111"/>
                  <a:ext cx="252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8485F5C-5FD4-3B43-9BC4-A51F34CDC46B}"/>
                    </a:ext>
                  </a:extLst>
                </p14:cNvPr>
                <p14:cNvContentPartPr/>
                <p14:nvPr/>
              </p14:nvContentPartPr>
              <p14:xfrm>
                <a:off x="4259260" y="3671631"/>
                <a:ext cx="180720" cy="37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8485F5C-5FD4-3B43-9BC4-A51F34CDC4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51700" y="366407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F90DB17-10C6-764A-B7BB-6A4C1D1070AF}"/>
                    </a:ext>
                  </a:extLst>
                </p14:cNvPr>
                <p14:cNvContentPartPr/>
                <p14:nvPr/>
              </p14:nvContentPartPr>
              <p14:xfrm>
                <a:off x="4576780" y="3378951"/>
                <a:ext cx="19080" cy="149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F90DB17-10C6-764A-B7BB-6A4C1D1070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69220" y="337139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92BAC9E-EA75-CA48-A4E5-BE547BCE664B}"/>
                  </a:ext>
                </a:extLst>
              </p14:cNvPr>
              <p14:cNvContentPartPr/>
              <p14:nvPr/>
            </p14:nvContentPartPr>
            <p14:xfrm>
              <a:off x="4832020" y="3416391"/>
              <a:ext cx="31680" cy="5418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92BAC9E-EA75-CA48-A4E5-BE547BCE664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824460" y="3408831"/>
                <a:ext cx="4680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67D5B02E-BC22-8846-8066-13D58C9BF27C}"/>
              </a:ext>
            </a:extLst>
          </p:cNvPr>
          <p:cNvGrpSpPr/>
          <p:nvPr/>
        </p:nvGrpSpPr>
        <p:grpSpPr>
          <a:xfrm>
            <a:off x="1202500" y="4817151"/>
            <a:ext cx="516600" cy="454680"/>
            <a:chOff x="1202500" y="4817151"/>
            <a:chExt cx="5166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B499AA2-BF31-DE43-9596-2473C8B81963}"/>
                    </a:ext>
                  </a:extLst>
                </p14:cNvPr>
                <p14:cNvContentPartPr/>
                <p14:nvPr/>
              </p14:nvContentPartPr>
              <p14:xfrm>
                <a:off x="1202500" y="4953951"/>
                <a:ext cx="366840" cy="43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B499AA2-BF31-DE43-9596-2473C8B8196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94940" y="4946391"/>
                  <a:ext cx="381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80DC0E2-016F-DB41-B7D3-C9A6D8346A78}"/>
                    </a:ext>
                  </a:extLst>
                </p14:cNvPr>
                <p14:cNvContentPartPr/>
                <p14:nvPr/>
              </p14:nvContentPartPr>
              <p14:xfrm>
                <a:off x="1208980" y="5066271"/>
                <a:ext cx="392400" cy="19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80DC0E2-016F-DB41-B7D3-C9A6D8346A7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01420" y="5058711"/>
                  <a:ext cx="407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03771E2-4E25-2A4E-B5CE-FD34A073FDAE}"/>
                    </a:ext>
                  </a:extLst>
                </p14:cNvPr>
                <p14:cNvContentPartPr/>
                <p14:nvPr/>
              </p14:nvContentPartPr>
              <p14:xfrm>
                <a:off x="1426780" y="4817151"/>
                <a:ext cx="292320" cy="4546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03771E2-4E25-2A4E-B5CE-FD34A073FDA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19220" y="4809591"/>
                  <a:ext cx="3074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E808595-C348-F744-B4D7-05C4DC3DA109}"/>
              </a:ext>
            </a:extLst>
          </p:cNvPr>
          <p:cNvGrpSpPr/>
          <p:nvPr/>
        </p:nvGrpSpPr>
        <p:grpSpPr>
          <a:xfrm>
            <a:off x="2254780" y="4929111"/>
            <a:ext cx="1214280" cy="336600"/>
            <a:chOff x="2254780" y="4929111"/>
            <a:chExt cx="12142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A76C5E1-F598-F747-8F26-AD57205E30CA}"/>
                    </a:ext>
                  </a:extLst>
                </p14:cNvPr>
                <p14:cNvContentPartPr/>
                <p14:nvPr/>
              </p14:nvContentPartPr>
              <p14:xfrm>
                <a:off x="2254780" y="4929111"/>
                <a:ext cx="62640" cy="330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A76C5E1-F598-F747-8F26-AD57205E30C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47220" y="4921551"/>
                  <a:ext cx="77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F92E2FE-6D0E-554B-AE76-E758A9FC2D11}"/>
                    </a:ext>
                  </a:extLst>
                </p14:cNvPr>
                <p14:cNvContentPartPr/>
                <p14:nvPr/>
              </p14:nvContentPartPr>
              <p14:xfrm>
                <a:off x="2326780" y="4941711"/>
                <a:ext cx="164880" cy="168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F92E2FE-6D0E-554B-AE76-E758A9FC2D1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19220" y="4934151"/>
                  <a:ext cx="18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CA83DB2-9E5E-ED4F-A00A-2B2A5D92616E}"/>
                    </a:ext>
                  </a:extLst>
                </p14:cNvPr>
                <p14:cNvContentPartPr/>
                <p14:nvPr/>
              </p14:nvContentPartPr>
              <p14:xfrm>
                <a:off x="2366740" y="5115951"/>
                <a:ext cx="193320" cy="149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CA83DB2-9E5E-ED4F-A00A-2B2A5D92616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59180" y="510839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45B2B26-B617-2A48-AE4E-0B16F6ABD876}"/>
                    </a:ext>
                  </a:extLst>
                </p14:cNvPr>
                <p14:cNvContentPartPr/>
                <p14:nvPr/>
              </p14:nvContentPartPr>
              <p14:xfrm>
                <a:off x="2678140" y="4953951"/>
                <a:ext cx="87480" cy="299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45B2B26-B617-2A48-AE4E-0B16F6ABD87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70580" y="4946391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801A6E7-9BD3-5E40-A5FB-C2BE2090860F}"/>
                    </a:ext>
                  </a:extLst>
                </p14:cNvPr>
                <p14:cNvContentPartPr/>
                <p14:nvPr/>
              </p14:nvContentPartPr>
              <p14:xfrm>
                <a:off x="2933380" y="4953951"/>
                <a:ext cx="199440" cy="280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801A6E7-9BD3-5E40-A5FB-C2BE2090860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25820" y="4946391"/>
                  <a:ext cx="21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EA149B2-96B4-C548-BF7A-B9E6F24A84E5}"/>
                    </a:ext>
                  </a:extLst>
                </p14:cNvPr>
                <p14:cNvContentPartPr/>
                <p14:nvPr/>
              </p14:nvContentPartPr>
              <p14:xfrm>
                <a:off x="3007900" y="5078511"/>
                <a:ext cx="224640" cy="81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EA149B2-96B4-C548-BF7A-B9E6F24A84E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00340" y="5070951"/>
                  <a:ext cx="239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ACBDCC1-3B6C-7E4F-93A2-0C09D73FC1BB}"/>
                    </a:ext>
                  </a:extLst>
                </p14:cNvPr>
                <p14:cNvContentPartPr/>
                <p14:nvPr/>
              </p14:nvContentPartPr>
              <p14:xfrm>
                <a:off x="3368980" y="4991391"/>
                <a:ext cx="100080" cy="274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ACBDCC1-3B6C-7E4F-93A2-0C09D73FC1B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61420" y="4983831"/>
                  <a:ext cx="1152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AAC54D55-5666-3647-8AC1-4BF9122CF2E5}"/>
              </a:ext>
            </a:extLst>
          </p:cNvPr>
          <p:cNvGrpSpPr/>
          <p:nvPr/>
        </p:nvGrpSpPr>
        <p:grpSpPr>
          <a:xfrm>
            <a:off x="3985300" y="4922991"/>
            <a:ext cx="293040" cy="349200"/>
            <a:chOff x="3985300" y="4922991"/>
            <a:chExt cx="2930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D87D01C-06A1-FD43-AA99-6CE6B7657568}"/>
                    </a:ext>
                  </a:extLst>
                </p14:cNvPr>
                <p14:cNvContentPartPr/>
                <p14:nvPr/>
              </p14:nvContentPartPr>
              <p14:xfrm>
                <a:off x="4010860" y="4922991"/>
                <a:ext cx="259200" cy="230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D87D01C-06A1-FD43-AA99-6CE6B765756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03300" y="4915431"/>
                  <a:ext cx="273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38FC84B-0B08-C143-9678-BEA5E4050122}"/>
                    </a:ext>
                  </a:extLst>
                </p14:cNvPr>
                <p14:cNvContentPartPr/>
                <p14:nvPr/>
              </p14:nvContentPartPr>
              <p14:xfrm>
                <a:off x="3985300" y="5259231"/>
                <a:ext cx="293040" cy="12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38FC84B-0B08-C143-9678-BEA5E405012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77740" y="5251671"/>
                  <a:ext cx="3081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22FB6511-969F-4449-8D14-97B703451B35}"/>
                  </a:ext>
                </a:extLst>
              </p14:cNvPr>
              <p14:cNvContentPartPr/>
              <p14:nvPr/>
            </p14:nvContentPartPr>
            <p14:xfrm>
              <a:off x="4620340" y="4885551"/>
              <a:ext cx="75240" cy="4982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22FB6511-969F-4449-8D14-97B703451B35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612780" y="4877991"/>
                <a:ext cx="9000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B4E52903-36F9-7A40-A24F-3E0EB1E2B7B7}"/>
              </a:ext>
            </a:extLst>
          </p:cNvPr>
          <p:cNvGrpSpPr/>
          <p:nvPr/>
        </p:nvGrpSpPr>
        <p:grpSpPr>
          <a:xfrm>
            <a:off x="4931740" y="4805271"/>
            <a:ext cx="380160" cy="466920"/>
            <a:chOff x="4931740" y="4805271"/>
            <a:chExt cx="38016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062933C-FAE1-B345-8E45-CDA9E76594CC}"/>
                    </a:ext>
                  </a:extLst>
                </p14:cNvPr>
                <p14:cNvContentPartPr/>
                <p14:nvPr/>
              </p14:nvContentPartPr>
              <p14:xfrm>
                <a:off x="4931740" y="4960431"/>
                <a:ext cx="255600" cy="311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062933C-FAE1-B345-8E45-CDA9E76594C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24180" y="4952871"/>
                  <a:ext cx="270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20F7FC3-66D7-2440-86CF-1678AD9C07AA}"/>
                    </a:ext>
                  </a:extLst>
                </p14:cNvPr>
                <p14:cNvContentPartPr/>
                <p14:nvPr/>
              </p14:nvContentPartPr>
              <p14:xfrm>
                <a:off x="5267980" y="4805271"/>
                <a:ext cx="43920" cy="105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20F7FC3-66D7-2440-86CF-1678AD9C07A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60420" y="4797711"/>
                  <a:ext cx="5904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9D5F260-149D-CC4C-99C0-7F0E64D02220}"/>
                  </a:ext>
                </a:extLst>
              </p14:cNvPr>
              <p14:cNvContentPartPr/>
              <p14:nvPr/>
            </p14:nvContentPartPr>
            <p14:xfrm>
              <a:off x="5541580" y="4785831"/>
              <a:ext cx="62640" cy="7473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9D5F260-149D-CC4C-99C0-7F0E64D02220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534380" y="4778271"/>
                <a:ext cx="77760" cy="76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91F2DB0A-EFAC-084D-A3B0-DBD12FC5E951}"/>
              </a:ext>
            </a:extLst>
          </p:cNvPr>
          <p:cNvGrpSpPr/>
          <p:nvPr/>
        </p:nvGrpSpPr>
        <p:grpSpPr>
          <a:xfrm>
            <a:off x="6028660" y="4978791"/>
            <a:ext cx="254160" cy="405360"/>
            <a:chOff x="6028660" y="4978791"/>
            <a:chExt cx="25416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5D11D7D-B568-9E42-8B48-F9977A211AF5}"/>
                    </a:ext>
                  </a:extLst>
                </p14:cNvPr>
                <p14:cNvContentPartPr/>
                <p14:nvPr/>
              </p14:nvContentPartPr>
              <p14:xfrm>
                <a:off x="6028660" y="4978791"/>
                <a:ext cx="254160" cy="236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5D11D7D-B568-9E42-8B48-F9977A211AF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21100" y="4971591"/>
                  <a:ext cx="269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3D58420-C31C-414C-A58E-4B1B306BF371}"/>
                    </a:ext>
                  </a:extLst>
                </p14:cNvPr>
                <p14:cNvContentPartPr/>
                <p14:nvPr/>
              </p14:nvContentPartPr>
              <p14:xfrm>
                <a:off x="6030100" y="5308911"/>
                <a:ext cx="246600" cy="752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3D58420-C31C-414C-A58E-4B1B306BF37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22540" y="5301351"/>
                  <a:ext cx="2617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DB1E1EA3-9A43-5449-AFA0-A8E07BBCF3B9}"/>
                  </a:ext>
                </a:extLst>
              </p14:cNvPr>
              <p14:cNvContentPartPr/>
              <p14:nvPr/>
            </p14:nvContentPartPr>
            <p14:xfrm>
              <a:off x="6631300" y="5003991"/>
              <a:ext cx="87480" cy="3675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DB1E1EA3-9A43-5449-AFA0-A8E07BBCF3B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623740" y="4996431"/>
                <a:ext cx="1026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69D01C46-A001-444E-9C49-325377D9EAF8}"/>
              </a:ext>
            </a:extLst>
          </p:cNvPr>
          <p:cNvGrpSpPr/>
          <p:nvPr/>
        </p:nvGrpSpPr>
        <p:grpSpPr>
          <a:xfrm>
            <a:off x="6979780" y="4823991"/>
            <a:ext cx="728640" cy="811080"/>
            <a:chOff x="6979780" y="4823991"/>
            <a:chExt cx="72864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A9C41F0-5FFD-8A47-B4EC-A42E956892A5}"/>
                    </a:ext>
                  </a:extLst>
                </p14:cNvPr>
                <p14:cNvContentPartPr/>
                <p14:nvPr/>
              </p14:nvContentPartPr>
              <p14:xfrm>
                <a:off x="6979780" y="4978791"/>
                <a:ext cx="230760" cy="50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A9C41F0-5FFD-8A47-B4EC-A42E956892A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72220" y="497159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B2C3839-6F1F-4F43-9CDF-0B284B533679}"/>
                    </a:ext>
                  </a:extLst>
                </p14:cNvPr>
                <p14:cNvContentPartPr/>
                <p14:nvPr/>
              </p14:nvContentPartPr>
              <p14:xfrm>
                <a:off x="6992380" y="5097231"/>
                <a:ext cx="143640" cy="293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B2C3839-6F1F-4F43-9CDF-0B284B53367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984820" y="5089671"/>
                  <a:ext cx="158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22E3513-4367-DA4C-8D72-90137F58E930}"/>
                    </a:ext>
                  </a:extLst>
                </p14:cNvPr>
                <p14:cNvContentPartPr/>
                <p14:nvPr/>
              </p14:nvContentPartPr>
              <p14:xfrm>
                <a:off x="7098220" y="5221791"/>
                <a:ext cx="124920" cy="25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22E3513-4367-DA4C-8D72-90137F58E93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90660" y="52142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F1EF6E6-2851-9549-A981-D792014F84D2}"/>
                    </a:ext>
                  </a:extLst>
                </p14:cNvPr>
                <p14:cNvContentPartPr/>
                <p14:nvPr/>
              </p14:nvContentPartPr>
              <p14:xfrm>
                <a:off x="7421860" y="4823991"/>
                <a:ext cx="43920" cy="173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F1EF6E6-2851-9549-A981-D792014F84D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14300" y="4816431"/>
                  <a:ext cx="5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8C9A551-6872-8041-92B5-363C12F8E165}"/>
                    </a:ext>
                  </a:extLst>
                </p14:cNvPr>
                <p14:cNvContentPartPr/>
                <p14:nvPr/>
              </p14:nvContentPartPr>
              <p14:xfrm>
                <a:off x="7463980" y="4855311"/>
                <a:ext cx="244440" cy="7797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8C9A551-6872-8041-92B5-363C12F8E1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56420" y="4847751"/>
                  <a:ext cx="259560" cy="79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6DE88153-2348-8B4A-A7DF-FD9B40A3A1A0}"/>
              </a:ext>
            </a:extLst>
          </p:cNvPr>
          <p:cNvGrpSpPr/>
          <p:nvPr/>
        </p:nvGrpSpPr>
        <p:grpSpPr>
          <a:xfrm>
            <a:off x="8119180" y="5140791"/>
            <a:ext cx="355320" cy="162360"/>
            <a:chOff x="8119180" y="5140791"/>
            <a:chExt cx="3553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2BBED19-BB5B-3843-8592-BECED0838F16}"/>
                    </a:ext>
                  </a:extLst>
                </p14:cNvPr>
                <p14:cNvContentPartPr/>
                <p14:nvPr/>
              </p14:nvContentPartPr>
              <p14:xfrm>
                <a:off x="8137900" y="5140791"/>
                <a:ext cx="236880" cy="37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2BBED19-BB5B-3843-8592-BECED0838F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130340" y="513323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85D7B54-50E5-564D-87BC-4994525C5AC5}"/>
                    </a:ext>
                  </a:extLst>
                </p14:cNvPr>
                <p14:cNvContentPartPr/>
                <p14:nvPr/>
              </p14:nvContentPartPr>
              <p14:xfrm>
                <a:off x="8119180" y="5277951"/>
                <a:ext cx="355320" cy="25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85D7B54-50E5-564D-87BC-4994525C5AC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11620" y="5270391"/>
                  <a:ext cx="370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03399A6-E1FE-CF4B-A5E2-7A6B0E8C6C64}"/>
              </a:ext>
            </a:extLst>
          </p:cNvPr>
          <p:cNvGrpSpPr/>
          <p:nvPr/>
        </p:nvGrpSpPr>
        <p:grpSpPr>
          <a:xfrm>
            <a:off x="8779060" y="4817151"/>
            <a:ext cx="1550520" cy="597960"/>
            <a:chOff x="8779060" y="4817151"/>
            <a:chExt cx="15505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A75D605-CE5E-E24D-9D2E-C401977DC242}"/>
                    </a:ext>
                  </a:extLst>
                </p14:cNvPr>
                <p14:cNvContentPartPr/>
                <p14:nvPr/>
              </p14:nvContentPartPr>
              <p14:xfrm>
                <a:off x="8779060" y="5003991"/>
                <a:ext cx="131040" cy="330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A75D605-CE5E-E24D-9D2E-C401977DC24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771500" y="4996431"/>
                  <a:ext cx="14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1FED3A1-B510-854C-87CE-8D96364C8B5C}"/>
                    </a:ext>
                  </a:extLst>
                </p14:cNvPr>
                <p14:cNvContentPartPr/>
                <p14:nvPr/>
              </p14:nvContentPartPr>
              <p14:xfrm>
                <a:off x="8834860" y="5022711"/>
                <a:ext cx="286560" cy="267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1FED3A1-B510-854C-87CE-8D96364C8B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827660" y="5015151"/>
                  <a:ext cx="301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BF2CB36-8F0E-9940-8627-E7670179FA12}"/>
                    </a:ext>
                  </a:extLst>
                </p14:cNvPr>
                <p14:cNvContentPartPr/>
                <p14:nvPr/>
              </p14:nvContentPartPr>
              <p14:xfrm>
                <a:off x="9276940" y="4817151"/>
                <a:ext cx="7524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BF2CB36-8F0E-9940-8627-E7670179FA1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69380" y="480959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FBE2461-84AB-2347-B8D6-2321E7A00FD0}"/>
                    </a:ext>
                  </a:extLst>
                </p14:cNvPr>
                <p14:cNvContentPartPr/>
                <p14:nvPr/>
              </p14:nvContentPartPr>
              <p14:xfrm>
                <a:off x="9382780" y="4917231"/>
                <a:ext cx="212040" cy="3538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FBE2461-84AB-2347-B8D6-2321E7A00FD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75220" y="4910031"/>
                  <a:ext cx="227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A7DE848-5E6B-C544-9282-760C7C4B9768}"/>
                    </a:ext>
                  </a:extLst>
                </p14:cNvPr>
                <p14:cNvContentPartPr/>
                <p14:nvPr/>
              </p14:nvContentPartPr>
              <p14:xfrm>
                <a:off x="9725860" y="4953951"/>
                <a:ext cx="192600" cy="3052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A7DE848-5E6B-C544-9282-760C7C4B976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18300" y="4946391"/>
                  <a:ext cx="207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F194535-EA52-A940-89FD-ABF29D22C23C}"/>
                    </a:ext>
                  </a:extLst>
                </p14:cNvPr>
                <p14:cNvContentPartPr/>
                <p14:nvPr/>
              </p14:nvContentPartPr>
              <p14:xfrm>
                <a:off x="9821980" y="5103351"/>
                <a:ext cx="258480" cy="378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F194535-EA52-A940-89FD-ABF29D22C23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14420" y="5095791"/>
                  <a:ext cx="27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F7AFADD-7203-E948-B353-36A0C54FE986}"/>
                    </a:ext>
                  </a:extLst>
                </p14:cNvPr>
                <p14:cNvContentPartPr/>
                <p14:nvPr/>
              </p14:nvContentPartPr>
              <p14:xfrm>
                <a:off x="10142380" y="4922991"/>
                <a:ext cx="187200" cy="4921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F7AFADD-7203-E948-B353-36A0C54FE98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134820" y="4915431"/>
                  <a:ext cx="20232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FBC945BE-9320-FD4B-9648-01831072E912}"/>
                  </a:ext>
                </a:extLst>
              </p14:cNvPr>
              <p14:cNvContentPartPr/>
              <p14:nvPr/>
            </p14:nvContentPartPr>
            <p14:xfrm>
              <a:off x="10410220" y="5672871"/>
              <a:ext cx="62640" cy="662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FBC945BE-9320-FD4B-9648-01831072E91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402660" y="5665311"/>
                <a:ext cx="777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02BCE78-BE9D-5C40-A720-21ABCA5B14C7}"/>
              </a:ext>
            </a:extLst>
          </p:cNvPr>
          <p:cNvGrpSpPr/>
          <p:nvPr/>
        </p:nvGrpSpPr>
        <p:grpSpPr>
          <a:xfrm>
            <a:off x="1650700" y="5981391"/>
            <a:ext cx="654120" cy="510480"/>
            <a:chOff x="1650700" y="5981391"/>
            <a:chExt cx="65412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09C5F4E-4C36-0545-94C8-FC92EEDC813A}"/>
                    </a:ext>
                  </a:extLst>
                </p14:cNvPr>
                <p14:cNvContentPartPr/>
                <p14:nvPr/>
              </p14:nvContentPartPr>
              <p14:xfrm>
                <a:off x="1806580" y="5981391"/>
                <a:ext cx="93600" cy="112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09C5F4E-4C36-0545-94C8-FC92EEDC813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99020" y="5973831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D991AD1-4F32-AB46-B14E-ED8C9DE474FB}"/>
                    </a:ext>
                  </a:extLst>
                </p14:cNvPr>
                <p14:cNvContentPartPr/>
                <p14:nvPr/>
              </p14:nvContentPartPr>
              <p14:xfrm>
                <a:off x="1650700" y="6230151"/>
                <a:ext cx="654120" cy="261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D991AD1-4F32-AB46-B14E-ED8C9DE474F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43140" y="6222591"/>
                  <a:ext cx="66924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04DFC2D6-8ADB-494F-9085-DEB71585C076}"/>
                  </a:ext>
                </a:extLst>
              </p14:cNvPr>
              <p14:cNvContentPartPr/>
              <p14:nvPr/>
            </p14:nvContentPartPr>
            <p14:xfrm>
              <a:off x="2628100" y="5912631"/>
              <a:ext cx="429840" cy="73512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04DFC2D6-8ADB-494F-9085-DEB71585C07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620540" y="5905431"/>
                <a:ext cx="444960" cy="74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4650AB4E-9B87-EC44-9CE8-E0E8696D884E}"/>
              </a:ext>
            </a:extLst>
          </p:cNvPr>
          <p:cNvGrpSpPr/>
          <p:nvPr/>
        </p:nvGrpSpPr>
        <p:grpSpPr>
          <a:xfrm>
            <a:off x="3425140" y="6460551"/>
            <a:ext cx="392400" cy="131040"/>
            <a:chOff x="3425140" y="6460551"/>
            <a:chExt cx="3924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5E0591F-36EC-F043-A1CE-D0654D226E99}"/>
                    </a:ext>
                  </a:extLst>
                </p14:cNvPr>
                <p14:cNvContentPartPr/>
                <p14:nvPr/>
              </p14:nvContentPartPr>
              <p14:xfrm>
                <a:off x="3425140" y="6460551"/>
                <a:ext cx="131040" cy="131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5E0591F-36EC-F043-A1CE-D0654D226E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17580" y="645299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DCD96E9-AA45-974F-89A7-41BFC2AD908B}"/>
                    </a:ext>
                  </a:extLst>
                </p14:cNvPr>
                <p14:cNvContentPartPr/>
                <p14:nvPr/>
              </p14:nvContentPartPr>
              <p14:xfrm>
                <a:off x="3786220" y="6547671"/>
                <a:ext cx="31320" cy="129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DCD96E9-AA45-974F-89A7-41BFC2AD908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778660" y="654011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12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F8A3A2-425A-9845-8112-B7BED2ACE5A0}"/>
                  </a:ext>
                </a:extLst>
              </p14:cNvPr>
              <p14:cNvContentPartPr/>
              <p14:nvPr/>
            </p14:nvContentPartPr>
            <p14:xfrm>
              <a:off x="791740" y="328671"/>
              <a:ext cx="13104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F8A3A2-425A-9845-8112-B7BED2ACE5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180" y="321111"/>
                <a:ext cx="146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F32F87-7B58-5948-8834-10653908865B}"/>
              </a:ext>
            </a:extLst>
          </p:cNvPr>
          <p:cNvGrpSpPr/>
          <p:nvPr/>
        </p:nvGrpSpPr>
        <p:grpSpPr>
          <a:xfrm>
            <a:off x="704620" y="478071"/>
            <a:ext cx="734760" cy="336600"/>
            <a:chOff x="704620" y="478071"/>
            <a:chExt cx="7347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74D2F03-1F54-FB46-92DE-5B2521AB7EE8}"/>
                    </a:ext>
                  </a:extLst>
                </p14:cNvPr>
                <p14:cNvContentPartPr/>
                <p14:nvPr/>
              </p14:nvContentPartPr>
              <p14:xfrm>
                <a:off x="704620" y="478071"/>
                <a:ext cx="436320" cy="336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74D2F03-1F54-FB46-92DE-5B2521AB7E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7060" y="470511"/>
                  <a:ext cx="451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0DF8D0C-B5AA-6541-9CDC-7CAB39C017F2}"/>
                    </a:ext>
                  </a:extLst>
                </p14:cNvPr>
                <p14:cNvContentPartPr/>
                <p14:nvPr/>
              </p14:nvContentPartPr>
              <p14:xfrm>
                <a:off x="1258660" y="558711"/>
                <a:ext cx="31320" cy="5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0DF8D0C-B5AA-6541-9CDC-7CAB39C017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100" y="55151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1515FA1-B79D-CC46-8BF1-9B461B9C1892}"/>
                    </a:ext>
                  </a:extLst>
                </p14:cNvPr>
                <p14:cNvContentPartPr/>
                <p14:nvPr/>
              </p14:nvContentPartPr>
              <p14:xfrm>
                <a:off x="1246780" y="533871"/>
                <a:ext cx="192600" cy="236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1515FA1-B79D-CC46-8BF1-9B461B9C18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9220" y="526311"/>
                  <a:ext cx="207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86360A-21AA-8846-9219-B2C8FDD6A63A}"/>
              </a:ext>
            </a:extLst>
          </p:cNvPr>
          <p:cNvGrpSpPr/>
          <p:nvPr/>
        </p:nvGrpSpPr>
        <p:grpSpPr>
          <a:xfrm>
            <a:off x="1712980" y="714591"/>
            <a:ext cx="81360" cy="124200"/>
            <a:chOff x="1712980" y="714591"/>
            <a:chExt cx="8136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3685F73-D50E-AB44-AD7C-65EE09871BD2}"/>
                    </a:ext>
                  </a:extLst>
                </p14:cNvPr>
                <p14:cNvContentPartPr/>
                <p14:nvPr/>
              </p14:nvContentPartPr>
              <p14:xfrm>
                <a:off x="1756540" y="714591"/>
                <a:ext cx="37800" cy="19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3685F73-D50E-AB44-AD7C-65EE09871B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8980" y="70703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CE810BC-B216-2D4C-AD3C-7A6325C0815F}"/>
                    </a:ext>
                  </a:extLst>
                </p14:cNvPr>
                <p14:cNvContentPartPr/>
                <p14:nvPr/>
              </p14:nvContentPartPr>
              <p14:xfrm>
                <a:off x="1712980" y="820431"/>
                <a:ext cx="25200" cy="18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CE810BC-B216-2D4C-AD3C-7A6325C081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5420" y="812871"/>
                  <a:ext cx="40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83CA257-E8DF-4443-BEE1-26704BC30E16}"/>
              </a:ext>
            </a:extLst>
          </p:cNvPr>
          <p:cNvGrpSpPr/>
          <p:nvPr/>
        </p:nvGrpSpPr>
        <p:grpSpPr>
          <a:xfrm>
            <a:off x="2273500" y="142551"/>
            <a:ext cx="3505320" cy="553320"/>
            <a:chOff x="2273500" y="142551"/>
            <a:chExt cx="3505320" cy="55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542A490-D3D2-7046-8B42-4F4E6951DA58}"/>
                    </a:ext>
                  </a:extLst>
                </p14:cNvPr>
                <p14:cNvContentPartPr/>
                <p14:nvPr/>
              </p14:nvContentPartPr>
              <p14:xfrm>
                <a:off x="2273500" y="322191"/>
                <a:ext cx="280440" cy="361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542A490-D3D2-7046-8B42-4F4E6951DA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65940" y="314631"/>
                  <a:ext cx="295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07F163F-EF08-5A4B-B4BB-799613CF8A38}"/>
                    </a:ext>
                  </a:extLst>
                </p14:cNvPr>
                <p14:cNvContentPartPr/>
                <p14:nvPr/>
              </p14:nvContentPartPr>
              <p14:xfrm>
                <a:off x="2429020" y="515151"/>
                <a:ext cx="224640" cy="75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07F163F-EF08-5A4B-B4BB-799613CF8A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1460" y="507591"/>
                  <a:ext cx="239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8D4F963-578F-6D47-AA59-15C30FFA362F}"/>
                    </a:ext>
                  </a:extLst>
                </p14:cNvPr>
                <p14:cNvContentPartPr/>
                <p14:nvPr/>
              </p14:nvContentPartPr>
              <p14:xfrm>
                <a:off x="2814940" y="142551"/>
                <a:ext cx="454680" cy="522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8D4F963-578F-6D47-AA59-15C30FFA36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7380" y="134991"/>
                  <a:ext cx="4698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7E87A19-D662-234A-926A-FF5928402DB9}"/>
                    </a:ext>
                  </a:extLst>
                </p14:cNvPr>
                <p14:cNvContentPartPr/>
                <p14:nvPr/>
              </p14:nvContentPartPr>
              <p14:xfrm>
                <a:off x="2945620" y="440631"/>
                <a:ext cx="14976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7E87A19-D662-234A-926A-FF5928402D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8060" y="43307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1C4676C-FD4E-4441-81D2-40ED77CAD852}"/>
                    </a:ext>
                  </a:extLst>
                </p14:cNvPr>
                <p14:cNvContentPartPr/>
                <p14:nvPr/>
              </p14:nvContentPartPr>
              <p14:xfrm>
                <a:off x="3456100" y="434511"/>
                <a:ext cx="87480" cy="50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1C4676C-FD4E-4441-81D2-40ED77CAD8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8540" y="4269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73C6A2E-B508-6549-94C4-4481897AB76A}"/>
                    </a:ext>
                  </a:extLst>
                </p14:cNvPr>
                <p14:cNvContentPartPr/>
                <p14:nvPr/>
              </p14:nvContentPartPr>
              <p14:xfrm>
                <a:off x="3449980" y="558711"/>
                <a:ext cx="106200" cy="31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73C6A2E-B508-6549-94C4-4481897AB7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2420" y="55151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9B51C2F-D02D-1D44-BE45-F5B932A04F54}"/>
                    </a:ext>
                  </a:extLst>
                </p14:cNvPr>
                <p14:cNvContentPartPr/>
                <p14:nvPr/>
              </p14:nvContentPartPr>
              <p14:xfrm>
                <a:off x="3387700" y="440631"/>
                <a:ext cx="293040" cy="143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9B51C2F-D02D-1D44-BE45-F5B932A04F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0140" y="433071"/>
                  <a:ext cx="308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E2C522-54C5-744D-A9CE-618CEBAA4BF5}"/>
                    </a:ext>
                  </a:extLst>
                </p14:cNvPr>
                <p14:cNvContentPartPr/>
                <p14:nvPr/>
              </p14:nvContentPartPr>
              <p14:xfrm>
                <a:off x="3829780" y="465471"/>
                <a:ext cx="131040" cy="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E2C522-54C5-744D-A9CE-618CEBAA4B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22220" y="45791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0E804F6-244E-9A40-9E65-7215650DB89C}"/>
                    </a:ext>
                  </a:extLst>
                </p14:cNvPr>
                <p14:cNvContentPartPr/>
                <p14:nvPr/>
              </p14:nvContentPartPr>
              <p14:xfrm>
                <a:off x="4166020" y="222831"/>
                <a:ext cx="392400" cy="448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0E804F6-244E-9A40-9E65-7215650DB8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8460" y="215271"/>
                  <a:ext cx="4075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EEBC2C4-388A-7545-A08C-F1F94B0AE4E7}"/>
                    </a:ext>
                  </a:extLst>
                </p14:cNvPr>
                <p14:cNvContentPartPr/>
                <p14:nvPr/>
              </p14:nvContentPartPr>
              <p14:xfrm>
                <a:off x="4726180" y="253791"/>
                <a:ext cx="461160" cy="374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EEBC2C4-388A-7545-A08C-F1F94B0AE4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8620" y="246231"/>
                  <a:ext cx="476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BC32581-0DC3-FB4D-9A57-A3750B90A3D9}"/>
                    </a:ext>
                  </a:extLst>
                </p14:cNvPr>
                <p14:cNvContentPartPr/>
                <p14:nvPr/>
              </p14:nvContentPartPr>
              <p14:xfrm>
                <a:off x="5292820" y="278631"/>
                <a:ext cx="31320" cy="317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BC32581-0DC3-FB4D-9A57-A3750B90A3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85260" y="271071"/>
                  <a:ext cx="46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3BC9DBB-0519-674B-8865-F44A66A13476}"/>
                    </a:ext>
                  </a:extLst>
                </p14:cNvPr>
                <p14:cNvContentPartPr/>
                <p14:nvPr/>
              </p14:nvContentPartPr>
              <p14:xfrm>
                <a:off x="5467060" y="154071"/>
                <a:ext cx="311760" cy="541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3BC9DBB-0519-674B-8865-F44A66A134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59500" y="146511"/>
                  <a:ext cx="326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B801382-3856-4E4B-BF34-6959E3288586}"/>
                    </a:ext>
                  </a:extLst>
                </p14:cNvPr>
                <p14:cNvContentPartPr/>
                <p14:nvPr/>
              </p14:nvContentPartPr>
              <p14:xfrm>
                <a:off x="5467060" y="222831"/>
                <a:ext cx="249480" cy="417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B801382-3856-4E4B-BF34-6959E32885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500" y="215271"/>
                  <a:ext cx="2646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3A1BB5F-D348-5A41-8CD0-387F85ED87C9}"/>
              </a:ext>
            </a:extLst>
          </p:cNvPr>
          <p:cNvGrpSpPr/>
          <p:nvPr/>
        </p:nvGrpSpPr>
        <p:grpSpPr>
          <a:xfrm>
            <a:off x="6070780" y="664551"/>
            <a:ext cx="37800" cy="118800"/>
            <a:chOff x="6070780" y="664551"/>
            <a:chExt cx="3780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E05967C-5A43-6547-B3B6-FDB296D7F319}"/>
                    </a:ext>
                  </a:extLst>
                </p14:cNvPr>
                <p14:cNvContentPartPr/>
                <p14:nvPr/>
              </p14:nvContentPartPr>
              <p14:xfrm>
                <a:off x="6077260" y="664551"/>
                <a:ext cx="1296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E05967C-5A43-6547-B3B6-FDB296D7F3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69700" y="6569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10B7AC8-9DAA-8847-8475-25F6510F12FF}"/>
                    </a:ext>
                  </a:extLst>
                </p14:cNvPr>
                <p14:cNvContentPartPr/>
                <p14:nvPr/>
              </p14:nvContentPartPr>
              <p14:xfrm>
                <a:off x="6070780" y="726831"/>
                <a:ext cx="37800" cy="56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10B7AC8-9DAA-8847-8475-25F6510F12F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3220" y="71927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F0A9C4B-B197-8946-A450-E8E03CFF2A61}"/>
              </a:ext>
            </a:extLst>
          </p:cNvPr>
          <p:cNvGrpSpPr/>
          <p:nvPr/>
        </p:nvGrpSpPr>
        <p:grpSpPr>
          <a:xfrm>
            <a:off x="6824260" y="316071"/>
            <a:ext cx="1120680" cy="304560"/>
            <a:chOff x="6824260" y="316071"/>
            <a:chExt cx="112068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8C4C87B-1079-754B-B2D0-C4B79908D807}"/>
                    </a:ext>
                  </a:extLst>
                </p14:cNvPr>
                <p14:cNvContentPartPr/>
                <p14:nvPr/>
              </p14:nvContentPartPr>
              <p14:xfrm>
                <a:off x="6824260" y="328671"/>
                <a:ext cx="68760" cy="261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8C4C87B-1079-754B-B2D0-C4B79908D8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6700" y="321111"/>
                  <a:ext cx="83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4F50293-115E-8C49-BC9A-234713CC8D46}"/>
                    </a:ext>
                  </a:extLst>
                </p14:cNvPr>
                <p14:cNvContentPartPr/>
                <p14:nvPr/>
              </p14:nvContentPartPr>
              <p14:xfrm>
                <a:off x="6917500" y="347031"/>
                <a:ext cx="205920" cy="230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4F50293-115E-8C49-BC9A-234713CC8D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09940" y="339831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465DB6A-8BDB-444A-92AA-1DCB60BF7C0B}"/>
                    </a:ext>
                  </a:extLst>
                </p14:cNvPr>
                <p14:cNvContentPartPr/>
                <p14:nvPr/>
              </p14:nvContentPartPr>
              <p14:xfrm>
                <a:off x="7272460" y="316071"/>
                <a:ext cx="137160" cy="304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465DB6A-8BDB-444A-92AA-1DCB60BF7C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64900" y="308511"/>
                  <a:ext cx="152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7AACCF7-DD37-7F4E-8B4B-2B331B6B0B97}"/>
                    </a:ext>
                  </a:extLst>
                </p14:cNvPr>
                <p14:cNvContentPartPr/>
                <p14:nvPr/>
              </p14:nvContentPartPr>
              <p14:xfrm>
                <a:off x="7527700" y="340911"/>
                <a:ext cx="143640" cy="274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7AACCF7-DD37-7F4E-8B4B-2B331B6B0B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20140" y="33335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2E48238-8F9D-9346-839C-3159ADDE95B5}"/>
                    </a:ext>
                  </a:extLst>
                </p14:cNvPr>
                <p14:cNvContentPartPr/>
                <p14:nvPr/>
              </p14:nvContentPartPr>
              <p14:xfrm>
                <a:off x="7565140" y="490311"/>
                <a:ext cx="16848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2E48238-8F9D-9346-839C-3159ADDE95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57580" y="4827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EDD5E97-2133-FC42-9785-79D2D9059E44}"/>
                    </a:ext>
                  </a:extLst>
                </p14:cNvPr>
                <p14:cNvContentPartPr/>
                <p14:nvPr/>
              </p14:nvContentPartPr>
              <p14:xfrm>
                <a:off x="7857460" y="353511"/>
                <a:ext cx="87480" cy="243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EDD5E97-2133-FC42-9785-79D2D9059E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50260" y="345951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FEBA51-061D-DF42-9904-350ED6EE4936}"/>
              </a:ext>
            </a:extLst>
          </p:cNvPr>
          <p:cNvGrpSpPr/>
          <p:nvPr/>
        </p:nvGrpSpPr>
        <p:grpSpPr>
          <a:xfrm>
            <a:off x="8249860" y="372231"/>
            <a:ext cx="274320" cy="273960"/>
            <a:chOff x="8249860" y="372231"/>
            <a:chExt cx="27432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DA03892-E602-074A-8169-DFDC4D8E1779}"/>
                    </a:ext>
                  </a:extLst>
                </p14:cNvPr>
                <p14:cNvContentPartPr/>
                <p14:nvPr/>
              </p14:nvContentPartPr>
              <p14:xfrm>
                <a:off x="8280820" y="372231"/>
                <a:ext cx="143640" cy="137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DA03892-E602-074A-8169-DFDC4D8E17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73260" y="36467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7D2B3D1-D8D4-0348-BBAB-A6961BAA61C1}"/>
                    </a:ext>
                  </a:extLst>
                </p14:cNvPr>
                <p14:cNvContentPartPr/>
                <p14:nvPr/>
              </p14:nvContentPartPr>
              <p14:xfrm>
                <a:off x="8249860" y="558711"/>
                <a:ext cx="274320" cy="87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7D2B3D1-D8D4-0348-BBAB-A6961BAA61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42300" y="551511"/>
                  <a:ext cx="2894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256E9EE-7F6D-0E4A-8502-644430E9B2AB}"/>
                  </a:ext>
                </a:extLst>
              </p14:cNvPr>
              <p14:cNvContentPartPr/>
              <p14:nvPr/>
            </p14:nvContentPartPr>
            <p14:xfrm>
              <a:off x="8779060" y="378351"/>
              <a:ext cx="243000" cy="1738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256E9EE-7F6D-0E4A-8502-644430E9B2A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71500" y="370791"/>
                <a:ext cx="25812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46E6DD25-FEC7-774E-8822-DD512B519F26}"/>
              </a:ext>
            </a:extLst>
          </p:cNvPr>
          <p:cNvGrpSpPr/>
          <p:nvPr/>
        </p:nvGrpSpPr>
        <p:grpSpPr>
          <a:xfrm>
            <a:off x="531100" y="1280871"/>
            <a:ext cx="1045440" cy="529920"/>
            <a:chOff x="531100" y="1280871"/>
            <a:chExt cx="104544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5C71D4-2A0C-A247-8AED-2681C850249F}"/>
                    </a:ext>
                  </a:extLst>
                </p14:cNvPr>
                <p14:cNvContentPartPr/>
                <p14:nvPr/>
              </p14:nvContentPartPr>
              <p14:xfrm>
                <a:off x="679780" y="1280871"/>
                <a:ext cx="100080" cy="5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5C71D4-2A0C-A247-8AED-2681C85024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2220" y="12736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D14DF7B-A1B9-DE44-A69D-8071DF3451FB}"/>
                    </a:ext>
                  </a:extLst>
                </p14:cNvPr>
                <p14:cNvContentPartPr/>
                <p14:nvPr/>
              </p14:nvContentPartPr>
              <p14:xfrm>
                <a:off x="629740" y="1442871"/>
                <a:ext cx="205920" cy="268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D14DF7B-A1B9-DE44-A69D-8071DF3451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2180" y="143531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CA204AD-5CAC-BA40-8FB7-1FD6DAB4FAA6}"/>
                    </a:ext>
                  </a:extLst>
                </p14:cNvPr>
                <p14:cNvContentPartPr/>
                <p14:nvPr/>
              </p14:nvContentPartPr>
              <p14:xfrm>
                <a:off x="531100" y="1623591"/>
                <a:ext cx="516240" cy="187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CA204AD-5CAC-BA40-8FB7-1FD6DAB4FA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540" y="1616031"/>
                  <a:ext cx="531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C6B6AB0-5E25-9F4F-AD86-D5DBA1881B6A}"/>
                    </a:ext>
                  </a:extLst>
                </p14:cNvPr>
                <p14:cNvContentPartPr/>
                <p14:nvPr/>
              </p14:nvContentPartPr>
              <p14:xfrm>
                <a:off x="1171540" y="1461591"/>
                <a:ext cx="68760" cy="68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C6B6AB0-5E25-9F4F-AD86-D5DBA1881B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3980" y="145403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3B06F98-BAAD-4E4C-A2D8-D230EC67D08F}"/>
                    </a:ext>
                  </a:extLst>
                </p14:cNvPr>
                <p14:cNvContentPartPr/>
                <p14:nvPr/>
              </p14:nvContentPartPr>
              <p14:xfrm>
                <a:off x="1115380" y="1361871"/>
                <a:ext cx="461160" cy="342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3B06F98-BAAD-4E4C-A2D8-D230EC67D0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7820" y="1354311"/>
                  <a:ext cx="47628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B438E82-ACC3-FA47-83A4-FC9FE790350A}"/>
                  </a:ext>
                </a:extLst>
              </p14:cNvPr>
              <p14:cNvContentPartPr/>
              <p14:nvPr/>
            </p14:nvContentPartPr>
            <p14:xfrm>
              <a:off x="1831420" y="1598391"/>
              <a:ext cx="12960" cy="190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B438E82-ACC3-FA47-83A4-FC9FE79035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23860" y="159083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5485442-ED38-E741-BA94-3878E91E57EC}"/>
                  </a:ext>
                </a:extLst>
              </p14:cNvPr>
              <p14:cNvContentPartPr/>
              <p14:nvPr/>
            </p14:nvContentPartPr>
            <p14:xfrm>
              <a:off x="1831420" y="1722951"/>
              <a:ext cx="43920" cy="4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5485442-ED38-E741-BA94-3878E91E57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23860" y="1715391"/>
                <a:ext cx="59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5FEEB4BA-5449-1E42-B4AD-32D5F38E1C6C}"/>
              </a:ext>
            </a:extLst>
          </p:cNvPr>
          <p:cNvGrpSpPr/>
          <p:nvPr/>
        </p:nvGrpSpPr>
        <p:grpSpPr>
          <a:xfrm>
            <a:off x="2298340" y="1193751"/>
            <a:ext cx="859320" cy="442440"/>
            <a:chOff x="2298340" y="1193751"/>
            <a:chExt cx="8593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7B184BC-B3D0-C443-BACD-C3902BE47BB5}"/>
                    </a:ext>
                  </a:extLst>
                </p14:cNvPr>
                <p14:cNvContentPartPr/>
                <p14:nvPr/>
              </p14:nvContentPartPr>
              <p14:xfrm>
                <a:off x="2298340" y="1280871"/>
                <a:ext cx="243000" cy="355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7B184BC-B3D0-C443-BACD-C3902BE47B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90780" y="1273671"/>
                  <a:ext cx="258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3FC1D9B-C75D-064A-AF14-E5CB98EC9592}"/>
                    </a:ext>
                  </a:extLst>
                </p14:cNvPr>
                <p14:cNvContentPartPr/>
                <p14:nvPr/>
              </p14:nvContentPartPr>
              <p14:xfrm>
                <a:off x="2410300" y="1461591"/>
                <a:ext cx="168480" cy="565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3FC1D9B-C75D-064A-AF14-E5CB98EC95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02740" y="145403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05F30C8-A495-D04E-8822-3AC46A7CAD43}"/>
                    </a:ext>
                  </a:extLst>
                </p14:cNvPr>
                <p14:cNvContentPartPr/>
                <p14:nvPr/>
              </p14:nvContentPartPr>
              <p14:xfrm>
                <a:off x="2758780" y="1193751"/>
                <a:ext cx="398880" cy="442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05F30C8-A495-D04E-8822-3AC46A7CAD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51580" y="1186191"/>
                  <a:ext cx="4140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6EA6FC3-9D38-8C45-A798-B3D0978A7D32}"/>
              </a:ext>
            </a:extLst>
          </p:cNvPr>
          <p:cNvGrpSpPr/>
          <p:nvPr/>
        </p:nvGrpSpPr>
        <p:grpSpPr>
          <a:xfrm>
            <a:off x="2914660" y="1411911"/>
            <a:ext cx="118800" cy="143280"/>
            <a:chOff x="2914660" y="1411911"/>
            <a:chExt cx="11880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8BF2D19-3DFE-8944-9C0D-05D56993347A}"/>
                    </a:ext>
                  </a:extLst>
                </p14:cNvPr>
                <p14:cNvContentPartPr/>
                <p14:nvPr/>
              </p14:nvContentPartPr>
              <p14:xfrm>
                <a:off x="2914660" y="1411911"/>
                <a:ext cx="118800" cy="68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8BF2D19-3DFE-8944-9C0D-05D5699334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07100" y="140435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31D51A5-E188-F44A-9F81-058D13FE99C8}"/>
                    </a:ext>
                  </a:extLst>
                </p14:cNvPr>
                <p14:cNvContentPartPr/>
                <p14:nvPr/>
              </p14:nvContentPartPr>
              <p14:xfrm>
                <a:off x="2914660" y="1523871"/>
                <a:ext cx="19080" cy="31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31D51A5-E188-F44A-9F81-058D13FE99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7100" y="151631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33A3821-4B2E-5F42-9EC5-1D52CF9BBD09}"/>
                  </a:ext>
                </a:extLst>
              </p14:cNvPr>
              <p14:cNvContentPartPr/>
              <p14:nvPr/>
            </p14:nvContentPartPr>
            <p14:xfrm>
              <a:off x="3561940" y="1405431"/>
              <a:ext cx="174600" cy="1623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33A3821-4B2E-5F42-9EC5-1D52CF9BBD0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54380" y="1397871"/>
                <a:ext cx="18972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0DA590-886D-3B43-AA54-308797FC0BA6}"/>
              </a:ext>
            </a:extLst>
          </p:cNvPr>
          <p:cNvGrpSpPr/>
          <p:nvPr/>
        </p:nvGrpSpPr>
        <p:grpSpPr>
          <a:xfrm>
            <a:off x="4153420" y="1318311"/>
            <a:ext cx="535680" cy="280440"/>
            <a:chOff x="4153420" y="1318311"/>
            <a:chExt cx="5356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7B18213-5947-0843-A627-A308DEAAC2DD}"/>
                    </a:ext>
                  </a:extLst>
                </p14:cNvPr>
                <p14:cNvContentPartPr/>
                <p14:nvPr/>
              </p14:nvContentPartPr>
              <p14:xfrm>
                <a:off x="4153420" y="1368351"/>
                <a:ext cx="130320" cy="162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7B18213-5947-0843-A627-A308DEAAC2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45860" y="1360791"/>
                  <a:ext cx="145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78B50E3-38AA-C64B-8A65-FBC6BA4F1E94}"/>
                    </a:ext>
                  </a:extLst>
                </p14:cNvPr>
                <p14:cNvContentPartPr/>
                <p14:nvPr/>
              </p14:nvContentPartPr>
              <p14:xfrm>
                <a:off x="4166020" y="1505151"/>
                <a:ext cx="205920" cy="9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78B50E3-38AA-C64B-8A65-FBC6BA4F1E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58460" y="1497591"/>
                  <a:ext cx="22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9B26B6-6193-F847-91F9-281AFA34A094}"/>
                    </a:ext>
                  </a:extLst>
                </p14:cNvPr>
                <p14:cNvContentPartPr/>
                <p14:nvPr/>
              </p14:nvContentPartPr>
              <p14:xfrm>
                <a:off x="4551940" y="1318311"/>
                <a:ext cx="137160" cy="249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9B26B6-6193-F847-91F9-281AFA34A0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44380" y="1310751"/>
                  <a:ext cx="1522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A950A57-8E07-234C-9905-32570010E660}"/>
              </a:ext>
            </a:extLst>
          </p:cNvPr>
          <p:cNvGrpSpPr/>
          <p:nvPr/>
        </p:nvGrpSpPr>
        <p:grpSpPr>
          <a:xfrm>
            <a:off x="5012740" y="1188351"/>
            <a:ext cx="385920" cy="466560"/>
            <a:chOff x="5012740" y="1188351"/>
            <a:chExt cx="38592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9F98DD9-5E42-2F4F-AA2A-5BE5FCDBF0BD}"/>
                    </a:ext>
                  </a:extLst>
                </p14:cNvPr>
                <p14:cNvContentPartPr/>
                <p14:nvPr/>
              </p14:nvContentPartPr>
              <p14:xfrm>
                <a:off x="5012740" y="1268631"/>
                <a:ext cx="124920" cy="286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9F98DD9-5E42-2F4F-AA2A-5BE5FCDBF0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05180" y="1261071"/>
                  <a:ext cx="140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ECA91D6-176B-9044-8021-E61C3C46DF25}"/>
                    </a:ext>
                  </a:extLst>
                </p14:cNvPr>
                <p14:cNvContentPartPr/>
                <p14:nvPr/>
              </p14:nvContentPartPr>
              <p14:xfrm>
                <a:off x="5286340" y="1188351"/>
                <a:ext cx="112320" cy="466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ECA91D6-176B-9044-8021-E61C3C46DF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79140" y="1180791"/>
                  <a:ext cx="12744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53BC525-7C83-7148-B503-34F6F7BFD10A}"/>
              </a:ext>
            </a:extLst>
          </p:cNvPr>
          <p:cNvGrpSpPr/>
          <p:nvPr/>
        </p:nvGrpSpPr>
        <p:grpSpPr>
          <a:xfrm>
            <a:off x="5703580" y="1081791"/>
            <a:ext cx="467280" cy="588240"/>
            <a:chOff x="5703580" y="1081791"/>
            <a:chExt cx="46728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1816AF0-DE07-9646-83BF-10BAAE1BBA72}"/>
                    </a:ext>
                  </a:extLst>
                </p14:cNvPr>
                <p14:cNvContentPartPr/>
                <p14:nvPr/>
              </p14:nvContentPartPr>
              <p14:xfrm>
                <a:off x="5703580" y="1343151"/>
                <a:ext cx="25200" cy="180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1816AF0-DE07-9646-83BF-10BAAE1BBA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96020" y="133559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C265442-A30A-F642-A8D9-C7A2F559C3E6}"/>
                    </a:ext>
                  </a:extLst>
                </p14:cNvPr>
                <p14:cNvContentPartPr/>
                <p14:nvPr/>
              </p14:nvContentPartPr>
              <p14:xfrm>
                <a:off x="5977540" y="1081791"/>
                <a:ext cx="193320" cy="588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C265442-A30A-F642-A8D9-C7A2F559C3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69980" y="1074231"/>
                  <a:ext cx="2084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C303A0-41B4-F24C-B54A-3DA766B58F92}"/>
                    </a:ext>
                  </a:extLst>
                </p14:cNvPr>
                <p14:cNvContentPartPr/>
                <p14:nvPr/>
              </p14:nvContentPartPr>
              <p14:xfrm>
                <a:off x="5859100" y="1231191"/>
                <a:ext cx="224640" cy="360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C303A0-41B4-F24C-B54A-3DA766B58F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51540" y="1223631"/>
                  <a:ext cx="23940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347E5F7-24BF-D944-9C86-4228F470E8ED}"/>
                  </a:ext>
                </a:extLst>
              </p14:cNvPr>
              <p14:cNvContentPartPr/>
              <p14:nvPr/>
            </p14:nvContentPartPr>
            <p14:xfrm>
              <a:off x="6376060" y="1592271"/>
              <a:ext cx="124920" cy="936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347E5F7-24BF-D944-9C86-4228F470E8E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68500" y="1584711"/>
                <a:ext cx="1400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85BE54D4-C9C0-1D41-B0AE-6195BC2C9B22}"/>
              </a:ext>
            </a:extLst>
          </p:cNvPr>
          <p:cNvGrpSpPr/>
          <p:nvPr/>
        </p:nvGrpSpPr>
        <p:grpSpPr>
          <a:xfrm>
            <a:off x="6861700" y="1075671"/>
            <a:ext cx="479880" cy="809640"/>
            <a:chOff x="6861700" y="1075671"/>
            <a:chExt cx="47988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EA3C6C4-6B38-1E47-94D5-F54A1FF3D6EB}"/>
                    </a:ext>
                  </a:extLst>
                </p14:cNvPr>
                <p14:cNvContentPartPr/>
                <p14:nvPr/>
              </p14:nvContentPartPr>
              <p14:xfrm>
                <a:off x="6861700" y="1256031"/>
                <a:ext cx="317880" cy="230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EA3C6C4-6B38-1E47-94D5-F54A1FF3D6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54140" y="1248471"/>
                  <a:ext cx="333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88AE1D5-B20D-F049-9916-3F1EC219CF28}"/>
                    </a:ext>
                  </a:extLst>
                </p14:cNvPr>
                <p14:cNvContentPartPr/>
                <p14:nvPr/>
              </p14:nvContentPartPr>
              <p14:xfrm>
                <a:off x="7266340" y="1075671"/>
                <a:ext cx="75240" cy="809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88AE1D5-B20D-F049-9916-3F1EC219CF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58780" y="1068111"/>
                  <a:ext cx="90000" cy="82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E8E025C-1D05-ED4A-85DA-347610368714}"/>
              </a:ext>
            </a:extLst>
          </p:cNvPr>
          <p:cNvGrpSpPr/>
          <p:nvPr/>
        </p:nvGrpSpPr>
        <p:grpSpPr>
          <a:xfrm>
            <a:off x="7589980" y="1113111"/>
            <a:ext cx="822240" cy="423360"/>
            <a:chOff x="7589980" y="1113111"/>
            <a:chExt cx="8222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B70BCF5-3851-4045-8A14-D7F3C1635E02}"/>
                    </a:ext>
                  </a:extLst>
                </p14:cNvPr>
                <p14:cNvContentPartPr/>
                <p14:nvPr/>
              </p14:nvContentPartPr>
              <p14:xfrm>
                <a:off x="7589980" y="1243791"/>
                <a:ext cx="1738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B70BCF5-3851-4045-8A14-D7F3C1635E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82420" y="1236231"/>
                  <a:ext cx="189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674309B-C661-BD4E-A91F-B595C7511156}"/>
                    </a:ext>
                  </a:extLst>
                </p14:cNvPr>
                <p14:cNvContentPartPr/>
                <p14:nvPr/>
              </p14:nvContentPartPr>
              <p14:xfrm>
                <a:off x="7652260" y="1349631"/>
                <a:ext cx="31320" cy="1371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674309B-C661-BD4E-A91F-B595C75111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44700" y="134207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F3B75B8-387E-C940-9DC2-4E4ED51009F7}"/>
                    </a:ext>
                  </a:extLst>
                </p14:cNvPr>
                <p14:cNvContentPartPr/>
                <p14:nvPr/>
              </p14:nvContentPartPr>
              <p14:xfrm>
                <a:off x="7801660" y="1424151"/>
                <a:ext cx="37800" cy="37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F3B75B8-387E-C940-9DC2-4E4ED51009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94100" y="1416591"/>
                  <a:ext cx="52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7D48947-9ED1-8041-A88B-29FEC5C3D303}"/>
                    </a:ext>
                  </a:extLst>
                </p14:cNvPr>
                <p14:cNvContentPartPr/>
                <p14:nvPr/>
              </p14:nvContentPartPr>
              <p14:xfrm>
                <a:off x="8085340" y="1206351"/>
                <a:ext cx="189720" cy="37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7D48947-9ED1-8041-A88B-29FEC5C3D3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77780" y="1198791"/>
                  <a:ext cx="204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6747B77-B800-E64D-8120-550259C86E67}"/>
                    </a:ext>
                  </a:extLst>
                </p14:cNvPr>
                <p14:cNvContentPartPr/>
                <p14:nvPr/>
              </p14:nvContentPartPr>
              <p14:xfrm>
                <a:off x="8181460" y="1200231"/>
                <a:ext cx="162360" cy="224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6747B77-B800-E64D-8120-550259C86E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73900" y="1192671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52A90C3-392B-CB4E-9541-A38B9088535B}"/>
                    </a:ext>
                  </a:extLst>
                </p14:cNvPr>
                <p14:cNvContentPartPr/>
                <p14:nvPr/>
              </p14:nvContentPartPr>
              <p14:xfrm>
                <a:off x="8368300" y="1113111"/>
                <a:ext cx="37800" cy="56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52A90C3-392B-CB4E-9541-A38B908853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60740" y="110555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6ECF086-B399-464A-9C3F-7E7D30C2266B}"/>
                    </a:ext>
                  </a:extLst>
                </p14:cNvPr>
                <p14:cNvContentPartPr/>
                <p14:nvPr/>
              </p14:nvContentPartPr>
              <p14:xfrm>
                <a:off x="7926220" y="1343151"/>
                <a:ext cx="486000" cy="19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6ECF086-B399-464A-9C3F-7E7D30C226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18660" y="1335591"/>
                  <a:ext cx="5011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CAA1710-BBA5-6644-B194-A9DFFD4F06F9}"/>
              </a:ext>
            </a:extLst>
          </p:cNvPr>
          <p:cNvGrpSpPr/>
          <p:nvPr/>
        </p:nvGrpSpPr>
        <p:grpSpPr>
          <a:xfrm>
            <a:off x="8679340" y="1088631"/>
            <a:ext cx="734400" cy="696960"/>
            <a:chOff x="8679340" y="1088631"/>
            <a:chExt cx="73440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1DD5112-81A0-BD40-A060-298EA6AADDEA}"/>
                    </a:ext>
                  </a:extLst>
                </p14:cNvPr>
                <p14:cNvContentPartPr/>
                <p14:nvPr/>
              </p14:nvContentPartPr>
              <p14:xfrm>
                <a:off x="8679340" y="1175031"/>
                <a:ext cx="187200" cy="31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1DD5112-81A0-BD40-A060-298EA6AADD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1780" y="116783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234CEBC-FECD-254F-A291-6FAF0B6A9139}"/>
                    </a:ext>
                  </a:extLst>
                </p14:cNvPr>
                <p14:cNvContentPartPr/>
                <p14:nvPr/>
              </p14:nvContentPartPr>
              <p14:xfrm>
                <a:off x="8698060" y="1181511"/>
                <a:ext cx="25200" cy="93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234CEBC-FECD-254F-A291-6FAF0B6A91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90500" y="117395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F57825F-0C12-D84B-8CFB-101097ADEB32}"/>
                    </a:ext>
                  </a:extLst>
                </p14:cNvPr>
                <p14:cNvContentPartPr/>
                <p14:nvPr/>
              </p14:nvContentPartPr>
              <p14:xfrm>
                <a:off x="8735500" y="1100511"/>
                <a:ext cx="124920" cy="366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F57825F-0C12-D84B-8CFB-101097ADEB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27940" y="1092951"/>
                  <a:ext cx="140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9579B0F-7756-174E-898B-05D063AE6241}"/>
                    </a:ext>
                  </a:extLst>
                </p14:cNvPr>
                <p14:cNvContentPartPr/>
                <p14:nvPr/>
              </p14:nvContentPartPr>
              <p14:xfrm>
                <a:off x="8996860" y="1268631"/>
                <a:ext cx="118800" cy="165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9579B0F-7756-174E-898B-05D063AE62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9300" y="1261071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68DCB13-37AF-2F4D-B6ED-FFCC701576DE}"/>
                    </a:ext>
                  </a:extLst>
                </p14:cNvPr>
                <p14:cNvContentPartPr/>
                <p14:nvPr/>
              </p14:nvContentPartPr>
              <p14:xfrm>
                <a:off x="9233380" y="1088631"/>
                <a:ext cx="180360" cy="192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68DCB13-37AF-2F4D-B6ED-FFCC701576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25820" y="1081071"/>
                  <a:ext cx="195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7202C71-D007-E740-9DF4-A6286BD623C1}"/>
                    </a:ext>
                  </a:extLst>
                </p14:cNvPr>
                <p14:cNvContentPartPr/>
                <p14:nvPr/>
              </p14:nvContentPartPr>
              <p14:xfrm>
                <a:off x="9252100" y="1299591"/>
                <a:ext cx="143640" cy="486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7202C71-D007-E740-9DF4-A6286BD623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44540" y="1292031"/>
                  <a:ext cx="15876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6101CA0-AB96-324B-8804-A7ECD580DD63}"/>
                  </a:ext>
                </a:extLst>
              </p14:cNvPr>
              <p14:cNvContentPartPr/>
              <p14:nvPr/>
            </p14:nvContentPartPr>
            <p14:xfrm>
              <a:off x="9712900" y="1542591"/>
              <a:ext cx="56520" cy="439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6101CA0-AB96-324B-8804-A7ECD580DD6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05340" y="1535031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F23A94F-ED8E-5443-AA45-FD9C309EA65E}"/>
                  </a:ext>
                </a:extLst>
              </p14:cNvPr>
              <p14:cNvContentPartPr/>
              <p14:nvPr/>
            </p14:nvContentPartPr>
            <p14:xfrm>
              <a:off x="9731620" y="1722951"/>
              <a:ext cx="6480" cy="129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F23A94F-ED8E-5443-AA45-FD9C309EA65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724060" y="1715391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8F4C93C0-B670-B84D-BBE3-5AFE7EE0B261}"/>
              </a:ext>
            </a:extLst>
          </p:cNvPr>
          <p:cNvGrpSpPr/>
          <p:nvPr/>
        </p:nvGrpSpPr>
        <p:grpSpPr>
          <a:xfrm>
            <a:off x="537220" y="1928511"/>
            <a:ext cx="4071240" cy="1019160"/>
            <a:chOff x="537220" y="1928511"/>
            <a:chExt cx="4071240" cy="101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C4A40A8-8B10-1E47-ADBA-7C9C0982273C}"/>
                    </a:ext>
                  </a:extLst>
                </p14:cNvPr>
                <p14:cNvContentPartPr/>
                <p14:nvPr/>
              </p14:nvContentPartPr>
              <p14:xfrm>
                <a:off x="785620" y="2202471"/>
                <a:ext cx="25200" cy="83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C4A40A8-8B10-1E47-ADBA-7C9C098227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8060" y="2194911"/>
                  <a:ext cx="40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7BFA89-9917-A548-AF99-7D5280A157A2}"/>
                    </a:ext>
                  </a:extLst>
                </p14:cNvPr>
                <p14:cNvContentPartPr/>
                <p14:nvPr/>
              </p14:nvContentPartPr>
              <p14:xfrm>
                <a:off x="611740" y="2102751"/>
                <a:ext cx="398160" cy="280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7BFA89-9917-A548-AF99-7D5280A157A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4180" y="2095191"/>
                  <a:ext cx="41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8EE553C-2233-6049-9949-07ED81C7CC24}"/>
                    </a:ext>
                  </a:extLst>
                </p14:cNvPr>
                <p14:cNvContentPartPr/>
                <p14:nvPr/>
              </p14:nvContentPartPr>
              <p14:xfrm>
                <a:off x="1227340" y="2053071"/>
                <a:ext cx="218160" cy="299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8EE553C-2233-6049-9949-07ED81C7CC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19780" y="2045511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88D600D-FBDC-9B47-89A1-B2BA8B1E0585}"/>
                    </a:ext>
                  </a:extLst>
                </p14:cNvPr>
                <p14:cNvContentPartPr/>
                <p14:nvPr/>
              </p14:nvContentPartPr>
              <p14:xfrm>
                <a:off x="1320940" y="2196351"/>
                <a:ext cx="236880" cy="31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88D600D-FBDC-9B47-89A1-B2BA8B1E05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13380" y="2188791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F3D06E9-5C38-0E4C-ABCD-6438751BF83F}"/>
                    </a:ext>
                  </a:extLst>
                </p14:cNvPr>
                <p14:cNvContentPartPr/>
                <p14:nvPr/>
              </p14:nvContentPartPr>
              <p14:xfrm>
                <a:off x="1625860" y="1940751"/>
                <a:ext cx="454680" cy="442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F3D06E9-5C38-0E4C-ABCD-6438751BF83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18300" y="1933551"/>
                  <a:ext cx="469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F52262B-C362-0448-973E-29729E0A516D}"/>
                    </a:ext>
                  </a:extLst>
                </p14:cNvPr>
                <p14:cNvContentPartPr/>
                <p14:nvPr/>
              </p14:nvContentPartPr>
              <p14:xfrm>
                <a:off x="2298340" y="2146311"/>
                <a:ext cx="187200" cy="149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F52262B-C362-0448-973E-29729E0A51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90780" y="2138751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FCD637E-D401-064B-81BF-FC4E278EA2D2}"/>
                    </a:ext>
                  </a:extLst>
                </p14:cNvPr>
                <p14:cNvContentPartPr/>
                <p14:nvPr/>
              </p14:nvContentPartPr>
              <p14:xfrm>
                <a:off x="2609380" y="2152431"/>
                <a:ext cx="143640" cy="25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FCD637E-D401-064B-81BF-FC4E278EA2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02180" y="21452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1C11F82-B28F-A141-8C67-53835DB71E45}"/>
                    </a:ext>
                  </a:extLst>
                </p14:cNvPr>
                <p14:cNvContentPartPr/>
                <p14:nvPr/>
              </p14:nvContentPartPr>
              <p14:xfrm>
                <a:off x="2908540" y="1972071"/>
                <a:ext cx="355320" cy="367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1C11F82-B28F-A141-8C67-53835DB71E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00980" y="1964511"/>
                  <a:ext cx="370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4304883-E44C-4643-9BE9-173D458F9D93}"/>
                    </a:ext>
                  </a:extLst>
                </p14:cNvPr>
                <p14:cNvContentPartPr/>
                <p14:nvPr/>
              </p14:nvContentPartPr>
              <p14:xfrm>
                <a:off x="3375460" y="1928511"/>
                <a:ext cx="454680" cy="3675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4304883-E44C-4643-9BE9-173D458F9D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67900" y="1920951"/>
                  <a:ext cx="469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E939AC8-F5D4-C341-92BE-85A689D1E975}"/>
                    </a:ext>
                  </a:extLst>
                </p14:cNvPr>
                <p14:cNvContentPartPr/>
                <p14:nvPr/>
              </p14:nvContentPartPr>
              <p14:xfrm>
                <a:off x="3979180" y="2003031"/>
                <a:ext cx="68760" cy="56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E939AC8-F5D4-C341-92BE-85A689D1E9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71620" y="19954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3605F8C-57EF-E245-AB94-D1D8FB32CB87}"/>
                    </a:ext>
                  </a:extLst>
                </p14:cNvPr>
                <p14:cNvContentPartPr/>
                <p14:nvPr/>
              </p14:nvContentPartPr>
              <p14:xfrm>
                <a:off x="3985300" y="2146311"/>
                <a:ext cx="354600" cy="105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3605F8C-57EF-E245-AB94-D1D8FB32CB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77740" y="2138751"/>
                  <a:ext cx="369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A5979BC-7857-754D-B758-1CAEAFC74415}"/>
                    </a:ext>
                  </a:extLst>
                </p14:cNvPr>
                <p14:cNvContentPartPr/>
                <p14:nvPr/>
              </p14:nvContentPartPr>
              <p14:xfrm>
                <a:off x="742060" y="2675511"/>
                <a:ext cx="155880" cy="118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A5979BC-7857-754D-B758-1CAEAFC7441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500" y="266795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BAA8AE0-8C22-A34B-8427-196C6BC69217}"/>
                    </a:ext>
                  </a:extLst>
                </p14:cNvPr>
                <p14:cNvContentPartPr/>
                <p14:nvPr/>
              </p14:nvContentPartPr>
              <p14:xfrm>
                <a:off x="537220" y="2582271"/>
                <a:ext cx="485280" cy="355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BAA8AE0-8C22-A34B-8427-196C6BC692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9660" y="2574711"/>
                  <a:ext cx="500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0C08ECB-8338-AF48-A051-625BD246EED0}"/>
                    </a:ext>
                  </a:extLst>
                </p14:cNvPr>
                <p14:cNvContentPartPr/>
                <p14:nvPr/>
              </p14:nvContentPartPr>
              <p14:xfrm>
                <a:off x="1283500" y="2607111"/>
                <a:ext cx="274320" cy="324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0C08ECB-8338-AF48-A051-625BD246EE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75940" y="2599551"/>
                  <a:ext cx="289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24003A-B1A2-F64F-96F8-FC5A59EC6FD4}"/>
                    </a:ext>
                  </a:extLst>
                </p14:cNvPr>
                <p14:cNvContentPartPr/>
                <p14:nvPr/>
              </p14:nvContentPartPr>
              <p14:xfrm>
                <a:off x="1432900" y="2756511"/>
                <a:ext cx="249480" cy="378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24003A-B1A2-F64F-96F8-FC5A59EC6F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25340" y="2748951"/>
                  <a:ext cx="26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AA97F44-5644-8249-9879-1EB404D14810}"/>
                    </a:ext>
                  </a:extLst>
                </p14:cNvPr>
                <p14:cNvContentPartPr/>
                <p14:nvPr/>
              </p14:nvContentPartPr>
              <p14:xfrm>
                <a:off x="1775260" y="2588391"/>
                <a:ext cx="504720" cy="330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AA97F44-5644-8249-9879-1EB404D148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67700" y="2580831"/>
                  <a:ext cx="519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61A7886-6AF8-9749-8614-9DF8C69FBB96}"/>
                    </a:ext>
                  </a:extLst>
                </p14:cNvPr>
                <p14:cNvContentPartPr/>
                <p14:nvPr/>
              </p14:nvContentPartPr>
              <p14:xfrm>
                <a:off x="2317060" y="2588391"/>
                <a:ext cx="504720" cy="355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61A7886-6AF8-9749-8614-9DF8C69FBB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09500" y="2580831"/>
                  <a:ext cx="519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8494B45-C1ED-AE40-BC7C-8F9DED2D3D72}"/>
                    </a:ext>
                  </a:extLst>
                </p14:cNvPr>
                <p14:cNvContentPartPr/>
                <p14:nvPr/>
              </p14:nvContentPartPr>
              <p14:xfrm>
                <a:off x="3001780" y="2526111"/>
                <a:ext cx="261720" cy="421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8494B45-C1ED-AE40-BC7C-8F9DED2D3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4220" y="2518551"/>
                  <a:ext cx="2768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F932B42-C4FC-B141-B4C3-3D3B73190C69}"/>
                    </a:ext>
                  </a:extLst>
                </p14:cNvPr>
                <p14:cNvContentPartPr/>
                <p14:nvPr/>
              </p14:nvContentPartPr>
              <p14:xfrm>
                <a:off x="3020500" y="2631951"/>
                <a:ext cx="374040" cy="280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F932B42-C4FC-B141-B4C3-3D3B73190C6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12940" y="2624391"/>
                  <a:ext cx="388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1DE35D0-2BAA-C941-8BEF-D3D6FFA253BC}"/>
                    </a:ext>
                  </a:extLst>
                </p14:cNvPr>
                <p14:cNvContentPartPr/>
                <p14:nvPr/>
              </p14:nvContentPartPr>
              <p14:xfrm>
                <a:off x="3593260" y="2501271"/>
                <a:ext cx="118080" cy="62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1DE35D0-2BAA-C941-8BEF-D3D6FFA253B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85700" y="2493711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5253226-8264-E34F-8A57-F3C3B2179305}"/>
                    </a:ext>
                  </a:extLst>
                </p14:cNvPr>
                <p14:cNvContentPartPr/>
                <p14:nvPr/>
              </p14:nvContentPartPr>
              <p14:xfrm>
                <a:off x="3618100" y="2688111"/>
                <a:ext cx="87480" cy="199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5253226-8264-E34F-8A57-F3C3B21793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0540" y="2680551"/>
                  <a:ext cx="10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8CA5D1F-4154-A34B-BB8D-61A8BFE7A392}"/>
                    </a:ext>
                  </a:extLst>
                </p14:cNvPr>
                <p14:cNvContentPartPr/>
                <p14:nvPr/>
              </p14:nvContentPartPr>
              <p14:xfrm>
                <a:off x="3848500" y="2463831"/>
                <a:ext cx="118800" cy="131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8CA5D1F-4154-A34B-BB8D-61A8BFE7A3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40940" y="245627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5747478-89AE-FA4E-BD08-F274E8634A16}"/>
                    </a:ext>
                  </a:extLst>
                </p14:cNvPr>
                <p14:cNvContentPartPr/>
                <p14:nvPr/>
              </p14:nvContentPartPr>
              <p14:xfrm>
                <a:off x="3761380" y="2688111"/>
                <a:ext cx="205920" cy="149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5747478-89AE-FA4E-BD08-F274E8634A1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53820" y="2680551"/>
                  <a:ext cx="221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21384B4-63D1-BD43-9049-83DC18F91004}"/>
                    </a:ext>
                  </a:extLst>
                </p14:cNvPr>
                <p14:cNvContentPartPr/>
                <p14:nvPr/>
              </p14:nvContentPartPr>
              <p14:xfrm>
                <a:off x="3792340" y="2775231"/>
                <a:ext cx="374040" cy="112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21384B4-63D1-BD43-9049-83DC18F910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84780" y="2767671"/>
                  <a:ext cx="388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7F4558F-02BD-3D46-BA9C-A575DE0166A8}"/>
                    </a:ext>
                  </a:extLst>
                </p14:cNvPr>
                <p14:cNvContentPartPr/>
                <p14:nvPr/>
              </p14:nvContentPartPr>
              <p14:xfrm>
                <a:off x="4327660" y="2432871"/>
                <a:ext cx="280440" cy="454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7F4558F-02BD-3D46-BA9C-A575DE0166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20100" y="2425311"/>
                  <a:ext cx="295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BE9A05E-DC5E-BA41-9534-8BDB2FA3D285}"/>
                    </a:ext>
                  </a:extLst>
                </p14:cNvPr>
                <p14:cNvContentPartPr/>
                <p14:nvPr/>
              </p14:nvContentPartPr>
              <p14:xfrm>
                <a:off x="4527100" y="2650671"/>
                <a:ext cx="56520" cy="243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BE9A05E-DC5E-BA41-9534-8BDB2FA3D2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19540" y="2643111"/>
                  <a:ext cx="71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C27392B-5A7C-3A4B-9502-98B39883CF88}"/>
                    </a:ext>
                  </a:extLst>
                </p14:cNvPr>
                <p14:cNvContentPartPr/>
                <p14:nvPr/>
              </p14:nvContentPartPr>
              <p14:xfrm>
                <a:off x="4464820" y="2731671"/>
                <a:ext cx="143640" cy="687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C27392B-5A7C-3A4B-9502-98B39883CF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57260" y="272411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B9DE590-39A5-8B4D-9441-AA5F2317C3C0}"/>
              </a:ext>
            </a:extLst>
          </p:cNvPr>
          <p:cNvGrpSpPr/>
          <p:nvPr/>
        </p:nvGrpSpPr>
        <p:grpSpPr>
          <a:xfrm>
            <a:off x="4913020" y="2438991"/>
            <a:ext cx="666360" cy="548280"/>
            <a:chOff x="4913020" y="2438991"/>
            <a:chExt cx="6663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C88CDEE-BA59-834F-836E-1E6EB39D23D1}"/>
                    </a:ext>
                  </a:extLst>
                </p14:cNvPr>
                <p14:cNvContentPartPr/>
                <p14:nvPr/>
              </p14:nvContentPartPr>
              <p14:xfrm>
                <a:off x="4913020" y="2457711"/>
                <a:ext cx="68760" cy="439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C88CDEE-BA59-834F-836E-1E6EB39D23D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05460" y="245015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C8C300B-086C-BF43-88F2-7872D35CFC88}"/>
                    </a:ext>
                  </a:extLst>
                </p14:cNvPr>
                <p14:cNvContentPartPr/>
                <p14:nvPr/>
              </p14:nvContentPartPr>
              <p14:xfrm>
                <a:off x="4919140" y="2457711"/>
                <a:ext cx="205920" cy="392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C8C300B-086C-BF43-88F2-7872D35CFC8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11580" y="2450151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05E09D9-312C-1848-996F-9CDADD285E0E}"/>
                    </a:ext>
                  </a:extLst>
                </p14:cNvPr>
                <p14:cNvContentPartPr/>
                <p14:nvPr/>
              </p14:nvContentPartPr>
              <p14:xfrm>
                <a:off x="5311540" y="2507391"/>
                <a:ext cx="227880" cy="12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05E09D9-312C-1848-996F-9CDADD285E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03980" y="2499831"/>
                  <a:ext cx="243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4073936-CEC8-B24C-8AC5-9B0CC3E5153E}"/>
                    </a:ext>
                  </a:extLst>
                </p14:cNvPr>
                <p14:cNvContentPartPr/>
                <p14:nvPr/>
              </p14:nvContentPartPr>
              <p14:xfrm>
                <a:off x="5386060" y="2507391"/>
                <a:ext cx="19080" cy="752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4073936-CEC8-B24C-8AC5-9B0CC3E515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78500" y="249983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ADD82BFA-E7AA-5747-8675-E180C2D6A281}"/>
                    </a:ext>
                  </a:extLst>
                </p14:cNvPr>
                <p14:cNvContentPartPr/>
                <p14:nvPr/>
              </p14:nvContentPartPr>
              <p14:xfrm>
                <a:off x="5230540" y="2438991"/>
                <a:ext cx="348840" cy="336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ADD82BFA-E7AA-5747-8675-E180C2D6A2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22980" y="2431431"/>
                  <a:ext cx="363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70BE235-3E42-1947-A46F-682FCECBF70A}"/>
                    </a:ext>
                  </a:extLst>
                </p14:cNvPr>
                <p14:cNvContentPartPr/>
                <p14:nvPr/>
              </p14:nvContentPartPr>
              <p14:xfrm>
                <a:off x="5423500" y="2732391"/>
                <a:ext cx="19080" cy="254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70BE235-3E42-1947-A46F-682FCECBF70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15940" y="2724831"/>
                  <a:ext cx="342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FC48633-205F-BF4E-959F-179BB86A5852}"/>
              </a:ext>
            </a:extLst>
          </p:cNvPr>
          <p:cNvGrpSpPr/>
          <p:nvPr/>
        </p:nvGrpSpPr>
        <p:grpSpPr>
          <a:xfrm>
            <a:off x="5822020" y="2451591"/>
            <a:ext cx="354960" cy="367200"/>
            <a:chOff x="5822020" y="2451591"/>
            <a:chExt cx="35496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F7FD1BA-6675-C447-A89A-3C9A146996E6}"/>
                    </a:ext>
                  </a:extLst>
                </p14:cNvPr>
                <p14:cNvContentPartPr/>
                <p14:nvPr/>
              </p14:nvContentPartPr>
              <p14:xfrm>
                <a:off x="5822020" y="2575791"/>
                <a:ext cx="100080" cy="2430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F7FD1BA-6675-C447-A89A-3C9A146996E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14460" y="2568231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0C01BCD-C34A-0A42-9106-84EC608ACDEC}"/>
                    </a:ext>
                  </a:extLst>
                </p14:cNvPr>
                <p14:cNvContentPartPr/>
                <p14:nvPr/>
              </p14:nvContentPartPr>
              <p14:xfrm>
                <a:off x="5977540" y="2451591"/>
                <a:ext cx="199440" cy="348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0C01BCD-C34A-0A42-9106-84EC608ACD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69980" y="244403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322BC812-0F5D-9E42-A61F-CA683A0055C3}"/>
              </a:ext>
            </a:extLst>
          </p:cNvPr>
          <p:cNvGrpSpPr/>
          <p:nvPr/>
        </p:nvGrpSpPr>
        <p:grpSpPr>
          <a:xfrm>
            <a:off x="6425740" y="2420271"/>
            <a:ext cx="336600" cy="455040"/>
            <a:chOff x="6425740" y="2420271"/>
            <a:chExt cx="3366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BED41A0-6654-3144-B763-FFF915A51C19}"/>
                    </a:ext>
                  </a:extLst>
                </p14:cNvPr>
                <p14:cNvContentPartPr/>
                <p14:nvPr/>
              </p14:nvContentPartPr>
              <p14:xfrm>
                <a:off x="6463180" y="2420271"/>
                <a:ext cx="50040" cy="93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BED41A0-6654-3144-B763-FFF915A51C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55620" y="241271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402716E-A271-2443-832D-CC0D8D412B9A}"/>
                    </a:ext>
                  </a:extLst>
                </p14:cNvPr>
                <p14:cNvContentPartPr/>
                <p14:nvPr/>
              </p14:nvContentPartPr>
              <p14:xfrm>
                <a:off x="6450580" y="2495151"/>
                <a:ext cx="143640" cy="2743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402716E-A271-2443-832D-CC0D8D412B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43020" y="248759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18B9B89-38B4-2442-BB4A-E73686F6E2F6}"/>
                    </a:ext>
                  </a:extLst>
                </p14:cNvPr>
                <p14:cNvContentPartPr/>
                <p14:nvPr/>
              </p14:nvContentPartPr>
              <p14:xfrm>
                <a:off x="6425740" y="2837511"/>
                <a:ext cx="336600" cy="37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18B9B89-38B4-2442-BB4A-E73686F6E2F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18180" y="2829951"/>
                  <a:ext cx="351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F5B2C80-415A-7748-B577-6BA3FF5D57BD}"/>
              </a:ext>
            </a:extLst>
          </p:cNvPr>
          <p:cNvGrpSpPr/>
          <p:nvPr/>
        </p:nvGrpSpPr>
        <p:grpSpPr>
          <a:xfrm>
            <a:off x="517780" y="3104991"/>
            <a:ext cx="579240" cy="504720"/>
            <a:chOff x="517780" y="3104991"/>
            <a:chExt cx="5792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3FFFB1C-FB49-B94A-AB86-0361620FDA5A}"/>
                    </a:ext>
                  </a:extLst>
                </p14:cNvPr>
                <p14:cNvContentPartPr/>
                <p14:nvPr/>
              </p14:nvContentPartPr>
              <p14:xfrm>
                <a:off x="729460" y="3254391"/>
                <a:ext cx="174600" cy="2246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3FFFB1C-FB49-B94A-AB86-0361620FDA5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1900" y="3246831"/>
                  <a:ext cx="189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551AC90-DD6E-3744-866C-0B37646E817F}"/>
                    </a:ext>
                  </a:extLst>
                </p14:cNvPr>
                <p14:cNvContentPartPr/>
                <p14:nvPr/>
              </p14:nvContentPartPr>
              <p14:xfrm>
                <a:off x="517780" y="3104991"/>
                <a:ext cx="579240" cy="504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551AC90-DD6E-3744-866C-0B37646E8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0220" y="3097431"/>
                  <a:ext cx="59436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9AC514E2-3C22-6D42-A25D-A3EC47216AE4}"/>
              </a:ext>
            </a:extLst>
          </p:cNvPr>
          <p:cNvGrpSpPr/>
          <p:nvPr/>
        </p:nvGrpSpPr>
        <p:grpSpPr>
          <a:xfrm>
            <a:off x="1333180" y="3104991"/>
            <a:ext cx="1575720" cy="585720"/>
            <a:chOff x="1333180" y="3104991"/>
            <a:chExt cx="15757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E73CB6A-9485-B741-840D-1E906FAD5A46}"/>
                    </a:ext>
                  </a:extLst>
                </p14:cNvPr>
                <p14:cNvContentPartPr/>
                <p14:nvPr/>
              </p14:nvContentPartPr>
              <p14:xfrm>
                <a:off x="1351900" y="3310551"/>
                <a:ext cx="75240" cy="2556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E73CB6A-9485-B741-840D-1E906FAD5A4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44340" y="3302991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ECDE833-DCE2-FF48-80F8-8DC937F98C97}"/>
                    </a:ext>
                  </a:extLst>
                </p14:cNvPr>
                <p14:cNvContentPartPr/>
                <p14:nvPr/>
              </p14:nvContentPartPr>
              <p14:xfrm>
                <a:off x="1333180" y="3435111"/>
                <a:ext cx="106200" cy="752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ECDE833-DCE2-FF48-80F8-8DC937F98C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25620" y="342755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2F498B3-B5F0-5141-8DB5-D6444C18B784}"/>
                    </a:ext>
                  </a:extLst>
                </p14:cNvPr>
                <p14:cNvContentPartPr/>
                <p14:nvPr/>
              </p14:nvContentPartPr>
              <p14:xfrm>
                <a:off x="1501300" y="3248271"/>
                <a:ext cx="187200" cy="442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2F498B3-B5F0-5141-8DB5-D6444C18B78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493740" y="3240711"/>
                  <a:ext cx="202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985736F-A90F-474A-9D15-CFE37CE5430D}"/>
                    </a:ext>
                  </a:extLst>
                </p14:cNvPr>
                <p14:cNvContentPartPr/>
                <p14:nvPr/>
              </p14:nvContentPartPr>
              <p14:xfrm>
                <a:off x="1905940" y="3279231"/>
                <a:ext cx="124920" cy="274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985736F-A90F-474A-9D15-CFE37CE5430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98380" y="327203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35F35F3-AB7A-FA4E-80D2-6DCB1EC495F4}"/>
                    </a:ext>
                  </a:extLst>
                </p14:cNvPr>
                <p14:cNvContentPartPr/>
                <p14:nvPr/>
              </p14:nvContentPartPr>
              <p14:xfrm>
                <a:off x="2211220" y="3266991"/>
                <a:ext cx="75240" cy="93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35F35F3-AB7A-FA4E-80D2-6DCB1EC495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03660" y="325943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98A0F78-7FEA-EB47-BE62-CE59974812D2}"/>
                    </a:ext>
                  </a:extLst>
                </p14:cNvPr>
                <p14:cNvContentPartPr/>
                <p14:nvPr/>
              </p14:nvContentPartPr>
              <p14:xfrm>
                <a:off x="2142460" y="3447351"/>
                <a:ext cx="143640" cy="31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98A0F78-7FEA-EB47-BE62-CE59974812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35260" y="343979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9C6C0A7-5727-0E4E-A791-AE1502710E66}"/>
                    </a:ext>
                  </a:extLst>
                </p14:cNvPr>
                <p14:cNvContentPartPr/>
                <p14:nvPr/>
              </p14:nvContentPartPr>
              <p14:xfrm>
                <a:off x="2236060" y="3410271"/>
                <a:ext cx="137160" cy="1994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9C6C0A7-5727-0E4E-A791-AE1502710E6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28500" y="3402711"/>
                  <a:ext cx="15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5776C8D-FC62-8241-BB9F-11C723F9620C}"/>
                    </a:ext>
                  </a:extLst>
                </p14:cNvPr>
                <p14:cNvContentPartPr/>
                <p14:nvPr/>
              </p14:nvContentPartPr>
              <p14:xfrm>
                <a:off x="2609380" y="3104991"/>
                <a:ext cx="86760" cy="100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5776C8D-FC62-8241-BB9F-11C723F962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02180" y="3097431"/>
                  <a:ext cx="101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8E7CCA4-EC1D-FD48-8964-9DBDA75C8C7B}"/>
                    </a:ext>
                  </a:extLst>
                </p14:cNvPr>
                <p14:cNvContentPartPr/>
                <p14:nvPr/>
              </p14:nvContentPartPr>
              <p14:xfrm>
                <a:off x="2535580" y="3217311"/>
                <a:ext cx="373320" cy="417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8E7CCA4-EC1D-FD48-8964-9DBDA75C8C7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28020" y="3209751"/>
                  <a:ext cx="38844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79533F38-86D8-4E4E-8195-C86D6D6831E4}"/>
                  </a:ext>
                </a:extLst>
              </p14:cNvPr>
              <p14:cNvContentPartPr/>
              <p14:nvPr/>
            </p14:nvContentPartPr>
            <p14:xfrm>
              <a:off x="3182140" y="3341511"/>
              <a:ext cx="212040" cy="1872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79533F38-86D8-4E4E-8195-C86D6D6831E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74580" y="3333951"/>
                <a:ext cx="227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2B8543D7-D58C-6649-BDDB-9A15A7218016}"/>
                  </a:ext>
                </a:extLst>
              </p14:cNvPr>
              <p14:cNvContentPartPr/>
              <p14:nvPr/>
            </p14:nvContentPartPr>
            <p14:xfrm>
              <a:off x="3630700" y="3553191"/>
              <a:ext cx="12960" cy="439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2B8543D7-D58C-6649-BDDB-9A15A721801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623140" y="3545631"/>
                <a:ext cx="27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BDEB7594-0782-B347-A1C9-F209B9D1AAD4}"/>
              </a:ext>
            </a:extLst>
          </p:cNvPr>
          <p:cNvGrpSpPr/>
          <p:nvPr/>
        </p:nvGrpSpPr>
        <p:grpSpPr>
          <a:xfrm>
            <a:off x="3954340" y="3242151"/>
            <a:ext cx="405000" cy="311760"/>
            <a:chOff x="3954340" y="3242151"/>
            <a:chExt cx="4050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BFBC6CF-BB43-A848-ABA3-A99117D22569}"/>
                    </a:ext>
                  </a:extLst>
                </p14:cNvPr>
                <p14:cNvContentPartPr/>
                <p14:nvPr/>
              </p14:nvContentPartPr>
              <p14:xfrm>
                <a:off x="3954340" y="3242151"/>
                <a:ext cx="173880" cy="2804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BFBC6CF-BB43-A848-ABA3-A99117D225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6780" y="3234591"/>
                  <a:ext cx="189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7EFC777-8242-9945-94DC-1A942DF2E274}"/>
                    </a:ext>
                  </a:extLst>
                </p14:cNvPr>
                <p14:cNvContentPartPr/>
                <p14:nvPr/>
              </p14:nvContentPartPr>
              <p14:xfrm>
                <a:off x="4340260" y="3534831"/>
                <a:ext cx="19080" cy="1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7EFC777-8242-9945-94DC-1A942DF2E2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32700" y="352727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66F8476D-D58A-9B49-814A-487590CFEA3F}"/>
                  </a:ext>
                </a:extLst>
              </p14:cNvPr>
              <p14:cNvContentPartPr/>
              <p14:nvPr/>
            </p14:nvContentPartPr>
            <p14:xfrm>
              <a:off x="4601620" y="3366711"/>
              <a:ext cx="162360" cy="2120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66F8476D-D58A-9B49-814A-487590CFEA3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594060" y="3359151"/>
                <a:ext cx="17712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5CA5877A-26F0-A847-95E9-F63202367F38}"/>
              </a:ext>
            </a:extLst>
          </p:cNvPr>
          <p:cNvGrpSpPr/>
          <p:nvPr/>
        </p:nvGrpSpPr>
        <p:grpSpPr>
          <a:xfrm>
            <a:off x="5037580" y="3173751"/>
            <a:ext cx="1494360" cy="417240"/>
            <a:chOff x="5037580" y="3173751"/>
            <a:chExt cx="14943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17CDBC0-CC62-4A40-81D9-18BD2F6A3133}"/>
                    </a:ext>
                  </a:extLst>
                </p14:cNvPr>
                <p14:cNvContentPartPr/>
                <p14:nvPr/>
              </p14:nvContentPartPr>
              <p14:xfrm>
                <a:off x="5037580" y="3316671"/>
                <a:ext cx="224640" cy="212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17CDBC0-CC62-4A40-81D9-18BD2F6A31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30020" y="3309111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A801083-1E53-9140-9945-DC65965F44F0}"/>
                    </a:ext>
                  </a:extLst>
                </p14:cNvPr>
                <p14:cNvContentPartPr/>
                <p14:nvPr/>
              </p14:nvContentPartPr>
              <p14:xfrm>
                <a:off x="5105980" y="3453831"/>
                <a:ext cx="187200" cy="25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A801083-1E53-9140-9945-DC65965F44F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98420" y="344627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E1563F4-5D3A-7D46-A885-9F24D097FA04}"/>
                    </a:ext>
                  </a:extLst>
                </p14:cNvPr>
                <p14:cNvContentPartPr/>
                <p14:nvPr/>
              </p14:nvContentPartPr>
              <p14:xfrm>
                <a:off x="5461660" y="3198591"/>
                <a:ext cx="292320" cy="380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E1563F4-5D3A-7D46-A885-9F24D097FA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54100" y="3191031"/>
                  <a:ext cx="30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4F656D1-7848-8243-A53F-AADCC30C92D1}"/>
                    </a:ext>
                  </a:extLst>
                </p14:cNvPr>
                <p14:cNvContentPartPr/>
                <p14:nvPr/>
              </p14:nvContentPartPr>
              <p14:xfrm>
                <a:off x="5784580" y="3173751"/>
                <a:ext cx="249480" cy="3675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4F656D1-7848-8243-A53F-AADCC30C92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77020" y="3166191"/>
                  <a:ext cx="26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5FA53A3-AFCE-8C48-8493-5A0691738FF9}"/>
                    </a:ext>
                  </a:extLst>
                </p14:cNvPr>
                <p14:cNvContentPartPr/>
                <p14:nvPr/>
              </p14:nvContentPartPr>
              <p14:xfrm>
                <a:off x="6021100" y="3198591"/>
                <a:ext cx="187200" cy="3488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5FA53A3-AFCE-8C48-8493-5A0691738F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13540" y="3191031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DB3C2E8-EF87-1E49-9482-69713164608E}"/>
                    </a:ext>
                  </a:extLst>
                </p14:cNvPr>
                <p14:cNvContentPartPr/>
                <p14:nvPr/>
              </p14:nvContentPartPr>
              <p14:xfrm>
                <a:off x="6108220" y="3410271"/>
                <a:ext cx="218160" cy="43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DB3C2E8-EF87-1E49-9482-6971316460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00660" y="340271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7E04353-C8C1-2242-9C2F-1AE7088DCF06}"/>
                    </a:ext>
                  </a:extLst>
                </p14:cNvPr>
                <p14:cNvContentPartPr/>
                <p14:nvPr/>
              </p14:nvContentPartPr>
              <p14:xfrm>
                <a:off x="6407020" y="3248271"/>
                <a:ext cx="124920" cy="342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7E04353-C8C1-2242-9C2F-1AE7088DCF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99460" y="3240711"/>
                  <a:ext cx="140040" cy="35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1BBCA8CD-DE29-C249-AF32-4B04C3D827F1}"/>
                  </a:ext>
                </a:extLst>
              </p14:cNvPr>
              <p14:cNvContentPartPr/>
              <p14:nvPr/>
            </p14:nvContentPartPr>
            <p14:xfrm>
              <a:off x="6718420" y="3610071"/>
              <a:ext cx="106200" cy="558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1BBCA8CD-DE29-C249-AF32-4B04C3D827F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710860" y="3602511"/>
                <a:ext cx="1213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7FB6E938-7C15-9846-973D-07BB510A98EC}"/>
              </a:ext>
            </a:extLst>
          </p:cNvPr>
          <p:cNvGrpSpPr/>
          <p:nvPr/>
        </p:nvGrpSpPr>
        <p:grpSpPr>
          <a:xfrm>
            <a:off x="7272460" y="3123711"/>
            <a:ext cx="853200" cy="541440"/>
            <a:chOff x="7272460" y="3123711"/>
            <a:chExt cx="85320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514035A-ACBC-1949-9466-BE43931BF6B5}"/>
                    </a:ext>
                  </a:extLst>
                </p14:cNvPr>
                <p14:cNvContentPartPr/>
                <p14:nvPr/>
              </p14:nvContentPartPr>
              <p14:xfrm>
                <a:off x="7272460" y="3142431"/>
                <a:ext cx="236880" cy="380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514035A-ACBC-1949-9466-BE43931BF6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64900" y="3134871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10B7655-E86D-BE4A-B4D7-B52BCBB2655F}"/>
                    </a:ext>
                  </a:extLst>
                </p14:cNvPr>
                <p14:cNvContentPartPr/>
                <p14:nvPr/>
              </p14:nvContentPartPr>
              <p14:xfrm>
                <a:off x="7365700" y="3372831"/>
                <a:ext cx="199440" cy="252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10B7655-E86D-BE4A-B4D7-B52BCBB2655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58140" y="336527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12F0099-E801-F040-B73A-231B56AA3790}"/>
                    </a:ext>
                  </a:extLst>
                </p14:cNvPr>
                <p14:cNvContentPartPr/>
                <p14:nvPr/>
              </p14:nvContentPartPr>
              <p14:xfrm>
                <a:off x="7770340" y="3123711"/>
                <a:ext cx="355320" cy="541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12F0099-E801-F040-B73A-231B56AA379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62780" y="3116151"/>
                  <a:ext cx="37044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9467E8E9-8DDE-4B41-B951-C58BD972213E}"/>
              </a:ext>
            </a:extLst>
          </p:cNvPr>
          <p:cNvGrpSpPr/>
          <p:nvPr/>
        </p:nvGrpSpPr>
        <p:grpSpPr>
          <a:xfrm>
            <a:off x="8380540" y="3005631"/>
            <a:ext cx="3355920" cy="585720"/>
            <a:chOff x="8380540" y="3005631"/>
            <a:chExt cx="33559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62E0C69-9050-374B-8769-576BB57CAFEC}"/>
                    </a:ext>
                  </a:extLst>
                </p14:cNvPr>
                <p14:cNvContentPartPr/>
                <p14:nvPr/>
              </p14:nvContentPartPr>
              <p14:xfrm>
                <a:off x="8380540" y="3086991"/>
                <a:ext cx="299160" cy="366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62E0C69-9050-374B-8769-576BB57CAFE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72980" y="3079431"/>
                  <a:ext cx="3142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9019F9A-3575-1C41-B482-53BCD532ACC9}"/>
                    </a:ext>
                  </a:extLst>
                </p14:cNvPr>
                <p14:cNvContentPartPr/>
                <p14:nvPr/>
              </p14:nvContentPartPr>
              <p14:xfrm>
                <a:off x="8417980" y="3323511"/>
                <a:ext cx="43920" cy="211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9019F9A-3575-1C41-B482-53BCD532ACC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10420" y="3316311"/>
                  <a:ext cx="59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AFB3A17-6902-7643-978C-0207B47D9A28}"/>
                    </a:ext>
                  </a:extLst>
                </p14:cNvPr>
                <p14:cNvContentPartPr/>
                <p14:nvPr/>
              </p14:nvContentPartPr>
              <p14:xfrm>
                <a:off x="8623540" y="3329271"/>
                <a:ext cx="243000" cy="193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AFB3A17-6902-7643-978C-0207B47D9A2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15980" y="3321711"/>
                  <a:ext cx="258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261DBCA-F46B-D646-9D2C-4155A0F60598}"/>
                    </a:ext>
                  </a:extLst>
                </p14:cNvPr>
                <p14:cNvContentPartPr/>
                <p14:nvPr/>
              </p14:nvContentPartPr>
              <p14:xfrm>
                <a:off x="9040420" y="3161151"/>
                <a:ext cx="305280" cy="3488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261DBCA-F46B-D646-9D2C-4155A0F6059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32860" y="3153591"/>
                  <a:ext cx="32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745BFBA-BFA4-6246-B160-3F9896AFC426}"/>
                    </a:ext>
                  </a:extLst>
                </p14:cNvPr>
                <p14:cNvContentPartPr/>
                <p14:nvPr/>
              </p14:nvContentPartPr>
              <p14:xfrm>
                <a:off x="9083980" y="3341511"/>
                <a:ext cx="19080" cy="2246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745BFBA-BFA4-6246-B160-3F9896AFC4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76420" y="3333951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2F4AA62-7EF7-5843-AFEF-8DCA20ADCDD6}"/>
                    </a:ext>
                  </a:extLst>
                </p14:cNvPr>
                <p14:cNvContentPartPr/>
                <p14:nvPr/>
              </p14:nvContentPartPr>
              <p14:xfrm>
                <a:off x="9258220" y="3341511"/>
                <a:ext cx="305280" cy="173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2F4AA62-7EF7-5843-AFEF-8DCA20ADCDD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250660" y="3333951"/>
                  <a:ext cx="320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606DDCB-2AE6-4543-8871-097873805086}"/>
                    </a:ext>
                  </a:extLst>
                </p14:cNvPr>
                <p14:cNvContentPartPr/>
                <p14:nvPr/>
              </p14:nvContentPartPr>
              <p14:xfrm>
                <a:off x="9631900" y="3092751"/>
                <a:ext cx="523440" cy="4546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606DDCB-2AE6-4543-8871-09787380508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24340" y="3085191"/>
                  <a:ext cx="5382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89382ED-DC25-9441-9EF5-443E592BE92B}"/>
                    </a:ext>
                  </a:extLst>
                </p14:cNvPr>
                <p14:cNvContentPartPr/>
                <p14:nvPr/>
              </p14:nvContentPartPr>
              <p14:xfrm>
                <a:off x="10248220" y="3167991"/>
                <a:ext cx="274320" cy="372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89382ED-DC25-9441-9EF5-443E592BE92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40660" y="3160431"/>
                  <a:ext cx="2894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8C5E041-9278-424C-A3A9-1AFF55131DAF}"/>
                    </a:ext>
                  </a:extLst>
                </p14:cNvPr>
                <p14:cNvContentPartPr/>
                <p14:nvPr/>
              </p14:nvContentPartPr>
              <p14:xfrm>
                <a:off x="10628740" y="3005631"/>
                <a:ext cx="161640" cy="585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8C5E041-9278-424C-A3A9-1AFF55131D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621180" y="2998071"/>
                  <a:ext cx="1767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E666E16-823C-8A4F-8A0E-6C3CA187C039}"/>
                    </a:ext>
                  </a:extLst>
                </p14:cNvPr>
                <p14:cNvContentPartPr/>
                <p14:nvPr/>
              </p14:nvContentPartPr>
              <p14:xfrm>
                <a:off x="10540900" y="3378951"/>
                <a:ext cx="436320" cy="186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E666E16-823C-8A4F-8A0E-6C3CA187C03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33340" y="3371391"/>
                  <a:ext cx="451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3F43058-5927-B542-800F-42D4CD258855}"/>
                    </a:ext>
                  </a:extLst>
                </p14:cNvPr>
                <p14:cNvContentPartPr/>
                <p14:nvPr/>
              </p14:nvContentPartPr>
              <p14:xfrm>
                <a:off x="11013940" y="3297951"/>
                <a:ext cx="199440" cy="2059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3F43058-5927-B542-800F-42D4CD2588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006380" y="3290391"/>
                  <a:ext cx="214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3CA4434-0D08-9D47-AC9E-276B142339A5}"/>
                    </a:ext>
                  </a:extLst>
                </p14:cNvPr>
                <p14:cNvContentPartPr/>
                <p14:nvPr/>
              </p14:nvContentPartPr>
              <p14:xfrm>
                <a:off x="11381140" y="3484791"/>
                <a:ext cx="12960" cy="43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3CA4434-0D08-9D47-AC9E-276B142339A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73580" y="347723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3E936ED-C7AC-7440-BF19-63EBE0DE834D}"/>
                    </a:ext>
                  </a:extLst>
                </p14:cNvPr>
                <p14:cNvContentPartPr/>
                <p14:nvPr/>
              </p14:nvContentPartPr>
              <p14:xfrm>
                <a:off x="11549260" y="3173751"/>
                <a:ext cx="187200" cy="386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3E936ED-C7AC-7440-BF19-63EBE0DE83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541700" y="3166191"/>
                  <a:ext cx="2023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197C485D-BDB8-DD48-B289-99BE6068A211}"/>
              </a:ext>
            </a:extLst>
          </p:cNvPr>
          <p:cNvGrpSpPr/>
          <p:nvPr/>
        </p:nvGrpSpPr>
        <p:grpSpPr>
          <a:xfrm>
            <a:off x="803980" y="3758751"/>
            <a:ext cx="1043640" cy="650880"/>
            <a:chOff x="803980" y="3758751"/>
            <a:chExt cx="1043640" cy="65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2B0F193-A3BA-5641-9946-4AE678D940AA}"/>
                    </a:ext>
                  </a:extLst>
                </p14:cNvPr>
                <p14:cNvContentPartPr/>
                <p14:nvPr/>
              </p14:nvContentPartPr>
              <p14:xfrm>
                <a:off x="803980" y="3939471"/>
                <a:ext cx="217440" cy="470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2B0F193-A3BA-5641-9946-4AE678D940A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6780" y="3931911"/>
                  <a:ext cx="2325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FAF3865-127C-6548-8334-4161ADD6F395}"/>
                    </a:ext>
                  </a:extLst>
                </p14:cNvPr>
                <p14:cNvContentPartPr/>
                <p14:nvPr/>
              </p14:nvContentPartPr>
              <p14:xfrm>
                <a:off x="822700" y="4238271"/>
                <a:ext cx="224640" cy="687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FAF3865-127C-6548-8334-4161ADD6F3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5140" y="4230711"/>
                  <a:ext cx="23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FA9C7C2-01C9-1A4C-BCD3-141C15E76699}"/>
                    </a:ext>
                  </a:extLst>
                </p14:cNvPr>
                <p14:cNvContentPartPr/>
                <p14:nvPr/>
              </p14:nvContentPartPr>
              <p14:xfrm>
                <a:off x="1090540" y="4250511"/>
                <a:ext cx="131040" cy="68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FA9C7C2-01C9-1A4C-BCD3-141C15E766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2980" y="424295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753548E-B9EA-4A4A-9145-B2D281B51B4F}"/>
                    </a:ext>
                  </a:extLst>
                </p14:cNvPr>
                <p14:cNvContentPartPr/>
                <p14:nvPr/>
              </p14:nvContentPartPr>
              <p14:xfrm>
                <a:off x="1439020" y="3758751"/>
                <a:ext cx="131040" cy="311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753548E-B9EA-4A4A-9145-B2D281B51B4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31460" y="3751191"/>
                  <a:ext cx="14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A04B9CB-C8A4-594F-93DE-5E668CA943D5}"/>
                    </a:ext>
                  </a:extLst>
                </p14:cNvPr>
                <p14:cNvContentPartPr/>
                <p14:nvPr/>
              </p14:nvContentPartPr>
              <p14:xfrm>
                <a:off x="1588420" y="3902031"/>
                <a:ext cx="259200" cy="180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A04B9CB-C8A4-594F-93DE-5E668CA943D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80860" y="3894471"/>
                  <a:ext cx="27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772E7F3-DBD1-134C-9B64-5586360C274B}"/>
                    </a:ext>
                  </a:extLst>
                </p14:cNvPr>
                <p14:cNvContentPartPr/>
                <p14:nvPr/>
              </p14:nvContentPartPr>
              <p14:xfrm>
                <a:off x="1582300" y="4032711"/>
                <a:ext cx="5004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772E7F3-DBD1-134C-9B64-5586360C274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74740" y="402515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9CCB322-7D9A-AE41-AA09-780C359DE0D0}"/>
                    </a:ext>
                  </a:extLst>
                </p14:cNvPr>
                <p14:cNvContentPartPr/>
                <p14:nvPr/>
              </p14:nvContentPartPr>
              <p14:xfrm>
                <a:off x="1513900" y="4163391"/>
                <a:ext cx="317880" cy="236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9CCB322-7D9A-AE41-AA09-780C359DE0D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06340" y="4155831"/>
                  <a:ext cx="3330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0E5A212-96BD-DF47-BB33-32D50B8C98F9}"/>
                  </a:ext>
                </a:extLst>
              </p14:cNvPr>
              <p14:cNvContentPartPr/>
              <p14:nvPr/>
            </p14:nvContentPartPr>
            <p14:xfrm>
              <a:off x="2111500" y="4051431"/>
              <a:ext cx="212040" cy="1803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0E5A212-96BD-DF47-BB33-32D50B8C98F9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103940" y="4043871"/>
                <a:ext cx="2271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699D7DF3-8281-6A4E-A1AD-F1D571EB002B}"/>
              </a:ext>
            </a:extLst>
          </p:cNvPr>
          <p:cNvGrpSpPr/>
          <p:nvPr/>
        </p:nvGrpSpPr>
        <p:grpSpPr>
          <a:xfrm>
            <a:off x="2678140" y="3796191"/>
            <a:ext cx="1039680" cy="461160"/>
            <a:chOff x="2678140" y="3796191"/>
            <a:chExt cx="10396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B06A75F-B348-1941-A087-70BB3A867194}"/>
                    </a:ext>
                  </a:extLst>
                </p14:cNvPr>
                <p14:cNvContentPartPr/>
                <p14:nvPr/>
              </p14:nvContentPartPr>
              <p14:xfrm>
                <a:off x="2696860" y="3976551"/>
                <a:ext cx="93600" cy="62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B06A75F-B348-1941-A087-70BB3A8671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89300" y="396899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EFEC08F-0251-7145-A911-1423898D52E1}"/>
                    </a:ext>
                  </a:extLst>
                </p14:cNvPr>
                <p14:cNvContentPartPr/>
                <p14:nvPr/>
              </p14:nvContentPartPr>
              <p14:xfrm>
                <a:off x="2678140" y="4169511"/>
                <a:ext cx="299160" cy="81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EFEC08F-0251-7145-A911-1423898D52E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670580" y="4161951"/>
                  <a:ext cx="314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EF1F68B-1BF1-F94E-8BFB-6B4F778EB89F}"/>
                    </a:ext>
                  </a:extLst>
                </p14:cNvPr>
                <p14:cNvContentPartPr/>
                <p14:nvPr/>
              </p14:nvContentPartPr>
              <p14:xfrm>
                <a:off x="3182140" y="3858471"/>
                <a:ext cx="249480" cy="3988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EF1F68B-1BF1-F94E-8BFB-6B4F778EB8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74580" y="3850911"/>
                  <a:ext cx="264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7F8CC35-7A36-A94E-B571-8028E6588630}"/>
                    </a:ext>
                  </a:extLst>
                </p14:cNvPr>
                <p14:cNvContentPartPr/>
                <p14:nvPr/>
              </p14:nvContentPartPr>
              <p14:xfrm>
                <a:off x="3474820" y="3796191"/>
                <a:ext cx="243000" cy="436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7F8CC35-7A36-A94E-B571-8028E658863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67260" y="3788631"/>
                  <a:ext cx="2581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186ECD1-A34D-E440-8622-1F25734F2A42}"/>
              </a:ext>
            </a:extLst>
          </p:cNvPr>
          <p:cNvGrpSpPr/>
          <p:nvPr/>
        </p:nvGrpSpPr>
        <p:grpSpPr>
          <a:xfrm>
            <a:off x="3941740" y="3790071"/>
            <a:ext cx="716400" cy="616320"/>
            <a:chOff x="3941740" y="3790071"/>
            <a:chExt cx="71640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43528C4-9702-744D-A515-82380CBD970F}"/>
                    </a:ext>
                  </a:extLst>
                </p14:cNvPr>
                <p14:cNvContentPartPr/>
                <p14:nvPr/>
              </p14:nvContentPartPr>
              <p14:xfrm>
                <a:off x="3941740" y="3790071"/>
                <a:ext cx="124920" cy="5040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43528C4-9702-744D-A515-82380CBD970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34180" y="3782511"/>
                  <a:ext cx="1400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C7AF6DC-23A5-F34F-9A08-B92CFB2D781E}"/>
                    </a:ext>
                  </a:extLst>
                </p14:cNvPr>
                <p14:cNvContentPartPr/>
                <p14:nvPr/>
              </p14:nvContentPartPr>
              <p14:xfrm>
                <a:off x="4215700" y="3821031"/>
                <a:ext cx="167760" cy="193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C7AF6DC-23A5-F34F-9A08-B92CFB2D781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08140" y="3813471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2A9A44E-6462-414F-A979-FC42C2DE71AE}"/>
                    </a:ext>
                  </a:extLst>
                </p14:cNvPr>
                <p14:cNvContentPartPr/>
                <p14:nvPr/>
              </p14:nvContentPartPr>
              <p14:xfrm>
                <a:off x="4277980" y="4144671"/>
                <a:ext cx="124920" cy="155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2A9A44E-6462-414F-A979-FC42C2DE71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70420" y="413711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9D64534-3075-C34B-9E14-1588064600A4}"/>
                    </a:ext>
                  </a:extLst>
                </p14:cNvPr>
                <p14:cNvContentPartPr/>
                <p14:nvPr/>
              </p14:nvContentPartPr>
              <p14:xfrm>
                <a:off x="4576780" y="4318911"/>
                <a:ext cx="81360" cy="874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9D64534-3075-C34B-9E14-1588064600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69220" y="431135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66C5BA85-C2C7-4146-BD06-87B3C27EA61A}"/>
                  </a:ext>
                </a:extLst>
              </p14:cNvPr>
              <p14:cNvContentPartPr/>
              <p14:nvPr/>
            </p14:nvContentPartPr>
            <p14:xfrm>
              <a:off x="1302220" y="2588391"/>
              <a:ext cx="1525680" cy="6663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66C5BA85-C2C7-4146-BD06-87B3C27EA61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294660" y="2580831"/>
                <a:ext cx="15408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6EFFE3A-097F-1A40-AA6F-0E5F3A62BFCF}"/>
                  </a:ext>
                </a:extLst>
              </p14:cNvPr>
              <p14:cNvContentPartPr/>
              <p14:nvPr/>
            </p14:nvContentPartPr>
            <p14:xfrm>
              <a:off x="2640700" y="2127591"/>
              <a:ext cx="2967120" cy="6476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6EFFE3A-097F-1A40-AA6F-0E5F3A62BFC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633140" y="2120031"/>
                <a:ext cx="29822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E3863A11-130D-C248-B266-44A932C8011B}"/>
                  </a:ext>
                </a:extLst>
              </p14:cNvPr>
              <p14:cNvContentPartPr/>
              <p14:nvPr/>
            </p14:nvContentPartPr>
            <p14:xfrm>
              <a:off x="2709100" y="2575791"/>
              <a:ext cx="261720" cy="1746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E3863A11-130D-C248-B266-44A932C8011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701540" y="2568231"/>
                <a:ext cx="2768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A98AA660-863A-644D-8687-4292ACB6D45A}"/>
              </a:ext>
            </a:extLst>
          </p:cNvPr>
          <p:cNvGrpSpPr/>
          <p:nvPr/>
        </p:nvGrpSpPr>
        <p:grpSpPr>
          <a:xfrm>
            <a:off x="5834260" y="1822671"/>
            <a:ext cx="1544400" cy="336600"/>
            <a:chOff x="5834260" y="1822671"/>
            <a:chExt cx="1544400" cy="336600"/>
          </a:xfrm>
        </p:grpSpPr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50576588-248D-B74F-B010-2DC351CE575B}"/>
                </a:ext>
              </a:extLst>
            </p:cNvPr>
            <p:cNvGrpSpPr/>
            <p:nvPr/>
          </p:nvGrpSpPr>
          <p:grpSpPr>
            <a:xfrm>
              <a:off x="5834260" y="1822671"/>
              <a:ext cx="1544400" cy="336600"/>
              <a:chOff x="5834260" y="1822671"/>
              <a:chExt cx="1544400" cy="336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610D5D83-58CE-CA40-839A-134F5FCA1FF4}"/>
                      </a:ext>
                    </a:extLst>
                  </p14:cNvPr>
                  <p14:cNvContentPartPr/>
                  <p14:nvPr/>
                </p14:nvContentPartPr>
                <p14:xfrm>
                  <a:off x="5834260" y="1842111"/>
                  <a:ext cx="87480" cy="292320"/>
                </p14:xfrm>
              </p:contentPart>
            </mc:Choice>
            <mc:Fallback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610D5D83-58CE-CA40-839A-134F5FCA1FF4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5824180" y="1832031"/>
                    <a:ext cx="10764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EE08DDAB-274C-3B46-B08F-09C0EE3E31A9}"/>
                      </a:ext>
                    </a:extLst>
                  </p14:cNvPr>
                  <p14:cNvContentPartPr/>
                  <p14:nvPr/>
                </p14:nvContentPartPr>
                <p14:xfrm>
                  <a:off x="5884300" y="1841391"/>
                  <a:ext cx="249480" cy="254880"/>
                </p14:xfrm>
              </p:contentPart>
            </mc:Choice>
            <mc:Fallback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EE08DDAB-274C-3B46-B08F-09C0EE3E31A9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5874220" y="1831311"/>
                    <a:ext cx="26964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FED24935-8E10-4546-A2D8-CD214375EE8E}"/>
                      </a:ext>
                    </a:extLst>
                  </p14:cNvPr>
                  <p14:cNvContentPartPr/>
                  <p14:nvPr/>
                </p14:nvContentPartPr>
                <p14:xfrm>
                  <a:off x="6282460" y="1822671"/>
                  <a:ext cx="137160" cy="224640"/>
                </p14:xfrm>
              </p:contentPart>
            </mc:Choice>
            <mc:Fallback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FED24935-8E10-4546-A2D8-CD214375EE8E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6272380" y="1812591"/>
                    <a:ext cx="15768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B897C14A-47D1-7249-9B67-B2A7CDD7E3D0}"/>
                      </a:ext>
                    </a:extLst>
                  </p14:cNvPr>
                  <p14:cNvContentPartPr/>
                  <p14:nvPr/>
                </p14:nvContentPartPr>
                <p14:xfrm>
                  <a:off x="6494140" y="1828791"/>
                  <a:ext cx="205920" cy="277560"/>
                </p14:xfrm>
              </p:contentPart>
            </mc:Choice>
            <mc:Fallback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B897C14A-47D1-7249-9B67-B2A7CDD7E3D0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6484060" y="1818711"/>
                    <a:ext cx="22608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11CD4AFA-DD6C-484A-A467-D9CD2F85E430}"/>
                      </a:ext>
                    </a:extLst>
                  </p14:cNvPr>
                  <p14:cNvContentPartPr/>
                  <p14:nvPr/>
                </p14:nvContentPartPr>
                <p14:xfrm>
                  <a:off x="6556420" y="1965951"/>
                  <a:ext cx="124920" cy="43920"/>
                </p14:xfrm>
              </p:contentPart>
            </mc:Choice>
            <mc:Fallback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11CD4AFA-DD6C-484A-A467-D9CD2F85E43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6546340" y="1955871"/>
                    <a:ext cx="1450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F1F39D2F-DB4F-1C42-B1D3-A3859C237CD3}"/>
                      </a:ext>
                    </a:extLst>
                  </p14:cNvPr>
                  <p14:cNvContentPartPr/>
                  <p14:nvPr/>
                </p14:nvContentPartPr>
                <p14:xfrm>
                  <a:off x="6842980" y="1891071"/>
                  <a:ext cx="124920" cy="261720"/>
                </p14:xfrm>
              </p:contentPart>
            </mc:Choice>
            <mc:Fallback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F1F39D2F-DB4F-1C42-B1D3-A3859C237CD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832900" y="1880991"/>
                    <a:ext cx="1450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38A2D929-8E4B-834E-9DDD-7380F2D3A4BC}"/>
                      </a:ext>
                    </a:extLst>
                  </p14:cNvPr>
                  <p14:cNvContentPartPr/>
                  <p14:nvPr/>
                </p14:nvContentPartPr>
                <p14:xfrm>
                  <a:off x="7129180" y="1897191"/>
                  <a:ext cx="199440" cy="149760"/>
                </p14:xfrm>
              </p:contentPart>
            </mc:Choice>
            <mc:Fallback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38A2D929-8E4B-834E-9DDD-7380F2D3A4B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7119100" y="1887111"/>
                    <a:ext cx="219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07" name="墨迹 206">
                    <a:extLst>
                      <a:ext uri="{FF2B5EF4-FFF2-40B4-BE49-F238E27FC236}">
                        <a16:creationId xmlns:a16="http://schemas.microsoft.com/office/drawing/2014/main" id="{145A1917-A238-1C46-869F-3EDDD8EEED98}"/>
                      </a:ext>
                    </a:extLst>
                  </p14:cNvPr>
                  <p14:cNvContentPartPr/>
                  <p14:nvPr/>
                </p14:nvContentPartPr>
                <p14:xfrm>
                  <a:off x="7154020" y="2059191"/>
                  <a:ext cx="224640" cy="100080"/>
                </p14:xfrm>
              </p:contentPart>
            </mc:Choice>
            <mc:Fallback>
              <p:pic>
                <p:nvPicPr>
                  <p:cNvPr id="207" name="墨迹 206">
                    <a:extLst>
                      <a:ext uri="{FF2B5EF4-FFF2-40B4-BE49-F238E27FC236}">
                        <a16:creationId xmlns:a16="http://schemas.microsoft.com/office/drawing/2014/main" id="{145A1917-A238-1C46-869F-3EDDD8EEED98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7143940" y="2049111"/>
                    <a:ext cx="24480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410F7DB7-2DE6-FB45-A117-9D2C4CAC1FFA}"/>
                  </a:ext>
                </a:extLst>
              </p14:cNvPr>
              <p14:cNvContentPartPr/>
              <p14:nvPr/>
            </p14:nvContentPartPr>
            <p14:xfrm>
              <a:off x="7502860" y="1853631"/>
              <a:ext cx="43920" cy="2617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410F7DB7-2DE6-FB45-A117-9D2C4CAC1FF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495300" y="1846071"/>
                <a:ext cx="59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BCE60F9D-403F-1D44-9D8A-1B842BDAA4B4}"/>
                  </a:ext>
                </a:extLst>
              </p14:cNvPr>
              <p14:cNvContentPartPr/>
              <p14:nvPr/>
            </p14:nvContentPartPr>
            <p14:xfrm>
              <a:off x="4651660" y="2906631"/>
              <a:ext cx="2098440" cy="1429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BCE60F9D-403F-1D44-9D8A-1B842BDAA4B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644100" y="2899071"/>
                <a:ext cx="2113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A93A474D-A2AE-0440-8C06-9C54D98F6569}"/>
                  </a:ext>
                </a:extLst>
              </p14:cNvPr>
              <p14:cNvContentPartPr/>
              <p14:nvPr/>
            </p14:nvContentPartPr>
            <p14:xfrm>
              <a:off x="3499660" y="2314431"/>
              <a:ext cx="3306240" cy="8532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A93A474D-A2AE-0440-8C06-9C54D98F656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492100" y="2306871"/>
                <a:ext cx="3321000" cy="86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C14EF5F0-69BE-CD41-9BBB-0FACCCC80CC2}"/>
              </a:ext>
            </a:extLst>
          </p:cNvPr>
          <p:cNvGrpSpPr/>
          <p:nvPr/>
        </p:nvGrpSpPr>
        <p:grpSpPr>
          <a:xfrm>
            <a:off x="7297300" y="2550951"/>
            <a:ext cx="510840" cy="317880"/>
            <a:chOff x="7297300" y="2550951"/>
            <a:chExt cx="5108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530FFAF-7E19-7D47-A195-14F4536A15C1}"/>
                    </a:ext>
                  </a:extLst>
                </p14:cNvPr>
                <p14:cNvContentPartPr/>
                <p14:nvPr/>
              </p14:nvContentPartPr>
              <p14:xfrm>
                <a:off x="7340860" y="2662911"/>
                <a:ext cx="286560" cy="31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530FFAF-7E19-7D47-A195-14F4536A15C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30780" y="2652831"/>
                  <a:ext cx="307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A558540-DC74-8747-8DF6-771251BBE47C}"/>
                    </a:ext>
                  </a:extLst>
                </p14:cNvPr>
                <p14:cNvContentPartPr/>
                <p14:nvPr/>
              </p14:nvContentPartPr>
              <p14:xfrm>
                <a:off x="7297300" y="2750391"/>
                <a:ext cx="336600" cy="500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A558540-DC74-8747-8DF6-771251BBE47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89740" y="2742831"/>
                  <a:ext cx="351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793FCB2-377F-4448-A36E-F96C5D359BE3}"/>
                    </a:ext>
                  </a:extLst>
                </p14:cNvPr>
                <p14:cNvContentPartPr/>
                <p14:nvPr/>
              </p14:nvContentPartPr>
              <p14:xfrm>
                <a:off x="7527700" y="2550951"/>
                <a:ext cx="280440" cy="3178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793FCB2-377F-4448-A36E-F96C5D359BE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17620" y="2540871"/>
                  <a:ext cx="30060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1FD45A39-0E34-DA4B-BE56-4B25D577DA96}"/>
              </a:ext>
            </a:extLst>
          </p:cNvPr>
          <p:cNvGrpSpPr/>
          <p:nvPr/>
        </p:nvGrpSpPr>
        <p:grpSpPr>
          <a:xfrm>
            <a:off x="8150140" y="2489391"/>
            <a:ext cx="1226160" cy="416880"/>
            <a:chOff x="8150140" y="2489391"/>
            <a:chExt cx="122616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65E3423A-80E0-4A42-A5E6-B7F10B045696}"/>
                    </a:ext>
                  </a:extLst>
                </p14:cNvPr>
                <p14:cNvContentPartPr/>
                <p14:nvPr/>
              </p14:nvContentPartPr>
              <p14:xfrm>
                <a:off x="8150140" y="2489391"/>
                <a:ext cx="87480" cy="2984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65E3423A-80E0-4A42-A5E6-B7F10B04569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142580" y="2481831"/>
                  <a:ext cx="102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0374FBD-633B-6841-9213-1D24074257C3}"/>
                    </a:ext>
                  </a:extLst>
                </p14:cNvPr>
                <p14:cNvContentPartPr/>
                <p14:nvPr/>
              </p14:nvContentPartPr>
              <p14:xfrm>
                <a:off x="8187580" y="2538711"/>
                <a:ext cx="274320" cy="218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0374FBD-633B-6841-9213-1D24074257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80020" y="2531151"/>
                  <a:ext cx="289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F6B1B64-91FF-8B42-9A8A-0E35E1DC3D5E}"/>
                    </a:ext>
                  </a:extLst>
                </p14:cNvPr>
                <p14:cNvContentPartPr/>
                <p14:nvPr/>
              </p14:nvContentPartPr>
              <p14:xfrm>
                <a:off x="8598340" y="2507391"/>
                <a:ext cx="149760" cy="2930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F6B1B64-91FF-8B42-9A8A-0E35E1DC3D5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588260" y="2497311"/>
                  <a:ext cx="169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7ACC195-CAAE-9F48-BFAD-19AA7132424D}"/>
                    </a:ext>
                  </a:extLst>
                </p14:cNvPr>
                <p14:cNvContentPartPr/>
                <p14:nvPr/>
              </p14:nvContentPartPr>
              <p14:xfrm>
                <a:off x="8866180" y="2519991"/>
                <a:ext cx="205920" cy="3427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7ACC195-CAAE-9F48-BFAD-19AA713242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56100" y="2509911"/>
                  <a:ext cx="226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7E17443-B0F7-1243-A380-78E9B7860B93}"/>
                    </a:ext>
                  </a:extLst>
                </p14:cNvPr>
                <p14:cNvContentPartPr/>
                <p14:nvPr/>
              </p14:nvContentPartPr>
              <p14:xfrm>
                <a:off x="8972020" y="2669391"/>
                <a:ext cx="181080" cy="439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7E17443-B0F7-1243-A380-78E9B7860B9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61940" y="2659311"/>
                  <a:ext cx="201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CE00445-45E4-8941-A36A-0778D5C917BF}"/>
                    </a:ext>
                  </a:extLst>
                </p14:cNvPr>
                <p14:cNvContentPartPr/>
                <p14:nvPr/>
              </p14:nvContentPartPr>
              <p14:xfrm>
                <a:off x="9227260" y="2607111"/>
                <a:ext cx="149040" cy="2991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CE00445-45E4-8941-A36A-0778D5C917B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19700" y="2599551"/>
                  <a:ext cx="1641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41C4D9F8-CC56-B649-A83C-2B1314F5F723}"/>
              </a:ext>
            </a:extLst>
          </p:cNvPr>
          <p:cNvGrpSpPr/>
          <p:nvPr/>
        </p:nvGrpSpPr>
        <p:grpSpPr>
          <a:xfrm>
            <a:off x="9600940" y="2600991"/>
            <a:ext cx="940320" cy="317880"/>
            <a:chOff x="9600940" y="2600991"/>
            <a:chExt cx="9403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41A755B-70D3-FB4C-8E8C-A95AAF030B2A}"/>
                    </a:ext>
                  </a:extLst>
                </p14:cNvPr>
                <p14:cNvContentPartPr/>
                <p14:nvPr/>
              </p14:nvContentPartPr>
              <p14:xfrm>
                <a:off x="9613180" y="2625831"/>
                <a:ext cx="205200" cy="168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41A755B-70D3-FB4C-8E8C-A95AAF030B2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03100" y="2615751"/>
                  <a:ext cx="225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4790F50-5B54-FC4C-A39C-1950003B6F20}"/>
                    </a:ext>
                  </a:extLst>
                </p14:cNvPr>
                <p14:cNvContentPartPr/>
                <p14:nvPr/>
              </p14:nvContentPartPr>
              <p14:xfrm>
                <a:off x="9600940" y="2793951"/>
                <a:ext cx="324000" cy="1249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4790F50-5B54-FC4C-A39C-1950003B6F2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90500" y="2783871"/>
                  <a:ext cx="34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BD70061-CA09-664E-939F-234B825DEFD8}"/>
                    </a:ext>
                  </a:extLst>
                </p14:cNvPr>
                <p14:cNvContentPartPr/>
                <p14:nvPr/>
              </p14:nvContentPartPr>
              <p14:xfrm>
                <a:off x="10104940" y="2600991"/>
                <a:ext cx="436320" cy="224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BD70061-CA09-664E-939F-234B825DEF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94860" y="2590551"/>
                  <a:ext cx="4564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A25E13E-A37E-E440-B10D-E15680A55E67}"/>
              </a:ext>
            </a:extLst>
          </p:cNvPr>
          <p:cNvGrpSpPr/>
          <p:nvPr/>
        </p:nvGrpSpPr>
        <p:grpSpPr>
          <a:xfrm>
            <a:off x="10777420" y="3709071"/>
            <a:ext cx="1114560" cy="143280"/>
            <a:chOff x="10777420" y="3709071"/>
            <a:chExt cx="111456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5EB837B-8BB3-9746-9D3B-A5BD455B904B}"/>
                    </a:ext>
                  </a:extLst>
                </p14:cNvPr>
                <p14:cNvContentPartPr/>
                <p14:nvPr/>
              </p14:nvContentPartPr>
              <p14:xfrm>
                <a:off x="10777420" y="3709071"/>
                <a:ext cx="1114560" cy="565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5EB837B-8BB3-9746-9D3B-A5BD455B904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769860" y="3701511"/>
                  <a:ext cx="1129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9004192-3968-434C-9B7D-F6F011643AC5}"/>
                    </a:ext>
                  </a:extLst>
                </p14:cNvPr>
                <p14:cNvContentPartPr/>
                <p14:nvPr/>
              </p14:nvContentPartPr>
              <p14:xfrm>
                <a:off x="10870660" y="3827151"/>
                <a:ext cx="1008720" cy="25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9004192-3968-434C-9B7D-F6F011643AC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63100" y="3819591"/>
                  <a:ext cx="10238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1FFE482D-EDD7-B64B-8F18-50D70AA07538}"/>
                  </a:ext>
                </a:extLst>
              </p14:cNvPr>
              <p14:cNvContentPartPr/>
              <p14:nvPr/>
            </p14:nvContentPartPr>
            <p14:xfrm>
              <a:off x="685900" y="3889431"/>
              <a:ext cx="1936440" cy="7750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1FFE482D-EDD7-B64B-8F18-50D70AA07538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78340" y="3881871"/>
                <a:ext cx="195156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A44771CF-EFA2-364B-A7BF-B6B7A2FD61C5}"/>
                  </a:ext>
                </a:extLst>
              </p14:cNvPr>
              <p14:cNvContentPartPr/>
              <p14:nvPr/>
            </p14:nvContentPartPr>
            <p14:xfrm>
              <a:off x="2397700" y="5028831"/>
              <a:ext cx="25200" cy="3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A44771CF-EFA2-364B-A7BF-B6B7A2FD61C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390140" y="5021271"/>
                <a:ext cx="4032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E4B6109E-5D3B-5F41-A821-5F593616DBD8}"/>
              </a:ext>
            </a:extLst>
          </p:cNvPr>
          <p:cNvGrpSpPr/>
          <p:nvPr/>
        </p:nvGrpSpPr>
        <p:grpSpPr>
          <a:xfrm>
            <a:off x="636220" y="4848111"/>
            <a:ext cx="840600" cy="455040"/>
            <a:chOff x="636220" y="4848111"/>
            <a:chExt cx="8406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28AF1AD-0DC3-084A-A295-B7283E978F71}"/>
                    </a:ext>
                  </a:extLst>
                </p14:cNvPr>
                <p14:cNvContentPartPr/>
                <p14:nvPr/>
              </p14:nvContentPartPr>
              <p14:xfrm>
                <a:off x="735580" y="4848111"/>
                <a:ext cx="143640" cy="936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28AF1AD-0DC3-084A-A295-B7283E978F7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8020" y="4840551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0456797A-78FD-C140-A6E6-91E095CE84CD}"/>
                    </a:ext>
                  </a:extLst>
                </p14:cNvPr>
                <p14:cNvContentPartPr/>
                <p14:nvPr/>
              </p14:nvContentPartPr>
              <p14:xfrm>
                <a:off x="636220" y="5041071"/>
                <a:ext cx="728640" cy="236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0456797A-78FD-C140-A6E6-91E095CE84C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8660" y="5033511"/>
                  <a:ext cx="743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AC22D0A-DBFC-A648-95EA-99E0E815D8D2}"/>
                    </a:ext>
                  </a:extLst>
                </p14:cNvPr>
                <p14:cNvContentPartPr/>
                <p14:nvPr/>
              </p14:nvContentPartPr>
              <p14:xfrm>
                <a:off x="1432900" y="5178231"/>
                <a:ext cx="43920" cy="124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AC22D0A-DBFC-A648-95EA-99E0E815D8D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25340" y="517067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A63059AE-7C54-8642-8481-C732F784831E}"/>
              </a:ext>
            </a:extLst>
          </p:cNvPr>
          <p:cNvGrpSpPr/>
          <p:nvPr/>
        </p:nvGrpSpPr>
        <p:grpSpPr>
          <a:xfrm>
            <a:off x="2105380" y="4961151"/>
            <a:ext cx="398880" cy="279000"/>
            <a:chOff x="2105380" y="4961151"/>
            <a:chExt cx="3988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A876C8F-5210-0C45-AA2F-1581D901CCD0}"/>
                    </a:ext>
                  </a:extLst>
                </p14:cNvPr>
                <p14:cNvContentPartPr/>
                <p14:nvPr/>
              </p14:nvContentPartPr>
              <p14:xfrm>
                <a:off x="2329300" y="5010111"/>
                <a:ext cx="25200" cy="124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A876C8F-5210-0C45-AA2F-1581D901CCD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21740" y="500255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E7DC064-BF3A-DC48-A42B-D804424205DB}"/>
                    </a:ext>
                  </a:extLst>
                </p14:cNvPr>
                <p14:cNvContentPartPr/>
                <p14:nvPr/>
              </p14:nvContentPartPr>
              <p14:xfrm>
                <a:off x="2105380" y="4961151"/>
                <a:ext cx="398880" cy="2790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E7DC064-BF3A-DC48-A42B-D804424205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97820" y="4953591"/>
                  <a:ext cx="4140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F735178B-D362-C942-AED7-961836939807}"/>
              </a:ext>
            </a:extLst>
          </p:cNvPr>
          <p:cNvGrpSpPr/>
          <p:nvPr/>
        </p:nvGrpSpPr>
        <p:grpSpPr>
          <a:xfrm>
            <a:off x="3141460" y="4817151"/>
            <a:ext cx="1442160" cy="516960"/>
            <a:chOff x="3141460" y="4817151"/>
            <a:chExt cx="14421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D813365-4276-B04C-B6C2-8AB3C3DF6C31}"/>
                    </a:ext>
                  </a:extLst>
                </p14:cNvPr>
                <p14:cNvContentPartPr/>
                <p14:nvPr/>
              </p14:nvContentPartPr>
              <p14:xfrm>
                <a:off x="3176020" y="5047551"/>
                <a:ext cx="361440" cy="378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D813365-4276-B04C-B6C2-8AB3C3DF6C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168460" y="5039991"/>
                  <a:ext cx="376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6E22777-F396-8646-8B7E-B33AD184679F}"/>
                    </a:ext>
                  </a:extLst>
                </p14:cNvPr>
                <p14:cNvContentPartPr/>
                <p14:nvPr/>
              </p14:nvContentPartPr>
              <p14:xfrm>
                <a:off x="3141460" y="5134671"/>
                <a:ext cx="427320" cy="190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6E22777-F396-8646-8B7E-B33AD184679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33900" y="5127111"/>
                  <a:ext cx="442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24E404E-9E80-F04A-97E5-A2AE196EC1C6}"/>
                    </a:ext>
                  </a:extLst>
                </p14:cNvPr>
                <p14:cNvContentPartPr/>
                <p14:nvPr/>
              </p14:nvContentPartPr>
              <p14:xfrm>
                <a:off x="3406420" y="4922991"/>
                <a:ext cx="298440" cy="4111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24E404E-9E80-F04A-97E5-A2AE196EC1C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98860" y="4915431"/>
                  <a:ext cx="313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42560A5-25DF-354E-86A3-AD1611AAB42F}"/>
                    </a:ext>
                  </a:extLst>
                </p14:cNvPr>
                <p14:cNvContentPartPr/>
                <p14:nvPr/>
              </p14:nvContentPartPr>
              <p14:xfrm>
                <a:off x="4215700" y="4929111"/>
                <a:ext cx="124200" cy="2430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42560A5-25DF-354E-86A3-AD1611AAB42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208140" y="4921551"/>
                  <a:ext cx="139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D263342-F2EC-F048-9D1B-5D8313C69BA9}"/>
                    </a:ext>
                  </a:extLst>
                </p14:cNvPr>
                <p14:cNvContentPartPr/>
                <p14:nvPr/>
              </p14:nvContentPartPr>
              <p14:xfrm>
                <a:off x="3955060" y="4817151"/>
                <a:ext cx="628560" cy="436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D263342-F2EC-F048-9D1B-5D8313C69BA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47500" y="4809591"/>
                  <a:ext cx="64368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23FA0F19-3665-C644-A78E-BB046D582807}"/>
                  </a:ext>
                </a:extLst>
              </p14:cNvPr>
              <p14:cNvContentPartPr/>
              <p14:nvPr/>
            </p14:nvContentPartPr>
            <p14:xfrm>
              <a:off x="4769740" y="5259231"/>
              <a:ext cx="75240" cy="813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23FA0F19-3665-C644-A78E-BB046D582807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762180" y="5251671"/>
                <a:ext cx="9000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8858B2D8-19A8-1241-A76B-C660E8FCA1FC}"/>
              </a:ext>
            </a:extLst>
          </p:cNvPr>
          <p:cNvGrpSpPr/>
          <p:nvPr/>
        </p:nvGrpSpPr>
        <p:grpSpPr>
          <a:xfrm>
            <a:off x="5703580" y="4717431"/>
            <a:ext cx="398520" cy="553680"/>
            <a:chOff x="5703580" y="4717431"/>
            <a:chExt cx="39852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C3D15D8-87D9-5449-87A2-B0991789D4EA}"/>
                    </a:ext>
                  </a:extLst>
                </p14:cNvPr>
                <p14:cNvContentPartPr/>
                <p14:nvPr/>
              </p14:nvContentPartPr>
              <p14:xfrm>
                <a:off x="5703580" y="4904271"/>
                <a:ext cx="12960" cy="2120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C3D15D8-87D9-5449-87A2-B0991789D4E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96020" y="4896711"/>
                  <a:ext cx="27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1148A2A-E4D9-3D4C-B5F0-86A84DEAB94E}"/>
                    </a:ext>
                  </a:extLst>
                </p14:cNvPr>
                <p14:cNvContentPartPr/>
                <p14:nvPr/>
              </p14:nvContentPartPr>
              <p14:xfrm>
                <a:off x="5815540" y="4717431"/>
                <a:ext cx="286560" cy="5536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1148A2A-E4D9-3D4C-B5F0-86A84DEAB94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07980" y="4709871"/>
                  <a:ext cx="3016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75E8D9B-C19D-0442-8659-246C938DB6E7}"/>
                    </a:ext>
                  </a:extLst>
                </p14:cNvPr>
                <p14:cNvContentPartPr/>
                <p14:nvPr/>
              </p14:nvContentPartPr>
              <p14:xfrm>
                <a:off x="5809420" y="4891671"/>
                <a:ext cx="187200" cy="1872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75E8D9B-C19D-0442-8659-246C938DB6E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801860" y="4884111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1AC3021-BA82-CC45-9769-9C61DE477D84}"/>
                    </a:ext>
                  </a:extLst>
                </p14:cNvPr>
                <p14:cNvContentPartPr/>
                <p14:nvPr/>
              </p14:nvContentPartPr>
              <p14:xfrm>
                <a:off x="5853700" y="5109831"/>
                <a:ext cx="186480" cy="558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1AC3021-BA82-CC45-9769-9C61DE477D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46140" y="5102271"/>
                  <a:ext cx="2016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4EE6EC7D-D95C-2542-81CF-2004F63E098A}"/>
              </a:ext>
            </a:extLst>
          </p:cNvPr>
          <p:cNvGrpSpPr/>
          <p:nvPr/>
        </p:nvGrpSpPr>
        <p:grpSpPr>
          <a:xfrm>
            <a:off x="6488020" y="4792311"/>
            <a:ext cx="1064880" cy="417240"/>
            <a:chOff x="6488020" y="4792311"/>
            <a:chExt cx="106488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80E340F-6E52-4942-8BE5-64FB19AE0987}"/>
                    </a:ext>
                  </a:extLst>
                </p14:cNvPr>
                <p14:cNvContentPartPr/>
                <p14:nvPr/>
              </p14:nvContentPartPr>
              <p14:xfrm>
                <a:off x="6488020" y="4792311"/>
                <a:ext cx="56520" cy="3276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80E340F-6E52-4942-8BE5-64FB19AE098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80460" y="4784751"/>
                  <a:ext cx="71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5B1B2CC-0F2F-B047-86D4-C4A534BFA46E}"/>
                    </a:ext>
                  </a:extLst>
                </p14:cNvPr>
                <p14:cNvContentPartPr/>
                <p14:nvPr/>
              </p14:nvContentPartPr>
              <p14:xfrm>
                <a:off x="6518980" y="4891671"/>
                <a:ext cx="218160" cy="2246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5B1B2CC-0F2F-B047-86D4-C4A534BFA46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11780" y="4884111"/>
                  <a:ext cx="233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0505E2C-C33B-9142-BDBD-55F65779D908}"/>
                    </a:ext>
                  </a:extLst>
                </p14:cNvPr>
                <p14:cNvContentPartPr/>
                <p14:nvPr/>
              </p14:nvContentPartPr>
              <p14:xfrm>
                <a:off x="6867820" y="4835871"/>
                <a:ext cx="131040" cy="2930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0505E2C-C33B-9142-BDBD-55F65779D90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60260" y="4828311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124BBBB6-62F9-BE44-B2E8-E96F3D1B9FAC}"/>
                    </a:ext>
                  </a:extLst>
                </p14:cNvPr>
                <p14:cNvContentPartPr/>
                <p14:nvPr/>
              </p14:nvContentPartPr>
              <p14:xfrm>
                <a:off x="7141780" y="4829391"/>
                <a:ext cx="143640" cy="2617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124BBBB6-62F9-BE44-B2E8-E96F3D1B9FA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34220" y="482219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C93DF11-5734-E646-9799-DF8754A07E55}"/>
                    </a:ext>
                  </a:extLst>
                </p14:cNvPr>
                <p14:cNvContentPartPr/>
                <p14:nvPr/>
              </p14:nvContentPartPr>
              <p14:xfrm>
                <a:off x="7185340" y="4966551"/>
                <a:ext cx="155880" cy="626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C93DF11-5734-E646-9799-DF8754A07E5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77780" y="4958991"/>
                  <a:ext cx="17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C9D9FF5-2184-414B-B4A9-7FA7DC8ABEDB}"/>
                    </a:ext>
                  </a:extLst>
                </p14:cNvPr>
                <p14:cNvContentPartPr/>
                <p14:nvPr/>
              </p14:nvContentPartPr>
              <p14:xfrm>
                <a:off x="7471540" y="4922991"/>
                <a:ext cx="81360" cy="2865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C9D9FF5-2184-414B-B4A9-7FA7DC8ABED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63980" y="4915431"/>
                  <a:ext cx="964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80793664-20A3-B34E-A7B9-A0B5C3D93BDE}"/>
              </a:ext>
            </a:extLst>
          </p:cNvPr>
          <p:cNvGrpSpPr/>
          <p:nvPr/>
        </p:nvGrpSpPr>
        <p:grpSpPr>
          <a:xfrm>
            <a:off x="7901380" y="4922991"/>
            <a:ext cx="933120" cy="317880"/>
            <a:chOff x="7901380" y="4922991"/>
            <a:chExt cx="9331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8696350-324E-5B49-B579-9A2048FFDDEB}"/>
                    </a:ext>
                  </a:extLst>
                </p14:cNvPr>
                <p14:cNvContentPartPr/>
                <p14:nvPr/>
              </p14:nvContentPartPr>
              <p14:xfrm>
                <a:off x="7963300" y="4960431"/>
                <a:ext cx="174600" cy="1807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8696350-324E-5B49-B579-9A2048FFDDE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956100" y="4952871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F92AF8AC-D69C-894F-928D-ECDF503C437A}"/>
                    </a:ext>
                  </a:extLst>
                </p14:cNvPr>
                <p14:cNvContentPartPr/>
                <p14:nvPr/>
              </p14:nvContentPartPr>
              <p14:xfrm>
                <a:off x="7901380" y="5084631"/>
                <a:ext cx="336600" cy="155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F92AF8AC-D69C-894F-928D-ECDF503C437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893820" y="5077431"/>
                  <a:ext cx="351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BC8BD06-5936-634D-A2C0-79FA733A9893}"/>
                    </a:ext>
                  </a:extLst>
                </p14:cNvPr>
                <p14:cNvContentPartPr/>
                <p14:nvPr/>
              </p14:nvContentPartPr>
              <p14:xfrm>
                <a:off x="8436700" y="4922991"/>
                <a:ext cx="205920" cy="2368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BC8BD06-5936-634D-A2C0-79FA733A989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29140" y="4915431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EE7E89B-69C6-DB49-90D8-A7E0795319EF}"/>
                    </a:ext>
                  </a:extLst>
                </p14:cNvPr>
                <p14:cNvContentPartPr/>
                <p14:nvPr/>
              </p14:nvContentPartPr>
              <p14:xfrm>
                <a:off x="8791300" y="5178231"/>
                <a:ext cx="43200" cy="626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EE7E89B-69C6-DB49-90D8-A7E0795319E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84100" y="5170671"/>
                  <a:ext cx="583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F8926773-B3F1-9C42-A1D4-41106BA3695C}"/>
              </a:ext>
            </a:extLst>
          </p:cNvPr>
          <p:cNvGrpSpPr/>
          <p:nvPr/>
        </p:nvGrpSpPr>
        <p:grpSpPr>
          <a:xfrm>
            <a:off x="9289540" y="4935231"/>
            <a:ext cx="473400" cy="398880"/>
            <a:chOff x="9289540" y="4935231"/>
            <a:chExt cx="4734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E8F742F-9CDF-6F48-AED8-1D65549495B9}"/>
                    </a:ext>
                  </a:extLst>
                </p14:cNvPr>
                <p14:cNvContentPartPr/>
                <p14:nvPr/>
              </p14:nvContentPartPr>
              <p14:xfrm>
                <a:off x="9370540" y="5041071"/>
                <a:ext cx="299160" cy="31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E8F742F-9CDF-6F48-AED8-1D65549495B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362980" y="5033511"/>
                  <a:ext cx="31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025FE23-672B-3F48-834E-D32B112A9CBB}"/>
                    </a:ext>
                  </a:extLst>
                </p14:cNvPr>
                <p14:cNvContentPartPr/>
                <p14:nvPr/>
              </p14:nvContentPartPr>
              <p14:xfrm>
                <a:off x="9289540" y="5159511"/>
                <a:ext cx="374040" cy="190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025FE23-672B-3F48-834E-D32B112A9CB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81980" y="5151951"/>
                  <a:ext cx="38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FF76D19-369B-1045-942C-61DEE2867031}"/>
                    </a:ext>
                  </a:extLst>
                </p14:cNvPr>
                <p14:cNvContentPartPr/>
                <p14:nvPr/>
              </p14:nvContentPartPr>
              <p14:xfrm>
                <a:off x="9476380" y="4935231"/>
                <a:ext cx="286560" cy="3988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FF76D19-369B-1045-942C-61DEE28670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68820" y="4928031"/>
                  <a:ext cx="30168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6F020E92-5C94-6340-BC2B-39CDE0441B7B}"/>
              </a:ext>
            </a:extLst>
          </p:cNvPr>
          <p:cNvGrpSpPr/>
          <p:nvPr/>
        </p:nvGrpSpPr>
        <p:grpSpPr>
          <a:xfrm>
            <a:off x="10198540" y="4929111"/>
            <a:ext cx="1101960" cy="374040"/>
            <a:chOff x="10198540" y="4929111"/>
            <a:chExt cx="11019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65798383-485D-554D-9DB3-111B29CBCBB5}"/>
                    </a:ext>
                  </a:extLst>
                </p14:cNvPr>
                <p14:cNvContentPartPr/>
                <p14:nvPr/>
              </p14:nvContentPartPr>
              <p14:xfrm>
                <a:off x="10198540" y="4929111"/>
                <a:ext cx="305280" cy="3740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65798383-485D-554D-9DB3-111B29CBCB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190980" y="4921551"/>
                  <a:ext cx="320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63DD12BB-59BA-294A-AB69-9A0AD446FC7A}"/>
                    </a:ext>
                  </a:extLst>
                </p14:cNvPr>
                <p14:cNvContentPartPr/>
                <p14:nvPr/>
              </p14:nvContentPartPr>
              <p14:xfrm>
                <a:off x="10323100" y="5190471"/>
                <a:ext cx="162360" cy="129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63DD12BB-59BA-294A-AB69-9A0AD446FC7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315540" y="518327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34748ABB-FCB6-5B42-9CB2-C4B02BC18F0D}"/>
                    </a:ext>
                  </a:extLst>
                </p14:cNvPr>
                <p14:cNvContentPartPr/>
                <p14:nvPr/>
              </p14:nvContentPartPr>
              <p14:xfrm>
                <a:off x="10721260" y="5190471"/>
                <a:ext cx="143640" cy="190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34748ABB-FCB6-5B42-9CB2-C4B02BC18F0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713700" y="518327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E17D065-331E-BD41-B8D9-42F75F4BED25}"/>
                    </a:ext>
                  </a:extLst>
                </p14:cNvPr>
                <p14:cNvContentPartPr/>
                <p14:nvPr/>
              </p14:nvContentPartPr>
              <p14:xfrm>
                <a:off x="11083060" y="5103351"/>
                <a:ext cx="217440" cy="1807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E17D065-331E-BD41-B8D9-42F75F4BED2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075500" y="5095791"/>
                  <a:ext cx="2325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BD7FCE0A-CA50-264C-8C27-AFB4A514DC39}"/>
              </a:ext>
            </a:extLst>
          </p:cNvPr>
          <p:cNvGrpSpPr/>
          <p:nvPr/>
        </p:nvGrpSpPr>
        <p:grpSpPr>
          <a:xfrm>
            <a:off x="6177340" y="5788431"/>
            <a:ext cx="1132560" cy="374040"/>
            <a:chOff x="6177340" y="5788431"/>
            <a:chExt cx="11325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4967C5B-21BF-0344-BAEA-8C1AD3BC93C1}"/>
                    </a:ext>
                  </a:extLst>
                </p14:cNvPr>
                <p14:cNvContentPartPr/>
                <p14:nvPr/>
              </p14:nvContentPartPr>
              <p14:xfrm>
                <a:off x="6177340" y="5788431"/>
                <a:ext cx="261000" cy="3740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4967C5B-21BF-0344-BAEA-8C1AD3BC93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69780" y="5780871"/>
                  <a:ext cx="276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797DA86-7AEC-C74D-8F67-1031EDB1FA2F}"/>
                    </a:ext>
                  </a:extLst>
                </p14:cNvPr>
                <p14:cNvContentPartPr/>
                <p14:nvPr/>
              </p14:nvContentPartPr>
              <p14:xfrm>
                <a:off x="6319900" y="6012351"/>
                <a:ext cx="193320" cy="439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797DA86-7AEC-C74D-8F67-1031EDB1FA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312340" y="600479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548E3D78-21AF-F941-B691-49DD5A10E90A}"/>
                    </a:ext>
                  </a:extLst>
                </p14:cNvPr>
                <p14:cNvContentPartPr/>
                <p14:nvPr/>
              </p14:nvContentPartPr>
              <p14:xfrm>
                <a:off x="6733540" y="6024951"/>
                <a:ext cx="128160" cy="64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548E3D78-21AF-F941-B691-49DD5A10E90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25980" y="6017391"/>
                  <a:ext cx="143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0E26B54A-C2CF-2C4C-8ACF-7EAFB7FAED5D}"/>
                    </a:ext>
                  </a:extLst>
                </p14:cNvPr>
                <p14:cNvContentPartPr/>
                <p14:nvPr/>
              </p14:nvContentPartPr>
              <p14:xfrm>
                <a:off x="7073740" y="5925231"/>
                <a:ext cx="236160" cy="2059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0E26B54A-C2CF-2C4C-8ACF-7EAFB7FAED5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66540" y="5917671"/>
                  <a:ext cx="2512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4F2EC149-24E4-EB4C-BF0C-DD13298D6B7D}"/>
              </a:ext>
            </a:extLst>
          </p:cNvPr>
          <p:cNvGrpSpPr/>
          <p:nvPr/>
        </p:nvGrpSpPr>
        <p:grpSpPr>
          <a:xfrm>
            <a:off x="7571260" y="5639031"/>
            <a:ext cx="2036160" cy="570240"/>
            <a:chOff x="7571260" y="5639031"/>
            <a:chExt cx="203616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8BD3BE0-B604-FC47-BA46-BB83BD94DC20}"/>
                    </a:ext>
                  </a:extLst>
                </p14:cNvPr>
                <p14:cNvContentPartPr/>
                <p14:nvPr/>
              </p14:nvContentPartPr>
              <p14:xfrm>
                <a:off x="7571260" y="5682591"/>
                <a:ext cx="280440" cy="5266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8BD3BE0-B604-FC47-BA46-BB83BD94DC2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63700" y="5675031"/>
                  <a:ext cx="2955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DE8420D6-01F7-B042-B425-E9C979E0BEC2}"/>
                    </a:ext>
                  </a:extLst>
                </p14:cNvPr>
                <p14:cNvContentPartPr/>
                <p14:nvPr/>
              </p14:nvContentPartPr>
              <p14:xfrm>
                <a:off x="7789060" y="5937831"/>
                <a:ext cx="87480" cy="2246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DE8420D6-01F7-B042-B425-E9C979E0BEC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81500" y="593027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B5B1613-4105-6347-B1F3-23CE4D75B649}"/>
                    </a:ext>
                  </a:extLst>
                </p14:cNvPr>
                <p14:cNvContentPartPr/>
                <p14:nvPr/>
              </p14:nvContentPartPr>
              <p14:xfrm>
                <a:off x="7764220" y="6037191"/>
                <a:ext cx="81360" cy="626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B5B1613-4105-6347-B1F3-23CE4D75B64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756660" y="602963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99C8DF72-B8F7-5944-BF51-42DD15130EDF}"/>
                    </a:ext>
                  </a:extLst>
                </p14:cNvPr>
                <p14:cNvContentPartPr/>
                <p14:nvPr/>
              </p14:nvContentPartPr>
              <p14:xfrm>
                <a:off x="8119180" y="5682591"/>
                <a:ext cx="305280" cy="498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99C8DF72-B8F7-5944-BF51-42DD15130ED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11620" y="5675031"/>
                  <a:ext cx="3204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57AA17D-17C8-C648-88AD-8A70A857560A}"/>
                    </a:ext>
                  </a:extLst>
                </p14:cNvPr>
                <p14:cNvContentPartPr/>
                <p14:nvPr/>
              </p14:nvContentPartPr>
              <p14:xfrm>
                <a:off x="8393140" y="5657391"/>
                <a:ext cx="180720" cy="5108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57AA17D-17C8-C648-88AD-8A70A857560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85580" y="5649831"/>
                  <a:ext cx="195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99515128-3540-F44B-AAAD-46E8E60CFCD4}"/>
                    </a:ext>
                  </a:extLst>
                </p14:cNvPr>
                <p14:cNvContentPartPr/>
                <p14:nvPr/>
              </p14:nvContentPartPr>
              <p14:xfrm>
                <a:off x="8810020" y="5676111"/>
                <a:ext cx="162360" cy="4921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99515128-3540-F44B-AAAD-46E8E60CFCD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802460" y="5668551"/>
                  <a:ext cx="177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2E0E289F-2176-6D49-8C4C-CA27B2B3CE37}"/>
                    </a:ext>
                  </a:extLst>
                </p14:cNvPr>
                <p14:cNvContentPartPr/>
                <p14:nvPr/>
              </p14:nvContentPartPr>
              <p14:xfrm>
                <a:off x="9128260" y="5639031"/>
                <a:ext cx="111600" cy="2368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2E0E289F-2176-6D49-8C4C-CA27B2B3CE3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20700" y="5631471"/>
                  <a:ext cx="12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F02B9149-0AA5-6B4B-B0C6-368227DD75CE}"/>
                    </a:ext>
                  </a:extLst>
                </p14:cNvPr>
                <p14:cNvContentPartPr/>
                <p14:nvPr/>
              </p14:nvContentPartPr>
              <p14:xfrm>
                <a:off x="9127540" y="5950071"/>
                <a:ext cx="249480" cy="1371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F02B9149-0AA5-6B4B-B0C6-368227DD75C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119980" y="5942511"/>
                  <a:ext cx="264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128EE04-954F-6A45-95EC-34DE4024CBAF}"/>
                    </a:ext>
                  </a:extLst>
                </p14:cNvPr>
                <p14:cNvContentPartPr/>
                <p14:nvPr/>
              </p14:nvContentPartPr>
              <p14:xfrm>
                <a:off x="9563500" y="6124311"/>
                <a:ext cx="43920" cy="439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128EE04-954F-6A45-95EC-34DE4024CBA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55940" y="611675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8F639FA8-93B0-6C4D-AC4A-BB271FA21D4E}"/>
              </a:ext>
            </a:extLst>
          </p:cNvPr>
          <p:cNvGrpSpPr/>
          <p:nvPr/>
        </p:nvGrpSpPr>
        <p:grpSpPr>
          <a:xfrm>
            <a:off x="9899740" y="5576751"/>
            <a:ext cx="2166840" cy="590760"/>
            <a:chOff x="9899740" y="5576751"/>
            <a:chExt cx="216684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D54247FD-C5BB-4F40-8D66-8F354FB8739E}"/>
                    </a:ext>
                  </a:extLst>
                </p14:cNvPr>
                <p14:cNvContentPartPr/>
                <p14:nvPr/>
              </p14:nvContentPartPr>
              <p14:xfrm>
                <a:off x="10017820" y="5626431"/>
                <a:ext cx="81360" cy="813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D54247FD-C5BB-4F40-8D66-8F354FB8739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10260" y="561887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FE54169-C21D-8842-A3A5-D270AED6A2E1}"/>
                    </a:ext>
                  </a:extLst>
                </p14:cNvPr>
                <p14:cNvContentPartPr/>
                <p14:nvPr/>
              </p14:nvContentPartPr>
              <p14:xfrm>
                <a:off x="9899740" y="5912631"/>
                <a:ext cx="137160" cy="2084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FE54169-C21D-8842-A3A5-D270AED6A2E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892180" y="5905431"/>
                  <a:ext cx="152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A61DB3AC-041A-BA45-9207-BE96170927F6}"/>
                    </a:ext>
                  </a:extLst>
                </p14:cNvPr>
                <p14:cNvContentPartPr/>
                <p14:nvPr/>
              </p14:nvContentPartPr>
              <p14:xfrm>
                <a:off x="10254340" y="5576751"/>
                <a:ext cx="199440" cy="5418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A61DB3AC-041A-BA45-9207-BE96170927F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46780" y="5569191"/>
                  <a:ext cx="214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9B09C7B1-81E1-5F4F-96C4-FE3F580B6A80}"/>
                    </a:ext>
                  </a:extLst>
                </p14:cNvPr>
                <p14:cNvContentPartPr/>
                <p14:nvPr/>
              </p14:nvContentPartPr>
              <p14:xfrm>
                <a:off x="10690300" y="5738391"/>
                <a:ext cx="56520" cy="500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9B09C7B1-81E1-5F4F-96C4-FE3F580B6A8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682740" y="573083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98C3262-9B26-3646-9C58-63C70DB31616}"/>
                    </a:ext>
                  </a:extLst>
                </p14:cNvPr>
                <p14:cNvContentPartPr/>
                <p14:nvPr/>
              </p14:nvContentPartPr>
              <p14:xfrm>
                <a:off x="10565740" y="5707431"/>
                <a:ext cx="299160" cy="39888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98C3262-9B26-3646-9C58-63C70DB3161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558180" y="5699871"/>
                  <a:ext cx="314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B1290945-1FC5-3D43-BAF1-3CBB4DF522E8}"/>
                    </a:ext>
                  </a:extLst>
                </p14:cNvPr>
                <p14:cNvContentPartPr/>
                <p14:nvPr/>
              </p14:nvContentPartPr>
              <p14:xfrm>
                <a:off x="10957780" y="5738391"/>
                <a:ext cx="174600" cy="4291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B1290945-1FC5-3D43-BAF1-3CBB4DF522E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950220" y="5730831"/>
                  <a:ext cx="1897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E20F3E41-B956-6D4B-8E8C-29CC9F009096}"/>
                    </a:ext>
                  </a:extLst>
                </p14:cNvPr>
                <p14:cNvContentPartPr/>
                <p14:nvPr/>
              </p14:nvContentPartPr>
              <p14:xfrm>
                <a:off x="11070100" y="5719671"/>
                <a:ext cx="187200" cy="16236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E20F3E41-B956-6D4B-8E8C-29CC9F00909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62540" y="571211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E175AD30-F404-2841-BF65-4D28A30EFDC9}"/>
                    </a:ext>
                  </a:extLst>
                </p14:cNvPr>
                <p14:cNvContentPartPr/>
                <p14:nvPr/>
              </p14:nvContentPartPr>
              <p14:xfrm>
                <a:off x="11287900" y="5862951"/>
                <a:ext cx="124920" cy="14976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E175AD30-F404-2841-BF65-4D28A30EFDC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280340" y="585539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04EB469F-7115-1E4E-83F0-CB1DFB2D6882}"/>
                    </a:ext>
                  </a:extLst>
                </p14:cNvPr>
                <p14:cNvContentPartPr/>
                <p14:nvPr/>
              </p14:nvContentPartPr>
              <p14:xfrm>
                <a:off x="11437300" y="5856831"/>
                <a:ext cx="174600" cy="1684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04EB469F-7115-1E4E-83F0-CB1DFB2D688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429740" y="584927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13B4AD78-0DC1-CC42-81C5-AD7DE5268243}"/>
                    </a:ext>
                  </a:extLst>
                </p14:cNvPr>
                <p14:cNvContentPartPr/>
                <p14:nvPr/>
              </p14:nvContentPartPr>
              <p14:xfrm>
                <a:off x="11667700" y="6043671"/>
                <a:ext cx="37800" cy="6264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13B4AD78-0DC1-CC42-81C5-AD7DE5268243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660140" y="603611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8B004AA-838A-E84F-A5D8-0EC713C74324}"/>
                    </a:ext>
                  </a:extLst>
                </p14:cNvPr>
                <p14:cNvContentPartPr/>
                <p14:nvPr/>
              </p14:nvContentPartPr>
              <p14:xfrm>
                <a:off x="11823220" y="5769711"/>
                <a:ext cx="100080" cy="28044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8B004AA-838A-E84F-A5D8-0EC713C7432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813140" y="5759631"/>
                  <a:ext cx="120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9B7989A3-1241-8541-B668-D46DA9EF8BEA}"/>
                    </a:ext>
                  </a:extLst>
                </p14:cNvPr>
                <p14:cNvContentPartPr/>
                <p14:nvPr/>
              </p14:nvContentPartPr>
              <p14:xfrm>
                <a:off x="11898100" y="5887791"/>
                <a:ext cx="168480" cy="2743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9B7989A3-1241-8541-B668-D46DA9EF8BE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888020" y="5877711"/>
                  <a:ext cx="18864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B93F598-A061-8B41-8944-9A7DC347AD7D}"/>
              </a:ext>
            </a:extLst>
          </p:cNvPr>
          <p:cNvGrpSpPr/>
          <p:nvPr/>
        </p:nvGrpSpPr>
        <p:grpSpPr>
          <a:xfrm>
            <a:off x="704620" y="5539311"/>
            <a:ext cx="5092920" cy="1257840"/>
            <a:chOff x="704620" y="5539311"/>
            <a:chExt cx="5092920" cy="12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5EC403E-3A10-9049-AA10-9B67FCDF3ED4}"/>
                    </a:ext>
                  </a:extLst>
                </p14:cNvPr>
                <p14:cNvContentPartPr/>
                <p14:nvPr/>
              </p14:nvContentPartPr>
              <p14:xfrm>
                <a:off x="704620" y="5613831"/>
                <a:ext cx="548280" cy="5536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5EC403E-3A10-9049-AA10-9B67FCDF3ED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7060" y="5606271"/>
                  <a:ext cx="5634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305C4401-F9AF-B44E-ABC5-84BE9107D34A}"/>
                    </a:ext>
                  </a:extLst>
                </p14:cNvPr>
                <p14:cNvContentPartPr/>
                <p14:nvPr/>
              </p14:nvContentPartPr>
              <p14:xfrm>
                <a:off x="1314820" y="5700951"/>
                <a:ext cx="504720" cy="4111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305C4401-F9AF-B44E-ABC5-84BE9107D34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307260" y="5693751"/>
                  <a:ext cx="519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79ECC835-9974-7946-8039-233435CC7B90}"/>
                    </a:ext>
                  </a:extLst>
                </p14:cNvPr>
                <p14:cNvContentPartPr/>
                <p14:nvPr/>
              </p14:nvContentPartPr>
              <p14:xfrm>
                <a:off x="1925380" y="5620311"/>
                <a:ext cx="429120" cy="4363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79ECC835-9974-7946-8039-233435CC7B9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917820" y="5612751"/>
                  <a:ext cx="444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94A52B9-1FA8-EF41-9F25-68967DC9BF38}"/>
                    </a:ext>
                  </a:extLst>
                </p14:cNvPr>
                <p14:cNvContentPartPr/>
                <p14:nvPr/>
              </p14:nvContentPartPr>
              <p14:xfrm>
                <a:off x="2528740" y="6055911"/>
                <a:ext cx="37800" cy="87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94A52B9-1FA8-EF41-9F25-68967DC9BF3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521180" y="604835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9281B9BD-5675-474D-B574-68DAC6D2ADE6}"/>
                    </a:ext>
                  </a:extLst>
                </p14:cNvPr>
                <p14:cNvContentPartPr/>
                <p14:nvPr/>
              </p14:nvContentPartPr>
              <p14:xfrm>
                <a:off x="2559700" y="5757111"/>
                <a:ext cx="50040" cy="3675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9281B9BD-5675-474D-B574-68DAC6D2ADE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552140" y="5749551"/>
                  <a:ext cx="65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2175FF1-3939-7D41-BFE6-FDCB2C70B37D}"/>
                    </a:ext>
                  </a:extLst>
                </p14:cNvPr>
                <p14:cNvContentPartPr/>
                <p14:nvPr/>
              </p14:nvContentPartPr>
              <p14:xfrm>
                <a:off x="2702980" y="5539311"/>
                <a:ext cx="348840" cy="6541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2175FF1-3939-7D41-BFE6-FDCB2C70B37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695420" y="5531751"/>
                  <a:ext cx="3639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917EC810-814E-5D41-9AF1-9B4CDDACA8CC}"/>
                    </a:ext>
                  </a:extLst>
                </p14:cNvPr>
                <p14:cNvContentPartPr/>
                <p14:nvPr/>
              </p14:nvContentPartPr>
              <p14:xfrm>
                <a:off x="2702980" y="5669991"/>
                <a:ext cx="243000" cy="4298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917EC810-814E-5D41-9AF1-9B4CDDACA8C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695420" y="5662431"/>
                  <a:ext cx="258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66BC73D5-8A35-B84C-851C-1ED1E253D3B2}"/>
                    </a:ext>
                  </a:extLst>
                </p14:cNvPr>
                <p14:cNvContentPartPr/>
                <p14:nvPr/>
              </p14:nvContentPartPr>
              <p14:xfrm>
                <a:off x="3244420" y="6187311"/>
                <a:ext cx="62640" cy="558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66BC73D5-8A35-B84C-851C-1ED1E253D3B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236860" y="6179751"/>
                  <a:ext cx="7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42E8D18-FE1E-124C-B5E9-337E4AF11DC1}"/>
                    </a:ext>
                  </a:extLst>
                </p14:cNvPr>
                <p14:cNvContentPartPr/>
                <p14:nvPr/>
              </p14:nvContentPartPr>
              <p14:xfrm>
                <a:off x="3910780" y="5820111"/>
                <a:ext cx="236880" cy="1987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42E8D18-FE1E-124C-B5E9-337E4AF11DC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03220" y="5812551"/>
                  <a:ext cx="252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143FD625-02BA-E64E-B95B-20DE40C53288}"/>
                    </a:ext>
                  </a:extLst>
                </p14:cNvPr>
                <p14:cNvContentPartPr/>
                <p14:nvPr/>
              </p14:nvContentPartPr>
              <p14:xfrm>
                <a:off x="4383820" y="6018471"/>
                <a:ext cx="19080" cy="752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143FD625-02BA-E64E-B95B-20DE40C5328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376260" y="601091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C6AB497A-6380-DE4D-A9E4-CC150CB35FA2}"/>
                    </a:ext>
                  </a:extLst>
                </p14:cNvPr>
                <p14:cNvContentPartPr/>
                <p14:nvPr/>
              </p14:nvContentPartPr>
              <p14:xfrm>
                <a:off x="4757500" y="5757111"/>
                <a:ext cx="162360" cy="3178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C6AB497A-6380-DE4D-A9E4-CC150CB35FA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749940" y="5749551"/>
                  <a:ext cx="177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4BAE7DBA-B68E-D247-843B-A945BC848DAB}"/>
                    </a:ext>
                  </a:extLst>
                </p14:cNvPr>
                <p14:cNvContentPartPr/>
                <p14:nvPr/>
              </p14:nvContentPartPr>
              <p14:xfrm>
                <a:off x="5249260" y="5750991"/>
                <a:ext cx="348840" cy="439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4BAE7DBA-B68E-D247-843B-A945BC848DA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241700" y="5743431"/>
                  <a:ext cx="36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F086392-D538-BC48-AC97-8705D30D4A20}"/>
                    </a:ext>
                  </a:extLst>
                </p14:cNvPr>
                <p14:cNvContentPartPr/>
                <p14:nvPr/>
              </p14:nvContentPartPr>
              <p14:xfrm>
                <a:off x="5230540" y="5713551"/>
                <a:ext cx="274320" cy="4298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F086392-D538-BC48-AC97-8705D30D4A20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222980" y="5705991"/>
                  <a:ext cx="289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177E821-E141-0341-A4E0-388701CABA5A}"/>
                    </a:ext>
                  </a:extLst>
                </p14:cNvPr>
                <p14:cNvContentPartPr/>
                <p14:nvPr/>
              </p14:nvContentPartPr>
              <p14:xfrm>
                <a:off x="5292820" y="5974911"/>
                <a:ext cx="37800" cy="1933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177E821-E141-0341-A4E0-388701CABA5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285260" y="5967351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AF07C8EC-51C4-BA4F-ACF2-72204FF063F1}"/>
                    </a:ext>
                  </a:extLst>
                </p14:cNvPr>
                <p14:cNvContentPartPr/>
                <p14:nvPr/>
              </p14:nvContentPartPr>
              <p14:xfrm>
                <a:off x="5479660" y="5943951"/>
                <a:ext cx="317880" cy="2556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AF07C8EC-51C4-BA4F-ACF2-72204FF063F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472100" y="5936391"/>
                  <a:ext cx="333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F4F27FEC-4708-0A43-8A80-77E867C77CD2}"/>
                    </a:ext>
                  </a:extLst>
                </p14:cNvPr>
                <p14:cNvContentPartPr/>
                <p14:nvPr/>
              </p14:nvContentPartPr>
              <p14:xfrm>
                <a:off x="903700" y="6386031"/>
                <a:ext cx="81360" cy="4111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F4F27FEC-4708-0A43-8A80-77E867C77CD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96140" y="6378471"/>
                  <a:ext cx="96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3BCE558C-80D7-1B43-9A3E-E70856A97C82}"/>
                    </a:ext>
                  </a:extLst>
                </p14:cNvPr>
                <p14:cNvContentPartPr/>
                <p14:nvPr/>
              </p14:nvContentPartPr>
              <p14:xfrm>
                <a:off x="860140" y="6329871"/>
                <a:ext cx="299160" cy="24948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3BCE558C-80D7-1B43-9A3E-E70856A97C8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2580" y="6322311"/>
                  <a:ext cx="31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00527E49-65E4-9946-A659-917A40427285}"/>
                    </a:ext>
                  </a:extLst>
                </p14:cNvPr>
                <p14:cNvContentPartPr/>
                <p14:nvPr/>
              </p14:nvContentPartPr>
              <p14:xfrm>
                <a:off x="1320940" y="6460551"/>
                <a:ext cx="75240" cy="1807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00527E49-65E4-9946-A659-917A4042728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313380" y="6452991"/>
                  <a:ext cx="9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39677FD-7BB6-D74D-836B-8E94A5490435}"/>
                    </a:ext>
                  </a:extLst>
                </p14:cNvPr>
                <p14:cNvContentPartPr/>
                <p14:nvPr/>
              </p14:nvContentPartPr>
              <p14:xfrm>
                <a:off x="1601020" y="6454431"/>
                <a:ext cx="205920" cy="1746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39677FD-7BB6-D74D-836B-8E94A549043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593460" y="644687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036B8CFB-09DE-394E-AAC5-261C4F5F3D3B}"/>
                    </a:ext>
                  </a:extLst>
                </p14:cNvPr>
                <p14:cNvContentPartPr/>
                <p14:nvPr/>
              </p14:nvContentPartPr>
              <p14:xfrm>
                <a:off x="1999540" y="6585111"/>
                <a:ext cx="6480" cy="752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036B8CFB-09DE-394E-AAC5-261C4F5F3D3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991980" y="6577551"/>
                  <a:ext cx="21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8CF69FD4-DA4F-B44B-9C29-F72084A4078B}"/>
                    </a:ext>
                  </a:extLst>
                </p14:cNvPr>
                <p14:cNvContentPartPr/>
                <p14:nvPr/>
              </p14:nvContentPartPr>
              <p14:xfrm>
                <a:off x="2211220" y="6392151"/>
                <a:ext cx="100080" cy="2246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8CF69FD4-DA4F-B44B-9C29-F72084A4078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203660" y="6384591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22C7043-1F69-6543-9362-6D79E45722E0}"/>
                    </a:ext>
                  </a:extLst>
                </p14:cNvPr>
                <p14:cNvContentPartPr/>
                <p14:nvPr/>
              </p14:nvContentPartPr>
              <p14:xfrm>
                <a:off x="2422900" y="6410871"/>
                <a:ext cx="118080" cy="2307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22C7043-1F69-6543-9362-6D79E45722E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415340" y="6403311"/>
                  <a:ext cx="13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153C529C-4318-364C-A824-93C7F1BA95F3}"/>
                    </a:ext>
                  </a:extLst>
                </p14:cNvPr>
                <p14:cNvContentPartPr/>
                <p14:nvPr/>
              </p14:nvContentPartPr>
              <p14:xfrm>
                <a:off x="3076300" y="6367311"/>
                <a:ext cx="143640" cy="41112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153C529C-4318-364C-A824-93C7F1BA95F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069100" y="6359751"/>
                  <a:ext cx="158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549D97EF-7BE2-1844-BBDC-3D80D1430227}"/>
                    </a:ext>
                  </a:extLst>
                </p14:cNvPr>
                <p14:cNvContentPartPr/>
                <p14:nvPr/>
              </p14:nvContentPartPr>
              <p14:xfrm>
                <a:off x="3151180" y="6603831"/>
                <a:ext cx="112320" cy="604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549D97EF-7BE2-1844-BBDC-3D80D143022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143620" y="6596271"/>
                  <a:ext cx="127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A56E9B05-29B1-624E-B891-65CD48CC0420}"/>
                    </a:ext>
                  </a:extLst>
                </p14:cNvPr>
                <p14:cNvContentPartPr/>
                <p14:nvPr/>
              </p14:nvContentPartPr>
              <p14:xfrm>
                <a:off x="3375460" y="6603831"/>
                <a:ext cx="87480" cy="500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A56E9B05-29B1-624E-B891-65CD48CC042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367900" y="659627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9FBF96FC-281F-FA4C-B80B-34F077C9153B}"/>
                    </a:ext>
                  </a:extLst>
                </p14:cNvPr>
                <p14:cNvContentPartPr/>
                <p14:nvPr/>
              </p14:nvContentPartPr>
              <p14:xfrm>
                <a:off x="3699100" y="6236631"/>
                <a:ext cx="112320" cy="2527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9FBF96FC-281F-FA4C-B80B-34F077C9153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691540" y="6229071"/>
                  <a:ext cx="1274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2A5DC639-4BE4-D84D-B054-D4419D6632B6}"/>
                    </a:ext>
                  </a:extLst>
                </p14:cNvPr>
                <p14:cNvContentPartPr/>
                <p14:nvPr/>
              </p14:nvContentPartPr>
              <p14:xfrm>
                <a:off x="3835900" y="6361191"/>
                <a:ext cx="187200" cy="1249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2A5DC639-4BE4-D84D-B054-D4419D6632B6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828340" y="635363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5BCEEDF-925A-184B-9470-AE09731995E1}"/>
                    </a:ext>
                  </a:extLst>
                </p14:cNvPr>
                <p14:cNvContentPartPr/>
                <p14:nvPr/>
              </p14:nvContentPartPr>
              <p14:xfrm>
                <a:off x="3798460" y="6479271"/>
                <a:ext cx="56520" cy="378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5BCEEDF-925A-184B-9470-AE09731995E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790900" y="647171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91508785-B748-FC4F-A697-E3104AEC7C37}"/>
                    </a:ext>
                  </a:extLst>
                </p14:cNvPr>
                <p14:cNvContentPartPr/>
                <p14:nvPr/>
              </p14:nvContentPartPr>
              <p14:xfrm>
                <a:off x="3748780" y="6585111"/>
                <a:ext cx="280440" cy="19944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91508785-B748-FC4F-A697-E3104AEC7C3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741220" y="6577551"/>
                  <a:ext cx="295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07242EAD-8B99-924E-9B53-442BCDF2F01C}"/>
                    </a:ext>
                  </a:extLst>
                </p14:cNvPr>
                <p14:cNvContentPartPr/>
                <p14:nvPr/>
              </p14:nvContentPartPr>
              <p14:xfrm>
                <a:off x="4471660" y="6486111"/>
                <a:ext cx="223920" cy="1987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07242EAD-8B99-924E-9B53-442BCDF2F01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464100" y="6478551"/>
                  <a:ext cx="238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5AE868D-4AA3-5C4A-9277-C91C5046634E}"/>
                    </a:ext>
                  </a:extLst>
                </p14:cNvPr>
                <p14:cNvContentPartPr/>
                <p14:nvPr/>
              </p14:nvContentPartPr>
              <p14:xfrm>
                <a:off x="5031100" y="6660711"/>
                <a:ext cx="112320" cy="1180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5AE868D-4AA3-5C4A-9277-C91C5046634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023900" y="6653151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7085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B6715DA-5C39-0D4C-88AE-1868C51DAF5C}"/>
              </a:ext>
            </a:extLst>
          </p:cNvPr>
          <p:cNvGrpSpPr/>
          <p:nvPr/>
        </p:nvGrpSpPr>
        <p:grpSpPr>
          <a:xfrm>
            <a:off x="779140" y="241191"/>
            <a:ext cx="523440" cy="485280"/>
            <a:chOff x="779140" y="241191"/>
            <a:chExt cx="5234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241D29C-FEFA-C14A-8344-B832EE9AA93B}"/>
                    </a:ext>
                  </a:extLst>
                </p14:cNvPr>
                <p14:cNvContentPartPr/>
                <p14:nvPr/>
              </p14:nvContentPartPr>
              <p14:xfrm>
                <a:off x="965980" y="353511"/>
                <a:ext cx="106200" cy="218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241D29C-FEFA-C14A-8344-B832EE9AA9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8420" y="345951"/>
                  <a:ext cx="12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EE571E5-5330-4E43-8487-014B172BA719}"/>
                    </a:ext>
                  </a:extLst>
                </p14:cNvPr>
                <p14:cNvContentPartPr/>
                <p14:nvPr/>
              </p14:nvContentPartPr>
              <p14:xfrm>
                <a:off x="779140" y="241191"/>
                <a:ext cx="523440" cy="485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EE571E5-5330-4E43-8487-014B172BA7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1580" y="233991"/>
                  <a:ext cx="538200" cy="50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A294FD-2189-714B-9BC9-D2235F3668B4}"/>
              </a:ext>
            </a:extLst>
          </p:cNvPr>
          <p:cNvGrpSpPr/>
          <p:nvPr/>
        </p:nvGrpSpPr>
        <p:grpSpPr>
          <a:xfrm>
            <a:off x="1712980" y="272511"/>
            <a:ext cx="1295280" cy="336600"/>
            <a:chOff x="1712980" y="272511"/>
            <a:chExt cx="12952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2E7FFBF-7B94-9C46-91FE-4D3AEF6A1648}"/>
                    </a:ext>
                  </a:extLst>
                </p14:cNvPr>
                <p14:cNvContentPartPr/>
                <p14:nvPr/>
              </p14:nvContentPartPr>
              <p14:xfrm>
                <a:off x="1763020" y="452871"/>
                <a:ext cx="39888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2E7FFBF-7B94-9C46-91FE-4D3AEF6A16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5460" y="445671"/>
                  <a:ext cx="414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284EE25-EBCA-B24C-9F55-52281D1008C7}"/>
                    </a:ext>
                  </a:extLst>
                </p14:cNvPr>
                <p14:cNvContentPartPr/>
                <p14:nvPr/>
              </p14:nvContentPartPr>
              <p14:xfrm>
                <a:off x="1712980" y="515151"/>
                <a:ext cx="473400" cy="37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284EE25-EBCA-B24C-9F55-52281D1008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05420" y="507591"/>
                  <a:ext cx="488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E886E76-5F36-2B46-B827-5048AD97BBAE}"/>
                    </a:ext>
                  </a:extLst>
                </p14:cNvPr>
                <p14:cNvContentPartPr/>
                <p14:nvPr/>
              </p14:nvContentPartPr>
              <p14:xfrm>
                <a:off x="1975060" y="365751"/>
                <a:ext cx="311040" cy="236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E886E76-5F36-2B46-B827-5048AD97BB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7860" y="358191"/>
                  <a:ext cx="32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B36A061-82EF-234C-96F2-E4834F5B69AB}"/>
                    </a:ext>
                  </a:extLst>
                </p14:cNvPr>
                <p14:cNvContentPartPr/>
                <p14:nvPr/>
              </p14:nvContentPartPr>
              <p14:xfrm>
                <a:off x="2777500" y="390951"/>
                <a:ext cx="25200" cy="137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B36A061-82EF-234C-96F2-E4834F5B69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9940" y="38339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CC42AF7-E1C1-A04B-B576-55B71ECAC2AE}"/>
                    </a:ext>
                  </a:extLst>
                </p14:cNvPr>
                <p14:cNvContentPartPr/>
                <p14:nvPr/>
              </p14:nvContentPartPr>
              <p14:xfrm>
                <a:off x="2615860" y="272511"/>
                <a:ext cx="392400" cy="336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CC42AF7-E1C1-A04B-B576-55B71ECAC2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8300" y="264951"/>
                  <a:ext cx="4075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1CD54B-D531-F740-9422-32CDAAB360BD}"/>
              </a:ext>
            </a:extLst>
          </p:cNvPr>
          <p:cNvGrpSpPr/>
          <p:nvPr/>
        </p:nvGrpSpPr>
        <p:grpSpPr>
          <a:xfrm>
            <a:off x="1028260" y="1087911"/>
            <a:ext cx="479880" cy="293400"/>
            <a:chOff x="1028260" y="1087911"/>
            <a:chExt cx="47988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E7E9695-5AD3-8547-80B9-1BDB3BC28033}"/>
                    </a:ext>
                  </a:extLst>
                </p14:cNvPr>
                <p14:cNvContentPartPr/>
                <p14:nvPr/>
              </p14:nvContentPartPr>
              <p14:xfrm>
                <a:off x="1028260" y="1113111"/>
                <a:ext cx="112320" cy="268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E7E9695-5AD3-8547-80B9-1BDB3BC280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0700" y="1105551"/>
                  <a:ext cx="127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79DCAFC-6779-674E-8398-334E01433AAD}"/>
                    </a:ext>
                  </a:extLst>
                </p14:cNvPr>
                <p14:cNvContentPartPr/>
                <p14:nvPr/>
              </p14:nvContentPartPr>
              <p14:xfrm>
                <a:off x="1339660" y="1087911"/>
                <a:ext cx="168480" cy="268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79DCAFC-6779-674E-8398-334E01433A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2100" y="1080351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7A8087-0A85-2546-A6AB-FD3F4227A39B}"/>
              </a:ext>
            </a:extLst>
          </p:cNvPr>
          <p:cNvGrpSpPr/>
          <p:nvPr/>
        </p:nvGrpSpPr>
        <p:grpSpPr>
          <a:xfrm>
            <a:off x="1781380" y="1025631"/>
            <a:ext cx="361440" cy="584280"/>
            <a:chOff x="1781380" y="1025631"/>
            <a:chExt cx="36144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86A2F82-A346-594C-BE29-39FE348B67F9}"/>
                    </a:ext>
                  </a:extLst>
                </p14:cNvPr>
                <p14:cNvContentPartPr/>
                <p14:nvPr/>
              </p14:nvContentPartPr>
              <p14:xfrm>
                <a:off x="1812700" y="1025631"/>
                <a:ext cx="81360" cy="584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86A2F82-A346-594C-BE29-39FE348B67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5140" y="1018071"/>
                  <a:ext cx="9648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E5525DD-5160-144F-9654-D7D5DBF2408A}"/>
                    </a:ext>
                  </a:extLst>
                </p14:cNvPr>
                <p14:cNvContentPartPr/>
                <p14:nvPr/>
              </p14:nvContentPartPr>
              <p14:xfrm>
                <a:off x="1781380" y="1237311"/>
                <a:ext cx="361440" cy="124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E5525DD-5160-144F-9654-D7D5DBF240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4180" y="1229751"/>
                  <a:ext cx="3765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ECEE67FD-9AF8-EA44-96F2-796FD4CD84FD}"/>
                  </a:ext>
                </a:extLst>
              </p14:cNvPr>
              <p14:cNvContentPartPr/>
              <p14:nvPr/>
            </p14:nvContentPartPr>
            <p14:xfrm>
              <a:off x="2478700" y="1187631"/>
              <a:ext cx="199440" cy="1497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ECEE67FD-9AF8-EA44-96F2-796FD4CD84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1140" y="1180071"/>
                <a:ext cx="214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5FF54C0F-A160-7144-A2C7-18F6E4B01CDB}"/>
                  </a:ext>
                </a:extLst>
              </p14:cNvPr>
              <p14:cNvContentPartPr/>
              <p14:nvPr/>
            </p14:nvContentPartPr>
            <p14:xfrm>
              <a:off x="3001780" y="1312191"/>
              <a:ext cx="19080" cy="565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5FF54C0F-A160-7144-A2C7-18F6E4B01C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94220" y="1304631"/>
                <a:ext cx="34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97440E6-2997-CD47-8D31-3077D11D3824}"/>
                  </a:ext>
                </a:extLst>
              </p14:cNvPr>
              <p14:cNvContentPartPr/>
              <p14:nvPr/>
            </p14:nvContentPartPr>
            <p14:xfrm>
              <a:off x="3350260" y="1056951"/>
              <a:ext cx="136800" cy="2307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97440E6-2997-CD47-8D31-3077D11D38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42700" y="1049391"/>
                <a:ext cx="151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2F30368-E349-494F-B1D5-2657C75E6E8B}"/>
                  </a:ext>
                </a:extLst>
              </p14:cNvPr>
              <p14:cNvContentPartPr/>
              <p14:nvPr/>
            </p14:nvContentPartPr>
            <p14:xfrm>
              <a:off x="3941740" y="1361871"/>
              <a:ext cx="93600" cy="68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2F30368-E349-494F-B1D5-2657C75E6E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34180" y="1354311"/>
                <a:ext cx="1087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8E6CC885-FF30-D446-AE61-E0D9384E3B41}"/>
              </a:ext>
            </a:extLst>
          </p:cNvPr>
          <p:cNvGrpSpPr/>
          <p:nvPr/>
        </p:nvGrpSpPr>
        <p:grpSpPr>
          <a:xfrm>
            <a:off x="4514500" y="1069191"/>
            <a:ext cx="429840" cy="230760"/>
            <a:chOff x="4514500" y="1069191"/>
            <a:chExt cx="4298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CC6070-557A-DB4E-A464-AA07156C2DEC}"/>
                    </a:ext>
                  </a:extLst>
                </p14:cNvPr>
                <p14:cNvContentPartPr/>
                <p14:nvPr/>
              </p14:nvContentPartPr>
              <p14:xfrm>
                <a:off x="4514500" y="1069191"/>
                <a:ext cx="212040" cy="173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CC6070-557A-DB4E-A464-AA07156C2DE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6940" y="1061991"/>
                  <a:ext cx="227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A62150C-4F31-664F-96DC-E7B2E31C3A53}"/>
                    </a:ext>
                  </a:extLst>
                </p14:cNvPr>
                <p14:cNvContentPartPr/>
                <p14:nvPr/>
              </p14:nvContentPartPr>
              <p14:xfrm>
                <a:off x="4919140" y="1256031"/>
                <a:ext cx="25200" cy="43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A62150C-4F31-664F-96DC-E7B2E31C3A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1580" y="124847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C460BDB-8326-214F-B86B-7911581A7B49}"/>
                  </a:ext>
                </a:extLst>
              </p14:cNvPr>
              <p14:cNvContentPartPr/>
              <p14:nvPr/>
            </p14:nvContentPartPr>
            <p14:xfrm>
              <a:off x="5491900" y="919791"/>
              <a:ext cx="137160" cy="3207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C460BDB-8326-214F-B86B-7911581A7B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4340" y="912591"/>
                <a:ext cx="1522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1AB03DC9-6400-B246-A088-91209A53E25D}"/>
              </a:ext>
            </a:extLst>
          </p:cNvPr>
          <p:cNvGrpSpPr/>
          <p:nvPr/>
        </p:nvGrpSpPr>
        <p:grpSpPr>
          <a:xfrm>
            <a:off x="5971420" y="870111"/>
            <a:ext cx="460800" cy="532080"/>
            <a:chOff x="5971420" y="870111"/>
            <a:chExt cx="46080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32200A4-D8BF-6640-80F4-2D6B80F6F0B3}"/>
                    </a:ext>
                  </a:extLst>
                </p14:cNvPr>
                <p14:cNvContentPartPr/>
                <p14:nvPr/>
              </p14:nvContentPartPr>
              <p14:xfrm>
                <a:off x="5990140" y="870111"/>
                <a:ext cx="100080" cy="43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32200A4-D8BF-6640-80F4-2D6B80F6F0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2580" y="86255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812B65D-6F28-FF43-A70F-622D05C635D1}"/>
                    </a:ext>
                  </a:extLst>
                </p14:cNvPr>
                <p14:cNvContentPartPr/>
                <p14:nvPr/>
              </p14:nvContentPartPr>
              <p14:xfrm>
                <a:off x="5971420" y="1094391"/>
                <a:ext cx="12960" cy="149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812B65D-6F28-FF43-A70F-622D05C635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63860" y="108683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9385595-1D0C-6A4F-9BF7-AB40C4B964F5}"/>
                    </a:ext>
                  </a:extLst>
                </p14:cNvPr>
                <p14:cNvContentPartPr/>
                <p14:nvPr/>
              </p14:nvContentPartPr>
              <p14:xfrm>
                <a:off x="6276340" y="919791"/>
                <a:ext cx="155880" cy="482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9385595-1D0C-6A4F-9BF7-AB40C4B964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8780" y="912591"/>
                  <a:ext cx="1710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6E10A18-995C-7843-A194-94DC1446349C}"/>
                    </a:ext>
                  </a:extLst>
                </p14:cNvPr>
                <p14:cNvContentPartPr/>
                <p14:nvPr/>
              </p14:nvContentPartPr>
              <p14:xfrm>
                <a:off x="6145660" y="1075671"/>
                <a:ext cx="149760" cy="16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6E10A18-995C-7843-A194-94DC144634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38100" y="106811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951236A-1659-3D47-BACF-5340A785D9B1}"/>
              </a:ext>
            </a:extLst>
          </p:cNvPr>
          <p:cNvGrpSpPr/>
          <p:nvPr/>
        </p:nvGrpSpPr>
        <p:grpSpPr>
          <a:xfrm>
            <a:off x="6768100" y="876231"/>
            <a:ext cx="249480" cy="448560"/>
            <a:chOff x="6768100" y="876231"/>
            <a:chExt cx="2494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4E2E5B1-E1EB-934A-BD31-E36C21586D1A}"/>
                    </a:ext>
                  </a:extLst>
                </p14:cNvPr>
                <p14:cNvContentPartPr/>
                <p14:nvPr/>
              </p14:nvContentPartPr>
              <p14:xfrm>
                <a:off x="6768100" y="876231"/>
                <a:ext cx="249480" cy="448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4E2E5B1-E1EB-934A-BD31-E36C21586D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60540" y="868671"/>
                  <a:ext cx="264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6B10548-7BF1-C14B-91B8-74EF58FFD08E}"/>
                    </a:ext>
                  </a:extLst>
                </p14:cNvPr>
                <p14:cNvContentPartPr/>
                <p14:nvPr/>
              </p14:nvContentPartPr>
              <p14:xfrm>
                <a:off x="6930100" y="1087911"/>
                <a:ext cx="81360" cy="131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6B10548-7BF1-C14B-91B8-74EF58FFD0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22540" y="1080351"/>
                  <a:ext cx="9648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8BBB4FA-C123-CA4B-8E9B-BF9CBDC2FB02}"/>
                  </a:ext>
                </a:extLst>
              </p14:cNvPr>
              <p14:cNvContentPartPr/>
              <p14:nvPr/>
            </p14:nvContentPartPr>
            <p14:xfrm>
              <a:off x="7316020" y="795591"/>
              <a:ext cx="448560" cy="4298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8BBB4FA-C123-CA4B-8E9B-BF9CBDC2FB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08460" y="788031"/>
                <a:ext cx="463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2FC99EA-C76C-7347-A8D0-E4A05BA76E6A}"/>
                  </a:ext>
                </a:extLst>
              </p14:cNvPr>
              <p14:cNvContentPartPr/>
              <p14:nvPr/>
            </p14:nvContentPartPr>
            <p14:xfrm>
              <a:off x="7982020" y="870111"/>
              <a:ext cx="93600" cy="4298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2FC99EA-C76C-7347-A8D0-E4A05BA76E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74460" y="862551"/>
                <a:ext cx="108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BD07BCF3-5AF7-BF45-AE44-59E67E6CCA6D}"/>
                  </a:ext>
                </a:extLst>
              </p14:cNvPr>
              <p14:cNvContentPartPr/>
              <p14:nvPr/>
            </p14:nvContentPartPr>
            <p14:xfrm>
              <a:off x="8249860" y="857871"/>
              <a:ext cx="155880" cy="4363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BD07BCF3-5AF7-BF45-AE44-59E67E6CCA6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42300" y="850311"/>
                <a:ext cx="171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577AA8E-B544-134E-B2D6-21CECF9C1D73}"/>
                  </a:ext>
                </a:extLst>
              </p14:cNvPr>
              <p14:cNvContentPartPr/>
              <p14:nvPr/>
            </p14:nvContentPartPr>
            <p14:xfrm>
              <a:off x="8673220" y="1318311"/>
              <a:ext cx="6480" cy="6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577AA8E-B544-134E-B2D6-21CECF9C1D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65660" y="131075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787045E-0852-804E-BCFA-300AEB229C96}"/>
                  </a:ext>
                </a:extLst>
              </p14:cNvPr>
              <p14:cNvContentPartPr/>
              <p14:nvPr/>
            </p14:nvContentPartPr>
            <p14:xfrm>
              <a:off x="8629660" y="1486431"/>
              <a:ext cx="37800" cy="190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787045E-0852-804E-BCFA-300AEB229C9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22100" y="1478871"/>
                <a:ext cx="529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10D5394E-4621-884C-B9AB-E82678CAFE2D}"/>
              </a:ext>
            </a:extLst>
          </p:cNvPr>
          <p:cNvGrpSpPr/>
          <p:nvPr/>
        </p:nvGrpSpPr>
        <p:grpSpPr>
          <a:xfrm>
            <a:off x="9127540" y="826551"/>
            <a:ext cx="1046520" cy="367560"/>
            <a:chOff x="9127540" y="826551"/>
            <a:chExt cx="10465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48081BB-5118-B146-A011-D03C17B208A3}"/>
                    </a:ext>
                  </a:extLst>
                </p14:cNvPr>
                <p14:cNvContentPartPr/>
                <p14:nvPr/>
              </p14:nvContentPartPr>
              <p14:xfrm>
                <a:off x="9127540" y="826551"/>
                <a:ext cx="87480" cy="280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48081BB-5118-B146-A011-D03C17B208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19980" y="818991"/>
                  <a:ext cx="102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B7D97AA-9333-3949-8F87-D1F79819214F}"/>
                    </a:ext>
                  </a:extLst>
                </p14:cNvPr>
                <p14:cNvContentPartPr/>
                <p14:nvPr/>
              </p14:nvContentPartPr>
              <p14:xfrm>
                <a:off x="9158860" y="876231"/>
                <a:ext cx="224640" cy="187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B7D97AA-9333-3949-8F87-D1F7981921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51300" y="868671"/>
                  <a:ext cx="23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B67E262-E327-A647-A882-AA4BD8CC913B}"/>
                    </a:ext>
                  </a:extLst>
                </p14:cNvPr>
                <p14:cNvContentPartPr/>
                <p14:nvPr/>
              </p14:nvContentPartPr>
              <p14:xfrm>
                <a:off x="9476380" y="832671"/>
                <a:ext cx="155880" cy="305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B67E262-E327-A647-A882-AA4BD8CC91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68820" y="825111"/>
                  <a:ext cx="171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9D1D7A3-B8B7-FD42-97FD-6CC8BD20D06E}"/>
                    </a:ext>
                  </a:extLst>
                </p14:cNvPr>
                <p14:cNvContentPartPr/>
                <p14:nvPr/>
              </p14:nvContentPartPr>
              <p14:xfrm>
                <a:off x="9750340" y="870111"/>
                <a:ext cx="180720" cy="255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9D1D7A3-B8B7-FD42-97FD-6CC8BD20D0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42780" y="86255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BED442C-64D0-5843-ADF4-EBCB1CCDB07C}"/>
                    </a:ext>
                  </a:extLst>
                </p14:cNvPr>
                <p14:cNvContentPartPr/>
                <p14:nvPr/>
              </p14:nvContentPartPr>
              <p14:xfrm>
                <a:off x="9852580" y="1007631"/>
                <a:ext cx="159480" cy="55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BED442C-64D0-5843-ADF4-EBCB1CCDB0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45020" y="1000431"/>
                  <a:ext cx="17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B99C329-8329-A845-97A8-44187AD1FDD5}"/>
                    </a:ext>
                  </a:extLst>
                </p14:cNvPr>
                <p14:cNvContentPartPr/>
                <p14:nvPr/>
              </p14:nvContentPartPr>
              <p14:xfrm>
                <a:off x="10098820" y="907551"/>
                <a:ext cx="75240" cy="286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B99C329-8329-A845-97A8-44187AD1FD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91260" y="89999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AB6929-B6E4-8040-A63A-91EC3C9B09F5}"/>
              </a:ext>
            </a:extLst>
          </p:cNvPr>
          <p:cNvGrpSpPr/>
          <p:nvPr/>
        </p:nvGrpSpPr>
        <p:grpSpPr>
          <a:xfrm>
            <a:off x="10497340" y="975951"/>
            <a:ext cx="342360" cy="286920"/>
            <a:chOff x="10497340" y="975951"/>
            <a:chExt cx="3423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D321A79-4AA3-CC4F-B36D-6CBD3A233C62}"/>
                    </a:ext>
                  </a:extLst>
                </p14:cNvPr>
                <p14:cNvContentPartPr/>
                <p14:nvPr/>
              </p14:nvContentPartPr>
              <p14:xfrm>
                <a:off x="10497340" y="975951"/>
                <a:ext cx="193320" cy="180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D321A79-4AA3-CC4F-B36D-6CBD3A233C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89780" y="96839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992BC2B-51BF-EB42-A3BF-59CFCCECF5F0}"/>
                    </a:ext>
                  </a:extLst>
                </p14:cNvPr>
                <p14:cNvContentPartPr/>
                <p14:nvPr/>
              </p14:nvContentPartPr>
              <p14:xfrm>
                <a:off x="10534420" y="1162791"/>
                <a:ext cx="305280" cy="100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992BC2B-51BF-EB42-A3BF-59CFCCECF5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27220" y="1155231"/>
                  <a:ext cx="3204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DFEC0C23-E3BB-2048-B84B-1E224D3EF347}"/>
                  </a:ext>
                </a:extLst>
              </p14:cNvPr>
              <p14:cNvContentPartPr/>
              <p14:nvPr/>
            </p14:nvContentPartPr>
            <p14:xfrm>
              <a:off x="11088820" y="982071"/>
              <a:ext cx="31320" cy="4298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DFEC0C23-E3BB-2048-B84B-1E224D3EF3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81260" y="974511"/>
                <a:ext cx="4644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62822013-E18C-3245-8358-DA8D9D15E3D3}"/>
              </a:ext>
            </a:extLst>
          </p:cNvPr>
          <p:cNvGrpSpPr/>
          <p:nvPr/>
        </p:nvGrpSpPr>
        <p:grpSpPr>
          <a:xfrm>
            <a:off x="561340" y="1772991"/>
            <a:ext cx="380160" cy="616680"/>
            <a:chOff x="561340" y="1772991"/>
            <a:chExt cx="3801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8083663-4DD7-D74C-9E9A-450D774F8C38}"/>
                    </a:ext>
                  </a:extLst>
                </p14:cNvPr>
                <p14:cNvContentPartPr/>
                <p14:nvPr/>
              </p14:nvContentPartPr>
              <p14:xfrm>
                <a:off x="654580" y="1828791"/>
                <a:ext cx="100080" cy="100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8083663-4DD7-D74C-9E9A-450D774F8C3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380" y="182123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27B9CC6-ACDA-5A45-9D4D-875D4FEF1644}"/>
                    </a:ext>
                  </a:extLst>
                </p14:cNvPr>
                <p14:cNvContentPartPr/>
                <p14:nvPr/>
              </p14:nvContentPartPr>
              <p14:xfrm>
                <a:off x="692020" y="1772991"/>
                <a:ext cx="149760" cy="268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27B9CC6-ACDA-5A45-9D4D-875D4FEF1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4460" y="1765431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21F4B92-006C-D842-9572-09A09843A566}"/>
                    </a:ext>
                  </a:extLst>
                </p14:cNvPr>
                <p14:cNvContentPartPr/>
                <p14:nvPr/>
              </p14:nvContentPartPr>
              <p14:xfrm>
                <a:off x="561340" y="2127591"/>
                <a:ext cx="342720" cy="105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21F4B92-006C-D842-9572-09A09843A5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3780" y="2120031"/>
                  <a:ext cx="357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23D575F-F22C-754A-B1D1-9D4402486BF7}"/>
                    </a:ext>
                  </a:extLst>
                </p14:cNvPr>
                <p14:cNvContentPartPr/>
                <p14:nvPr/>
              </p14:nvContentPartPr>
              <p14:xfrm>
                <a:off x="673300" y="2127591"/>
                <a:ext cx="131040" cy="230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23D575F-F22C-754A-B1D1-9D4402486B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5740" y="212003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E30EC34-226C-2249-A797-AEC55F10314F}"/>
                    </a:ext>
                  </a:extLst>
                </p14:cNvPr>
                <p14:cNvContentPartPr/>
                <p14:nvPr/>
              </p14:nvContentPartPr>
              <p14:xfrm>
                <a:off x="773020" y="2248911"/>
                <a:ext cx="168480" cy="140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E30EC34-226C-2249-A797-AEC55F1031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5460" y="2241351"/>
                  <a:ext cx="1836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BDD0D96-AD7C-EF44-BBE9-2B691ADBF072}"/>
              </a:ext>
            </a:extLst>
          </p:cNvPr>
          <p:cNvGrpSpPr/>
          <p:nvPr/>
        </p:nvGrpSpPr>
        <p:grpSpPr>
          <a:xfrm>
            <a:off x="1246060" y="1981071"/>
            <a:ext cx="1202040" cy="302760"/>
            <a:chOff x="1246060" y="1981071"/>
            <a:chExt cx="120204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EE44ED8-A76E-094B-9726-32D47527AEA4}"/>
                    </a:ext>
                  </a:extLst>
                </p14:cNvPr>
                <p14:cNvContentPartPr/>
                <p14:nvPr/>
              </p14:nvContentPartPr>
              <p14:xfrm>
                <a:off x="1246060" y="2028231"/>
                <a:ext cx="31320" cy="255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EE44ED8-A76E-094B-9726-32D47527AE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38500" y="2020671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2353D22-BC35-B94D-A4E9-CA23B6DA391D}"/>
                    </a:ext>
                  </a:extLst>
                </p14:cNvPr>
                <p14:cNvContentPartPr/>
                <p14:nvPr/>
              </p14:nvContentPartPr>
              <p14:xfrm>
                <a:off x="1327060" y="2053071"/>
                <a:ext cx="174600" cy="187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2353D22-BC35-B94D-A4E9-CA23B6DA39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19500" y="204551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93A7B12-CF7B-A44E-B2A6-981EABD578BA}"/>
                    </a:ext>
                  </a:extLst>
                </p14:cNvPr>
                <p14:cNvContentPartPr/>
                <p14:nvPr/>
              </p14:nvContentPartPr>
              <p14:xfrm>
                <a:off x="1638460" y="2003031"/>
                <a:ext cx="106200" cy="236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93A7B12-CF7B-A44E-B2A6-981EABD578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0900" y="1995471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02199A0-B257-BF4C-9BFF-5CF910E2C6AC}"/>
                    </a:ext>
                  </a:extLst>
                </p14:cNvPr>
                <p14:cNvContentPartPr/>
                <p14:nvPr/>
              </p14:nvContentPartPr>
              <p14:xfrm>
                <a:off x="1931140" y="1984671"/>
                <a:ext cx="14364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02199A0-B257-BF4C-9BFF-5CF910E2C6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23580" y="197711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0B6E43E-6F65-DA4A-B43D-2FBFC966DE6A}"/>
                    </a:ext>
                  </a:extLst>
                </p14:cNvPr>
                <p14:cNvContentPartPr/>
                <p14:nvPr/>
              </p14:nvContentPartPr>
              <p14:xfrm>
                <a:off x="2005660" y="2127591"/>
                <a:ext cx="131040" cy="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0B6E43E-6F65-DA4A-B43D-2FBFC966DE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98100" y="212003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75DE1D6-1904-6D42-80DB-40EA1CAAE051}"/>
                    </a:ext>
                  </a:extLst>
                </p14:cNvPr>
                <p14:cNvContentPartPr/>
                <p14:nvPr/>
              </p14:nvContentPartPr>
              <p14:xfrm>
                <a:off x="2341900" y="1981071"/>
                <a:ext cx="106200" cy="252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75DE1D6-1904-6D42-80DB-40EA1CAAE0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34340" y="1973511"/>
                  <a:ext cx="1213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66667AA-551D-C147-904B-91B849274B39}"/>
              </a:ext>
            </a:extLst>
          </p:cNvPr>
          <p:cNvGrpSpPr/>
          <p:nvPr/>
        </p:nvGrpSpPr>
        <p:grpSpPr>
          <a:xfrm>
            <a:off x="2827540" y="2084031"/>
            <a:ext cx="174600" cy="118800"/>
            <a:chOff x="2827540" y="2084031"/>
            <a:chExt cx="17460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2C7BF53-B67C-8C49-9531-FFE4690117F0}"/>
                    </a:ext>
                  </a:extLst>
                </p14:cNvPr>
                <p14:cNvContentPartPr/>
                <p14:nvPr/>
              </p14:nvContentPartPr>
              <p14:xfrm>
                <a:off x="2827540" y="2084031"/>
                <a:ext cx="112320" cy="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2C7BF53-B67C-8C49-9531-FFE4690117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19980" y="2076471"/>
                  <a:ext cx="127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FE08284-4B1F-0B48-90B9-4BC95A4DDEE4}"/>
                    </a:ext>
                  </a:extLst>
                </p14:cNvPr>
                <p14:cNvContentPartPr/>
                <p14:nvPr/>
              </p14:nvContentPartPr>
              <p14:xfrm>
                <a:off x="2846260" y="2196351"/>
                <a:ext cx="155880" cy="6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FE08284-4B1F-0B48-90B9-4BC95A4DDE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38700" y="2188791"/>
                  <a:ext cx="171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114669B-95CC-714D-8AEE-B9D4C8E8667F}"/>
                  </a:ext>
                </a:extLst>
              </p14:cNvPr>
              <p14:cNvContentPartPr/>
              <p14:nvPr/>
            </p14:nvContentPartPr>
            <p14:xfrm>
              <a:off x="3338020" y="2009511"/>
              <a:ext cx="12960" cy="2865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114669B-95CC-714D-8AEE-B9D4C8E866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30460" y="2001951"/>
                <a:ext cx="27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E03E1607-CB77-6942-9184-913C00F04A53}"/>
                  </a:ext>
                </a:extLst>
              </p14:cNvPr>
              <p14:cNvContentPartPr/>
              <p14:nvPr/>
            </p14:nvContentPartPr>
            <p14:xfrm>
              <a:off x="3736180" y="2351871"/>
              <a:ext cx="100080" cy="378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E03E1607-CB77-6942-9184-913C00F04A5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28980" y="2344311"/>
                <a:ext cx="115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EBF6650B-A46E-EA44-914C-F733814B08C5}"/>
              </a:ext>
            </a:extLst>
          </p:cNvPr>
          <p:cNvGrpSpPr/>
          <p:nvPr/>
        </p:nvGrpSpPr>
        <p:grpSpPr>
          <a:xfrm>
            <a:off x="4769740" y="1934631"/>
            <a:ext cx="491760" cy="461160"/>
            <a:chOff x="4769740" y="1934631"/>
            <a:chExt cx="4917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443CC0E-F07D-2946-997C-F2CDF847F5D3}"/>
                    </a:ext>
                  </a:extLst>
                </p14:cNvPr>
                <p14:cNvContentPartPr/>
                <p14:nvPr/>
              </p14:nvContentPartPr>
              <p14:xfrm>
                <a:off x="4850740" y="2115351"/>
                <a:ext cx="6480" cy="12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443CC0E-F07D-2946-997C-F2CDF847F5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43180" y="21077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8B4B9FE-E97A-C040-BFEE-80424A1C7A70}"/>
                    </a:ext>
                  </a:extLst>
                </p14:cNvPr>
                <p14:cNvContentPartPr/>
                <p14:nvPr/>
              </p14:nvContentPartPr>
              <p14:xfrm>
                <a:off x="4819420" y="2034351"/>
                <a:ext cx="286560" cy="37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8B4B9FE-E97A-C040-BFEE-80424A1C7A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12220" y="2026791"/>
                  <a:ext cx="30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ECC1029-5215-1A47-AC67-20D92434CA34}"/>
                    </a:ext>
                  </a:extLst>
                </p14:cNvPr>
                <p14:cNvContentPartPr/>
                <p14:nvPr/>
              </p14:nvContentPartPr>
              <p14:xfrm>
                <a:off x="4769740" y="2134071"/>
                <a:ext cx="361440" cy="19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ECC1029-5215-1A47-AC67-20D92434CA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62180" y="2126511"/>
                  <a:ext cx="376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8B788A2-2824-3D4B-8083-F4786066C401}"/>
                    </a:ext>
                  </a:extLst>
                </p14:cNvPr>
                <p14:cNvContentPartPr/>
                <p14:nvPr/>
              </p14:nvContentPartPr>
              <p14:xfrm>
                <a:off x="4863340" y="1934631"/>
                <a:ext cx="398160" cy="461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8B788A2-2824-3D4B-8083-F4786066C4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55780" y="1927071"/>
                  <a:ext cx="41328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74A5149-2EBB-9C43-9E48-7CADEC212742}"/>
              </a:ext>
            </a:extLst>
          </p:cNvPr>
          <p:cNvGrpSpPr/>
          <p:nvPr/>
        </p:nvGrpSpPr>
        <p:grpSpPr>
          <a:xfrm>
            <a:off x="5620600" y="1889849"/>
            <a:ext cx="517680" cy="546480"/>
            <a:chOff x="5620600" y="1889849"/>
            <a:chExt cx="517680" cy="5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675B075-3B14-764D-8EF1-63978D9D9BB2}"/>
                    </a:ext>
                  </a:extLst>
                </p14:cNvPr>
                <p14:cNvContentPartPr/>
                <p14:nvPr/>
              </p14:nvContentPartPr>
              <p14:xfrm>
                <a:off x="5728960" y="1961129"/>
                <a:ext cx="289080" cy="54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675B075-3B14-764D-8EF1-63978D9D9B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21400" y="1953929"/>
                  <a:ext cx="304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118FC5B-FD03-264C-A749-5C02424A5D33}"/>
                    </a:ext>
                  </a:extLst>
                </p14:cNvPr>
                <p14:cNvContentPartPr/>
                <p14:nvPr/>
              </p14:nvContentPartPr>
              <p14:xfrm>
                <a:off x="5620600" y="1889849"/>
                <a:ext cx="325080" cy="490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118FC5B-FD03-264C-A749-5C02424A5D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13040" y="1882289"/>
                  <a:ext cx="3402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F29234E-8C33-E54F-9403-821DB9AD1038}"/>
                    </a:ext>
                  </a:extLst>
                </p14:cNvPr>
                <p14:cNvContentPartPr/>
                <p14:nvPr/>
              </p14:nvContentPartPr>
              <p14:xfrm>
                <a:off x="5638600" y="2136449"/>
                <a:ext cx="108720" cy="299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F29234E-8C33-E54F-9403-821DB9AD103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1040" y="2128889"/>
                  <a:ext cx="1238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27136A6-E3F8-DC46-9167-8AF6B4C6BC1C}"/>
                    </a:ext>
                  </a:extLst>
                </p14:cNvPr>
                <p14:cNvContentPartPr/>
                <p14:nvPr/>
              </p14:nvContentPartPr>
              <p14:xfrm>
                <a:off x="5903200" y="2135729"/>
                <a:ext cx="235080" cy="253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27136A6-E3F8-DC46-9167-8AF6B4C6BC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96000" y="2128169"/>
                  <a:ext cx="2498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BCA2C91-7D28-CF4D-A3B3-7E0617994608}"/>
              </a:ext>
            </a:extLst>
          </p:cNvPr>
          <p:cNvGrpSpPr/>
          <p:nvPr/>
        </p:nvGrpSpPr>
        <p:grpSpPr>
          <a:xfrm>
            <a:off x="6414760" y="1961129"/>
            <a:ext cx="403200" cy="432720"/>
            <a:chOff x="6414760" y="1961129"/>
            <a:chExt cx="40320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38DDB7-F469-DA41-B4E4-1EA1BCE6BA70}"/>
                    </a:ext>
                  </a:extLst>
                </p14:cNvPr>
                <p14:cNvContentPartPr/>
                <p14:nvPr/>
              </p14:nvContentPartPr>
              <p14:xfrm>
                <a:off x="6414760" y="1961129"/>
                <a:ext cx="321840" cy="4208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38DDB7-F469-DA41-B4E4-1EA1BCE6BA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07200" y="1953929"/>
                  <a:ext cx="3369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9098EBC-53DE-6A43-9F0B-72ABAE7B790F}"/>
                    </a:ext>
                  </a:extLst>
                </p14:cNvPr>
                <p14:cNvContentPartPr/>
                <p14:nvPr/>
              </p14:nvContentPartPr>
              <p14:xfrm>
                <a:off x="6456520" y="2165609"/>
                <a:ext cx="30600" cy="228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9098EBC-53DE-6A43-9F0B-72ABAE7B79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9320" y="2158409"/>
                  <a:ext cx="45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81C6DDC1-EB47-4345-8240-7C49DDE8D6AF}"/>
                    </a:ext>
                  </a:extLst>
                </p14:cNvPr>
                <p14:cNvContentPartPr/>
                <p14:nvPr/>
              </p14:nvContentPartPr>
              <p14:xfrm>
                <a:off x="6619240" y="2183969"/>
                <a:ext cx="198720" cy="174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81C6DDC1-EB47-4345-8240-7C49DDE8D6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11680" y="2176409"/>
                  <a:ext cx="2138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B37722F1-2559-F048-A4E5-388125A1EB76}"/>
                  </a:ext>
                </a:extLst>
              </p14:cNvPr>
              <p14:cNvContentPartPr/>
              <p14:nvPr/>
            </p14:nvContentPartPr>
            <p14:xfrm>
              <a:off x="7166440" y="2027369"/>
              <a:ext cx="228960" cy="294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B37722F1-2559-F048-A4E5-388125A1EB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58880" y="2019809"/>
                <a:ext cx="2440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CC90BAC-F53D-A74C-8A71-4F04F7750525}"/>
              </a:ext>
            </a:extLst>
          </p:cNvPr>
          <p:cNvGrpSpPr/>
          <p:nvPr/>
        </p:nvGrpSpPr>
        <p:grpSpPr>
          <a:xfrm>
            <a:off x="7707520" y="1919369"/>
            <a:ext cx="1461960" cy="463320"/>
            <a:chOff x="7707520" y="1919369"/>
            <a:chExt cx="146196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6CFA760-2582-794C-A26B-3EF6EDC70191}"/>
                    </a:ext>
                  </a:extLst>
                </p14:cNvPr>
                <p14:cNvContentPartPr/>
                <p14:nvPr/>
              </p14:nvContentPartPr>
              <p14:xfrm>
                <a:off x="7707520" y="2045369"/>
                <a:ext cx="156600" cy="264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6CFA760-2582-794C-A26B-3EF6EDC701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00320" y="2037809"/>
                  <a:ext cx="171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BB8423B-1038-9346-B429-804489E24DBE}"/>
                    </a:ext>
                  </a:extLst>
                </p14:cNvPr>
                <p14:cNvContentPartPr/>
                <p14:nvPr/>
              </p14:nvContentPartPr>
              <p14:xfrm>
                <a:off x="7720480" y="2195849"/>
                <a:ext cx="216360" cy="122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BB8423B-1038-9346-B429-804489E24D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12920" y="2188289"/>
                  <a:ext cx="231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5D9F68C-027C-9841-8EE0-808CD1C2C007}"/>
                    </a:ext>
                  </a:extLst>
                </p14:cNvPr>
                <p14:cNvContentPartPr/>
                <p14:nvPr/>
              </p14:nvContentPartPr>
              <p14:xfrm>
                <a:off x="8038360" y="1919369"/>
                <a:ext cx="313200" cy="403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5D9F68C-027C-9841-8EE0-808CD1C2C0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30800" y="1911809"/>
                  <a:ext cx="3283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CB415AB-0542-7445-8777-47C0BE87ED04}"/>
                    </a:ext>
                  </a:extLst>
                </p14:cNvPr>
                <p14:cNvContentPartPr/>
                <p14:nvPr/>
              </p14:nvContentPartPr>
              <p14:xfrm>
                <a:off x="8394040" y="1919369"/>
                <a:ext cx="228240" cy="3834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CB415AB-0542-7445-8777-47C0BE87ED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86480" y="1911809"/>
                  <a:ext cx="2433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1525F53-AE08-124A-A54C-A35E0CC81ED1}"/>
                    </a:ext>
                  </a:extLst>
                </p14:cNvPr>
                <p14:cNvContentPartPr/>
                <p14:nvPr/>
              </p14:nvContentPartPr>
              <p14:xfrm>
                <a:off x="8633800" y="1967249"/>
                <a:ext cx="222840" cy="343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1525F53-AE08-124A-A54C-A35E0CC81ED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26240" y="1959689"/>
                  <a:ext cx="2379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5E818C9-FBB8-8E42-A975-08B4C0EF1226}"/>
                    </a:ext>
                  </a:extLst>
                </p14:cNvPr>
                <p14:cNvContentPartPr/>
                <p14:nvPr/>
              </p14:nvContentPartPr>
              <p14:xfrm>
                <a:off x="8724160" y="2153729"/>
                <a:ext cx="253080" cy="486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5E818C9-FBB8-8E42-A975-08B4C0EF12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16600" y="2146169"/>
                  <a:ext cx="268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24F40EE-5B55-0645-AD59-24B2F59FE5F0}"/>
                    </a:ext>
                  </a:extLst>
                </p14:cNvPr>
                <p14:cNvContentPartPr/>
                <p14:nvPr/>
              </p14:nvContentPartPr>
              <p14:xfrm>
                <a:off x="9012880" y="1949249"/>
                <a:ext cx="156600" cy="433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24F40EE-5B55-0645-AD59-24B2F59FE5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05320" y="1941689"/>
                  <a:ext cx="171720" cy="44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BB3C1AAF-47B5-D64E-AF26-E62E97204D8C}"/>
                  </a:ext>
                </a:extLst>
              </p14:cNvPr>
              <p14:cNvContentPartPr/>
              <p14:nvPr/>
            </p14:nvContentPartPr>
            <p14:xfrm>
              <a:off x="9433720" y="2376929"/>
              <a:ext cx="150840" cy="720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BB3C1AAF-47B5-D64E-AF26-E62E97204D8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26160" y="2369369"/>
                <a:ext cx="16596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72D6E92-DF12-064D-A1B5-2DF45473EA33}"/>
              </a:ext>
            </a:extLst>
          </p:cNvPr>
          <p:cNvGrpSpPr/>
          <p:nvPr/>
        </p:nvGrpSpPr>
        <p:grpSpPr>
          <a:xfrm>
            <a:off x="9813520" y="1961129"/>
            <a:ext cx="2170800" cy="632160"/>
            <a:chOff x="9813520" y="1961129"/>
            <a:chExt cx="217080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76FDAA5-C821-074F-9666-C62D04BCE478}"/>
                    </a:ext>
                  </a:extLst>
                </p14:cNvPr>
                <p14:cNvContentPartPr/>
                <p14:nvPr/>
              </p14:nvContentPartPr>
              <p14:xfrm>
                <a:off x="9813520" y="1985969"/>
                <a:ext cx="239760" cy="378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76FDAA5-C821-074F-9666-C62D04BCE4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05960" y="1978409"/>
                  <a:ext cx="254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C2B5153-D1FF-2D41-BCF1-D536123CCE6C}"/>
                    </a:ext>
                  </a:extLst>
                </p14:cNvPr>
                <p14:cNvContentPartPr/>
                <p14:nvPr/>
              </p14:nvContentPartPr>
              <p14:xfrm>
                <a:off x="9921160" y="2165609"/>
                <a:ext cx="204840" cy="42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C2B5153-D1FF-2D41-BCF1-D536123CCE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13600" y="2158409"/>
                  <a:ext cx="219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850389B-7C20-824C-A7F7-8E93EEECC383}"/>
                    </a:ext>
                  </a:extLst>
                </p14:cNvPr>
                <p14:cNvContentPartPr/>
                <p14:nvPr/>
              </p14:nvContentPartPr>
              <p14:xfrm>
                <a:off x="10239760" y="2195849"/>
                <a:ext cx="162720" cy="18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850389B-7C20-824C-A7F7-8E93EEECC3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32200" y="2188289"/>
                  <a:ext cx="177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1CFA903-05FD-F947-836B-27AB8144C800}"/>
                    </a:ext>
                  </a:extLst>
                </p14:cNvPr>
                <p14:cNvContentPartPr/>
                <p14:nvPr/>
              </p14:nvContentPartPr>
              <p14:xfrm>
                <a:off x="10486360" y="2033489"/>
                <a:ext cx="204120" cy="261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1CFA903-05FD-F947-836B-27AB8144C8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78800" y="2025929"/>
                  <a:ext cx="219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DD24082-65B7-2B4B-9516-4C760DA54225}"/>
                    </a:ext>
                  </a:extLst>
                </p14:cNvPr>
                <p14:cNvContentPartPr/>
                <p14:nvPr/>
              </p14:nvContentPartPr>
              <p14:xfrm>
                <a:off x="10829080" y="1961129"/>
                <a:ext cx="228960" cy="379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DD24082-65B7-2B4B-9516-4C760DA542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21520" y="1953929"/>
                  <a:ext cx="2440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B75947A-DA01-0944-A737-485830D09BFB}"/>
                    </a:ext>
                  </a:extLst>
                </p14:cNvPr>
                <p14:cNvContentPartPr/>
                <p14:nvPr/>
              </p14:nvContentPartPr>
              <p14:xfrm>
                <a:off x="10895320" y="2183969"/>
                <a:ext cx="72360" cy="66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B75947A-DA01-0944-A737-485830D09BF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87760" y="2176409"/>
                  <a:ext cx="87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5825412-99A0-454F-AEB3-DA2DD1B5771C}"/>
                    </a:ext>
                  </a:extLst>
                </p14:cNvPr>
                <p14:cNvContentPartPr/>
                <p14:nvPr/>
              </p14:nvContentPartPr>
              <p14:xfrm>
                <a:off x="11148040" y="2237969"/>
                <a:ext cx="6480" cy="24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5825412-99A0-454F-AEB3-DA2DD1B5771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40480" y="2230409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3BE0B10-D900-684A-8A0B-DEA9F4A4B97E}"/>
                    </a:ext>
                  </a:extLst>
                </p14:cNvPr>
                <p14:cNvContentPartPr/>
                <p14:nvPr/>
              </p14:nvContentPartPr>
              <p14:xfrm>
                <a:off x="11105920" y="2195849"/>
                <a:ext cx="78480" cy="96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3BE0B10-D900-684A-8A0B-DEA9F4A4B9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098360" y="2188289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9CD202D-A665-B84E-8AC7-D2283DAA6306}"/>
                    </a:ext>
                  </a:extLst>
                </p14:cNvPr>
                <p14:cNvContentPartPr/>
                <p14:nvPr/>
              </p14:nvContentPartPr>
              <p14:xfrm>
                <a:off x="11310400" y="2033489"/>
                <a:ext cx="223560" cy="42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9CD202D-A665-B84E-8AC7-D2283DAA63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02840" y="2025929"/>
                  <a:ext cx="238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34EC9D9-6BEE-6048-B408-D53E13B812A8}"/>
                    </a:ext>
                  </a:extLst>
                </p14:cNvPr>
                <p14:cNvContentPartPr/>
                <p14:nvPr/>
              </p14:nvContentPartPr>
              <p14:xfrm>
                <a:off x="11244160" y="1991369"/>
                <a:ext cx="367200" cy="414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34EC9D9-6BEE-6048-B408-D53E13B812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36600" y="1983809"/>
                  <a:ext cx="3823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942C074-0A27-8848-B8C8-E6A6E853AC84}"/>
                    </a:ext>
                  </a:extLst>
                </p14:cNvPr>
                <p14:cNvContentPartPr/>
                <p14:nvPr/>
              </p14:nvContentPartPr>
              <p14:xfrm>
                <a:off x="11557000" y="2015489"/>
                <a:ext cx="391320" cy="385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942C074-0A27-8848-B8C8-E6A6E853AC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49440" y="2007929"/>
                  <a:ext cx="4064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242E1FE-C458-0648-B9C4-B163045E0456}"/>
                    </a:ext>
                  </a:extLst>
                </p14:cNvPr>
                <p14:cNvContentPartPr/>
                <p14:nvPr/>
              </p14:nvContentPartPr>
              <p14:xfrm>
                <a:off x="11917720" y="2502569"/>
                <a:ext cx="66600" cy="907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242E1FE-C458-0648-B9C4-B163045E04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910160" y="2495009"/>
                  <a:ext cx="817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D05609A-162C-E24C-894E-ADD21BBAD9A6}"/>
              </a:ext>
            </a:extLst>
          </p:cNvPr>
          <p:cNvGrpSpPr/>
          <p:nvPr/>
        </p:nvGrpSpPr>
        <p:grpSpPr>
          <a:xfrm>
            <a:off x="430840" y="2989649"/>
            <a:ext cx="607320" cy="415440"/>
            <a:chOff x="430840" y="2989649"/>
            <a:chExt cx="60732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359CD48-58E5-1141-B3F7-3D101F15F15C}"/>
                    </a:ext>
                  </a:extLst>
                </p14:cNvPr>
                <p14:cNvContentPartPr/>
                <p14:nvPr/>
              </p14:nvContentPartPr>
              <p14:xfrm>
                <a:off x="556480" y="3104129"/>
                <a:ext cx="402120" cy="120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359CD48-58E5-1141-B3F7-3D101F15F1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920" y="3096569"/>
                  <a:ext cx="416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5867086-41AA-6F4B-BB9F-03D11C7DB473}"/>
                    </a:ext>
                  </a:extLst>
                </p14:cNvPr>
                <p14:cNvContentPartPr/>
                <p14:nvPr/>
              </p14:nvContentPartPr>
              <p14:xfrm>
                <a:off x="430840" y="3248489"/>
                <a:ext cx="492840" cy="54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5867086-41AA-6F4B-BB9F-03D11C7DB47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3280" y="3240929"/>
                  <a:ext cx="50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F561242-DA12-984C-ACA0-DCBD4AF66C2E}"/>
                    </a:ext>
                  </a:extLst>
                </p14:cNvPr>
                <p14:cNvContentPartPr/>
                <p14:nvPr/>
              </p14:nvContentPartPr>
              <p14:xfrm>
                <a:off x="742960" y="2989649"/>
                <a:ext cx="295200" cy="415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F561242-DA12-984C-ACA0-DCBD4AF66C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5400" y="2982089"/>
                  <a:ext cx="3099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82E2844-2401-2E48-B576-751CC1A5C71E}"/>
              </a:ext>
            </a:extLst>
          </p:cNvPr>
          <p:cNvGrpSpPr/>
          <p:nvPr/>
        </p:nvGrpSpPr>
        <p:grpSpPr>
          <a:xfrm>
            <a:off x="1344520" y="2935649"/>
            <a:ext cx="307080" cy="457560"/>
            <a:chOff x="1344520" y="2935649"/>
            <a:chExt cx="3070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AFF3DDE-F0EE-BE46-91BC-BB796561BCB4}"/>
                    </a:ext>
                  </a:extLst>
                </p14:cNvPr>
                <p14:cNvContentPartPr/>
                <p14:nvPr/>
              </p14:nvContentPartPr>
              <p14:xfrm>
                <a:off x="1344520" y="2935649"/>
                <a:ext cx="258840" cy="457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AFF3DDE-F0EE-BE46-91BC-BB796561BC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36960" y="2928089"/>
                  <a:ext cx="2739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93D398E-9E0F-C44A-83F5-35C2696CE3D8}"/>
                    </a:ext>
                  </a:extLst>
                </p14:cNvPr>
                <p14:cNvContentPartPr/>
                <p14:nvPr/>
              </p14:nvContentPartPr>
              <p14:xfrm>
                <a:off x="1518760" y="3212129"/>
                <a:ext cx="132840" cy="36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93D398E-9E0F-C44A-83F5-35C2696CE3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11200" y="3204929"/>
                  <a:ext cx="1476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D474E387-91F6-5647-BB79-D963CA333393}"/>
                  </a:ext>
                </a:extLst>
              </p14:cNvPr>
              <p14:cNvContentPartPr/>
              <p14:nvPr/>
            </p14:nvContentPartPr>
            <p14:xfrm>
              <a:off x="1951840" y="3182249"/>
              <a:ext cx="235080" cy="64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D474E387-91F6-5647-BB79-D963CA3333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44280" y="3174689"/>
                <a:ext cx="249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BD51908-ED39-4D44-98D8-96D564FC70B1}"/>
                  </a:ext>
                </a:extLst>
              </p14:cNvPr>
              <p14:cNvContentPartPr/>
              <p14:nvPr/>
            </p14:nvContentPartPr>
            <p14:xfrm>
              <a:off x="2445040" y="3068129"/>
              <a:ext cx="198720" cy="2408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BD51908-ED39-4D44-98D8-96D564FC70B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37480" y="3060569"/>
                <a:ext cx="213840" cy="25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6828E5B7-E86C-EC40-AE01-DCC06B229E6A}"/>
              </a:ext>
            </a:extLst>
          </p:cNvPr>
          <p:cNvGrpSpPr/>
          <p:nvPr/>
        </p:nvGrpSpPr>
        <p:grpSpPr>
          <a:xfrm>
            <a:off x="3052360" y="2893529"/>
            <a:ext cx="463320" cy="505800"/>
            <a:chOff x="3052360" y="2893529"/>
            <a:chExt cx="46332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8A94828-16BA-AF47-B557-FF9C2D46C0F7}"/>
                    </a:ext>
                  </a:extLst>
                </p14:cNvPr>
                <p14:cNvContentPartPr/>
                <p14:nvPr/>
              </p14:nvContentPartPr>
              <p14:xfrm>
                <a:off x="3052360" y="2893529"/>
                <a:ext cx="349200" cy="246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8A94828-16BA-AF47-B557-FF9C2D46C0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44800" y="2885969"/>
                  <a:ext cx="364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EECDD80-343A-524F-950A-78C3535916C3}"/>
                    </a:ext>
                  </a:extLst>
                </p14:cNvPr>
                <p14:cNvContentPartPr/>
                <p14:nvPr/>
              </p14:nvContentPartPr>
              <p14:xfrm>
                <a:off x="3359080" y="3049769"/>
                <a:ext cx="72360" cy="1508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EECDD80-343A-524F-950A-78C3535916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51880" y="3042209"/>
                  <a:ext cx="87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74B7032-E33A-AF44-BE08-EC952C7A283D}"/>
                    </a:ext>
                  </a:extLst>
                </p14:cNvPr>
                <p14:cNvContentPartPr/>
                <p14:nvPr/>
              </p14:nvContentPartPr>
              <p14:xfrm>
                <a:off x="3112480" y="3225089"/>
                <a:ext cx="403200" cy="1742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74B7032-E33A-AF44-BE08-EC952C7A28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05280" y="3217529"/>
                  <a:ext cx="4183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587E641-47F0-214A-8CF7-4A9D470C8386}"/>
              </a:ext>
            </a:extLst>
          </p:cNvPr>
          <p:cNvGrpSpPr/>
          <p:nvPr/>
        </p:nvGrpSpPr>
        <p:grpSpPr>
          <a:xfrm>
            <a:off x="3864520" y="2869409"/>
            <a:ext cx="926640" cy="590040"/>
            <a:chOff x="3864520" y="2869409"/>
            <a:chExt cx="92664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5A52B05-5BF1-2749-9315-5E67C5033D9D}"/>
                    </a:ext>
                  </a:extLst>
                </p14:cNvPr>
                <p14:cNvContentPartPr/>
                <p14:nvPr/>
              </p14:nvContentPartPr>
              <p14:xfrm>
                <a:off x="3864520" y="2894249"/>
                <a:ext cx="174600" cy="56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5A52B05-5BF1-2749-9315-5E67C5033D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56960" y="2886689"/>
                  <a:ext cx="18972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094FE9D-51D6-694F-98EC-44604F93F952}"/>
                    </a:ext>
                  </a:extLst>
                </p14:cNvPr>
                <p14:cNvContentPartPr/>
                <p14:nvPr/>
              </p14:nvContentPartPr>
              <p14:xfrm>
                <a:off x="4177360" y="2905409"/>
                <a:ext cx="84600" cy="78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094FE9D-51D6-694F-98EC-44604F93F9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69800" y="2898209"/>
                  <a:ext cx="99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3C5D801-ACF4-4140-AD5E-64B5EF167FB9}"/>
                    </a:ext>
                  </a:extLst>
                </p14:cNvPr>
                <p14:cNvContentPartPr/>
                <p14:nvPr/>
              </p14:nvContentPartPr>
              <p14:xfrm>
                <a:off x="4442680" y="2869409"/>
                <a:ext cx="336600" cy="5090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3C5D801-ACF4-4140-AD5E-64B5EF167F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35120" y="2861849"/>
                  <a:ext cx="35172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A4A29F5-CAB2-5D48-88B4-52C1F2A2EB85}"/>
                    </a:ext>
                  </a:extLst>
                </p14:cNvPr>
                <p14:cNvContentPartPr/>
                <p14:nvPr/>
              </p14:nvContentPartPr>
              <p14:xfrm>
                <a:off x="4688560" y="3080009"/>
                <a:ext cx="102600" cy="231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A4A29F5-CAB2-5D48-88B4-52C1F2A2EB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81000" y="3072449"/>
                  <a:ext cx="117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976379D-81E2-EA41-9DCC-74AA4D184511}"/>
                    </a:ext>
                  </a:extLst>
                </p14:cNvPr>
                <p14:cNvContentPartPr/>
                <p14:nvPr/>
              </p14:nvContentPartPr>
              <p14:xfrm>
                <a:off x="4670920" y="3170369"/>
                <a:ext cx="119880" cy="72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976379D-81E2-EA41-9DCC-74AA4D18451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63360" y="3162809"/>
                  <a:ext cx="13500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7B4B5945-ECF3-7A41-9A45-882BB68A1C2A}"/>
              </a:ext>
            </a:extLst>
          </p:cNvPr>
          <p:cNvGrpSpPr/>
          <p:nvPr/>
        </p:nvGrpSpPr>
        <p:grpSpPr>
          <a:xfrm>
            <a:off x="5091400" y="2821529"/>
            <a:ext cx="613080" cy="529560"/>
            <a:chOff x="5091400" y="2821529"/>
            <a:chExt cx="6130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3CEBEC6-50C2-DF47-A3F3-4D996AF3183F}"/>
                    </a:ext>
                  </a:extLst>
                </p14:cNvPr>
                <p14:cNvContentPartPr/>
                <p14:nvPr/>
              </p14:nvContentPartPr>
              <p14:xfrm>
                <a:off x="5193640" y="2821529"/>
                <a:ext cx="276480" cy="1508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3CEBEC6-50C2-DF47-A3F3-4D996AF318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6080" y="2813969"/>
                  <a:ext cx="291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AD9B65C-6E59-374B-8606-78AE90B17750}"/>
                    </a:ext>
                  </a:extLst>
                </p14:cNvPr>
                <p14:cNvContentPartPr/>
                <p14:nvPr/>
              </p14:nvContentPartPr>
              <p14:xfrm>
                <a:off x="5091400" y="3128249"/>
                <a:ext cx="54360" cy="180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AD9B65C-6E59-374B-8606-78AE90B1775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83840" y="3120689"/>
                  <a:ext cx="69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53B3470-3612-9040-8CE9-0551A194850E}"/>
                    </a:ext>
                  </a:extLst>
                </p14:cNvPr>
                <p14:cNvContentPartPr/>
                <p14:nvPr/>
              </p14:nvContentPartPr>
              <p14:xfrm>
                <a:off x="5151520" y="3140129"/>
                <a:ext cx="552960" cy="2048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53B3470-3612-9040-8CE9-0551A19485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43960" y="3132569"/>
                  <a:ext cx="568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3414F90-4063-8243-8317-7B6905E9D4E2}"/>
                    </a:ext>
                  </a:extLst>
                </p14:cNvPr>
                <p14:cNvContentPartPr/>
                <p14:nvPr/>
              </p14:nvContentPartPr>
              <p14:xfrm>
                <a:off x="5259880" y="3146249"/>
                <a:ext cx="48600" cy="1328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3414F90-4063-8243-8317-7B6905E9D4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52320" y="3138689"/>
                  <a:ext cx="63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8A0078C-729B-B246-9388-C6889A2BDB09}"/>
                    </a:ext>
                  </a:extLst>
                </p14:cNvPr>
                <p14:cNvContentPartPr/>
                <p14:nvPr/>
              </p14:nvContentPartPr>
              <p14:xfrm>
                <a:off x="5302000" y="3200249"/>
                <a:ext cx="72360" cy="120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8A0078C-729B-B246-9388-C6889A2BDB0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94440" y="3192689"/>
                  <a:ext cx="87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B024647-80A7-054A-B0BC-4960309E32F7}"/>
                    </a:ext>
                  </a:extLst>
                </p14:cNvPr>
                <p14:cNvContentPartPr/>
                <p14:nvPr/>
              </p14:nvContentPartPr>
              <p14:xfrm>
                <a:off x="5446360" y="3140129"/>
                <a:ext cx="72000" cy="1328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B024647-80A7-054A-B0BC-4960309E32F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38800" y="3132569"/>
                  <a:ext cx="86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C68923E-E78C-104D-9B55-BF8A3965F2BB}"/>
                    </a:ext>
                  </a:extLst>
                </p14:cNvPr>
                <p14:cNvContentPartPr/>
                <p14:nvPr/>
              </p14:nvContentPartPr>
              <p14:xfrm>
                <a:off x="5524480" y="3308609"/>
                <a:ext cx="60480" cy="42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C68923E-E78C-104D-9B55-BF8A3965F2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16920" y="3301049"/>
                  <a:ext cx="75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38FBCAD-6CF1-F44F-8111-928324882880}"/>
                    </a:ext>
                  </a:extLst>
                </p14:cNvPr>
                <p14:cNvContentPartPr/>
                <p14:nvPr/>
              </p14:nvContentPartPr>
              <p14:xfrm>
                <a:off x="5572720" y="3225089"/>
                <a:ext cx="48600" cy="59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38FBCAD-6CF1-F44F-8111-9283248828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65160" y="3217529"/>
                  <a:ext cx="63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CD46829-BC98-5F47-80CA-AA8B7E7EBED9}"/>
                    </a:ext>
                  </a:extLst>
                </p14:cNvPr>
                <p14:cNvContentPartPr/>
                <p14:nvPr/>
              </p14:nvContentPartPr>
              <p14:xfrm>
                <a:off x="5277880" y="3080009"/>
                <a:ext cx="18360" cy="72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CD46829-BC98-5F47-80CA-AA8B7E7EBE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70320" y="3072449"/>
                  <a:ext cx="334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4EDCBF6E-73A2-DB49-959C-38CC0A628CD4}"/>
              </a:ext>
            </a:extLst>
          </p:cNvPr>
          <p:cNvGrpSpPr/>
          <p:nvPr/>
        </p:nvGrpSpPr>
        <p:grpSpPr>
          <a:xfrm>
            <a:off x="5933440" y="2833409"/>
            <a:ext cx="2345760" cy="523440"/>
            <a:chOff x="5933440" y="2833409"/>
            <a:chExt cx="2345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49CE4C4-7D6B-8C4F-9A2A-5A4759EFF0C1}"/>
                    </a:ext>
                  </a:extLst>
                </p14:cNvPr>
                <p14:cNvContentPartPr/>
                <p14:nvPr/>
              </p14:nvContentPartPr>
              <p14:xfrm>
                <a:off x="5933440" y="2872649"/>
                <a:ext cx="318960" cy="2401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49CE4C4-7D6B-8C4F-9A2A-5A4759EFF0C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25880" y="2865449"/>
                  <a:ext cx="334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0D8BB01-2971-914D-9D59-0186DC4F30A8}"/>
                    </a:ext>
                  </a:extLst>
                </p14:cNvPr>
                <p14:cNvContentPartPr/>
                <p14:nvPr/>
              </p14:nvContentPartPr>
              <p14:xfrm>
                <a:off x="6077800" y="3164249"/>
                <a:ext cx="18360" cy="162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0D8BB01-2971-914D-9D59-0186DC4F30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0240" y="3156689"/>
                  <a:ext cx="33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D9908B7-4125-B241-A3AA-AA68CCF5A858}"/>
                    </a:ext>
                  </a:extLst>
                </p14:cNvPr>
                <p14:cNvContentPartPr/>
                <p14:nvPr/>
              </p14:nvContentPartPr>
              <p14:xfrm>
                <a:off x="6510880" y="2881649"/>
                <a:ext cx="204840" cy="108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D9908B7-4125-B241-A3AA-AA68CCF5A8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03320" y="2874089"/>
                  <a:ext cx="219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11E1499-A68C-3D46-BDA3-7EEC85DE5686}"/>
                    </a:ext>
                  </a:extLst>
                </p14:cNvPr>
                <p14:cNvContentPartPr/>
                <p14:nvPr/>
              </p14:nvContentPartPr>
              <p14:xfrm>
                <a:off x="6385240" y="2863289"/>
                <a:ext cx="444600" cy="487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11E1499-A68C-3D46-BDA3-7EEC85DE568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77680" y="2856089"/>
                  <a:ext cx="45972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4BA8E89-60AC-AD45-8EDE-B131A1B1336C}"/>
                    </a:ext>
                  </a:extLst>
                </p14:cNvPr>
                <p14:cNvContentPartPr/>
                <p14:nvPr/>
              </p14:nvContentPartPr>
              <p14:xfrm>
                <a:off x="6901840" y="2833409"/>
                <a:ext cx="601920" cy="4514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4BA8E89-60AC-AD45-8EDE-B131A1B133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94280" y="2825849"/>
                  <a:ext cx="617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2F060C5-4500-2546-98B3-8678C86C6780}"/>
                    </a:ext>
                  </a:extLst>
                </p14:cNvPr>
                <p14:cNvContentPartPr/>
                <p14:nvPr/>
              </p14:nvContentPartPr>
              <p14:xfrm>
                <a:off x="7599520" y="2911529"/>
                <a:ext cx="475560" cy="343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2F060C5-4500-2546-98B3-8678C86C67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91960" y="2903969"/>
                  <a:ext cx="490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0A583F4-8314-154F-BD1E-DCB021E5CD77}"/>
                    </a:ext>
                  </a:extLst>
                </p14:cNvPr>
                <p14:cNvContentPartPr/>
                <p14:nvPr/>
              </p14:nvContentPartPr>
              <p14:xfrm>
                <a:off x="8206840" y="3261089"/>
                <a:ext cx="72360" cy="95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0A583F4-8314-154F-BD1E-DCB021E5CD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99280" y="3253529"/>
                  <a:ext cx="874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ED335F9-3E65-5C45-9C96-C73FA44464C7}"/>
              </a:ext>
            </a:extLst>
          </p:cNvPr>
          <p:cNvGrpSpPr/>
          <p:nvPr/>
        </p:nvGrpSpPr>
        <p:grpSpPr>
          <a:xfrm>
            <a:off x="8507440" y="2713169"/>
            <a:ext cx="619920" cy="704160"/>
            <a:chOff x="8507440" y="2713169"/>
            <a:chExt cx="61992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0D4B0F4-93D7-F44C-9A80-EAE3A7F0D4AF}"/>
                    </a:ext>
                  </a:extLst>
                </p14:cNvPr>
                <p14:cNvContentPartPr/>
                <p14:nvPr/>
              </p14:nvContentPartPr>
              <p14:xfrm>
                <a:off x="8579800" y="2851409"/>
                <a:ext cx="138600" cy="162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0D4B0F4-93D7-F44C-9A80-EAE3A7F0D4A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72240" y="2843849"/>
                  <a:ext cx="153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1457347-DCFF-BC49-9FFF-D53B20CED801}"/>
                    </a:ext>
                  </a:extLst>
                </p14:cNvPr>
                <p14:cNvContentPartPr/>
                <p14:nvPr/>
              </p14:nvContentPartPr>
              <p14:xfrm>
                <a:off x="8507440" y="3055889"/>
                <a:ext cx="138600" cy="2350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1457347-DCFF-BC49-9FFF-D53B20CED80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00240" y="3048329"/>
                  <a:ext cx="153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4EF7D5E-7D23-394A-A2FE-9573AF24E809}"/>
                    </a:ext>
                  </a:extLst>
                </p14:cNvPr>
                <p14:cNvContentPartPr/>
                <p14:nvPr/>
              </p14:nvContentPartPr>
              <p14:xfrm>
                <a:off x="8904520" y="2713169"/>
                <a:ext cx="222840" cy="704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4EF7D5E-7D23-394A-A2FE-9573AF24E8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896960" y="2705609"/>
                  <a:ext cx="237960" cy="71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37FECD2-AD28-4C42-B833-142F5005ED32}"/>
              </a:ext>
            </a:extLst>
          </p:cNvPr>
          <p:cNvGrpSpPr/>
          <p:nvPr/>
        </p:nvGrpSpPr>
        <p:grpSpPr>
          <a:xfrm>
            <a:off x="9397720" y="2809289"/>
            <a:ext cx="433440" cy="571320"/>
            <a:chOff x="9397720" y="2809289"/>
            <a:chExt cx="43344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52DD561-C33F-D84C-9C2E-A10712FAF4EA}"/>
                    </a:ext>
                  </a:extLst>
                </p14:cNvPr>
                <p14:cNvContentPartPr/>
                <p14:nvPr/>
              </p14:nvContentPartPr>
              <p14:xfrm>
                <a:off x="9548200" y="2929529"/>
                <a:ext cx="235080" cy="253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52DD561-C33F-D84C-9C2E-A10712FAF4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40640" y="2921969"/>
                  <a:ext cx="249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793E1E7-30AE-E341-9C04-386109A4BF1A}"/>
                    </a:ext>
                  </a:extLst>
                </p14:cNvPr>
                <p14:cNvContentPartPr/>
                <p14:nvPr/>
              </p14:nvContentPartPr>
              <p14:xfrm>
                <a:off x="9415720" y="2809289"/>
                <a:ext cx="66600" cy="84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793E1E7-30AE-E341-9C04-386109A4BF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08160" y="2801729"/>
                  <a:ext cx="81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77C108B-CB55-5C44-A676-28D22DD061F5}"/>
                    </a:ext>
                  </a:extLst>
                </p14:cNvPr>
                <p14:cNvContentPartPr/>
                <p14:nvPr/>
              </p14:nvContentPartPr>
              <p14:xfrm>
                <a:off x="9397720" y="2858249"/>
                <a:ext cx="433440" cy="522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77C108B-CB55-5C44-A676-28D22DD061F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90160" y="2850689"/>
                  <a:ext cx="448560" cy="53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EE6CEC16-1A7C-1549-B932-CA7DFF1F84D5}"/>
              </a:ext>
            </a:extLst>
          </p:cNvPr>
          <p:cNvGrpSpPr/>
          <p:nvPr/>
        </p:nvGrpSpPr>
        <p:grpSpPr>
          <a:xfrm>
            <a:off x="10132120" y="2893529"/>
            <a:ext cx="745560" cy="559800"/>
            <a:chOff x="10132120" y="2893529"/>
            <a:chExt cx="74556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BE16040-7D2B-414E-A177-DB0B5AB5837B}"/>
                    </a:ext>
                  </a:extLst>
                </p14:cNvPr>
                <p14:cNvContentPartPr/>
                <p14:nvPr/>
              </p14:nvContentPartPr>
              <p14:xfrm>
                <a:off x="10132120" y="2893529"/>
                <a:ext cx="264240" cy="427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BE16040-7D2B-414E-A177-DB0B5AB5837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24560" y="2885969"/>
                  <a:ext cx="279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A56D240-0A32-EC46-81C0-98FC02C668B3}"/>
                    </a:ext>
                  </a:extLst>
                </p14:cNvPr>
                <p14:cNvContentPartPr/>
                <p14:nvPr/>
              </p14:nvContentPartPr>
              <p14:xfrm>
                <a:off x="10299880" y="3128249"/>
                <a:ext cx="204840" cy="54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A56D240-0A32-EC46-81C0-98FC02C668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92320" y="3120689"/>
                  <a:ext cx="219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E0AD0AF-0347-554E-95F0-F28577D8E63B}"/>
                    </a:ext>
                  </a:extLst>
                </p14:cNvPr>
                <p14:cNvContentPartPr/>
                <p14:nvPr/>
              </p14:nvContentPartPr>
              <p14:xfrm>
                <a:off x="10624600" y="3242369"/>
                <a:ext cx="18360" cy="1929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E0AD0AF-0347-554E-95F0-F28577D8E6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17040" y="3234809"/>
                  <a:ext cx="33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2A11B6B-4755-BA49-810A-A25213FEA8C8}"/>
                    </a:ext>
                  </a:extLst>
                </p14:cNvPr>
                <p14:cNvContentPartPr/>
                <p14:nvPr/>
              </p14:nvContentPartPr>
              <p14:xfrm>
                <a:off x="10829080" y="3374849"/>
                <a:ext cx="48600" cy="78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2A11B6B-4755-BA49-810A-A25213FEA8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21520" y="3367289"/>
                  <a:ext cx="637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E083CBB-E24B-E440-9F36-E74F05780903}"/>
              </a:ext>
            </a:extLst>
          </p:cNvPr>
          <p:cNvGrpSpPr/>
          <p:nvPr/>
        </p:nvGrpSpPr>
        <p:grpSpPr>
          <a:xfrm>
            <a:off x="11135800" y="2984249"/>
            <a:ext cx="571680" cy="516960"/>
            <a:chOff x="11135800" y="2984249"/>
            <a:chExt cx="5716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6B67AB0-F528-6745-978E-0F0D81F8A16A}"/>
                    </a:ext>
                  </a:extLst>
                </p14:cNvPr>
                <p14:cNvContentPartPr/>
                <p14:nvPr/>
              </p14:nvContentPartPr>
              <p14:xfrm>
                <a:off x="11135800" y="2984249"/>
                <a:ext cx="222840" cy="354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6B67AB0-F528-6745-978E-0F0D81F8A1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28240" y="2977049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F712F08-1586-1F46-9113-8B45B5EE0EBC}"/>
                    </a:ext>
                  </a:extLst>
                </p14:cNvPr>
                <p14:cNvContentPartPr/>
                <p14:nvPr/>
              </p14:nvContentPartPr>
              <p14:xfrm>
                <a:off x="11304280" y="3230849"/>
                <a:ext cx="48600" cy="216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F712F08-1586-1F46-9113-8B45B5EE0E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96720" y="3223649"/>
                  <a:ext cx="6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9368CFC-5404-F642-B45B-CF6F580A082D}"/>
                    </a:ext>
                  </a:extLst>
                </p14:cNvPr>
                <p14:cNvContentPartPr/>
                <p14:nvPr/>
              </p14:nvContentPartPr>
              <p14:xfrm>
                <a:off x="11211400" y="3218249"/>
                <a:ext cx="213480" cy="60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9368CFC-5404-F642-B45B-CF6F580A08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03840" y="3210689"/>
                  <a:ext cx="228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C6D604A-9242-6749-B790-5C5AC167388F}"/>
                    </a:ext>
                  </a:extLst>
                </p14:cNvPr>
                <p14:cNvContentPartPr/>
                <p14:nvPr/>
              </p14:nvContentPartPr>
              <p14:xfrm>
                <a:off x="11502640" y="3362609"/>
                <a:ext cx="204840" cy="1386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C6D604A-9242-6749-B790-5C5AC16738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495440" y="3355049"/>
                  <a:ext cx="21996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98735148-EE24-F34E-8A80-8F8502D6E619}"/>
                  </a:ext>
                </a:extLst>
              </p14:cNvPr>
              <p14:cNvContentPartPr/>
              <p14:nvPr/>
            </p14:nvContentPartPr>
            <p14:xfrm>
              <a:off x="785080" y="3819809"/>
              <a:ext cx="541800" cy="5832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98735148-EE24-F34E-8A80-8F8502D6E61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77520" y="3812249"/>
                <a:ext cx="5565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074AA1B9-6E40-E745-9933-014D6557941F}"/>
                  </a:ext>
                </a:extLst>
              </p14:cNvPr>
              <p14:cNvContentPartPr/>
              <p14:nvPr/>
            </p14:nvContentPartPr>
            <p14:xfrm>
              <a:off x="1639000" y="4018169"/>
              <a:ext cx="240840" cy="1807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074AA1B9-6E40-E745-9933-014D6557941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631440" y="4010609"/>
                <a:ext cx="2559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DA3155E-8D95-1743-9E3E-75B344CEE147}"/>
              </a:ext>
            </a:extLst>
          </p:cNvPr>
          <p:cNvGrpSpPr/>
          <p:nvPr/>
        </p:nvGrpSpPr>
        <p:grpSpPr>
          <a:xfrm>
            <a:off x="2222560" y="3970289"/>
            <a:ext cx="234720" cy="222840"/>
            <a:chOff x="2222560" y="3970289"/>
            <a:chExt cx="23472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B22FD5E-98E9-024F-971F-74987D9EF58B}"/>
                    </a:ext>
                  </a:extLst>
                </p14:cNvPr>
                <p14:cNvContentPartPr/>
                <p14:nvPr/>
              </p14:nvContentPartPr>
              <p14:xfrm>
                <a:off x="2222560" y="3970289"/>
                <a:ext cx="162720" cy="2228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B22FD5E-98E9-024F-971F-74987D9EF5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5000" y="3962729"/>
                  <a:ext cx="177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D8D2AEA-282A-714A-BA9A-593C678685A9}"/>
                    </a:ext>
                  </a:extLst>
                </p14:cNvPr>
                <p14:cNvContentPartPr/>
                <p14:nvPr/>
              </p14:nvContentPartPr>
              <p14:xfrm>
                <a:off x="2282680" y="4132649"/>
                <a:ext cx="174600" cy="122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D8D2AEA-282A-714A-BA9A-593C678685A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5120" y="4125089"/>
                  <a:ext cx="1897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49CE1620-8CF8-6E4B-A7B4-12238CEA722E}"/>
              </a:ext>
            </a:extLst>
          </p:cNvPr>
          <p:cNvGrpSpPr/>
          <p:nvPr/>
        </p:nvGrpSpPr>
        <p:grpSpPr>
          <a:xfrm>
            <a:off x="2733760" y="3825929"/>
            <a:ext cx="1413000" cy="385200"/>
            <a:chOff x="2733760" y="3825929"/>
            <a:chExt cx="141300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CE53166-998D-204F-9CA0-AF7192A07FAB}"/>
                    </a:ext>
                  </a:extLst>
                </p14:cNvPr>
                <p14:cNvContentPartPr/>
                <p14:nvPr/>
              </p14:nvContentPartPr>
              <p14:xfrm>
                <a:off x="2733760" y="3862649"/>
                <a:ext cx="307080" cy="342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CE53166-998D-204F-9CA0-AF7192A07FA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26200" y="3855089"/>
                  <a:ext cx="3222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4CD42AD-F86C-374C-AC40-F3490138AA38}"/>
                    </a:ext>
                  </a:extLst>
                </p14:cNvPr>
                <p14:cNvContentPartPr/>
                <p14:nvPr/>
              </p14:nvContentPartPr>
              <p14:xfrm>
                <a:off x="3160720" y="3831689"/>
                <a:ext cx="180720" cy="355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4CD42AD-F86C-374C-AC40-F3490138AA3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53160" y="3824129"/>
                  <a:ext cx="195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44D1A74-3C21-9149-8E00-EBDA56FDEE85}"/>
                    </a:ext>
                  </a:extLst>
                </p14:cNvPr>
                <p14:cNvContentPartPr/>
                <p14:nvPr/>
              </p14:nvContentPartPr>
              <p14:xfrm>
                <a:off x="3491560" y="3825929"/>
                <a:ext cx="210960" cy="349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44D1A74-3C21-9149-8E00-EBDA56FDEE8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84000" y="3818369"/>
                  <a:ext cx="226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EB053B0-0521-6D47-8E28-07DC3C8AC63D}"/>
                    </a:ext>
                  </a:extLst>
                </p14:cNvPr>
                <p14:cNvContentPartPr/>
                <p14:nvPr/>
              </p14:nvContentPartPr>
              <p14:xfrm>
                <a:off x="3575800" y="3994049"/>
                <a:ext cx="168840" cy="48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EB053B0-0521-6D47-8E28-07DC3C8AC63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68240" y="3986489"/>
                  <a:ext cx="18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5CA216-0211-8E40-8A42-CBC923E81902}"/>
                    </a:ext>
                  </a:extLst>
                </p14:cNvPr>
                <p14:cNvContentPartPr/>
                <p14:nvPr/>
              </p14:nvContentPartPr>
              <p14:xfrm>
                <a:off x="3876400" y="4084409"/>
                <a:ext cx="18360" cy="90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5CA216-0211-8E40-8A42-CBC923E8190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868840" y="4076849"/>
                  <a:ext cx="33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0A18789-F5D1-AB49-864C-9C7E024E3827}"/>
                    </a:ext>
                  </a:extLst>
                </p14:cNvPr>
                <p14:cNvContentPartPr/>
                <p14:nvPr/>
              </p14:nvContentPartPr>
              <p14:xfrm>
                <a:off x="4038760" y="3886049"/>
                <a:ext cx="108000" cy="325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0A18789-F5D1-AB49-864C-9C7E024E382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31200" y="3878489"/>
                  <a:ext cx="123120" cy="34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137EA06-43A9-614F-8A12-FEB0925FC4D4}"/>
                  </a:ext>
                </a:extLst>
              </p14:cNvPr>
              <p14:cNvContentPartPr/>
              <p14:nvPr/>
            </p14:nvContentPartPr>
            <p14:xfrm>
              <a:off x="4580200" y="4159289"/>
              <a:ext cx="42480" cy="1058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137EA06-43A9-614F-8A12-FEB0925FC4D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72640" y="4151729"/>
                <a:ext cx="576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0C088C98-A88B-AD41-A41A-5E50364BD3B4}"/>
                  </a:ext>
                </a:extLst>
              </p14:cNvPr>
              <p14:cNvContentPartPr/>
              <p14:nvPr/>
            </p14:nvContentPartPr>
            <p14:xfrm>
              <a:off x="5097520" y="3807569"/>
              <a:ext cx="162720" cy="3189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0C088C98-A88B-AD41-A41A-5E50364BD3B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089960" y="3800369"/>
                <a:ext cx="17784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C8F1EC7C-B995-2845-84CF-101F23B4C4CE}"/>
              </a:ext>
            </a:extLst>
          </p:cNvPr>
          <p:cNvGrpSpPr/>
          <p:nvPr/>
        </p:nvGrpSpPr>
        <p:grpSpPr>
          <a:xfrm>
            <a:off x="5579200" y="3868049"/>
            <a:ext cx="216360" cy="235080"/>
            <a:chOff x="5579200" y="3868049"/>
            <a:chExt cx="216360" cy="23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83B17F8-A643-7B4D-9018-41E25DD50CFB}"/>
                    </a:ext>
                  </a:extLst>
                </p14:cNvPr>
                <p14:cNvContentPartPr/>
                <p14:nvPr/>
              </p14:nvContentPartPr>
              <p14:xfrm>
                <a:off x="5579200" y="3868049"/>
                <a:ext cx="162000" cy="235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83B17F8-A643-7B4D-9018-41E25DD50C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71640" y="3860489"/>
                  <a:ext cx="177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20D8E55-BCAC-0E40-B00E-8629BE143F93}"/>
                    </a:ext>
                  </a:extLst>
                </p14:cNvPr>
                <p14:cNvContentPartPr/>
                <p14:nvPr/>
              </p14:nvContentPartPr>
              <p14:xfrm>
                <a:off x="5635360" y="4000169"/>
                <a:ext cx="160200" cy="122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20D8E55-BCAC-0E40-B00E-8629BE143F9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27800" y="3992609"/>
                  <a:ext cx="1753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CA3204A-2AE3-6A45-B0A7-963C6D346229}"/>
              </a:ext>
            </a:extLst>
          </p:cNvPr>
          <p:cNvGrpSpPr/>
          <p:nvPr/>
        </p:nvGrpSpPr>
        <p:grpSpPr>
          <a:xfrm>
            <a:off x="6101920" y="3693449"/>
            <a:ext cx="5870520" cy="3019680"/>
            <a:chOff x="6101920" y="3693449"/>
            <a:chExt cx="5870520" cy="301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2B19566-11F7-F744-97A8-E3EA5C7499B0}"/>
                    </a:ext>
                  </a:extLst>
                </p14:cNvPr>
                <p14:cNvContentPartPr/>
                <p14:nvPr/>
              </p14:nvContentPartPr>
              <p14:xfrm>
                <a:off x="6101920" y="3693449"/>
                <a:ext cx="367200" cy="391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2B19566-11F7-F744-97A8-E3EA5C7499B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94360" y="3685889"/>
                  <a:ext cx="382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58D6E9F-6B35-4D47-92FF-A4E610FFB326}"/>
                    </a:ext>
                  </a:extLst>
                </p14:cNvPr>
                <p14:cNvContentPartPr/>
                <p14:nvPr/>
              </p14:nvContentPartPr>
              <p14:xfrm>
                <a:off x="6457240" y="3724049"/>
                <a:ext cx="204120" cy="348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58D6E9F-6B35-4D47-92FF-A4E610FFB32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49680" y="3716489"/>
                  <a:ext cx="219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A3779AA-8D27-E948-B504-F99E5952D185}"/>
                    </a:ext>
                  </a:extLst>
                </p14:cNvPr>
                <p14:cNvContentPartPr/>
                <p14:nvPr/>
              </p14:nvContentPartPr>
              <p14:xfrm>
                <a:off x="6721480" y="3699569"/>
                <a:ext cx="331200" cy="373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A3779AA-8D27-E948-B504-F99E5952D1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13920" y="3692009"/>
                  <a:ext cx="346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E3AAC8-677B-7649-8FE1-AB8C48FA9CC8}"/>
                    </a:ext>
                  </a:extLst>
                </p14:cNvPr>
                <p14:cNvContentPartPr/>
                <p14:nvPr/>
              </p14:nvContentPartPr>
              <p14:xfrm>
                <a:off x="6854320" y="3909809"/>
                <a:ext cx="168120" cy="42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E3AAC8-677B-7649-8FE1-AB8C48FA9CC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46760" y="3902609"/>
                  <a:ext cx="18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7415BDB-7577-5A40-9954-1805AE501716}"/>
                    </a:ext>
                  </a:extLst>
                </p14:cNvPr>
                <p14:cNvContentPartPr/>
                <p14:nvPr/>
              </p14:nvContentPartPr>
              <p14:xfrm>
                <a:off x="7124320" y="3982169"/>
                <a:ext cx="150840" cy="964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7415BDB-7577-5A40-9954-1805AE50171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16760" y="3974609"/>
                  <a:ext cx="165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03E57E0-FCFF-FE4A-9D99-EEADBCB0184C}"/>
                    </a:ext>
                  </a:extLst>
                </p14:cNvPr>
                <p14:cNvContentPartPr/>
                <p14:nvPr/>
              </p14:nvContentPartPr>
              <p14:xfrm>
                <a:off x="7419160" y="3807569"/>
                <a:ext cx="156600" cy="313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03E57E0-FCFF-FE4A-9D99-EEADBCB0184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11600" y="3800369"/>
                  <a:ext cx="171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B2CEA6D-96CD-BB4F-879A-EA419F9A002E}"/>
                    </a:ext>
                  </a:extLst>
                </p14:cNvPr>
                <p14:cNvContentPartPr/>
                <p14:nvPr/>
              </p14:nvContentPartPr>
              <p14:xfrm>
                <a:off x="7659640" y="4231289"/>
                <a:ext cx="78480" cy="39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B2CEA6D-96CD-BB4F-879A-EA419F9A00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52080" y="4223729"/>
                  <a:ext cx="93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0851B5B3-BCD7-894C-A710-E39DBB48089C}"/>
                    </a:ext>
                  </a:extLst>
                </p14:cNvPr>
                <p14:cNvContentPartPr/>
                <p14:nvPr/>
              </p14:nvContentPartPr>
              <p14:xfrm>
                <a:off x="8477560" y="4036169"/>
                <a:ext cx="1365840" cy="1793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0851B5B3-BCD7-894C-A710-E39DBB4808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70000" y="4028609"/>
                  <a:ext cx="1380960" cy="18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9325250-C7AE-1E42-B827-CC9DD65EE3D4}"/>
                    </a:ext>
                  </a:extLst>
                </p14:cNvPr>
                <p14:cNvContentPartPr/>
                <p14:nvPr/>
              </p14:nvContentPartPr>
              <p14:xfrm>
                <a:off x="8080120" y="4246769"/>
                <a:ext cx="782640" cy="15040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9325250-C7AE-1E42-B827-CC9DD65EE3D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72560" y="4239209"/>
                  <a:ext cx="797760" cy="15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969AEA0-3357-7644-B32A-607F49E0E1FE}"/>
                    </a:ext>
                  </a:extLst>
                </p14:cNvPr>
                <p14:cNvContentPartPr/>
                <p14:nvPr/>
              </p14:nvContentPartPr>
              <p14:xfrm>
                <a:off x="7924240" y="6279689"/>
                <a:ext cx="42480" cy="48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969AEA0-3357-7644-B32A-607F49E0E1F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16680" y="6272129"/>
                  <a:ext cx="57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CF87D28-AE10-054A-8FAD-D668343649A7}"/>
                    </a:ext>
                  </a:extLst>
                </p14:cNvPr>
                <p14:cNvContentPartPr/>
                <p14:nvPr/>
              </p14:nvContentPartPr>
              <p14:xfrm>
                <a:off x="7852600" y="6026969"/>
                <a:ext cx="432720" cy="5598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CF87D28-AE10-054A-8FAD-D668343649A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45040" y="6019409"/>
                  <a:ext cx="4478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CC95FC7-ABCA-354B-B39A-0F9C7EB6F4C0}"/>
                    </a:ext>
                  </a:extLst>
                </p14:cNvPr>
                <p14:cNvContentPartPr/>
                <p14:nvPr/>
              </p14:nvContentPartPr>
              <p14:xfrm>
                <a:off x="8182720" y="6345929"/>
                <a:ext cx="271080" cy="42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CC95FC7-ABCA-354B-B39A-0F9C7EB6F4C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75160" y="6338369"/>
                  <a:ext cx="286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5CDE89C-08DE-5941-ACBA-FBD26371CB5F}"/>
                    </a:ext>
                  </a:extLst>
                </p14:cNvPr>
                <p14:cNvContentPartPr/>
                <p14:nvPr/>
              </p14:nvContentPartPr>
              <p14:xfrm>
                <a:off x="8639920" y="6400649"/>
                <a:ext cx="18360" cy="1922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5CDE89C-08DE-5941-ACBA-FBD26371CB5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32360" y="6393089"/>
                  <a:ext cx="33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6FFC719-7977-4341-9702-4532D04E48B5}"/>
                    </a:ext>
                  </a:extLst>
                </p14:cNvPr>
                <p14:cNvContentPartPr/>
                <p14:nvPr/>
              </p14:nvContentPartPr>
              <p14:xfrm>
                <a:off x="9704440" y="6297689"/>
                <a:ext cx="150840" cy="1321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6FFC719-7977-4341-9702-4532D04E48B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96880" y="6290129"/>
                  <a:ext cx="165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BD72606-FF22-4041-9981-76C337209E05}"/>
                    </a:ext>
                  </a:extLst>
                </p14:cNvPr>
                <p14:cNvContentPartPr/>
                <p14:nvPr/>
              </p14:nvContentPartPr>
              <p14:xfrm>
                <a:off x="10678960" y="4463129"/>
                <a:ext cx="1293480" cy="1546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BD72606-FF22-4041-9981-76C337209E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71400" y="4455929"/>
                  <a:ext cx="1308600" cy="15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B80C929-7FEC-9C46-B6EC-F7AABEB6B8C7}"/>
                    </a:ext>
                  </a:extLst>
                </p14:cNvPr>
                <p14:cNvContentPartPr/>
                <p14:nvPr/>
              </p14:nvContentPartPr>
              <p14:xfrm>
                <a:off x="11195920" y="6087089"/>
                <a:ext cx="360720" cy="523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B80C929-7FEC-9C46-B6EC-F7AABEB6B8C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88360" y="6079529"/>
                  <a:ext cx="375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C25756B-280D-484C-A2C0-17511DC436EB}"/>
                    </a:ext>
                  </a:extLst>
                </p14:cNvPr>
                <p14:cNvContentPartPr/>
                <p14:nvPr/>
              </p14:nvContentPartPr>
              <p14:xfrm>
                <a:off x="11406520" y="6358529"/>
                <a:ext cx="235080" cy="54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C25756B-280D-484C-A2C0-17511DC436E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398960" y="6350969"/>
                  <a:ext cx="249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2665B5B-7E7B-F14B-AB2F-B70BA38B6855}"/>
                    </a:ext>
                  </a:extLst>
                </p14:cNvPr>
                <p14:cNvContentPartPr/>
                <p14:nvPr/>
              </p14:nvContentPartPr>
              <p14:xfrm>
                <a:off x="11677240" y="6478049"/>
                <a:ext cx="162720" cy="2350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2665B5B-7E7B-F14B-AB2F-B70BA38B685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669680" y="6470489"/>
                  <a:ext cx="177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5F1A57D-0D7E-1D4C-8E8B-3275C154D882}"/>
                    </a:ext>
                  </a:extLst>
                </p14:cNvPr>
                <p14:cNvContentPartPr/>
                <p14:nvPr/>
              </p14:nvContentPartPr>
              <p14:xfrm>
                <a:off x="10384120" y="6358529"/>
                <a:ext cx="313200" cy="3186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5F1A57D-0D7E-1D4C-8E8B-3275C154D88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376560" y="6350969"/>
                  <a:ext cx="328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3B20BB2-1702-5C4D-B68D-53E1B27B01F8}"/>
                    </a:ext>
                  </a:extLst>
                </p14:cNvPr>
                <p14:cNvContentPartPr/>
                <p14:nvPr/>
              </p14:nvContentPartPr>
              <p14:xfrm>
                <a:off x="9151120" y="4427129"/>
                <a:ext cx="120600" cy="1087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3B20BB2-1702-5C4D-B68D-53E1B27B01F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43560" y="4419569"/>
                  <a:ext cx="135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0EEAAE6-3797-C748-A239-A6835611A803}"/>
                    </a:ext>
                  </a:extLst>
                </p14:cNvPr>
                <p14:cNvContentPartPr/>
                <p14:nvPr/>
              </p14:nvContentPartPr>
              <p14:xfrm>
                <a:off x="9361720" y="4553489"/>
                <a:ext cx="282960" cy="2109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0EEAAE6-3797-C748-A239-A6835611A80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54160" y="4545929"/>
                  <a:ext cx="298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CC12F7E-D191-0048-90F1-F9C740D1B7C6}"/>
                    </a:ext>
                  </a:extLst>
                </p14:cNvPr>
                <p14:cNvContentPartPr/>
                <p14:nvPr/>
              </p14:nvContentPartPr>
              <p14:xfrm>
                <a:off x="11376640" y="4986569"/>
                <a:ext cx="156600" cy="137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CC12F7E-D191-0048-90F1-F9C740D1B7C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369080" y="4979009"/>
                  <a:ext cx="171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BE10AF5-82A9-F643-9375-6CBD9FF339CD}"/>
                    </a:ext>
                  </a:extLst>
                </p14:cNvPr>
                <p14:cNvContentPartPr/>
                <p14:nvPr/>
              </p14:nvContentPartPr>
              <p14:xfrm>
                <a:off x="11702080" y="4926449"/>
                <a:ext cx="144000" cy="295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BE10AF5-82A9-F643-9375-6CBD9FF339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692000" y="4916369"/>
                  <a:ext cx="164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E070973-6733-9F4A-B5E0-47325CF5DB65}"/>
                    </a:ext>
                  </a:extLst>
                </p14:cNvPr>
                <p14:cNvContentPartPr/>
                <p14:nvPr/>
              </p14:nvContentPartPr>
              <p14:xfrm>
                <a:off x="8808400" y="5107529"/>
                <a:ext cx="102600" cy="1440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E070973-6733-9F4A-B5E0-47325CF5DB6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00840" y="5099969"/>
                  <a:ext cx="11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9445E7E-F7F9-B440-9E74-B2940402D8B7}"/>
                    </a:ext>
                  </a:extLst>
                </p14:cNvPr>
                <p14:cNvContentPartPr/>
                <p14:nvPr/>
              </p14:nvContentPartPr>
              <p14:xfrm>
                <a:off x="8796160" y="5239289"/>
                <a:ext cx="968760" cy="10828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9445E7E-F7F9-B440-9E74-B2940402D8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88600" y="5231729"/>
                  <a:ext cx="98388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09E48E6-9C44-BE4D-9798-FD1A6389F394}"/>
                    </a:ext>
                  </a:extLst>
                </p14:cNvPr>
                <p14:cNvContentPartPr/>
                <p14:nvPr/>
              </p14:nvContentPartPr>
              <p14:xfrm>
                <a:off x="9716680" y="5636009"/>
                <a:ext cx="1329480" cy="5896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09E48E6-9C44-BE4D-9798-FD1A6389F39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09120" y="5628449"/>
                  <a:ext cx="134460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1A4611E-27CE-164D-A2B7-F517E9176547}"/>
                    </a:ext>
                  </a:extLst>
                </p14:cNvPr>
                <p14:cNvContentPartPr/>
                <p14:nvPr/>
              </p14:nvContentPartPr>
              <p14:xfrm>
                <a:off x="10961560" y="5521889"/>
                <a:ext cx="180720" cy="2228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1A4611E-27CE-164D-A2B7-F517E91765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954000" y="5514329"/>
                  <a:ext cx="1958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9A06302-2C8D-DD4A-B6F2-088484E6C3C4}"/>
                    </a:ext>
                  </a:extLst>
                </p14:cNvPr>
                <p14:cNvContentPartPr/>
                <p14:nvPr/>
              </p14:nvContentPartPr>
              <p14:xfrm>
                <a:off x="11117800" y="5079449"/>
                <a:ext cx="300960" cy="4305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9A06302-2C8D-DD4A-B6F2-088484E6C3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07720" y="5069369"/>
                  <a:ext cx="321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60A79C5-10BB-D645-AD76-C6F27C80C463}"/>
                    </a:ext>
                  </a:extLst>
                </p14:cNvPr>
                <p14:cNvContentPartPr/>
                <p14:nvPr/>
              </p14:nvContentPartPr>
              <p14:xfrm>
                <a:off x="8928640" y="4523609"/>
                <a:ext cx="192960" cy="5536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60A79C5-10BB-D645-AD76-C6F27C80C4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21080" y="4516049"/>
                  <a:ext cx="20772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EFFD61F-AE7F-1E40-A960-A3CBC899142E}"/>
              </a:ext>
            </a:extLst>
          </p:cNvPr>
          <p:cNvGrpSpPr/>
          <p:nvPr/>
        </p:nvGrpSpPr>
        <p:grpSpPr>
          <a:xfrm>
            <a:off x="618760" y="4589489"/>
            <a:ext cx="545400" cy="409320"/>
            <a:chOff x="618760" y="4589489"/>
            <a:chExt cx="54540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3378AEF-A549-9E49-9451-9B86B5C79931}"/>
                    </a:ext>
                  </a:extLst>
                </p14:cNvPr>
                <p14:cNvContentPartPr/>
                <p14:nvPr/>
              </p14:nvContentPartPr>
              <p14:xfrm>
                <a:off x="718840" y="4697849"/>
                <a:ext cx="72360" cy="183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3378AEF-A549-9E49-9451-9B86B5C7993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1280" y="4690289"/>
                  <a:ext cx="87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FA59A1A-D982-A149-BF44-B8869DF5FB09}"/>
                    </a:ext>
                  </a:extLst>
                </p14:cNvPr>
                <p14:cNvContentPartPr/>
                <p14:nvPr/>
              </p14:nvContentPartPr>
              <p14:xfrm>
                <a:off x="712720" y="4715849"/>
                <a:ext cx="313200" cy="24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FA59A1A-D982-A149-BF44-B8869DF5FB0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5520" y="4708289"/>
                  <a:ext cx="328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42578E8-924B-374A-8B92-B7D390C2B826}"/>
                    </a:ext>
                  </a:extLst>
                </p14:cNvPr>
                <p14:cNvContentPartPr/>
                <p14:nvPr/>
              </p14:nvContentPartPr>
              <p14:xfrm>
                <a:off x="618760" y="4836089"/>
                <a:ext cx="425520" cy="42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42578E8-924B-374A-8B92-B7D390C2B82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1200" y="4828529"/>
                  <a:ext cx="440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F88D77C-FC81-114D-BDFA-FA352E5B05F1}"/>
                    </a:ext>
                  </a:extLst>
                </p14:cNvPr>
                <p14:cNvContentPartPr/>
                <p14:nvPr/>
              </p14:nvContentPartPr>
              <p14:xfrm>
                <a:off x="857080" y="4589489"/>
                <a:ext cx="307080" cy="409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F88D77C-FC81-114D-BDFA-FA352E5B05F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49880" y="4581929"/>
                  <a:ext cx="322200" cy="42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0A557FE0-24C9-174A-BF8F-E1A3AA80620C}"/>
                  </a:ext>
                </a:extLst>
              </p14:cNvPr>
              <p14:cNvContentPartPr/>
              <p14:nvPr/>
            </p14:nvContentPartPr>
            <p14:xfrm>
              <a:off x="1554760" y="4691729"/>
              <a:ext cx="168840" cy="2530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0A557FE0-24C9-174A-BF8F-E1A3AA80620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547560" y="4684169"/>
                <a:ext cx="183960" cy="2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1D33F0D2-D3E9-A344-BCC9-A3C7FD153AB8}"/>
              </a:ext>
            </a:extLst>
          </p:cNvPr>
          <p:cNvGrpSpPr/>
          <p:nvPr/>
        </p:nvGrpSpPr>
        <p:grpSpPr>
          <a:xfrm>
            <a:off x="2024200" y="4559609"/>
            <a:ext cx="487080" cy="433080"/>
            <a:chOff x="2024200" y="4559609"/>
            <a:chExt cx="487080" cy="43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16456F8-8520-FB40-9E0B-D9C728539C8B}"/>
                    </a:ext>
                  </a:extLst>
                </p14:cNvPr>
                <p14:cNvContentPartPr/>
                <p14:nvPr/>
              </p14:nvContentPartPr>
              <p14:xfrm>
                <a:off x="2072080" y="4637729"/>
                <a:ext cx="216720" cy="24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16456F8-8520-FB40-9E0B-D9C728539C8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64520" y="4630169"/>
                  <a:ext cx="231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870A553-8E34-9D47-B14A-2EEB431CCA9F}"/>
                    </a:ext>
                  </a:extLst>
                </p14:cNvPr>
                <p14:cNvContentPartPr/>
                <p14:nvPr/>
              </p14:nvContentPartPr>
              <p14:xfrm>
                <a:off x="2024200" y="4559609"/>
                <a:ext cx="222840" cy="415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870A553-8E34-9D47-B14A-2EEB431CCA9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16640" y="4552049"/>
                  <a:ext cx="237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2BFE397-9C20-5F4E-BF29-E5AB07CFC587}"/>
                    </a:ext>
                  </a:extLst>
                </p14:cNvPr>
                <p14:cNvContentPartPr/>
                <p14:nvPr/>
              </p14:nvContentPartPr>
              <p14:xfrm>
                <a:off x="2090080" y="4794689"/>
                <a:ext cx="24480" cy="1980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2BFE397-9C20-5F4E-BF29-E5AB07CFC58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82520" y="4787129"/>
                  <a:ext cx="39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C234C36-D5F6-CF45-9270-518FD69F8649}"/>
                    </a:ext>
                  </a:extLst>
                </p14:cNvPr>
                <p14:cNvContentPartPr/>
                <p14:nvPr/>
              </p14:nvContentPartPr>
              <p14:xfrm>
                <a:off x="2210320" y="4793969"/>
                <a:ext cx="300960" cy="162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C234C36-D5F6-CF45-9270-518FD69F864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03120" y="4786409"/>
                  <a:ext cx="3160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0E28945B-9D9F-FA44-8E12-785D82DB08AC}"/>
              </a:ext>
            </a:extLst>
          </p:cNvPr>
          <p:cNvGrpSpPr/>
          <p:nvPr/>
        </p:nvGrpSpPr>
        <p:grpSpPr>
          <a:xfrm>
            <a:off x="2760400" y="4493369"/>
            <a:ext cx="370440" cy="547560"/>
            <a:chOff x="2760400" y="4493369"/>
            <a:chExt cx="3704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05555C0-C022-2841-A4D3-E8677C6DC0C0}"/>
                    </a:ext>
                  </a:extLst>
                </p14:cNvPr>
                <p14:cNvContentPartPr/>
                <p14:nvPr/>
              </p14:nvContentPartPr>
              <p14:xfrm>
                <a:off x="2769760" y="4493369"/>
                <a:ext cx="361080" cy="5475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05555C0-C022-2841-A4D3-E8677C6DC0C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762200" y="4485809"/>
                  <a:ext cx="3762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B4D1DA2-1AAE-5B47-A82C-42AB68DA6C7A}"/>
                    </a:ext>
                  </a:extLst>
                </p14:cNvPr>
                <p14:cNvContentPartPr/>
                <p14:nvPr/>
              </p14:nvContentPartPr>
              <p14:xfrm>
                <a:off x="2760400" y="4764089"/>
                <a:ext cx="358560" cy="2642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B4D1DA2-1AAE-5B47-A82C-42AB68DA6C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52840" y="4756529"/>
                  <a:ext cx="373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E6A2A71-448A-8B4C-8AD7-9F4EC768E16A}"/>
                    </a:ext>
                  </a:extLst>
                </p14:cNvPr>
                <p14:cNvContentPartPr/>
                <p14:nvPr/>
              </p14:nvContentPartPr>
              <p14:xfrm>
                <a:off x="3028600" y="4824209"/>
                <a:ext cx="30600" cy="1386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E6A2A71-448A-8B4C-8AD7-9F4EC768E1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021040" y="4816649"/>
                  <a:ext cx="4536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8A1D97AF-2BF3-5D46-A47A-A12C4BADE19D}"/>
                  </a:ext>
                </a:extLst>
              </p14:cNvPr>
              <p14:cNvContentPartPr/>
              <p14:nvPr/>
            </p14:nvContentPartPr>
            <p14:xfrm>
              <a:off x="3371320" y="4824209"/>
              <a:ext cx="186840" cy="183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8A1D97AF-2BF3-5D46-A47A-A12C4BADE19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363760" y="4816649"/>
                <a:ext cx="20196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8EDF1EE-3903-6341-847E-F51D00504F50}"/>
              </a:ext>
            </a:extLst>
          </p:cNvPr>
          <p:cNvGrpSpPr/>
          <p:nvPr/>
        </p:nvGrpSpPr>
        <p:grpSpPr>
          <a:xfrm>
            <a:off x="3882520" y="4518209"/>
            <a:ext cx="343080" cy="601200"/>
            <a:chOff x="3882520" y="4518209"/>
            <a:chExt cx="34308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0A65F6C-FC7F-DD4C-B708-3F1058B3D970}"/>
                    </a:ext>
                  </a:extLst>
                </p14:cNvPr>
                <p14:cNvContentPartPr/>
                <p14:nvPr/>
              </p14:nvContentPartPr>
              <p14:xfrm>
                <a:off x="3882520" y="4518209"/>
                <a:ext cx="277200" cy="601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0A65F6C-FC7F-DD4C-B708-3F1058B3D9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74960" y="4510649"/>
                  <a:ext cx="29196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AF12494-D536-E146-A54C-8C0B8C5976CB}"/>
                    </a:ext>
                  </a:extLst>
                </p14:cNvPr>
                <p14:cNvContentPartPr/>
                <p14:nvPr/>
              </p14:nvContentPartPr>
              <p14:xfrm>
                <a:off x="3882520" y="4944449"/>
                <a:ext cx="48600" cy="60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AF12494-D536-E146-A54C-8C0B8C5976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74960" y="4936889"/>
                  <a:ext cx="63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FF01A98-05D1-8642-86B5-7FC2D08B1AF7}"/>
                    </a:ext>
                  </a:extLst>
                </p14:cNvPr>
                <p14:cNvContentPartPr/>
                <p14:nvPr/>
              </p14:nvContentPartPr>
              <p14:xfrm>
                <a:off x="4201120" y="4998449"/>
                <a:ext cx="24480" cy="24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FF01A98-05D1-8642-86B5-7FC2D08B1A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193560" y="4990889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FDEA9B93-4180-1242-AD9E-7EE95D09D922}"/>
              </a:ext>
            </a:extLst>
          </p:cNvPr>
          <p:cNvGrpSpPr/>
          <p:nvPr/>
        </p:nvGrpSpPr>
        <p:grpSpPr>
          <a:xfrm>
            <a:off x="4498480" y="4439369"/>
            <a:ext cx="1808280" cy="842400"/>
            <a:chOff x="4498480" y="4439369"/>
            <a:chExt cx="1808280" cy="8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523144C-1F32-414C-A040-0A9B8A5BE2C0}"/>
                    </a:ext>
                  </a:extLst>
                </p14:cNvPr>
                <p14:cNvContentPartPr/>
                <p14:nvPr/>
              </p14:nvContentPartPr>
              <p14:xfrm>
                <a:off x="4498480" y="4691729"/>
                <a:ext cx="75960" cy="280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523144C-1F32-414C-A040-0A9B8A5BE2C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91280" y="4684169"/>
                  <a:ext cx="91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62BA5A0-0CFE-D641-BB14-BED682EBEF63}"/>
                    </a:ext>
                  </a:extLst>
                </p14:cNvPr>
                <p14:cNvContentPartPr/>
                <p14:nvPr/>
              </p14:nvContentPartPr>
              <p14:xfrm>
                <a:off x="4592080" y="4902329"/>
                <a:ext cx="102600" cy="543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62BA5A0-0CFE-D641-BB14-BED682EBEF6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84520" y="4894769"/>
                  <a:ext cx="117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DD4136E-F000-0E46-8908-7D5910BDAF21}"/>
                    </a:ext>
                  </a:extLst>
                </p14:cNvPr>
                <p14:cNvContentPartPr/>
                <p14:nvPr/>
              </p14:nvContentPartPr>
              <p14:xfrm>
                <a:off x="4772800" y="4764089"/>
                <a:ext cx="66600" cy="2710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DD4136E-F000-0E46-8908-7D5910BDAF2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65240" y="4756529"/>
                  <a:ext cx="81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4FEA602-0781-374C-BFFF-6AB926253C81}"/>
                    </a:ext>
                  </a:extLst>
                </p14:cNvPr>
                <p14:cNvContentPartPr/>
                <p14:nvPr/>
              </p14:nvContentPartPr>
              <p14:xfrm>
                <a:off x="4826800" y="5028689"/>
                <a:ext cx="120600" cy="363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4FEA602-0781-374C-BFFF-6AB926253C8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19240" y="5021129"/>
                  <a:ext cx="13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A2EC8CB0-3390-E946-90AE-9B9235137308}"/>
                    </a:ext>
                  </a:extLst>
                </p14:cNvPr>
                <p14:cNvContentPartPr/>
                <p14:nvPr/>
              </p14:nvContentPartPr>
              <p14:xfrm>
                <a:off x="5181760" y="4739969"/>
                <a:ext cx="325080" cy="2530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A2EC8CB0-3390-E946-90AE-9B923513730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174200" y="4732409"/>
                  <a:ext cx="340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3821540-B172-6545-B37B-C73249E6B62A}"/>
                    </a:ext>
                  </a:extLst>
                </p14:cNvPr>
                <p14:cNvContentPartPr/>
                <p14:nvPr/>
              </p14:nvContentPartPr>
              <p14:xfrm>
                <a:off x="5686840" y="4577609"/>
                <a:ext cx="222840" cy="444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3821540-B172-6545-B37B-C73249E6B62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79280" y="4570049"/>
                  <a:ext cx="2379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9C7F986-7C9E-DC42-B700-250379C8DFD0}"/>
                    </a:ext>
                  </a:extLst>
                </p14:cNvPr>
                <p14:cNvContentPartPr/>
                <p14:nvPr/>
              </p14:nvContentPartPr>
              <p14:xfrm>
                <a:off x="6017680" y="4902329"/>
                <a:ext cx="54360" cy="363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9C7F986-7C9E-DC42-B700-250379C8DFD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10120" y="4894769"/>
                  <a:ext cx="69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B352A68-2E93-F849-8FE2-CB57DEDDF597}"/>
                    </a:ext>
                  </a:extLst>
                </p14:cNvPr>
                <p14:cNvContentPartPr/>
                <p14:nvPr/>
              </p14:nvContentPartPr>
              <p14:xfrm>
                <a:off x="6264280" y="4439369"/>
                <a:ext cx="42480" cy="8424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B352A68-2E93-F849-8FE2-CB57DEDDF5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56720" y="4431809"/>
                  <a:ext cx="57600" cy="85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638B50B6-4B1B-2441-9F21-15794B9480E9}"/>
              </a:ext>
            </a:extLst>
          </p:cNvPr>
          <p:cNvGrpSpPr/>
          <p:nvPr/>
        </p:nvGrpSpPr>
        <p:grpSpPr>
          <a:xfrm>
            <a:off x="6631120" y="4517489"/>
            <a:ext cx="740160" cy="402480"/>
            <a:chOff x="6631120" y="4517489"/>
            <a:chExt cx="7401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2ED0D73-4F50-494B-9679-D4B5E70ADB8B}"/>
                    </a:ext>
                  </a:extLst>
                </p14:cNvPr>
                <p14:cNvContentPartPr/>
                <p14:nvPr/>
              </p14:nvContentPartPr>
              <p14:xfrm>
                <a:off x="6631120" y="4553489"/>
                <a:ext cx="180000" cy="366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2ED0D73-4F50-494B-9679-D4B5E70ADB8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623560" y="4545929"/>
                  <a:ext cx="195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AE23385-F53E-2D46-99E4-8C3B81470951}"/>
                    </a:ext>
                  </a:extLst>
                </p14:cNvPr>
                <p14:cNvContentPartPr/>
                <p14:nvPr/>
              </p14:nvContentPartPr>
              <p14:xfrm>
                <a:off x="7082200" y="4517489"/>
                <a:ext cx="78480" cy="1206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AE23385-F53E-2D46-99E4-8C3B8147095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074640" y="4509929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6654F01-EB3A-C64A-919A-F7D049081299}"/>
                    </a:ext>
                  </a:extLst>
                </p14:cNvPr>
                <p14:cNvContentPartPr/>
                <p14:nvPr/>
              </p14:nvContentPartPr>
              <p14:xfrm>
                <a:off x="7040080" y="4739969"/>
                <a:ext cx="331200" cy="114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6654F01-EB3A-C64A-919A-F7D04908129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32520" y="4732409"/>
                  <a:ext cx="3463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4C0F56EB-91AD-3C45-A28A-4071BA72CA38}"/>
              </a:ext>
            </a:extLst>
          </p:cNvPr>
          <p:cNvGrpSpPr/>
          <p:nvPr/>
        </p:nvGrpSpPr>
        <p:grpSpPr>
          <a:xfrm>
            <a:off x="532360" y="5233169"/>
            <a:ext cx="590040" cy="595800"/>
            <a:chOff x="532360" y="5233169"/>
            <a:chExt cx="59004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71555E6-C964-994F-BAB8-3CC6AFFEFF45}"/>
                    </a:ext>
                  </a:extLst>
                </p14:cNvPr>
                <p14:cNvContentPartPr/>
                <p14:nvPr/>
              </p14:nvContentPartPr>
              <p14:xfrm>
                <a:off x="568720" y="5359529"/>
                <a:ext cx="198720" cy="415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71555E6-C964-994F-BAB8-3CC6AFFEFF4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1160" y="5351969"/>
                  <a:ext cx="213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1430CC9-8FBB-2247-B666-66A0B3A4BDC2}"/>
                    </a:ext>
                  </a:extLst>
                </p14:cNvPr>
                <p14:cNvContentPartPr/>
                <p14:nvPr/>
              </p14:nvContentPartPr>
              <p14:xfrm>
                <a:off x="532360" y="5365649"/>
                <a:ext cx="192960" cy="1688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1430CC9-8FBB-2247-B666-66A0B3A4BDC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4800" y="5358089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4744A01-6B82-D647-899D-5F6F08D13B37}"/>
                    </a:ext>
                  </a:extLst>
                </p14:cNvPr>
                <p14:cNvContentPartPr/>
                <p14:nvPr/>
              </p14:nvContentPartPr>
              <p14:xfrm>
                <a:off x="670960" y="5518649"/>
                <a:ext cx="114480" cy="171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4744A01-6B82-D647-899D-5F6F08D13B3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3400" y="5511089"/>
                  <a:ext cx="129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7D8EBBE-2E5C-1043-8597-07F3B1856825}"/>
                    </a:ext>
                  </a:extLst>
                </p14:cNvPr>
                <p14:cNvContentPartPr/>
                <p14:nvPr/>
              </p14:nvContentPartPr>
              <p14:xfrm>
                <a:off x="622720" y="5233169"/>
                <a:ext cx="499680" cy="595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7D8EBBE-2E5C-1043-8597-07F3B18568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5160" y="5225609"/>
                  <a:ext cx="514800" cy="61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40DF8958-DDDF-A44E-A3EC-8BC9B9BCAFF8}"/>
              </a:ext>
            </a:extLst>
          </p:cNvPr>
          <p:cNvGrpSpPr/>
          <p:nvPr/>
        </p:nvGrpSpPr>
        <p:grpSpPr>
          <a:xfrm>
            <a:off x="1362520" y="5265929"/>
            <a:ext cx="1347840" cy="491040"/>
            <a:chOff x="1362520" y="5265929"/>
            <a:chExt cx="134784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D76AC96-728C-9E44-800A-088B56F53C8C}"/>
                    </a:ext>
                  </a:extLst>
                </p14:cNvPr>
                <p14:cNvContentPartPr/>
                <p14:nvPr/>
              </p14:nvContentPartPr>
              <p14:xfrm>
                <a:off x="1362520" y="5265929"/>
                <a:ext cx="102600" cy="4910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D76AC96-728C-9E44-800A-088B56F53C8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54960" y="5258369"/>
                  <a:ext cx="117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81B27B8B-2A0F-534D-96B2-28218038DFE7}"/>
                    </a:ext>
                  </a:extLst>
                </p14:cNvPr>
                <p14:cNvContentPartPr/>
                <p14:nvPr/>
              </p14:nvContentPartPr>
              <p14:xfrm>
                <a:off x="1669240" y="5275289"/>
                <a:ext cx="150840" cy="253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81B27B8B-2A0F-534D-96B2-28218038DFE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61680" y="5267729"/>
                  <a:ext cx="165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63029FA-C19F-FA4E-A1DD-AD804F36C059}"/>
                    </a:ext>
                  </a:extLst>
                </p14:cNvPr>
                <p14:cNvContentPartPr/>
                <p14:nvPr/>
              </p14:nvContentPartPr>
              <p14:xfrm>
                <a:off x="1699120" y="5611889"/>
                <a:ext cx="264960" cy="1328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63029FA-C19F-FA4E-A1DD-AD804F36C0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691560" y="5604689"/>
                  <a:ext cx="280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7B5E02F1-BFA2-9E41-8496-5AE5C30C59AD}"/>
                    </a:ext>
                  </a:extLst>
                </p14:cNvPr>
                <p14:cNvContentPartPr/>
                <p14:nvPr/>
              </p14:nvContentPartPr>
              <p14:xfrm>
                <a:off x="2265400" y="5402369"/>
                <a:ext cx="137880" cy="1440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7B5E02F1-BFA2-9E41-8496-5AE5C30C59A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57840" y="5394809"/>
                  <a:ext cx="153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EF1BDA0-9211-5142-B232-81F347E4DE89}"/>
                    </a:ext>
                  </a:extLst>
                </p14:cNvPr>
                <p14:cNvContentPartPr/>
                <p14:nvPr/>
              </p14:nvContentPartPr>
              <p14:xfrm>
                <a:off x="2162440" y="5660129"/>
                <a:ext cx="300960" cy="183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EF1BDA0-9211-5142-B232-81F347E4DE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54880" y="5652569"/>
                  <a:ext cx="316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4CD413DD-1CF5-BF4B-982B-1B79AD787D7A}"/>
                    </a:ext>
                  </a:extLst>
                </p14:cNvPr>
                <p14:cNvContentPartPr/>
                <p14:nvPr/>
              </p14:nvContentPartPr>
              <p14:xfrm>
                <a:off x="2619640" y="5666249"/>
                <a:ext cx="90720" cy="907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4CD413DD-1CF5-BF4B-982B-1B79AD787D7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12080" y="5658689"/>
                  <a:ext cx="10548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A08143ED-9F79-FF43-BA42-7BEF254C56AE}"/>
                  </a:ext>
                </a:extLst>
              </p14:cNvPr>
              <p14:cNvContentPartPr/>
              <p14:nvPr/>
            </p14:nvContentPartPr>
            <p14:xfrm>
              <a:off x="2956240" y="5798009"/>
              <a:ext cx="78480" cy="309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A08143ED-9F79-FF43-BA42-7BEF254C56A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948680" y="5790449"/>
                <a:ext cx="9360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9BD83D8D-632E-4849-8DDB-38C5BD3AB5B5}"/>
              </a:ext>
            </a:extLst>
          </p:cNvPr>
          <p:cNvGrpSpPr/>
          <p:nvPr/>
        </p:nvGrpSpPr>
        <p:grpSpPr>
          <a:xfrm>
            <a:off x="3630520" y="5239289"/>
            <a:ext cx="420840" cy="787680"/>
            <a:chOff x="3630520" y="5239289"/>
            <a:chExt cx="420840" cy="78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5902000-646C-2E49-A626-5FF2914B3DFA}"/>
                    </a:ext>
                  </a:extLst>
                </p14:cNvPr>
                <p14:cNvContentPartPr/>
                <p14:nvPr/>
              </p14:nvContentPartPr>
              <p14:xfrm>
                <a:off x="3630520" y="5239289"/>
                <a:ext cx="420840" cy="7876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5902000-646C-2E49-A626-5FF2914B3DF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622960" y="5231729"/>
                  <a:ext cx="43560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F095BE66-06FB-7543-BEE8-804F83AAE581}"/>
                    </a:ext>
                  </a:extLst>
                </p14:cNvPr>
                <p14:cNvContentPartPr/>
                <p14:nvPr/>
              </p14:nvContentPartPr>
              <p14:xfrm>
                <a:off x="3660040" y="5727089"/>
                <a:ext cx="210960" cy="1501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F095BE66-06FB-7543-BEE8-804F83AAE5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52480" y="5719529"/>
                  <a:ext cx="2260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729CB2E-F67D-DF4E-8A5F-C8293436945E}"/>
              </a:ext>
            </a:extLst>
          </p:cNvPr>
          <p:cNvGrpSpPr/>
          <p:nvPr/>
        </p:nvGrpSpPr>
        <p:grpSpPr>
          <a:xfrm>
            <a:off x="4297600" y="5336129"/>
            <a:ext cx="457560" cy="588960"/>
            <a:chOff x="4297600" y="5336129"/>
            <a:chExt cx="457560" cy="58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C464BF6-847E-BE4C-8229-C9984A0A14B0}"/>
                    </a:ext>
                  </a:extLst>
                </p14:cNvPr>
                <p14:cNvContentPartPr/>
                <p14:nvPr/>
              </p14:nvContentPartPr>
              <p14:xfrm>
                <a:off x="4297600" y="5336129"/>
                <a:ext cx="162720" cy="5288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C464BF6-847E-BE4C-8229-C9984A0A14B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90040" y="5328569"/>
                  <a:ext cx="1778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9D02F5A-5FEF-DE45-9801-780023414BF1}"/>
                    </a:ext>
                  </a:extLst>
                </p14:cNvPr>
                <p14:cNvContentPartPr/>
                <p14:nvPr/>
              </p14:nvContentPartPr>
              <p14:xfrm>
                <a:off x="4466080" y="5521889"/>
                <a:ext cx="289080" cy="403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9D02F5A-5FEF-DE45-9801-780023414BF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58520" y="5514329"/>
                  <a:ext cx="3042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AF9F6E93-33E5-264C-8674-C876FD8FF2CE}"/>
              </a:ext>
            </a:extLst>
          </p:cNvPr>
          <p:cNvGrpSpPr/>
          <p:nvPr/>
        </p:nvGrpSpPr>
        <p:grpSpPr>
          <a:xfrm>
            <a:off x="1254160" y="4559609"/>
            <a:ext cx="1004760" cy="2201760"/>
            <a:chOff x="1254160" y="4559609"/>
            <a:chExt cx="1004760" cy="22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B1DB451-C274-6649-A029-BB3C79D99882}"/>
                    </a:ext>
                  </a:extLst>
                </p14:cNvPr>
                <p14:cNvContentPartPr/>
                <p14:nvPr/>
              </p14:nvContentPartPr>
              <p14:xfrm>
                <a:off x="1254160" y="4559609"/>
                <a:ext cx="686160" cy="5536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B1DB451-C274-6649-A029-BB3C79D9988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46600" y="4552049"/>
                  <a:ext cx="700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D65EE254-A67D-3044-A9F8-4DAE9FE9E0A9}"/>
                    </a:ext>
                  </a:extLst>
                </p14:cNvPr>
                <p14:cNvContentPartPr/>
                <p14:nvPr/>
              </p14:nvContentPartPr>
              <p14:xfrm>
                <a:off x="1645120" y="5088809"/>
                <a:ext cx="126720" cy="9507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D65EE254-A67D-3044-A9F8-4DAE9FE9E0A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37560" y="5081249"/>
                  <a:ext cx="141840" cy="9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9617F91-A4D8-9649-99D7-38329875DF7F}"/>
                    </a:ext>
                  </a:extLst>
                </p14:cNvPr>
                <p14:cNvContentPartPr/>
                <p14:nvPr/>
              </p14:nvContentPartPr>
              <p14:xfrm>
                <a:off x="1777600" y="5155049"/>
                <a:ext cx="132840" cy="11880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9617F91-A4D8-9649-99D7-38329875DF7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70040" y="5147489"/>
                  <a:ext cx="147600" cy="12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AC238C4-C937-6542-AE7E-80652CEA2507}"/>
                    </a:ext>
                  </a:extLst>
                </p14:cNvPr>
                <p14:cNvContentPartPr/>
                <p14:nvPr/>
              </p14:nvContentPartPr>
              <p14:xfrm>
                <a:off x="1723960" y="6466169"/>
                <a:ext cx="534960" cy="295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AC238C4-C937-6542-AE7E-80652CEA250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16400" y="6458609"/>
                  <a:ext cx="550080" cy="30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843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A0C2676-2052-2C4E-94EA-4CD4C0BA65C8}"/>
              </a:ext>
            </a:extLst>
          </p:cNvPr>
          <p:cNvGrpSpPr/>
          <p:nvPr/>
        </p:nvGrpSpPr>
        <p:grpSpPr>
          <a:xfrm>
            <a:off x="1140220" y="297351"/>
            <a:ext cx="442440" cy="548280"/>
            <a:chOff x="1140220" y="297351"/>
            <a:chExt cx="442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21FC13C-3F22-A44A-B75A-823E551B3533}"/>
                    </a:ext>
                  </a:extLst>
                </p14:cNvPr>
                <p14:cNvContentPartPr/>
                <p14:nvPr/>
              </p14:nvContentPartPr>
              <p14:xfrm>
                <a:off x="1140220" y="403191"/>
                <a:ext cx="5004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21FC13C-3F22-A44A-B75A-823E551B35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2660" y="39563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C2CD1D1-22E2-4D46-8FAA-D6EE662B4A7B}"/>
                    </a:ext>
                  </a:extLst>
                </p14:cNvPr>
                <p14:cNvContentPartPr/>
                <p14:nvPr/>
              </p14:nvContentPartPr>
              <p14:xfrm>
                <a:off x="1140220" y="446751"/>
                <a:ext cx="25200" cy="277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C2CD1D1-22E2-4D46-8FAA-D6EE662B4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2660" y="439191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DFF6E73-C26C-CA46-ADB5-DFAA6D8549E9}"/>
                    </a:ext>
                  </a:extLst>
                </p14:cNvPr>
                <p14:cNvContentPartPr/>
                <p14:nvPr/>
              </p14:nvContentPartPr>
              <p14:xfrm>
                <a:off x="1302220" y="297351"/>
                <a:ext cx="280440" cy="548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DFF6E73-C26C-CA46-ADB5-DFAA6D8549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4660" y="289791"/>
                  <a:ext cx="2955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739EE7E-3D17-1340-8452-56F1F93C6832}"/>
                    </a:ext>
                  </a:extLst>
                </p14:cNvPr>
                <p14:cNvContentPartPr/>
                <p14:nvPr/>
              </p14:nvContentPartPr>
              <p14:xfrm>
                <a:off x="1289620" y="409311"/>
                <a:ext cx="131040" cy="405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739EE7E-3D17-1340-8452-56F1F93C68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2060" y="401751"/>
                  <a:ext cx="146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97759A-D15D-624F-9A66-1731CDD88425}"/>
              </a:ext>
            </a:extLst>
          </p:cNvPr>
          <p:cNvGrpSpPr/>
          <p:nvPr/>
        </p:nvGrpSpPr>
        <p:grpSpPr>
          <a:xfrm>
            <a:off x="1912420" y="440631"/>
            <a:ext cx="324000" cy="336600"/>
            <a:chOff x="1912420" y="440631"/>
            <a:chExt cx="3240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727479-F291-3D4E-A4FA-956C074E6DA1}"/>
                    </a:ext>
                  </a:extLst>
                </p14:cNvPr>
                <p14:cNvContentPartPr/>
                <p14:nvPr/>
              </p14:nvContentPartPr>
              <p14:xfrm>
                <a:off x="1912420" y="440631"/>
                <a:ext cx="212040" cy="336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727479-F291-3D4E-A4FA-956C074E6D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4860" y="433071"/>
                  <a:ext cx="227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48ECFFF-1B65-E64E-84B8-ABAAF9208ACF}"/>
                    </a:ext>
                  </a:extLst>
                </p14:cNvPr>
                <p14:cNvContentPartPr/>
                <p14:nvPr/>
              </p14:nvContentPartPr>
              <p14:xfrm>
                <a:off x="2018260" y="633591"/>
                <a:ext cx="218160" cy="37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48ECFFF-1B65-E64E-84B8-ABAAF9208A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0700" y="62603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FEE8FE-3C8E-014B-98EC-707C8CD63F6A}"/>
              </a:ext>
            </a:extLst>
          </p:cNvPr>
          <p:cNvGrpSpPr/>
          <p:nvPr/>
        </p:nvGrpSpPr>
        <p:grpSpPr>
          <a:xfrm>
            <a:off x="2553580" y="695871"/>
            <a:ext cx="62640" cy="124560"/>
            <a:chOff x="2553580" y="695871"/>
            <a:chExt cx="6264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669FEF5-5D5A-B54B-B6C1-B469ACE22BBF}"/>
                    </a:ext>
                  </a:extLst>
                </p14:cNvPr>
                <p14:cNvContentPartPr/>
                <p14:nvPr/>
              </p14:nvContentPartPr>
              <p14:xfrm>
                <a:off x="2553580" y="695871"/>
                <a:ext cx="6480" cy="115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669FEF5-5D5A-B54B-B6C1-B469ACE22B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6020" y="688311"/>
                  <a:ext cx="21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B41A152-6347-EA45-8A0F-A875F9CC6210}"/>
                    </a:ext>
                  </a:extLst>
                </p14:cNvPr>
                <p14:cNvContentPartPr/>
                <p14:nvPr/>
              </p14:nvContentPartPr>
              <p14:xfrm>
                <a:off x="2565820" y="695871"/>
                <a:ext cx="12960" cy="81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B41A152-6347-EA45-8A0F-A875F9CC62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8260" y="68831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FCF79B1-09BA-EA4C-AB32-9AB0170D54CF}"/>
                    </a:ext>
                  </a:extLst>
                </p14:cNvPr>
                <p14:cNvContentPartPr/>
                <p14:nvPr/>
              </p14:nvContentPartPr>
              <p14:xfrm>
                <a:off x="2559700" y="813951"/>
                <a:ext cx="56520" cy="6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FCF79B1-09BA-EA4C-AB32-9AB0170D54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2140" y="80675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D53C490-D58A-2749-9FB4-0ECFD5205CEA}"/>
              </a:ext>
            </a:extLst>
          </p:cNvPr>
          <p:cNvGrpSpPr/>
          <p:nvPr/>
        </p:nvGrpSpPr>
        <p:grpSpPr>
          <a:xfrm>
            <a:off x="3319300" y="303471"/>
            <a:ext cx="354960" cy="541800"/>
            <a:chOff x="3319300" y="303471"/>
            <a:chExt cx="3549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072A76E-7C97-EB49-8902-867F77ED51CF}"/>
                    </a:ext>
                  </a:extLst>
                </p14:cNvPr>
                <p14:cNvContentPartPr/>
                <p14:nvPr/>
              </p14:nvContentPartPr>
              <p14:xfrm>
                <a:off x="3319300" y="303471"/>
                <a:ext cx="342000" cy="541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072A76E-7C97-EB49-8902-867F77ED51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1740" y="295911"/>
                  <a:ext cx="3571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671B0E5-0166-E445-B5FE-99867761B3E1}"/>
                    </a:ext>
                  </a:extLst>
                </p14:cNvPr>
                <p14:cNvContentPartPr/>
                <p14:nvPr/>
              </p14:nvContentPartPr>
              <p14:xfrm>
                <a:off x="3480940" y="720711"/>
                <a:ext cx="193320" cy="118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671B0E5-0166-E445-B5FE-99867761B3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3740" y="713151"/>
                  <a:ext cx="2084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BE79A73-8D44-D84B-9BEB-29721C9BC001}"/>
              </a:ext>
            </a:extLst>
          </p:cNvPr>
          <p:cNvGrpSpPr/>
          <p:nvPr/>
        </p:nvGrpSpPr>
        <p:grpSpPr>
          <a:xfrm>
            <a:off x="4159540" y="340911"/>
            <a:ext cx="1245240" cy="436320"/>
            <a:chOff x="4159540" y="340911"/>
            <a:chExt cx="12452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79786F9-200F-C44D-9CE1-C0B6DEE55ECC}"/>
                    </a:ext>
                  </a:extLst>
                </p14:cNvPr>
                <p14:cNvContentPartPr/>
                <p14:nvPr/>
              </p14:nvContentPartPr>
              <p14:xfrm>
                <a:off x="4159540" y="440631"/>
                <a:ext cx="50040" cy="271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79786F9-200F-C44D-9CE1-C0B6DEE55E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1980" y="433071"/>
                  <a:ext cx="6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885036C-AB04-5D49-8D58-4673DF416741}"/>
                    </a:ext>
                  </a:extLst>
                </p14:cNvPr>
                <p14:cNvContentPartPr/>
                <p14:nvPr/>
              </p14:nvContentPartPr>
              <p14:xfrm>
                <a:off x="4205980" y="452871"/>
                <a:ext cx="22788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885036C-AB04-5D49-8D58-4673DF4167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98420" y="445671"/>
                  <a:ext cx="243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1DA4E64-8B60-DE42-9955-9A562100FA2B}"/>
                    </a:ext>
                  </a:extLst>
                </p14:cNvPr>
                <p14:cNvContentPartPr/>
                <p14:nvPr/>
              </p14:nvContentPartPr>
              <p14:xfrm>
                <a:off x="4527100" y="391311"/>
                <a:ext cx="180720" cy="360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1DA4E64-8B60-DE42-9955-9A562100FA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9540" y="384111"/>
                  <a:ext cx="195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DD4DD94-C6BC-1643-8CD5-09998F207CBE}"/>
                    </a:ext>
                  </a:extLst>
                </p14:cNvPr>
                <p14:cNvContentPartPr/>
                <p14:nvPr/>
              </p14:nvContentPartPr>
              <p14:xfrm>
                <a:off x="4813300" y="340911"/>
                <a:ext cx="180720" cy="348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DD4DD94-C6BC-1643-8CD5-09998F207C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05740" y="333351"/>
                  <a:ext cx="195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3C5845F-E153-224B-A42A-EA6DC966A198}"/>
                    </a:ext>
                  </a:extLst>
                </p14:cNvPr>
                <p14:cNvContentPartPr/>
                <p14:nvPr/>
              </p14:nvContentPartPr>
              <p14:xfrm>
                <a:off x="4888180" y="546471"/>
                <a:ext cx="149760" cy="25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3C5845F-E153-224B-A42A-EA6DC966A1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0620" y="53891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0F8F40-1CF7-E34E-A648-60DE9EC5519D}"/>
                    </a:ext>
                  </a:extLst>
                </p14:cNvPr>
                <p14:cNvContentPartPr/>
                <p14:nvPr/>
              </p14:nvContentPartPr>
              <p14:xfrm>
                <a:off x="5162140" y="378351"/>
                <a:ext cx="242640" cy="398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0F8F40-1CF7-E34E-A648-60DE9EC551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4580" y="370791"/>
                  <a:ext cx="2574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7B9FD0F-7402-D34D-95A2-64089CD16BEE}"/>
              </a:ext>
            </a:extLst>
          </p:cNvPr>
          <p:cNvGrpSpPr/>
          <p:nvPr/>
        </p:nvGrpSpPr>
        <p:grpSpPr>
          <a:xfrm>
            <a:off x="5803300" y="459351"/>
            <a:ext cx="317880" cy="342720"/>
            <a:chOff x="5803300" y="459351"/>
            <a:chExt cx="317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325E7E4-2148-2F40-BA78-86DCB8630430}"/>
                    </a:ext>
                  </a:extLst>
                </p14:cNvPr>
                <p14:cNvContentPartPr/>
                <p14:nvPr/>
              </p14:nvContentPartPr>
              <p14:xfrm>
                <a:off x="5803300" y="459351"/>
                <a:ext cx="224640" cy="224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325E7E4-2148-2F40-BA78-86DCB863043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95740" y="451791"/>
                  <a:ext cx="239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7854248-BBA5-534A-8CA9-3522207650C8}"/>
                    </a:ext>
                  </a:extLst>
                </p14:cNvPr>
                <p14:cNvContentPartPr/>
                <p14:nvPr/>
              </p14:nvContentPartPr>
              <p14:xfrm>
                <a:off x="5840740" y="658431"/>
                <a:ext cx="280440" cy="143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7854248-BBA5-534A-8CA9-3522207650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33180" y="650871"/>
                  <a:ext cx="29556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5DAE9EC-0372-2248-90E5-D913B890730E}"/>
                  </a:ext>
                </a:extLst>
              </p14:cNvPr>
              <p14:cNvContentPartPr/>
              <p14:nvPr/>
            </p14:nvContentPartPr>
            <p14:xfrm>
              <a:off x="6431860" y="428031"/>
              <a:ext cx="180720" cy="2494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5DAE9EC-0372-2248-90E5-D913B890730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24300" y="420471"/>
                <a:ext cx="195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C2EC1E3-19A7-054F-996F-C73825A62EB0}"/>
                  </a:ext>
                </a:extLst>
              </p14:cNvPr>
              <p14:cNvContentPartPr/>
              <p14:nvPr/>
            </p14:nvContentPartPr>
            <p14:xfrm>
              <a:off x="6861700" y="739431"/>
              <a:ext cx="106200" cy="50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C2EC1E3-19A7-054F-996F-C73825A62E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54140" y="731871"/>
                <a:ext cx="1213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607C7C70-BCA1-694B-B8FD-0C47E846CB49}"/>
              </a:ext>
            </a:extLst>
          </p:cNvPr>
          <p:cNvGrpSpPr/>
          <p:nvPr/>
        </p:nvGrpSpPr>
        <p:grpSpPr>
          <a:xfrm>
            <a:off x="7701940" y="316071"/>
            <a:ext cx="597240" cy="433440"/>
            <a:chOff x="7701940" y="316071"/>
            <a:chExt cx="59724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6B79B14-5B51-EA4F-B698-5852CCB1908A}"/>
                    </a:ext>
                  </a:extLst>
                </p14:cNvPr>
                <p14:cNvContentPartPr/>
                <p14:nvPr/>
              </p14:nvContentPartPr>
              <p14:xfrm>
                <a:off x="7739380" y="316071"/>
                <a:ext cx="124920" cy="174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6B79B14-5B51-EA4F-B698-5852CCB190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31820" y="30851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40F2A33-51D4-354D-A336-A97F1AC58FE1}"/>
                    </a:ext>
                  </a:extLst>
                </p14:cNvPr>
                <p14:cNvContentPartPr/>
                <p14:nvPr/>
              </p14:nvContentPartPr>
              <p14:xfrm>
                <a:off x="7701940" y="322191"/>
                <a:ext cx="597240" cy="427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40F2A33-51D4-354D-A336-A97F1AC58F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94380" y="314631"/>
                  <a:ext cx="61236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99145B-7610-5F45-9E52-DCE3C98CC654}"/>
              </a:ext>
            </a:extLst>
          </p:cNvPr>
          <p:cNvGrpSpPr/>
          <p:nvPr/>
        </p:nvGrpSpPr>
        <p:grpSpPr>
          <a:xfrm>
            <a:off x="8635780" y="372231"/>
            <a:ext cx="293040" cy="299160"/>
            <a:chOff x="8635780" y="372231"/>
            <a:chExt cx="2930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65CA24A-8D1A-E341-890A-781C9A91214B}"/>
                    </a:ext>
                  </a:extLst>
                </p14:cNvPr>
                <p14:cNvContentPartPr/>
                <p14:nvPr/>
              </p14:nvContentPartPr>
              <p14:xfrm>
                <a:off x="8635780" y="372231"/>
                <a:ext cx="236880" cy="299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65CA24A-8D1A-E341-890A-781C9A9121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28220" y="364671"/>
                  <a:ext cx="252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FFDE778-FC3D-2042-9C03-C01E5419D8BD}"/>
                    </a:ext>
                  </a:extLst>
                </p14:cNvPr>
                <p14:cNvContentPartPr/>
                <p14:nvPr/>
              </p14:nvContentPartPr>
              <p14:xfrm>
                <a:off x="8766460" y="540351"/>
                <a:ext cx="162360" cy="1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FFDE778-FC3D-2042-9C03-C01E5419D8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58900" y="53279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4D2E2DE-0F3E-9943-89B8-2E1C26B89FD0}"/>
              </a:ext>
            </a:extLst>
          </p:cNvPr>
          <p:cNvGrpSpPr/>
          <p:nvPr/>
        </p:nvGrpSpPr>
        <p:grpSpPr>
          <a:xfrm>
            <a:off x="9270820" y="316071"/>
            <a:ext cx="361440" cy="436320"/>
            <a:chOff x="9270820" y="316071"/>
            <a:chExt cx="3614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3D43729-3361-8647-B93E-62F964DF2FCB}"/>
                    </a:ext>
                  </a:extLst>
                </p14:cNvPr>
                <p14:cNvContentPartPr/>
                <p14:nvPr/>
              </p14:nvContentPartPr>
              <p14:xfrm>
                <a:off x="9308260" y="390951"/>
                <a:ext cx="50040" cy="93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3D43729-3361-8647-B93E-62F964DF2F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00700" y="3833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E645739-177F-A644-845F-DDB4C58A6293}"/>
                    </a:ext>
                  </a:extLst>
                </p14:cNvPr>
                <p14:cNvContentPartPr/>
                <p14:nvPr/>
              </p14:nvContentPartPr>
              <p14:xfrm>
                <a:off x="9270820" y="316071"/>
                <a:ext cx="361440" cy="436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E645739-177F-A644-845F-DDB4C58A62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63260" y="308511"/>
                  <a:ext cx="3765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B242D6C-6CE6-5247-8B6C-C3AE7BD9F3A4}"/>
              </a:ext>
            </a:extLst>
          </p:cNvPr>
          <p:cNvGrpSpPr/>
          <p:nvPr/>
        </p:nvGrpSpPr>
        <p:grpSpPr>
          <a:xfrm>
            <a:off x="9980380" y="229671"/>
            <a:ext cx="735120" cy="491400"/>
            <a:chOff x="9980380" y="229671"/>
            <a:chExt cx="73512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1DAF54F-CA34-6248-B88D-CB0FBECED645}"/>
                    </a:ext>
                  </a:extLst>
                </p14:cNvPr>
                <p14:cNvContentPartPr/>
                <p14:nvPr/>
              </p14:nvContentPartPr>
              <p14:xfrm>
                <a:off x="9980380" y="334791"/>
                <a:ext cx="249480" cy="286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1DAF54F-CA34-6248-B88D-CB0FBECED6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72820" y="327231"/>
                  <a:ext cx="264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7C7DA0D-3758-9142-B4A5-4F0E6D95BCA7}"/>
                    </a:ext>
                  </a:extLst>
                </p14:cNvPr>
                <p14:cNvContentPartPr/>
                <p14:nvPr/>
              </p14:nvContentPartPr>
              <p14:xfrm>
                <a:off x="10378900" y="316071"/>
                <a:ext cx="279720" cy="187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7C7DA0D-3758-9142-B4A5-4F0E6D95BCA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71340" y="308511"/>
                  <a:ext cx="294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CBE7770-608A-6147-98DF-805067A269FE}"/>
                    </a:ext>
                  </a:extLst>
                </p14:cNvPr>
                <p14:cNvContentPartPr/>
                <p14:nvPr/>
              </p14:nvContentPartPr>
              <p14:xfrm>
                <a:off x="10335340" y="229671"/>
                <a:ext cx="236880" cy="404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CBE7770-608A-6147-98DF-805067A269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27780" y="222111"/>
                  <a:ext cx="252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F61AE94-FC84-E64A-8276-AE079D9DC302}"/>
                    </a:ext>
                  </a:extLst>
                </p14:cNvPr>
                <p14:cNvContentPartPr/>
                <p14:nvPr/>
              </p14:nvContentPartPr>
              <p14:xfrm>
                <a:off x="10690300" y="671031"/>
                <a:ext cx="12960" cy="5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F61AE94-FC84-E64A-8276-AE079D9DC3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82740" y="66347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A6877EB-B167-9B4B-8621-405509570B6D}"/>
                    </a:ext>
                  </a:extLst>
                </p14:cNvPr>
                <p14:cNvContentPartPr/>
                <p14:nvPr/>
              </p14:nvContentPartPr>
              <p14:xfrm>
                <a:off x="10634140" y="639711"/>
                <a:ext cx="81360" cy="68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A6877EB-B167-9B4B-8621-405509570B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26580" y="63215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48CEC6D1-AAFD-D14B-BB8E-CB8108CA712F}"/>
                  </a:ext>
                </a:extLst>
              </p14:cNvPr>
              <p14:cNvContentPartPr/>
              <p14:nvPr/>
            </p14:nvContentPartPr>
            <p14:xfrm>
              <a:off x="10982980" y="782991"/>
              <a:ext cx="56520" cy="626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48CEC6D1-AAFD-D14B-BB8E-CB8108CA712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975420" y="775431"/>
                <a:ext cx="7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DCC66-C22F-3D48-8D29-843EBEA34432}"/>
              </a:ext>
            </a:extLst>
          </p:cNvPr>
          <p:cNvGrpSpPr/>
          <p:nvPr/>
        </p:nvGrpSpPr>
        <p:grpSpPr>
          <a:xfrm>
            <a:off x="1376740" y="1150191"/>
            <a:ext cx="1388880" cy="952200"/>
            <a:chOff x="1376740" y="1150191"/>
            <a:chExt cx="1388880" cy="9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47B13A1-2BE7-F240-9D1B-3FBAF88706F6}"/>
                    </a:ext>
                  </a:extLst>
                </p14:cNvPr>
                <p14:cNvContentPartPr/>
                <p14:nvPr/>
              </p14:nvContentPartPr>
              <p14:xfrm>
                <a:off x="1376740" y="1355751"/>
                <a:ext cx="541800" cy="405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47B13A1-2BE7-F240-9D1B-3FBAF88706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69540" y="1348191"/>
                  <a:ext cx="556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7DF0069-A3A1-0A4E-A2B3-0857C9DF1A1A}"/>
                    </a:ext>
                  </a:extLst>
                </p14:cNvPr>
                <p14:cNvContentPartPr/>
                <p14:nvPr/>
              </p14:nvContentPartPr>
              <p14:xfrm>
                <a:off x="1694980" y="1349631"/>
                <a:ext cx="142920" cy="342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7DF0069-A3A1-0A4E-A2B3-0857C9DF1A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87420" y="1342071"/>
                  <a:ext cx="158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E7CD943-5E3F-1442-86EC-261422A69C1F}"/>
                    </a:ext>
                  </a:extLst>
                </p14:cNvPr>
                <p14:cNvContentPartPr/>
                <p14:nvPr/>
              </p14:nvContentPartPr>
              <p14:xfrm>
                <a:off x="2098900" y="1312191"/>
                <a:ext cx="535680" cy="280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E7CD943-5E3F-1442-86EC-261422A69C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91700" y="1304631"/>
                  <a:ext cx="550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F3CCE6B-467D-6045-9A6A-9F4E11661179}"/>
                    </a:ext>
                  </a:extLst>
                </p14:cNvPr>
                <p14:cNvContentPartPr/>
                <p14:nvPr/>
              </p14:nvContentPartPr>
              <p14:xfrm>
                <a:off x="2721700" y="1150191"/>
                <a:ext cx="43920" cy="952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F3CCE6B-467D-6045-9A6A-9F4E116611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14140" y="1142631"/>
                  <a:ext cx="59040" cy="9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391B07-0673-7F4D-BA13-DF6CDB882ED5}"/>
              </a:ext>
            </a:extLst>
          </p:cNvPr>
          <p:cNvGrpSpPr/>
          <p:nvPr/>
        </p:nvGrpSpPr>
        <p:grpSpPr>
          <a:xfrm>
            <a:off x="3550420" y="1324431"/>
            <a:ext cx="646920" cy="398160"/>
            <a:chOff x="3550420" y="1324431"/>
            <a:chExt cx="64692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EFEB628-EB51-1447-B9AC-E040E277EB38}"/>
                    </a:ext>
                  </a:extLst>
                </p14:cNvPr>
                <p14:cNvContentPartPr/>
                <p14:nvPr/>
              </p14:nvContentPartPr>
              <p14:xfrm>
                <a:off x="3550420" y="1374471"/>
                <a:ext cx="18360" cy="4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EFEB628-EB51-1447-B9AC-E040E277EB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2860" y="1366911"/>
                  <a:ext cx="33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B3CC2A5-8DA8-9740-B3A8-F5FCE8FE1701}"/>
                    </a:ext>
                  </a:extLst>
                </p14:cNvPr>
                <p14:cNvContentPartPr/>
                <p14:nvPr/>
              </p14:nvContentPartPr>
              <p14:xfrm>
                <a:off x="3574540" y="1324431"/>
                <a:ext cx="149760" cy="342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B3CC2A5-8DA8-9740-B3A8-F5FCE8FE17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66980" y="1317231"/>
                  <a:ext cx="164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48537C8-295A-9E4B-8657-72DD74F02004}"/>
                    </a:ext>
                  </a:extLst>
                </p14:cNvPr>
                <p14:cNvContentPartPr/>
                <p14:nvPr/>
              </p14:nvContentPartPr>
              <p14:xfrm>
                <a:off x="3642940" y="1349631"/>
                <a:ext cx="293040" cy="311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48537C8-295A-9E4B-8657-72DD74F020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35380" y="1342071"/>
                  <a:ext cx="308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0D90AE7-8204-E547-9AD9-86410D35F6C0}"/>
                    </a:ext>
                  </a:extLst>
                </p14:cNvPr>
                <p14:cNvContentPartPr/>
                <p14:nvPr/>
              </p14:nvContentPartPr>
              <p14:xfrm>
                <a:off x="4053700" y="1592271"/>
                <a:ext cx="143640" cy="130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0D90AE7-8204-E547-9AD9-86410D35F6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46500" y="1584711"/>
                  <a:ext cx="1587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1FF55EC-9749-7747-BBB5-0AE32BABD979}"/>
              </a:ext>
            </a:extLst>
          </p:cNvPr>
          <p:cNvGrpSpPr/>
          <p:nvPr/>
        </p:nvGrpSpPr>
        <p:grpSpPr>
          <a:xfrm>
            <a:off x="4539340" y="1355751"/>
            <a:ext cx="516960" cy="354240"/>
            <a:chOff x="4539340" y="1355751"/>
            <a:chExt cx="51696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ADD8703-A93B-2240-B2FF-9411F308C026}"/>
                    </a:ext>
                  </a:extLst>
                </p14:cNvPr>
                <p14:cNvContentPartPr/>
                <p14:nvPr/>
              </p14:nvContentPartPr>
              <p14:xfrm>
                <a:off x="4539340" y="1355751"/>
                <a:ext cx="504720" cy="274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ADD8703-A93B-2240-B2FF-9411F308C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31780" y="1348191"/>
                  <a:ext cx="519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497129B-18DB-EA46-BB06-AA45B4951C0E}"/>
                    </a:ext>
                  </a:extLst>
                </p14:cNvPr>
                <p14:cNvContentPartPr/>
                <p14:nvPr/>
              </p14:nvContentPartPr>
              <p14:xfrm>
                <a:off x="4688740" y="1492551"/>
                <a:ext cx="367560" cy="217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497129B-18DB-EA46-BB06-AA45B4951C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81180" y="1484991"/>
                  <a:ext cx="3826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88D0FC90-7331-324C-A7D4-04F102492F1F}"/>
              </a:ext>
            </a:extLst>
          </p:cNvPr>
          <p:cNvGrpSpPr/>
          <p:nvPr/>
        </p:nvGrpSpPr>
        <p:grpSpPr>
          <a:xfrm>
            <a:off x="5417380" y="1125351"/>
            <a:ext cx="1382400" cy="648000"/>
            <a:chOff x="5417380" y="1125351"/>
            <a:chExt cx="138240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5864F98-69F4-C343-8F81-365E2207C408}"/>
                    </a:ext>
                  </a:extLst>
                </p14:cNvPr>
                <p14:cNvContentPartPr/>
                <p14:nvPr/>
              </p14:nvContentPartPr>
              <p14:xfrm>
                <a:off x="5417380" y="1125351"/>
                <a:ext cx="604080" cy="616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5864F98-69F4-C343-8F81-365E2207C4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09820" y="1117791"/>
                  <a:ext cx="6192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046172D-0875-FE47-B27D-241CB2A0D070}"/>
                    </a:ext>
                  </a:extLst>
                </p14:cNvPr>
                <p14:cNvContentPartPr/>
                <p14:nvPr/>
              </p14:nvContentPartPr>
              <p14:xfrm>
                <a:off x="6083380" y="1450431"/>
                <a:ext cx="236880" cy="228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046172D-0875-FE47-B27D-241CB2A0D07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75820" y="1442871"/>
                  <a:ext cx="252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279D57F-D43F-6E41-ABC8-5B79ED7DF0D7}"/>
                    </a:ext>
                  </a:extLst>
                </p14:cNvPr>
                <p14:cNvContentPartPr/>
                <p14:nvPr/>
              </p14:nvContentPartPr>
              <p14:xfrm>
                <a:off x="6444460" y="1306071"/>
                <a:ext cx="249480" cy="398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279D57F-D43F-6E41-ABC8-5B79ED7DF0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36900" y="1298511"/>
                  <a:ext cx="2646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8FDB037-5F1F-1A47-80B2-332A686653F0}"/>
                    </a:ext>
                  </a:extLst>
                </p14:cNvPr>
                <p14:cNvContentPartPr/>
                <p14:nvPr/>
              </p14:nvContentPartPr>
              <p14:xfrm>
                <a:off x="6656140" y="1623591"/>
                <a:ext cx="143640" cy="149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8FDB037-5F1F-1A47-80B2-332A686653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48580" y="161603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45A338CF-8B5D-3147-9ABE-8EB04E632125}"/>
                  </a:ext>
                </a:extLst>
              </p14:cNvPr>
              <p14:cNvContentPartPr/>
              <p14:nvPr/>
            </p14:nvContentPartPr>
            <p14:xfrm>
              <a:off x="7147900" y="1766511"/>
              <a:ext cx="93600" cy="81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45A338CF-8B5D-3147-9ABE-8EB04E63212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40340" y="1758951"/>
                <a:ext cx="1087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DFB5BB89-C6F8-0F40-A853-554B7B64D28F}"/>
              </a:ext>
            </a:extLst>
          </p:cNvPr>
          <p:cNvGrpSpPr/>
          <p:nvPr/>
        </p:nvGrpSpPr>
        <p:grpSpPr>
          <a:xfrm>
            <a:off x="1183780" y="2295711"/>
            <a:ext cx="374040" cy="635400"/>
            <a:chOff x="1183780" y="2295711"/>
            <a:chExt cx="3740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B346B16-EB61-684C-9A3C-B06E10F46BAD}"/>
                    </a:ext>
                  </a:extLst>
                </p14:cNvPr>
                <p14:cNvContentPartPr/>
                <p14:nvPr/>
              </p14:nvContentPartPr>
              <p14:xfrm>
                <a:off x="1208980" y="2308311"/>
                <a:ext cx="112320" cy="112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B346B16-EB61-684C-9A3C-B06E10F46B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01420" y="230075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44A34BE-0F9D-E645-83EA-B795962F8829}"/>
                    </a:ext>
                  </a:extLst>
                </p14:cNvPr>
                <p14:cNvContentPartPr/>
                <p14:nvPr/>
              </p14:nvContentPartPr>
              <p14:xfrm>
                <a:off x="1252540" y="2295711"/>
                <a:ext cx="167760" cy="249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44A34BE-0F9D-E645-83EA-B795962F88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4980" y="2288151"/>
                  <a:ext cx="182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BCA177A-E2C2-DA44-836D-AF6D52D9ADC7}"/>
                    </a:ext>
                  </a:extLst>
                </p14:cNvPr>
                <p14:cNvContentPartPr/>
                <p14:nvPr/>
              </p14:nvContentPartPr>
              <p14:xfrm>
                <a:off x="1183780" y="2656791"/>
                <a:ext cx="317880" cy="62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BCA177A-E2C2-DA44-836D-AF6D52D9AD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76220" y="2649231"/>
                  <a:ext cx="33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7BA0BE2-2DFE-3D42-ABFF-C7C4DA539520}"/>
                    </a:ext>
                  </a:extLst>
                </p14:cNvPr>
                <p14:cNvContentPartPr/>
                <p14:nvPr/>
              </p14:nvContentPartPr>
              <p14:xfrm>
                <a:off x="1209340" y="2638071"/>
                <a:ext cx="167760" cy="224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7BA0BE2-2DFE-3D42-ABFF-C7C4DA5395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02140" y="2630511"/>
                  <a:ext cx="182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58B4458-B7F7-5A41-BE61-33BF5D6FD8E7}"/>
                    </a:ext>
                  </a:extLst>
                </p14:cNvPr>
                <p14:cNvContentPartPr/>
                <p14:nvPr/>
              </p14:nvContentPartPr>
              <p14:xfrm>
                <a:off x="1289620" y="2824911"/>
                <a:ext cx="268200" cy="106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58B4458-B7F7-5A41-BE61-33BF5D6FD8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82060" y="2817351"/>
                  <a:ext cx="2829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A31D7A3-70F7-1B4B-B078-0C0D3117DE18}"/>
              </a:ext>
            </a:extLst>
          </p:cNvPr>
          <p:cNvGrpSpPr/>
          <p:nvPr/>
        </p:nvGrpSpPr>
        <p:grpSpPr>
          <a:xfrm>
            <a:off x="1943380" y="2538711"/>
            <a:ext cx="299160" cy="317880"/>
            <a:chOff x="1943380" y="2538711"/>
            <a:chExt cx="29916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FDA5473-A2AF-404A-9F8C-0DE371B1342A}"/>
                    </a:ext>
                  </a:extLst>
                </p14:cNvPr>
                <p14:cNvContentPartPr/>
                <p14:nvPr/>
              </p14:nvContentPartPr>
              <p14:xfrm>
                <a:off x="1943380" y="2538711"/>
                <a:ext cx="236880" cy="317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FDA5473-A2AF-404A-9F8C-0DE371B134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35820" y="2531151"/>
                  <a:ext cx="252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E0C44FC-434F-2842-B5B2-031498DE2DE2}"/>
                    </a:ext>
                  </a:extLst>
                </p14:cNvPr>
                <p14:cNvContentPartPr/>
                <p14:nvPr/>
              </p14:nvContentPartPr>
              <p14:xfrm>
                <a:off x="2067940" y="2688111"/>
                <a:ext cx="174600" cy="50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E0C44FC-434F-2842-B5B2-031498DE2D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60380" y="268055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5FF31F4-02A1-C040-B4D6-AAE79494456C}"/>
              </a:ext>
            </a:extLst>
          </p:cNvPr>
          <p:cNvGrpSpPr/>
          <p:nvPr/>
        </p:nvGrpSpPr>
        <p:grpSpPr>
          <a:xfrm>
            <a:off x="2578420" y="2295711"/>
            <a:ext cx="1631520" cy="554760"/>
            <a:chOff x="2578420" y="2295711"/>
            <a:chExt cx="163152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A5F810F-A328-5C46-8D7F-09E9CEDF8EB6}"/>
                    </a:ext>
                  </a:extLst>
                </p14:cNvPr>
                <p14:cNvContentPartPr/>
                <p14:nvPr/>
              </p14:nvContentPartPr>
              <p14:xfrm>
                <a:off x="2578420" y="2495151"/>
                <a:ext cx="131040" cy="355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A5F810F-A328-5C46-8D7F-09E9CEDF8EB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70860" y="2487591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BC73140-5BDF-B04A-A412-CD4333C6938D}"/>
                    </a:ext>
                  </a:extLst>
                </p14:cNvPr>
                <p14:cNvContentPartPr/>
                <p14:nvPr/>
              </p14:nvContentPartPr>
              <p14:xfrm>
                <a:off x="2640700" y="2719071"/>
                <a:ext cx="93600" cy="50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BC73140-5BDF-B04A-A412-CD4333C693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33140" y="271151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09B5833-DBF4-F44A-9432-3EE4CF572FC9}"/>
                    </a:ext>
                  </a:extLst>
                </p14:cNvPr>
                <p14:cNvContentPartPr/>
                <p14:nvPr/>
              </p14:nvContentPartPr>
              <p14:xfrm>
                <a:off x="2883340" y="2731671"/>
                <a:ext cx="93600" cy="37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09B5833-DBF4-F44A-9432-3EE4CF572F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75780" y="272411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14AF59C-9193-FD4C-B03B-3D3D5E64165F}"/>
                    </a:ext>
                  </a:extLst>
                </p14:cNvPr>
                <p14:cNvContentPartPr/>
                <p14:nvPr/>
              </p14:nvContentPartPr>
              <p14:xfrm>
                <a:off x="3107620" y="2295711"/>
                <a:ext cx="510840" cy="504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14AF59C-9193-FD4C-B03B-3D3D5E6416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00060" y="2288151"/>
                  <a:ext cx="525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D6EB236-A6C4-9040-A2AF-4E343B9C7F24}"/>
                    </a:ext>
                  </a:extLst>
                </p14:cNvPr>
                <p14:cNvContentPartPr/>
                <p14:nvPr/>
              </p14:nvContentPartPr>
              <p14:xfrm>
                <a:off x="2615860" y="2681631"/>
                <a:ext cx="56520" cy="31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D6EB236-A6C4-9040-A2AF-4E343B9C7F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08300" y="267407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7A9A563-7ED8-9C4C-B671-1C36CB7E97E4}"/>
                    </a:ext>
                  </a:extLst>
                </p14:cNvPr>
                <p14:cNvContentPartPr/>
                <p14:nvPr/>
              </p14:nvContentPartPr>
              <p14:xfrm>
                <a:off x="3692620" y="2526111"/>
                <a:ext cx="218160" cy="180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7A9A563-7ED8-9C4C-B671-1C36CB7E97E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85420" y="251855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1C9FFC9-8BBB-1140-9551-8FEE22774960}"/>
                    </a:ext>
                  </a:extLst>
                </p14:cNvPr>
                <p14:cNvContentPartPr/>
                <p14:nvPr/>
              </p14:nvContentPartPr>
              <p14:xfrm>
                <a:off x="3873340" y="2426391"/>
                <a:ext cx="317880" cy="212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1C9FFC9-8BBB-1140-9551-8FEE227749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65780" y="2418831"/>
                  <a:ext cx="333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90E12E5-C943-A044-8A2E-394645F71BA6}"/>
                    </a:ext>
                  </a:extLst>
                </p14:cNvPr>
                <p14:cNvContentPartPr/>
                <p14:nvPr/>
              </p14:nvContentPartPr>
              <p14:xfrm>
                <a:off x="3947860" y="2370591"/>
                <a:ext cx="106200" cy="280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90E12E5-C943-A044-8A2E-394645F71B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40660" y="2363031"/>
                  <a:ext cx="121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2B5A9B3-6546-9240-BDA6-7C963FE1A672}"/>
                    </a:ext>
                  </a:extLst>
                </p14:cNvPr>
                <p14:cNvContentPartPr/>
                <p14:nvPr/>
              </p14:nvContentPartPr>
              <p14:xfrm>
                <a:off x="4122460" y="2681631"/>
                <a:ext cx="87480" cy="752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2B5A9B3-6546-9240-BDA6-7C963FE1A6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14900" y="267407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BD7E3A35-C7C2-7F49-838E-ADFBE379FD16}"/>
                  </a:ext>
                </a:extLst>
              </p14:cNvPr>
              <p14:cNvContentPartPr/>
              <p14:nvPr/>
            </p14:nvContentPartPr>
            <p14:xfrm>
              <a:off x="4477060" y="2750391"/>
              <a:ext cx="75240" cy="565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BD7E3A35-C7C2-7F49-838E-ADFBE379FD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69500" y="2742831"/>
                <a:ext cx="900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6EDE438F-875D-9444-9A5F-EBCD951EA278}"/>
              </a:ext>
            </a:extLst>
          </p:cNvPr>
          <p:cNvGrpSpPr/>
          <p:nvPr/>
        </p:nvGrpSpPr>
        <p:grpSpPr>
          <a:xfrm>
            <a:off x="4844620" y="2389311"/>
            <a:ext cx="2431080" cy="797400"/>
            <a:chOff x="4844620" y="2389311"/>
            <a:chExt cx="243108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ADBE74B-B089-A348-ADCC-40AEE754E35F}"/>
                    </a:ext>
                  </a:extLst>
                </p14:cNvPr>
                <p14:cNvContentPartPr/>
                <p14:nvPr/>
              </p14:nvContentPartPr>
              <p14:xfrm>
                <a:off x="4844620" y="2482551"/>
                <a:ext cx="380160" cy="2955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ADBE74B-B089-A348-ADCC-40AEE754E3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37060" y="2474991"/>
                  <a:ext cx="395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3B41838-3DE0-A343-9793-A93330235942}"/>
                    </a:ext>
                  </a:extLst>
                </p14:cNvPr>
                <p14:cNvContentPartPr/>
                <p14:nvPr/>
              </p14:nvContentPartPr>
              <p14:xfrm>
                <a:off x="5224420" y="2389311"/>
                <a:ext cx="75240" cy="7974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3B41838-3DE0-A343-9793-A933302359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16860" y="2381751"/>
                  <a:ext cx="9000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FFB0C7F-5625-5446-AAFC-0442ECEC84F5}"/>
                    </a:ext>
                  </a:extLst>
                </p14:cNvPr>
                <p14:cNvContentPartPr/>
                <p14:nvPr/>
              </p14:nvContentPartPr>
              <p14:xfrm>
                <a:off x="5566780" y="2451591"/>
                <a:ext cx="93600" cy="62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FFB0C7F-5625-5446-AAFC-0442ECEC84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59220" y="244403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7EB03C8-8846-9244-9687-55D4279F73CC}"/>
                    </a:ext>
                  </a:extLst>
                </p14:cNvPr>
                <p14:cNvContentPartPr/>
                <p14:nvPr/>
              </p14:nvContentPartPr>
              <p14:xfrm>
                <a:off x="5479660" y="2476431"/>
                <a:ext cx="585720" cy="355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7EB03C8-8846-9244-9687-55D4279F73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72100" y="2468871"/>
                  <a:ext cx="600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AF71B83-8278-2B48-A9D2-DC5322961242}"/>
                    </a:ext>
                  </a:extLst>
                </p14:cNvPr>
                <p14:cNvContentPartPr/>
                <p14:nvPr/>
              </p14:nvContentPartPr>
              <p14:xfrm>
                <a:off x="6319900" y="2457711"/>
                <a:ext cx="342720" cy="330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AF71B83-8278-2B48-A9D2-DC532296124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2340" y="2450151"/>
                  <a:ext cx="357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2BC14BA-3816-F043-9321-FBEC4654E516}"/>
                    </a:ext>
                  </a:extLst>
                </p14:cNvPr>
                <p14:cNvContentPartPr/>
                <p14:nvPr/>
              </p14:nvContentPartPr>
              <p14:xfrm>
                <a:off x="6923980" y="2438991"/>
                <a:ext cx="351720" cy="616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2BC14BA-3816-F043-9321-FBEC4654E5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16420" y="2431431"/>
                  <a:ext cx="36684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EE7310F-93B1-DC47-85BA-BD075337FFB0}"/>
              </a:ext>
            </a:extLst>
          </p:cNvPr>
          <p:cNvGrpSpPr/>
          <p:nvPr/>
        </p:nvGrpSpPr>
        <p:grpSpPr>
          <a:xfrm>
            <a:off x="7639660" y="2295711"/>
            <a:ext cx="1257840" cy="631800"/>
            <a:chOff x="7639660" y="2295711"/>
            <a:chExt cx="125784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6B99D10-36C4-2244-9F20-B170AC473C89}"/>
                    </a:ext>
                  </a:extLst>
                </p14:cNvPr>
                <p14:cNvContentPartPr/>
                <p14:nvPr/>
              </p14:nvContentPartPr>
              <p14:xfrm>
                <a:off x="7639660" y="2382831"/>
                <a:ext cx="436320" cy="544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6B99D10-36C4-2244-9F20-B170AC473C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2100" y="2375271"/>
                  <a:ext cx="4510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63F0D89-87D4-5145-BB8B-AF2373EFA564}"/>
                    </a:ext>
                  </a:extLst>
                </p14:cNvPr>
                <p14:cNvContentPartPr/>
                <p14:nvPr/>
              </p14:nvContentPartPr>
              <p14:xfrm>
                <a:off x="7951780" y="2532231"/>
                <a:ext cx="198720" cy="193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63F0D89-87D4-5145-BB8B-AF2373EFA5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44220" y="2524671"/>
                  <a:ext cx="21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CBA06ED-E42D-4C44-8663-8B7BC1F583CA}"/>
                    </a:ext>
                  </a:extLst>
                </p14:cNvPr>
                <p14:cNvContentPartPr/>
                <p14:nvPr/>
              </p14:nvContentPartPr>
              <p14:xfrm>
                <a:off x="7994620" y="2295711"/>
                <a:ext cx="205920" cy="874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CBA06ED-E42D-4C44-8663-8B7BC1F583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87060" y="2288151"/>
                  <a:ext cx="221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469D14E-0FF2-9B42-9AB3-C92E3AECBAB8}"/>
                    </a:ext>
                  </a:extLst>
                </p14:cNvPr>
                <p14:cNvContentPartPr/>
                <p14:nvPr/>
              </p14:nvContentPartPr>
              <p14:xfrm>
                <a:off x="8417980" y="2675511"/>
                <a:ext cx="43920" cy="6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469D14E-0FF2-9B42-9AB3-C92E3AECBA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10420" y="266795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454B940-1A00-4D46-8FCF-A9918C396439}"/>
                    </a:ext>
                  </a:extLst>
                </p14:cNvPr>
                <p14:cNvContentPartPr/>
                <p14:nvPr/>
              </p14:nvContentPartPr>
              <p14:xfrm>
                <a:off x="8356420" y="2458431"/>
                <a:ext cx="504000" cy="385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454B940-1A00-4D46-8FCF-A9918C3964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48860" y="2450871"/>
                  <a:ext cx="519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6BABEDC-6BC9-E041-BE4B-EA0E164FB37D}"/>
                    </a:ext>
                  </a:extLst>
                </p14:cNvPr>
                <p14:cNvContentPartPr/>
                <p14:nvPr/>
              </p14:nvContentPartPr>
              <p14:xfrm>
                <a:off x="8785180" y="2824911"/>
                <a:ext cx="112320" cy="1000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6BABEDC-6BC9-E041-BE4B-EA0E164FB3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77620" y="2817351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4AD09CDA-72CB-1E48-A5DB-D7656AA64417}"/>
              </a:ext>
            </a:extLst>
          </p:cNvPr>
          <p:cNvGrpSpPr/>
          <p:nvPr/>
        </p:nvGrpSpPr>
        <p:grpSpPr>
          <a:xfrm>
            <a:off x="9276940" y="2409111"/>
            <a:ext cx="1189800" cy="478440"/>
            <a:chOff x="9276940" y="2409111"/>
            <a:chExt cx="118980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99F3560-4BBB-6C4F-871A-2D525BB8C286}"/>
                    </a:ext>
                  </a:extLst>
                </p14:cNvPr>
                <p14:cNvContentPartPr/>
                <p14:nvPr/>
              </p14:nvContentPartPr>
              <p14:xfrm>
                <a:off x="9295660" y="2507391"/>
                <a:ext cx="93600" cy="87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99F3560-4BBB-6C4F-871A-2D525BB8C2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88100" y="249983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2BE6C10-32CE-8849-B003-5C6D0A0FB7E4}"/>
                    </a:ext>
                  </a:extLst>
                </p14:cNvPr>
                <p14:cNvContentPartPr/>
                <p14:nvPr/>
              </p14:nvContentPartPr>
              <p14:xfrm>
                <a:off x="9276940" y="2700351"/>
                <a:ext cx="380160" cy="1310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2BE6C10-32CE-8849-B003-5C6D0A0FB7E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69380" y="2692791"/>
                  <a:ext cx="395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6AE06B2-6AD6-6942-A1C2-3CA33DFEAFBC}"/>
                    </a:ext>
                  </a:extLst>
                </p14:cNvPr>
                <p14:cNvContentPartPr/>
                <p14:nvPr/>
              </p14:nvContentPartPr>
              <p14:xfrm>
                <a:off x="9881020" y="2409111"/>
                <a:ext cx="585720" cy="478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6AE06B2-6AD6-6942-A1C2-3CA33DFEAF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73460" y="2401551"/>
                  <a:ext cx="60048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FB32AFAF-84BA-2245-A0D0-0ED883173F60}"/>
              </a:ext>
            </a:extLst>
          </p:cNvPr>
          <p:cNvGrpSpPr/>
          <p:nvPr/>
        </p:nvGrpSpPr>
        <p:grpSpPr>
          <a:xfrm>
            <a:off x="10730260" y="2364111"/>
            <a:ext cx="1261440" cy="784800"/>
            <a:chOff x="10730260" y="2364111"/>
            <a:chExt cx="1261440" cy="78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D1F11CF-9837-E943-AAE1-6E4798F55686}"/>
                    </a:ext>
                  </a:extLst>
                </p14:cNvPr>
                <p14:cNvContentPartPr/>
                <p14:nvPr/>
              </p14:nvContentPartPr>
              <p14:xfrm>
                <a:off x="10730260" y="2520711"/>
                <a:ext cx="252720" cy="261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D1F11CF-9837-E943-AAE1-6E4798F556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22700" y="2513151"/>
                  <a:ext cx="267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81F29A2-C1D8-CA42-9F97-A44526D88AD8}"/>
                    </a:ext>
                  </a:extLst>
                </p14:cNvPr>
                <p14:cNvContentPartPr/>
                <p14:nvPr/>
              </p14:nvContentPartPr>
              <p14:xfrm>
                <a:off x="10845820" y="2737791"/>
                <a:ext cx="143640" cy="143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81F29A2-C1D8-CA42-9F97-A44526D88AD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838260" y="273023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3A80182-86BF-1D40-9E0C-B4FDFC31EED4}"/>
                    </a:ext>
                  </a:extLst>
                </p14:cNvPr>
                <p14:cNvContentPartPr/>
                <p14:nvPr/>
              </p14:nvContentPartPr>
              <p14:xfrm>
                <a:off x="11195020" y="2544831"/>
                <a:ext cx="198720" cy="2984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3A80182-86BF-1D40-9E0C-B4FDFC31EE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87820" y="2537271"/>
                  <a:ext cx="213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F8EB3D8-4201-4748-BAB1-39DB00DF97DE}"/>
                    </a:ext>
                  </a:extLst>
                </p14:cNvPr>
                <p14:cNvContentPartPr/>
                <p14:nvPr/>
              </p14:nvContentPartPr>
              <p14:xfrm>
                <a:off x="11518300" y="2594511"/>
                <a:ext cx="56520" cy="2556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F8EB3D8-4201-4748-BAB1-39DB00DF97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508220" y="2584431"/>
                  <a:ext cx="76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6EEF8FD-7D15-CF4E-ABD4-0471977F2000}"/>
                    </a:ext>
                  </a:extLst>
                </p14:cNvPr>
                <p14:cNvContentPartPr/>
                <p14:nvPr/>
              </p14:nvContentPartPr>
              <p14:xfrm>
                <a:off x="11673820" y="2364111"/>
                <a:ext cx="317880" cy="7848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6EEF8FD-7D15-CF4E-ABD4-0471977F20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666260" y="2356551"/>
                  <a:ext cx="33300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46806C0-9B65-0A4D-852D-7565326E023F}"/>
                    </a:ext>
                  </a:extLst>
                </p14:cNvPr>
                <p14:cNvContentPartPr/>
                <p14:nvPr/>
              </p14:nvContentPartPr>
              <p14:xfrm>
                <a:off x="11621260" y="2526111"/>
                <a:ext cx="339480" cy="392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46806C0-9B65-0A4D-852D-7565326E02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13700" y="2518551"/>
                  <a:ext cx="3542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CC8C403-5C70-594B-A592-AA948302ECBA}"/>
              </a:ext>
            </a:extLst>
          </p:cNvPr>
          <p:cNvGrpSpPr/>
          <p:nvPr/>
        </p:nvGrpSpPr>
        <p:grpSpPr>
          <a:xfrm>
            <a:off x="611020" y="3260871"/>
            <a:ext cx="2360160" cy="547560"/>
            <a:chOff x="611020" y="3260871"/>
            <a:chExt cx="236016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94795D6-4C19-B041-A6EF-1619663078A0}"/>
                    </a:ext>
                  </a:extLst>
                </p14:cNvPr>
                <p14:cNvContentPartPr/>
                <p14:nvPr/>
              </p14:nvContentPartPr>
              <p14:xfrm>
                <a:off x="685900" y="3297951"/>
                <a:ext cx="106200" cy="124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94795D6-4C19-B041-A6EF-1619663078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8340" y="329039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F72915B-2AF7-7E4A-B9E3-D820BB1DA75E}"/>
                    </a:ext>
                  </a:extLst>
                </p14:cNvPr>
                <p14:cNvContentPartPr/>
                <p14:nvPr/>
              </p14:nvContentPartPr>
              <p14:xfrm>
                <a:off x="611020" y="3260871"/>
                <a:ext cx="442440" cy="547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F72915B-2AF7-7E4A-B9E3-D820BB1DA7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3460" y="3253311"/>
                  <a:ext cx="4575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58253B6-8AD9-F540-B355-61AFC9A600BD}"/>
                    </a:ext>
                  </a:extLst>
                </p14:cNvPr>
                <p14:cNvContentPartPr/>
                <p14:nvPr/>
              </p14:nvContentPartPr>
              <p14:xfrm>
                <a:off x="1302220" y="3354111"/>
                <a:ext cx="249480" cy="386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58253B6-8AD9-F540-B355-61AFC9A600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94660" y="3346551"/>
                  <a:ext cx="264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9ECE76D-E82F-DA41-9B87-31D644EE6EC8}"/>
                    </a:ext>
                  </a:extLst>
                </p14:cNvPr>
                <p14:cNvContentPartPr/>
                <p14:nvPr/>
              </p14:nvContentPartPr>
              <p14:xfrm>
                <a:off x="1401940" y="3578391"/>
                <a:ext cx="243000" cy="37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9ECE76D-E82F-DA41-9B87-31D644EE6E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94380" y="357083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1017DF5-4CE7-6B43-A94E-668A884B7922}"/>
                    </a:ext>
                  </a:extLst>
                </p14:cNvPr>
                <p14:cNvContentPartPr/>
                <p14:nvPr/>
              </p14:nvContentPartPr>
              <p14:xfrm>
                <a:off x="1893700" y="3397671"/>
                <a:ext cx="81360" cy="68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1017DF5-4CE7-6B43-A94E-668A884B792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86140" y="339011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089FB18-880E-BC45-9EEC-4A97BB69CF57}"/>
                    </a:ext>
                  </a:extLst>
                </p14:cNvPr>
                <p14:cNvContentPartPr/>
                <p14:nvPr/>
              </p14:nvContentPartPr>
              <p14:xfrm>
                <a:off x="1887220" y="3571911"/>
                <a:ext cx="405000" cy="118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089FB18-880E-BC45-9EEC-4A97BB69CF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80020" y="3564351"/>
                  <a:ext cx="42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93CAF3A-B7D9-5848-8545-E66D21086C7A}"/>
                    </a:ext>
                  </a:extLst>
                </p14:cNvPr>
                <p14:cNvContentPartPr/>
                <p14:nvPr/>
              </p14:nvContentPartPr>
              <p14:xfrm>
                <a:off x="2447740" y="3472911"/>
                <a:ext cx="255600" cy="2113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93CAF3A-B7D9-5848-8545-E66D21086C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40180" y="3465711"/>
                  <a:ext cx="270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224AD90-8022-BA42-AD73-49E9E8DC7475}"/>
                    </a:ext>
                  </a:extLst>
                </p14:cNvPr>
                <p14:cNvContentPartPr/>
                <p14:nvPr/>
              </p14:nvContentPartPr>
              <p14:xfrm>
                <a:off x="2792980" y="3398391"/>
                <a:ext cx="178200" cy="198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224AD90-8022-BA42-AD73-49E9E8DC74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85420" y="3390831"/>
                  <a:ext cx="193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7C31EDF-19CA-6E41-99EB-170B7D971B64}"/>
                    </a:ext>
                  </a:extLst>
                </p14:cNvPr>
                <p14:cNvContentPartPr/>
                <p14:nvPr/>
              </p14:nvContentPartPr>
              <p14:xfrm>
                <a:off x="2796220" y="3354111"/>
                <a:ext cx="149760" cy="4298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7C31EDF-19CA-6E41-99EB-170B7D971B6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8660" y="3346551"/>
                  <a:ext cx="16488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2B8E8C6-263A-C841-AC88-9CE2A5808476}"/>
                  </a:ext>
                </a:extLst>
              </p14:cNvPr>
              <p14:cNvContentPartPr/>
              <p14:nvPr/>
            </p14:nvContentPartPr>
            <p14:xfrm>
              <a:off x="3225700" y="3665511"/>
              <a:ext cx="100080" cy="752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2B8E8C6-263A-C841-AC88-9CE2A580847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18500" y="3657951"/>
                <a:ext cx="1152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0BF468A8-975B-244A-AF39-2F12FAA0CB53}"/>
              </a:ext>
            </a:extLst>
          </p:cNvPr>
          <p:cNvGrpSpPr/>
          <p:nvPr/>
        </p:nvGrpSpPr>
        <p:grpSpPr>
          <a:xfrm>
            <a:off x="3699100" y="3827151"/>
            <a:ext cx="6014160" cy="2310120"/>
            <a:chOff x="3699100" y="3827151"/>
            <a:chExt cx="6014160" cy="23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A1823FE-D43A-6A43-AA6D-FBF5433C8511}"/>
                    </a:ext>
                  </a:extLst>
                </p14:cNvPr>
                <p14:cNvContentPartPr/>
                <p14:nvPr/>
              </p14:nvContentPartPr>
              <p14:xfrm>
                <a:off x="3699100" y="4997511"/>
                <a:ext cx="136800" cy="118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A1823FE-D43A-6A43-AA6D-FBF5433C85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91540" y="4989951"/>
                  <a:ext cx="15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A1C04F4-1142-2542-9517-06570A3043E4}"/>
                    </a:ext>
                  </a:extLst>
                </p14:cNvPr>
                <p14:cNvContentPartPr/>
                <p14:nvPr/>
              </p14:nvContentPartPr>
              <p14:xfrm>
                <a:off x="3761380" y="4811391"/>
                <a:ext cx="5951880" cy="2487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A1C04F4-1142-2542-9517-06570A3043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53820" y="4804191"/>
                  <a:ext cx="5967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D9A5A25-B624-C44D-B95D-EDEF3CCD26B7}"/>
                    </a:ext>
                  </a:extLst>
                </p14:cNvPr>
                <p14:cNvContentPartPr/>
                <p14:nvPr/>
              </p14:nvContentPartPr>
              <p14:xfrm>
                <a:off x="4925260" y="5003991"/>
                <a:ext cx="131040" cy="100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D9A5A25-B624-C44D-B95D-EDEF3CCD26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18060" y="499643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C8D8F03-9118-104A-ADFA-9CAFD8AAFC0D}"/>
                    </a:ext>
                  </a:extLst>
                </p14:cNvPr>
                <p14:cNvContentPartPr/>
                <p14:nvPr/>
              </p14:nvContentPartPr>
              <p14:xfrm>
                <a:off x="6226660" y="4947831"/>
                <a:ext cx="124920" cy="118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C8D8F03-9118-104A-ADFA-9CAFD8AAFC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19100" y="494027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CD9EA7B-1633-A741-8EDE-BE45B96864DC}"/>
                    </a:ext>
                  </a:extLst>
                </p14:cNvPr>
                <p14:cNvContentPartPr/>
                <p14:nvPr/>
              </p14:nvContentPartPr>
              <p14:xfrm>
                <a:off x="7496380" y="4972671"/>
                <a:ext cx="155160" cy="87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CD9EA7B-1633-A741-8EDE-BE45B96864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89180" y="4965111"/>
                  <a:ext cx="17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A86BDA6-1047-D141-8F4F-0423386A565F}"/>
                    </a:ext>
                  </a:extLst>
                </p14:cNvPr>
                <p14:cNvContentPartPr/>
                <p14:nvPr/>
              </p14:nvContentPartPr>
              <p14:xfrm>
                <a:off x="8492500" y="4972671"/>
                <a:ext cx="180360" cy="75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A86BDA6-1047-D141-8F4F-0423386A565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84940" y="4965111"/>
                  <a:ext cx="19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5947FDE-3471-564F-88CE-4AA9D0AFDAB4}"/>
                    </a:ext>
                  </a:extLst>
                </p14:cNvPr>
                <p14:cNvContentPartPr/>
                <p14:nvPr/>
              </p14:nvContentPartPr>
              <p14:xfrm>
                <a:off x="4956580" y="5134671"/>
                <a:ext cx="31320" cy="902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5947FDE-3471-564F-88CE-4AA9D0AFDA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49020" y="5127111"/>
                  <a:ext cx="4644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C5011E1-378B-4340-B01A-C2521EAEE316}"/>
                    </a:ext>
                  </a:extLst>
                </p14:cNvPr>
                <p14:cNvContentPartPr/>
                <p14:nvPr/>
              </p14:nvContentPartPr>
              <p14:xfrm>
                <a:off x="4919140" y="6024951"/>
                <a:ext cx="193320" cy="112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C5011E1-378B-4340-B01A-C2521EAEE3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11580" y="601739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901207B-D45E-5C41-A190-8D81F0816028}"/>
                    </a:ext>
                  </a:extLst>
                </p14:cNvPr>
                <p14:cNvContentPartPr/>
                <p14:nvPr/>
              </p14:nvContentPartPr>
              <p14:xfrm>
                <a:off x="4943980" y="5844231"/>
                <a:ext cx="1413720" cy="2865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901207B-D45E-5C41-A190-8D81F081602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36420" y="5836671"/>
                  <a:ext cx="1428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AE5EC75-4C7C-3D4B-820B-01C5BFE3D433}"/>
                    </a:ext>
                  </a:extLst>
                </p14:cNvPr>
                <p14:cNvContentPartPr/>
                <p14:nvPr/>
              </p14:nvContentPartPr>
              <p14:xfrm>
                <a:off x="6263740" y="4985271"/>
                <a:ext cx="37800" cy="1033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AE5EC75-4C7C-3D4B-820B-01C5BFE3D4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56540" y="4977711"/>
                  <a:ext cx="52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23CE336-C7F0-D14A-BB4C-F43F1F4C9DC6}"/>
                    </a:ext>
                  </a:extLst>
                </p14:cNvPr>
                <p14:cNvContentPartPr/>
                <p14:nvPr/>
              </p14:nvContentPartPr>
              <p14:xfrm>
                <a:off x="6251500" y="3827151"/>
                <a:ext cx="93600" cy="155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23CE336-C7F0-D14A-BB4C-F43F1F4C9D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43940" y="3819591"/>
                  <a:ext cx="108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E58ED5B-CA13-0D41-A972-456F24F52431}"/>
                    </a:ext>
                  </a:extLst>
                </p14:cNvPr>
                <p14:cNvContentPartPr/>
                <p14:nvPr/>
              </p14:nvContentPartPr>
              <p14:xfrm>
                <a:off x="6263740" y="3877191"/>
                <a:ext cx="56520" cy="965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E58ED5B-CA13-0D41-A972-456F24F524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56540" y="3869631"/>
                  <a:ext cx="7128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A6D1DD2-E03E-344C-A111-7DB5EFBAFF53}"/>
                    </a:ext>
                  </a:extLst>
                </p14:cNvPr>
                <p14:cNvContentPartPr/>
                <p14:nvPr/>
              </p14:nvContentPartPr>
              <p14:xfrm>
                <a:off x="6282460" y="4773591"/>
                <a:ext cx="50040" cy="187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A6D1DD2-E03E-344C-A111-7DB5EFBAFF5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74900" y="476603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F71C7F3-2241-D846-B274-937A0C65F77F}"/>
                    </a:ext>
                  </a:extLst>
                </p14:cNvPr>
                <p14:cNvContentPartPr/>
                <p14:nvPr/>
              </p14:nvContentPartPr>
              <p14:xfrm>
                <a:off x="6315940" y="3870711"/>
                <a:ext cx="1330560" cy="186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F71C7F3-2241-D846-B274-937A0C65F77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08380" y="3863151"/>
                  <a:ext cx="134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D10AE27-E694-A94E-AC72-A9BB4A061F4E}"/>
                    </a:ext>
                  </a:extLst>
                </p14:cNvPr>
                <p14:cNvContentPartPr/>
                <p14:nvPr/>
              </p14:nvContentPartPr>
              <p14:xfrm>
                <a:off x="7533820" y="3914271"/>
                <a:ext cx="87480" cy="11332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D10AE27-E694-A94E-AC72-A9BB4A061F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26260" y="3906711"/>
                  <a:ext cx="102600" cy="11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DA161D4D-EB55-DD40-BA27-B7B22D828B4A}"/>
              </a:ext>
            </a:extLst>
          </p:cNvPr>
          <p:cNvGrpSpPr/>
          <p:nvPr/>
        </p:nvGrpSpPr>
        <p:grpSpPr>
          <a:xfrm>
            <a:off x="8554780" y="5091111"/>
            <a:ext cx="149040" cy="1083600"/>
            <a:chOff x="8554780" y="5091111"/>
            <a:chExt cx="149040" cy="10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0E98ADF-4D00-4C4A-A227-E0DFC9A80FF2}"/>
                    </a:ext>
                  </a:extLst>
                </p14:cNvPr>
                <p14:cNvContentPartPr/>
                <p14:nvPr/>
              </p14:nvContentPartPr>
              <p14:xfrm>
                <a:off x="8573500" y="5109831"/>
                <a:ext cx="31320" cy="37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0E98ADF-4D00-4C4A-A227-E0DFC9A80F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65940" y="510227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666D566-A679-B843-9B64-DD1F289532A3}"/>
                    </a:ext>
                  </a:extLst>
                </p14:cNvPr>
                <p14:cNvContentPartPr/>
                <p14:nvPr/>
              </p14:nvContentPartPr>
              <p14:xfrm>
                <a:off x="8554780" y="5091111"/>
                <a:ext cx="50040" cy="990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666D566-A679-B843-9B64-DD1F289532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7220" y="5083551"/>
                  <a:ext cx="6516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BDBF6C4-FE8E-4D48-950D-A328CD960802}"/>
                    </a:ext>
                  </a:extLst>
                </p14:cNvPr>
                <p14:cNvContentPartPr/>
                <p14:nvPr/>
              </p14:nvContentPartPr>
              <p14:xfrm>
                <a:off x="8554780" y="6043671"/>
                <a:ext cx="149040" cy="131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BDBF6C4-FE8E-4D48-950D-A328CD9608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47220" y="6036111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91E1AA1-DF4B-CA4D-894A-3DEC1A35CE03}"/>
                  </a:ext>
                </a:extLst>
              </p14:cNvPr>
              <p14:cNvContentPartPr/>
              <p14:nvPr/>
            </p14:nvContentPartPr>
            <p14:xfrm>
              <a:off x="3393820" y="4624191"/>
              <a:ext cx="1768320" cy="8283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91E1AA1-DF4B-CA4D-894A-3DEC1A35CE0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86260" y="4616631"/>
                <a:ext cx="178344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020B9974-227C-644F-8724-4E16BB28965E}"/>
                  </a:ext>
                </a:extLst>
              </p14:cNvPr>
              <p14:cNvContentPartPr/>
              <p14:nvPr/>
            </p14:nvContentPartPr>
            <p14:xfrm>
              <a:off x="4377700" y="4555791"/>
              <a:ext cx="2384640" cy="20174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020B9974-227C-644F-8724-4E16BB28965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370140" y="4548231"/>
                <a:ext cx="2399760" cy="20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0C3DA2C-C91B-8C44-B021-91C7B1118FE1}"/>
                  </a:ext>
                </a:extLst>
              </p14:cNvPr>
              <p14:cNvContentPartPr/>
              <p14:nvPr/>
            </p14:nvContentPartPr>
            <p14:xfrm>
              <a:off x="5884300" y="3416391"/>
              <a:ext cx="2154240" cy="21232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0C3DA2C-C91B-8C44-B021-91C7B1118FE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76740" y="3408831"/>
                <a:ext cx="2169360" cy="21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825E7B86-1140-784C-837A-CEA64F958247}"/>
              </a:ext>
            </a:extLst>
          </p:cNvPr>
          <p:cNvGrpSpPr/>
          <p:nvPr/>
        </p:nvGrpSpPr>
        <p:grpSpPr>
          <a:xfrm>
            <a:off x="7116940" y="3702591"/>
            <a:ext cx="3996720" cy="2708280"/>
            <a:chOff x="7116940" y="3702591"/>
            <a:chExt cx="3996720" cy="270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6C53509-7C99-334C-83AC-60AE158D219F}"/>
                    </a:ext>
                  </a:extLst>
                </p14:cNvPr>
                <p14:cNvContentPartPr/>
                <p14:nvPr/>
              </p14:nvContentPartPr>
              <p14:xfrm>
                <a:off x="7116940" y="4649031"/>
                <a:ext cx="1637640" cy="6850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6C53509-7C99-334C-83AC-60AE158D21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9380" y="4641471"/>
                  <a:ext cx="165276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FDD9DEA-C3F3-3D4D-BD15-CB381F4BDEE0}"/>
                    </a:ext>
                  </a:extLst>
                </p14:cNvPr>
                <p14:cNvContentPartPr/>
                <p14:nvPr/>
              </p14:nvContentPartPr>
              <p14:xfrm>
                <a:off x="8131420" y="4785831"/>
                <a:ext cx="797400" cy="1625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FDD9DEA-C3F3-3D4D-BD15-CB381F4BDE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23860" y="4778271"/>
                  <a:ext cx="81216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EF478A4-4919-F240-920D-368807E5D1C6}"/>
                    </a:ext>
                  </a:extLst>
                </p14:cNvPr>
                <p14:cNvContentPartPr/>
                <p14:nvPr/>
              </p14:nvContentPartPr>
              <p14:xfrm>
                <a:off x="8442820" y="4312791"/>
                <a:ext cx="1768320" cy="9838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EF478A4-4919-F240-920D-368807E5D1C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35260" y="4305231"/>
                  <a:ext cx="178344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68892C88-8DEB-5C4F-8209-42023D857F0D}"/>
                    </a:ext>
                  </a:extLst>
                </p14:cNvPr>
                <p14:cNvContentPartPr/>
                <p14:nvPr/>
              </p14:nvContentPartPr>
              <p14:xfrm>
                <a:off x="9513460" y="3702591"/>
                <a:ext cx="759960" cy="7848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68892C88-8DEB-5C4F-8209-42023D857F0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05900" y="3695031"/>
                  <a:ext cx="77508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383C5D8-F47D-B242-BFC6-B7E9E78E5584}"/>
                    </a:ext>
                  </a:extLst>
                </p14:cNvPr>
                <p14:cNvContentPartPr/>
                <p14:nvPr/>
              </p14:nvContentPartPr>
              <p14:xfrm>
                <a:off x="9389260" y="4368951"/>
                <a:ext cx="495360" cy="267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383C5D8-F47D-B242-BFC6-B7E9E78E558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81700" y="4361391"/>
                  <a:ext cx="5104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C1BEEFB-56E8-6845-9C84-F3FDF1AAE195}"/>
                    </a:ext>
                  </a:extLst>
                </p14:cNvPr>
                <p14:cNvContentPartPr/>
                <p14:nvPr/>
              </p14:nvContentPartPr>
              <p14:xfrm>
                <a:off x="10326340" y="3895911"/>
                <a:ext cx="376560" cy="255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C1BEEFB-56E8-6845-9C84-F3FDF1AAE1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18780" y="3888351"/>
                  <a:ext cx="391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E9AE07B-BE8E-5F49-8178-3DD6219A55E9}"/>
                    </a:ext>
                  </a:extLst>
                </p14:cNvPr>
                <p14:cNvContentPartPr/>
                <p14:nvPr/>
              </p14:nvContentPartPr>
              <p14:xfrm>
                <a:off x="10820980" y="3827151"/>
                <a:ext cx="286560" cy="236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E9AE07B-BE8E-5F49-8178-3DD6219A55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13420" y="3819591"/>
                  <a:ext cx="301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B0A3C19-B9CD-E848-B450-0B8D13DB7E63}"/>
                    </a:ext>
                  </a:extLst>
                </p14:cNvPr>
                <p14:cNvContentPartPr/>
                <p14:nvPr/>
              </p14:nvContentPartPr>
              <p14:xfrm>
                <a:off x="10821700" y="3718791"/>
                <a:ext cx="149040" cy="501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B0A3C19-B9CD-E848-B450-0B8D13DB7E6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14140" y="3711231"/>
                  <a:ext cx="1641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803D9B7-F23C-7546-B034-9E44E52A8BD2}"/>
                    </a:ext>
                  </a:extLst>
                </p14:cNvPr>
                <p14:cNvContentPartPr/>
                <p14:nvPr/>
              </p14:nvContentPartPr>
              <p14:xfrm>
                <a:off x="10976500" y="4182111"/>
                <a:ext cx="137160" cy="1188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803D9B7-F23C-7546-B034-9E44E52A8B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68940" y="417455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627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7B93239-4787-ED41-BA11-B169D5407D78}"/>
              </a:ext>
            </a:extLst>
          </p:cNvPr>
          <p:cNvGrpSpPr/>
          <p:nvPr/>
        </p:nvGrpSpPr>
        <p:grpSpPr>
          <a:xfrm>
            <a:off x="744580" y="322191"/>
            <a:ext cx="956160" cy="560880"/>
            <a:chOff x="744580" y="322191"/>
            <a:chExt cx="95616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8D63946-0F95-C642-9696-6F2D33F1A5E9}"/>
                    </a:ext>
                  </a:extLst>
                </p14:cNvPr>
                <p14:cNvContentPartPr/>
                <p14:nvPr/>
              </p14:nvContentPartPr>
              <p14:xfrm>
                <a:off x="810460" y="440631"/>
                <a:ext cx="25200" cy="25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8D63946-0F95-C642-9696-6F2D33F1A5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2900" y="43307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22DFB7A-E46A-4944-9A55-6FA35EC0A7CE}"/>
                    </a:ext>
                  </a:extLst>
                </p14:cNvPr>
                <p14:cNvContentPartPr/>
                <p14:nvPr/>
              </p14:nvContentPartPr>
              <p14:xfrm>
                <a:off x="854020" y="322191"/>
                <a:ext cx="124920" cy="62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22DFB7A-E46A-4944-9A55-6FA35EC0A7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6460" y="31463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85D21BA-F7C8-844E-BFF8-6B5AD6DC0F90}"/>
                    </a:ext>
                  </a:extLst>
                </p14:cNvPr>
                <p14:cNvContentPartPr/>
                <p14:nvPr/>
              </p14:nvContentPartPr>
              <p14:xfrm>
                <a:off x="744580" y="403191"/>
                <a:ext cx="427320" cy="479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85D21BA-F7C8-844E-BFF8-6B5AD6DC0F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020" y="395631"/>
                  <a:ext cx="4420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EB78D73-7021-C84A-960D-231AD4FDB183}"/>
                    </a:ext>
                  </a:extLst>
                </p14:cNvPr>
                <p14:cNvContentPartPr/>
                <p14:nvPr/>
              </p14:nvContentPartPr>
              <p14:xfrm>
                <a:off x="1308340" y="546471"/>
                <a:ext cx="93600" cy="12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EB78D73-7021-C84A-960D-231AD4FDB1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0780" y="53891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DD5004B-7B25-D44C-BC51-86A1D6A17C75}"/>
                    </a:ext>
                  </a:extLst>
                </p14:cNvPr>
                <p14:cNvContentPartPr/>
                <p14:nvPr/>
              </p14:nvContentPartPr>
              <p14:xfrm>
                <a:off x="1264780" y="558711"/>
                <a:ext cx="193320" cy="248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DD5004B-7B25-D44C-BC51-86A1D6A17C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220" y="551511"/>
                  <a:ext cx="208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3362E68-91D5-5D47-8693-FE7C03761B4D}"/>
                    </a:ext>
                  </a:extLst>
                </p14:cNvPr>
                <p14:cNvContentPartPr/>
                <p14:nvPr/>
              </p14:nvContentPartPr>
              <p14:xfrm>
                <a:off x="1482580" y="421911"/>
                <a:ext cx="218160" cy="417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3362E68-91D5-5D47-8693-FE7C03761B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5020" y="414351"/>
                  <a:ext cx="23328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718DB52-CEB9-E149-9C3C-5E37E2EAE1B0}"/>
                  </a:ext>
                </a:extLst>
              </p14:cNvPr>
              <p14:cNvContentPartPr/>
              <p14:nvPr/>
            </p14:nvContentPartPr>
            <p14:xfrm>
              <a:off x="1955980" y="758151"/>
              <a:ext cx="6480" cy="6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718DB52-CEB9-E149-9C3C-5E37E2EAE1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8420" y="75059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ECC6652-7765-F046-9F16-1A0C9716D9BE}"/>
                  </a:ext>
                </a:extLst>
              </p14:cNvPr>
              <p14:cNvContentPartPr/>
              <p14:nvPr/>
            </p14:nvContentPartPr>
            <p14:xfrm>
              <a:off x="1887220" y="863991"/>
              <a:ext cx="12960" cy="50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ECC6652-7765-F046-9F16-1A0C9716D9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0020" y="856431"/>
                <a:ext cx="277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3207ECAE-2B67-B048-B3FA-B49EFA38BAE3}"/>
              </a:ext>
            </a:extLst>
          </p:cNvPr>
          <p:cNvGrpSpPr/>
          <p:nvPr/>
        </p:nvGrpSpPr>
        <p:grpSpPr>
          <a:xfrm>
            <a:off x="2285740" y="390951"/>
            <a:ext cx="554400" cy="486000"/>
            <a:chOff x="2285740" y="390951"/>
            <a:chExt cx="5544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3C99D97-4A87-384E-BA80-A8685FC887A9}"/>
                    </a:ext>
                  </a:extLst>
                </p14:cNvPr>
                <p14:cNvContentPartPr/>
                <p14:nvPr/>
              </p14:nvContentPartPr>
              <p14:xfrm>
                <a:off x="2298340" y="521631"/>
                <a:ext cx="100080" cy="43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3C99D97-4A87-384E-BA80-A8685FC887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0780" y="51407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3F3F0F8-BE3D-B146-BE71-01F61EA34DBC}"/>
                    </a:ext>
                  </a:extLst>
                </p14:cNvPr>
                <p14:cNvContentPartPr/>
                <p14:nvPr/>
              </p14:nvContentPartPr>
              <p14:xfrm>
                <a:off x="2285740" y="614871"/>
                <a:ext cx="143640" cy="243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3F3F0F8-BE3D-B146-BE71-01F61EA34D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8180" y="607311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3DCF92-8AFC-A349-802A-80BAEF6A31CC}"/>
                    </a:ext>
                  </a:extLst>
                </p14:cNvPr>
                <p14:cNvContentPartPr/>
                <p14:nvPr/>
              </p14:nvContentPartPr>
              <p14:xfrm>
                <a:off x="2578420" y="390951"/>
                <a:ext cx="43920" cy="137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3DCF92-8AFC-A349-802A-80BAEF6A31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0860" y="38339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B11F955-58FA-7F49-8ABD-D3EEF29B16D4}"/>
                    </a:ext>
                  </a:extLst>
                </p14:cNvPr>
                <p14:cNvContentPartPr/>
                <p14:nvPr/>
              </p14:nvContentPartPr>
              <p14:xfrm>
                <a:off x="2678140" y="434511"/>
                <a:ext cx="118800" cy="116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B11F955-58FA-7F49-8ABD-D3EEF29B1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0580" y="426951"/>
                  <a:ext cx="13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DDA91A8-53F9-1D4C-B44A-868CB8634272}"/>
                    </a:ext>
                  </a:extLst>
                </p14:cNvPr>
                <p14:cNvContentPartPr/>
                <p14:nvPr/>
              </p14:nvContentPartPr>
              <p14:xfrm>
                <a:off x="2565820" y="633591"/>
                <a:ext cx="143640" cy="236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DDA91A8-53F9-1D4C-B44A-868CB86342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8260" y="62603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7847EF3-CAB8-784C-BFB3-983AE4B0587E}"/>
                    </a:ext>
                  </a:extLst>
                </p14:cNvPr>
                <p14:cNvContentPartPr/>
                <p14:nvPr/>
              </p14:nvContentPartPr>
              <p14:xfrm>
                <a:off x="2579140" y="733311"/>
                <a:ext cx="261000" cy="143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7847EF3-CAB8-784C-BFB3-983AE4B058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71580" y="725751"/>
                  <a:ext cx="276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B2D3751-3C71-9F4A-B4D1-A216E7774F16}"/>
              </a:ext>
            </a:extLst>
          </p:cNvPr>
          <p:cNvGrpSpPr/>
          <p:nvPr/>
        </p:nvGrpSpPr>
        <p:grpSpPr>
          <a:xfrm>
            <a:off x="3070900" y="465471"/>
            <a:ext cx="385920" cy="367560"/>
            <a:chOff x="3070900" y="465471"/>
            <a:chExt cx="3859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DCBAB01-A313-6C43-87E2-12A12B91CDF0}"/>
                    </a:ext>
                  </a:extLst>
                </p14:cNvPr>
                <p14:cNvContentPartPr/>
                <p14:nvPr/>
              </p14:nvContentPartPr>
              <p14:xfrm>
                <a:off x="3070900" y="465471"/>
                <a:ext cx="279720" cy="367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DCBAB01-A313-6C43-87E2-12A12B91CD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63340" y="457911"/>
                  <a:ext cx="294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67E9DA8-2FAF-1A4A-9431-6C9EB89A7298}"/>
                    </a:ext>
                  </a:extLst>
                </p14:cNvPr>
                <p14:cNvContentPartPr/>
                <p14:nvPr/>
              </p14:nvContentPartPr>
              <p14:xfrm>
                <a:off x="3232180" y="652311"/>
                <a:ext cx="224640" cy="19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67E9DA8-2FAF-1A4A-9431-6C9EB89A72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4620" y="644751"/>
                  <a:ext cx="239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0F85FD-4968-5548-98D7-DFB1A4E2CB85}"/>
              </a:ext>
            </a:extLst>
          </p:cNvPr>
          <p:cNvGrpSpPr/>
          <p:nvPr/>
        </p:nvGrpSpPr>
        <p:grpSpPr>
          <a:xfrm>
            <a:off x="3642940" y="627471"/>
            <a:ext cx="180720" cy="112320"/>
            <a:chOff x="3642940" y="627471"/>
            <a:chExt cx="18072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414DB87-67EC-5D48-BF3E-50248A914CF4}"/>
                    </a:ext>
                  </a:extLst>
                </p14:cNvPr>
                <p14:cNvContentPartPr/>
                <p14:nvPr/>
              </p14:nvContentPartPr>
              <p14:xfrm>
                <a:off x="3642940" y="627471"/>
                <a:ext cx="143640" cy="12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414DB87-67EC-5D48-BF3E-50248A914C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35380" y="61991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95DA152-D541-374D-BE3F-644B0992B791}"/>
                    </a:ext>
                  </a:extLst>
                </p14:cNvPr>
                <p14:cNvContentPartPr/>
                <p14:nvPr/>
              </p14:nvContentPartPr>
              <p14:xfrm>
                <a:off x="3649060" y="701991"/>
                <a:ext cx="174600" cy="37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95DA152-D541-374D-BE3F-644B0992B7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41500" y="69443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4A66ADE-7952-774F-8496-6BD9ADFFFC4F}"/>
              </a:ext>
            </a:extLst>
          </p:cNvPr>
          <p:cNvGrpSpPr/>
          <p:nvPr/>
        </p:nvGrpSpPr>
        <p:grpSpPr>
          <a:xfrm>
            <a:off x="4016620" y="509031"/>
            <a:ext cx="597960" cy="243000"/>
            <a:chOff x="4016620" y="509031"/>
            <a:chExt cx="5979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84E95D6-C339-F84E-95ED-7F36810C32EB}"/>
                    </a:ext>
                  </a:extLst>
                </p14:cNvPr>
                <p14:cNvContentPartPr/>
                <p14:nvPr/>
              </p14:nvContentPartPr>
              <p14:xfrm>
                <a:off x="4016620" y="509031"/>
                <a:ext cx="81360" cy="243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84E95D6-C339-F84E-95ED-7F36810C32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9060" y="50147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F357912-F6E0-F94E-B123-A01DB257E9C6}"/>
                    </a:ext>
                  </a:extLst>
                </p14:cNvPr>
                <p14:cNvContentPartPr/>
                <p14:nvPr/>
              </p14:nvContentPartPr>
              <p14:xfrm>
                <a:off x="4265380" y="509031"/>
                <a:ext cx="212040" cy="243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F357912-F6E0-F94E-B123-A01DB257E9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57820" y="501471"/>
                  <a:ext cx="227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EB28689-AF07-324D-9E28-9D23F2C433A7}"/>
                    </a:ext>
                  </a:extLst>
                </p14:cNvPr>
                <p14:cNvContentPartPr/>
                <p14:nvPr/>
              </p14:nvContentPartPr>
              <p14:xfrm>
                <a:off x="4608100" y="720711"/>
                <a:ext cx="648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EB28689-AF07-324D-9E28-9D23F2C433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00540" y="7131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AA48F73-C75C-A84E-A77C-CC8A9ACC54B9}"/>
              </a:ext>
            </a:extLst>
          </p:cNvPr>
          <p:cNvGrpSpPr/>
          <p:nvPr/>
        </p:nvGrpSpPr>
        <p:grpSpPr>
          <a:xfrm>
            <a:off x="4900420" y="478071"/>
            <a:ext cx="498600" cy="311400"/>
            <a:chOff x="4900420" y="478071"/>
            <a:chExt cx="4986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17059AD-C7F0-564B-A652-76EE8B282B78}"/>
                    </a:ext>
                  </a:extLst>
                </p14:cNvPr>
                <p14:cNvContentPartPr/>
                <p14:nvPr/>
              </p14:nvContentPartPr>
              <p14:xfrm>
                <a:off x="4900420" y="602271"/>
                <a:ext cx="25200" cy="100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17059AD-C7F0-564B-A652-76EE8B282B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2860" y="59507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92E4D95-A56A-A04A-B170-191C191591FD}"/>
                    </a:ext>
                  </a:extLst>
                </p14:cNvPr>
                <p14:cNvContentPartPr/>
                <p14:nvPr/>
              </p14:nvContentPartPr>
              <p14:xfrm>
                <a:off x="4913020" y="478071"/>
                <a:ext cx="149760" cy="43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92E4D95-A56A-A04A-B170-191C191591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05460" y="47051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C058B9F-9A02-ED49-A76A-9525D200D2D7}"/>
                    </a:ext>
                  </a:extLst>
                </p14:cNvPr>
                <p14:cNvContentPartPr/>
                <p14:nvPr/>
              </p14:nvContentPartPr>
              <p14:xfrm>
                <a:off x="4937860" y="602271"/>
                <a:ext cx="168480" cy="180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C058B9F-9A02-ED49-A76A-9525D200D2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0300" y="595071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0667C94-8F7C-C646-A15C-8F9D8BF5E3AC}"/>
                    </a:ext>
                  </a:extLst>
                </p14:cNvPr>
                <p14:cNvContentPartPr/>
                <p14:nvPr/>
              </p14:nvContentPartPr>
              <p14:xfrm>
                <a:off x="4943980" y="639711"/>
                <a:ext cx="180720" cy="43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0667C94-8F7C-C646-A15C-8F9D8BF5E3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36420" y="63215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6FE3319-69C9-DC4F-A9C1-237C7E555E3A}"/>
                    </a:ext>
                  </a:extLst>
                </p14:cNvPr>
                <p14:cNvContentPartPr/>
                <p14:nvPr/>
              </p14:nvContentPartPr>
              <p14:xfrm>
                <a:off x="5292820" y="534591"/>
                <a:ext cx="106200" cy="254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6FE3319-69C9-DC4F-A9C1-237C7E555E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5260" y="527031"/>
                  <a:ext cx="1213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9A62AA41-2B89-1B45-A454-BA6F8EEC854B}"/>
                  </a:ext>
                </a:extLst>
              </p14:cNvPr>
              <p14:cNvContentPartPr/>
              <p14:nvPr/>
            </p14:nvContentPartPr>
            <p14:xfrm>
              <a:off x="5809420" y="303471"/>
              <a:ext cx="411120" cy="4050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9A62AA41-2B89-1B45-A454-BA6F8EEC854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01860" y="295911"/>
                <a:ext cx="426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B2CBBCF-DE41-5B4A-B14E-F8B123102665}"/>
                  </a:ext>
                </a:extLst>
              </p14:cNvPr>
              <p14:cNvContentPartPr/>
              <p14:nvPr/>
            </p14:nvContentPartPr>
            <p14:xfrm>
              <a:off x="6457060" y="471591"/>
              <a:ext cx="168480" cy="1807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B2CBBCF-DE41-5B4A-B14E-F8B12310266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49500" y="464031"/>
                <a:ext cx="18360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218B3722-607A-BF4B-A1A6-65B5A0FDD0EE}"/>
              </a:ext>
            </a:extLst>
          </p:cNvPr>
          <p:cNvGrpSpPr/>
          <p:nvPr/>
        </p:nvGrpSpPr>
        <p:grpSpPr>
          <a:xfrm>
            <a:off x="6873940" y="459351"/>
            <a:ext cx="548280" cy="223560"/>
            <a:chOff x="6873940" y="459351"/>
            <a:chExt cx="54828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7AF211A-5525-F949-A424-FA8FAA616C86}"/>
                    </a:ext>
                  </a:extLst>
                </p14:cNvPr>
                <p14:cNvContentPartPr/>
                <p14:nvPr/>
              </p14:nvContentPartPr>
              <p14:xfrm>
                <a:off x="6873940" y="459351"/>
                <a:ext cx="155880" cy="155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7AF211A-5525-F949-A424-FA8FAA616C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6380" y="45179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454AF49-4984-534A-B2E8-B8D4A67E5AEE}"/>
                    </a:ext>
                  </a:extLst>
                </p14:cNvPr>
                <p14:cNvContentPartPr/>
                <p14:nvPr/>
              </p14:nvContentPartPr>
              <p14:xfrm>
                <a:off x="6905260" y="590031"/>
                <a:ext cx="218160" cy="92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454AF49-4984-534A-B2E8-B8D4A67E5A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97700" y="582471"/>
                  <a:ext cx="233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5E7F7D9-890E-5F4D-A71E-ECC4288C7E51}"/>
                    </a:ext>
                  </a:extLst>
                </p14:cNvPr>
                <p14:cNvContentPartPr/>
                <p14:nvPr/>
              </p14:nvContentPartPr>
              <p14:xfrm>
                <a:off x="7272460" y="478071"/>
                <a:ext cx="149760" cy="137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5E7F7D9-890E-5F4D-A71E-ECC4288C7E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64900" y="47051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719E020-CDB4-5944-A38F-77A7AE8F4C14}"/>
              </a:ext>
            </a:extLst>
          </p:cNvPr>
          <p:cNvGrpSpPr/>
          <p:nvPr/>
        </p:nvGrpSpPr>
        <p:grpSpPr>
          <a:xfrm>
            <a:off x="7726780" y="272511"/>
            <a:ext cx="405360" cy="803520"/>
            <a:chOff x="7726780" y="272511"/>
            <a:chExt cx="40536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C2ADDA1-E419-1A4E-ABDB-7342D470CFBB}"/>
                    </a:ext>
                  </a:extLst>
                </p14:cNvPr>
                <p14:cNvContentPartPr/>
                <p14:nvPr/>
              </p14:nvContentPartPr>
              <p14:xfrm>
                <a:off x="7726780" y="390951"/>
                <a:ext cx="106200" cy="295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C2ADDA1-E419-1A4E-ABDB-7342D470CF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9220" y="383391"/>
                  <a:ext cx="121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539DF41-DCA3-9245-8AF0-F648B01B3B73}"/>
                    </a:ext>
                  </a:extLst>
                </p14:cNvPr>
                <p14:cNvContentPartPr/>
                <p14:nvPr/>
              </p14:nvContentPartPr>
              <p14:xfrm>
                <a:off x="8007220" y="272511"/>
                <a:ext cx="124920" cy="803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539DF41-DCA3-9245-8AF0-F648B01B3B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99660" y="264951"/>
                  <a:ext cx="140040" cy="81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7D27277-BCB4-3540-912D-FBDC6C7841B2}"/>
              </a:ext>
            </a:extLst>
          </p:cNvPr>
          <p:cNvGrpSpPr/>
          <p:nvPr/>
        </p:nvGrpSpPr>
        <p:grpSpPr>
          <a:xfrm>
            <a:off x="8306020" y="191511"/>
            <a:ext cx="1531800" cy="619560"/>
            <a:chOff x="8306020" y="191511"/>
            <a:chExt cx="1531800" cy="6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39FBD98-E821-6A41-B70D-6D58FBCAE626}"/>
                    </a:ext>
                  </a:extLst>
                </p14:cNvPr>
                <p14:cNvContentPartPr/>
                <p14:nvPr/>
              </p14:nvContentPartPr>
              <p14:xfrm>
                <a:off x="8306020" y="316071"/>
                <a:ext cx="417600" cy="411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39FBD98-E821-6A41-B70D-6D58FBCAE6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8460" y="308511"/>
                  <a:ext cx="432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B8A1B65-19BC-7145-ACAC-5C276D4EE95B}"/>
                    </a:ext>
                  </a:extLst>
                </p14:cNvPr>
                <p14:cNvContentPartPr/>
                <p14:nvPr/>
              </p14:nvContentPartPr>
              <p14:xfrm>
                <a:off x="8797780" y="334791"/>
                <a:ext cx="573120" cy="392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B8A1B65-19BC-7145-ACAC-5C276D4EE9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90220" y="327231"/>
                  <a:ext cx="588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DB883A-20B0-1142-8B01-91EB3269EA99}"/>
                    </a:ext>
                  </a:extLst>
                </p14:cNvPr>
                <p14:cNvContentPartPr/>
                <p14:nvPr/>
              </p14:nvContentPartPr>
              <p14:xfrm>
                <a:off x="9420220" y="421911"/>
                <a:ext cx="6480" cy="212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DB883A-20B0-1142-8B01-91EB3269EA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12660" y="414351"/>
                  <a:ext cx="21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C449232-14B8-B944-997A-A4267214079D}"/>
                    </a:ext>
                  </a:extLst>
                </p14:cNvPr>
                <p14:cNvContentPartPr/>
                <p14:nvPr/>
              </p14:nvContentPartPr>
              <p14:xfrm>
                <a:off x="9600940" y="191511"/>
                <a:ext cx="236880" cy="619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C449232-14B8-B944-997A-A426721407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93380" y="183951"/>
                  <a:ext cx="2520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6FD4D3-B696-A449-BE6D-D067FCFF9F22}"/>
                    </a:ext>
                  </a:extLst>
                </p14:cNvPr>
                <p14:cNvContentPartPr/>
                <p14:nvPr/>
              </p14:nvContentPartPr>
              <p14:xfrm>
                <a:off x="9594460" y="291231"/>
                <a:ext cx="212040" cy="423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6FD4D3-B696-A449-BE6D-D067FCFF9F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86900" y="283671"/>
                  <a:ext cx="22716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0FF47FD-A3DB-E44F-8C5F-D53A13CDEF8C}"/>
                  </a:ext>
                </a:extLst>
              </p14:cNvPr>
              <p14:cNvContentPartPr/>
              <p14:nvPr/>
            </p14:nvContentPartPr>
            <p14:xfrm>
              <a:off x="10161100" y="726831"/>
              <a:ext cx="12960" cy="936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0FF47FD-A3DB-E44F-8C5F-D53A13CDEF8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53540" y="719271"/>
                <a:ext cx="277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800ED2D0-5474-664A-B34F-BCD055BCA877}"/>
              </a:ext>
            </a:extLst>
          </p:cNvPr>
          <p:cNvGrpSpPr/>
          <p:nvPr/>
        </p:nvGrpSpPr>
        <p:grpSpPr>
          <a:xfrm>
            <a:off x="10479340" y="253791"/>
            <a:ext cx="266760" cy="735120"/>
            <a:chOff x="10479340" y="253791"/>
            <a:chExt cx="26676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879264C-A622-3142-968C-3A0FFD3C1E08}"/>
                    </a:ext>
                  </a:extLst>
                </p14:cNvPr>
                <p14:cNvContentPartPr/>
                <p14:nvPr/>
              </p14:nvContentPartPr>
              <p14:xfrm>
                <a:off x="10479340" y="253791"/>
                <a:ext cx="266760" cy="427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879264C-A622-3142-968C-3A0FFD3C1E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71780" y="246231"/>
                  <a:ext cx="2818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347290A-3C55-C940-89B5-ECA6687AED5B}"/>
                    </a:ext>
                  </a:extLst>
                </p14:cNvPr>
                <p14:cNvContentPartPr/>
                <p14:nvPr/>
              </p14:nvContentPartPr>
              <p14:xfrm>
                <a:off x="10671580" y="527751"/>
                <a:ext cx="37800" cy="461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347290A-3C55-C940-89B5-ECA6687AED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64020" y="520191"/>
                  <a:ext cx="529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1394AA7-2030-5F49-8D13-E7255FD6276D}"/>
              </a:ext>
            </a:extLst>
          </p:cNvPr>
          <p:cNvGrpSpPr/>
          <p:nvPr/>
        </p:nvGrpSpPr>
        <p:grpSpPr>
          <a:xfrm>
            <a:off x="11045260" y="217071"/>
            <a:ext cx="293040" cy="516240"/>
            <a:chOff x="11045260" y="217071"/>
            <a:chExt cx="29304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ADBE459-2999-5D4B-9BE7-12660EB31F05}"/>
                    </a:ext>
                  </a:extLst>
                </p14:cNvPr>
                <p14:cNvContentPartPr/>
                <p14:nvPr/>
              </p14:nvContentPartPr>
              <p14:xfrm>
                <a:off x="11045260" y="217071"/>
                <a:ext cx="124920" cy="223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ADBE459-2999-5D4B-9BE7-12660EB31F0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37700" y="209511"/>
                  <a:ext cx="140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F0B4C77-4243-D649-9A0F-CF8D194B52D4}"/>
                    </a:ext>
                  </a:extLst>
                </p14:cNvPr>
                <p14:cNvContentPartPr/>
                <p14:nvPr/>
              </p14:nvContentPartPr>
              <p14:xfrm>
                <a:off x="11175940" y="378351"/>
                <a:ext cx="162360" cy="56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F0B4C77-4243-D649-9A0F-CF8D194B52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68380" y="37079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453D55F-83B8-3B49-95A7-5E6DCF255022}"/>
                    </a:ext>
                  </a:extLst>
                </p14:cNvPr>
                <p14:cNvContentPartPr/>
                <p14:nvPr/>
              </p14:nvContentPartPr>
              <p14:xfrm>
                <a:off x="11169460" y="484191"/>
                <a:ext cx="31320" cy="3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453D55F-83B8-3B49-95A7-5E6DCF2550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61900" y="47663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D18FA81-067D-5647-8481-D005074E1B2E}"/>
                    </a:ext>
                  </a:extLst>
                </p14:cNvPr>
                <p14:cNvContentPartPr/>
                <p14:nvPr/>
              </p14:nvContentPartPr>
              <p14:xfrm>
                <a:off x="11094940" y="602271"/>
                <a:ext cx="143640" cy="131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D18FA81-067D-5647-8481-D005074E1B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087380" y="59507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B976DB56-7869-794A-82FD-AE17A511B11E}"/>
              </a:ext>
            </a:extLst>
          </p:cNvPr>
          <p:cNvGrpSpPr/>
          <p:nvPr/>
        </p:nvGrpSpPr>
        <p:grpSpPr>
          <a:xfrm>
            <a:off x="1470340" y="1343151"/>
            <a:ext cx="529560" cy="498600"/>
            <a:chOff x="1470340" y="1343151"/>
            <a:chExt cx="52956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9A9038D-763E-FB4F-9B47-7830171247CE}"/>
                    </a:ext>
                  </a:extLst>
                </p14:cNvPr>
                <p14:cNvContentPartPr/>
                <p14:nvPr/>
              </p14:nvContentPartPr>
              <p14:xfrm>
                <a:off x="1470340" y="1343151"/>
                <a:ext cx="305280" cy="404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9A9038D-763E-FB4F-9B47-7830171247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2780" y="1335591"/>
                  <a:ext cx="3204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29FB896-FFDE-1045-809E-C0DDDD95EFC1}"/>
                    </a:ext>
                  </a:extLst>
                </p14:cNvPr>
                <p14:cNvContentPartPr/>
                <p14:nvPr/>
              </p14:nvContentPartPr>
              <p14:xfrm>
                <a:off x="1650700" y="1542591"/>
                <a:ext cx="174600" cy="31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29FB896-FFDE-1045-809E-C0DDDD95EF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43140" y="153503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96B7A14-47EE-3948-AAAE-CD43B52D0B1F}"/>
                    </a:ext>
                  </a:extLst>
                </p14:cNvPr>
                <p14:cNvContentPartPr/>
                <p14:nvPr/>
              </p14:nvContentPartPr>
              <p14:xfrm>
                <a:off x="1893700" y="1673271"/>
                <a:ext cx="106200" cy="168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96B7A14-47EE-3948-AAAE-CD43B52D0B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86140" y="166571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04EAFD9F-F3A6-DF4E-B1CC-F463CAA382BC}"/>
                  </a:ext>
                </a:extLst>
              </p14:cNvPr>
              <p14:cNvContentPartPr/>
              <p14:nvPr/>
            </p14:nvContentPartPr>
            <p14:xfrm>
              <a:off x="2198620" y="1760391"/>
              <a:ext cx="6480" cy="112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04EAFD9F-F3A6-DF4E-B1CC-F463CAA382B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91060" y="1752831"/>
                <a:ext cx="21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B58D33F3-AFFC-0E4E-AEC8-D2BBFEE3199F}"/>
                  </a:ext>
                </a:extLst>
              </p14:cNvPr>
              <p14:cNvContentPartPr/>
              <p14:nvPr/>
            </p14:nvContentPartPr>
            <p14:xfrm>
              <a:off x="2416420" y="1579671"/>
              <a:ext cx="75240" cy="190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B58D33F3-AFFC-0E4E-AEC8-D2BBFEE3199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08860" y="1572471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74C9F15B-9D99-2446-A2AC-5BA2E995EC0B}"/>
                  </a:ext>
                </a:extLst>
              </p14:cNvPr>
              <p14:cNvContentPartPr/>
              <p14:nvPr/>
            </p14:nvContentPartPr>
            <p14:xfrm>
              <a:off x="2379340" y="1698111"/>
              <a:ext cx="131040" cy="31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74C9F15B-9D99-2446-A2AC-5BA2E995EC0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71780" y="1690551"/>
                <a:ext cx="1461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809936C7-C4C9-BE49-9CE4-580E5ECDCDF3}"/>
              </a:ext>
            </a:extLst>
          </p:cNvPr>
          <p:cNvGrpSpPr/>
          <p:nvPr/>
        </p:nvGrpSpPr>
        <p:grpSpPr>
          <a:xfrm>
            <a:off x="2752660" y="1430271"/>
            <a:ext cx="716040" cy="280800"/>
            <a:chOff x="2752660" y="1430271"/>
            <a:chExt cx="71604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80CB9BE-2172-FE43-9999-09517FD2D233}"/>
                    </a:ext>
                  </a:extLst>
                </p14:cNvPr>
                <p14:cNvContentPartPr/>
                <p14:nvPr/>
              </p14:nvContentPartPr>
              <p14:xfrm>
                <a:off x="2752660" y="1436751"/>
                <a:ext cx="81360" cy="274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80CB9BE-2172-FE43-9999-09517FD2D2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5100" y="1429191"/>
                  <a:ext cx="9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40F7EA7-B887-ED46-86AF-D3580C672F4A}"/>
                    </a:ext>
                  </a:extLst>
                </p14:cNvPr>
                <p14:cNvContentPartPr/>
                <p14:nvPr/>
              </p14:nvContentPartPr>
              <p14:xfrm>
                <a:off x="2995660" y="1430271"/>
                <a:ext cx="187200" cy="243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40F7EA7-B887-ED46-86AF-D3580C672F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88100" y="1423071"/>
                  <a:ext cx="20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6AF11C9-E021-8247-9143-B704EBD0ECEB}"/>
                    </a:ext>
                  </a:extLst>
                </p14:cNvPr>
                <p14:cNvContentPartPr/>
                <p14:nvPr/>
              </p14:nvContentPartPr>
              <p14:xfrm>
                <a:off x="3294460" y="1592271"/>
                <a:ext cx="25200" cy="100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6AF11C9-E021-8247-9143-B704EBD0EC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86900" y="158471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AA1D16E-614B-6345-835B-ABE8D00CDBBE}"/>
                    </a:ext>
                  </a:extLst>
                </p14:cNvPr>
                <p14:cNvContentPartPr/>
                <p14:nvPr/>
              </p14:nvContentPartPr>
              <p14:xfrm>
                <a:off x="3437380" y="1667151"/>
                <a:ext cx="31320" cy="37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AA1D16E-614B-6345-835B-ABE8D00CD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0180" y="165959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A2101C5D-90D3-7D4A-8319-3A565861087E}"/>
                  </a:ext>
                </a:extLst>
              </p14:cNvPr>
              <p14:cNvContentPartPr/>
              <p14:nvPr/>
            </p14:nvContentPartPr>
            <p14:xfrm>
              <a:off x="3711340" y="1374471"/>
              <a:ext cx="118800" cy="439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A2101C5D-90D3-7D4A-8319-3A565861087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03780" y="1366911"/>
                <a:ext cx="1335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5E2086F1-86F8-E348-ADD6-314F49539672}"/>
              </a:ext>
            </a:extLst>
          </p:cNvPr>
          <p:cNvGrpSpPr/>
          <p:nvPr/>
        </p:nvGrpSpPr>
        <p:grpSpPr>
          <a:xfrm>
            <a:off x="3699100" y="1529991"/>
            <a:ext cx="317880" cy="162360"/>
            <a:chOff x="3699100" y="1529991"/>
            <a:chExt cx="3178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B0F0DC1-CEFB-9842-9133-C73A4AEDB6AF}"/>
                    </a:ext>
                  </a:extLst>
                </p14:cNvPr>
                <p14:cNvContentPartPr/>
                <p14:nvPr/>
              </p14:nvContentPartPr>
              <p14:xfrm>
                <a:off x="3699100" y="1529991"/>
                <a:ext cx="168480" cy="124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B0F0DC1-CEFB-9842-9133-C73A4AEDB6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91540" y="1522431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EA21572-F5BF-EF4C-9E19-974588460FEC}"/>
                    </a:ext>
                  </a:extLst>
                </p14:cNvPr>
                <p14:cNvContentPartPr/>
                <p14:nvPr/>
              </p14:nvContentPartPr>
              <p14:xfrm>
                <a:off x="3742660" y="1554831"/>
                <a:ext cx="12492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EA21572-F5BF-EF4C-9E19-974588460F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35100" y="154727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6340F8F-A593-7A46-B5A0-8AD0DC8E7E49}"/>
                    </a:ext>
                  </a:extLst>
                </p14:cNvPr>
                <p14:cNvContentPartPr/>
                <p14:nvPr/>
              </p14:nvContentPartPr>
              <p14:xfrm>
                <a:off x="3991780" y="1592271"/>
                <a:ext cx="25200" cy="100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6340F8F-A593-7A46-B5A0-8AD0DC8E7E4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84220" y="158471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639BDE4-E287-4946-9D00-F48946E74AA2}"/>
              </a:ext>
            </a:extLst>
          </p:cNvPr>
          <p:cNvGrpSpPr/>
          <p:nvPr/>
        </p:nvGrpSpPr>
        <p:grpSpPr>
          <a:xfrm>
            <a:off x="4203100" y="1324431"/>
            <a:ext cx="430200" cy="486000"/>
            <a:chOff x="4203100" y="1324431"/>
            <a:chExt cx="4302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03343E5-E021-8A4A-8A21-36F6E4ACBB36}"/>
                    </a:ext>
                  </a:extLst>
                </p14:cNvPr>
                <p14:cNvContentPartPr/>
                <p14:nvPr/>
              </p14:nvContentPartPr>
              <p14:xfrm>
                <a:off x="4203100" y="1324431"/>
                <a:ext cx="174600" cy="486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03343E5-E021-8A4A-8A21-36F6E4ACBB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95900" y="1317231"/>
                  <a:ext cx="1897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1B1CC6E-22D8-2B49-9C15-54D381D29898}"/>
                    </a:ext>
                  </a:extLst>
                </p14:cNvPr>
                <p14:cNvContentPartPr/>
                <p14:nvPr/>
              </p14:nvContentPartPr>
              <p14:xfrm>
                <a:off x="4533220" y="1748511"/>
                <a:ext cx="100080" cy="61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1B1CC6E-22D8-2B49-9C15-54D381D298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5660" y="1740951"/>
                  <a:ext cx="11520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A4D41046-4ABC-D047-840F-11B0CFA6A460}"/>
                  </a:ext>
                </a:extLst>
              </p14:cNvPr>
              <p14:cNvContentPartPr/>
              <p14:nvPr/>
            </p14:nvContentPartPr>
            <p14:xfrm>
              <a:off x="5074660" y="1343151"/>
              <a:ext cx="305280" cy="3675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A4D41046-4ABC-D047-840F-11B0CFA6A46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67460" y="1335591"/>
                <a:ext cx="3204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AD1E0B8-C4D7-0F40-9ECD-A54EEDB2721D}"/>
                  </a:ext>
                </a:extLst>
              </p14:cNvPr>
              <p14:cNvContentPartPr/>
              <p14:nvPr/>
            </p14:nvContentPartPr>
            <p14:xfrm>
              <a:off x="5292820" y="1523871"/>
              <a:ext cx="193320" cy="190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AD1E0B8-C4D7-0F40-9ECD-A54EEDB2721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85260" y="1516311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35BFAC2-81FF-1B43-89C4-16B19A391C08}"/>
                  </a:ext>
                </a:extLst>
              </p14:cNvPr>
              <p14:cNvContentPartPr/>
              <p14:nvPr/>
            </p14:nvContentPartPr>
            <p14:xfrm>
              <a:off x="5573620" y="1623591"/>
              <a:ext cx="186480" cy="2246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35BFAC2-81FF-1B43-89C4-16B19A391C0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66060" y="1616031"/>
                <a:ext cx="201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B31ECD3A-D688-5C44-A652-58773FFC1F28}"/>
                  </a:ext>
                </a:extLst>
              </p14:cNvPr>
              <p14:cNvContentPartPr/>
              <p14:nvPr/>
            </p14:nvContentPartPr>
            <p14:xfrm>
              <a:off x="5834260" y="1729431"/>
              <a:ext cx="124920" cy="1188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B31ECD3A-D688-5C44-A652-58773FFC1F2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826700" y="1721871"/>
                <a:ext cx="1400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EF20A9F1-095B-7749-AEAC-74F2D754B809}"/>
              </a:ext>
            </a:extLst>
          </p:cNvPr>
          <p:cNvGrpSpPr/>
          <p:nvPr/>
        </p:nvGrpSpPr>
        <p:grpSpPr>
          <a:xfrm>
            <a:off x="6139540" y="1505151"/>
            <a:ext cx="230400" cy="112680"/>
            <a:chOff x="6139540" y="1505151"/>
            <a:chExt cx="230400" cy="112680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E58CFEB-90E7-0C44-8715-4C4DDF5A1364}"/>
                </a:ext>
              </a:extLst>
            </p:cNvPr>
            <p:cNvGrpSpPr/>
            <p:nvPr/>
          </p:nvGrpSpPr>
          <p:grpSpPr>
            <a:xfrm>
              <a:off x="6139540" y="1505151"/>
              <a:ext cx="230400" cy="112680"/>
              <a:chOff x="6139540" y="1505151"/>
              <a:chExt cx="230400" cy="112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4D864673-3E49-BE4A-B62C-664C591E8DD7}"/>
                      </a:ext>
                    </a:extLst>
                  </p14:cNvPr>
                  <p14:cNvContentPartPr/>
                  <p14:nvPr/>
                </p14:nvContentPartPr>
                <p14:xfrm>
                  <a:off x="6139540" y="1505151"/>
                  <a:ext cx="131040" cy="25200"/>
                </p14:xfrm>
              </p:contentPart>
            </mc:Choice>
            <mc:Fallback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4D864673-3E49-BE4A-B62C-664C591E8DD7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131980" y="1497591"/>
                    <a:ext cx="1461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5BA70EE3-3688-7D4B-866C-085B8997BAE5}"/>
                      </a:ext>
                    </a:extLst>
                  </p14:cNvPr>
                  <p14:cNvContentPartPr/>
                  <p14:nvPr/>
                </p14:nvContentPartPr>
                <p14:xfrm>
                  <a:off x="6189220" y="1604871"/>
                  <a:ext cx="180720" cy="12960"/>
                </p14:xfrm>
              </p:contentPart>
            </mc:Choice>
            <mc:Fallback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5BA70EE3-3688-7D4B-866C-085B8997BAE5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181660" y="1597311"/>
                    <a:ext cx="195840" cy="27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A9CA0454-75FF-0A4D-AECD-08705621EA54}"/>
                  </a:ext>
                </a:extLst>
              </p14:cNvPr>
              <p14:cNvContentPartPr/>
              <p14:nvPr/>
            </p14:nvContentPartPr>
            <p14:xfrm>
              <a:off x="6575860" y="1461591"/>
              <a:ext cx="118080" cy="2617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A9CA0454-75FF-0A4D-AECD-08705621EA5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568300" y="1454031"/>
                <a:ext cx="1332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CF57B64E-44A7-494A-AC60-E67C7FD9D39C}"/>
              </a:ext>
            </a:extLst>
          </p:cNvPr>
          <p:cNvGrpSpPr/>
          <p:nvPr/>
        </p:nvGrpSpPr>
        <p:grpSpPr>
          <a:xfrm>
            <a:off x="6930100" y="1324431"/>
            <a:ext cx="567000" cy="430200"/>
            <a:chOff x="6930100" y="1324431"/>
            <a:chExt cx="56700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3747413-C2D4-994E-A8DF-FBE740DD8EBB}"/>
                    </a:ext>
                  </a:extLst>
                </p14:cNvPr>
                <p14:cNvContentPartPr/>
                <p14:nvPr/>
              </p14:nvContentPartPr>
              <p14:xfrm>
                <a:off x="6930100" y="1324431"/>
                <a:ext cx="224640" cy="355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3747413-C2D4-994E-A8DF-FBE740DD8E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22540" y="1317231"/>
                  <a:ext cx="239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A045917-CFD5-7A43-889A-3A8EDFC54A8B}"/>
                    </a:ext>
                  </a:extLst>
                </p14:cNvPr>
                <p14:cNvContentPartPr/>
                <p14:nvPr/>
              </p14:nvContentPartPr>
              <p14:xfrm>
                <a:off x="7228900" y="1561311"/>
                <a:ext cx="143640" cy="118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A045917-CFD5-7A43-889A-3A8EDFC54A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21340" y="1553751"/>
                  <a:ext cx="158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9429A03-44CD-6044-9F7D-EBB623100A04}"/>
                    </a:ext>
                  </a:extLst>
                </p14:cNvPr>
                <p14:cNvContentPartPr/>
                <p14:nvPr/>
              </p14:nvContentPartPr>
              <p14:xfrm>
                <a:off x="7484140" y="1716831"/>
                <a:ext cx="12960" cy="378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9429A03-44CD-6044-9F7D-EBB623100A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76580" y="170927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F443675-BA75-F248-BEBB-37FAB923003E}"/>
              </a:ext>
            </a:extLst>
          </p:cNvPr>
          <p:cNvGrpSpPr/>
          <p:nvPr/>
        </p:nvGrpSpPr>
        <p:grpSpPr>
          <a:xfrm>
            <a:off x="7820380" y="1280871"/>
            <a:ext cx="628920" cy="467280"/>
            <a:chOff x="7820380" y="1280871"/>
            <a:chExt cx="6289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A83DCCC-8E17-A94D-AC40-803F900BF6C5}"/>
                    </a:ext>
                  </a:extLst>
                </p14:cNvPr>
                <p14:cNvContentPartPr/>
                <p14:nvPr/>
              </p14:nvContentPartPr>
              <p14:xfrm>
                <a:off x="7820380" y="1280871"/>
                <a:ext cx="236160" cy="50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A83DCCC-8E17-A94D-AC40-803F900BF6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12820" y="1273671"/>
                  <a:ext cx="25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75FEBC9-82C4-2C47-B62D-5333AB082F8E}"/>
                    </a:ext>
                  </a:extLst>
                </p14:cNvPr>
                <p14:cNvContentPartPr/>
                <p14:nvPr/>
              </p14:nvContentPartPr>
              <p14:xfrm>
                <a:off x="7832620" y="1405431"/>
                <a:ext cx="155880" cy="243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75FEBC9-82C4-2C47-B62D-5333AB082F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25060" y="1397871"/>
                  <a:ext cx="17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85728D1-A273-3449-8591-2CA87765B957}"/>
                    </a:ext>
                  </a:extLst>
                </p14:cNvPr>
                <p14:cNvContentPartPr/>
                <p14:nvPr/>
              </p14:nvContentPartPr>
              <p14:xfrm>
                <a:off x="7894900" y="1517751"/>
                <a:ext cx="124920" cy="12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85728D1-A273-3449-8591-2CA87765B9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87340" y="15101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B5CCBC5-6ECC-D540-9ACF-7A648338EA37}"/>
                    </a:ext>
                  </a:extLst>
                </p14:cNvPr>
                <p14:cNvContentPartPr/>
                <p14:nvPr/>
              </p14:nvContentPartPr>
              <p14:xfrm>
                <a:off x="8150140" y="1542591"/>
                <a:ext cx="124920" cy="93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B5CCBC5-6ECC-D540-9ACF-7A648338EA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2580" y="153503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392648B-126F-0944-A591-9A7AE90BEAD0}"/>
                    </a:ext>
                  </a:extLst>
                </p14:cNvPr>
                <p14:cNvContentPartPr/>
                <p14:nvPr/>
              </p14:nvContentPartPr>
              <p14:xfrm>
                <a:off x="8293420" y="1324431"/>
                <a:ext cx="155880" cy="423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392648B-126F-0944-A591-9A7AE90BEAD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85860" y="1317231"/>
                  <a:ext cx="17100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C8203B6-CC47-6845-AA12-819029544849}"/>
                  </a:ext>
                </a:extLst>
              </p14:cNvPr>
              <p14:cNvContentPartPr/>
              <p14:nvPr/>
            </p14:nvContentPartPr>
            <p14:xfrm>
              <a:off x="8648380" y="1679391"/>
              <a:ext cx="124920" cy="106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C8203B6-CC47-6845-AA12-8190295448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40820" y="1671831"/>
                <a:ext cx="140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FF9BFC73-91A3-CD4E-809E-A1A88BC8C9B0}"/>
                  </a:ext>
                </a:extLst>
              </p14:cNvPr>
              <p14:cNvContentPartPr/>
              <p14:nvPr/>
            </p14:nvContentPartPr>
            <p14:xfrm>
              <a:off x="9140140" y="1561311"/>
              <a:ext cx="93600" cy="3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FF9BFC73-91A3-CD4E-809E-A1A88BC8C9B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132580" y="1553751"/>
                <a:ext cx="10872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E17F14BF-8B9E-4248-A76F-F427174B2BA1}"/>
              </a:ext>
            </a:extLst>
          </p:cNvPr>
          <p:cNvGrpSpPr/>
          <p:nvPr/>
        </p:nvGrpSpPr>
        <p:grpSpPr>
          <a:xfrm>
            <a:off x="9469900" y="1579671"/>
            <a:ext cx="187200" cy="19080"/>
            <a:chOff x="9469900" y="1579671"/>
            <a:chExt cx="18720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91C57D9-F0E0-784B-9D67-70DDF71CA7EB}"/>
                    </a:ext>
                  </a:extLst>
                </p14:cNvPr>
                <p14:cNvContentPartPr/>
                <p14:nvPr/>
              </p14:nvContentPartPr>
              <p14:xfrm>
                <a:off x="9469900" y="1579671"/>
                <a:ext cx="12960" cy="6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91C57D9-F0E0-784B-9D67-70DDF71CA7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62340" y="15724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A9C0C8E-CCE5-FA4A-9F5B-AC9291A92D51}"/>
                    </a:ext>
                  </a:extLst>
                </p14:cNvPr>
                <p14:cNvContentPartPr/>
                <p14:nvPr/>
              </p14:nvContentPartPr>
              <p14:xfrm>
                <a:off x="9650620" y="1592271"/>
                <a:ext cx="6480" cy="6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A9C0C8E-CCE5-FA4A-9F5B-AC9291A92D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43060" y="15847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7FF5F42-80CB-134C-B8BC-D1EFD1D4A5A0}"/>
              </a:ext>
            </a:extLst>
          </p:cNvPr>
          <p:cNvGrpSpPr/>
          <p:nvPr/>
        </p:nvGrpSpPr>
        <p:grpSpPr>
          <a:xfrm>
            <a:off x="9906580" y="1212471"/>
            <a:ext cx="510120" cy="492120"/>
            <a:chOff x="9906580" y="1212471"/>
            <a:chExt cx="5101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2705368-8B86-C749-BC76-CB5E44994033}"/>
                    </a:ext>
                  </a:extLst>
                </p14:cNvPr>
                <p14:cNvContentPartPr/>
                <p14:nvPr/>
              </p14:nvContentPartPr>
              <p14:xfrm>
                <a:off x="9906580" y="1212471"/>
                <a:ext cx="317160" cy="492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2705368-8B86-C749-BC76-CB5E4499403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99020" y="1204911"/>
                  <a:ext cx="332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AE4EE15-9503-9E49-924D-53962A259FFF}"/>
                    </a:ext>
                  </a:extLst>
                </p14:cNvPr>
                <p14:cNvContentPartPr/>
                <p14:nvPr/>
              </p14:nvContentPartPr>
              <p14:xfrm>
                <a:off x="10117540" y="1561311"/>
                <a:ext cx="299160" cy="2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AE4EE15-9503-9E49-924D-53962A259F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09980" y="1553751"/>
                  <a:ext cx="314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B2FD806-149A-4E44-99B3-36F9462FF563}"/>
              </a:ext>
            </a:extLst>
          </p:cNvPr>
          <p:cNvGrpSpPr/>
          <p:nvPr/>
        </p:nvGrpSpPr>
        <p:grpSpPr>
          <a:xfrm>
            <a:off x="10447300" y="1337031"/>
            <a:ext cx="1575720" cy="541800"/>
            <a:chOff x="10447300" y="1337031"/>
            <a:chExt cx="15757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11661A0-8048-7146-AED0-BB490A5ACE10}"/>
                    </a:ext>
                  </a:extLst>
                </p14:cNvPr>
                <p14:cNvContentPartPr/>
                <p14:nvPr/>
              </p14:nvContentPartPr>
              <p14:xfrm>
                <a:off x="10447300" y="1567431"/>
                <a:ext cx="13104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11661A0-8048-7146-AED0-BB490A5ACE1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439740" y="155987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0F8F6A3-06F5-424D-A6EA-169E0636587E}"/>
                    </a:ext>
                  </a:extLst>
                </p14:cNvPr>
                <p14:cNvContentPartPr/>
                <p14:nvPr/>
              </p14:nvContentPartPr>
              <p14:xfrm>
                <a:off x="10646740" y="1641951"/>
                <a:ext cx="112320" cy="143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0F8F6A3-06F5-424D-A6EA-169E0636587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39180" y="163439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EACAB43-8FC5-5A42-A358-EDA980B743A5}"/>
                    </a:ext>
                  </a:extLst>
                </p14:cNvPr>
                <p14:cNvContentPartPr/>
                <p14:nvPr/>
              </p14:nvContentPartPr>
              <p14:xfrm>
                <a:off x="10814860" y="1480311"/>
                <a:ext cx="93600" cy="25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EACAB43-8FC5-5A42-A358-EDA980B743A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807300" y="14727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6D9DA3C-E71E-3B46-B8C1-A88CF015319E}"/>
                    </a:ext>
                  </a:extLst>
                </p14:cNvPr>
                <p14:cNvContentPartPr/>
                <p14:nvPr/>
              </p14:nvContentPartPr>
              <p14:xfrm>
                <a:off x="10789660" y="1579671"/>
                <a:ext cx="180720" cy="12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6D9DA3C-E71E-3B46-B8C1-A88CF01531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82460" y="157247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A491134-EADC-8141-AFC1-653A51284130}"/>
                    </a:ext>
                  </a:extLst>
                </p14:cNvPr>
                <p14:cNvContentPartPr/>
                <p14:nvPr/>
              </p14:nvContentPartPr>
              <p14:xfrm>
                <a:off x="10957780" y="1374471"/>
                <a:ext cx="118800" cy="355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A491134-EADC-8141-AFC1-653A5128413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50220" y="1366911"/>
                  <a:ext cx="133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345989B-7460-934E-A0FF-76B93E5D04D3}"/>
                    </a:ext>
                  </a:extLst>
                </p14:cNvPr>
                <p14:cNvContentPartPr/>
                <p14:nvPr/>
              </p14:nvContentPartPr>
              <p14:xfrm>
                <a:off x="11163340" y="1355751"/>
                <a:ext cx="218160" cy="304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345989B-7460-934E-A0FF-76B93E5D04D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55780" y="1348191"/>
                  <a:ext cx="233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FFAC922-8172-944C-BF6F-75C91F96430E}"/>
                    </a:ext>
                  </a:extLst>
                </p14:cNvPr>
                <p14:cNvContentPartPr/>
                <p14:nvPr/>
              </p14:nvContentPartPr>
              <p14:xfrm>
                <a:off x="11344060" y="1511271"/>
                <a:ext cx="131040" cy="155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FFAC922-8172-944C-BF6F-75C91F9643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36500" y="150371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8517688-CCCB-AB4C-888E-413BD9F5E383}"/>
                    </a:ext>
                  </a:extLst>
                </p14:cNvPr>
                <p14:cNvContentPartPr/>
                <p14:nvPr/>
              </p14:nvContentPartPr>
              <p14:xfrm>
                <a:off x="11462140" y="1635831"/>
                <a:ext cx="12960" cy="75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8517688-CCCB-AB4C-888E-413BD9F5E3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454580" y="162827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65AEEC1-C326-DF46-883A-7C574B0A7111}"/>
                    </a:ext>
                  </a:extLst>
                </p14:cNvPr>
                <p14:cNvContentPartPr/>
                <p14:nvPr/>
              </p14:nvContentPartPr>
              <p14:xfrm>
                <a:off x="11661580" y="1380591"/>
                <a:ext cx="118800" cy="31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65AEEC1-C326-DF46-883A-7C574B0A711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51140" y="1370511"/>
                  <a:ext cx="138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E954859-1472-3948-A903-3E34CEC8653A}"/>
                    </a:ext>
                  </a:extLst>
                </p14:cNvPr>
                <p14:cNvContentPartPr/>
                <p14:nvPr/>
              </p14:nvContentPartPr>
              <p14:xfrm>
                <a:off x="11617660" y="1492551"/>
                <a:ext cx="137160" cy="149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E954859-1472-3948-A903-3E34CEC8653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610460" y="148499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13481B3-18E8-8F43-A54B-05AAE0F2D9EE}"/>
                    </a:ext>
                  </a:extLst>
                </p14:cNvPr>
                <p14:cNvContentPartPr/>
                <p14:nvPr/>
              </p14:nvContentPartPr>
              <p14:xfrm>
                <a:off x="11692540" y="1542591"/>
                <a:ext cx="8136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13481B3-18E8-8F43-A54B-05AAE0F2D9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684980" y="153503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C3527A4-59BB-E744-AF6F-FA18D7A17C8B}"/>
                    </a:ext>
                  </a:extLst>
                </p14:cNvPr>
                <p14:cNvContentPartPr/>
                <p14:nvPr/>
              </p14:nvContentPartPr>
              <p14:xfrm>
                <a:off x="11779660" y="1529991"/>
                <a:ext cx="118800" cy="168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C3527A4-59BB-E744-AF6F-FA18D7A17C8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769580" y="1519911"/>
                  <a:ext cx="138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BAE4B3C-C29A-494A-8501-FD0F8FC430BB}"/>
                    </a:ext>
                  </a:extLst>
                </p14:cNvPr>
                <p14:cNvContentPartPr/>
                <p14:nvPr/>
              </p14:nvContentPartPr>
              <p14:xfrm>
                <a:off x="11922940" y="1337031"/>
                <a:ext cx="100080" cy="5418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BAE4B3C-C29A-494A-8501-FD0F8FC430B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915380" y="1329471"/>
                  <a:ext cx="11520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922D56B-0C74-8C41-8F01-52ACA77219BA}"/>
              </a:ext>
            </a:extLst>
          </p:cNvPr>
          <p:cNvGrpSpPr/>
          <p:nvPr/>
        </p:nvGrpSpPr>
        <p:grpSpPr>
          <a:xfrm>
            <a:off x="530380" y="2252151"/>
            <a:ext cx="1307520" cy="535680"/>
            <a:chOff x="530380" y="2252151"/>
            <a:chExt cx="13075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A0E1613-ABAB-AF49-A349-9182DB9EC592}"/>
                    </a:ext>
                  </a:extLst>
                </p14:cNvPr>
                <p14:cNvContentPartPr/>
                <p14:nvPr/>
              </p14:nvContentPartPr>
              <p14:xfrm>
                <a:off x="530380" y="2252151"/>
                <a:ext cx="498240" cy="5356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A0E1613-ABAB-AF49-A349-9182DB9EC5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22820" y="2244591"/>
                  <a:ext cx="5133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54570E2-23BA-384C-ADB9-1BDBBAB6E09F}"/>
                    </a:ext>
                  </a:extLst>
                </p14:cNvPr>
                <p14:cNvContentPartPr/>
                <p14:nvPr/>
              </p14:nvContentPartPr>
              <p14:xfrm>
                <a:off x="1077940" y="2376711"/>
                <a:ext cx="255600" cy="311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54570E2-23BA-384C-ADB9-1BDBBAB6E09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0380" y="2369151"/>
                  <a:ext cx="270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16A6015-2809-E442-A662-973F830D19DD}"/>
                    </a:ext>
                  </a:extLst>
                </p14:cNvPr>
                <p14:cNvContentPartPr/>
                <p14:nvPr/>
              </p14:nvContentPartPr>
              <p14:xfrm>
                <a:off x="1190260" y="2538711"/>
                <a:ext cx="212040" cy="56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16A6015-2809-E442-A662-973F830D19D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2700" y="2531151"/>
                  <a:ext cx="22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97189DA-7E4E-DF46-B0CF-54F16232D98C}"/>
                    </a:ext>
                  </a:extLst>
                </p14:cNvPr>
                <p14:cNvContentPartPr/>
                <p14:nvPr/>
              </p14:nvContentPartPr>
              <p14:xfrm>
                <a:off x="1563580" y="2407671"/>
                <a:ext cx="112320" cy="565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97189DA-7E4E-DF46-B0CF-54F16232D98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56020" y="240047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16AC706-4AEB-2542-A3BC-57EC57C38A10}"/>
                    </a:ext>
                  </a:extLst>
                </p14:cNvPr>
                <p14:cNvContentPartPr/>
                <p14:nvPr/>
              </p14:nvContentPartPr>
              <p14:xfrm>
                <a:off x="1557460" y="2595231"/>
                <a:ext cx="280440" cy="86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16AC706-4AEB-2542-A3BC-57EC57C38A1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49900" y="2587671"/>
                  <a:ext cx="29556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F6E0B6C-BFB8-7F44-B72C-E9B08CB731E3}"/>
                  </a:ext>
                </a:extLst>
              </p14:cNvPr>
              <p14:cNvContentPartPr/>
              <p14:nvPr/>
            </p14:nvContentPartPr>
            <p14:xfrm>
              <a:off x="2098900" y="2482551"/>
              <a:ext cx="174600" cy="1558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F6E0B6C-BFB8-7F44-B72C-E9B08CB731E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091700" y="2474991"/>
                <a:ext cx="18972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B16EFBE-D6B7-3F4A-B503-EDD64D8E8B3D}"/>
              </a:ext>
            </a:extLst>
          </p:cNvPr>
          <p:cNvGrpSpPr/>
          <p:nvPr/>
        </p:nvGrpSpPr>
        <p:grpSpPr>
          <a:xfrm>
            <a:off x="2472580" y="2357991"/>
            <a:ext cx="180720" cy="311760"/>
            <a:chOff x="2472580" y="2357991"/>
            <a:chExt cx="1807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BA36D92-54A8-1D48-9154-1EB3275D8A63}"/>
                    </a:ext>
                  </a:extLst>
                </p14:cNvPr>
                <p14:cNvContentPartPr/>
                <p14:nvPr/>
              </p14:nvContentPartPr>
              <p14:xfrm>
                <a:off x="2472580" y="2414151"/>
                <a:ext cx="112320" cy="149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BA36D92-54A8-1D48-9154-1EB3275D8A6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65020" y="2406591"/>
                  <a:ext cx="12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941945A-F361-A44C-9CA7-D8748578E353}"/>
                    </a:ext>
                  </a:extLst>
                </p14:cNvPr>
                <p14:cNvContentPartPr/>
                <p14:nvPr/>
              </p14:nvContentPartPr>
              <p14:xfrm>
                <a:off x="2485180" y="2357991"/>
                <a:ext cx="12960" cy="299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941945A-F361-A44C-9CA7-D8748578E35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77620" y="2350431"/>
                  <a:ext cx="27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D0B8B6C-2A9E-A44E-B2DB-F247D6563E5B}"/>
                    </a:ext>
                  </a:extLst>
                </p14:cNvPr>
                <p14:cNvContentPartPr/>
                <p14:nvPr/>
              </p14:nvContentPartPr>
              <p14:xfrm>
                <a:off x="2628100" y="2625831"/>
                <a:ext cx="25200" cy="439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D0B8B6C-2A9E-A44E-B2DB-F247D6563E5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20540" y="261827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FDD9048A-F6E1-6D46-89FC-EB8C771B1B63}"/>
              </a:ext>
            </a:extLst>
          </p:cNvPr>
          <p:cNvGrpSpPr/>
          <p:nvPr/>
        </p:nvGrpSpPr>
        <p:grpSpPr>
          <a:xfrm>
            <a:off x="3007900" y="2694231"/>
            <a:ext cx="12960" cy="112320"/>
            <a:chOff x="3007900" y="2694231"/>
            <a:chExt cx="129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692FFBD-5004-BC40-9F1F-8316D57F36CB}"/>
                    </a:ext>
                  </a:extLst>
                </p14:cNvPr>
                <p14:cNvContentPartPr/>
                <p14:nvPr/>
              </p14:nvContentPartPr>
              <p14:xfrm>
                <a:off x="3007900" y="2694231"/>
                <a:ext cx="6480" cy="37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692FFBD-5004-BC40-9F1F-8316D57F36C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00340" y="268667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203D23A-E391-A142-9B13-F5B3C9302E15}"/>
                    </a:ext>
                  </a:extLst>
                </p14:cNvPr>
                <p14:cNvContentPartPr/>
                <p14:nvPr/>
              </p14:nvContentPartPr>
              <p14:xfrm>
                <a:off x="3014380" y="2768751"/>
                <a:ext cx="6480" cy="378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203D23A-E391-A142-9B13-F5B3C9302E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06820" y="276155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111E8A3-C4F3-964E-BDB5-61071F7385B8}"/>
              </a:ext>
            </a:extLst>
          </p:cNvPr>
          <p:cNvGrpSpPr/>
          <p:nvPr/>
        </p:nvGrpSpPr>
        <p:grpSpPr>
          <a:xfrm>
            <a:off x="3431260" y="2320551"/>
            <a:ext cx="386280" cy="697680"/>
            <a:chOff x="3431260" y="2320551"/>
            <a:chExt cx="38628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B6957AD-3D2C-DB40-9B99-8F8ACB34157D}"/>
                    </a:ext>
                  </a:extLst>
                </p14:cNvPr>
                <p14:cNvContentPartPr/>
                <p14:nvPr/>
              </p14:nvContentPartPr>
              <p14:xfrm>
                <a:off x="3431260" y="2438991"/>
                <a:ext cx="293040" cy="255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B6957AD-3D2C-DB40-9B99-8F8ACB34157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23700" y="2431431"/>
                  <a:ext cx="308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7172A83-3A04-BC40-9F34-B4F0DDC1BEA8}"/>
                    </a:ext>
                  </a:extLst>
                </p14:cNvPr>
                <p14:cNvContentPartPr/>
                <p14:nvPr/>
              </p14:nvContentPartPr>
              <p14:xfrm>
                <a:off x="3792340" y="2320551"/>
                <a:ext cx="25200" cy="697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7172A83-3A04-BC40-9F34-B4F0DDC1BEA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84780" y="2312991"/>
                  <a:ext cx="40320" cy="7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0964B28-C9D8-134E-823E-524B372C7800}"/>
              </a:ext>
            </a:extLst>
          </p:cNvPr>
          <p:cNvGrpSpPr/>
          <p:nvPr/>
        </p:nvGrpSpPr>
        <p:grpSpPr>
          <a:xfrm>
            <a:off x="4160260" y="2345751"/>
            <a:ext cx="1636920" cy="423720"/>
            <a:chOff x="4160260" y="2345751"/>
            <a:chExt cx="16369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0AFCB47-3399-5842-B386-124B4C112F58}"/>
                    </a:ext>
                  </a:extLst>
                </p14:cNvPr>
                <p14:cNvContentPartPr/>
                <p14:nvPr/>
              </p14:nvContentPartPr>
              <p14:xfrm>
                <a:off x="4160260" y="2395431"/>
                <a:ext cx="205200" cy="3240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0AFCB47-3399-5842-B386-124B4C112F5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52700" y="2387871"/>
                  <a:ext cx="220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3319C0B-7FA5-F64C-A53C-993C50AD4091}"/>
                    </a:ext>
                  </a:extLst>
                </p14:cNvPr>
                <p14:cNvContentPartPr/>
                <p14:nvPr/>
              </p14:nvContentPartPr>
              <p14:xfrm>
                <a:off x="4551940" y="2357991"/>
                <a:ext cx="162360" cy="19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3319C0B-7FA5-F64C-A53C-993C50AD409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44380" y="235043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3CC5687-8D41-664B-AEF9-67C5BD9BC946}"/>
                    </a:ext>
                  </a:extLst>
                </p14:cNvPr>
                <p14:cNvContentPartPr/>
                <p14:nvPr/>
              </p14:nvContentPartPr>
              <p14:xfrm>
                <a:off x="4502260" y="2513511"/>
                <a:ext cx="187200" cy="1746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3CC5687-8D41-664B-AEF9-67C5BD9BC94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494700" y="250631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EFA67EC-704E-B049-9D2C-84C6E7209ED1}"/>
                    </a:ext>
                  </a:extLst>
                </p14:cNvPr>
                <p14:cNvContentPartPr/>
                <p14:nvPr/>
              </p14:nvContentPartPr>
              <p14:xfrm>
                <a:off x="4589380" y="2538711"/>
                <a:ext cx="118800" cy="43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EFA67EC-704E-B049-9D2C-84C6E7209ED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81820" y="253115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46693FE-8E12-2D4B-B4AC-71BC7B42BC28}"/>
                    </a:ext>
                  </a:extLst>
                </p14:cNvPr>
                <p14:cNvContentPartPr/>
                <p14:nvPr/>
              </p14:nvContentPartPr>
              <p14:xfrm>
                <a:off x="4819420" y="2644551"/>
                <a:ext cx="19080" cy="752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46693FE-8E12-2D4B-B4AC-71BC7B42BC2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12220" y="263699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04DC547-E478-0342-9403-704CE5A20C66}"/>
                    </a:ext>
                  </a:extLst>
                </p14:cNvPr>
                <p14:cNvContentPartPr/>
                <p14:nvPr/>
              </p14:nvContentPartPr>
              <p14:xfrm>
                <a:off x="5024980" y="2712951"/>
                <a:ext cx="93600" cy="565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04DC547-E478-0342-9403-704CE5A20C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017420" y="270539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B9C4BC2-642E-7A47-A775-4B3384F72F0C}"/>
                    </a:ext>
                  </a:extLst>
                </p14:cNvPr>
                <p14:cNvContentPartPr/>
                <p14:nvPr/>
              </p14:nvContentPartPr>
              <p14:xfrm>
                <a:off x="5286340" y="2345751"/>
                <a:ext cx="155880" cy="439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B9C4BC2-642E-7A47-A775-4B3384F72F0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279140" y="233819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BCEA6DF-1FC9-6848-B345-FC625758FBE0}"/>
                    </a:ext>
                  </a:extLst>
                </p14:cNvPr>
                <p14:cNvContentPartPr/>
                <p14:nvPr/>
              </p14:nvContentPartPr>
              <p14:xfrm>
                <a:off x="5274100" y="2513511"/>
                <a:ext cx="131040" cy="187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BCEA6DF-1FC9-6848-B345-FC625758FBE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66540" y="250631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E91F9FF-EF09-3B4E-8F75-F5C38D81DC96}"/>
                    </a:ext>
                  </a:extLst>
                </p14:cNvPr>
                <p14:cNvContentPartPr/>
                <p14:nvPr/>
              </p14:nvContentPartPr>
              <p14:xfrm>
                <a:off x="5361220" y="2563551"/>
                <a:ext cx="112320" cy="43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E91F9FF-EF09-3B4E-8F75-F5C38D81DC9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53660" y="255599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A2709CF-BA21-4243-945E-4D8FABA9CF6A}"/>
                    </a:ext>
                  </a:extLst>
                </p14:cNvPr>
                <p14:cNvContentPartPr/>
                <p14:nvPr/>
              </p14:nvContentPartPr>
              <p14:xfrm>
                <a:off x="5647420" y="2588391"/>
                <a:ext cx="149760" cy="124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A2709CF-BA21-4243-945E-4D8FABA9CF6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40220" y="258083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33C1407C-100F-724E-806C-F81A09BE8CF1}"/>
                  </a:ext>
                </a:extLst>
              </p14:cNvPr>
              <p14:cNvContentPartPr/>
              <p14:nvPr/>
            </p14:nvContentPartPr>
            <p14:xfrm>
              <a:off x="6095980" y="2662911"/>
              <a:ext cx="56520" cy="626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33C1407C-100F-724E-806C-F81A09BE8CF1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088420" y="2655711"/>
                <a:ext cx="7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AF156B2-283B-0846-9B4A-08572CB3A958}"/>
              </a:ext>
            </a:extLst>
          </p:cNvPr>
          <p:cNvGrpSpPr/>
          <p:nvPr/>
        </p:nvGrpSpPr>
        <p:grpSpPr>
          <a:xfrm>
            <a:off x="6419620" y="2638071"/>
            <a:ext cx="348840" cy="12960"/>
            <a:chOff x="6419620" y="2638071"/>
            <a:chExt cx="34884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6D479EC-A3A2-1342-8C48-B4818A805E71}"/>
                    </a:ext>
                  </a:extLst>
                </p14:cNvPr>
                <p14:cNvContentPartPr/>
                <p14:nvPr/>
              </p14:nvContentPartPr>
              <p14:xfrm>
                <a:off x="6419620" y="2638071"/>
                <a:ext cx="168480" cy="64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6D479EC-A3A2-1342-8C48-B4818A805E7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12060" y="263051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F2DBE60-30D5-2946-9C87-DAB2FE54460E}"/>
                    </a:ext>
                  </a:extLst>
                </p14:cNvPr>
                <p14:cNvContentPartPr/>
                <p14:nvPr/>
              </p14:nvContentPartPr>
              <p14:xfrm>
                <a:off x="6599980" y="2644551"/>
                <a:ext cx="168480" cy="6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F2DBE60-30D5-2946-9C87-DAB2FE54460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92420" y="263699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33DE25C-3A17-9C49-97B5-9771328467EB}"/>
              </a:ext>
            </a:extLst>
          </p:cNvPr>
          <p:cNvGrpSpPr/>
          <p:nvPr/>
        </p:nvGrpSpPr>
        <p:grpSpPr>
          <a:xfrm>
            <a:off x="7235020" y="2108871"/>
            <a:ext cx="3187080" cy="698040"/>
            <a:chOff x="7235020" y="2108871"/>
            <a:chExt cx="3187080" cy="69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2BE4448-25A0-E948-8A21-89A6E56477A2}"/>
                    </a:ext>
                  </a:extLst>
                </p14:cNvPr>
                <p14:cNvContentPartPr/>
                <p14:nvPr/>
              </p14:nvContentPartPr>
              <p14:xfrm>
                <a:off x="7241140" y="2270871"/>
                <a:ext cx="230760" cy="565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2BE4448-25A0-E948-8A21-89A6E56477A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233940" y="2263311"/>
                  <a:ext cx="245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EE43DED-639E-C24F-83D6-B73D2D306394}"/>
                    </a:ext>
                  </a:extLst>
                </p14:cNvPr>
                <p14:cNvContentPartPr/>
                <p14:nvPr/>
              </p14:nvContentPartPr>
              <p14:xfrm>
                <a:off x="7235020" y="2382831"/>
                <a:ext cx="199440" cy="286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EE43DED-639E-C24F-83D6-B73D2D30639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27460" y="2375271"/>
                  <a:ext cx="214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B8F6950-172B-C84B-9CD5-1D9E047FDF89}"/>
                    </a:ext>
                  </a:extLst>
                </p14:cNvPr>
                <p14:cNvContentPartPr/>
                <p14:nvPr/>
              </p14:nvContentPartPr>
              <p14:xfrm>
                <a:off x="7309900" y="2526111"/>
                <a:ext cx="180720" cy="378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B8F6950-172B-C84B-9CD5-1D9E047FDF8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02340" y="251855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BEEAB35-5592-F344-B976-D74D9D8D036D}"/>
                    </a:ext>
                  </a:extLst>
                </p14:cNvPr>
                <p14:cNvContentPartPr/>
                <p14:nvPr/>
              </p14:nvContentPartPr>
              <p14:xfrm>
                <a:off x="7633540" y="2501271"/>
                <a:ext cx="172440" cy="205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BEEAB35-5592-F344-B976-D74D9D8D036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25980" y="2493711"/>
                  <a:ext cx="187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D7932A4-77BE-3B46-AC0F-B0BA91317243}"/>
                    </a:ext>
                  </a:extLst>
                </p14:cNvPr>
                <p14:cNvContentPartPr/>
                <p14:nvPr/>
              </p14:nvContentPartPr>
              <p14:xfrm>
                <a:off x="7826500" y="2309031"/>
                <a:ext cx="255600" cy="4978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D7932A4-77BE-3B46-AC0F-B0BA913172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18940" y="2301471"/>
                  <a:ext cx="2707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7586740-A2C7-B947-9E68-DC6177FED7DB}"/>
                    </a:ext>
                  </a:extLst>
                </p14:cNvPr>
                <p14:cNvContentPartPr/>
                <p14:nvPr/>
              </p14:nvContentPartPr>
              <p14:xfrm>
                <a:off x="8271460" y="2196351"/>
                <a:ext cx="638640" cy="5536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7586740-A2C7-B947-9E68-DC6177FED7D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3900" y="2188791"/>
                  <a:ext cx="65376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1D23A78-FCFE-4647-BEB4-819C01BF608B}"/>
                    </a:ext>
                  </a:extLst>
                </p14:cNvPr>
                <p14:cNvContentPartPr/>
                <p14:nvPr/>
              </p14:nvContentPartPr>
              <p14:xfrm>
                <a:off x="9146260" y="2445111"/>
                <a:ext cx="12960" cy="6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1D23A78-FCFE-4647-BEB4-819C01BF60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38700" y="24375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81A9651-F2FB-FA4D-BEAE-BD001F296ADC}"/>
                    </a:ext>
                  </a:extLst>
                </p14:cNvPr>
                <p14:cNvContentPartPr/>
                <p14:nvPr/>
              </p14:nvContentPartPr>
              <p14:xfrm>
                <a:off x="9146260" y="2333871"/>
                <a:ext cx="248760" cy="2916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81A9651-F2FB-FA4D-BEAE-BD001F296AD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38700" y="2326311"/>
                  <a:ext cx="263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2A08B70-6F4E-E043-B677-A761520A8DCC}"/>
                    </a:ext>
                  </a:extLst>
                </p14:cNvPr>
                <p14:cNvContentPartPr/>
                <p14:nvPr/>
              </p14:nvContentPartPr>
              <p14:xfrm>
                <a:off x="8928460" y="2519991"/>
                <a:ext cx="616680" cy="230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2A08B70-6F4E-E043-B677-A761520A8DC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20900" y="2512431"/>
                  <a:ext cx="631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167D0A9-B50E-5D49-BE47-54C66E9202EF}"/>
                    </a:ext>
                  </a:extLst>
                </p14:cNvPr>
                <p14:cNvContentPartPr/>
                <p14:nvPr/>
              </p14:nvContentPartPr>
              <p14:xfrm>
                <a:off x="9416620" y="2189871"/>
                <a:ext cx="567720" cy="604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167D0A9-B50E-5D49-BE47-54C66E9202E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09060" y="2182311"/>
                  <a:ext cx="5824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E26F4ED-7E9A-E641-86CA-26F0A34EB2B2}"/>
                    </a:ext>
                  </a:extLst>
                </p14:cNvPr>
                <p14:cNvContentPartPr/>
                <p14:nvPr/>
              </p14:nvContentPartPr>
              <p14:xfrm>
                <a:off x="10163980" y="2108871"/>
                <a:ext cx="184320" cy="3834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E26F4ED-7E9A-E641-86CA-26F0A34EB2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56420" y="2101311"/>
                  <a:ext cx="1994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87AE80C-ADC6-544A-B007-6EC238325062}"/>
                    </a:ext>
                  </a:extLst>
                </p14:cNvPr>
                <p14:cNvContentPartPr/>
                <p14:nvPr/>
              </p14:nvContentPartPr>
              <p14:xfrm>
                <a:off x="10335340" y="2351871"/>
                <a:ext cx="86760" cy="87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87AE80C-ADC6-544A-B007-6EC23832506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327780" y="2344311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0DF4AFE-E3AB-D74D-B1EB-56E09C38AAEB}"/>
                    </a:ext>
                  </a:extLst>
                </p14:cNvPr>
                <p14:cNvContentPartPr/>
                <p14:nvPr/>
              </p14:nvContentPartPr>
              <p14:xfrm>
                <a:off x="10248220" y="2569671"/>
                <a:ext cx="173880" cy="162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0DF4AFE-E3AB-D74D-B1EB-56E09C38AAE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40660" y="2562111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78E89B2A-8574-7041-B4B6-3BAEFB992DDD}"/>
              </a:ext>
            </a:extLst>
          </p:cNvPr>
          <p:cNvGrpSpPr/>
          <p:nvPr/>
        </p:nvGrpSpPr>
        <p:grpSpPr>
          <a:xfrm>
            <a:off x="10789660" y="2283471"/>
            <a:ext cx="753120" cy="448560"/>
            <a:chOff x="10789660" y="2283471"/>
            <a:chExt cx="7531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3361C74-AD04-3747-AA2A-3276D964D179}"/>
                    </a:ext>
                  </a:extLst>
                </p14:cNvPr>
                <p14:cNvContentPartPr/>
                <p14:nvPr/>
              </p14:nvContentPartPr>
              <p14:xfrm>
                <a:off x="10855540" y="2283471"/>
                <a:ext cx="176040" cy="565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3361C74-AD04-3747-AA2A-3276D964D17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47980" y="2275911"/>
                  <a:ext cx="191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64A85A5-B6FB-D345-9D5B-BA73790571A4}"/>
                    </a:ext>
                  </a:extLst>
                </p14:cNvPr>
                <p14:cNvContentPartPr/>
                <p14:nvPr/>
              </p14:nvContentPartPr>
              <p14:xfrm>
                <a:off x="10789660" y="2463831"/>
                <a:ext cx="236160" cy="268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64A85A5-B6FB-D345-9D5B-BA73790571A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782460" y="2456271"/>
                  <a:ext cx="251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248E4651-1A0D-654E-9C0B-8269366FAC47}"/>
                    </a:ext>
                  </a:extLst>
                </p14:cNvPr>
                <p14:cNvContentPartPr/>
                <p14:nvPr/>
              </p14:nvContentPartPr>
              <p14:xfrm>
                <a:off x="10895500" y="2519991"/>
                <a:ext cx="155880" cy="43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248E4651-1A0D-654E-9C0B-8269366FAC4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88300" y="251243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068694E6-8E1D-AB4D-BE95-A253519BBD19}"/>
                    </a:ext>
                  </a:extLst>
                </p14:cNvPr>
                <p14:cNvContentPartPr/>
                <p14:nvPr/>
              </p14:nvContentPartPr>
              <p14:xfrm>
                <a:off x="11362420" y="2339271"/>
                <a:ext cx="56520" cy="100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068694E6-8E1D-AB4D-BE95-A253519BBD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55220" y="233171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D633443-1847-EB41-BD18-E5D4EB2A42C2}"/>
                    </a:ext>
                  </a:extLst>
                </p14:cNvPr>
                <p14:cNvContentPartPr/>
                <p14:nvPr/>
              </p14:nvContentPartPr>
              <p14:xfrm>
                <a:off x="11256580" y="2495151"/>
                <a:ext cx="286200" cy="218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D633443-1847-EB41-BD18-E5D4EB2A42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249380" y="2487591"/>
                  <a:ext cx="3009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ADA2D7FD-C2C4-8A49-AD9D-2CC3AEDB4016}"/>
                  </a:ext>
                </a:extLst>
              </p14:cNvPr>
              <p14:cNvContentPartPr/>
              <p14:nvPr/>
            </p14:nvContentPartPr>
            <p14:xfrm>
              <a:off x="586180" y="3372831"/>
              <a:ext cx="286560" cy="687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ADA2D7FD-C2C4-8A49-AD9D-2CC3AEDB4016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8620" y="3365271"/>
                <a:ext cx="3016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FDC3C827-97BF-5749-A414-E1290DECA433}"/>
              </a:ext>
            </a:extLst>
          </p:cNvPr>
          <p:cNvGrpSpPr/>
          <p:nvPr/>
        </p:nvGrpSpPr>
        <p:grpSpPr>
          <a:xfrm>
            <a:off x="1059940" y="3217311"/>
            <a:ext cx="311040" cy="473400"/>
            <a:chOff x="1059940" y="3217311"/>
            <a:chExt cx="311040" cy="473400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DD86E621-0734-7E40-9C5F-E6E858581741}"/>
                </a:ext>
              </a:extLst>
            </p:cNvPr>
            <p:cNvGrpSpPr/>
            <p:nvPr/>
          </p:nvGrpSpPr>
          <p:grpSpPr>
            <a:xfrm>
              <a:off x="1059940" y="3217311"/>
              <a:ext cx="311040" cy="473400"/>
              <a:chOff x="1059940" y="3217311"/>
              <a:chExt cx="311040" cy="473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CFED004C-6728-4148-9175-4C916E8AACF1}"/>
                      </a:ext>
                    </a:extLst>
                  </p14:cNvPr>
                  <p14:cNvContentPartPr/>
                  <p14:nvPr/>
                </p14:nvContentPartPr>
                <p14:xfrm>
                  <a:off x="1059940" y="3217311"/>
                  <a:ext cx="311040" cy="218160"/>
                </p14:xfrm>
              </p:contentPart>
            </mc:Choice>
            <mc:Fallback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CFED004C-6728-4148-9175-4C916E8AACF1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1052380" y="3209751"/>
                    <a:ext cx="32616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7F21CD24-AA06-844A-9C41-27FD0908AC7B}"/>
                      </a:ext>
                    </a:extLst>
                  </p14:cNvPr>
                  <p14:cNvContentPartPr/>
                  <p14:nvPr/>
                </p14:nvContentPartPr>
                <p14:xfrm>
                  <a:off x="1246060" y="3484791"/>
                  <a:ext cx="31320" cy="205920"/>
                </p14:xfrm>
              </p:contentPart>
            </mc:Choice>
            <mc:Fallback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7F21CD24-AA06-844A-9C41-27FD0908AC7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238500" y="3477231"/>
                    <a:ext cx="46440" cy="221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F79519E3-BBA6-D04E-8AFD-47EFE1C4D82C}"/>
              </a:ext>
            </a:extLst>
          </p:cNvPr>
          <p:cNvGrpSpPr/>
          <p:nvPr/>
        </p:nvGrpSpPr>
        <p:grpSpPr>
          <a:xfrm>
            <a:off x="1613620" y="3049191"/>
            <a:ext cx="678600" cy="803520"/>
            <a:chOff x="1613620" y="3049191"/>
            <a:chExt cx="67860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1737F63-1B92-E343-96FD-6879F0ED3359}"/>
                    </a:ext>
                  </a:extLst>
                </p14:cNvPr>
                <p14:cNvContentPartPr/>
                <p14:nvPr/>
              </p14:nvContentPartPr>
              <p14:xfrm>
                <a:off x="1613620" y="3279231"/>
                <a:ext cx="324000" cy="324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1737F63-1B92-E343-96FD-6879F0ED33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06060" y="3272031"/>
                  <a:ext cx="339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11844FB-4B9E-E342-8321-01DEE35960E8}"/>
                    </a:ext>
                  </a:extLst>
                </p14:cNvPr>
                <p14:cNvContentPartPr/>
                <p14:nvPr/>
              </p14:nvContentPartPr>
              <p14:xfrm>
                <a:off x="1843660" y="3428991"/>
                <a:ext cx="149760" cy="100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11844FB-4B9E-E342-8321-01DEE35960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36100" y="342143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C60E96A-625B-D649-9D6B-26DD0D072052}"/>
                    </a:ext>
                  </a:extLst>
                </p14:cNvPr>
                <p14:cNvContentPartPr/>
                <p14:nvPr/>
              </p14:nvContentPartPr>
              <p14:xfrm>
                <a:off x="1881100" y="3204711"/>
                <a:ext cx="56520" cy="565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C60E96A-625B-D649-9D6B-26DD0D0720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73540" y="319715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3A5603C-05C3-314E-AADD-8B6C009CB2B4}"/>
                    </a:ext>
                  </a:extLst>
                </p14:cNvPr>
                <p14:cNvContentPartPr/>
                <p14:nvPr/>
              </p14:nvContentPartPr>
              <p14:xfrm>
                <a:off x="2118340" y="3410271"/>
                <a:ext cx="18360" cy="75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3A5603C-05C3-314E-AADD-8B6C009CB2B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10780" y="3402711"/>
                  <a:ext cx="33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3990108-4AC9-5F45-B328-EB2B54786883}"/>
                    </a:ext>
                  </a:extLst>
                </p14:cNvPr>
                <p14:cNvContentPartPr/>
                <p14:nvPr/>
              </p14:nvContentPartPr>
              <p14:xfrm>
                <a:off x="2267020" y="3049191"/>
                <a:ext cx="25200" cy="8035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3990108-4AC9-5F45-B328-EB2B547868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59460" y="3041631"/>
                  <a:ext cx="40320" cy="81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D5C26ACE-1B7B-1244-A96E-54FE9742D383}"/>
              </a:ext>
            </a:extLst>
          </p:cNvPr>
          <p:cNvGrpSpPr/>
          <p:nvPr/>
        </p:nvGrpSpPr>
        <p:grpSpPr>
          <a:xfrm>
            <a:off x="2703700" y="3080151"/>
            <a:ext cx="373320" cy="591840"/>
            <a:chOff x="2703700" y="3080151"/>
            <a:chExt cx="3733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7002642-0558-9C4D-938D-C9FC46F4DD38}"/>
                    </a:ext>
                  </a:extLst>
                </p14:cNvPr>
                <p14:cNvContentPartPr/>
                <p14:nvPr/>
              </p14:nvContentPartPr>
              <p14:xfrm>
                <a:off x="2703700" y="3080151"/>
                <a:ext cx="180360" cy="591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7002642-0558-9C4D-938D-C9FC46F4DD3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96140" y="3072591"/>
                  <a:ext cx="1951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BDAA083-26A3-9A4A-83DD-3879DB3AA786}"/>
                    </a:ext>
                  </a:extLst>
                </p14:cNvPr>
                <p14:cNvContentPartPr/>
                <p14:nvPr/>
              </p14:nvContentPartPr>
              <p14:xfrm>
                <a:off x="2952100" y="3192111"/>
                <a:ext cx="124920" cy="439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BDAA083-26A3-9A4A-83DD-3879DB3AA78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44540" y="318455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A9C26DA2-8437-9D42-B16D-46133D1F1FA2}"/>
                  </a:ext>
                </a:extLst>
              </p14:cNvPr>
              <p14:cNvContentPartPr/>
              <p14:nvPr/>
            </p14:nvContentPartPr>
            <p14:xfrm>
              <a:off x="3269620" y="3690351"/>
              <a:ext cx="56520" cy="500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A9C26DA2-8437-9D42-B16D-46133D1F1FA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262060" y="3682791"/>
                <a:ext cx="712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2939EA29-4934-C340-83FB-C9A052097A95}"/>
              </a:ext>
            </a:extLst>
          </p:cNvPr>
          <p:cNvGrpSpPr/>
          <p:nvPr/>
        </p:nvGrpSpPr>
        <p:grpSpPr>
          <a:xfrm>
            <a:off x="3913300" y="3080151"/>
            <a:ext cx="2817720" cy="485280"/>
            <a:chOff x="3913300" y="3080151"/>
            <a:chExt cx="28177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D4B70FA-09D3-184D-B99F-138E8794225A}"/>
                    </a:ext>
                  </a:extLst>
                </p14:cNvPr>
                <p14:cNvContentPartPr/>
                <p14:nvPr/>
              </p14:nvContentPartPr>
              <p14:xfrm>
                <a:off x="4047580" y="3167271"/>
                <a:ext cx="62640" cy="203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D4B70FA-09D3-184D-B99F-138E8794225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40020" y="3159711"/>
                  <a:ext cx="77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077799E-9395-4945-8D1C-8A75106E2090}"/>
                    </a:ext>
                  </a:extLst>
                </p14:cNvPr>
                <p14:cNvContentPartPr/>
                <p14:nvPr/>
              </p14:nvContentPartPr>
              <p14:xfrm>
                <a:off x="4115980" y="3080151"/>
                <a:ext cx="93600" cy="4852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077799E-9395-4945-8D1C-8A75106E209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08420" y="3072591"/>
                  <a:ext cx="1087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BCE52A7-357B-6241-ABEB-9EF229C1B01B}"/>
                    </a:ext>
                  </a:extLst>
                </p14:cNvPr>
                <p14:cNvContentPartPr/>
                <p14:nvPr/>
              </p14:nvContentPartPr>
              <p14:xfrm>
                <a:off x="3913300" y="3254391"/>
                <a:ext cx="479880" cy="2991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BCE52A7-357B-6241-ABEB-9EF229C1B01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905740" y="3246831"/>
                  <a:ext cx="494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2BCF924-0AAE-3740-A7C3-4F7FA65F3279}"/>
                    </a:ext>
                  </a:extLst>
                </p14:cNvPr>
                <p14:cNvContentPartPr/>
                <p14:nvPr/>
              </p14:nvContentPartPr>
              <p14:xfrm>
                <a:off x="4580380" y="3229551"/>
                <a:ext cx="133920" cy="2368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2BCF924-0AAE-3740-A7C3-4F7FA65F32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72820" y="3221991"/>
                  <a:ext cx="149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3E75D30-CC4D-C74E-BC59-44B88FFAA4E3}"/>
                    </a:ext>
                  </a:extLst>
                </p14:cNvPr>
                <p14:cNvContentPartPr/>
                <p14:nvPr/>
              </p14:nvContentPartPr>
              <p14:xfrm>
                <a:off x="4931740" y="3192111"/>
                <a:ext cx="100080" cy="626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3E75D30-CC4D-C74E-BC59-44B88FFAA4E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24180" y="318455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6D8655C-02CC-3042-90C7-8B33A28773ED}"/>
                    </a:ext>
                  </a:extLst>
                </p14:cNvPr>
                <p14:cNvContentPartPr/>
                <p14:nvPr/>
              </p14:nvContentPartPr>
              <p14:xfrm>
                <a:off x="4916260" y="3310551"/>
                <a:ext cx="270720" cy="174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6D8655C-02CC-3042-90C7-8B33A28773E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09060" y="3302991"/>
                  <a:ext cx="28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09B7FC2-CE92-7F48-965C-BD4D42E13E51}"/>
                    </a:ext>
                  </a:extLst>
                </p14:cNvPr>
                <p14:cNvContentPartPr/>
                <p14:nvPr/>
              </p14:nvContentPartPr>
              <p14:xfrm>
                <a:off x="5504500" y="3117591"/>
                <a:ext cx="124920" cy="500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09B7FC2-CE92-7F48-965C-BD4D42E13E5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6940" y="311003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3A46B33-3875-1541-8365-CC9B241DBAAD}"/>
                    </a:ext>
                  </a:extLst>
                </p14:cNvPr>
                <p14:cNvContentPartPr/>
                <p14:nvPr/>
              </p14:nvContentPartPr>
              <p14:xfrm>
                <a:off x="5379940" y="3316671"/>
                <a:ext cx="56520" cy="1436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3A46B33-3875-1541-8365-CC9B241DBA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72380" y="3309111"/>
                  <a:ext cx="71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B57B018-C65F-2646-A1BC-64A67CD3B5D1}"/>
                    </a:ext>
                  </a:extLst>
                </p14:cNvPr>
                <p14:cNvContentPartPr/>
                <p14:nvPr/>
              </p14:nvContentPartPr>
              <p14:xfrm>
                <a:off x="5454460" y="3297951"/>
                <a:ext cx="473400" cy="1872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B57B018-C65F-2646-A1BC-64A67CD3B5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46900" y="3290391"/>
                  <a:ext cx="488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E21A71A-65EB-B748-983B-54A877B40AA7}"/>
                    </a:ext>
                  </a:extLst>
                </p14:cNvPr>
                <p14:cNvContentPartPr/>
                <p14:nvPr/>
              </p14:nvContentPartPr>
              <p14:xfrm>
                <a:off x="5529340" y="3279231"/>
                <a:ext cx="100080" cy="1987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E21A71A-65EB-B748-983B-54A877B40AA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21780" y="3272031"/>
                  <a:ext cx="115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56BA69C-246D-914B-B816-FE5CA43175FF}"/>
                    </a:ext>
                  </a:extLst>
                </p14:cNvPr>
                <p14:cNvContentPartPr/>
                <p14:nvPr/>
              </p14:nvContentPartPr>
              <p14:xfrm>
                <a:off x="5657140" y="3266991"/>
                <a:ext cx="158760" cy="174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56BA69C-246D-914B-B816-FE5CA43175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49580" y="3259431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AB472F5-BB81-2044-B8BE-33D4A189B246}"/>
                    </a:ext>
                  </a:extLst>
                </p14:cNvPr>
                <p14:cNvContentPartPr/>
                <p14:nvPr/>
              </p14:nvContentPartPr>
              <p14:xfrm>
                <a:off x="6102100" y="3235671"/>
                <a:ext cx="224640" cy="198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AB472F5-BB81-2044-B8BE-33D4A189B24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94540" y="3228471"/>
                  <a:ext cx="239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5C28534-CDCD-8540-9AD2-19FCDE6CA98A}"/>
                    </a:ext>
                  </a:extLst>
                </p14:cNvPr>
                <p14:cNvContentPartPr/>
                <p14:nvPr/>
              </p14:nvContentPartPr>
              <p14:xfrm>
                <a:off x="6344740" y="3142431"/>
                <a:ext cx="311760" cy="2494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5C28534-CDCD-8540-9AD2-19FCDE6CA98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37180" y="3134871"/>
                  <a:ext cx="32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E5F7693-EE82-F240-AB05-3C7D24E12634}"/>
                    </a:ext>
                  </a:extLst>
                </p14:cNvPr>
                <p14:cNvContentPartPr/>
                <p14:nvPr/>
              </p14:nvContentPartPr>
              <p14:xfrm>
                <a:off x="6469300" y="3104991"/>
                <a:ext cx="261720" cy="417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E5F7693-EE82-F240-AB05-3C7D24E1263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61740" y="309743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3455C0FE-121B-4E47-822B-38A9D1117EA2}"/>
                  </a:ext>
                </a:extLst>
              </p14:cNvPr>
              <p14:cNvContentPartPr/>
              <p14:nvPr/>
            </p14:nvContentPartPr>
            <p14:xfrm>
              <a:off x="6992380" y="3161151"/>
              <a:ext cx="118800" cy="1188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3455C0FE-121B-4E47-822B-38A9D1117EA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984820" y="3153591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D585848A-DBC4-0147-AEF0-3B465DE20535}"/>
                  </a:ext>
                </a:extLst>
              </p14:cNvPr>
              <p14:cNvContentPartPr/>
              <p14:nvPr/>
            </p14:nvContentPartPr>
            <p14:xfrm>
              <a:off x="6957820" y="3323151"/>
              <a:ext cx="284040" cy="1310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D585848A-DBC4-0147-AEF0-3B465DE2053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950260" y="3315591"/>
                <a:ext cx="2991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96CF30A-72B9-D442-8566-EBE12BC7E23D}"/>
              </a:ext>
            </a:extLst>
          </p:cNvPr>
          <p:cNvGrpSpPr/>
          <p:nvPr/>
        </p:nvGrpSpPr>
        <p:grpSpPr>
          <a:xfrm>
            <a:off x="7452820" y="3080151"/>
            <a:ext cx="510840" cy="645840"/>
            <a:chOff x="7452820" y="3080151"/>
            <a:chExt cx="510840" cy="645840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CFE40B66-AE78-7147-BB02-93B286D439DB}"/>
                </a:ext>
              </a:extLst>
            </p:cNvPr>
            <p:cNvGrpSpPr/>
            <p:nvPr/>
          </p:nvGrpSpPr>
          <p:grpSpPr>
            <a:xfrm>
              <a:off x="7452820" y="3080151"/>
              <a:ext cx="510840" cy="645840"/>
              <a:chOff x="7452820" y="3080151"/>
              <a:chExt cx="510840" cy="645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26B1EF11-D8B3-D442-8051-81C6D9F09878}"/>
                      </a:ext>
                    </a:extLst>
                  </p14:cNvPr>
                  <p14:cNvContentPartPr/>
                  <p14:nvPr/>
                </p14:nvContentPartPr>
                <p14:xfrm>
                  <a:off x="7471540" y="3080151"/>
                  <a:ext cx="180360" cy="50040"/>
                </p14:xfrm>
              </p:contentPart>
            </mc:Choice>
            <mc:Fallback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26B1EF11-D8B3-D442-8051-81C6D9F0987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463980" y="3072591"/>
                    <a:ext cx="19512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89082F35-5AF4-2E45-BAA3-59B005BEC62E}"/>
                      </a:ext>
                    </a:extLst>
                  </p14:cNvPr>
                  <p14:cNvContentPartPr/>
                  <p14:nvPr/>
                </p14:nvContentPartPr>
                <p14:xfrm>
                  <a:off x="7452820" y="3260871"/>
                  <a:ext cx="25200" cy="224640"/>
                </p14:xfrm>
              </p:contentPart>
            </mc:Choice>
            <mc:Fallback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89082F35-5AF4-2E45-BAA3-59B005BEC62E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445620" y="3253311"/>
                    <a:ext cx="4032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1FB556EF-0E9F-3A40-9873-F04D75133F3D}"/>
                      </a:ext>
                    </a:extLst>
                  </p14:cNvPr>
                  <p14:cNvContentPartPr/>
                  <p14:nvPr/>
                </p14:nvContentPartPr>
                <p14:xfrm>
                  <a:off x="7782940" y="3167271"/>
                  <a:ext cx="180720" cy="558720"/>
                </p14:xfrm>
              </p:contentPart>
            </mc:Choice>
            <mc:Fallback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1FB556EF-0E9F-3A40-9873-F04D75133F3D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7775380" y="3159711"/>
                    <a:ext cx="195840" cy="57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9E9B1443-B93B-AE4F-8C1E-1E3149115BD5}"/>
                      </a:ext>
                    </a:extLst>
                  </p14:cNvPr>
                  <p14:cNvContentPartPr/>
                  <p14:nvPr/>
                </p14:nvContentPartPr>
                <p14:xfrm>
                  <a:off x="7608700" y="3347991"/>
                  <a:ext cx="218160" cy="155880"/>
                </p14:xfrm>
              </p:contentPart>
            </mc:Choice>
            <mc:Fallback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9E9B1443-B93B-AE4F-8C1E-1E3149115BD5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601140" y="3340431"/>
                    <a:ext cx="23328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2E518A31-83A5-9D43-8382-A85D227E2A4E}"/>
              </a:ext>
            </a:extLst>
          </p:cNvPr>
          <p:cNvGrpSpPr/>
          <p:nvPr/>
        </p:nvGrpSpPr>
        <p:grpSpPr>
          <a:xfrm>
            <a:off x="8194420" y="3017871"/>
            <a:ext cx="858240" cy="815760"/>
            <a:chOff x="8194420" y="3017871"/>
            <a:chExt cx="85824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A75FE71-DDB0-9A43-AD30-4C11EE32DBAD}"/>
                    </a:ext>
                  </a:extLst>
                </p14:cNvPr>
                <p14:cNvContentPartPr/>
                <p14:nvPr/>
              </p14:nvContentPartPr>
              <p14:xfrm>
                <a:off x="8194420" y="3111471"/>
                <a:ext cx="385560" cy="479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A75FE71-DDB0-9A43-AD30-4C11EE32DBA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186860" y="3103911"/>
                  <a:ext cx="400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0116C7F-72F9-8C47-B92A-CB45F4A7E537}"/>
                    </a:ext>
                  </a:extLst>
                </p14:cNvPr>
                <p14:cNvContentPartPr/>
                <p14:nvPr/>
              </p14:nvContentPartPr>
              <p14:xfrm>
                <a:off x="8788780" y="3017871"/>
                <a:ext cx="263880" cy="815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0116C7F-72F9-8C47-B92A-CB45F4A7E53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81220" y="3010311"/>
                  <a:ext cx="27900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10C3DC9-2C3D-5D4E-B976-0A8BE26F3686}"/>
                    </a:ext>
                  </a:extLst>
                </p14:cNvPr>
                <p14:cNvContentPartPr/>
                <p14:nvPr/>
              </p14:nvContentPartPr>
              <p14:xfrm>
                <a:off x="8884900" y="3553191"/>
                <a:ext cx="106200" cy="37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10C3DC9-2C3D-5D4E-B976-0A8BE26F36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77340" y="354563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F1975ED7-DF56-CD44-B793-060C6AC3BA23}"/>
                  </a:ext>
                </a:extLst>
              </p14:cNvPr>
              <p14:cNvContentPartPr/>
              <p14:nvPr/>
            </p14:nvContentPartPr>
            <p14:xfrm>
              <a:off x="9270820" y="3397671"/>
              <a:ext cx="199440" cy="129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F1975ED7-DF56-CD44-B793-060C6AC3BA2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263260" y="3390111"/>
                <a:ext cx="2145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2A6BCBE8-BFE8-9444-B61B-77BA51332F20}"/>
              </a:ext>
            </a:extLst>
          </p:cNvPr>
          <p:cNvGrpSpPr/>
          <p:nvPr/>
        </p:nvGrpSpPr>
        <p:grpSpPr>
          <a:xfrm>
            <a:off x="9750340" y="3185991"/>
            <a:ext cx="155880" cy="523440"/>
            <a:chOff x="9750340" y="3185991"/>
            <a:chExt cx="1558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1991777-13E5-7D48-B803-B8B29D8C05F8}"/>
                    </a:ext>
                  </a:extLst>
                </p14:cNvPr>
                <p14:cNvContentPartPr/>
                <p14:nvPr/>
              </p14:nvContentPartPr>
              <p14:xfrm>
                <a:off x="9750340" y="3185991"/>
                <a:ext cx="143640" cy="1807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1991777-13E5-7D48-B803-B8B29D8C05F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42780" y="317843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F5C2153-D066-FE43-A8D1-65D4B6C4DF79}"/>
                    </a:ext>
                  </a:extLst>
                </p14:cNvPr>
                <p14:cNvContentPartPr/>
                <p14:nvPr/>
              </p14:nvContentPartPr>
              <p14:xfrm>
                <a:off x="9868420" y="3410271"/>
                <a:ext cx="37800" cy="2991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F5C2153-D066-FE43-A8D1-65D4B6C4DF7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60860" y="3402711"/>
                  <a:ext cx="529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010EEEDC-074C-CA4C-94BE-BC57DB2F2459}"/>
                  </a:ext>
                </a:extLst>
              </p14:cNvPr>
              <p14:cNvContentPartPr/>
              <p14:nvPr/>
            </p14:nvContentPartPr>
            <p14:xfrm>
              <a:off x="10323100" y="3248271"/>
              <a:ext cx="25200" cy="936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010EEEDC-074C-CA4C-94BE-BC57DB2F245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315540" y="3240711"/>
                <a:ext cx="40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890F6E86-B7E1-6943-876A-71CCEEDF597E}"/>
                  </a:ext>
                </a:extLst>
              </p14:cNvPr>
              <p14:cNvContentPartPr/>
              <p14:nvPr/>
            </p14:nvContentPartPr>
            <p14:xfrm>
              <a:off x="10578340" y="3254391"/>
              <a:ext cx="68760" cy="439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890F6E86-B7E1-6943-876A-71CCEEDF597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570780" y="3246831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6BB54E0C-4BEB-6C49-85DF-70021734431D}"/>
                  </a:ext>
                </a:extLst>
              </p14:cNvPr>
              <p14:cNvContentPartPr/>
              <p14:nvPr/>
            </p14:nvContentPartPr>
            <p14:xfrm>
              <a:off x="10459900" y="3484791"/>
              <a:ext cx="212040" cy="2368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6BB54E0C-4BEB-6C49-85DF-70021734431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452340" y="3477231"/>
                <a:ext cx="2271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7A8B5DF7-ED8B-FE43-ABB6-4A705192B90D}"/>
              </a:ext>
            </a:extLst>
          </p:cNvPr>
          <p:cNvGrpSpPr/>
          <p:nvPr/>
        </p:nvGrpSpPr>
        <p:grpSpPr>
          <a:xfrm>
            <a:off x="10921420" y="3192111"/>
            <a:ext cx="366120" cy="467280"/>
            <a:chOff x="10921420" y="3192111"/>
            <a:chExt cx="3661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0F7B051-95AF-E045-9D36-42A56DAFC852}"/>
                    </a:ext>
                  </a:extLst>
                </p14:cNvPr>
                <p14:cNvContentPartPr/>
                <p14:nvPr/>
              </p14:nvContentPartPr>
              <p14:xfrm>
                <a:off x="10982980" y="3323151"/>
                <a:ext cx="261720" cy="31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0F7B051-95AF-E045-9D36-42A56DAFC85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75420" y="331559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17EB40A-4309-FE46-ABD1-D080A0F03046}"/>
                    </a:ext>
                  </a:extLst>
                </p14:cNvPr>
                <p14:cNvContentPartPr/>
                <p14:nvPr/>
              </p14:nvContentPartPr>
              <p14:xfrm>
                <a:off x="11088820" y="3291831"/>
                <a:ext cx="12960" cy="1310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17EB40A-4309-FE46-ABD1-D080A0F0304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81260" y="328427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065E16C-710F-E64F-A589-EF2C1CC7CDC9}"/>
                    </a:ext>
                  </a:extLst>
                </p14:cNvPr>
                <p14:cNvContentPartPr/>
                <p14:nvPr/>
              </p14:nvContentPartPr>
              <p14:xfrm>
                <a:off x="11051380" y="3192111"/>
                <a:ext cx="187200" cy="2804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065E16C-710F-E64F-A589-EF2C1CC7CDC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043820" y="3184551"/>
                  <a:ext cx="202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B3C5C3C-A9CB-804A-B16C-ED3D48710D62}"/>
                    </a:ext>
                  </a:extLst>
                </p14:cNvPr>
                <p14:cNvContentPartPr/>
                <p14:nvPr/>
              </p14:nvContentPartPr>
              <p14:xfrm>
                <a:off x="10921420" y="3453831"/>
                <a:ext cx="366120" cy="68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B3C5C3C-A9CB-804A-B16C-ED3D48710D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913860" y="3446271"/>
                  <a:ext cx="381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D263ED1-C8A5-A84E-B555-9F711B37BBF5}"/>
                    </a:ext>
                  </a:extLst>
                </p14:cNvPr>
                <p14:cNvContentPartPr/>
                <p14:nvPr/>
              </p14:nvContentPartPr>
              <p14:xfrm>
                <a:off x="10995220" y="3596751"/>
                <a:ext cx="50040" cy="6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D263ED1-C8A5-A84E-B555-9F711B37BBF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87660" y="3589551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04E963C-0A37-4D49-97DF-E1537888B64A}"/>
                    </a:ext>
                  </a:extLst>
                </p14:cNvPr>
                <p14:cNvContentPartPr/>
                <p14:nvPr/>
              </p14:nvContentPartPr>
              <p14:xfrm>
                <a:off x="11213020" y="3634191"/>
                <a:ext cx="19080" cy="25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04E963C-0A37-4D49-97DF-E1537888B64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05460" y="36266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047BAB0C-2A62-7D46-A8A0-5C2C13802AC3}"/>
              </a:ext>
            </a:extLst>
          </p:cNvPr>
          <p:cNvGrpSpPr/>
          <p:nvPr/>
        </p:nvGrpSpPr>
        <p:grpSpPr>
          <a:xfrm>
            <a:off x="499060" y="3827151"/>
            <a:ext cx="604440" cy="517320"/>
            <a:chOff x="499060" y="3827151"/>
            <a:chExt cx="60444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F066990-374E-9B4F-9B33-C99FFA08D655}"/>
                    </a:ext>
                  </a:extLst>
                </p14:cNvPr>
                <p14:cNvContentPartPr/>
                <p14:nvPr/>
              </p14:nvContentPartPr>
              <p14:xfrm>
                <a:off x="499060" y="4032711"/>
                <a:ext cx="168480" cy="311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F066990-374E-9B4F-9B33-C99FFA08D6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1500" y="4025151"/>
                  <a:ext cx="183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FD51322-B2D7-7C45-A246-B100D8B26DEF}"/>
                    </a:ext>
                  </a:extLst>
                </p14:cNvPr>
                <p14:cNvContentPartPr/>
                <p14:nvPr/>
              </p14:nvContentPartPr>
              <p14:xfrm>
                <a:off x="810460" y="3827151"/>
                <a:ext cx="293040" cy="5169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FD51322-B2D7-7C45-A246-B100D8B26D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2900" y="3819591"/>
                  <a:ext cx="30816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E96F413D-AAC1-D44B-98D5-83F74FD06DF4}"/>
              </a:ext>
            </a:extLst>
          </p:cNvPr>
          <p:cNvGrpSpPr/>
          <p:nvPr/>
        </p:nvGrpSpPr>
        <p:grpSpPr>
          <a:xfrm>
            <a:off x="1339660" y="3895911"/>
            <a:ext cx="280440" cy="491760"/>
            <a:chOff x="1339660" y="3895911"/>
            <a:chExt cx="28044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3ED8F693-CD00-8342-8F7C-189557A24FAE}"/>
                    </a:ext>
                  </a:extLst>
                </p14:cNvPr>
                <p14:cNvContentPartPr/>
                <p14:nvPr/>
              </p14:nvContentPartPr>
              <p14:xfrm>
                <a:off x="1339660" y="3895911"/>
                <a:ext cx="81360" cy="81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3ED8F693-CD00-8342-8F7C-189557A24FA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32100" y="388835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F670BAE-EEF6-5E4C-ACDA-CBE473148503}"/>
                    </a:ext>
                  </a:extLst>
                </p14:cNvPr>
                <p14:cNvContentPartPr/>
                <p14:nvPr/>
              </p14:nvContentPartPr>
              <p14:xfrm>
                <a:off x="1345780" y="3932991"/>
                <a:ext cx="274320" cy="4546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F670BAE-EEF6-5E4C-ACDA-CBE4731485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38220" y="3925431"/>
                  <a:ext cx="28944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1043191A-693B-AD4F-87E2-01F6FBE059A6}"/>
                  </a:ext>
                </a:extLst>
              </p14:cNvPr>
              <p14:cNvContentPartPr/>
              <p14:nvPr/>
            </p14:nvContentPartPr>
            <p14:xfrm>
              <a:off x="1881100" y="4381911"/>
              <a:ext cx="131040" cy="867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1043191A-693B-AD4F-87E2-01F6FBE059A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873540" y="4374351"/>
                <a:ext cx="1461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77DFA498-3D4F-E04D-90B9-81B9D5C96980}"/>
                  </a:ext>
                </a:extLst>
              </p14:cNvPr>
              <p14:cNvContentPartPr/>
              <p14:nvPr/>
            </p14:nvContentPartPr>
            <p14:xfrm>
              <a:off x="2217340" y="4468311"/>
              <a:ext cx="19080" cy="5652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77DFA498-3D4F-E04D-90B9-81B9D5C9698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209780" y="4461111"/>
                <a:ext cx="342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0C764E8D-3BE9-4D4A-867F-2A938CFF036B}"/>
              </a:ext>
            </a:extLst>
          </p:cNvPr>
          <p:cNvGrpSpPr/>
          <p:nvPr/>
        </p:nvGrpSpPr>
        <p:grpSpPr>
          <a:xfrm>
            <a:off x="530380" y="4904271"/>
            <a:ext cx="1233000" cy="675720"/>
            <a:chOff x="530380" y="4904271"/>
            <a:chExt cx="1233000" cy="6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03359CF-4622-884F-A908-DACFE927F8DC}"/>
                    </a:ext>
                  </a:extLst>
                </p14:cNvPr>
                <p14:cNvContentPartPr/>
                <p14:nvPr/>
              </p14:nvContentPartPr>
              <p14:xfrm>
                <a:off x="797860" y="4904271"/>
                <a:ext cx="118080" cy="1249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03359CF-4622-884F-A908-DACFE927F8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0300" y="4896711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259D5285-B632-974D-80D2-73A9D84AFDCF}"/>
                    </a:ext>
                  </a:extLst>
                </p14:cNvPr>
                <p14:cNvContentPartPr/>
                <p14:nvPr/>
              </p14:nvContentPartPr>
              <p14:xfrm>
                <a:off x="530380" y="5091831"/>
                <a:ext cx="1040040" cy="4881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259D5285-B632-974D-80D2-73A9D84AFDC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22820" y="5084271"/>
                  <a:ext cx="1055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C294358-0533-7040-B062-EBCF541F8A07}"/>
                    </a:ext>
                  </a:extLst>
                </p14:cNvPr>
                <p14:cNvContentPartPr/>
                <p14:nvPr/>
              </p14:nvContentPartPr>
              <p14:xfrm>
                <a:off x="1731700" y="5352471"/>
                <a:ext cx="12960" cy="252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C294358-0533-7040-B062-EBCF541F8A0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24140" y="53449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614E808-DF40-714C-93EA-CA7AC42CD1C5}"/>
                    </a:ext>
                  </a:extLst>
                </p14:cNvPr>
                <p14:cNvContentPartPr/>
                <p14:nvPr/>
              </p14:nvContentPartPr>
              <p14:xfrm>
                <a:off x="1744300" y="5514471"/>
                <a:ext cx="19080" cy="378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614E808-DF40-714C-93EA-CA7AC42CD1C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36740" y="550691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91EF907F-36FB-B043-8AAF-E08A35836FDE}"/>
              </a:ext>
            </a:extLst>
          </p:cNvPr>
          <p:cNvGrpSpPr/>
          <p:nvPr/>
        </p:nvGrpSpPr>
        <p:grpSpPr>
          <a:xfrm>
            <a:off x="2609380" y="5016231"/>
            <a:ext cx="249480" cy="467280"/>
            <a:chOff x="2609380" y="5016231"/>
            <a:chExt cx="2494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F273879-0A35-E441-AD45-478A29857276}"/>
                    </a:ext>
                  </a:extLst>
                </p14:cNvPr>
                <p14:cNvContentPartPr/>
                <p14:nvPr/>
              </p14:nvContentPartPr>
              <p14:xfrm>
                <a:off x="2609380" y="5016231"/>
                <a:ext cx="230040" cy="93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F273879-0A35-E441-AD45-478A2985727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02180" y="5008671"/>
                  <a:ext cx="24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D5FC828-2DFF-C449-84C2-D94B7CB0A751}"/>
                    </a:ext>
                  </a:extLst>
                </p14:cNvPr>
                <p14:cNvContentPartPr/>
                <p14:nvPr/>
              </p14:nvContentPartPr>
              <p14:xfrm>
                <a:off x="2640700" y="5203071"/>
                <a:ext cx="218160" cy="2804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D5FC828-2DFF-C449-84C2-D94B7CB0A7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633140" y="519551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C557516-D87B-D048-813E-3B007B13AF01}"/>
                    </a:ext>
                  </a:extLst>
                </p14:cNvPr>
                <p14:cNvContentPartPr/>
                <p14:nvPr/>
              </p14:nvContentPartPr>
              <p14:xfrm>
                <a:off x="2709100" y="5302791"/>
                <a:ext cx="149760" cy="6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C557516-D87B-D048-813E-3B007B13AF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01540" y="5295231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874DC74F-2E04-FA4F-A73E-366A22FA6AF1}"/>
                  </a:ext>
                </a:extLst>
              </p14:cNvPr>
              <p14:cNvContentPartPr/>
              <p14:nvPr/>
            </p14:nvContentPartPr>
            <p14:xfrm>
              <a:off x="3088900" y="5346351"/>
              <a:ext cx="12960" cy="11232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874DC74F-2E04-FA4F-A73E-366A22FA6AF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081340" y="5338791"/>
                <a:ext cx="27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B051AC6D-6097-BE4B-8FB7-A89091BF757F}"/>
                  </a:ext>
                </a:extLst>
              </p14:cNvPr>
              <p14:cNvContentPartPr/>
              <p14:nvPr/>
            </p14:nvContentPartPr>
            <p14:xfrm>
              <a:off x="3412540" y="5477031"/>
              <a:ext cx="37800" cy="313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B051AC6D-6097-BE4B-8FB7-A89091BF757F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404980" y="5469471"/>
                <a:ext cx="529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073882DC-B867-104F-AC7A-105EF6479909}"/>
              </a:ext>
            </a:extLst>
          </p:cNvPr>
          <p:cNvGrpSpPr/>
          <p:nvPr/>
        </p:nvGrpSpPr>
        <p:grpSpPr>
          <a:xfrm>
            <a:off x="3767500" y="5016231"/>
            <a:ext cx="529560" cy="486000"/>
            <a:chOff x="3767500" y="5016231"/>
            <a:chExt cx="5295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3594919-1CAF-F247-83E0-E84EB3581C4D}"/>
                    </a:ext>
                  </a:extLst>
                </p14:cNvPr>
                <p14:cNvContentPartPr/>
                <p14:nvPr/>
              </p14:nvContentPartPr>
              <p14:xfrm>
                <a:off x="3780100" y="5016231"/>
                <a:ext cx="124920" cy="687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3594919-1CAF-F247-83E0-E84EB3581C4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72540" y="500867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08882E7-ECBC-7049-8BCF-2F470132F1D2}"/>
                    </a:ext>
                  </a:extLst>
                </p14:cNvPr>
                <p14:cNvContentPartPr/>
                <p14:nvPr/>
              </p14:nvContentPartPr>
              <p14:xfrm>
                <a:off x="3767500" y="5184351"/>
                <a:ext cx="162360" cy="1872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08882E7-ECBC-7049-8BCF-2F470132F1D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759940" y="517679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F62605A7-E590-DF45-B392-8437A4EE9155}"/>
                    </a:ext>
                  </a:extLst>
                </p14:cNvPr>
                <p14:cNvContentPartPr/>
                <p14:nvPr/>
              </p14:nvContentPartPr>
              <p14:xfrm>
                <a:off x="3879460" y="5234391"/>
                <a:ext cx="155880" cy="565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F62605A7-E590-DF45-B392-8437A4EE915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871900" y="522683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AD5C2A8-B783-2B46-829D-79B18D2D9231}"/>
                    </a:ext>
                  </a:extLst>
                </p14:cNvPr>
                <p14:cNvContentPartPr/>
                <p14:nvPr/>
              </p14:nvContentPartPr>
              <p14:xfrm>
                <a:off x="4134700" y="5371191"/>
                <a:ext cx="162360" cy="131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AD5C2A8-B783-2B46-829D-79B18D2D923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27140" y="536363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26C6088C-4302-FB46-9DFA-AFC2C714E747}"/>
              </a:ext>
            </a:extLst>
          </p:cNvPr>
          <p:cNvGrpSpPr/>
          <p:nvPr/>
        </p:nvGrpSpPr>
        <p:grpSpPr>
          <a:xfrm>
            <a:off x="5199220" y="5427351"/>
            <a:ext cx="691560" cy="50040"/>
            <a:chOff x="5199220" y="5427351"/>
            <a:chExt cx="69156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34A9026-0A61-FE41-A776-4DDD0417C6AD}"/>
                    </a:ext>
                  </a:extLst>
                </p14:cNvPr>
                <p14:cNvContentPartPr/>
                <p14:nvPr/>
              </p14:nvContentPartPr>
              <p14:xfrm>
                <a:off x="5199220" y="5433471"/>
                <a:ext cx="268200" cy="43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34A9026-0A61-FE41-A776-4DDD0417C6A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191660" y="5425911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4A6F452A-D4D7-7F4D-8086-AE9317A94770}"/>
                    </a:ext>
                  </a:extLst>
                </p14:cNvPr>
                <p14:cNvContentPartPr/>
                <p14:nvPr/>
              </p14:nvContentPartPr>
              <p14:xfrm>
                <a:off x="5616460" y="5427351"/>
                <a:ext cx="274320" cy="378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4A6F452A-D4D7-7F4D-8086-AE9317A9477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608900" y="5419791"/>
                  <a:ext cx="289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32154B9D-F5F6-094B-A3CD-D05053616076}"/>
                  </a:ext>
                </a:extLst>
              </p14:cNvPr>
              <p14:cNvContentPartPr/>
              <p14:nvPr/>
            </p14:nvContentPartPr>
            <p14:xfrm>
              <a:off x="6494140" y="5097231"/>
              <a:ext cx="249480" cy="5652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32154B9D-F5F6-094B-A3CD-D0505361607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486580" y="5089671"/>
                <a:ext cx="2646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7D2CCDEC-C988-FE4C-9840-E5CE19734D51}"/>
              </a:ext>
            </a:extLst>
          </p:cNvPr>
          <p:cNvGrpSpPr/>
          <p:nvPr/>
        </p:nvGrpSpPr>
        <p:grpSpPr>
          <a:xfrm>
            <a:off x="6506740" y="5296311"/>
            <a:ext cx="635040" cy="273240"/>
            <a:chOff x="6506740" y="5296311"/>
            <a:chExt cx="63504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8476294-F2F9-534D-849B-C6DC0F356015}"/>
                    </a:ext>
                  </a:extLst>
                </p14:cNvPr>
                <p14:cNvContentPartPr/>
                <p14:nvPr/>
              </p14:nvContentPartPr>
              <p14:xfrm>
                <a:off x="6506740" y="5296311"/>
                <a:ext cx="218160" cy="2239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8476294-F2F9-534D-849B-C6DC0F35601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499180" y="5289111"/>
                  <a:ext cx="23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77F2A97-E2EF-ED46-8AA1-2DA7684E173D}"/>
                    </a:ext>
                  </a:extLst>
                </p14:cNvPr>
                <p14:cNvContentPartPr/>
                <p14:nvPr/>
              </p14:nvContentPartPr>
              <p14:xfrm>
                <a:off x="6571180" y="5371191"/>
                <a:ext cx="166320" cy="500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77F2A97-E2EF-ED46-8AA1-2DA7684E173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563620" y="5363631"/>
                  <a:ext cx="181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998D056-A94A-EB45-ABA8-D2AE8C24DBAF}"/>
                    </a:ext>
                  </a:extLst>
                </p14:cNvPr>
                <p14:cNvContentPartPr/>
                <p14:nvPr/>
              </p14:nvContentPartPr>
              <p14:xfrm>
                <a:off x="6898780" y="5390631"/>
                <a:ext cx="243000" cy="1789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998D056-A94A-EB45-ABA8-D2AE8C24DBA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91220" y="5383071"/>
                  <a:ext cx="2581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817EDF6C-26BE-1149-B2CA-6406A336F2F8}"/>
                  </a:ext>
                </a:extLst>
              </p14:cNvPr>
              <p14:cNvContentPartPr/>
              <p14:nvPr/>
            </p14:nvContentPartPr>
            <p14:xfrm>
              <a:off x="2148940" y="5234751"/>
              <a:ext cx="68760" cy="32976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817EDF6C-26BE-1149-B2CA-6406A336F2F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141380" y="5227191"/>
                <a:ext cx="8388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AA80CAB0-F78A-0948-A3F6-FF748F9DEA48}"/>
              </a:ext>
            </a:extLst>
          </p:cNvPr>
          <p:cNvGrpSpPr/>
          <p:nvPr/>
        </p:nvGrpSpPr>
        <p:grpSpPr>
          <a:xfrm>
            <a:off x="7484140" y="4875831"/>
            <a:ext cx="927720" cy="732240"/>
            <a:chOff x="7484140" y="4875831"/>
            <a:chExt cx="92772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74E5346-8CD0-D841-AD7E-BD39BEE0D643}"/>
                    </a:ext>
                  </a:extLst>
                </p14:cNvPr>
                <p14:cNvContentPartPr/>
                <p14:nvPr/>
              </p14:nvContentPartPr>
              <p14:xfrm>
                <a:off x="7484140" y="5196951"/>
                <a:ext cx="124200" cy="3614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74E5346-8CD0-D841-AD7E-BD39BEE0D64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76580" y="5189391"/>
                  <a:ext cx="139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63251F1-BD06-E944-9BB4-2FD562A29F37}"/>
                    </a:ext>
                  </a:extLst>
                </p14:cNvPr>
                <p14:cNvContentPartPr/>
                <p14:nvPr/>
              </p14:nvContentPartPr>
              <p14:xfrm>
                <a:off x="7822900" y="4875831"/>
                <a:ext cx="588960" cy="7322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63251F1-BD06-E944-9BB4-2FD562A29F3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815340" y="4868271"/>
                  <a:ext cx="604080" cy="74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C2679361-484F-9544-840E-B2E0DD3DCD12}"/>
                  </a:ext>
                </a:extLst>
              </p14:cNvPr>
              <p14:cNvContentPartPr/>
              <p14:nvPr/>
            </p14:nvContentPartPr>
            <p14:xfrm>
              <a:off x="8736220" y="5091111"/>
              <a:ext cx="286200" cy="44784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C2679361-484F-9544-840E-B2E0DD3DCD12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728660" y="5083551"/>
                <a:ext cx="3009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FEA5158B-A7AB-1E41-B357-DA60B5D01F6B}"/>
                  </a:ext>
                </a:extLst>
              </p14:cNvPr>
              <p14:cNvContentPartPr/>
              <p14:nvPr/>
            </p14:nvContentPartPr>
            <p14:xfrm>
              <a:off x="9507340" y="5140791"/>
              <a:ext cx="68760" cy="687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FEA5158B-A7AB-1E41-B357-DA60B5D01F6B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499780" y="5133231"/>
                <a:ext cx="838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C600CA6F-BC51-C741-A746-66CD5B7E9FF7}"/>
              </a:ext>
            </a:extLst>
          </p:cNvPr>
          <p:cNvGrpSpPr/>
          <p:nvPr/>
        </p:nvGrpSpPr>
        <p:grpSpPr>
          <a:xfrm>
            <a:off x="9407620" y="5365071"/>
            <a:ext cx="280440" cy="131040"/>
            <a:chOff x="9407620" y="5365071"/>
            <a:chExt cx="28044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034C6F7-4D4F-2E44-A4D3-ED2A4499C40E}"/>
                    </a:ext>
                  </a:extLst>
                </p14:cNvPr>
                <p14:cNvContentPartPr/>
                <p14:nvPr/>
              </p14:nvContentPartPr>
              <p14:xfrm>
                <a:off x="9407620" y="5365071"/>
                <a:ext cx="205920" cy="936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034C6F7-4D4F-2E44-A4D3-ED2A4499C40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400420" y="5357511"/>
                  <a:ext cx="22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175AAE6-F06F-AC43-B67D-D7424C478101}"/>
                    </a:ext>
                  </a:extLst>
                </p14:cNvPr>
                <p14:cNvContentPartPr/>
                <p14:nvPr/>
              </p14:nvContentPartPr>
              <p14:xfrm>
                <a:off x="9594460" y="5365071"/>
                <a:ext cx="93600" cy="1310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175AAE6-F06F-AC43-B67D-D7424C4781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586900" y="535751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73DCC1EA-A333-1F49-8ED3-15375BB1EAD1}"/>
              </a:ext>
            </a:extLst>
          </p:cNvPr>
          <p:cNvGrpSpPr/>
          <p:nvPr/>
        </p:nvGrpSpPr>
        <p:grpSpPr>
          <a:xfrm>
            <a:off x="9999100" y="4848111"/>
            <a:ext cx="666360" cy="971640"/>
            <a:chOff x="9999100" y="4848111"/>
            <a:chExt cx="66636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57083BC-FA9D-D345-B215-16BFC2E10018}"/>
                    </a:ext>
                  </a:extLst>
                </p14:cNvPr>
                <p14:cNvContentPartPr/>
                <p14:nvPr/>
              </p14:nvContentPartPr>
              <p14:xfrm>
                <a:off x="9999100" y="5271471"/>
                <a:ext cx="93600" cy="93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57083BC-FA9D-D345-B215-16BFC2E1001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91540" y="5263911"/>
                  <a:ext cx="10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8800D06E-C86C-0D45-A663-A4BB1A132174}"/>
                    </a:ext>
                  </a:extLst>
                </p14:cNvPr>
                <p14:cNvContentPartPr/>
                <p14:nvPr/>
              </p14:nvContentPartPr>
              <p14:xfrm>
                <a:off x="10011700" y="5203071"/>
                <a:ext cx="224640" cy="4104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8800D06E-C86C-0D45-A663-A4BB1A13217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04140" y="5195511"/>
                  <a:ext cx="239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5BC2F82-CA1A-034D-A665-7CE224E5C7F5}"/>
                    </a:ext>
                  </a:extLst>
                </p14:cNvPr>
                <p14:cNvContentPartPr/>
                <p14:nvPr/>
              </p14:nvContentPartPr>
              <p14:xfrm>
                <a:off x="10080100" y="5396031"/>
                <a:ext cx="187200" cy="723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5BC2F82-CA1A-034D-A665-7CE224E5C7F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72540" y="5388471"/>
                  <a:ext cx="202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247DE2BD-3A35-6B46-B32D-8C1EF1D43808}"/>
                    </a:ext>
                  </a:extLst>
                </p14:cNvPr>
                <p14:cNvContentPartPr/>
                <p14:nvPr/>
              </p14:nvContentPartPr>
              <p14:xfrm>
                <a:off x="10161100" y="5078511"/>
                <a:ext cx="81360" cy="813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247DE2BD-3A35-6B46-B32D-8C1EF1D4380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153540" y="507095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57128BA1-B127-DE40-B6F1-C8368B0E0EB0}"/>
                    </a:ext>
                  </a:extLst>
                </p14:cNvPr>
                <p14:cNvContentPartPr/>
                <p14:nvPr/>
              </p14:nvContentPartPr>
              <p14:xfrm>
                <a:off x="10441180" y="5271471"/>
                <a:ext cx="81360" cy="254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57128BA1-B127-DE40-B6F1-C8368B0E0EB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433620" y="5263911"/>
                  <a:ext cx="9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167C7F5-8B50-6C4E-8792-1478AD532CA9}"/>
                    </a:ext>
                  </a:extLst>
                </p14:cNvPr>
                <p14:cNvContentPartPr/>
                <p14:nvPr/>
              </p14:nvContentPartPr>
              <p14:xfrm>
                <a:off x="10484740" y="4848111"/>
                <a:ext cx="180720" cy="9716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167C7F5-8B50-6C4E-8792-1478AD532CA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477180" y="4840551"/>
                  <a:ext cx="195840" cy="9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F51EB972-1244-C645-AD7F-442BED5F9410}"/>
              </a:ext>
            </a:extLst>
          </p:cNvPr>
          <p:cNvGrpSpPr/>
          <p:nvPr/>
        </p:nvGrpSpPr>
        <p:grpSpPr>
          <a:xfrm>
            <a:off x="10908100" y="5091831"/>
            <a:ext cx="423720" cy="591120"/>
            <a:chOff x="10908100" y="5091831"/>
            <a:chExt cx="42372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820953A-0307-4648-A648-A3CC42A56C6E}"/>
                    </a:ext>
                  </a:extLst>
                </p14:cNvPr>
                <p14:cNvContentPartPr/>
                <p14:nvPr/>
              </p14:nvContentPartPr>
              <p14:xfrm>
                <a:off x="10908100" y="5091831"/>
                <a:ext cx="193320" cy="5911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820953A-0307-4648-A648-A3CC42A56C6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900540" y="5084271"/>
                  <a:ext cx="2084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C6277A0B-2516-454E-84DB-58C6A92B69CF}"/>
                    </a:ext>
                  </a:extLst>
                </p14:cNvPr>
                <p14:cNvContentPartPr/>
                <p14:nvPr/>
              </p14:nvContentPartPr>
              <p14:xfrm>
                <a:off x="11250460" y="5277951"/>
                <a:ext cx="81360" cy="56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C6277A0B-2516-454E-84DB-58C6A92B69C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242900" y="52703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07C216D2-1CFF-7840-B1AD-E27164F7C5C9}"/>
                  </a:ext>
                </a:extLst>
              </p14:cNvPr>
              <p14:cNvContentPartPr/>
              <p14:nvPr/>
            </p14:nvContentPartPr>
            <p14:xfrm>
              <a:off x="3655540" y="3796191"/>
              <a:ext cx="8006400" cy="28656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07C216D2-1CFF-7840-B1AD-E27164F7C5C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647980" y="3788631"/>
                <a:ext cx="8021520" cy="3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77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4B0BBF5-EBF0-324C-A734-F0854BB2FDB0}"/>
              </a:ext>
            </a:extLst>
          </p:cNvPr>
          <p:cNvGrpSpPr/>
          <p:nvPr/>
        </p:nvGrpSpPr>
        <p:grpSpPr>
          <a:xfrm>
            <a:off x="1022140" y="415791"/>
            <a:ext cx="448560" cy="311400"/>
            <a:chOff x="1022140" y="415791"/>
            <a:chExt cx="44856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59C47F8-3F3B-044E-811F-6430BE853F66}"/>
                    </a:ext>
                  </a:extLst>
                </p14:cNvPr>
                <p14:cNvContentPartPr/>
                <p14:nvPr/>
              </p14:nvContentPartPr>
              <p14:xfrm>
                <a:off x="1022140" y="415791"/>
                <a:ext cx="31320" cy="286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59C47F8-3F3B-044E-811F-6430BE853F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580" y="408231"/>
                  <a:ext cx="4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F7A2971-9F8B-EF4F-B5E4-6419C9135FDC}"/>
                    </a:ext>
                  </a:extLst>
                </p14:cNvPr>
                <p14:cNvContentPartPr/>
                <p14:nvPr/>
              </p14:nvContentPartPr>
              <p14:xfrm>
                <a:off x="1046980" y="490311"/>
                <a:ext cx="180720" cy="199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F7A2971-9F8B-EF4F-B5E4-6419C9135F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420" y="48275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C089E86-E090-6042-80FF-433F3056E4A3}"/>
                    </a:ext>
                  </a:extLst>
                </p14:cNvPr>
                <p14:cNvContentPartPr/>
                <p14:nvPr/>
              </p14:nvContentPartPr>
              <p14:xfrm>
                <a:off x="1314820" y="633591"/>
                <a:ext cx="155880" cy="93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C089E86-E090-6042-80FF-433F3056E4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7260" y="62603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506325-E169-9246-945D-664564D32500}"/>
              </a:ext>
            </a:extLst>
          </p:cNvPr>
          <p:cNvGrpSpPr/>
          <p:nvPr/>
        </p:nvGrpSpPr>
        <p:grpSpPr>
          <a:xfrm>
            <a:off x="1669420" y="322191"/>
            <a:ext cx="685080" cy="479160"/>
            <a:chOff x="1669420" y="322191"/>
            <a:chExt cx="68508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1A350D-0BC3-9A41-8294-4B38AE1C9FF3}"/>
                    </a:ext>
                  </a:extLst>
                </p14:cNvPr>
                <p14:cNvContentPartPr/>
                <p14:nvPr/>
              </p14:nvContentPartPr>
              <p14:xfrm>
                <a:off x="1669420" y="403191"/>
                <a:ext cx="137160" cy="336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1A350D-0BC3-9A41-8294-4B38AE1C9F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1860" y="39563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40E8428-6746-9845-BC8D-517E98FBB5C5}"/>
                    </a:ext>
                  </a:extLst>
                </p14:cNvPr>
                <p14:cNvContentPartPr/>
                <p14:nvPr/>
              </p14:nvContentPartPr>
              <p14:xfrm>
                <a:off x="1700740" y="571311"/>
                <a:ext cx="255600" cy="5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40E8428-6746-9845-BC8D-517E98FBB5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93180" y="563751"/>
                  <a:ext cx="270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36177C8-6E42-2E4F-AEC1-5AD34DEF53C7}"/>
                    </a:ext>
                  </a:extLst>
                </p14:cNvPr>
                <p14:cNvContentPartPr/>
                <p14:nvPr/>
              </p14:nvContentPartPr>
              <p14:xfrm>
                <a:off x="2217340" y="322191"/>
                <a:ext cx="10620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36177C8-6E42-2E4F-AEC1-5AD34DEF53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9780" y="3146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6D3402E-BC82-B144-B09F-3A0C335E36A0}"/>
                    </a:ext>
                  </a:extLst>
                </p14:cNvPr>
                <p14:cNvContentPartPr/>
                <p14:nvPr/>
              </p14:nvContentPartPr>
              <p14:xfrm>
                <a:off x="2136340" y="515151"/>
                <a:ext cx="106200" cy="87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6D3402E-BC82-B144-B09F-3A0C335E36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8780" y="50759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422D1FE-88DF-0B42-9688-E7D897B3427F}"/>
                    </a:ext>
                  </a:extLst>
                </p14:cNvPr>
                <p14:cNvContentPartPr/>
                <p14:nvPr/>
              </p14:nvContentPartPr>
              <p14:xfrm>
                <a:off x="2267020" y="490311"/>
                <a:ext cx="87480" cy="311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422D1FE-88DF-0B42-9688-E7D897B342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9460" y="482751"/>
                  <a:ext cx="10260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23F1F90-6CCD-F444-8359-E9C89F9C2605}"/>
                  </a:ext>
                </a:extLst>
              </p14:cNvPr>
              <p14:cNvContentPartPr/>
              <p14:nvPr/>
            </p14:nvContentPartPr>
            <p14:xfrm>
              <a:off x="2572300" y="297351"/>
              <a:ext cx="386280" cy="4982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23F1F90-6CCD-F444-8359-E9C89F9C26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64740" y="289791"/>
                <a:ext cx="40140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DE29EE4F-8DEF-B249-B63E-AC5C9075F0AC}"/>
              </a:ext>
            </a:extLst>
          </p:cNvPr>
          <p:cNvGrpSpPr/>
          <p:nvPr/>
        </p:nvGrpSpPr>
        <p:grpSpPr>
          <a:xfrm>
            <a:off x="3276460" y="197631"/>
            <a:ext cx="1954440" cy="554760"/>
            <a:chOff x="3276460" y="197631"/>
            <a:chExt cx="195444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C121BB5-3036-6E44-9563-0CE1972E242C}"/>
                    </a:ext>
                  </a:extLst>
                </p14:cNvPr>
                <p14:cNvContentPartPr/>
                <p14:nvPr/>
              </p14:nvContentPartPr>
              <p14:xfrm>
                <a:off x="3356740" y="397071"/>
                <a:ext cx="155880" cy="268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C121BB5-3036-6E44-9563-0CE1972E2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9180" y="389511"/>
                  <a:ext cx="17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70C02FB-F22F-C642-9CA0-A1D22125CD63}"/>
                    </a:ext>
                  </a:extLst>
                </p14:cNvPr>
                <p14:cNvContentPartPr/>
                <p14:nvPr/>
              </p14:nvContentPartPr>
              <p14:xfrm>
                <a:off x="3425140" y="415791"/>
                <a:ext cx="5004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70C02FB-F22F-C642-9CA0-A1D22125CD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7580" y="40823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20205ED-1212-5F40-A123-F2228905B736}"/>
                    </a:ext>
                  </a:extLst>
                </p14:cNvPr>
                <p14:cNvContentPartPr/>
                <p14:nvPr/>
              </p14:nvContentPartPr>
              <p14:xfrm>
                <a:off x="3276460" y="590031"/>
                <a:ext cx="111600" cy="31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20205ED-1212-5F40-A123-F2228905B7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68900" y="582471"/>
                  <a:ext cx="126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E80A95-BB74-B34C-A5C9-999101E6CF68}"/>
                    </a:ext>
                  </a:extLst>
                </p14:cNvPr>
                <p14:cNvContentPartPr/>
                <p14:nvPr/>
              </p14:nvContentPartPr>
              <p14:xfrm>
                <a:off x="3804940" y="353511"/>
                <a:ext cx="224640" cy="25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E80A95-BB74-B34C-A5C9-999101E6CF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97380" y="34595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F911DFC-3DC2-4043-9645-06BAA2E8B01E}"/>
                    </a:ext>
                  </a:extLst>
                </p14:cNvPr>
                <p14:cNvContentPartPr/>
                <p14:nvPr/>
              </p14:nvContentPartPr>
              <p14:xfrm>
                <a:off x="3879460" y="334791"/>
                <a:ext cx="19080" cy="172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F911DFC-3DC2-4043-9645-06BAA2E8B0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1900" y="327231"/>
                  <a:ext cx="34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35CCDF3-55C4-BC4E-AC1F-A01CBF140AB0}"/>
                    </a:ext>
                  </a:extLst>
                </p14:cNvPr>
                <p14:cNvContentPartPr/>
                <p14:nvPr/>
              </p14:nvContentPartPr>
              <p14:xfrm>
                <a:off x="3941740" y="197631"/>
                <a:ext cx="31320" cy="38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35CCDF3-55C4-BC4E-AC1F-A01CBF140A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4180" y="190431"/>
                  <a:ext cx="46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A42A0C0-FC79-D04F-8926-76FD0A54619E}"/>
                    </a:ext>
                  </a:extLst>
                </p14:cNvPr>
                <p14:cNvContentPartPr/>
                <p14:nvPr/>
              </p14:nvContentPartPr>
              <p14:xfrm>
                <a:off x="3736180" y="434511"/>
                <a:ext cx="236880" cy="212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A42A0C0-FC79-D04F-8926-76FD0A5461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28980" y="426951"/>
                  <a:ext cx="25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B5858DE-7F10-E54E-BCB4-0DDBF2EFEF5E}"/>
                    </a:ext>
                  </a:extLst>
                </p14:cNvPr>
                <p14:cNvContentPartPr/>
                <p14:nvPr/>
              </p14:nvContentPartPr>
              <p14:xfrm>
                <a:off x="3586780" y="583911"/>
                <a:ext cx="566280" cy="124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B5858DE-7F10-E54E-BCB4-0DDBF2EFEF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9580" y="576351"/>
                  <a:ext cx="58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7F8ADDF-8B25-6242-B5A6-02069098BEB3}"/>
                    </a:ext>
                  </a:extLst>
                </p14:cNvPr>
                <p14:cNvContentPartPr/>
                <p14:nvPr/>
              </p14:nvContentPartPr>
              <p14:xfrm>
                <a:off x="3867220" y="695871"/>
                <a:ext cx="193320" cy="56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7F8ADDF-8B25-6242-B5A6-02069098BE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9660" y="68831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4DAD3EC-97E5-3241-9869-8B66BC17A3F1}"/>
                    </a:ext>
                  </a:extLst>
                </p14:cNvPr>
                <p14:cNvContentPartPr/>
                <p14:nvPr/>
              </p14:nvContentPartPr>
              <p14:xfrm>
                <a:off x="4439980" y="210231"/>
                <a:ext cx="75240" cy="50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4DAD3EC-97E5-3241-9869-8B66BC17A3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2420" y="20267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2B563F4-7FD8-4341-83E5-C9EFF360B0D4}"/>
                    </a:ext>
                  </a:extLst>
                </p14:cNvPr>
                <p14:cNvContentPartPr/>
                <p14:nvPr/>
              </p14:nvContentPartPr>
              <p14:xfrm>
                <a:off x="4383820" y="353511"/>
                <a:ext cx="192600" cy="81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2B563F4-7FD8-4341-83E5-C9EFF360B0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76260" y="345951"/>
                  <a:ext cx="20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F1BC5BE-04F0-9548-8498-753978FF366E}"/>
                    </a:ext>
                  </a:extLst>
                </p14:cNvPr>
                <p14:cNvContentPartPr/>
                <p14:nvPr/>
              </p14:nvContentPartPr>
              <p14:xfrm>
                <a:off x="4352860" y="509031"/>
                <a:ext cx="274320" cy="162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F1BC5BE-04F0-9548-8498-753978FF36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45300" y="501471"/>
                  <a:ext cx="289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ABBC8F4-C8E2-6545-A89F-6E3B7EA04E98}"/>
                    </a:ext>
                  </a:extLst>
                </p14:cNvPr>
                <p14:cNvContentPartPr/>
                <p14:nvPr/>
              </p14:nvContentPartPr>
              <p14:xfrm>
                <a:off x="4757500" y="484191"/>
                <a:ext cx="168480" cy="131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ABBC8F4-C8E2-6545-A89F-6E3B7EA04E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9940" y="47663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DB08EEF-0170-514B-9F5A-A2342FD55A9E}"/>
                    </a:ext>
                  </a:extLst>
                </p14:cNvPr>
                <p14:cNvContentPartPr/>
                <p14:nvPr/>
              </p14:nvContentPartPr>
              <p14:xfrm>
                <a:off x="5074660" y="415791"/>
                <a:ext cx="143640" cy="162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DB08EEF-0170-514B-9F5A-A2342FD55A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7460" y="40823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5E08BEC-5009-BB4B-B023-CB7DEC96A464}"/>
                    </a:ext>
                  </a:extLst>
                </p14:cNvPr>
                <p14:cNvContentPartPr/>
                <p14:nvPr/>
              </p14:nvContentPartPr>
              <p14:xfrm>
                <a:off x="5099860" y="390951"/>
                <a:ext cx="131040" cy="293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5E08BEC-5009-BB4B-B023-CB7DEC96A4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92300" y="383391"/>
                  <a:ext cx="1461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53B5E5F-0DF2-5145-9AFB-AE7D34836823}"/>
              </a:ext>
            </a:extLst>
          </p:cNvPr>
          <p:cNvGrpSpPr/>
          <p:nvPr/>
        </p:nvGrpSpPr>
        <p:grpSpPr>
          <a:xfrm>
            <a:off x="5500180" y="253791"/>
            <a:ext cx="352440" cy="435600"/>
            <a:chOff x="5500180" y="253791"/>
            <a:chExt cx="35244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47F9BF6-7E94-2E42-B688-CDF44EC60BE6}"/>
                    </a:ext>
                  </a:extLst>
                </p14:cNvPr>
                <p14:cNvContentPartPr/>
                <p14:nvPr/>
              </p14:nvContentPartPr>
              <p14:xfrm>
                <a:off x="5500180" y="253791"/>
                <a:ext cx="352440" cy="423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47F9BF6-7E94-2E42-B688-CDF44EC60B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92620" y="246231"/>
                  <a:ext cx="367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D082830-4A3F-B64F-8064-41EF8CEFED3D}"/>
                    </a:ext>
                  </a:extLst>
                </p14:cNvPr>
                <p14:cNvContentPartPr/>
                <p14:nvPr/>
              </p14:nvContentPartPr>
              <p14:xfrm>
                <a:off x="5747140" y="478071"/>
                <a:ext cx="56520" cy="211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D082830-4A3F-B64F-8064-41EF8CEFED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39580" y="470511"/>
                  <a:ext cx="71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D116AD6-B8E0-2940-93BD-812B61656CF4}"/>
                    </a:ext>
                  </a:extLst>
                </p14:cNvPr>
                <p14:cNvContentPartPr/>
                <p14:nvPr/>
              </p14:nvContentPartPr>
              <p14:xfrm>
                <a:off x="5728420" y="540351"/>
                <a:ext cx="93600" cy="55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D116AD6-B8E0-2940-93BD-812B61656C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20860" y="532791"/>
                  <a:ext cx="10872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CBA0EE20-96E0-6E40-8C0F-EB17988B1C1F}"/>
                  </a:ext>
                </a:extLst>
              </p14:cNvPr>
              <p14:cNvContentPartPr/>
              <p14:nvPr/>
            </p14:nvContentPartPr>
            <p14:xfrm>
              <a:off x="6313780" y="285111"/>
              <a:ext cx="118080" cy="252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CBA0EE20-96E0-6E40-8C0F-EB17988B1C1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06220" y="277551"/>
                <a:ext cx="133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47F6B19B-D84B-1245-A43E-88F682A9BDD4}"/>
              </a:ext>
            </a:extLst>
          </p:cNvPr>
          <p:cNvGrpSpPr/>
          <p:nvPr/>
        </p:nvGrpSpPr>
        <p:grpSpPr>
          <a:xfrm>
            <a:off x="6195340" y="403191"/>
            <a:ext cx="548280" cy="286560"/>
            <a:chOff x="6195340" y="403191"/>
            <a:chExt cx="5482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539554D-367F-6148-8EF7-ED674D23E4D0}"/>
                    </a:ext>
                  </a:extLst>
                </p14:cNvPr>
                <p14:cNvContentPartPr/>
                <p14:nvPr/>
              </p14:nvContentPartPr>
              <p14:xfrm>
                <a:off x="6195340" y="421911"/>
                <a:ext cx="56520" cy="174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539554D-367F-6148-8EF7-ED674D23E4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87780" y="41435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7474A65-802B-4747-B88C-7ECC49F05A30}"/>
                    </a:ext>
                  </a:extLst>
                </p14:cNvPr>
                <p14:cNvContentPartPr/>
                <p14:nvPr/>
              </p14:nvContentPartPr>
              <p14:xfrm>
                <a:off x="6301180" y="446751"/>
                <a:ext cx="442440" cy="243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7474A65-802B-4747-B88C-7ECC49F05A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93620" y="439191"/>
                  <a:ext cx="457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836199F-637A-4842-A21C-0500E3A3DC67}"/>
                    </a:ext>
                  </a:extLst>
                </p14:cNvPr>
                <p14:cNvContentPartPr/>
                <p14:nvPr/>
              </p14:nvContentPartPr>
              <p14:xfrm>
                <a:off x="6342220" y="403191"/>
                <a:ext cx="65520" cy="174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836199F-637A-4842-A21C-0500E3A3DC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4660" y="395631"/>
                  <a:ext cx="80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CDC706A-9F9E-064C-94A8-AFD5FD9B8306}"/>
                    </a:ext>
                  </a:extLst>
                </p14:cNvPr>
                <p14:cNvContentPartPr/>
                <p14:nvPr/>
              </p14:nvContentPartPr>
              <p14:xfrm>
                <a:off x="6512860" y="403191"/>
                <a:ext cx="118800" cy="174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CDC706A-9F9E-064C-94A8-AFD5FD9B83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05300" y="395631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A372D79-E592-8044-8C90-7EEF7F9B5E8E}"/>
              </a:ext>
            </a:extLst>
          </p:cNvPr>
          <p:cNvGrpSpPr/>
          <p:nvPr/>
        </p:nvGrpSpPr>
        <p:grpSpPr>
          <a:xfrm>
            <a:off x="6992380" y="278631"/>
            <a:ext cx="168480" cy="342720"/>
            <a:chOff x="6992380" y="278631"/>
            <a:chExt cx="1684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BD2FBAC-8E4E-2743-9743-64D64C1D086F}"/>
                    </a:ext>
                  </a:extLst>
                </p14:cNvPr>
                <p14:cNvContentPartPr/>
                <p14:nvPr/>
              </p14:nvContentPartPr>
              <p14:xfrm>
                <a:off x="6992380" y="278631"/>
                <a:ext cx="168480" cy="93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BD2FBAC-8E4E-2743-9743-64D64C1D08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84820" y="271071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B9A4745-D575-3049-98A1-312574F22CDB}"/>
                    </a:ext>
                  </a:extLst>
                </p14:cNvPr>
                <p14:cNvContentPartPr/>
                <p14:nvPr/>
              </p14:nvContentPartPr>
              <p14:xfrm>
                <a:off x="7060780" y="471591"/>
                <a:ext cx="62640" cy="149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B9A4745-D575-3049-98A1-312574F22C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53220" y="46403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339002E-6AE9-3A45-87B1-F6F0F7F337EC}"/>
              </a:ext>
            </a:extLst>
          </p:cNvPr>
          <p:cNvGrpSpPr/>
          <p:nvPr/>
        </p:nvGrpSpPr>
        <p:grpSpPr>
          <a:xfrm>
            <a:off x="7384420" y="316071"/>
            <a:ext cx="255600" cy="377280"/>
            <a:chOff x="7384420" y="316071"/>
            <a:chExt cx="25560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9061A15-6951-C249-912D-BDB8A91C4860}"/>
                    </a:ext>
                  </a:extLst>
                </p14:cNvPr>
                <p14:cNvContentPartPr/>
                <p14:nvPr/>
              </p14:nvContentPartPr>
              <p14:xfrm>
                <a:off x="7384420" y="347031"/>
                <a:ext cx="56520" cy="87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9061A15-6951-C249-912D-BDB8A91C48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76860" y="33983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D9DAB5B-18A4-C54F-B82E-5F9E23B8EE3D}"/>
                    </a:ext>
                  </a:extLst>
                </p14:cNvPr>
                <p14:cNvContentPartPr/>
                <p14:nvPr/>
              </p14:nvContentPartPr>
              <p14:xfrm>
                <a:off x="7633540" y="316071"/>
                <a:ext cx="6480" cy="936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D9DAB5B-18A4-C54F-B82E-5F9E23B8EE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25980" y="308511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36F1D58-300B-D347-A6AA-34FCE22715CF}"/>
                    </a:ext>
                  </a:extLst>
                </p14:cNvPr>
                <p14:cNvContentPartPr/>
                <p14:nvPr/>
              </p14:nvContentPartPr>
              <p14:xfrm>
                <a:off x="7459300" y="546471"/>
                <a:ext cx="149760" cy="146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36F1D58-300B-D347-A6AA-34FCE22715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1740" y="538911"/>
                  <a:ext cx="164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E122E22-D8FC-084B-9F96-8AD90EFB2940}"/>
                    </a:ext>
                  </a:extLst>
                </p14:cNvPr>
                <p14:cNvContentPartPr/>
                <p14:nvPr/>
              </p14:nvContentPartPr>
              <p14:xfrm>
                <a:off x="7440580" y="515151"/>
                <a:ext cx="56520" cy="56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E122E22-D8FC-084B-9F96-8AD90EFB29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33020" y="5075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0E50151-2F16-4D43-B1B7-08C3E6CE621C}"/>
              </a:ext>
            </a:extLst>
          </p:cNvPr>
          <p:cNvGrpSpPr/>
          <p:nvPr/>
        </p:nvGrpSpPr>
        <p:grpSpPr>
          <a:xfrm>
            <a:off x="7879060" y="297351"/>
            <a:ext cx="377280" cy="386640"/>
            <a:chOff x="7879060" y="297351"/>
            <a:chExt cx="3772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3CB84DA-EC70-F947-A6CA-6CE4801FC083}"/>
                    </a:ext>
                  </a:extLst>
                </p14:cNvPr>
                <p14:cNvContentPartPr/>
                <p14:nvPr/>
              </p14:nvContentPartPr>
              <p14:xfrm>
                <a:off x="7963300" y="359631"/>
                <a:ext cx="199440" cy="6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3CB84DA-EC70-F947-A6CA-6CE4801FC0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56100" y="352071"/>
                  <a:ext cx="214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BF51D8E-3D59-E54D-B10B-1FD305BE573D}"/>
                    </a:ext>
                  </a:extLst>
                </p14:cNvPr>
                <p14:cNvContentPartPr/>
                <p14:nvPr/>
              </p14:nvContentPartPr>
              <p14:xfrm>
                <a:off x="8025580" y="340911"/>
                <a:ext cx="19080" cy="1000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BF51D8E-3D59-E54D-B10B-1FD305BE573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18020" y="33335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9AC5DF4-8D01-7840-951E-6C5694469036}"/>
                    </a:ext>
                  </a:extLst>
                </p14:cNvPr>
                <p14:cNvContentPartPr/>
                <p14:nvPr/>
              </p14:nvContentPartPr>
              <p14:xfrm>
                <a:off x="8038180" y="297351"/>
                <a:ext cx="143640" cy="180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9AC5DF4-8D01-7840-951E-6C56944690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30620" y="28979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E02CFEA-904E-D244-8654-BCECB0D44266}"/>
                    </a:ext>
                  </a:extLst>
                </p14:cNvPr>
                <p14:cNvContentPartPr/>
                <p14:nvPr/>
              </p14:nvContentPartPr>
              <p14:xfrm>
                <a:off x="7879060" y="490311"/>
                <a:ext cx="377280" cy="68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E02CFEA-904E-D244-8654-BCECB0D442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71500" y="482751"/>
                  <a:ext cx="392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639008A-5C0D-CF44-B342-969BCE055B45}"/>
                    </a:ext>
                  </a:extLst>
                </p14:cNvPr>
                <p14:cNvContentPartPr/>
                <p14:nvPr/>
              </p14:nvContentPartPr>
              <p14:xfrm>
                <a:off x="7939180" y="639711"/>
                <a:ext cx="124200" cy="43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639008A-5C0D-CF44-B342-969BCE055B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31620" y="632151"/>
                  <a:ext cx="139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B28A241-568A-8641-B718-3EF1D3ADCF23}"/>
                    </a:ext>
                  </a:extLst>
                </p14:cNvPr>
                <p14:cNvContentPartPr/>
                <p14:nvPr/>
              </p14:nvContentPartPr>
              <p14:xfrm>
                <a:off x="8200180" y="627471"/>
                <a:ext cx="24480" cy="56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B28A241-568A-8641-B718-3EF1D3ADCF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92620" y="619911"/>
                  <a:ext cx="39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8AB5E32-36FE-9545-8870-B8D3A09391F2}"/>
              </a:ext>
            </a:extLst>
          </p:cNvPr>
          <p:cNvGrpSpPr/>
          <p:nvPr/>
        </p:nvGrpSpPr>
        <p:grpSpPr>
          <a:xfrm>
            <a:off x="8467660" y="259911"/>
            <a:ext cx="461160" cy="398880"/>
            <a:chOff x="8467660" y="259911"/>
            <a:chExt cx="4611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23E8B62-A8B8-E842-8C3E-35A684E00E1C}"/>
                    </a:ext>
                  </a:extLst>
                </p14:cNvPr>
                <p14:cNvContentPartPr/>
                <p14:nvPr/>
              </p14:nvContentPartPr>
              <p14:xfrm>
                <a:off x="8467660" y="384471"/>
                <a:ext cx="131040" cy="274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23E8B62-A8B8-E842-8C3E-35A684E00E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60100" y="37691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5BB4AB4-CEB6-2745-9AC8-19690B62FBF6}"/>
                    </a:ext>
                  </a:extLst>
                </p14:cNvPr>
                <p14:cNvContentPartPr/>
                <p14:nvPr/>
              </p14:nvContentPartPr>
              <p14:xfrm>
                <a:off x="8722900" y="259911"/>
                <a:ext cx="205920" cy="3924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5BB4AB4-CEB6-2745-9AC8-19690B62FB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15340" y="252351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E3C2DC4-D889-344F-9B9B-E3A6212F2D00}"/>
              </a:ext>
            </a:extLst>
          </p:cNvPr>
          <p:cNvGrpSpPr/>
          <p:nvPr/>
        </p:nvGrpSpPr>
        <p:grpSpPr>
          <a:xfrm>
            <a:off x="9252100" y="147951"/>
            <a:ext cx="510840" cy="703800"/>
            <a:chOff x="9252100" y="147951"/>
            <a:chExt cx="51084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B9A52-67C2-C840-BF67-ADF9644C27CE}"/>
                    </a:ext>
                  </a:extLst>
                </p14:cNvPr>
                <p14:cNvContentPartPr/>
                <p14:nvPr/>
              </p14:nvContentPartPr>
              <p14:xfrm>
                <a:off x="9314380" y="147951"/>
                <a:ext cx="106200" cy="111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B9A52-67C2-C840-BF67-ADF9644C27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06820" y="140391"/>
                  <a:ext cx="121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E1FF926-23B7-644A-B364-130145790BB8}"/>
                    </a:ext>
                  </a:extLst>
                </p14:cNvPr>
                <p14:cNvContentPartPr/>
                <p14:nvPr/>
              </p14:nvContentPartPr>
              <p14:xfrm>
                <a:off x="9252100" y="216351"/>
                <a:ext cx="274320" cy="504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E1FF926-23B7-644A-B364-130145790BB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4540" y="208791"/>
                  <a:ext cx="289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5F84A7E-E253-834E-850F-30EBDDC4C65E}"/>
                    </a:ext>
                  </a:extLst>
                </p14:cNvPr>
                <p14:cNvContentPartPr/>
                <p14:nvPr/>
              </p14:nvContentPartPr>
              <p14:xfrm>
                <a:off x="9640900" y="758151"/>
                <a:ext cx="122040" cy="93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5F84A7E-E253-834E-850F-30EBDDC4C65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33340" y="750591"/>
                  <a:ext cx="137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A36A37C-E52D-AC4B-85A7-F41BCC9C19CF}"/>
              </a:ext>
            </a:extLst>
          </p:cNvPr>
          <p:cNvGrpSpPr/>
          <p:nvPr/>
        </p:nvGrpSpPr>
        <p:grpSpPr>
          <a:xfrm>
            <a:off x="947260" y="1368351"/>
            <a:ext cx="367920" cy="342720"/>
            <a:chOff x="947260" y="1368351"/>
            <a:chExt cx="36792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EE1B594-687B-2345-8BEB-D0FA7AB55A97}"/>
                    </a:ext>
                  </a:extLst>
                </p14:cNvPr>
                <p14:cNvContentPartPr/>
                <p14:nvPr/>
              </p14:nvContentPartPr>
              <p14:xfrm>
                <a:off x="947260" y="1368351"/>
                <a:ext cx="180720" cy="342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EE1B594-687B-2345-8BEB-D0FA7AB55A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9700" y="1360791"/>
                  <a:ext cx="19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4854F9F-7D0D-6141-ADD3-04C4C83FE4F5}"/>
                    </a:ext>
                  </a:extLst>
                </p14:cNvPr>
                <p14:cNvContentPartPr/>
                <p14:nvPr/>
              </p14:nvContentPartPr>
              <p14:xfrm>
                <a:off x="1277380" y="1511271"/>
                <a:ext cx="37800" cy="25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4854F9F-7D0D-6141-ADD3-04C4C83FE4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69820" y="150371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D6D8875-AD40-D944-894F-52BCDEBCB965}"/>
              </a:ext>
            </a:extLst>
          </p:cNvPr>
          <p:cNvGrpSpPr/>
          <p:nvPr/>
        </p:nvGrpSpPr>
        <p:grpSpPr>
          <a:xfrm>
            <a:off x="1601020" y="1193751"/>
            <a:ext cx="567000" cy="448560"/>
            <a:chOff x="1601020" y="1193751"/>
            <a:chExt cx="5670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1F0E76F-4818-BF4B-8CDE-FE52F0067F29}"/>
                    </a:ext>
                  </a:extLst>
                </p14:cNvPr>
                <p14:cNvContentPartPr/>
                <p14:nvPr/>
              </p14:nvContentPartPr>
              <p14:xfrm>
                <a:off x="1719460" y="1193751"/>
                <a:ext cx="124920" cy="230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1F0E76F-4818-BF4B-8CDE-FE52F0067F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11900" y="1186191"/>
                  <a:ext cx="140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CF95C3B-B8B1-A347-8A9E-DE5CDA537D40}"/>
                    </a:ext>
                  </a:extLst>
                </p14:cNvPr>
                <p14:cNvContentPartPr/>
                <p14:nvPr/>
              </p14:nvContentPartPr>
              <p14:xfrm>
                <a:off x="1601020" y="1461591"/>
                <a:ext cx="68760" cy="1623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CF95C3B-B8B1-A347-8A9E-DE5CDA537D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93460" y="145403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425E6ED-3805-A440-8968-8C49EB56D910}"/>
                    </a:ext>
                  </a:extLst>
                </p14:cNvPr>
                <p14:cNvContentPartPr/>
                <p14:nvPr/>
              </p14:nvContentPartPr>
              <p14:xfrm>
                <a:off x="1706860" y="1361871"/>
                <a:ext cx="461160" cy="280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425E6ED-3805-A440-8968-8C49EB56D9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99300" y="1354311"/>
                  <a:ext cx="476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7DDA010-D427-0040-A53E-7C1E2369CA14}"/>
                    </a:ext>
                  </a:extLst>
                </p14:cNvPr>
                <p14:cNvContentPartPr/>
                <p14:nvPr/>
              </p14:nvContentPartPr>
              <p14:xfrm>
                <a:off x="1775260" y="1448991"/>
                <a:ext cx="174600" cy="193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7DDA010-D427-0040-A53E-7C1E2369CA1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67700" y="144143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097EF804-BB14-7840-BCE0-309FF52A3115}"/>
              </a:ext>
            </a:extLst>
          </p:cNvPr>
          <p:cNvGrpSpPr/>
          <p:nvPr/>
        </p:nvGrpSpPr>
        <p:grpSpPr>
          <a:xfrm>
            <a:off x="2404180" y="1218591"/>
            <a:ext cx="1001880" cy="567000"/>
            <a:chOff x="2404180" y="1218591"/>
            <a:chExt cx="10018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A235D80-75E6-704B-9FFB-365BE4D1DF61}"/>
                    </a:ext>
                  </a:extLst>
                </p14:cNvPr>
                <p14:cNvContentPartPr/>
                <p14:nvPr/>
              </p14:nvContentPartPr>
              <p14:xfrm>
                <a:off x="2404180" y="1293471"/>
                <a:ext cx="87480" cy="280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A235D80-75E6-704B-9FFB-365BE4D1DF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6620" y="1285911"/>
                  <a:ext cx="102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EB7D9DA-C04A-5142-BFD3-30ED1C08096A}"/>
                    </a:ext>
                  </a:extLst>
                </p14:cNvPr>
                <p14:cNvContentPartPr/>
                <p14:nvPr/>
              </p14:nvContentPartPr>
              <p14:xfrm>
                <a:off x="2591020" y="1225071"/>
                <a:ext cx="261720" cy="5605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EB7D9DA-C04A-5142-BFD3-30ED1C0809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83460" y="1217511"/>
                  <a:ext cx="2768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DA12BA1-3658-8E4C-915A-32F09C8D7D76}"/>
                    </a:ext>
                  </a:extLst>
                </p14:cNvPr>
                <p14:cNvContentPartPr/>
                <p14:nvPr/>
              </p14:nvContentPartPr>
              <p14:xfrm>
                <a:off x="3107620" y="1293471"/>
                <a:ext cx="37800" cy="68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DA12BA1-3658-8E4C-915A-32F09C8D7D7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0060" y="128591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92CE0DF-F80E-D349-A1F6-5B45912D413A}"/>
                    </a:ext>
                  </a:extLst>
                </p14:cNvPr>
                <p14:cNvContentPartPr/>
                <p14:nvPr/>
              </p14:nvContentPartPr>
              <p14:xfrm>
                <a:off x="3020500" y="1480311"/>
                <a:ext cx="118800" cy="162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92CE0DF-F80E-D349-A1F6-5B45912D41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12940" y="1472751"/>
                  <a:ext cx="13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7EA4BAF-C365-804B-BFC8-F7C52F1749F6}"/>
                    </a:ext>
                  </a:extLst>
                </p14:cNvPr>
                <p14:cNvContentPartPr/>
                <p14:nvPr/>
              </p14:nvContentPartPr>
              <p14:xfrm>
                <a:off x="3281860" y="1218591"/>
                <a:ext cx="124200" cy="447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7EA4BAF-C365-804B-BFC8-F7C52F1749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74300" y="1211391"/>
                  <a:ext cx="13932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768BDB29-23DD-7B48-A04F-6A8343B6C0ED}"/>
              </a:ext>
            </a:extLst>
          </p:cNvPr>
          <p:cNvGrpSpPr/>
          <p:nvPr/>
        </p:nvGrpSpPr>
        <p:grpSpPr>
          <a:xfrm>
            <a:off x="3767500" y="1324431"/>
            <a:ext cx="523080" cy="355320"/>
            <a:chOff x="3767500" y="1324431"/>
            <a:chExt cx="5230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4FDA39A-3A8D-EA4A-8559-1A7DEFA91D57}"/>
                    </a:ext>
                  </a:extLst>
                </p14:cNvPr>
                <p14:cNvContentPartPr/>
                <p14:nvPr/>
              </p14:nvContentPartPr>
              <p14:xfrm>
                <a:off x="3767500" y="1411911"/>
                <a:ext cx="236880" cy="193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4FDA39A-3A8D-EA4A-8559-1A7DEFA91D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59940" y="1404351"/>
                  <a:ext cx="252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0AED464-1AAA-824D-A281-A6484E436EF4}"/>
                    </a:ext>
                  </a:extLst>
                </p14:cNvPr>
                <p14:cNvContentPartPr/>
                <p14:nvPr/>
              </p14:nvContentPartPr>
              <p14:xfrm>
                <a:off x="4073860" y="1349631"/>
                <a:ext cx="198360" cy="252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0AED464-1AAA-824D-A281-A6484E436E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66300" y="1342071"/>
                  <a:ext cx="213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C4CA02D-DC22-F140-8A52-DB6278A5E9C7}"/>
                    </a:ext>
                  </a:extLst>
                </p14:cNvPr>
                <p14:cNvContentPartPr/>
                <p14:nvPr/>
              </p14:nvContentPartPr>
              <p14:xfrm>
                <a:off x="4103740" y="1324431"/>
                <a:ext cx="100080" cy="286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C4CA02D-DC22-F140-8A52-DB6278A5E9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96180" y="1317231"/>
                  <a:ext cx="115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38607D5-DBFA-3643-9481-D670BB4F79B9}"/>
                    </a:ext>
                  </a:extLst>
                </p14:cNvPr>
                <p14:cNvContentPartPr/>
                <p14:nvPr/>
              </p14:nvContentPartPr>
              <p14:xfrm>
                <a:off x="4259260" y="1617111"/>
                <a:ext cx="31320" cy="62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38607D5-DBFA-3643-9481-D670BB4F79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51700" y="160955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F7FA06A-4EF8-F94F-9007-3F066820633E}"/>
                  </a:ext>
                </a:extLst>
              </p14:cNvPr>
              <p14:cNvContentPartPr/>
              <p14:nvPr/>
            </p14:nvContentPartPr>
            <p14:xfrm>
              <a:off x="4545820" y="1168911"/>
              <a:ext cx="554400" cy="5295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F7FA06A-4EF8-F94F-9007-3F066820633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38260" y="1161351"/>
                <a:ext cx="569520" cy="54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90B45A63-4A75-B343-ABC8-C0B09410BD33}"/>
              </a:ext>
            </a:extLst>
          </p:cNvPr>
          <p:cNvGrpSpPr/>
          <p:nvPr/>
        </p:nvGrpSpPr>
        <p:grpSpPr>
          <a:xfrm>
            <a:off x="5330260" y="1442871"/>
            <a:ext cx="485640" cy="142920"/>
            <a:chOff x="5330260" y="1442871"/>
            <a:chExt cx="48564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A2A627D-AE56-224F-9E98-A9821F48D7F9}"/>
                    </a:ext>
                  </a:extLst>
                </p14:cNvPr>
                <p14:cNvContentPartPr/>
                <p14:nvPr/>
              </p14:nvContentPartPr>
              <p14:xfrm>
                <a:off x="5330260" y="1442871"/>
                <a:ext cx="230760" cy="142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A2A627D-AE56-224F-9E98-A9821F48D7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22700" y="1435311"/>
                  <a:ext cx="245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0949033-A8E6-4441-BD1B-11E12A4376FF}"/>
                    </a:ext>
                  </a:extLst>
                </p14:cNvPr>
                <p14:cNvContentPartPr/>
                <p14:nvPr/>
              </p14:nvContentPartPr>
              <p14:xfrm>
                <a:off x="5703580" y="1492551"/>
                <a:ext cx="112320" cy="12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0949033-A8E6-4441-BD1B-11E12A4376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6020" y="148499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C3F9B33-5E1D-864F-A0B3-5CE165455891}"/>
              </a:ext>
            </a:extLst>
          </p:cNvPr>
          <p:cNvGrpSpPr/>
          <p:nvPr/>
        </p:nvGrpSpPr>
        <p:grpSpPr>
          <a:xfrm>
            <a:off x="6139540" y="1193751"/>
            <a:ext cx="1040040" cy="492480"/>
            <a:chOff x="6139540" y="1193751"/>
            <a:chExt cx="104004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A748087-504F-8546-B219-D5504D39563A}"/>
                    </a:ext>
                  </a:extLst>
                </p14:cNvPr>
                <p14:cNvContentPartPr/>
                <p14:nvPr/>
              </p14:nvContentPartPr>
              <p14:xfrm>
                <a:off x="6139540" y="1206351"/>
                <a:ext cx="541800" cy="479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A748087-504F-8546-B219-D5504D3956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31980" y="1198791"/>
                  <a:ext cx="5569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C369AF4-C23E-4C45-AEFD-72ACFC15498B}"/>
                    </a:ext>
                  </a:extLst>
                </p14:cNvPr>
                <p14:cNvContentPartPr/>
                <p14:nvPr/>
              </p14:nvContentPartPr>
              <p14:xfrm>
                <a:off x="6674860" y="1193751"/>
                <a:ext cx="504720" cy="4546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C369AF4-C23E-4C45-AEFD-72ACFC1549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67300" y="1186191"/>
                  <a:ext cx="51984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9CFE51A8-881A-A941-A2B0-5D4601E18D73}"/>
                  </a:ext>
                </a:extLst>
              </p14:cNvPr>
              <p14:cNvContentPartPr/>
              <p14:nvPr/>
            </p14:nvContentPartPr>
            <p14:xfrm>
              <a:off x="7446700" y="1716831"/>
              <a:ext cx="25200" cy="50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9CFE51A8-881A-A941-A2B0-5D4601E18D7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39140" y="1709271"/>
                <a:ext cx="403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1B4154E-F346-5646-B8E9-B019979369B8}"/>
              </a:ext>
            </a:extLst>
          </p:cNvPr>
          <p:cNvGrpSpPr/>
          <p:nvPr/>
        </p:nvGrpSpPr>
        <p:grpSpPr>
          <a:xfrm>
            <a:off x="7698700" y="1087911"/>
            <a:ext cx="514440" cy="554400"/>
            <a:chOff x="7698700" y="1087911"/>
            <a:chExt cx="5144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C54D553-2CEA-1E4E-ABC6-61094481BCBF}"/>
                    </a:ext>
                  </a:extLst>
                </p14:cNvPr>
                <p14:cNvContentPartPr/>
                <p14:nvPr/>
              </p14:nvContentPartPr>
              <p14:xfrm>
                <a:off x="7807780" y="1262511"/>
                <a:ext cx="37800" cy="1497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C54D553-2CEA-1E4E-ABC6-61094481BC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00220" y="1254951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74D8E75-9B4A-8C4E-8282-66F13E41A712}"/>
                    </a:ext>
                  </a:extLst>
                </p14:cNvPr>
                <p14:cNvContentPartPr/>
                <p14:nvPr/>
              </p14:nvContentPartPr>
              <p14:xfrm>
                <a:off x="7894900" y="1087911"/>
                <a:ext cx="137160" cy="5295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74D8E75-9B4A-8C4E-8282-66F13E41A7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87340" y="1080351"/>
                  <a:ext cx="1522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C7D4B77-840B-B149-AC24-BD9BAC61EC53}"/>
                    </a:ext>
                  </a:extLst>
                </p14:cNvPr>
                <p14:cNvContentPartPr/>
                <p14:nvPr/>
              </p14:nvContentPartPr>
              <p14:xfrm>
                <a:off x="7698700" y="1280871"/>
                <a:ext cx="514440" cy="361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C7D4B77-840B-B149-AC24-BD9BAC61EC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91140" y="1273671"/>
                  <a:ext cx="5292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698B3114-1024-3540-A9DF-E7F6F9A4C365}"/>
              </a:ext>
            </a:extLst>
          </p:cNvPr>
          <p:cNvGrpSpPr/>
          <p:nvPr/>
        </p:nvGrpSpPr>
        <p:grpSpPr>
          <a:xfrm>
            <a:off x="8473780" y="1150191"/>
            <a:ext cx="380160" cy="448560"/>
            <a:chOff x="8473780" y="1150191"/>
            <a:chExt cx="3801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14A09DF-9F54-9F46-9262-801DA33698C9}"/>
                    </a:ext>
                  </a:extLst>
                </p14:cNvPr>
                <p14:cNvContentPartPr/>
                <p14:nvPr/>
              </p14:nvContentPartPr>
              <p14:xfrm>
                <a:off x="8473780" y="1299591"/>
                <a:ext cx="106200" cy="299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14A09DF-9F54-9F46-9262-801DA33698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66580" y="1292031"/>
                  <a:ext cx="121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F16FFC9-7D59-664C-9F51-7F95B9B4DE84}"/>
                    </a:ext>
                  </a:extLst>
                </p14:cNvPr>
                <p14:cNvContentPartPr/>
                <p14:nvPr/>
              </p14:nvContentPartPr>
              <p14:xfrm>
                <a:off x="8673220" y="1150191"/>
                <a:ext cx="180720" cy="4298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F16FFC9-7D59-664C-9F51-7F95B9B4DE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65660" y="1142631"/>
                  <a:ext cx="19584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A2F80B2-218F-874E-8C81-B46899E49D99}"/>
              </a:ext>
            </a:extLst>
          </p:cNvPr>
          <p:cNvGrpSpPr/>
          <p:nvPr/>
        </p:nvGrpSpPr>
        <p:grpSpPr>
          <a:xfrm>
            <a:off x="9164980" y="1144071"/>
            <a:ext cx="268200" cy="436320"/>
            <a:chOff x="9164980" y="1144071"/>
            <a:chExt cx="2682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868B0F9-57E8-8143-93CA-FFCFA5EC76CA}"/>
                    </a:ext>
                  </a:extLst>
                </p14:cNvPr>
                <p14:cNvContentPartPr/>
                <p14:nvPr/>
              </p14:nvContentPartPr>
              <p14:xfrm>
                <a:off x="9164980" y="1144071"/>
                <a:ext cx="100080" cy="93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868B0F9-57E8-8143-93CA-FFCFA5EC76C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57420" y="113651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97B3AB3-0E5A-3C4E-8607-D465F74E0325}"/>
                    </a:ext>
                  </a:extLst>
                </p14:cNvPr>
                <p14:cNvContentPartPr/>
                <p14:nvPr/>
              </p14:nvContentPartPr>
              <p14:xfrm>
                <a:off x="9183700" y="1156671"/>
                <a:ext cx="249480" cy="4237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97B3AB3-0E5A-3C4E-8607-D465F74E032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176140" y="1149111"/>
                  <a:ext cx="2646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FE615B12-AECA-B248-9EE6-40E9BED4D267}"/>
              </a:ext>
            </a:extLst>
          </p:cNvPr>
          <p:cNvGrpSpPr/>
          <p:nvPr/>
        </p:nvGrpSpPr>
        <p:grpSpPr>
          <a:xfrm>
            <a:off x="9644500" y="1168911"/>
            <a:ext cx="597960" cy="486000"/>
            <a:chOff x="9644500" y="1168911"/>
            <a:chExt cx="5979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5BF1FD1-DBF9-BB47-86B4-B3AAD97EC11B}"/>
                    </a:ext>
                  </a:extLst>
                </p14:cNvPr>
                <p14:cNvContentPartPr/>
                <p14:nvPr/>
              </p14:nvContentPartPr>
              <p14:xfrm>
                <a:off x="9644500" y="1380591"/>
                <a:ext cx="299160" cy="168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5BF1FD1-DBF9-BB47-86B4-B3AAD97EC1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36940" y="1373031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D336D6E-3C21-574D-BC4A-91FE80B334AA}"/>
                    </a:ext>
                  </a:extLst>
                </p14:cNvPr>
                <p14:cNvContentPartPr/>
                <p14:nvPr/>
              </p14:nvContentPartPr>
              <p14:xfrm>
                <a:off x="9806140" y="1324431"/>
                <a:ext cx="75240" cy="198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D336D6E-3C21-574D-BC4A-91FE80B33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98580" y="1317231"/>
                  <a:ext cx="90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4C581C5-F3CD-2A42-A178-321BA6DF60E0}"/>
                    </a:ext>
                  </a:extLst>
                </p14:cNvPr>
                <p14:cNvContentPartPr/>
                <p14:nvPr/>
              </p14:nvContentPartPr>
              <p14:xfrm>
                <a:off x="10061380" y="1168911"/>
                <a:ext cx="149760" cy="143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4C581C5-F3CD-2A42-A178-321BA6DF60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53820" y="116135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6A0A1E7-24ED-8E4B-AB4B-CE36EA33C407}"/>
                    </a:ext>
                  </a:extLst>
                </p14:cNvPr>
                <p14:cNvContentPartPr/>
                <p14:nvPr/>
              </p14:nvContentPartPr>
              <p14:xfrm>
                <a:off x="9949420" y="1386711"/>
                <a:ext cx="162360" cy="168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6A0A1E7-24ED-8E4B-AB4B-CE36EA33C40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41860" y="1379151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F628387-AE29-E24E-A5FC-1126E0482F9A}"/>
                    </a:ext>
                  </a:extLst>
                </p14:cNvPr>
                <p14:cNvContentPartPr/>
                <p14:nvPr/>
              </p14:nvContentPartPr>
              <p14:xfrm>
                <a:off x="10014580" y="1480311"/>
                <a:ext cx="227880" cy="174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F628387-AE29-E24E-A5FC-1126E0482F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07020" y="1472751"/>
                  <a:ext cx="243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B008422-F414-CF40-8BE9-5500656D0058}"/>
              </a:ext>
            </a:extLst>
          </p:cNvPr>
          <p:cNvGrpSpPr/>
          <p:nvPr/>
        </p:nvGrpSpPr>
        <p:grpSpPr>
          <a:xfrm>
            <a:off x="10516060" y="1361871"/>
            <a:ext cx="218160" cy="305640"/>
            <a:chOff x="10516060" y="1361871"/>
            <a:chExt cx="2181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FD8A7C7-0827-6E45-B0CF-3F7F8CB24AC3}"/>
                    </a:ext>
                  </a:extLst>
                </p14:cNvPr>
                <p14:cNvContentPartPr/>
                <p14:nvPr/>
              </p14:nvContentPartPr>
              <p14:xfrm>
                <a:off x="10522180" y="1361871"/>
                <a:ext cx="168480" cy="174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FD8A7C7-0827-6E45-B0CF-3F7F8CB24A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14620" y="1354311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3F6C752-40C5-5F45-A6EF-61F471BD39C9}"/>
                    </a:ext>
                  </a:extLst>
                </p14:cNvPr>
                <p14:cNvContentPartPr/>
                <p14:nvPr/>
              </p14:nvContentPartPr>
              <p14:xfrm>
                <a:off x="10516060" y="1561311"/>
                <a:ext cx="218160" cy="106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3F6C752-40C5-5F45-A6EF-61F471BD39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08500" y="1553751"/>
                  <a:ext cx="233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E1310706-71C9-5C45-BAAB-87DACDAF166F}"/>
              </a:ext>
            </a:extLst>
          </p:cNvPr>
          <p:cNvGrpSpPr/>
          <p:nvPr/>
        </p:nvGrpSpPr>
        <p:grpSpPr>
          <a:xfrm>
            <a:off x="10957780" y="1343151"/>
            <a:ext cx="374040" cy="410760"/>
            <a:chOff x="10957780" y="1343151"/>
            <a:chExt cx="37404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CF9621E-25F8-9B45-81E4-E33D76B45F24}"/>
                    </a:ext>
                  </a:extLst>
                </p14:cNvPr>
                <p14:cNvContentPartPr/>
                <p14:nvPr/>
              </p14:nvContentPartPr>
              <p14:xfrm>
                <a:off x="10957780" y="1343151"/>
                <a:ext cx="111600" cy="286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CF9621E-25F8-9B45-81E4-E33D76B45F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0220" y="1335591"/>
                  <a:ext cx="126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420ED14-CE50-304C-844D-093BB3F144FC}"/>
                    </a:ext>
                  </a:extLst>
                </p14:cNvPr>
                <p14:cNvContentPartPr/>
                <p14:nvPr/>
              </p14:nvContentPartPr>
              <p14:xfrm>
                <a:off x="11263060" y="1679391"/>
                <a:ext cx="68760" cy="74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420ED14-CE50-304C-844D-093BB3F144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255500" y="1671831"/>
                  <a:ext cx="838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84F00F75-9140-0145-83A1-E0F93B516555}"/>
              </a:ext>
            </a:extLst>
          </p:cNvPr>
          <p:cNvGrpSpPr/>
          <p:nvPr/>
        </p:nvGrpSpPr>
        <p:grpSpPr>
          <a:xfrm>
            <a:off x="803980" y="2108871"/>
            <a:ext cx="305640" cy="149760"/>
            <a:chOff x="803980" y="2108871"/>
            <a:chExt cx="30564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2D608E5-BEAD-F741-8B3A-DB85D360BC7F}"/>
                    </a:ext>
                  </a:extLst>
                </p14:cNvPr>
                <p14:cNvContentPartPr/>
                <p14:nvPr/>
              </p14:nvContentPartPr>
              <p14:xfrm>
                <a:off x="803980" y="2183751"/>
                <a:ext cx="81360" cy="62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2D608E5-BEAD-F741-8B3A-DB85D360BC7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6780" y="21761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EAF9231-1DC2-404A-8306-B728D1C3AE8C}"/>
                    </a:ext>
                  </a:extLst>
                </p14:cNvPr>
                <p14:cNvContentPartPr/>
                <p14:nvPr/>
              </p14:nvContentPartPr>
              <p14:xfrm>
                <a:off x="1022140" y="2108871"/>
                <a:ext cx="87480" cy="149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EAF9231-1DC2-404A-8306-B728D1C3AE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4580" y="2101311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1CE483A-F878-B842-B1AE-23B27F0D8F62}"/>
              </a:ext>
            </a:extLst>
          </p:cNvPr>
          <p:cNvGrpSpPr/>
          <p:nvPr/>
        </p:nvGrpSpPr>
        <p:grpSpPr>
          <a:xfrm>
            <a:off x="735580" y="2370591"/>
            <a:ext cx="511200" cy="218160"/>
            <a:chOff x="735580" y="2370591"/>
            <a:chExt cx="51120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33B9E82-3572-394B-B187-58AF2F50FB40}"/>
                    </a:ext>
                  </a:extLst>
                </p14:cNvPr>
                <p14:cNvContentPartPr/>
                <p14:nvPr/>
              </p14:nvContentPartPr>
              <p14:xfrm>
                <a:off x="735580" y="2438991"/>
                <a:ext cx="87480" cy="137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33B9E82-3572-394B-B187-58AF2F50FB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8020" y="2431431"/>
                  <a:ext cx="10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7A28CB5-AE0B-2049-920A-7FC655FBE7F9}"/>
                    </a:ext>
                  </a:extLst>
                </p14:cNvPr>
                <p14:cNvContentPartPr/>
                <p14:nvPr/>
              </p14:nvContentPartPr>
              <p14:xfrm>
                <a:off x="997300" y="2370591"/>
                <a:ext cx="249480" cy="218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7A28CB5-AE0B-2049-920A-7FC655FBE7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9740" y="2363031"/>
                  <a:ext cx="2646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D90CBA7-9918-EE44-BB67-BBBBDE32F1B3}"/>
              </a:ext>
            </a:extLst>
          </p:cNvPr>
          <p:cNvGrpSpPr/>
          <p:nvPr/>
        </p:nvGrpSpPr>
        <p:grpSpPr>
          <a:xfrm>
            <a:off x="1582300" y="2208591"/>
            <a:ext cx="560880" cy="349200"/>
            <a:chOff x="1582300" y="2208591"/>
            <a:chExt cx="56088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96624E5-BB79-FC4C-B46F-980B804EC1EA}"/>
                    </a:ext>
                  </a:extLst>
                </p14:cNvPr>
                <p14:cNvContentPartPr/>
                <p14:nvPr/>
              </p14:nvContentPartPr>
              <p14:xfrm>
                <a:off x="1582300" y="2208591"/>
                <a:ext cx="249480" cy="348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96624E5-BB79-FC4C-B46F-980B804EC1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74740" y="2201031"/>
                  <a:ext cx="264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59AECA3-D46F-2F46-9E0C-8254428D3B0C}"/>
                    </a:ext>
                  </a:extLst>
                </p14:cNvPr>
                <p14:cNvContentPartPr/>
                <p14:nvPr/>
              </p14:nvContentPartPr>
              <p14:xfrm>
                <a:off x="1999540" y="2457711"/>
                <a:ext cx="143640" cy="100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59AECA3-D46F-2F46-9E0C-8254428D3B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91980" y="245015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29C614E-0709-454E-9211-C9DB6CA71DD1}"/>
                    </a:ext>
                  </a:extLst>
                </p14:cNvPr>
                <p14:cNvContentPartPr/>
                <p14:nvPr/>
              </p14:nvContentPartPr>
              <p14:xfrm>
                <a:off x="2098900" y="2276991"/>
                <a:ext cx="3780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29C614E-0709-454E-9211-C9DB6CA71D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91700" y="226943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FA3D6202-0B94-C74E-B0EA-788D5D9564CD}"/>
                  </a:ext>
                </a:extLst>
              </p14:cNvPr>
              <p14:cNvContentPartPr/>
              <p14:nvPr/>
            </p14:nvContentPartPr>
            <p14:xfrm>
              <a:off x="2397700" y="2538711"/>
              <a:ext cx="62640" cy="81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FA3D6202-0B94-C74E-B0EA-788D5D9564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390500" y="2531151"/>
                <a:ext cx="777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EA329-CAB6-B941-AAA1-6A80BF16AA10}"/>
              </a:ext>
            </a:extLst>
          </p:cNvPr>
          <p:cNvGrpSpPr/>
          <p:nvPr/>
        </p:nvGrpSpPr>
        <p:grpSpPr>
          <a:xfrm>
            <a:off x="2914660" y="2208591"/>
            <a:ext cx="436320" cy="535680"/>
            <a:chOff x="2914660" y="2208591"/>
            <a:chExt cx="4363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2708629-0F8E-5B4A-A1C4-2A458A08F27C}"/>
                    </a:ext>
                  </a:extLst>
                </p14:cNvPr>
                <p14:cNvContentPartPr/>
                <p14:nvPr/>
              </p14:nvContentPartPr>
              <p14:xfrm>
                <a:off x="2914660" y="2208591"/>
                <a:ext cx="187200" cy="317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2708629-0F8E-5B4A-A1C4-2A458A08F2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07100" y="2201031"/>
                  <a:ext cx="202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0034751-EA4F-AB49-980C-9B967F061744}"/>
                    </a:ext>
                  </a:extLst>
                </p14:cNvPr>
                <p14:cNvContentPartPr/>
                <p14:nvPr/>
              </p14:nvContentPartPr>
              <p14:xfrm>
                <a:off x="3157300" y="2469951"/>
                <a:ext cx="124920" cy="274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0034751-EA4F-AB49-980C-9B967F0617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49740" y="246239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552AAD7-8D74-4049-ABE1-0C503CAB5001}"/>
                    </a:ext>
                  </a:extLst>
                </p14:cNvPr>
                <p14:cNvContentPartPr/>
                <p14:nvPr/>
              </p14:nvContentPartPr>
              <p14:xfrm>
                <a:off x="3294460" y="2318031"/>
                <a:ext cx="56520" cy="529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552AAD7-8D74-4049-ABE1-0C503CAB50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6900" y="2310471"/>
                  <a:ext cx="712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83A66376-7A39-FE45-BE65-E7F7750CADE1}"/>
              </a:ext>
            </a:extLst>
          </p:cNvPr>
          <p:cNvGrpSpPr/>
          <p:nvPr/>
        </p:nvGrpSpPr>
        <p:grpSpPr>
          <a:xfrm>
            <a:off x="3804940" y="2115351"/>
            <a:ext cx="361440" cy="479880"/>
            <a:chOff x="3804940" y="2115351"/>
            <a:chExt cx="3614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3C2A960-6DD6-974B-AF67-D55603483816}"/>
                    </a:ext>
                  </a:extLst>
                </p14:cNvPr>
                <p14:cNvContentPartPr/>
                <p14:nvPr/>
              </p14:nvContentPartPr>
              <p14:xfrm>
                <a:off x="3804940" y="2115351"/>
                <a:ext cx="361440" cy="479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3C2A960-6DD6-974B-AF67-D5560348381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97380" y="2107791"/>
                  <a:ext cx="376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FFFF7A1-4F71-C44C-98B1-8AD80E15B676}"/>
                    </a:ext>
                  </a:extLst>
                </p14:cNvPr>
                <p14:cNvContentPartPr/>
                <p14:nvPr/>
              </p14:nvContentPartPr>
              <p14:xfrm>
                <a:off x="4053700" y="2315151"/>
                <a:ext cx="100080" cy="261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FFFF7A1-4F71-C44C-98B1-8AD80E15B6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46500" y="2307591"/>
                  <a:ext cx="1152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72EED83-3CC0-C749-8D8C-84D9682CD70E}"/>
              </a:ext>
            </a:extLst>
          </p:cNvPr>
          <p:cNvGrpSpPr/>
          <p:nvPr/>
        </p:nvGrpSpPr>
        <p:grpSpPr>
          <a:xfrm>
            <a:off x="4533220" y="2146311"/>
            <a:ext cx="460800" cy="430200"/>
            <a:chOff x="4533220" y="2146311"/>
            <a:chExt cx="46080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D4FA599-1CBE-9D40-B7AD-52B32A51D76F}"/>
                    </a:ext>
                  </a:extLst>
                </p14:cNvPr>
                <p14:cNvContentPartPr/>
                <p14:nvPr/>
              </p14:nvContentPartPr>
              <p14:xfrm>
                <a:off x="4670020" y="2146311"/>
                <a:ext cx="127800" cy="87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D4FA599-1CBE-9D40-B7AD-52B32A51D76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62820" y="2138751"/>
                  <a:ext cx="142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35D5B00-6882-2645-ADFD-D50CEBC0D7F1}"/>
                    </a:ext>
                  </a:extLst>
                </p14:cNvPr>
                <p14:cNvContentPartPr/>
                <p14:nvPr/>
              </p14:nvContentPartPr>
              <p14:xfrm>
                <a:off x="4533220" y="2364111"/>
                <a:ext cx="43920" cy="1490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35D5B00-6882-2645-ADFD-D50CEBC0D7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25660" y="2356551"/>
                  <a:ext cx="59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B36256C-C73E-AF45-87F8-DAA5C8EEACC6}"/>
                    </a:ext>
                  </a:extLst>
                </p14:cNvPr>
                <p14:cNvContentPartPr/>
                <p14:nvPr/>
              </p14:nvContentPartPr>
              <p14:xfrm>
                <a:off x="4601620" y="2345751"/>
                <a:ext cx="392400" cy="2307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B36256C-C73E-AF45-87F8-DAA5C8EEACC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94060" y="2338191"/>
                  <a:ext cx="407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9DBB450-D698-7B4D-8F83-36E228C3391B}"/>
                    </a:ext>
                  </a:extLst>
                </p14:cNvPr>
                <p14:cNvContentPartPr/>
                <p14:nvPr/>
              </p14:nvContentPartPr>
              <p14:xfrm>
                <a:off x="4629340" y="2301831"/>
                <a:ext cx="122040" cy="187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9DBB450-D698-7B4D-8F83-36E228C339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21780" y="2294631"/>
                  <a:ext cx="13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1EC94A5-258C-874B-80C4-CAFF942E91BD}"/>
                    </a:ext>
                  </a:extLst>
                </p14:cNvPr>
                <p14:cNvContentPartPr/>
                <p14:nvPr/>
              </p14:nvContentPartPr>
              <p14:xfrm>
                <a:off x="4775860" y="2290311"/>
                <a:ext cx="100080" cy="180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1EC94A5-258C-874B-80C4-CAFF942E91B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68660" y="2282751"/>
                  <a:ext cx="1152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67665D1-5A73-2945-ACC8-ED64F9FEF397}"/>
              </a:ext>
            </a:extLst>
          </p:cNvPr>
          <p:cNvGrpSpPr/>
          <p:nvPr/>
        </p:nvGrpSpPr>
        <p:grpSpPr>
          <a:xfrm>
            <a:off x="5199220" y="2152431"/>
            <a:ext cx="268200" cy="461160"/>
            <a:chOff x="5199220" y="2152431"/>
            <a:chExt cx="2682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E0DD49A-6A55-FD46-89CA-1C558DD46F54}"/>
                    </a:ext>
                  </a:extLst>
                </p14:cNvPr>
                <p14:cNvContentPartPr/>
                <p14:nvPr/>
              </p14:nvContentPartPr>
              <p14:xfrm>
                <a:off x="5199220" y="2152431"/>
                <a:ext cx="268200" cy="187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E0DD49A-6A55-FD46-89CA-1C558DD46F5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91660" y="2145231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AECE6CD-21CB-7048-8429-1294F131536F}"/>
                    </a:ext>
                  </a:extLst>
                </p14:cNvPr>
                <p14:cNvContentPartPr/>
                <p14:nvPr/>
              </p14:nvContentPartPr>
              <p14:xfrm>
                <a:off x="5355100" y="2364111"/>
                <a:ext cx="25200" cy="249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AECE6CD-21CB-7048-8429-1294F13153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7540" y="2356551"/>
                  <a:ext cx="40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FF9DB80E-A1EA-B64A-82C7-3BB4972D0AC8}"/>
              </a:ext>
            </a:extLst>
          </p:cNvPr>
          <p:cNvGrpSpPr/>
          <p:nvPr/>
        </p:nvGrpSpPr>
        <p:grpSpPr>
          <a:xfrm>
            <a:off x="5828140" y="2140191"/>
            <a:ext cx="802440" cy="454680"/>
            <a:chOff x="5828140" y="2140191"/>
            <a:chExt cx="802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767A805-1349-5541-B5BE-6D78F28D4C60}"/>
                    </a:ext>
                  </a:extLst>
                </p14:cNvPr>
                <p14:cNvContentPartPr/>
                <p14:nvPr/>
              </p14:nvContentPartPr>
              <p14:xfrm>
                <a:off x="5828140" y="2183751"/>
                <a:ext cx="81360" cy="112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767A805-1349-5541-B5BE-6D78F28D4C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20580" y="217619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944006C-F877-1E4F-9A9D-D3F4750F2A78}"/>
                    </a:ext>
                  </a:extLst>
                </p14:cNvPr>
                <p14:cNvContentPartPr/>
                <p14:nvPr/>
              </p14:nvContentPartPr>
              <p14:xfrm>
                <a:off x="5952700" y="2246031"/>
                <a:ext cx="124920" cy="118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944006C-F877-1E4F-9A9D-D3F4750F2A7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45140" y="223847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5D3F15B-F739-514D-BC6E-27F188592E00}"/>
                    </a:ext>
                  </a:extLst>
                </p14:cNvPr>
                <p14:cNvContentPartPr/>
                <p14:nvPr/>
              </p14:nvContentPartPr>
              <p14:xfrm>
                <a:off x="5896540" y="2438991"/>
                <a:ext cx="187200" cy="936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5D3F15B-F739-514D-BC6E-27F188592E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88980" y="2431431"/>
                  <a:ext cx="20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892A9C6-EF31-3441-B538-55500B664C77}"/>
                    </a:ext>
                  </a:extLst>
                </p14:cNvPr>
                <p14:cNvContentPartPr/>
                <p14:nvPr/>
              </p14:nvContentPartPr>
              <p14:xfrm>
                <a:off x="6070780" y="2445111"/>
                <a:ext cx="75240" cy="93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892A9C6-EF31-3441-B538-55500B664C7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63220" y="243755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25BF1EB-7ACD-7744-ACFD-A67BC424F4D0}"/>
                    </a:ext>
                  </a:extLst>
                </p14:cNvPr>
                <p14:cNvContentPartPr/>
                <p14:nvPr/>
              </p14:nvContentPartPr>
              <p14:xfrm>
                <a:off x="6413860" y="2189871"/>
                <a:ext cx="216720" cy="25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25BF1EB-7ACD-7744-ACFD-A67BC424F4D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06300" y="2182311"/>
                  <a:ext cx="231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635A12B-A03D-EF45-9C1F-38D8A0C20D26}"/>
                    </a:ext>
                  </a:extLst>
                </p14:cNvPr>
                <p14:cNvContentPartPr/>
                <p14:nvPr/>
              </p14:nvContentPartPr>
              <p14:xfrm>
                <a:off x="6438340" y="2202471"/>
                <a:ext cx="43920" cy="752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635A12B-A03D-EF45-9C1F-38D8A0C20D2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30780" y="219491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2ADBAA3-706D-5B4D-97C2-6CE4E5C6DEAE}"/>
                    </a:ext>
                  </a:extLst>
                </p14:cNvPr>
                <p14:cNvContentPartPr/>
                <p14:nvPr/>
              </p14:nvContentPartPr>
              <p14:xfrm>
                <a:off x="6344740" y="2140191"/>
                <a:ext cx="254880" cy="249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2ADBAA3-706D-5B4D-97C2-6CE4E5C6DE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37180" y="2132631"/>
                  <a:ext cx="27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E66D0D4-FC82-6045-A606-C893DF5426EB}"/>
                    </a:ext>
                  </a:extLst>
                </p14:cNvPr>
                <p14:cNvContentPartPr/>
                <p14:nvPr/>
              </p14:nvContentPartPr>
              <p14:xfrm>
                <a:off x="6376060" y="2469951"/>
                <a:ext cx="112320" cy="50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E66D0D4-FC82-6045-A606-C893DF5426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68500" y="246239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18E241B-D8EF-1C4E-84DF-BF8F5FEB9838}"/>
                    </a:ext>
                  </a:extLst>
                </p14:cNvPr>
                <p14:cNvContentPartPr/>
                <p14:nvPr/>
              </p14:nvContentPartPr>
              <p14:xfrm>
                <a:off x="6525460" y="2507391"/>
                <a:ext cx="56520" cy="87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18E241B-D8EF-1C4E-84DF-BF8F5FEB983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17900" y="249983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A37E9869-C471-234D-B146-E74B391A10E1}"/>
              </a:ext>
            </a:extLst>
          </p:cNvPr>
          <p:cNvGrpSpPr/>
          <p:nvPr/>
        </p:nvGrpSpPr>
        <p:grpSpPr>
          <a:xfrm>
            <a:off x="6867820" y="2140191"/>
            <a:ext cx="467280" cy="380160"/>
            <a:chOff x="6867820" y="2140191"/>
            <a:chExt cx="4672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C38DD0B-9A6B-DF47-A69D-4219E87C5BC7}"/>
                    </a:ext>
                  </a:extLst>
                </p14:cNvPr>
                <p14:cNvContentPartPr/>
                <p14:nvPr/>
              </p14:nvContentPartPr>
              <p14:xfrm>
                <a:off x="6867820" y="2277711"/>
                <a:ext cx="112320" cy="230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C38DD0B-9A6B-DF47-A69D-4219E87C5BC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60260" y="2270151"/>
                  <a:ext cx="127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16280EE-8F32-D943-8AC3-800BCE3A0AC3}"/>
                    </a:ext>
                  </a:extLst>
                </p14:cNvPr>
                <p14:cNvContentPartPr/>
                <p14:nvPr/>
              </p14:nvContentPartPr>
              <p14:xfrm>
                <a:off x="7098220" y="2140191"/>
                <a:ext cx="236880" cy="3801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16280EE-8F32-D943-8AC3-800BCE3A0A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90660" y="2132631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9BB80882-F65F-9849-9144-26F3DE7ABED2}"/>
              </a:ext>
            </a:extLst>
          </p:cNvPr>
          <p:cNvGrpSpPr/>
          <p:nvPr/>
        </p:nvGrpSpPr>
        <p:grpSpPr>
          <a:xfrm>
            <a:off x="7608700" y="2134071"/>
            <a:ext cx="249480" cy="454680"/>
            <a:chOff x="7608700" y="2134071"/>
            <a:chExt cx="2494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6BF5177-E410-0643-ABF9-0C0144D388F9}"/>
                    </a:ext>
                  </a:extLst>
                </p14:cNvPr>
                <p14:cNvContentPartPr/>
                <p14:nvPr/>
              </p14:nvContentPartPr>
              <p14:xfrm>
                <a:off x="7620940" y="2134071"/>
                <a:ext cx="131040" cy="100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6BF5177-E410-0643-ABF9-0C0144D388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13380" y="212651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AA09CE2-AA27-D348-A6BA-BC1A66F55C93}"/>
                    </a:ext>
                  </a:extLst>
                </p14:cNvPr>
                <p14:cNvContentPartPr/>
                <p14:nvPr/>
              </p14:nvContentPartPr>
              <p14:xfrm>
                <a:off x="7608700" y="2171151"/>
                <a:ext cx="249480" cy="4176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AA09CE2-AA27-D348-A6BA-BC1A66F55C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01140" y="2163591"/>
                  <a:ext cx="2646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5DE9942-E81B-A344-85C8-858EA9377001}"/>
              </a:ext>
            </a:extLst>
          </p:cNvPr>
          <p:cNvGrpSpPr/>
          <p:nvPr/>
        </p:nvGrpSpPr>
        <p:grpSpPr>
          <a:xfrm>
            <a:off x="685900" y="3067911"/>
            <a:ext cx="523080" cy="311760"/>
            <a:chOff x="685900" y="3067911"/>
            <a:chExt cx="5230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DB0B38B-038E-C74C-88AA-6FC08F7FCF92}"/>
                    </a:ext>
                  </a:extLst>
                </p14:cNvPr>
                <p14:cNvContentPartPr/>
                <p14:nvPr/>
              </p14:nvContentPartPr>
              <p14:xfrm>
                <a:off x="735580" y="3167271"/>
                <a:ext cx="317880" cy="43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DB0B38B-038E-C74C-88AA-6FC08F7FCF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8020" y="3159711"/>
                  <a:ext cx="333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6A032B9-0B32-A749-90CC-1D5437040C3F}"/>
                    </a:ext>
                  </a:extLst>
                </p14:cNvPr>
                <p14:cNvContentPartPr/>
                <p14:nvPr/>
              </p14:nvContentPartPr>
              <p14:xfrm>
                <a:off x="685900" y="3260871"/>
                <a:ext cx="398880" cy="56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6A032B9-0B32-A749-90CC-1D5437040C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8340" y="3253311"/>
                  <a:ext cx="414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52D5891-0608-8149-8C36-624296B7F0CA}"/>
                    </a:ext>
                  </a:extLst>
                </p14:cNvPr>
                <p14:cNvContentPartPr/>
                <p14:nvPr/>
              </p14:nvContentPartPr>
              <p14:xfrm>
                <a:off x="928540" y="3067911"/>
                <a:ext cx="280440" cy="311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52D5891-0608-8149-8C36-624296B7F0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0980" y="3060351"/>
                  <a:ext cx="2955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44A33CD1-8CF8-744C-97D6-55E21E27E57F}"/>
              </a:ext>
            </a:extLst>
          </p:cNvPr>
          <p:cNvGrpSpPr/>
          <p:nvPr/>
        </p:nvGrpSpPr>
        <p:grpSpPr>
          <a:xfrm>
            <a:off x="1594900" y="2862351"/>
            <a:ext cx="2671200" cy="759600"/>
            <a:chOff x="1594900" y="2862351"/>
            <a:chExt cx="267120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2276E27-B853-0A47-898E-E5FFD2ACF447}"/>
                    </a:ext>
                  </a:extLst>
                </p14:cNvPr>
                <p14:cNvContentPartPr/>
                <p14:nvPr/>
              </p14:nvContentPartPr>
              <p14:xfrm>
                <a:off x="1594900" y="2912031"/>
                <a:ext cx="261720" cy="417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2276E27-B853-0A47-898E-E5FFD2ACF4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87340" y="290447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2CCF666-CEC1-A94D-9C93-9331858D5548}"/>
                    </a:ext>
                  </a:extLst>
                </p14:cNvPr>
                <p14:cNvContentPartPr/>
                <p14:nvPr/>
              </p14:nvContentPartPr>
              <p14:xfrm>
                <a:off x="1725580" y="3148551"/>
                <a:ext cx="21816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2CCF666-CEC1-A94D-9C93-9331858D5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18020" y="314099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6DF8B5E-6783-A949-97E5-71B29D791A3D}"/>
                    </a:ext>
                  </a:extLst>
                </p14:cNvPr>
                <p14:cNvContentPartPr/>
                <p14:nvPr/>
              </p14:nvContentPartPr>
              <p14:xfrm>
                <a:off x="2061820" y="3192111"/>
                <a:ext cx="162360" cy="1807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6DF8B5E-6783-A949-97E5-71B29D791A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54260" y="3184551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4E1B374-3831-DC47-9583-161AD63ADBA7}"/>
                    </a:ext>
                  </a:extLst>
                </p14:cNvPr>
                <p14:cNvContentPartPr/>
                <p14:nvPr/>
              </p14:nvContentPartPr>
              <p14:xfrm>
                <a:off x="2273500" y="3335391"/>
                <a:ext cx="137160" cy="93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4E1B374-3831-DC47-9583-161AD63ADB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65940" y="332783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0800CDE-FD85-1B49-B932-B814F55FCA04}"/>
                    </a:ext>
                  </a:extLst>
                </p14:cNvPr>
                <p14:cNvContentPartPr/>
                <p14:nvPr/>
              </p14:nvContentPartPr>
              <p14:xfrm>
                <a:off x="2385460" y="3248271"/>
                <a:ext cx="62640" cy="25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0800CDE-FD85-1B49-B932-B814F55FCA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77900" y="324071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0E002B9-468C-4744-B8C8-DB99CC3CABE0}"/>
                    </a:ext>
                  </a:extLst>
                </p14:cNvPr>
                <p14:cNvContentPartPr/>
                <p14:nvPr/>
              </p14:nvContentPartPr>
              <p14:xfrm>
                <a:off x="2597140" y="3273111"/>
                <a:ext cx="155880" cy="143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0E002B9-468C-4744-B8C8-DB99CC3CAB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89580" y="326555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2DAE4A4-DB45-9B48-A390-4EC1AF80F0B4}"/>
                    </a:ext>
                  </a:extLst>
                </p14:cNvPr>
                <p14:cNvContentPartPr/>
                <p14:nvPr/>
              </p14:nvContentPartPr>
              <p14:xfrm>
                <a:off x="2939500" y="3198591"/>
                <a:ext cx="193320" cy="212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2DAE4A4-DB45-9B48-A390-4EC1AF80F0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31940" y="3191031"/>
                  <a:ext cx="208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E258FAD-5D6E-1A4A-B7DB-1F9914012984}"/>
                    </a:ext>
                  </a:extLst>
                </p14:cNvPr>
                <p14:cNvContentPartPr/>
                <p14:nvPr/>
              </p14:nvContentPartPr>
              <p14:xfrm>
                <a:off x="3207340" y="3403791"/>
                <a:ext cx="106200" cy="218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E258FAD-5D6E-1A4A-B7DB-1F99140129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99780" y="3396231"/>
                  <a:ext cx="12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257FA61-2A81-204F-805D-FBA6ED024AA8}"/>
                    </a:ext>
                  </a:extLst>
                </p14:cNvPr>
                <p14:cNvContentPartPr/>
                <p14:nvPr/>
              </p14:nvContentPartPr>
              <p14:xfrm>
                <a:off x="3344140" y="3316671"/>
                <a:ext cx="50040" cy="25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257FA61-2A81-204F-805D-FBA6ED024AA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36580" y="330911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78D33C0-10BA-1749-B28A-960E08AF52F7}"/>
                    </a:ext>
                  </a:extLst>
                </p14:cNvPr>
                <p14:cNvContentPartPr/>
                <p14:nvPr/>
              </p14:nvContentPartPr>
              <p14:xfrm>
                <a:off x="3577420" y="2862351"/>
                <a:ext cx="688680" cy="516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78D33C0-10BA-1749-B28A-960E08AF52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69860" y="2854791"/>
                  <a:ext cx="7038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3E8C24B-AD33-684F-A792-5ECD6A9218C1}"/>
              </a:ext>
            </a:extLst>
          </p:cNvPr>
          <p:cNvGrpSpPr/>
          <p:nvPr/>
        </p:nvGrpSpPr>
        <p:grpSpPr>
          <a:xfrm>
            <a:off x="4358980" y="2800071"/>
            <a:ext cx="2079720" cy="790920"/>
            <a:chOff x="4358980" y="2800071"/>
            <a:chExt cx="207972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702DEA9-6860-EE49-AAB1-03AD23F7E7BE}"/>
                    </a:ext>
                  </a:extLst>
                </p14:cNvPr>
                <p14:cNvContentPartPr/>
                <p14:nvPr/>
              </p14:nvContentPartPr>
              <p14:xfrm>
                <a:off x="4358980" y="2874591"/>
                <a:ext cx="529560" cy="479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702DEA9-6860-EE49-AAB1-03AD23F7E7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51420" y="2867391"/>
                  <a:ext cx="544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80DE97A-7695-064B-8EFF-973FCD306533}"/>
                    </a:ext>
                  </a:extLst>
                </p14:cNvPr>
                <p14:cNvContentPartPr/>
                <p14:nvPr/>
              </p14:nvContentPartPr>
              <p14:xfrm>
                <a:off x="4960180" y="2912031"/>
                <a:ext cx="613080" cy="4921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80DE97A-7695-064B-8EFF-973FCD30653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52620" y="2904471"/>
                  <a:ext cx="628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65C8C4F-39D0-E646-88BE-99DB024401C1}"/>
                    </a:ext>
                  </a:extLst>
                </p14:cNvPr>
                <p14:cNvContentPartPr/>
                <p14:nvPr/>
              </p14:nvContentPartPr>
              <p14:xfrm>
                <a:off x="5579020" y="3055311"/>
                <a:ext cx="100080" cy="330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65C8C4F-39D0-E646-88BE-99DB024401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71460" y="3047751"/>
                  <a:ext cx="11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18007D0-752B-024B-A0BF-36105007EADF}"/>
                    </a:ext>
                  </a:extLst>
                </p14:cNvPr>
                <p14:cNvContentPartPr/>
                <p14:nvPr/>
              </p14:nvContentPartPr>
              <p14:xfrm>
                <a:off x="5902660" y="2800071"/>
                <a:ext cx="299160" cy="6602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18007D0-752B-024B-A0BF-36105007EA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5460" y="2792511"/>
                  <a:ext cx="3142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C32BCB9-CC6D-A648-A444-7D63E4FF5ECB}"/>
                    </a:ext>
                  </a:extLst>
                </p14:cNvPr>
                <p14:cNvContentPartPr/>
                <p14:nvPr/>
              </p14:nvContentPartPr>
              <p14:xfrm>
                <a:off x="5878540" y="2974311"/>
                <a:ext cx="279720" cy="4298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C32BCB9-CC6D-A648-A444-7D63E4FF5E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870980" y="2966751"/>
                  <a:ext cx="294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26925C6-6634-3442-973B-6F68B3C96188}"/>
                    </a:ext>
                  </a:extLst>
                </p14:cNvPr>
                <p14:cNvContentPartPr/>
                <p14:nvPr/>
              </p14:nvContentPartPr>
              <p14:xfrm>
                <a:off x="6338620" y="3493791"/>
                <a:ext cx="100080" cy="97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26925C6-6634-3442-973B-6F68B3C961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1060" y="3486231"/>
                  <a:ext cx="11520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EF8BE337-9F07-2D40-A18B-C63B6CF50177}"/>
                  </a:ext>
                </a:extLst>
              </p14:cNvPr>
              <p14:cNvContentPartPr/>
              <p14:nvPr/>
            </p14:nvContentPartPr>
            <p14:xfrm>
              <a:off x="7620940" y="3740031"/>
              <a:ext cx="1973880" cy="22478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EF8BE337-9F07-2D40-A18B-C63B6CF5017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610860" y="3729951"/>
                <a:ext cx="1994040" cy="226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469D45EE-2ABA-774B-A0E1-6F13F5586E98}"/>
              </a:ext>
            </a:extLst>
          </p:cNvPr>
          <p:cNvGrpSpPr/>
          <p:nvPr/>
        </p:nvGrpSpPr>
        <p:grpSpPr>
          <a:xfrm>
            <a:off x="7571260" y="3578391"/>
            <a:ext cx="4003560" cy="3050640"/>
            <a:chOff x="7571260" y="3578391"/>
            <a:chExt cx="4003560" cy="30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A23404E-187C-7443-89AA-D9A07667CF44}"/>
                    </a:ext>
                  </a:extLst>
                </p14:cNvPr>
                <p14:cNvContentPartPr/>
                <p14:nvPr/>
              </p14:nvContentPartPr>
              <p14:xfrm>
                <a:off x="7571260" y="6074631"/>
                <a:ext cx="442440" cy="4424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A23404E-187C-7443-89AA-D9A07667CF4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63700" y="6067071"/>
                  <a:ext cx="457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FC3F5AB-8A12-DB44-84D0-B2512F52947F}"/>
                    </a:ext>
                  </a:extLst>
                </p14:cNvPr>
                <p14:cNvContentPartPr/>
                <p14:nvPr/>
              </p14:nvContentPartPr>
              <p14:xfrm>
                <a:off x="8119180" y="6411591"/>
                <a:ext cx="187200" cy="160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FC3F5AB-8A12-DB44-84D0-B2512F5294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11620" y="6404031"/>
                  <a:ext cx="202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D9ED468-CA49-EC4E-BC0C-3B60DBDD48A6}"/>
                    </a:ext>
                  </a:extLst>
                </p14:cNvPr>
                <p14:cNvContentPartPr/>
                <p14:nvPr/>
              </p14:nvContentPartPr>
              <p14:xfrm>
                <a:off x="8293420" y="6261471"/>
                <a:ext cx="143640" cy="25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D9ED468-CA49-EC4E-BC0C-3B60DBDD48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85860" y="625391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AFCB42B-E996-CF40-A0E9-256547F6EAC4}"/>
                    </a:ext>
                  </a:extLst>
                </p14:cNvPr>
                <p14:cNvContentPartPr/>
                <p14:nvPr/>
              </p14:nvContentPartPr>
              <p14:xfrm>
                <a:off x="8791300" y="3578391"/>
                <a:ext cx="2091960" cy="23846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AFCB42B-E996-CF40-A0E9-256547F6EAC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84100" y="3570831"/>
                  <a:ext cx="2107080" cy="23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977A201-074B-564E-A482-91995286C023}"/>
                    </a:ext>
                  </a:extLst>
                </p14:cNvPr>
                <p14:cNvContentPartPr/>
                <p14:nvPr/>
              </p14:nvContentPartPr>
              <p14:xfrm>
                <a:off x="10877140" y="5819391"/>
                <a:ext cx="417600" cy="4921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977A201-074B-564E-A482-91995286C02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869580" y="5811831"/>
                  <a:ext cx="4323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9942063-C45A-7644-ACF6-6CCEB203C826}"/>
                    </a:ext>
                  </a:extLst>
                </p14:cNvPr>
                <p14:cNvContentPartPr/>
                <p14:nvPr/>
              </p14:nvContentPartPr>
              <p14:xfrm>
                <a:off x="11318860" y="6373431"/>
                <a:ext cx="149760" cy="2556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9942063-C45A-7644-ACF6-6CCEB203C8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311300" y="6365871"/>
                  <a:ext cx="164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41D60C9-FA66-E446-8BD7-CC7620C30A3F}"/>
                    </a:ext>
                  </a:extLst>
                </p14:cNvPr>
                <p14:cNvContentPartPr/>
                <p14:nvPr/>
              </p14:nvContentPartPr>
              <p14:xfrm>
                <a:off x="11493460" y="6149511"/>
                <a:ext cx="81360" cy="37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41D60C9-FA66-E446-8BD7-CC7620C30A3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485900" y="614195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45C269C7-C0E3-E44A-AA0D-B482FE6882A6}"/>
              </a:ext>
            </a:extLst>
          </p:cNvPr>
          <p:cNvGrpSpPr/>
          <p:nvPr/>
        </p:nvGrpSpPr>
        <p:grpSpPr>
          <a:xfrm>
            <a:off x="9077860" y="4356351"/>
            <a:ext cx="118800" cy="118800"/>
            <a:chOff x="9077860" y="4356351"/>
            <a:chExt cx="11880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205966F-6EB5-454D-B3CE-E6A1981A3BCE}"/>
                    </a:ext>
                  </a:extLst>
                </p14:cNvPr>
                <p14:cNvContentPartPr/>
                <p14:nvPr/>
              </p14:nvContentPartPr>
              <p14:xfrm>
                <a:off x="9077860" y="4356351"/>
                <a:ext cx="118800" cy="106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205966F-6EB5-454D-B3CE-E6A1981A3BC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70300" y="434879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B3F503B-A7AB-7843-8654-25F6FD9E36D8}"/>
                    </a:ext>
                  </a:extLst>
                </p14:cNvPr>
                <p14:cNvContentPartPr/>
                <p14:nvPr/>
              </p14:nvContentPartPr>
              <p14:xfrm>
                <a:off x="9109540" y="4387671"/>
                <a:ext cx="61920" cy="874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B3F503B-A7AB-7843-8654-25F6FD9E36D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01980" y="4380111"/>
                  <a:ext cx="77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9EA88DA7-5184-3347-8C39-73969CEA57DA}"/>
              </a:ext>
            </a:extLst>
          </p:cNvPr>
          <p:cNvGrpSpPr/>
          <p:nvPr/>
        </p:nvGrpSpPr>
        <p:grpSpPr>
          <a:xfrm>
            <a:off x="8044300" y="2177631"/>
            <a:ext cx="884520" cy="529560"/>
            <a:chOff x="8044300" y="2177631"/>
            <a:chExt cx="8845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AB1357A-C27F-5B41-8313-B10713F7AF93}"/>
                    </a:ext>
                  </a:extLst>
                </p14:cNvPr>
                <p14:cNvContentPartPr/>
                <p14:nvPr/>
              </p14:nvContentPartPr>
              <p14:xfrm>
                <a:off x="8044300" y="2189871"/>
                <a:ext cx="193320" cy="2682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AB1357A-C27F-5B41-8313-B10713F7AF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36740" y="2182311"/>
                  <a:ext cx="208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01F2644-6162-5842-9214-5B618EF24245}"/>
                    </a:ext>
                  </a:extLst>
                </p14:cNvPr>
                <p14:cNvContentPartPr/>
                <p14:nvPr/>
              </p14:nvContentPartPr>
              <p14:xfrm>
                <a:off x="8075620" y="2246031"/>
                <a:ext cx="168480" cy="293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01F2644-6162-5842-9214-5B618EF242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68060" y="2238471"/>
                  <a:ext cx="183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8294C6AB-BBD6-A543-BEB6-9CC3B04F2E81}"/>
                    </a:ext>
                  </a:extLst>
                </p14:cNvPr>
                <p14:cNvContentPartPr/>
                <p14:nvPr/>
              </p14:nvContentPartPr>
              <p14:xfrm>
                <a:off x="8399260" y="2451591"/>
                <a:ext cx="43920" cy="87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8294C6AB-BBD6-A543-BEB6-9CC3B04F2E8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1700" y="244403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41EABA9-0A47-7C46-AD84-273AC245A58A}"/>
                    </a:ext>
                  </a:extLst>
                </p14:cNvPr>
                <p14:cNvContentPartPr/>
                <p14:nvPr/>
              </p14:nvContentPartPr>
              <p14:xfrm>
                <a:off x="8629660" y="2177631"/>
                <a:ext cx="299160" cy="5295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41EABA9-0A47-7C46-AD84-273AC245A58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22100" y="2170071"/>
                  <a:ext cx="31428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E909BC2D-DD2E-DC4B-8F7E-1943A0687A7D}"/>
              </a:ext>
            </a:extLst>
          </p:cNvPr>
          <p:cNvGrpSpPr/>
          <p:nvPr/>
        </p:nvGrpSpPr>
        <p:grpSpPr>
          <a:xfrm>
            <a:off x="9469900" y="4082391"/>
            <a:ext cx="224640" cy="174600"/>
            <a:chOff x="9469900" y="4082391"/>
            <a:chExt cx="22464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813F728-2C28-0644-AE4C-D8F327B8FF61}"/>
                    </a:ext>
                  </a:extLst>
                </p14:cNvPr>
                <p14:cNvContentPartPr/>
                <p14:nvPr/>
              </p14:nvContentPartPr>
              <p14:xfrm>
                <a:off x="9469900" y="4082391"/>
                <a:ext cx="193320" cy="162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813F728-2C28-0644-AE4C-D8F327B8FF6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462340" y="407483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8F4E050-7156-344C-B8BD-79BBF52EF884}"/>
                    </a:ext>
                  </a:extLst>
                </p14:cNvPr>
                <p14:cNvContentPartPr/>
                <p14:nvPr/>
              </p14:nvContentPartPr>
              <p14:xfrm>
                <a:off x="9526060" y="4107231"/>
                <a:ext cx="168480" cy="1497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8F4E050-7156-344C-B8BD-79BBF52EF88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18500" y="410003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5ABDED87-9785-F64C-96A2-983CAC54FF11}"/>
              </a:ext>
            </a:extLst>
          </p:cNvPr>
          <p:cNvGrpSpPr/>
          <p:nvPr/>
        </p:nvGrpSpPr>
        <p:grpSpPr>
          <a:xfrm>
            <a:off x="9140140" y="5203071"/>
            <a:ext cx="828360" cy="392400"/>
            <a:chOff x="9140140" y="5203071"/>
            <a:chExt cx="8283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43F78B9-7B86-A749-AE88-1DA895C8E78A}"/>
                    </a:ext>
                  </a:extLst>
                </p14:cNvPr>
                <p14:cNvContentPartPr/>
                <p14:nvPr/>
              </p14:nvContentPartPr>
              <p14:xfrm>
                <a:off x="9164980" y="5203071"/>
                <a:ext cx="56520" cy="680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43F78B9-7B86-A749-AE88-1DA895C8E78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57420" y="5195511"/>
                  <a:ext cx="71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C45C441-CAE2-AC48-8272-0177E742B82C}"/>
                    </a:ext>
                  </a:extLst>
                </p14:cNvPr>
                <p14:cNvContentPartPr/>
                <p14:nvPr/>
              </p14:nvContentPartPr>
              <p14:xfrm>
                <a:off x="9140140" y="5227911"/>
                <a:ext cx="87480" cy="50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C45C441-CAE2-AC48-8272-0177E742B82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132580" y="52203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D6D1BA1-7AEF-2C40-B8D5-17A184CFA62E}"/>
                    </a:ext>
                  </a:extLst>
                </p14:cNvPr>
                <p14:cNvContentPartPr/>
                <p14:nvPr/>
              </p14:nvContentPartPr>
              <p14:xfrm>
                <a:off x="9681580" y="5333751"/>
                <a:ext cx="25200" cy="50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D6D1BA1-7AEF-2C40-B8D5-17A184CFA62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74020" y="532619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93B8C1A-FB29-3842-A4B8-62EA5A55028A}"/>
                    </a:ext>
                  </a:extLst>
                </p14:cNvPr>
                <p14:cNvContentPartPr/>
                <p14:nvPr/>
              </p14:nvContentPartPr>
              <p14:xfrm>
                <a:off x="9538660" y="5209191"/>
                <a:ext cx="429840" cy="3862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93B8C1A-FB29-3842-A4B8-62EA5A5502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31100" y="5201631"/>
                  <a:ext cx="4449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BE33A22A-5F17-7B4A-8803-8076733D2DB8}"/>
              </a:ext>
            </a:extLst>
          </p:cNvPr>
          <p:cNvGrpSpPr/>
          <p:nvPr/>
        </p:nvGrpSpPr>
        <p:grpSpPr>
          <a:xfrm>
            <a:off x="797860" y="3889431"/>
            <a:ext cx="361440" cy="429840"/>
            <a:chOff x="797860" y="3889431"/>
            <a:chExt cx="3614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2403F596-0A8D-6541-99D0-0B60EA382317}"/>
                    </a:ext>
                  </a:extLst>
                </p14:cNvPr>
                <p14:cNvContentPartPr/>
                <p14:nvPr/>
              </p14:nvContentPartPr>
              <p14:xfrm>
                <a:off x="797860" y="4020111"/>
                <a:ext cx="19080" cy="2120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2403F596-0A8D-6541-99D0-0B60EA38231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0300" y="401255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D3CC6CF-E6C3-1342-A285-055A28AAC8D4}"/>
                    </a:ext>
                  </a:extLst>
                </p14:cNvPr>
                <p14:cNvContentPartPr/>
                <p14:nvPr/>
              </p14:nvContentPartPr>
              <p14:xfrm>
                <a:off x="909820" y="3889431"/>
                <a:ext cx="249480" cy="4298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D3CC6CF-E6C3-1342-A285-055A28AAC8D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9740" y="3879351"/>
                  <a:ext cx="269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81FC57F-F389-DF47-B9AC-AF414D164910}"/>
                    </a:ext>
                  </a:extLst>
                </p14:cNvPr>
                <p14:cNvContentPartPr/>
                <p14:nvPr/>
              </p14:nvContentPartPr>
              <p14:xfrm>
                <a:off x="897580" y="4013991"/>
                <a:ext cx="155880" cy="155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81FC57F-F389-DF47-B9AC-AF414D16491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0020" y="400643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14B22AC-FE6D-C34D-878C-D0CA5438A3A7}"/>
                    </a:ext>
                  </a:extLst>
                </p14:cNvPr>
                <p14:cNvContentPartPr/>
                <p14:nvPr/>
              </p14:nvContentPartPr>
              <p14:xfrm>
                <a:off x="953740" y="4244391"/>
                <a:ext cx="68760" cy="6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14B22AC-FE6D-C34D-878C-D0CA5438A3A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6180" y="423683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FBB78F20-7DEF-B44D-A6B7-5ED262C76167}"/>
              </a:ext>
            </a:extLst>
          </p:cNvPr>
          <p:cNvGrpSpPr/>
          <p:nvPr/>
        </p:nvGrpSpPr>
        <p:grpSpPr>
          <a:xfrm>
            <a:off x="1526860" y="3877191"/>
            <a:ext cx="865080" cy="435960"/>
            <a:chOff x="1526860" y="3877191"/>
            <a:chExt cx="8650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20617CE-ACD3-FB47-BE11-CD651E2BDA6F}"/>
                    </a:ext>
                  </a:extLst>
                </p14:cNvPr>
                <p14:cNvContentPartPr/>
                <p14:nvPr/>
              </p14:nvContentPartPr>
              <p14:xfrm>
                <a:off x="1526860" y="3877191"/>
                <a:ext cx="279720" cy="374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20617CE-ACD3-FB47-BE11-CD651E2BDA6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19300" y="3869631"/>
                  <a:ext cx="294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96A3BBB-916F-2F43-BE30-A6CE51D57DFA}"/>
                    </a:ext>
                  </a:extLst>
                </p14:cNvPr>
                <p14:cNvContentPartPr/>
                <p14:nvPr/>
              </p14:nvContentPartPr>
              <p14:xfrm>
                <a:off x="1675900" y="4076271"/>
                <a:ext cx="168480" cy="43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96A3BBB-916F-2F43-BE30-A6CE51D57D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68340" y="406871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2DA4B00-90F3-D847-B3B1-24F95C4CDA8A}"/>
                    </a:ext>
                  </a:extLst>
                </p14:cNvPr>
                <p14:cNvContentPartPr/>
                <p14:nvPr/>
              </p14:nvContentPartPr>
              <p14:xfrm>
                <a:off x="1993060" y="4126671"/>
                <a:ext cx="137160" cy="161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2DA4B00-90F3-D847-B3B1-24F95C4CDA8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985860" y="4119111"/>
                  <a:ext cx="15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A96B51D-9CC9-4843-84E3-4D1D774F16DC}"/>
                    </a:ext>
                  </a:extLst>
                </p14:cNvPr>
                <p14:cNvContentPartPr/>
                <p14:nvPr/>
              </p14:nvContentPartPr>
              <p14:xfrm>
                <a:off x="2242180" y="4244391"/>
                <a:ext cx="87480" cy="687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A96B51D-9CC9-4843-84E3-4D1D774F16D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34620" y="423683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9594C89-D3B2-D64A-A4FA-890E44D033AE}"/>
                    </a:ext>
                  </a:extLst>
                </p14:cNvPr>
                <p14:cNvContentPartPr/>
                <p14:nvPr/>
              </p14:nvContentPartPr>
              <p14:xfrm>
                <a:off x="2348020" y="4107231"/>
                <a:ext cx="43920" cy="25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9594C89-D3B2-D64A-A4FA-890E44D033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340460" y="410003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F165F363-0E0D-1A42-9E1A-7D9AEE8517CF}"/>
                  </a:ext>
                </a:extLst>
              </p14:cNvPr>
              <p14:cNvContentPartPr/>
              <p14:nvPr/>
            </p14:nvContentPartPr>
            <p14:xfrm>
              <a:off x="2646820" y="3758751"/>
              <a:ext cx="423720" cy="49824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F165F363-0E0D-1A42-9E1A-7D9AEE8517C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639260" y="3751191"/>
                <a:ext cx="43884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99BB1F87-06F8-9540-836C-496489C334B5}"/>
              </a:ext>
            </a:extLst>
          </p:cNvPr>
          <p:cNvGrpSpPr/>
          <p:nvPr/>
        </p:nvGrpSpPr>
        <p:grpSpPr>
          <a:xfrm>
            <a:off x="3350260" y="3796191"/>
            <a:ext cx="1929600" cy="479520"/>
            <a:chOff x="3350260" y="3796191"/>
            <a:chExt cx="19296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E5E0346-775C-AF49-9BBC-CD7656B48CD4}"/>
                    </a:ext>
                  </a:extLst>
                </p14:cNvPr>
                <p14:cNvContentPartPr/>
                <p14:nvPr/>
              </p14:nvContentPartPr>
              <p14:xfrm>
                <a:off x="3350260" y="3983031"/>
                <a:ext cx="149760" cy="143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E5E0346-775C-AF49-9BBC-CD7656B48C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42700" y="397547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E7EFAB1-1932-BC4A-93FE-EA79ADD68B19}"/>
                    </a:ext>
                  </a:extLst>
                </p14:cNvPr>
                <p14:cNvContentPartPr/>
                <p14:nvPr/>
              </p14:nvContentPartPr>
              <p14:xfrm>
                <a:off x="3723940" y="4013991"/>
                <a:ext cx="168480" cy="25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E7EFAB1-1932-BC4A-93FE-EA79ADD68B1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16380" y="400643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A060B0B-9D7F-CD46-A921-96C567D2DB4A}"/>
                    </a:ext>
                  </a:extLst>
                </p14:cNvPr>
                <p14:cNvContentPartPr/>
                <p14:nvPr/>
              </p14:nvContentPartPr>
              <p14:xfrm>
                <a:off x="4066300" y="3796191"/>
                <a:ext cx="398880" cy="4485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A060B0B-9D7F-CD46-A921-96C567D2DB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58740" y="3788631"/>
                  <a:ext cx="414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E7EAA67-D43D-BA4F-BC78-2D2F473E942E}"/>
                    </a:ext>
                  </a:extLst>
                </p14:cNvPr>
                <p14:cNvContentPartPr/>
                <p14:nvPr/>
              </p14:nvContentPartPr>
              <p14:xfrm>
                <a:off x="4558060" y="3802311"/>
                <a:ext cx="479880" cy="405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E7EAA67-D43D-BA4F-BC78-2D2F473E94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50500" y="3794751"/>
                  <a:ext cx="4946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CB94885-35DA-8B41-AB6E-BFF6D60B18AE}"/>
                    </a:ext>
                  </a:extLst>
                </p14:cNvPr>
                <p14:cNvContentPartPr/>
                <p14:nvPr/>
              </p14:nvContentPartPr>
              <p14:xfrm>
                <a:off x="5236660" y="4207671"/>
                <a:ext cx="43200" cy="680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CB94885-35DA-8B41-AB6E-BFF6D60B18A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29100" y="4200111"/>
                  <a:ext cx="583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1E4F1945-6C01-B14A-9403-B4E137340520}"/>
              </a:ext>
            </a:extLst>
          </p:cNvPr>
          <p:cNvGrpSpPr/>
          <p:nvPr/>
        </p:nvGrpSpPr>
        <p:grpSpPr>
          <a:xfrm>
            <a:off x="5709700" y="3733911"/>
            <a:ext cx="1457280" cy="734760"/>
            <a:chOff x="5709700" y="3733911"/>
            <a:chExt cx="145728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904BE50-4C76-F641-AC87-15611076A005}"/>
                    </a:ext>
                  </a:extLst>
                </p14:cNvPr>
                <p14:cNvContentPartPr/>
                <p14:nvPr/>
              </p14:nvContentPartPr>
              <p14:xfrm>
                <a:off x="5709700" y="3845871"/>
                <a:ext cx="293040" cy="3553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904BE50-4C76-F641-AC87-15611076A0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02140" y="3838311"/>
                  <a:ext cx="308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594C0E1C-EDB8-3E48-B0A2-AD0720E0CD62}"/>
                    </a:ext>
                  </a:extLst>
                </p14:cNvPr>
                <p14:cNvContentPartPr/>
                <p14:nvPr/>
              </p14:nvContentPartPr>
              <p14:xfrm>
                <a:off x="5859100" y="4020111"/>
                <a:ext cx="218160" cy="500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594C0E1C-EDB8-3E48-B0A2-AD0720E0CD6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51540" y="4012551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CC49018-02DC-4D46-BB5D-F6BA578DB059}"/>
                    </a:ext>
                  </a:extLst>
                </p14:cNvPr>
                <p14:cNvContentPartPr/>
                <p14:nvPr/>
              </p14:nvContentPartPr>
              <p14:xfrm>
                <a:off x="6145660" y="4070871"/>
                <a:ext cx="187200" cy="1616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CC49018-02DC-4D46-BB5D-F6BA578DB0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38100" y="4063311"/>
                  <a:ext cx="202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9A8B48E-0F14-B141-B782-698F2412728B}"/>
                    </a:ext>
                  </a:extLst>
                </p14:cNvPr>
                <p14:cNvContentPartPr/>
                <p14:nvPr/>
              </p14:nvContentPartPr>
              <p14:xfrm>
                <a:off x="6276340" y="4250511"/>
                <a:ext cx="118800" cy="218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9A8B48E-0F14-B141-B782-698F2412728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68780" y="4242951"/>
                  <a:ext cx="133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6F4D210-DE7C-5A4B-A243-2270F2CCB8A4}"/>
                    </a:ext>
                  </a:extLst>
                </p14:cNvPr>
                <p14:cNvContentPartPr/>
                <p14:nvPr/>
              </p14:nvContentPartPr>
              <p14:xfrm>
                <a:off x="6450580" y="4138551"/>
                <a:ext cx="43920" cy="31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6F4D210-DE7C-5A4B-A243-2270F2CCB8A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43020" y="413099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3B2396F-752E-6F4C-B16E-29151D563542}"/>
                    </a:ext>
                  </a:extLst>
                </p14:cNvPr>
                <p14:cNvContentPartPr/>
                <p14:nvPr/>
              </p14:nvContentPartPr>
              <p14:xfrm>
                <a:off x="6615460" y="3733911"/>
                <a:ext cx="551520" cy="5418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3B2396F-752E-6F4C-B16E-29151D56354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07900" y="3726351"/>
                  <a:ext cx="566640" cy="55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528EEB15-7EAC-0541-8851-F466663FEAB9}"/>
                  </a:ext>
                </a:extLst>
              </p14:cNvPr>
              <p14:cNvContentPartPr/>
              <p14:nvPr/>
            </p14:nvContentPartPr>
            <p14:xfrm>
              <a:off x="692020" y="4811031"/>
              <a:ext cx="180720" cy="23076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528EEB15-7EAC-0541-8851-F466663FEAB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84460" y="4803471"/>
                <a:ext cx="1958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260AC07E-564A-6241-8BCE-D2CF91CF44BB}"/>
              </a:ext>
            </a:extLst>
          </p:cNvPr>
          <p:cNvGrpSpPr/>
          <p:nvPr/>
        </p:nvGrpSpPr>
        <p:grpSpPr>
          <a:xfrm>
            <a:off x="1208980" y="4617711"/>
            <a:ext cx="890280" cy="536040"/>
            <a:chOff x="1208980" y="4617711"/>
            <a:chExt cx="89028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A021C4B-25BB-5244-9C85-73F57CB38146}"/>
                    </a:ext>
                  </a:extLst>
                </p14:cNvPr>
                <p14:cNvContentPartPr/>
                <p14:nvPr/>
              </p14:nvContentPartPr>
              <p14:xfrm>
                <a:off x="1208980" y="4649031"/>
                <a:ext cx="516960" cy="5047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A021C4B-25BB-5244-9C85-73F57CB381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01420" y="4641471"/>
                  <a:ext cx="532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0E90FE2-039F-E247-AD08-A6B90788CAC8}"/>
                    </a:ext>
                  </a:extLst>
                </p14:cNvPr>
                <p14:cNvContentPartPr/>
                <p14:nvPr/>
              </p14:nvContentPartPr>
              <p14:xfrm>
                <a:off x="1737820" y="4617711"/>
                <a:ext cx="361440" cy="4611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0E90FE2-039F-E247-AD08-A6B90788CAC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30620" y="4610511"/>
                  <a:ext cx="37656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347B6F28-E33E-0C41-B7D8-83D9B57C027E}"/>
                  </a:ext>
                </a:extLst>
              </p14:cNvPr>
              <p14:cNvContentPartPr/>
              <p14:nvPr/>
            </p14:nvContentPartPr>
            <p14:xfrm>
              <a:off x="2391580" y="5063391"/>
              <a:ext cx="68040" cy="1213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347B6F28-E33E-0C41-B7D8-83D9B57C027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384020" y="5055831"/>
                <a:ext cx="8316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B8165451-7841-6B4D-AF4D-71F68DD74835}"/>
              </a:ext>
            </a:extLst>
          </p:cNvPr>
          <p:cNvGrpSpPr/>
          <p:nvPr/>
        </p:nvGrpSpPr>
        <p:grpSpPr>
          <a:xfrm>
            <a:off x="1333180" y="5558031"/>
            <a:ext cx="1768320" cy="572760"/>
            <a:chOff x="1333180" y="5558031"/>
            <a:chExt cx="17683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04B1D8F-B6BE-5B45-A2F5-8E76AE53041E}"/>
                    </a:ext>
                  </a:extLst>
                </p14:cNvPr>
                <p14:cNvContentPartPr/>
                <p14:nvPr/>
              </p14:nvContentPartPr>
              <p14:xfrm>
                <a:off x="1538740" y="5613831"/>
                <a:ext cx="12960" cy="129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04B1D8F-B6BE-5B45-A2F5-8E76AE5304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31180" y="560627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66EC95D-3F7A-AE4D-99D5-5B7193011F8E}"/>
                    </a:ext>
                  </a:extLst>
                </p14:cNvPr>
                <p14:cNvContentPartPr/>
                <p14:nvPr/>
              </p14:nvContentPartPr>
              <p14:xfrm>
                <a:off x="1333180" y="5558031"/>
                <a:ext cx="293040" cy="4417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66EC95D-3F7A-AE4D-99D5-5B7193011F8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325620" y="5550471"/>
                  <a:ext cx="308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D7C52F2-9920-1F44-93FC-C8547652B871}"/>
                    </a:ext>
                  </a:extLst>
                </p14:cNvPr>
                <p14:cNvContentPartPr/>
                <p14:nvPr/>
              </p14:nvContentPartPr>
              <p14:xfrm>
                <a:off x="1526140" y="5794551"/>
                <a:ext cx="199440" cy="252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D7C52F2-9920-1F44-93FC-C8547652B87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518940" y="578699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A1AF43E-EBFA-F043-8AC3-87049D45DAFF}"/>
                    </a:ext>
                  </a:extLst>
                </p14:cNvPr>
                <p14:cNvContentPartPr/>
                <p14:nvPr/>
              </p14:nvContentPartPr>
              <p14:xfrm>
                <a:off x="1850140" y="5795271"/>
                <a:ext cx="162360" cy="236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A1AF43E-EBFA-F043-8AC3-87049D45DAF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42580" y="5787711"/>
                  <a:ext cx="177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28E44EDE-FDCE-234A-B274-0543D8D62CA0}"/>
                    </a:ext>
                  </a:extLst>
                </p14:cNvPr>
                <p14:cNvContentPartPr/>
                <p14:nvPr/>
              </p14:nvContentPartPr>
              <p14:xfrm>
                <a:off x="2067940" y="5987511"/>
                <a:ext cx="112320" cy="1000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28E44EDE-FDCE-234A-B274-0543D8D62CA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60380" y="5979951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7060DDA-7151-224F-B551-2037BAAB26EF}"/>
                    </a:ext>
                  </a:extLst>
                </p14:cNvPr>
                <p14:cNvContentPartPr/>
                <p14:nvPr/>
              </p14:nvContentPartPr>
              <p14:xfrm>
                <a:off x="2192500" y="5869071"/>
                <a:ext cx="43920" cy="43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7060DDA-7151-224F-B551-2037BAAB26E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184940" y="586151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6B4BEF95-EEEA-BB4E-ADB3-3389B056CCDE}"/>
                    </a:ext>
                  </a:extLst>
                </p14:cNvPr>
                <p14:cNvContentPartPr/>
                <p14:nvPr/>
              </p14:nvContentPartPr>
              <p14:xfrm>
                <a:off x="2372860" y="5919111"/>
                <a:ext cx="106200" cy="190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6B4BEF95-EEEA-BB4E-ADB3-3389B056CCD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365300" y="591155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7E970132-6F1A-5649-893D-88454430D7CB}"/>
                    </a:ext>
                  </a:extLst>
                </p14:cNvPr>
                <p14:cNvContentPartPr/>
                <p14:nvPr/>
              </p14:nvContentPartPr>
              <p14:xfrm>
                <a:off x="2578420" y="5750991"/>
                <a:ext cx="131040" cy="3052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7E970132-6F1A-5649-893D-88454430D7C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570860" y="5743431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7BBF40F8-FDDC-BE4C-954E-3DD46EC8F44C}"/>
                    </a:ext>
                  </a:extLst>
                </p14:cNvPr>
                <p14:cNvContentPartPr/>
                <p14:nvPr/>
              </p14:nvContentPartPr>
              <p14:xfrm>
                <a:off x="2814940" y="5881671"/>
                <a:ext cx="106200" cy="131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7BBF40F8-FDDC-BE4C-954E-3DD46EC8F44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07380" y="587411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32A7900-CBE6-8B4D-AC2D-CD94A0112D04}"/>
                    </a:ext>
                  </a:extLst>
                </p14:cNvPr>
                <p14:cNvContentPartPr/>
                <p14:nvPr/>
              </p14:nvContentPartPr>
              <p14:xfrm>
                <a:off x="2808820" y="5887791"/>
                <a:ext cx="133920" cy="100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32A7900-CBE6-8B4D-AC2D-CD94A0112D0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01260" y="5880231"/>
                  <a:ext cx="14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DD226F9E-1E1D-E645-B817-D3ABD21E31A9}"/>
                    </a:ext>
                  </a:extLst>
                </p14:cNvPr>
                <p14:cNvContentPartPr/>
                <p14:nvPr/>
              </p14:nvContentPartPr>
              <p14:xfrm>
                <a:off x="3032740" y="5738391"/>
                <a:ext cx="68760" cy="3924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DD226F9E-1E1D-E645-B817-D3ABD21E31A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25180" y="5730831"/>
                  <a:ext cx="838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D11ADD77-0095-AC4E-9911-8530A14B613B}"/>
              </a:ext>
            </a:extLst>
          </p:cNvPr>
          <p:cNvGrpSpPr/>
          <p:nvPr/>
        </p:nvGrpSpPr>
        <p:grpSpPr>
          <a:xfrm>
            <a:off x="3462580" y="5414751"/>
            <a:ext cx="1961280" cy="610560"/>
            <a:chOff x="3462580" y="5414751"/>
            <a:chExt cx="19612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EDCBC5E-679A-424D-AD11-F284CD6E7CDA}"/>
                    </a:ext>
                  </a:extLst>
                </p14:cNvPr>
                <p14:cNvContentPartPr/>
                <p14:nvPr/>
              </p14:nvContentPartPr>
              <p14:xfrm>
                <a:off x="3462580" y="5414751"/>
                <a:ext cx="473400" cy="5605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EDCBC5E-679A-424D-AD11-F284CD6E7CD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55020" y="5407191"/>
                  <a:ext cx="4885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E151F2AA-26D7-6C4D-9BCE-B5323D356368}"/>
                    </a:ext>
                  </a:extLst>
                </p14:cNvPr>
                <p14:cNvContentPartPr/>
                <p14:nvPr/>
              </p14:nvContentPartPr>
              <p14:xfrm>
                <a:off x="4097260" y="5483151"/>
                <a:ext cx="448560" cy="4672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E151F2AA-26D7-6C4D-9BCE-B5323D35636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90060" y="5475591"/>
                  <a:ext cx="4636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5501680-92F3-C646-ABB8-D75B71E0BD7A}"/>
                    </a:ext>
                  </a:extLst>
                </p14:cNvPr>
                <p14:cNvContentPartPr/>
                <p14:nvPr/>
              </p14:nvContentPartPr>
              <p14:xfrm>
                <a:off x="4688740" y="5458311"/>
                <a:ext cx="448560" cy="479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5501680-92F3-C646-ABB8-D75B71E0BD7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681180" y="5450751"/>
                  <a:ext cx="463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825CF8F-CB1D-D84C-84B4-71DBD17B152A}"/>
                    </a:ext>
                  </a:extLst>
                </p14:cNvPr>
                <p14:cNvContentPartPr/>
                <p14:nvPr/>
              </p14:nvContentPartPr>
              <p14:xfrm>
                <a:off x="5323780" y="5906511"/>
                <a:ext cx="100080" cy="1188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825CF8F-CB1D-D84C-84B4-71DBD17B152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316220" y="589895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26F70E8C-1960-F040-81EF-C3B62964975B}"/>
              </a:ext>
            </a:extLst>
          </p:cNvPr>
          <p:cNvGrpSpPr/>
          <p:nvPr/>
        </p:nvGrpSpPr>
        <p:grpSpPr>
          <a:xfrm>
            <a:off x="1389340" y="6219711"/>
            <a:ext cx="2633760" cy="665640"/>
            <a:chOff x="1389340" y="6219711"/>
            <a:chExt cx="263376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A3F2779-515A-4044-8ADD-8ACDFF3F59AF}"/>
                    </a:ext>
                  </a:extLst>
                </p14:cNvPr>
                <p14:cNvContentPartPr/>
                <p14:nvPr/>
              </p14:nvContentPartPr>
              <p14:xfrm>
                <a:off x="1389340" y="6311151"/>
                <a:ext cx="255600" cy="398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A3F2779-515A-4044-8ADD-8ACDFF3F59A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81780" y="6303591"/>
                  <a:ext cx="270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F34CD297-F7ED-294B-B86C-993E3B277B9D}"/>
                    </a:ext>
                  </a:extLst>
                </p14:cNvPr>
                <p14:cNvContentPartPr/>
                <p14:nvPr/>
              </p14:nvContentPartPr>
              <p14:xfrm>
                <a:off x="1510300" y="6528951"/>
                <a:ext cx="240480" cy="500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F34CD297-F7ED-294B-B86C-993E3B277B9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02740" y="6521751"/>
                  <a:ext cx="255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6A5BDA3-5428-494C-B414-1E3493778C0F}"/>
                    </a:ext>
                  </a:extLst>
                </p14:cNvPr>
                <p14:cNvContentPartPr/>
                <p14:nvPr/>
              </p14:nvContentPartPr>
              <p14:xfrm>
                <a:off x="1937260" y="6485391"/>
                <a:ext cx="199440" cy="2368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6A5BDA3-5428-494C-B414-1E3493778C0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929700" y="6477831"/>
                  <a:ext cx="214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EB19AF0-7CCC-384B-890F-2D87B131A8C1}"/>
                    </a:ext>
                  </a:extLst>
                </p14:cNvPr>
                <p14:cNvContentPartPr/>
                <p14:nvPr/>
              </p14:nvContentPartPr>
              <p14:xfrm>
                <a:off x="2161180" y="6690951"/>
                <a:ext cx="87480" cy="1843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EB19AF0-7CCC-384B-890F-2D87B131A8C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53620" y="6683391"/>
                  <a:ext cx="102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5E2E4D3-F83F-B44F-912B-CBAF363C324F}"/>
                    </a:ext>
                  </a:extLst>
                </p14:cNvPr>
                <p14:cNvContentPartPr/>
                <p14:nvPr/>
              </p14:nvContentPartPr>
              <p14:xfrm>
                <a:off x="2242180" y="6592311"/>
                <a:ext cx="68760" cy="190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5E2E4D3-F83F-B44F-912B-CBAF363C32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34620" y="658475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FE7CCBCC-18D1-994A-8EE0-5E7EA07993F3}"/>
                    </a:ext>
                  </a:extLst>
                </p14:cNvPr>
                <p14:cNvContentPartPr/>
                <p14:nvPr/>
              </p14:nvContentPartPr>
              <p14:xfrm>
                <a:off x="2441620" y="6617151"/>
                <a:ext cx="112320" cy="252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FE7CCBCC-18D1-994A-8EE0-5E7EA07993F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34060" y="660959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88034F1F-31E0-5C42-8D2D-8297B2BC0DD5}"/>
                    </a:ext>
                  </a:extLst>
                </p14:cNvPr>
                <p14:cNvContentPartPr/>
                <p14:nvPr/>
              </p14:nvContentPartPr>
              <p14:xfrm>
                <a:off x="2721700" y="6418071"/>
                <a:ext cx="112320" cy="3988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88034F1F-31E0-5C42-8D2D-8297B2BC0D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714140" y="6410511"/>
                  <a:ext cx="127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7EDB3E88-70FA-0B4F-8DBE-F4388ECECE6A}"/>
                    </a:ext>
                  </a:extLst>
                </p14:cNvPr>
                <p14:cNvContentPartPr/>
                <p14:nvPr/>
              </p14:nvContentPartPr>
              <p14:xfrm>
                <a:off x="2920780" y="6586191"/>
                <a:ext cx="143640" cy="193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7EDB3E88-70FA-0B4F-8DBE-F4388ECECE6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913220" y="657863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F51D62B-9194-9B4B-9289-09FFF861F61C}"/>
                    </a:ext>
                  </a:extLst>
                </p14:cNvPr>
                <p14:cNvContentPartPr/>
                <p14:nvPr/>
              </p14:nvContentPartPr>
              <p14:xfrm>
                <a:off x="2939500" y="6611031"/>
                <a:ext cx="174600" cy="124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F51D62B-9194-9B4B-9289-09FFF861F61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931940" y="6603471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EF98BE74-274D-954A-A51A-1CF7F9FA6739}"/>
                    </a:ext>
                  </a:extLst>
                </p14:cNvPr>
                <p14:cNvContentPartPr/>
                <p14:nvPr/>
              </p14:nvContentPartPr>
              <p14:xfrm>
                <a:off x="3194740" y="6411951"/>
                <a:ext cx="106200" cy="4734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EF98BE74-274D-954A-A51A-1CF7F9FA67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87180" y="6404391"/>
                  <a:ext cx="12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D09C8687-D279-3846-A185-BB91234EC49C}"/>
                    </a:ext>
                  </a:extLst>
                </p14:cNvPr>
                <p14:cNvContentPartPr/>
                <p14:nvPr/>
              </p14:nvContentPartPr>
              <p14:xfrm>
                <a:off x="3636820" y="6219711"/>
                <a:ext cx="149760" cy="3546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D09C8687-D279-3846-A185-BB91234EC49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629260" y="6212151"/>
                  <a:ext cx="1648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CA6382E-A47D-3641-B074-96C272FECE3F}"/>
                    </a:ext>
                  </a:extLst>
                </p14:cNvPr>
                <p14:cNvContentPartPr/>
                <p14:nvPr/>
              </p14:nvContentPartPr>
              <p14:xfrm>
                <a:off x="3524860" y="6542631"/>
                <a:ext cx="498240" cy="2246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CA6382E-A47D-3641-B074-96C272FECE3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17300" y="6535431"/>
                  <a:ext cx="5133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E68C38BF-36BF-2443-841B-4FC762517901}"/>
              </a:ext>
            </a:extLst>
          </p:cNvPr>
          <p:cNvGrpSpPr/>
          <p:nvPr/>
        </p:nvGrpSpPr>
        <p:grpSpPr>
          <a:xfrm>
            <a:off x="4228300" y="6299991"/>
            <a:ext cx="1348560" cy="529560"/>
            <a:chOff x="4228300" y="6299991"/>
            <a:chExt cx="13485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2A3442E0-2C66-7640-A52C-A6956D6D185D}"/>
                    </a:ext>
                  </a:extLst>
                </p14:cNvPr>
                <p14:cNvContentPartPr/>
                <p14:nvPr/>
              </p14:nvContentPartPr>
              <p14:xfrm>
                <a:off x="4228300" y="6312591"/>
                <a:ext cx="342720" cy="473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2A3442E0-2C66-7640-A52C-A6956D6D185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20740" y="6305031"/>
                  <a:ext cx="357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824390C-6031-DF4E-94FD-DAD9CC39B05C}"/>
                    </a:ext>
                  </a:extLst>
                </p14:cNvPr>
                <p14:cNvContentPartPr/>
                <p14:nvPr/>
              </p14:nvContentPartPr>
              <p14:xfrm>
                <a:off x="4670020" y="6299991"/>
                <a:ext cx="604080" cy="4672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824390C-6031-DF4E-94FD-DAD9CC39B05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62820" y="6292431"/>
                  <a:ext cx="6192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438A6EA-19B8-FD4A-964A-402EC23218D4}"/>
                    </a:ext>
                  </a:extLst>
                </p14:cNvPr>
                <p14:cNvContentPartPr/>
                <p14:nvPr/>
              </p14:nvContentPartPr>
              <p14:xfrm>
                <a:off x="5510620" y="6760791"/>
                <a:ext cx="66240" cy="687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438A6EA-19B8-FD4A-964A-402EC23218D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03060" y="6753231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171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3C486C2-2119-E64E-BBC4-6F4164F3947C}"/>
              </a:ext>
            </a:extLst>
          </p:cNvPr>
          <p:cNvGrpSpPr/>
          <p:nvPr/>
        </p:nvGrpSpPr>
        <p:grpSpPr>
          <a:xfrm>
            <a:off x="642340" y="334791"/>
            <a:ext cx="753840" cy="806760"/>
            <a:chOff x="642340" y="334791"/>
            <a:chExt cx="753840" cy="80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77CA828-A99A-204A-BA80-20E5F8271A9B}"/>
                    </a:ext>
                  </a:extLst>
                </p14:cNvPr>
                <p14:cNvContentPartPr/>
                <p14:nvPr/>
              </p14:nvContentPartPr>
              <p14:xfrm>
                <a:off x="642340" y="397071"/>
                <a:ext cx="355320" cy="305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77CA828-A99A-204A-BA80-20E5F8271A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0" y="389511"/>
                  <a:ext cx="37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AC5B694-A445-5347-9AE3-BE78BBD8FCBC}"/>
                    </a:ext>
                  </a:extLst>
                </p14:cNvPr>
                <p14:cNvContentPartPr/>
                <p14:nvPr/>
              </p14:nvContentPartPr>
              <p14:xfrm>
                <a:off x="1090540" y="334791"/>
                <a:ext cx="93600" cy="806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AC5B694-A445-5347-9AE3-BE78BBD8FC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2980" y="327231"/>
                  <a:ext cx="10872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52D069-18CE-D549-92E9-C91A65C8E3AB}"/>
                    </a:ext>
                  </a:extLst>
                </p14:cNvPr>
                <p14:cNvContentPartPr/>
                <p14:nvPr/>
              </p14:nvContentPartPr>
              <p14:xfrm>
                <a:off x="1370620" y="752031"/>
                <a:ext cx="6480" cy="50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52D069-18CE-D549-92E9-C91A65C8E3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3060" y="74447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BA0D8E2-9E01-F649-AAB3-064B09334528}"/>
                    </a:ext>
                  </a:extLst>
                </p14:cNvPr>
                <p14:cNvContentPartPr/>
                <p14:nvPr/>
              </p14:nvContentPartPr>
              <p14:xfrm>
                <a:off x="1383220" y="832671"/>
                <a:ext cx="12960" cy="55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BA0D8E2-9E01-F649-AAB3-064B093345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5660" y="825111"/>
                  <a:ext cx="2772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FCC849-56AA-8643-B5E0-5F2471827321}"/>
              </a:ext>
            </a:extLst>
          </p:cNvPr>
          <p:cNvGrpSpPr/>
          <p:nvPr/>
        </p:nvGrpSpPr>
        <p:grpSpPr>
          <a:xfrm>
            <a:off x="2155060" y="385191"/>
            <a:ext cx="591480" cy="392040"/>
            <a:chOff x="2155060" y="385191"/>
            <a:chExt cx="5914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C40801A-5F24-5146-8DB1-C1B015521CA9}"/>
                    </a:ext>
                  </a:extLst>
                </p14:cNvPr>
                <p14:cNvContentPartPr/>
                <p14:nvPr/>
              </p14:nvContentPartPr>
              <p14:xfrm>
                <a:off x="2155060" y="390951"/>
                <a:ext cx="43920" cy="386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C40801A-5F24-5146-8DB1-C1B015521C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7500" y="383391"/>
                  <a:ext cx="59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24A1FEF-2FD8-E345-BE88-4C5AAC45591C}"/>
                    </a:ext>
                  </a:extLst>
                </p14:cNvPr>
                <p14:cNvContentPartPr/>
                <p14:nvPr/>
              </p14:nvContentPartPr>
              <p14:xfrm>
                <a:off x="2193220" y="385191"/>
                <a:ext cx="279720" cy="298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24A1FEF-2FD8-E345-BE88-4C5AAC4559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5660" y="377631"/>
                  <a:ext cx="2948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CB56CFC-A5E5-7D49-8338-9DAE10AABE6B}"/>
                    </a:ext>
                  </a:extLst>
                </p14:cNvPr>
                <p14:cNvContentPartPr/>
                <p14:nvPr/>
              </p14:nvContentPartPr>
              <p14:xfrm>
                <a:off x="2565820" y="614871"/>
                <a:ext cx="180720" cy="118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CB56CFC-A5E5-7D49-8338-9DAE10AABE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8260" y="607311"/>
                  <a:ext cx="1958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05D9F2-4347-2741-9775-DFB21AA27270}"/>
              </a:ext>
            </a:extLst>
          </p:cNvPr>
          <p:cNvGrpSpPr/>
          <p:nvPr/>
        </p:nvGrpSpPr>
        <p:grpSpPr>
          <a:xfrm>
            <a:off x="1467460" y="1293471"/>
            <a:ext cx="383040" cy="354600"/>
            <a:chOff x="1467460" y="1293471"/>
            <a:chExt cx="38304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9002E7C-069E-2448-823F-C81BF0C9B414}"/>
                    </a:ext>
                  </a:extLst>
                </p14:cNvPr>
                <p14:cNvContentPartPr/>
                <p14:nvPr/>
              </p14:nvContentPartPr>
              <p14:xfrm>
                <a:off x="1682020" y="1374471"/>
                <a:ext cx="25200" cy="162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9002E7C-069E-2448-823F-C81BF0C9B4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74460" y="1366911"/>
                  <a:ext cx="40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D6107D-2230-494E-B93A-4F37CE0C5C38}"/>
                    </a:ext>
                  </a:extLst>
                </p14:cNvPr>
                <p14:cNvContentPartPr/>
                <p14:nvPr/>
              </p14:nvContentPartPr>
              <p14:xfrm>
                <a:off x="1467460" y="1293471"/>
                <a:ext cx="383040" cy="354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D6107D-2230-494E-B93A-4F37CE0C5C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59900" y="1285911"/>
                  <a:ext cx="39780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2B47531-36AD-7444-AEA7-B9B3EED5E37F}"/>
                  </a:ext>
                </a:extLst>
              </p14:cNvPr>
              <p14:cNvContentPartPr/>
              <p14:nvPr/>
            </p14:nvContentPartPr>
            <p14:xfrm>
              <a:off x="2260900" y="1436751"/>
              <a:ext cx="224640" cy="149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2B47531-36AD-7444-AEA7-B9B3EED5E3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3340" y="1429191"/>
                <a:ext cx="23940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FAC3BD50-32B9-AE45-97A6-06CE18E64341}"/>
              </a:ext>
            </a:extLst>
          </p:cNvPr>
          <p:cNvGrpSpPr/>
          <p:nvPr/>
        </p:nvGrpSpPr>
        <p:grpSpPr>
          <a:xfrm>
            <a:off x="2808820" y="1268631"/>
            <a:ext cx="324000" cy="342720"/>
            <a:chOff x="2808820" y="1268631"/>
            <a:chExt cx="3240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EA6508C-6CDF-8443-BF7E-8D09B8A466F2}"/>
                    </a:ext>
                  </a:extLst>
                </p14:cNvPr>
                <p14:cNvContentPartPr/>
                <p14:nvPr/>
              </p14:nvContentPartPr>
              <p14:xfrm>
                <a:off x="2848780" y="1299591"/>
                <a:ext cx="72360" cy="68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EA6508C-6CDF-8443-BF7E-8D09B8A466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41220" y="1292031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114AC3E-553D-0B44-847C-07928C74A82E}"/>
                    </a:ext>
                  </a:extLst>
                </p14:cNvPr>
                <p14:cNvContentPartPr/>
                <p14:nvPr/>
              </p14:nvContentPartPr>
              <p14:xfrm>
                <a:off x="2808820" y="1268631"/>
                <a:ext cx="324000" cy="342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114AC3E-553D-0B44-847C-07928C74A8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1260" y="1261071"/>
                  <a:ext cx="33912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46EB8C-4186-6C44-AA16-73EC70C72DE9}"/>
              </a:ext>
            </a:extLst>
          </p:cNvPr>
          <p:cNvGrpSpPr/>
          <p:nvPr/>
        </p:nvGrpSpPr>
        <p:grpSpPr>
          <a:xfrm>
            <a:off x="3406420" y="1175031"/>
            <a:ext cx="573120" cy="467280"/>
            <a:chOff x="3406420" y="1175031"/>
            <a:chExt cx="5731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5796F2F-DBA9-9048-9026-E2D24A4DC4F8}"/>
                    </a:ext>
                  </a:extLst>
                </p14:cNvPr>
                <p14:cNvContentPartPr/>
                <p14:nvPr/>
              </p14:nvContentPartPr>
              <p14:xfrm>
                <a:off x="3406420" y="1249911"/>
                <a:ext cx="112320" cy="311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5796F2F-DBA9-9048-9026-E2D24A4DC4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98860" y="1242351"/>
                  <a:ext cx="127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2347939-0DBA-4F4B-AA21-0046DB6293D7}"/>
                    </a:ext>
                  </a:extLst>
                </p14:cNvPr>
                <p14:cNvContentPartPr/>
                <p14:nvPr/>
              </p14:nvContentPartPr>
              <p14:xfrm>
                <a:off x="3580660" y="1175031"/>
                <a:ext cx="398880" cy="467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2347939-0DBA-4F4B-AA21-0046DB6293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3100" y="1167831"/>
                  <a:ext cx="414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0F058C1-89A4-2E4C-8962-B3B25D180E7F}"/>
                    </a:ext>
                  </a:extLst>
                </p14:cNvPr>
                <p14:cNvContentPartPr/>
                <p14:nvPr/>
              </p14:nvContentPartPr>
              <p14:xfrm>
                <a:off x="3736180" y="1368351"/>
                <a:ext cx="143640" cy="193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0F058C1-89A4-2E4C-8962-B3B25D180E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28980" y="136079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9D3D88C-D87E-A94B-8C06-1D42696A1542}"/>
                    </a:ext>
                  </a:extLst>
                </p14:cNvPr>
                <p14:cNvContentPartPr/>
                <p14:nvPr/>
              </p14:nvContentPartPr>
              <p14:xfrm>
                <a:off x="3786220" y="1268631"/>
                <a:ext cx="37800" cy="75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9D3D88C-D87E-A94B-8C06-1D42696A15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78660" y="126107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2A0080-CBBE-F745-92DC-2C8853D17E41}"/>
              </a:ext>
            </a:extLst>
          </p:cNvPr>
          <p:cNvGrpSpPr/>
          <p:nvPr/>
        </p:nvGrpSpPr>
        <p:grpSpPr>
          <a:xfrm>
            <a:off x="4247020" y="1162791"/>
            <a:ext cx="535320" cy="498240"/>
            <a:chOff x="4247020" y="1162791"/>
            <a:chExt cx="5353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9066125-F2F3-0F47-973C-1DF129284F8F}"/>
                    </a:ext>
                  </a:extLst>
                </p14:cNvPr>
                <p14:cNvContentPartPr/>
                <p14:nvPr/>
              </p14:nvContentPartPr>
              <p14:xfrm>
                <a:off x="4247020" y="1368351"/>
                <a:ext cx="230760" cy="136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9066125-F2F3-0F47-973C-1DF129284F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39460" y="1360791"/>
                  <a:ext cx="245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358676-10A5-6948-AFDE-8D8B644F1126}"/>
                    </a:ext>
                  </a:extLst>
                </p14:cNvPr>
                <p14:cNvContentPartPr/>
                <p14:nvPr/>
              </p14:nvContentPartPr>
              <p14:xfrm>
                <a:off x="4377700" y="1337031"/>
                <a:ext cx="43920" cy="180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358676-10A5-6948-AFDE-8D8B644F11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0140" y="1329471"/>
                  <a:ext cx="59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15DC6F-38D5-AF4C-94BE-C68F36175B40}"/>
                    </a:ext>
                  </a:extLst>
                </p14:cNvPr>
                <p14:cNvContentPartPr/>
                <p14:nvPr/>
              </p14:nvContentPartPr>
              <p14:xfrm>
                <a:off x="4645180" y="1162791"/>
                <a:ext cx="112320" cy="124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15DC6F-38D5-AF4C-94BE-C68F36175B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37620" y="115523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40327D-5FD3-DD45-BA1B-69EB6C976E64}"/>
                    </a:ext>
                  </a:extLst>
                </p14:cNvPr>
                <p14:cNvContentPartPr/>
                <p14:nvPr/>
              </p14:nvContentPartPr>
              <p14:xfrm>
                <a:off x="4601620" y="1386711"/>
                <a:ext cx="180720" cy="274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40327D-5FD3-DD45-BA1B-69EB6C976E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4060" y="1379151"/>
                  <a:ext cx="19584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6D3938A-F3FA-2F42-A76B-23910220E032}"/>
                  </a:ext>
                </a:extLst>
              </p14:cNvPr>
              <p14:cNvContentPartPr/>
              <p14:nvPr/>
            </p14:nvContentPartPr>
            <p14:xfrm>
              <a:off x="5112100" y="1548711"/>
              <a:ext cx="100080" cy="500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6D3938A-F3FA-2F42-A76B-23910220E0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04540" y="1541151"/>
                <a:ext cx="115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9E8D4315-C26A-4646-AA2B-BFC609DB5C87}"/>
              </a:ext>
            </a:extLst>
          </p:cNvPr>
          <p:cNvGrpSpPr/>
          <p:nvPr/>
        </p:nvGrpSpPr>
        <p:grpSpPr>
          <a:xfrm>
            <a:off x="5579020" y="1075671"/>
            <a:ext cx="367560" cy="489600"/>
            <a:chOff x="5579020" y="1075671"/>
            <a:chExt cx="36756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9ECBBA3-58F1-884A-9518-AB897FF6A4B0}"/>
                    </a:ext>
                  </a:extLst>
                </p14:cNvPr>
                <p14:cNvContentPartPr/>
                <p14:nvPr/>
              </p14:nvContentPartPr>
              <p14:xfrm>
                <a:off x="5579020" y="1075671"/>
                <a:ext cx="348840" cy="467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9ECBBA3-58F1-884A-9518-AB897FF6A4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1460" y="1068111"/>
                  <a:ext cx="363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9B9AFFC-A52D-0E4A-A6A9-5AC0A3FE5CD9}"/>
                    </a:ext>
                  </a:extLst>
                </p14:cNvPr>
                <p14:cNvContentPartPr/>
                <p14:nvPr/>
              </p14:nvContentPartPr>
              <p14:xfrm>
                <a:off x="5840740" y="1306071"/>
                <a:ext cx="68760" cy="259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9B9AFFC-A52D-0E4A-A6A9-5AC0A3FE5C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33180" y="1298511"/>
                  <a:ext cx="83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378C2C3-00F5-494F-902E-140126B5F206}"/>
                    </a:ext>
                  </a:extLst>
                </p14:cNvPr>
                <p14:cNvContentPartPr/>
                <p14:nvPr/>
              </p14:nvContentPartPr>
              <p14:xfrm>
                <a:off x="5796820" y="1399311"/>
                <a:ext cx="149760" cy="74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378C2C3-00F5-494F-902E-140126B5F2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89620" y="1391751"/>
                  <a:ext cx="1648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829324-691B-EE4A-9F8A-CF0B7921C13F}"/>
              </a:ext>
            </a:extLst>
          </p:cNvPr>
          <p:cNvGrpSpPr/>
          <p:nvPr/>
        </p:nvGrpSpPr>
        <p:grpSpPr>
          <a:xfrm>
            <a:off x="6245380" y="1019511"/>
            <a:ext cx="267840" cy="473760"/>
            <a:chOff x="6245380" y="1019511"/>
            <a:chExt cx="2678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E0D11D6-6DF1-D94E-AF95-17C0B1DB8073}"/>
                    </a:ext>
                  </a:extLst>
                </p14:cNvPr>
                <p14:cNvContentPartPr/>
                <p14:nvPr/>
              </p14:nvContentPartPr>
              <p14:xfrm>
                <a:off x="6326020" y="1019511"/>
                <a:ext cx="68760" cy="56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E0D11D6-6DF1-D94E-AF95-17C0B1DB80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18460" y="101195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645E0DE-246B-C246-8274-80DE1B43F9F3}"/>
                    </a:ext>
                  </a:extLst>
                </p14:cNvPr>
                <p14:cNvContentPartPr/>
                <p14:nvPr/>
              </p14:nvContentPartPr>
              <p14:xfrm>
                <a:off x="6245380" y="1181511"/>
                <a:ext cx="224640" cy="93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645E0DE-246B-C246-8274-80DE1B43F9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37820" y="1173951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190E310-8CDD-9D44-8AD9-3EB228A3240B}"/>
                    </a:ext>
                  </a:extLst>
                </p14:cNvPr>
                <p14:cNvContentPartPr/>
                <p14:nvPr/>
              </p14:nvContentPartPr>
              <p14:xfrm>
                <a:off x="6295060" y="1337031"/>
                <a:ext cx="43920" cy="6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190E310-8CDD-9D44-8AD9-3EB228A324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87500" y="132947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CDBA612-7F3B-0B4B-9DBD-F65569B9E588}"/>
                    </a:ext>
                  </a:extLst>
                </p14:cNvPr>
                <p14:cNvContentPartPr/>
                <p14:nvPr/>
              </p14:nvContentPartPr>
              <p14:xfrm>
                <a:off x="6257620" y="1368351"/>
                <a:ext cx="255600" cy="124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CDBA612-7F3B-0B4B-9DBD-F65569B9E5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50060" y="1360791"/>
                  <a:ext cx="270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5DA1035-6591-F441-9113-007CAA6C4591}"/>
              </a:ext>
            </a:extLst>
          </p:cNvPr>
          <p:cNvGrpSpPr/>
          <p:nvPr/>
        </p:nvGrpSpPr>
        <p:grpSpPr>
          <a:xfrm>
            <a:off x="6764860" y="963351"/>
            <a:ext cx="364680" cy="486360"/>
            <a:chOff x="6764860" y="963351"/>
            <a:chExt cx="364680" cy="48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943A71B-D216-1A46-B750-F66C5D5DC4D9}"/>
                    </a:ext>
                  </a:extLst>
                </p14:cNvPr>
                <p14:cNvContentPartPr/>
                <p14:nvPr/>
              </p14:nvContentPartPr>
              <p14:xfrm>
                <a:off x="6849820" y="963351"/>
                <a:ext cx="61920" cy="80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943A71B-D216-1A46-B750-F66C5D5DC4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2260" y="956151"/>
                  <a:ext cx="77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A7AB845-723A-A24D-AFA4-BECFAC989B3A}"/>
                    </a:ext>
                  </a:extLst>
                </p14:cNvPr>
                <p14:cNvContentPartPr/>
                <p14:nvPr/>
              </p14:nvContentPartPr>
              <p14:xfrm>
                <a:off x="6764860" y="988551"/>
                <a:ext cx="227880" cy="461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A7AB845-723A-A24D-AFA4-BECFAC989B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7300" y="980991"/>
                  <a:ext cx="243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76E1F8A-6CE6-BF4C-A1CE-EA01DF369D70}"/>
                    </a:ext>
                  </a:extLst>
                </p14:cNvPr>
                <p14:cNvContentPartPr/>
                <p14:nvPr/>
              </p14:nvContentPartPr>
              <p14:xfrm>
                <a:off x="7079500" y="1349631"/>
                <a:ext cx="50040" cy="25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76E1F8A-6CE6-BF4C-A1CE-EA01DF369D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1940" y="134207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F4FC654-BD6E-C143-82B8-6EB07FB284D7}"/>
              </a:ext>
            </a:extLst>
          </p:cNvPr>
          <p:cNvGrpSpPr/>
          <p:nvPr/>
        </p:nvGrpSpPr>
        <p:grpSpPr>
          <a:xfrm>
            <a:off x="7434820" y="1013391"/>
            <a:ext cx="1045440" cy="379800"/>
            <a:chOff x="7434820" y="1013391"/>
            <a:chExt cx="104544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62F3E9D-90A8-2843-9E21-7B4980FB9535}"/>
                    </a:ext>
                  </a:extLst>
                </p14:cNvPr>
                <p14:cNvContentPartPr/>
                <p14:nvPr/>
              </p14:nvContentPartPr>
              <p14:xfrm>
                <a:off x="7434820" y="1069191"/>
                <a:ext cx="323280" cy="324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62F3E9D-90A8-2843-9E21-7B4980FB95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27620" y="1061991"/>
                  <a:ext cx="338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ADA0DF-2167-A948-941B-20DAF34ABD6A}"/>
                    </a:ext>
                  </a:extLst>
                </p14:cNvPr>
                <p14:cNvContentPartPr/>
                <p14:nvPr/>
              </p14:nvContentPartPr>
              <p14:xfrm>
                <a:off x="7963300" y="1013391"/>
                <a:ext cx="516960" cy="348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ADA0DF-2167-A948-941B-20DAF34ABD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56100" y="1005831"/>
                  <a:ext cx="53208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313FBA-5195-7144-890E-6831490D38BA}"/>
              </a:ext>
            </a:extLst>
          </p:cNvPr>
          <p:cNvGrpSpPr/>
          <p:nvPr/>
        </p:nvGrpSpPr>
        <p:grpSpPr>
          <a:xfrm>
            <a:off x="9899740" y="1492551"/>
            <a:ext cx="1388520" cy="1370160"/>
            <a:chOff x="9899740" y="1492551"/>
            <a:chExt cx="1388520" cy="13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0B7A7EE-55CB-0B4C-8C78-C9D74FC4E341}"/>
                    </a:ext>
                  </a:extLst>
                </p14:cNvPr>
                <p14:cNvContentPartPr/>
                <p14:nvPr/>
              </p14:nvContentPartPr>
              <p14:xfrm>
                <a:off x="10036540" y="1604871"/>
                <a:ext cx="186480" cy="168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0B7A7EE-55CB-0B4C-8C78-C9D74FC4E3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26460" y="1594791"/>
                  <a:ext cx="206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184A424-6E60-4F4A-814E-702FA5B64EC8}"/>
                    </a:ext>
                  </a:extLst>
                </p14:cNvPr>
                <p14:cNvContentPartPr/>
                <p14:nvPr/>
              </p14:nvContentPartPr>
              <p14:xfrm>
                <a:off x="10142380" y="1492551"/>
                <a:ext cx="1145880" cy="203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184A424-6E60-4F4A-814E-702FA5B64E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34820" y="1484991"/>
                  <a:ext cx="116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D15E0F4-4349-934A-8EAF-B7687B766E49}"/>
                    </a:ext>
                  </a:extLst>
                </p14:cNvPr>
                <p14:cNvContentPartPr/>
                <p14:nvPr/>
              </p14:nvContentPartPr>
              <p14:xfrm>
                <a:off x="10023940" y="1710711"/>
                <a:ext cx="118800" cy="1058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D15E0F4-4349-934A-8EAF-B7687B766E4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16740" y="1703151"/>
                  <a:ext cx="13356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0567560-D419-8540-9C2A-1AC413C1F703}"/>
                    </a:ext>
                  </a:extLst>
                </p14:cNvPr>
                <p14:cNvContentPartPr/>
                <p14:nvPr/>
              </p14:nvContentPartPr>
              <p14:xfrm>
                <a:off x="9962020" y="2712951"/>
                <a:ext cx="199440" cy="149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0567560-D419-8540-9C2A-1AC413C1F7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54460" y="2705391"/>
                  <a:ext cx="214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AB1EDB7-1ECB-D147-A152-80E7E5151CD3}"/>
                    </a:ext>
                  </a:extLst>
                </p14:cNvPr>
                <p14:cNvContentPartPr/>
                <p14:nvPr/>
              </p14:nvContentPartPr>
              <p14:xfrm>
                <a:off x="10080820" y="2644551"/>
                <a:ext cx="958320" cy="87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AB1EDB7-1ECB-D147-A152-80E7E5151C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73260" y="2636991"/>
                  <a:ext cx="973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0CEFD6-3ABE-7E41-8A0C-AD0CD3852E7E}"/>
                    </a:ext>
                  </a:extLst>
                </p14:cNvPr>
                <p14:cNvContentPartPr/>
                <p14:nvPr/>
              </p14:nvContentPartPr>
              <p14:xfrm>
                <a:off x="11026540" y="2519991"/>
                <a:ext cx="205920" cy="198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0CEFD6-3ABE-7E41-8A0C-AD0CD3852E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18980" y="2512431"/>
                  <a:ext cx="221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DDADC89-3C40-FC49-8E23-906D9AAF2D02}"/>
                    </a:ext>
                  </a:extLst>
                </p14:cNvPr>
                <p14:cNvContentPartPr/>
                <p14:nvPr/>
              </p14:nvContentPartPr>
              <p14:xfrm>
                <a:off x="11113660" y="1598391"/>
                <a:ext cx="149760" cy="1145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DDADC89-3C40-FC49-8E23-906D9AAF2D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06100" y="1590831"/>
                  <a:ext cx="16488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286DA08-EA1F-824A-83CC-8D42D0DC1027}"/>
                    </a:ext>
                  </a:extLst>
                </p14:cNvPr>
                <p14:cNvContentPartPr/>
                <p14:nvPr/>
              </p14:nvContentPartPr>
              <p14:xfrm>
                <a:off x="10055260" y="1866231"/>
                <a:ext cx="19080" cy="43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286DA08-EA1F-824A-83CC-8D42D0DC10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47700" y="185867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35CFDA-67AF-7848-ACBD-3634C6CBE5D5}"/>
                    </a:ext>
                  </a:extLst>
                </p14:cNvPr>
                <p14:cNvContentPartPr/>
                <p14:nvPr/>
              </p14:nvContentPartPr>
              <p14:xfrm>
                <a:off x="10055260" y="1785231"/>
                <a:ext cx="1058760" cy="996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35CFDA-67AF-7848-ACBD-3634C6CBE5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47700" y="1777671"/>
                  <a:ext cx="107388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7B311F3-4B40-474D-A41C-0B7440C10BFA}"/>
                    </a:ext>
                  </a:extLst>
                </p14:cNvPr>
                <p14:cNvContentPartPr/>
                <p14:nvPr/>
              </p14:nvContentPartPr>
              <p14:xfrm>
                <a:off x="9899740" y="1630431"/>
                <a:ext cx="1320120" cy="1226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7B311F3-4B40-474D-A41C-0B7440C10B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92180" y="1622871"/>
                  <a:ext cx="1335240" cy="12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000422AA-B6D9-A140-AA7D-C2D09413D0AD}"/>
                  </a:ext>
                </a:extLst>
              </p14:cNvPr>
              <p14:cNvContentPartPr/>
              <p14:nvPr/>
            </p14:nvContentPartPr>
            <p14:xfrm>
              <a:off x="10161100" y="1492551"/>
              <a:ext cx="1015200" cy="2181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000422AA-B6D9-A140-AA7D-C2D09413D0A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51020" y="1482471"/>
                <a:ext cx="10353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5D8796F-0CDF-CA40-90A6-2652EB747CC6}"/>
                  </a:ext>
                </a:extLst>
              </p14:cNvPr>
              <p14:cNvContentPartPr/>
              <p14:nvPr/>
            </p14:nvContentPartPr>
            <p14:xfrm>
              <a:off x="10055260" y="2594511"/>
              <a:ext cx="1164600" cy="2181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5D8796F-0CDF-CA40-90A6-2652EB747C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47700" y="2586951"/>
                <a:ext cx="117972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CD155A5A-CF70-7F44-B92C-B7B1CD136673}"/>
              </a:ext>
            </a:extLst>
          </p:cNvPr>
          <p:cNvGrpSpPr/>
          <p:nvPr/>
        </p:nvGrpSpPr>
        <p:grpSpPr>
          <a:xfrm>
            <a:off x="1401940" y="2127591"/>
            <a:ext cx="504720" cy="423720"/>
            <a:chOff x="1401940" y="2127591"/>
            <a:chExt cx="5047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C1285DF-E9EB-A34E-B544-5FE99ECE2B6E}"/>
                    </a:ext>
                  </a:extLst>
                </p14:cNvPr>
                <p14:cNvContentPartPr/>
                <p14:nvPr/>
              </p14:nvContentPartPr>
              <p14:xfrm>
                <a:off x="1625860" y="2227311"/>
                <a:ext cx="143640" cy="131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C1285DF-E9EB-A34E-B544-5FE99ECE2B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18300" y="221975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F474814-8255-DE4D-9951-1E99DADF5AAD}"/>
                    </a:ext>
                  </a:extLst>
                </p14:cNvPr>
                <p14:cNvContentPartPr/>
                <p14:nvPr/>
              </p14:nvContentPartPr>
              <p14:xfrm>
                <a:off x="1401940" y="2127591"/>
                <a:ext cx="504720" cy="423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F474814-8255-DE4D-9951-1E99DADF5A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4380" y="2120031"/>
                  <a:ext cx="51984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0A771FF0-59B9-534E-B11F-C058C980473E}"/>
                  </a:ext>
                </a:extLst>
              </p14:cNvPr>
              <p14:cNvContentPartPr/>
              <p14:nvPr/>
            </p14:nvContentPartPr>
            <p14:xfrm>
              <a:off x="2380060" y="2270871"/>
              <a:ext cx="180360" cy="1123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0A771FF0-59B9-534E-B11F-C058C980473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72500" y="2263311"/>
                <a:ext cx="19512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7ADB02BC-1712-D54C-92C5-09D9F2CE3302}"/>
              </a:ext>
            </a:extLst>
          </p:cNvPr>
          <p:cNvGrpSpPr/>
          <p:nvPr/>
        </p:nvGrpSpPr>
        <p:grpSpPr>
          <a:xfrm>
            <a:off x="2839780" y="1947231"/>
            <a:ext cx="1681560" cy="616680"/>
            <a:chOff x="2839780" y="1947231"/>
            <a:chExt cx="16815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45E6834-0979-804F-8F1F-4DB6A431FE71}"/>
                    </a:ext>
                  </a:extLst>
                </p14:cNvPr>
                <p14:cNvContentPartPr/>
                <p14:nvPr/>
              </p14:nvContentPartPr>
              <p14:xfrm>
                <a:off x="2926900" y="2102751"/>
                <a:ext cx="31320" cy="87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45E6834-0979-804F-8F1F-4DB6A431FE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19340" y="209519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A6FE54-33EE-2A43-82AD-5FEE77902A6F}"/>
                    </a:ext>
                  </a:extLst>
                </p14:cNvPr>
                <p14:cNvContentPartPr/>
                <p14:nvPr/>
              </p14:nvContentPartPr>
              <p14:xfrm>
                <a:off x="2839780" y="2102751"/>
                <a:ext cx="243000" cy="348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A6FE54-33EE-2A43-82AD-5FEE77902A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32220" y="2095191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2B92D0A-4F89-FE4B-814C-290762F0F794}"/>
                    </a:ext>
                  </a:extLst>
                </p14:cNvPr>
                <p14:cNvContentPartPr/>
                <p14:nvPr/>
              </p14:nvContentPartPr>
              <p14:xfrm>
                <a:off x="3530980" y="1947231"/>
                <a:ext cx="217440" cy="187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2B92D0A-4F89-FE4B-814C-290762F0F7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23420" y="1939671"/>
                  <a:ext cx="232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B759C16-1F8A-D349-8FFF-B91D381C3773}"/>
                    </a:ext>
                  </a:extLst>
                </p14:cNvPr>
                <p14:cNvContentPartPr/>
                <p14:nvPr/>
              </p14:nvContentPartPr>
              <p14:xfrm>
                <a:off x="3225700" y="2121471"/>
                <a:ext cx="781200" cy="1994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B759C16-1F8A-D349-8FFF-B91D381C37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18500" y="2113911"/>
                  <a:ext cx="796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FBF214D-2A95-4349-BF92-BB30147AD7C7}"/>
                    </a:ext>
                  </a:extLst>
                </p14:cNvPr>
                <p14:cNvContentPartPr/>
                <p14:nvPr/>
              </p14:nvContentPartPr>
              <p14:xfrm>
                <a:off x="3518380" y="2283471"/>
                <a:ext cx="224640" cy="280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FBF214D-2A95-4349-BF92-BB30147AD7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10820" y="227591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61E3EF6-F4A2-0649-BE05-4D200D958893}"/>
                    </a:ext>
                  </a:extLst>
                </p14:cNvPr>
                <p14:cNvContentPartPr/>
                <p14:nvPr/>
              </p14:nvContentPartPr>
              <p14:xfrm>
                <a:off x="3991780" y="2227311"/>
                <a:ext cx="236880" cy="174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61E3EF6-F4A2-0649-BE05-4D200D9588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84220" y="2219751"/>
                  <a:ext cx="252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275A3E7-4FB7-6744-BB5E-C3FE517C5EE0}"/>
                    </a:ext>
                  </a:extLst>
                </p14:cNvPr>
                <p14:cNvContentPartPr/>
                <p14:nvPr/>
              </p14:nvContentPartPr>
              <p14:xfrm>
                <a:off x="4091140" y="2214711"/>
                <a:ext cx="50040" cy="130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275A3E7-4FB7-6744-BB5E-C3FE517C5E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83580" y="2207151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39FC87B-C1BA-F049-B222-FF176B97F885}"/>
                    </a:ext>
                  </a:extLst>
                </p14:cNvPr>
                <p14:cNvContentPartPr/>
                <p14:nvPr/>
              </p14:nvContentPartPr>
              <p14:xfrm>
                <a:off x="4346380" y="2009511"/>
                <a:ext cx="137160" cy="124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39FC87B-C1BA-F049-B222-FF176B97F8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38820" y="2001951"/>
                  <a:ext cx="152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C5B8077-4CAA-9041-9ADD-A87366BC35FB}"/>
                    </a:ext>
                  </a:extLst>
                </p14:cNvPr>
                <p14:cNvContentPartPr/>
                <p14:nvPr/>
              </p14:nvContentPartPr>
              <p14:xfrm>
                <a:off x="4358980" y="2233431"/>
                <a:ext cx="162360" cy="180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C5B8077-4CAA-9041-9ADD-A87366BC35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51420" y="2225871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F59A0158-8368-E442-A835-E30EF7F81997}"/>
                  </a:ext>
                </a:extLst>
              </p14:cNvPr>
              <p14:cNvContentPartPr/>
              <p14:nvPr/>
            </p14:nvContentPartPr>
            <p14:xfrm>
              <a:off x="4838140" y="2426391"/>
              <a:ext cx="360" cy="378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F59A0158-8368-E442-A835-E30EF7F8199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30580" y="2418831"/>
                <a:ext cx="1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B39869CA-539B-D74F-8799-9EB76169EFD3}"/>
                  </a:ext>
                </a:extLst>
              </p14:cNvPr>
              <p14:cNvContentPartPr/>
              <p14:nvPr/>
            </p14:nvContentPartPr>
            <p14:xfrm>
              <a:off x="4782340" y="2588391"/>
              <a:ext cx="50040" cy="410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B39869CA-539B-D74F-8799-9EB76169EFD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74780" y="2580831"/>
                <a:ext cx="6516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D4B1D8FE-C226-1C44-831E-D759838D1404}"/>
              </a:ext>
            </a:extLst>
          </p:cNvPr>
          <p:cNvGrpSpPr/>
          <p:nvPr/>
        </p:nvGrpSpPr>
        <p:grpSpPr>
          <a:xfrm>
            <a:off x="5404780" y="1884951"/>
            <a:ext cx="2970000" cy="741240"/>
            <a:chOff x="5404780" y="1884951"/>
            <a:chExt cx="297000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049D362-220C-9942-BF0F-BC64527B8878}"/>
                    </a:ext>
                  </a:extLst>
                </p14:cNvPr>
                <p14:cNvContentPartPr/>
                <p14:nvPr/>
              </p14:nvContentPartPr>
              <p14:xfrm>
                <a:off x="5404780" y="2115351"/>
                <a:ext cx="187200" cy="510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049D362-220C-9942-BF0F-BC64527B887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97220" y="2107791"/>
                  <a:ext cx="202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D61FA37-A373-B243-BAEE-31A94B82A8BB}"/>
                    </a:ext>
                  </a:extLst>
                </p14:cNvPr>
                <p14:cNvContentPartPr/>
                <p14:nvPr/>
              </p14:nvContentPartPr>
              <p14:xfrm>
                <a:off x="5647420" y="2115351"/>
                <a:ext cx="131040" cy="274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D61FA37-A373-B243-BAEE-31A94B82A8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0220" y="210779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6F6CC16-F7D5-7C4B-9DBD-F4879FA15C13}"/>
                    </a:ext>
                  </a:extLst>
                </p14:cNvPr>
                <p14:cNvContentPartPr/>
                <p14:nvPr/>
              </p14:nvContentPartPr>
              <p14:xfrm>
                <a:off x="5909140" y="2084031"/>
                <a:ext cx="180720" cy="330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6F6CC16-F7D5-7C4B-9DBD-F4879FA15C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01580" y="2076471"/>
                  <a:ext cx="19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BFD2352-8FFF-8E4F-AE77-6547BA1B96C4}"/>
                    </a:ext>
                  </a:extLst>
                </p14:cNvPr>
                <p14:cNvContentPartPr/>
                <p14:nvPr/>
              </p14:nvContentPartPr>
              <p14:xfrm>
                <a:off x="5983660" y="2264751"/>
                <a:ext cx="193320" cy="31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BFD2352-8FFF-8E4F-AE77-6547BA1B96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76100" y="225719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62378A5-D7F4-974C-90DA-3920E7381EAB}"/>
                    </a:ext>
                  </a:extLst>
                </p14:cNvPr>
                <p14:cNvContentPartPr/>
                <p14:nvPr/>
              </p14:nvContentPartPr>
              <p14:xfrm>
                <a:off x="6270220" y="2158911"/>
                <a:ext cx="81360" cy="293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62378A5-D7F4-974C-90DA-3920E7381E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62660" y="215135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B61F8FB-9005-034B-9CBB-5F780F2A0C52}"/>
                    </a:ext>
                  </a:extLst>
                </p14:cNvPr>
                <p14:cNvContentPartPr/>
                <p14:nvPr/>
              </p14:nvContentPartPr>
              <p14:xfrm>
                <a:off x="6637420" y="2196351"/>
                <a:ext cx="143640" cy="50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B61F8FB-9005-034B-9CBB-5F780F2A0C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29860" y="2188791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9B67D67-3531-4043-864F-1397F4A57B62}"/>
                    </a:ext>
                  </a:extLst>
                </p14:cNvPr>
                <p14:cNvContentPartPr/>
                <p14:nvPr/>
              </p14:nvContentPartPr>
              <p14:xfrm>
                <a:off x="6638140" y="2327031"/>
                <a:ext cx="180360" cy="43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9B67D67-3531-4043-864F-1397F4A57B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30580" y="2319471"/>
                  <a:ext cx="195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1964EA6-350E-BB46-A829-CAD893AEA00A}"/>
                    </a:ext>
                  </a:extLst>
                </p14:cNvPr>
                <p14:cNvContentPartPr/>
                <p14:nvPr/>
              </p14:nvContentPartPr>
              <p14:xfrm>
                <a:off x="7098220" y="1947231"/>
                <a:ext cx="75240" cy="442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1964EA6-350E-BB46-A829-CAD893AEA0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90660" y="1939671"/>
                  <a:ext cx="90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57D976E-75E3-8746-B918-1F74BDD898C2}"/>
                    </a:ext>
                  </a:extLst>
                </p14:cNvPr>
                <p14:cNvContentPartPr/>
                <p14:nvPr/>
              </p14:nvContentPartPr>
              <p14:xfrm>
                <a:off x="7695820" y="2320551"/>
                <a:ext cx="187200" cy="143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57D976E-75E3-8746-B918-1F74BDD898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8260" y="231299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B739592-D9BF-C148-9AFF-519A91ADD509}"/>
                    </a:ext>
                  </a:extLst>
                </p14:cNvPr>
                <p14:cNvContentPartPr/>
                <p14:nvPr/>
              </p14:nvContentPartPr>
              <p14:xfrm>
                <a:off x="7421860" y="2158551"/>
                <a:ext cx="717120" cy="691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B739592-D9BF-C148-9AFF-519A91ADD5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4300" y="2150991"/>
                  <a:ext cx="731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6D9D2C6-1781-0747-AA2E-E11BEF4CC906}"/>
                    </a:ext>
                  </a:extLst>
                </p14:cNvPr>
                <p14:cNvContentPartPr/>
                <p14:nvPr/>
              </p14:nvContentPartPr>
              <p14:xfrm>
                <a:off x="7695820" y="1884951"/>
                <a:ext cx="155880" cy="162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6D9D2C6-1781-0747-AA2E-E11BEF4CC9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88260" y="187739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BBC18AF-455C-7D47-9664-8688674A6285}"/>
                    </a:ext>
                  </a:extLst>
                </p14:cNvPr>
                <p14:cNvContentPartPr/>
                <p14:nvPr/>
              </p14:nvContentPartPr>
              <p14:xfrm>
                <a:off x="8063020" y="1909791"/>
                <a:ext cx="311760" cy="585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BBC18AF-455C-7D47-9664-8688674A62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55460" y="1902231"/>
                  <a:ext cx="32688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EF00E1E-1D60-CF4E-86A4-C6D093900720}"/>
              </a:ext>
            </a:extLst>
          </p:cNvPr>
          <p:cNvGrpSpPr/>
          <p:nvPr/>
        </p:nvGrpSpPr>
        <p:grpSpPr>
          <a:xfrm>
            <a:off x="2659420" y="2980431"/>
            <a:ext cx="2278800" cy="1986480"/>
            <a:chOff x="2659420" y="2980431"/>
            <a:chExt cx="2278800" cy="19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37CD40F-C788-F546-B98A-5150E3E0EB37}"/>
                    </a:ext>
                  </a:extLst>
                </p14:cNvPr>
                <p14:cNvContentPartPr/>
                <p14:nvPr/>
              </p14:nvContentPartPr>
              <p14:xfrm>
                <a:off x="3555820" y="2980431"/>
                <a:ext cx="137160" cy="124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37CD40F-C788-F546-B98A-5150E3E0EB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48260" y="297287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061E0C1-AA7F-4141-913B-E38D44EB3E37}"/>
                    </a:ext>
                  </a:extLst>
                </p14:cNvPr>
                <p14:cNvContentPartPr/>
                <p14:nvPr/>
              </p14:nvContentPartPr>
              <p14:xfrm>
                <a:off x="2665540" y="3086271"/>
                <a:ext cx="1002600" cy="871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061E0C1-AA7F-4141-913B-E38D44EB3E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57980" y="3078711"/>
                  <a:ext cx="101772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B4F251C-8563-8442-BB56-61CD3C1880D2}"/>
                    </a:ext>
                  </a:extLst>
                </p14:cNvPr>
                <p14:cNvContentPartPr/>
                <p14:nvPr/>
              </p14:nvContentPartPr>
              <p14:xfrm>
                <a:off x="2659420" y="3902031"/>
                <a:ext cx="111600" cy="149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B4F251C-8563-8442-BB56-61CD3C1880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51860" y="3894471"/>
                  <a:ext cx="126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76B0AEC-1210-0343-972F-7ADE07A1DB32}"/>
                    </a:ext>
                  </a:extLst>
                </p14:cNvPr>
                <p14:cNvContentPartPr/>
                <p14:nvPr/>
              </p14:nvContentPartPr>
              <p14:xfrm>
                <a:off x="2740420" y="3983031"/>
                <a:ext cx="703800" cy="934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76B0AEC-1210-0343-972F-7ADE07A1DB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32860" y="3975471"/>
                  <a:ext cx="71892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5851FC6-93FE-BD4B-98CD-F5245693B9F8}"/>
                    </a:ext>
                  </a:extLst>
                </p14:cNvPr>
                <p14:cNvContentPartPr/>
                <p14:nvPr/>
              </p14:nvContentPartPr>
              <p14:xfrm>
                <a:off x="3300580" y="4835871"/>
                <a:ext cx="173880" cy="118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5851FC6-93FE-BD4B-98CD-F5245693B9F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93020" y="4828311"/>
                  <a:ext cx="189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9C98495-AA05-4445-927D-054449272333}"/>
                    </a:ext>
                  </a:extLst>
                </p14:cNvPr>
                <p14:cNvContentPartPr/>
                <p14:nvPr/>
              </p14:nvContentPartPr>
              <p14:xfrm>
                <a:off x="3338020" y="4817151"/>
                <a:ext cx="1270440" cy="143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9C98495-AA05-4445-927D-0544492723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30460" y="4809591"/>
                  <a:ext cx="1285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06B8971-8535-7F4A-B981-3E9CBE09ABE3}"/>
                    </a:ext>
                  </a:extLst>
                </p14:cNvPr>
                <p14:cNvContentPartPr/>
                <p14:nvPr/>
              </p14:nvContentPartPr>
              <p14:xfrm>
                <a:off x="3780100" y="3117591"/>
                <a:ext cx="1058760" cy="554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06B8971-8535-7F4A-B981-3E9CBE09AB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72540" y="3110031"/>
                  <a:ext cx="1073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08A18FC-5447-2541-A23C-89DA6C23584A}"/>
                    </a:ext>
                  </a:extLst>
                </p14:cNvPr>
                <p14:cNvContentPartPr/>
                <p14:nvPr/>
              </p14:nvContentPartPr>
              <p14:xfrm>
                <a:off x="4769740" y="3628791"/>
                <a:ext cx="168480" cy="111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08A18FC-5447-2541-A23C-89DA6C2358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62180" y="3621231"/>
                  <a:ext cx="18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53FCFAE-336B-6B4F-87FB-54A1BA5512CA}"/>
                    </a:ext>
                  </a:extLst>
                </p14:cNvPr>
                <p14:cNvContentPartPr/>
                <p14:nvPr/>
              </p14:nvContentPartPr>
              <p14:xfrm>
                <a:off x="4495780" y="3677751"/>
                <a:ext cx="417600" cy="1071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53FCFAE-336B-6B4F-87FB-54A1BA5512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88220" y="3670191"/>
                  <a:ext cx="43236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B1FD888-C1B3-0845-B774-26FD90B2DA36}"/>
                    </a:ext>
                  </a:extLst>
                </p14:cNvPr>
                <p14:cNvContentPartPr/>
                <p14:nvPr/>
              </p14:nvContentPartPr>
              <p14:xfrm>
                <a:off x="3406420" y="3167271"/>
                <a:ext cx="361440" cy="1724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B1FD888-C1B3-0845-B774-26FD90B2DA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98860" y="3159711"/>
                  <a:ext cx="376560" cy="17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7FAE9E6-13A2-334D-8E83-9968210192B3}"/>
                    </a:ext>
                  </a:extLst>
                </p14:cNvPr>
                <p14:cNvContentPartPr/>
                <p14:nvPr/>
              </p14:nvContentPartPr>
              <p14:xfrm>
                <a:off x="3674260" y="3273111"/>
                <a:ext cx="928080" cy="1475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7FAE9E6-13A2-334D-8E83-9968210192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66700" y="3265551"/>
                  <a:ext cx="943200" cy="14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2EA6E91-A334-6D4C-9AD4-03307152117C}"/>
                    </a:ext>
                  </a:extLst>
                </p14:cNvPr>
                <p14:cNvContentPartPr/>
                <p14:nvPr/>
              </p14:nvContentPartPr>
              <p14:xfrm>
                <a:off x="2871100" y="3733911"/>
                <a:ext cx="1868040" cy="12330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2EA6E91-A334-6D4C-9AD4-0330715211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63540" y="3726351"/>
                  <a:ext cx="1883160" cy="12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6AEE3A7-5E36-0144-BC63-A1FB04E1B94B}"/>
                    </a:ext>
                  </a:extLst>
                </p14:cNvPr>
                <p14:cNvContentPartPr/>
                <p14:nvPr/>
              </p14:nvContentPartPr>
              <p14:xfrm>
                <a:off x="2858500" y="3964311"/>
                <a:ext cx="1787040" cy="884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6AEE3A7-5E36-0144-BC63-A1FB04E1B9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50940" y="3956751"/>
                  <a:ext cx="1802160" cy="89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933191A-2173-6C45-97BD-571811654494}"/>
                  </a:ext>
                </a:extLst>
              </p14:cNvPr>
              <p14:cNvContentPartPr/>
              <p14:nvPr/>
            </p14:nvContentPartPr>
            <p14:xfrm>
              <a:off x="2665540" y="3932991"/>
              <a:ext cx="629280" cy="8809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933191A-2173-6C45-97BD-57181165449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57980" y="3925431"/>
                <a:ext cx="64404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2A0C18A2-11EA-874D-8C63-74CE05013787}"/>
                  </a:ext>
                </a:extLst>
              </p14:cNvPr>
              <p14:cNvContentPartPr/>
              <p14:nvPr/>
            </p14:nvContentPartPr>
            <p14:xfrm>
              <a:off x="4477060" y="3783591"/>
              <a:ext cx="554400" cy="10026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2A0C18A2-11EA-874D-8C63-74CE0501378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469500" y="3776031"/>
                <a:ext cx="569520" cy="10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45D8F26-598C-CD41-830D-0946BC4B8F93}"/>
              </a:ext>
            </a:extLst>
          </p:cNvPr>
          <p:cNvGrpSpPr/>
          <p:nvPr/>
        </p:nvGrpSpPr>
        <p:grpSpPr>
          <a:xfrm>
            <a:off x="1962100" y="5109831"/>
            <a:ext cx="547920" cy="703800"/>
            <a:chOff x="1962100" y="5109831"/>
            <a:chExt cx="54792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27CFD34-3489-E347-9846-F2F561E1066F}"/>
                    </a:ext>
                  </a:extLst>
                </p14:cNvPr>
                <p14:cNvContentPartPr/>
                <p14:nvPr/>
              </p14:nvContentPartPr>
              <p14:xfrm>
                <a:off x="1962100" y="5339871"/>
                <a:ext cx="68760" cy="367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27CFD34-3489-E347-9846-F2F561E106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54540" y="5332671"/>
                  <a:ext cx="83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324E5A65-D76F-2944-BA5D-161A8914A9EF}"/>
                    </a:ext>
                  </a:extLst>
                </p14:cNvPr>
                <p14:cNvContentPartPr/>
                <p14:nvPr/>
              </p14:nvContentPartPr>
              <p14:xfrm>
                <a:off x="2142460" y="5109831"/>
                <a:ext cx="367560" cy="703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324E5A65-D76F-2944-BA5D-161A8914A9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35260" y="5102271"/>
                  <a:ext cx="38268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E480BBC-2B38-5347-AD43-45B835CB2AA2}"/>
                    </a:ext>
                  </a:extLst>
                </p14:cNvPr>
                <p14:cNvContentPartPr/>
                <p14:nvPr/>
              </p14:nvContentPartPr>
              <p14:xfrm>
                <a:off x="2098900" y="5252751"/>
                <a:ext cx="187200" cy="324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E480BBC-2B38-5347-AD43-45B835CB2A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91700" y="5245191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5844FD1-24F4-AE4B-B75A-5C7AD6787399}"/>
                    </a:ext>
                  </a:extLst>
                </p14:cNvPr>
                <p14:cNvContentPartPr/>
                <p14:nvPr/>
              </p14:nvContentPartPr>
              <p14:xfrm>
                <a:off x="2260900" y="5501871"/>
                <a:ext cx="68760" cy="3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5844FD1-24F4-AE4B-B75A-5C7AD67873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53340" y="549431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DD721E3-D1A5-C84C-B7E4-C0B9D11CACAA}"/>
                    </a:ext>
                  </a:extLst>
                </p14:cNvPr>
                <p14:cNvContentPartPr/>
                <p14:nvPr/>
              </p14:nvContentPartPr>
              <p14:xfrm>
                <a:off x="2186380" y="5558031"/>
                <a:ext cx="261720" cy="212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DD721E3-D1A5-C84C-B7E4-C0B9D11CAC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78820" y="5550471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AB1FD5B-D985-584B-8856-80F65237E103}"/>
              </a:ext>
            </a:extLst>
          </p:cNvPr>
          <p:cNvGrpSpPr/>
          <p:nvPr/>
        </p:nvGrpSpPr>
        <p:grpSpPr>
          <a:xfrm>
            <a:off x="3711340" y="5507991"/>
            <a:ext cx="1600560" cy="1202040"/>
            <a:chOff x="3711340" y="5507991"/>
            <a:chExt cx="1600560" cy="12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A538634-42A2-9749-B3A2-5762E94B3EB1}"/>
                    </a:ext>
                  </a:extLst>
                </p14:cNvPr>
                <p14:cNvContentPartPr/>
                <p14:nvPr/>
              </p14:nvContentPartPr>
              <p14:xfrm>
                <a:off x="3780100" y="5533191"/>
                <a:ext cx="106200" cy="118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A538634-42A2-9749-B3A2-5762E94B3E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2540" y="5525631"/>
                  <a:ext cx="12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732170D-7AFA-2440-AD7F-A48ACC0B0F62}"/>
                    </a:ext>
                  </a:extLst>
                </p14:cNvPr>
                <p14:cNvContentPartPr/>
                <p14:nvPr/>
              </p14:nvContentPartPr>
              <p14:xfrm>
                <a:off x="3786220" y="5620311"/>
                <a:ext cx="37800" cy="1052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732170D-7AFA-2440-AD7F-A48ACC0B0F6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8660" y="5612751"/>
                  <a:ext cx="529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222AD92-3344-5E4E-9526-A0BF8C0310A8}"/>
                    </a:ext>
                  </a:extLst>
                </p14:cNvPr>
                <p14:cNvContentPartPr/>
                <p14:nvPr/>
              </p14:nvContentPartPr>
              <p14:xfrm>
                <a:off x="3711340" y="6591231"/>
                <a:ext cx="106200" cy="87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222AD92-3344-5E4E-9526-A0BF8C0310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03780" y="658367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14CC795-B7A7-2143-AFCB-7591430C5BF4}"/>
                    </a:ext>
                  </a:extLst>
                </p14:cNvPr>
                <p14:cNvContentPartPr/>
                <p14:nvPr/>
              </p14:nvContentPartPr>
              <p14:xfrm>
                <a:off x="3910780" y="5507991"/>
                <a:ext cx="1289160" cy="118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14CC795-B7A7-2143-AFCB-7591430C5BF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03220" y="5500431"/>
                  <a:ext cx="130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F503085-04BB-EF46-8AC4-56D4F09B9395}"/>
                    </a:ext>
                  </a:extLst>
                </p14:cNvPr>
                <p14:cNvContentPartPr/>
                <p14:nvPr/>
              </p14:nvContentPartPr>
              <p14:xfrm>
                <a:off x="5186980" y="5558031"/>
                <a:ext cx="25200" cy="10702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F503085-04BB-EF46-8AC4-56D4F09B93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79420" y="5550471"/>
                  <a:ext cx="40320" cy="10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D01B512-4912-BA4F-BE2A-CE47613FEC81}"/>
                    </a:ext>
                  </a:extLst>
                </p14:cNvPr>
                <p14:cNvContentPartPr/>
                <p14:nvPr/>
              </p14:nvContentPartPr>
              <p14:xfrm>
                <a:off x="5062420" y="6541551"/>
                <a:ext cx="212040" cy="168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D01B512-4912-BA4F-BE2A-CE47613FEC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54860" y="653399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8383560-65E3-304E-A9E6-BA56E33B907A}"/>
                    </a:ext>
                  </a:extLst>
                </p14:cNvPr>
                <p14:cNvContentPartPr/>
                <p14:nvPr/>
              </p14:nvContentPartPr>
              <p14:xfrm>
                <a:off x="3742660" y="6622551"/>
                <a:ext cx="1569240" cy="752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8383560-65E3-304E-A9E6-BA56E33B90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35100" y="6614991"/>
                  <a:ext cx="1584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934DCE4-D321-7D49-B24A-7B8215B5F423}"/>
                  </a:ext>
                </a:extLst>
              </p14:cNvPr>
              <p14:cNvContentPartPr/>
              <p14:nvPr/>
            </p14:nvContentPartPr>
            <p14:xfrm>
              <a:off x="3736180" y="5726151"/>
              <a:ext cx="131040" cy="8344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934DCE4-D321-7D49-B24A-7B8215B5F42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28980" y="5718591"/>
                <a:ext cx="1461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CC46713-BE3C-DA48-A228-FBA7B0C95198}"/>
                  </a:ext>
                </a:extLst>
              </p14:cNvPr>
              <p14:cNvContentPartPr/>
              <p14:nvPr/>
            </p14:nvContentPartPr>
            <p14:xfrm>
              <a:off x="5187700" y="5669991"/>
              <a:ext cx="167760" cy="10026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CC46713-BE3C-DA48-A228-FBA7B0C9519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80140" y="5662431"/>
                <a:ext cx="182880" cy="10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5DE93DB-23C5-1449-8B98-3FA5ABCF2123}"/>
              </a:ext>
            </a:extLst>
          </p:cNvPr>
          <p:cNvGrpSpPr/>
          <p:nvPr/>
        </p:nvGrpSpPr>
        <p:grpSpPr>
          <a:xfrm>
            <a:off x="7069780" y="3771351"/>
            <a:ext cx="2319840" cy="2484000"/>
            <a:chOff x="7069780" y="3771351"/>
            <a:chExt cx="2319840" cy="24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E98E121-06A7-3C40-AC08-00C89B7E3DD6}"/>
                    </a:ext>
                  </a:extLst>
                </p14:cNvPr>
                <p14:cNvContentPartPr/>
                <p14:nvPr/>
              </p14:nvContentPartPr>
              <p14:xfrm>
                <a:off x="8131420" y="3771351"/>
                <a:ext cx="124200" cy="81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E98E121-06A7-3C40-AC08-00C89B7E3D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23860" y="3763791"/>
                  <a:ext cx="13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47A82EC-A640-E848-AF3E-7328A5A7B695}"/>
                    </a:ext>
                  </a:extLst>
                </p14:cNvPr>
                <p14:cNvContentPartPr/>
                <p14:nvPr/>
              </p14:nvContentPartPr>
              <p14:xfrm>
                <a:off x="7204060" y="3870711"/>
                <a:ext cx="996480" cy="928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47A82EC-A640-E848-AF3E-7328A5A7B6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196500" y="3863151"/>
                  <a:ext cx="1011600" cy="9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CC59284-EF33-0F42-95AC-0812B62FF79A}"/>
                    </a:ext>
                  </a:extLst>
                </p14:cNvPr>
                <p14:cNvContentPartPr/>
                <p14:nvPr/>
              </p14:nvContentPartPr>
              <p14:xfrm>
                <a:off x="7104340" y="4780431"/>
                <a:ext cx="112320" cy="1616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CC59284-EF33-0F42-95AC-0812B62FF79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96780" y="4772871"/>
                  <a:ext cx="127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D89AC51-3733-6D41-9154-3272559BE582}"/>
                    </a:ext>
                  </a:extLst>
                </p14:cNvPr>
                <p14:cNvContentPartPr/>
                <p14:nvPr/>
              </p14:nvContentPartPr>
              <p14:xfrm>
                <a:off x="8094340" y="3839751"/>
                <a:ext cx="1295280" cy="9468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D89AC51-3733-6D41-9154-3272559BE58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086780" y="3832191"/>
                  <a:ext cx="131040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A8ABAE1-C7A4-6E47-B0CB-029EC45B5310}"/>
                    </a:ext>
                  </a:extLst>
                </p14:cNvPr>
                <p14:cNvContentPartPr/>
                <p14:nvPr/>
              </p14:nvContentPartPr>
              <p14:xfrm>
                <a:off x="9214660" y="4742271"/>
                <a:ext cx="174600" cy="124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A8ABAE1-C7A4-6E47-B0CB-029EC45B53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07100" y="4734711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2DDCB04-2E54-E142-B861-B83D54A3610C}"/>
                    </a:ext>
                  </a:extLst>
                </p14:cNvPr>
                <p14:cNvContentPartPr/>
                <p14:nvPr/>
              </p14:nvContentPartPr>
              <p14:xfrm>
                <a:off x="8915860" y="4910391"/>
                <a:ext cx="405000" cy="1344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2DDCB04-2E54-E142-B861-B83D54A361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908300" y="4902831"/>
                  <a:ext cx="420120" cy="13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9DC300C-E9B2-964A-AAB5-018F4833CE81}"/>
                    </a:ext>
                  </a:extLst>
                </p14:cNvPr>
                <p14:cNvContentPartPr/>
                <p14:nvPr/>
              </p14:nvContentPartPr>
              <p14:xfrm>
                <a:off x="8822620" y="6118191"/>
                <a:ext cx="137160" cy="137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9DC300C-E9B2-964A-AAB5-018F4833CE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15060" y="611063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BB14101-ADF7-0444-93E8-1F04F8F22D58}"/>
                    </a:ext>
                  </a:extLst>
                </p14:cNvPr>
                <p14:cNvContentPartPr/>
                <p14:nvPr/>
              </p14:nvContentPartPr>
              <p14:xfrm>
                <a:off x="7069780" y="4991391"/>
                <a:ext cx="22320" cy="56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BB14101-ADF7-0444-93E8-1F04F8F22D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62220" y="4983831"/>
                  <a:ext cx="3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101C993-CC07-7746-9E46-268586A2C0C2}"/>
                    </a:ext>
                  </a:extLst>
                </p14:cNvPr>
                <p14:cNvContentPartPr/>
                <p14:nvPr/>
              </p14:nvContentPartPr>
              <p14:xfrm>
                <a:off x="7185340" y="4941711"/>
                <a:ext cx="342720" cy="1289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101C993-CC07-7746-9E46-268586A2C0C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77780" y="4934151"/>
                  <a:ext cx="35784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9CA98807-7DE2-2442-A0FC-FB5C36EF74D3}"/>
                    </a:ext>
                  </a:extLst>
                </p14:cNvPr>
                <p14:cNvContentPartPr/>
                <p14:nvPr/>
              </p14:nvContentPartPr>
              <p14:xfrm>
                <a:off x="7335460" y="6006231"/>
                <a:ext cx="130320" cy="155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9CA98807-7DE2-2442-A0FC-FB5C36EF74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27900" y="5998671"/>
                  <a:ext cx="145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A818E5D-6CF6-DB4D-9FB5-77013F641CD9}"/>
                    </a:ext>
                  </a:extLst>
                </p14:cNvPr>
                <p14:cNvContentPartPr/>
                <p14:nvPr/>
              </p14:nvContentPartPr>
              <p14:xfrm>
                <a:off x="7334740" y="6055911"/>
                <a:ext cx="118800" cy="162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A818E5D-6CF6-DB4D-9FB5-77013F641C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27180" y="6048351"/>
                  <a:ext cx="133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818F818-33DE-E744-98A9-4E4463B4B484}"/>
                    </a:ext>
                  </a:extLst>
                </p14:cNvPr>
                <p14:cNvContentPartPr/>
                <p14:nvPr/>
              </p14:nvContentPartPr>
              <p14:xfrm>
                <a:off x="7409260" y="6180471"/>
                <a:ext cx="1563120" cy="565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818F818-33DE-E744-98A9-4E4463B4B48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01700" y="6172911"/>
                  <a:ext cx="15778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CF74128C-F30D-4348-A995-76E8ECA4B0B5}"/>
                  </a:ext>
                </a:extLst>
              </p14:cNvPr>
              <p14:cNvContentPartPr/>
              <p14:nvPr/>
            </p14:nvContentPartPr>
            <p14:xfrm>
              <a:off x="7060780" y="4978791"/>
              <a:ext cx="311760" cy="11458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CF74128C-F30D-4348-A995-76E8ECA4B0B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050700" y="4968711"/>
                <a:ext cx="33192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8BFD9A6-F937-794A-8428-46FCCC2DAC03}"/>
                  </a:ext>
                </a:extLst>
              </p14:cNvPr>
              <p14:cNvContentPartPr/>
              <p14:nvPr/>
            </p14:nvContentPartPr>
            <p14:xfrm>
              <a:off x="8816500" y="4941711"/>
              <a:ext cx="567000" cy="13140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8BFD9A6-F937-794A-8428-46FCCC2DAC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06420" y="4931631"/>
                <a:ext cx="587160" cy="133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1E774942-6582-4047-B2E9-52A85D55C1C0}"/>
              </a:ext>
            </a:extLst>
          </p:cNvPr>
          <p:cNvGrpSpPr/>
          <p:nvPr/>
        </p:nvGrpSpPr>
        <p:grpSpPr>
          <a:xfrm>
            <a:off x="9955540" y="5576751"/>
            <a:ext cx="2117160" cy="703440"/>
            <a:chOff x="9955540" y="5576751"/>
            <a:chExt cx="2117160" cy="70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28C0A24-BA23-3748-AE0E-62CC9FF72D3C}"/>
                    </a:ext>
                  </a:extLst>
                </p14:cNvPr>
                <p14:cNvContentPartPr/>
                <p14:nvPr/>
              </p14:nvContentPartPr>
              <p14:xfrm>
                <a:off x="9955540" y="5595831"/>
                <a:ext cx="330480" cy="684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28C0A24-BA23-3748-AE0E-62CC9FF72D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47980" y="5588271"/>
                  <a:ext cx="34524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3999C3D-1CA5-4549-B4C4-A2F057264FC0}"/>
                    </a:ext>
                  </a:extLst>
                </p14:cNvPr>
                <p14:cNvContentPartPr/>
                <p14:nvPr/>
              </p14:nvContentPartPr>
              <p14:xfrm>
                <a:off x="10378900" y="5613831"/>
                <a:ext cx="168480" cy="293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3999C3D-1CA5-4549-B4C4-A2F057264FC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71340" y="5606271"/>
                  <a:ext cx="183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58D3243-DCB1-9646-9206-BD5229F69F63}"/>
                    </a:ext>
                  </a:extLst>
                </p14:cNvPr>
                <p14:cNvContentPartPr/>
                <p14:nvPr/>
              </p14:nvContentPartPr>
              <p14:xfrm>
                <a:off x="10603180" y="5626431"/>
                <a:ext cx="131040" cy="321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58D3243-DCB1-9646-9206-BD5229F69F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95620" y="5618871"/>
                  <a:ext cx="146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3E5E030-B4B6-6D4E-A842-76E3AFB6CC3F}"/>
                    </a:ext>
                  </a:extLst>
                </p14:cNvPr>
                <p14:cNvContentPartPr/>
                <p14:nvPr/>
              </p14:nvContentPartPr>
              <p14:xfrm>
                <a:off x="10652860" y="5794551"/>
                <a:ext cx="17460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3E5E030-B4B6-6D4E-A842-76E3AFB6CC3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45300" y="578699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504E5BC-5C32-8C42-8112-91A3F5352CFC}"/>
                    </a:ext>
                  </a:extLst>
                </p14:cNvPr>
                <p14:cNvContentPartPr/>
                <p14:nvPr/>
              </p14:nvContentPartPr>
              <p14:xfrm>
                <a:off x="10908100" y="5700951"/>
                <a:ext cx="62640" cy="249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504E5BC-5C32-8C42-8112-91A3F5352CF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00540" y="5693751"/>
                  <a:ext cx="77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2AD6C38-0072-4046-A758-748CACF45A00}"/>
                    </a:ext>
                  </a:extLst>
                </p14:cNvPr>
                <p14:cNvContentPartPr/>
                <p14:nvPr/>
              </p14:nvContentPartPr>
              <p14:xfrm>
                <a:off x="11150740" y="5744871"/>
                <a:ext cx="112320" cy="25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2AD6C38-0072-4046-A758-748CACF45A0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143540" y="573731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2E15245-AEFE-1C4B-A69B-2D3E9C2267F3}"/>
                    </a:ext>
                  </a:extLst>
                </p14:cNvPr>
                <p14:cNvContentPartPr/>
                <p14:nvPr/>
              </p14:nvContentPartPr>
              <p14:xfrm>
                <a:off x="11139220" y="5912631"/>
                <a:ext cx="167760" cy="19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2E15245-AEFE-1C4B-A69B-2D3E9C2267F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31660" y="5905431"/>
                  <a:ext cx="182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F843B1B-9530-5B43-8EB5-63D1C805F65D}"/>
                    </a:ext>
                  </a:extLst>
                </p14:cNvPr>
                <p14:cNvContentPartPr/>
                <p14:nvPr/>
              </p14:nvContentPartPr>
              <p14:xfrm>
                <a:off x="11711260" y="6012351"/>
                <a:ext cx="131040" cy="137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F843B1B-9530-5B43-8EB5-63D1C805F6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03700" y="600479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FD43143-0CC3-414F-8D90-AE1963B616B0}"/>
                    </a:ext>
                  </a:extLst>
                </p14:cNvPr>
                <p14:cNvContentPartPr/>
                <p14:nvPr/>
              </p14:nvContentPartPr>
              <p14:xfrm>
                <a:off x="11567980" y="5844231"/>
                <a:ext cx="43632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FD43143-0CC3-414F-8D90-AE1963B616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560420" y="5836671"/>
                  <a:ext cx="451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C3F6ABE3-DF1F-2047-B4A3-18309E16A789}"/>
                    </a:ext>
                  </a:extLst>
                </p14:cNvPr>
                <p14:cNvContentPartPr/>
                <p14:nvPr/>
              </p14:nvContentPartPr>
              <p14:xfrm>
                <a:off x="11698660" y="5576751"/>
                <a:ext cx="143640" cy="155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C3F6ABE3-DF1F-2047-B4A3-18309E16A7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691100" y="556919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BBD29FC-8A70-5D42-ABA6-467E7768CEE2}"/>
                    </a:ext>
                  </a:extLst>
                </p14:cNvPr>
                <p14:cNvContentPartPr/>
                <p14:nvPr/>
              </p14:nvContentPartPr>
              <p14:xfrm>
                <a:off x="11387620" y="5676111"/>
                <a:ext cx="193320" cy="5047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BBD29FC-8A70-5D42-ABA6-467E7768CEE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80060" y="5668551"/>
                  <a:ext cx="208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399226C-A6F8-4D4D-916D-071FD342FA18}"/>
                    </a:ext>
                  </a:extLst>
                </p14:cNvPr>
                <p14:cNvContentPartPr/>
                <p14:nvPr/>
              </p14:nvContentPartPr>
              <p14:xfrm>
                <a:off x="11860660" y="5713551"/>
                <a:ext cx="212040" cy="5108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399226C-A6F8-4D4D-916D-071FD342FA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853100" y="5705991"/>
                  <a:ext cx="227160" cy="52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3266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B602CFC6-346B-F24E-8ECA-C314FC6D3840}"/>
              </a:ext>
            </a:extLst>
          </p:cNvPr>
          <p:cNvGrpSpPr/>
          <p:nvPr/>
        </p:nvGrpSpPr>
        <p:grpSpPr>
          <a:xfrm>
            <a:off x="742060" y="272511"/>
            <a:ext cx="635040" cy="666720"/>
            <a:chOff x="742060" y="272511"/>
            <a:chExt cx="63504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5396A4F-F6CD-A54B-9A6A-0C9E756E2D3F}"/>
                    </a:ext>
                  </a:extLst>
                </p14:cNvPr>
                <p14:cNvContentPartPr/>
                <p14:nvPr/>
              </p14:nvContentPartPr>
              <p14:xfrm>
                <a:off x="959860" y="272511"/>
                <a:ext cx="180720" cy="261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5396A4F-F6CD-A54B-9A6A-0C9E756E2D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2300" y="264951"/>
                  <a:ext cx="195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9A91D5-F1A4-844A-8CF7-4148B2B85B9C}"/>
                    </a:ext>
                  </a:extLst>
                </p14:cNvPr>
                <p14:cNvContentPartPr/>
                <p14:nvPr/>
              </p14:nvContentPartPr>
              <p14:xfrm>
                <a:off x="742060" y="571311"/>
                <a:ext cx="224640" cy="87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9A91D5-F1A4-844A-8CF7-4148B2B85B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500" y="563751"/>
                  <a:ext cx="239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621733A-73E9-8144-B31C-0248BA24032D}"/>
                    </a:ext>
                  </a:extLst>
                </p14:cNvPr>
                <p14:cNvContentPartPr/>
                <p14:nvPr/>
              </p14:nvContentPartPr>
              <p14:xfrm>
                <a:off x="965980" y="434511"/>
                <a:ext cx="411120" cy="180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621733A-73E9-8144-B31C-0248BA2403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8420" y="426951"/>
                  <a:ext cx="426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992EDDD-1F84-6E47-9742-F1C90083AEA2}"/>
                    </a:ext>
                  </a:extLst>
                </p14:cNvPr>
                <p14:cNvContentPartPr/>
                <p14:nvPr/>
              </p14:nvContentPartPr>
              <p14:xfrm>
                <a:off x="1084420" y="533871"/>
                <a:ext cx="37800" cy="65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992EDDD-1F84-6E47-9742-F1C90083AE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860" y="526311"/>
                  <a:ext cx="52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3CFD686-349C-6745-A605-6C7533013323}"/>
                    </a:ext>
                  </a:extLst>
                </p14:cNvPr>
                <p14:cNvContentPartPr/>
                <p14:nvPr/>
              </p14:nvContentPartPr>
              <p14:xfrm>
                <a:off x="1158940" y="521631"/>
                <a:ext cx="25200" cy="417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3CFD686-349C-6745-A605-6C75330133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1380" y="514071"/>
                  <a:ext cx="403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1904A7D-001E-5A4A-B6C9-8425D18070E9}"/>
              </a:ext>
            </a:extLst>
          </p:cNvPr>
          <p:cNvGrpSpPr/>
          <p:nvPr/>
        </p:nvGrpSpPr>
        <p:grpSpPr>
          <a:xfrm>
            <a:off x="1682020" y="291231"/>
            <a:ext cx="815760" cy="436320"/>
            <a:chOff x="1682020" y="291231"/>
            <a:chExt cx="8157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87F013-35E5-F24E-A87F-BD7EED4F1D09}"/>
                    </a:ext>
                  </a:extLst>
                </p14:cNvPr>
                <p14:cNvContentPartPr/>
                <p14:nvPr/>
              </p14:nvContentPartPr>
              <p14:xfrm>
                <a:off x="1682020" y="291231"/>
                <a:ext cx="261720" cy="423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87F013-35E5-F24E-A87F-BD7EED4F1D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74460" y="283671"/>
                  <a:ext cx="276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7C5D45E-316C-3148-8FD3-99D3E4DF21F6}"/>
                    </a:ext>
                  </a:extLst>
                </p14:cNvPr>
                <p14:cNvContentPartPr/>
                <p14:nvPr/>
              </p14:nvContentPartPr>
              <p14:xfrm>
                <a:off x="1825300" y="521631"/>
                <a:ext cx="187200" cy="25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7C5D45E-316C-3148-8FD3-99D3E4DF21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740" y="51407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64AC57-635B-3D4E-B55F-B7BCB5AC1700}"/>
                    </a:ext>
                  </a:extLst>
                </p14:cNvPr>
                <p14:cNvContentPartPr/>
                <p14:nvPr/>
              </p14:nvContentPartPr>
              <p14:xfrm>
                <a:off x="2117620" y="540351"/>
                <a:ext cx="137160" cy="187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64AC57-635B-3D4E-B55F-B7BCB5AC17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0060" y="53279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E1F25F7-BD05-4943-8577-BEC1DD3CCF3E}"/>
                    </a:ext>
                  </a:extLst>
                </p14:cNvPr>
                <p14:cNvContentPartPr/>
                <p14:nvPr/>
              </p14:nvContentPartPr>
              <p14:xfrm>
                <a:off x="2354140" y="658431"/>
                <a:ext cx="93600" cy="6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E1F25F7-BD05-4943-8577-BEC1DD3CCF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6940" y="65087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C741694-4489-4048-81FF-0824D16600CC}"/>
                    </a:ext>
                  </a:extLst>
                </p14:cNvPr>
                <p14:cNvContentPartPr/>
                <p14:nvPr/>
              </p14:nvContentPartPr>
              <p14:xfrm>
                <a:off x="2459980" y="583911"/>
                <a:ext cx="37800" cy="6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C741694-4489-4048-81FF-0824D16600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2420" y="57635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2DC09F-1672-424A-AB47-63356F7F5AC5}"/>
              </a:ext>
            </a:extLst>
          </p:cNvPr>
          <p:cNvGrpSpPr/>
          <p:nvPr/>
        </p:nvGrpSpPr>
        <p:grpSpPr>
          <a:xfrm>
            <a:off x="2861380" y="365751"/>
            <a:ext cx="314280" cy="305280"/>
            <a:chOff x="2861380" y="365751"/>
            <a:chExt cx="31428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EF07B7-5E13-5144-9A7D-5435DE64E532}"/>
                    </a:ext>
                  </a:extLst>
                </p14:cNvPr>
                <p14:cNvContentPartPr/>
                <p14:nvPr/>
              </p14:nvContentPartPr>
              <p14:xfrm>
                <a:off x="2989180" y="365751"/>
                <a:ext cx="186480" cy="280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EF07B7-5E13-5144-9A7D-5435DE64E5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1620" y="358191"/>
                  <a:ext cx="201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B6C304A-CEE1-D74D-A650-DD87A1870588}"/>
                    </a:ext>
                  </a:extLst>
                </p14:cNvPr>
                <p14:cNvContentPartPr/>
                <p14:nvPr/>
              </p14:nvContentPartPr>
              <p14:xfrm>
                <a:off x="3070180" y="428031"/>
                <a:ext cx="6876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B6C304A-CEE1-D74D-A650-DD87A18705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2620" y="42047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DE1E86-75A1-2C4F-A0A7-3F032A5BF734}"/>
                    </a:ext>
                  </a:extLst>
                </p14:cNvPr>
                <p14:cNvContentPartPr/>
                <p14:nvPr/>
              </p14:nvContentPartPr>
              <p14:xfrm>
                <a:off x="2861380" y="639711"/>
                <a:ext cx="122040" cy="31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DE1E86-75A1-2C4F-A0A7-3F032A5BF7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3820" y="632151"/>
                  <a:ext cx="137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70F0AA4-D29C-AB48-AE1E-5D2750BB1E09}"/>
              </a:ext>
            </a:extLst>
          </p:cNvPr>
          <p:cNvGrpSpPr/>
          <p:nvPr/>
        </p:nvGrpSpPr>
        <p:grpSpPr>
          <a:xfrm>
            <a:off x="3580660" y="253791"/>
            <a:ext cx="641880" cy="604080"/>
            <a:chOff x="3580660" y="253791"/>
            <a:chExt cx="6418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236636-B6B7-014D-8C75-2D635831A907}"/>
                    </a:ext>
                  </a:extLst>
                </p14:cNvPr>
                <p14:cNvContentPartPr/>
                <p14:nvPr/>
              </p14:nvContentPartPr>
              <p14:xfrm>
                <a:off x="3580660" y="253791"/>
                <a:ext cx="212040" cy="342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236636-B6B7-014D-8C75-2D635831A9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3100" y="246231"/>
                  <a:ext cx="227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DBE1295-4B54-6C4F-8539-C05CB88A7C3F}"/>
                    </a:ext>
                  </a:extLst>
                </p14:cNvPr>
                <p14:cNvContentPartPr/>
                <p14:nvPr/>
              </p14:nvContentPartPr>
              <p14:xfrm>
                <a:off x="3867220" y="491031"/>
                <a:ext cx="100080" cy="136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DBE1295-4B54-6C4F-8539-C05CB88A7C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59660" y="483471"/>
                  <a:ext cx="11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3713C6-BC7C-3048-93FB-D41B3011A54E}"/>
                    </a:ext>
                  </a:extLst>
                </p14:cNvPr>
                <p14:cNvContentPartPr/>
                <p14:nvPr/>
              </p14:nvContentPartPr>
              <p14:xfrm>
                <a:off x="4035340" y="611991"/>
                <a:ext cx="106200" cy="245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3713C6-BC7C-3048-93FB-D41B3011A5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7780" y="604431"/>
                  <a:ext cx="121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950061A-1E1D-794B-9456-79AE4115E909}"/>
                    </a:ext>
                  </a:extLst>
                </p14:cNvPr>
                <p14:cNvContentPartPr/>
                <p14:nvPr/>
              </p14:nvContentPartPr>
              <p14:xfrm>
                <a:off x="4141180" y="490311"/>
                <a:ext cx="81360" cy="12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950061A-1E1D-794B-9456-79AE4115E9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3620" y="48275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91E9FA9-2DE5-554F-A2E9-FF2F29C589B2}"/>
              </a:ext>
            </a:extLst>
          </p:cNvPr>
          <p:cNvGrpSpPr/>
          <p:nvPr/>
        </p:nvGrpSpPr>
        <p:grpSpPr>
          <a:xfrm>
            <a:off x="4626460" y="172791"/>
            <a:ext cx="367560" cy="497880"/>
            <a:chOff x="4626460" y="172791"/>
            <a:chExt cx="36756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F3178E4-908E-D247-A5BD-9612DC25D24C}"/>
                    </a:ext>
                  </a:extLst>
                </p14:cNvPr>
                <p14:cNvContentPartPr/>
                <p14:nvPr/>
              </p14:nvContentPartPr>
              <p14:xfrm>
                <a:off x="4626460" y="172791"/>
                <a:ext cx="342720" cy="497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F3178E4-908E-D247-A5BD-9612DC25D2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18900" y="165231"/>
                  <a:ext cx="3578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DB0F97-B938-0F41-8ECB-FCB53B0C8DBA}"/>
                    </a:ext>
                  </a:extLst>
                </p14:cNvPr>
                <p14:cNvContentPartPr/>
                <p14:nvPr/>
              </p14:nvContentPartPr>
              <p14:xfrm>
                <a:off x="4881700" y="390951"/>
                <a:ext cx="68760" cy="268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DB0F97-B938-0F41-8ECB-FCB53B0C8D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74140" y="383391"/>
                  <a:ext cx="8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B592E20-FF79-3545-9EA7-A72DC18DFF19}"/>
                    </a:ext>
                  </a:extLst>
                </p14:cNvPr>
                <p14:cNvContentPartPr/>
                <p14:nvPr/>
              </p14:nvContentPartPr>
              <p14:xfrm>
                <a:off x="4856860" y="446751"/>
                <a:ext cx="137160" cy="62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B592E20-FF79-3545-9EA7-A72DC18DFF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9300" y="439191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B8972FB-0408-6D4B-A905-D5BCEC75D6B3}"/>
              </a:ext>
            </a:extLst>
          </p:cNvPr>
          <p:cNvGrpSpPr/>
          <p:nvPr/>
        </p:nvGrpSpPr>
        <p:grpSpPr>
          <a:xfrm>
            <a:off x="5305060" y="272511"/>
            <a:ext cx="436320" cy="299160"/>
            <a:chOff x="5305060" y="272511"/>
            <a:chExt cx="4363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9A0500F-AA6A-E947-B0A0-34B88F42C5B8}"/>
                    </a:ext>
                  </a:extLst>
                </p14:cNvPr>
                <p14:cNvContentPartPr/>
                <p14:nvPr/>
              </p14:nvContentPartPr>
              <p14:xfrm>
                <a:off x="5448340" y="272511"/>
                <a:ext cx="11232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9A0500F-AA6A-E947-B0A0-34B88F42C5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0780" y="26495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382D884-DFC3-A241-9883-71CEE728A450}"/>
                    </a:ext>
                  </a:extLst>
                </p14:cNvPr>
                <p14:cNvContentPartPr/>
                <p14:nvPr/>
              </p14:nvContentPartPr>
              <p14:xfrm>
                <a:off x="5305060" y="484191"/>
                <a:ext cx="50040" cy="87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382D884-DFC3-A241-9883-71CEE728A4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7500" y="47663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6A08BB4-9928-3C4F-B833-47C556629A41}"/>
                    </a:ext>
                  </a:extLst>
                </p14:cNvPr>
                <p14:cNvContentPartPr/>
                <p14:nvPr/>
              </p14:nvContentPartPr>
              <p14:xfrm>
                <a:off x="5410900" y="415791"/>
                <a:ext cx="330480" cy="149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6A08BB4-9928-3C4F-B833-47C556629A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03340" y="408231"/>
                  <a:ext cx="345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9D30831-881C-7D44-9E01-C170AB7492DC}"/>
                    </a:ext>
                  </a:extLst>
                </p14:cNvPr>
                <p14:cNvContentPartPr/>
                <p14:nvPr/>
              </p14:nvContentPartPr>
              <p14:xfrm>
                <a:off x="5404780" y="409311"/>
                <a:ext cx="68760" cy="100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9D30831-881C-7D44-9E01-C170AB7492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7220" y="40175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CC3FE00-E1D5-B647-BDC9-12E33A528038}"/>
                    </a:ext>
                  </a:extLst>
                </p14:cNvPr>
                <p14:cNvContentPartPr/>
                <p14:nvPr/>
              </p14:nvContentPartPr>
              <p14:xfrm>
                <a:off x="5473180" y="478071"/>
                <a:ext cx="25200" cy="31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CC3FE00-E1D5-B647-BDC9-12E33A5280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65620" y="47051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2DE7481-7CAA-8741-825B-E66C1BCA8774}"/>
                    </a:ext>
                  </a:extLst>
                </p14:cNvPr>
                <p14:cNvContentPartPr/>
                <p14:nvPr/>
              </p14:nvContentPartPr>
              <p14:xfrm>
                <a:off x="5572900" y="365751"/>
                <a:ext cx="87480" cy="174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2DE7481-7CAA-8741-825B-E66C1BCA87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65340" y="358191"/>
                  <a:ext cx="1026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8A003F8-4825-1347-BFFC-7682216276B5}"/>
                  </a:ext>
                </a:extLst>
              </p14:cNvPr>
              <p14:cNvContentPartPr/>
              <p14:nvPr/>
            </p14:nvContentPartPr>
            <p14:xfrm>
              <a:off x="5996260" y="185391"/>
              <a:ext cx="249480" cy="1249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8A003F8-4825-1347-BFFC-7682216276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88700" y="177831"/>
                <a:ext cx="264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A96CF0DC-8301-CB4A-A0DE-6E12C7F60341}"/>
                  </a:ext>
                </a:extLst>
              </p14:cNvPr>
              <p14:cNvContentPartPr/>
              <p14:nvPr/>
            </p14:nvContentPartPr>
            <p14:xfrm>
              <a:off x="6095980" y="415791"/>
              <a:ext cx="19080" cy="2743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A96CF0DC-8301-CB4A-A0DE-6E12C7F6034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88420" y="408231"/>
                <a:ext cx="3420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5C022802-B6A3-AA4C-91DE-8D2828ADB5FC}"/>
              </a:ext>
            </a:extLst>
          </p:cNvPr>
          <p:cNvGrpSpPr/>
          <p:nvPr/>
        </p:nvGrpSpPr>
        <p:grpSpPr>
          <a:xfrm>
            <a:off x="6562900" y="222831"/>
            <a:ext cx="797040" cy="447840"/>
            <a:chOff x="6562900" y="222831"/>
            <a:chExt cx="79704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9929E9D-BE7D-344E-A98F-A00FBCFCE3DE}"/>
                    </a:ext>
                  </a:extLst>
                </p14:cNvPr>
                <p14:cNvContentPartPr/>
                <p14:nvPr/>
              </p14:nvContentPartPr>
              <p14:xfrm>
                <a:off x="6562900" y="222831"/>
                <a:ext cx="37800" cy="93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9929E9D-BE7D-344E-A98F-A00FBCFCE3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55340" y="21527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8E03563-5D62-E84A-A034-051F0FB5D56B}"/>
                    </a:ext>
                  </a:extLst>
                </p14:cNvPr>
                <p14:cNvContentPartPr/>
                <p14:nvPr/>
              </p14:nvContentPartPr>
              <p14:xfrm>
                <a:off x="6712300" y="259911"/>
                <a:ext cx="112320" cy="143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8E03563-5D62-E84A-A034-051F0FB5D56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04740" y="25235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8F21B95-4910-BA43-8CC7-D1A41AECDC31}"/>
                    </a:ext>
                  </a:extLst>
                </p14:cNvPr>
                <p14:cNvContentPartPr/>
                <p14:nvPr/>
              </p14:nvContentPartPr>
              <p14:xfrm>
                <a:off x="6674860" y="428031"/>
                <a:ext cx="50040" cy="131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8F21B95-4910-BA43-8CC7-D1A41AECDC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67300" y="420471"/>
                  <a:ext cx="6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C99610B-60FD-354E-B8D6-146CA96B60B4}"/>
                    </a:ext>
                  </a:extLst>
                </p14:cNvPr>
                <p14:cNvContentPartPr/>
                <p14:nvPr/>
              </p14:nvContentPartPr>
              <p14:xfrm>
                <a:off x="7085620" y="334791"/>
                <a:ext cx="189720" cy="12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C99610B-60FD-354E-B8D6-146CA96B60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78060" y="327231"/>
                  <a:ext cx="20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1074751-5C6C-9240-8DF1-A8F37E54FF50}"/>
                    </a:ext>
                  </a:extLst>
                </p14:cNvPr>
                <p14:cNvContentPartPr/>
                <p14:nvPr/>
              </p14:nvContentPartPr>
              <p14:xfrm>
                <a:off x="7154020" y="297351"/>
                <a:ext cx="6480" cy="81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1074751-5C6C-9240-8DF1-A8F37E54FF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46460" y="289791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9D40511-9328-F44C-9165-40671789B45D}"/>
                    </a:ext>
                  </a:extLst>
                </p14:cNvPr>
                <p14:cNvContentPartPr/>
                <p14:nvPr/>
              </p14:nvContentPartPr>
              <p14:xfrm>
                <a:off x="6998500" y="247671"/>
                <a:ext cx="287280" cy="280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9D40511-9328-F44C-9165-40671789B4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90940" y="240111"/>
                  <a:ext cx="302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6CC2C29-1078-5944-85B9-24F7001BC806}"/>
                    </a:ext>
                  </a:extLst>
                </p14:cNvPr>
                <p14:cNvContentPartPr/>
                <p14:nvPr/>
              </p14:nvContentPartPr>
              <p14:xfrm>
                <a:off x="7085620" y="608751"/>
                <a:ext cx="75240" cy="31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6CC2C29-1078-5944-85B9-24F7001BC8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78060" y="60119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1B070A6-DD1B-C641-9A47-AE4CF974E7E4}"/>
                    </a:ext>
                  </a:extLst>
                </p14:cNvPr>
                <p14:cNvContentPartPr/>
                <p14:nvPr/>
              </p14:nvContentPartPr>
              <p14:xfrm>
                <a:off x="7222780" y="614871"/>
                <a:ext cx="137160" cy="55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1B070A6-DD1B-C641-9A47-AE4CF974E7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15220" y="607311"/>
                  <a:ext cx="152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B9DCAD5-0C0B-2048-AAFC-F9BEFB029A1F}"/>
                    </a:ext>
                  </a:extLst>
                </p14:cNvPr>
                <p14:cNvContentPartPr/>
                <p14:nvPr/>
              </p14:nvContentPartPr>
              <p14:xfrm>
                <a:off x="6680980" y="491031"/>
                <a:ext cx="180720" cy="124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B9DCAD5-0C0B-2048-AAFC-F9BEFB029A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3420" y="483471"/>
                  <a:ext cx="1958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9EA5C52-B4D0-A044-BCEF-F73531C62FFB}"/>
              </a:ext>
            </a:extLst>
          </p:cNvPr>
          <p:cNvGrpSpPr/>
          <p:nvPr/>
        </p:nvGrpSpPr>
        <p:grpSpPr>
          <a:xfrm>
            <a:off x="7602220" y="228951"/>
            <a:ext cx="436320" cy="367560"/>
            <a:chOff x="7602220" y="228951"/>
            <a:chExt cx="436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3598801-DFCF-7544-8994-DC447C32D0EA}"/>
                    </a:ext>
                  </a:extLst>
                </p14:cNvPr>
                <p14:cNvContentPartPr/>
                <p14:nvPr/>
              </p14:nvContentPartPr>
              <p14:xfrm>
                <a:off x="7602220" y="359631"/>
                <a:ext cx="81360" cy="236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3598801-DFCF-7544-8994-DC447C32D0E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95020" y="352071"/>
                  <a:ext cx="96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66073A6-723C-E342-A073-2E4D9924A5A1}"/>
                    </a:ext>
                  </a:extLst>
                </p14:cNvPr>
                <p14:cNvContentPartPr/>
                <p14:nvPr/>
              </p14:nvContentPartPr>
              <p14:xfrm>
                <a:off x="7839100" y="228951"/>
                <a:ext cx="199440" cy="367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66073A6-723C-E342-A073-2E4D9924A5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1540" y="221391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04155CC9-1739-FA49-86E2-06C9F3DC7DC0}"/>
                  </a:ext>
                </a:extLst>
              </p14:cNvPr>
              <p14:cNvContentPartPr/>
              <p14:nvPr/>
            </p14:nvContentPartPr>
            <p14:xfrm>
              <a:off x="8306020" y="185391"/>
              <a:ext cx="249480" cy="4860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04155CC9-1739-FA49-86E2-06C9F3DC7DC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98460" y="177831"/>
                <a:ext cx="26460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03E92D07-FB05-E742-9427-4719C44EE9E5}"/>
              </a:ext>
            </a:extLst>
          </p:cNvPr>
          <p:cNvGrpSpPr/>
          <p:nvPr/>
        </p:nvGrpSpPr>
        <p:grpSpPr>
          <a:xfrm>
            <a:off x="8779060" y="378351"/>
            <a:ext cx="392400" cy="317520"/>
            <a:chOff x="8779060" y="378351"/>
            <a:chExt cx="3924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5D29E0D-A4E8-CF41-9740-3358E1C700B1}"/>
                    </a:ext>
                  </a:extLst>
                </p14:cNvPr>
                <p14:cNvContentPartPr/>
                <p14:nvPr/>
              </p14:nvContentPartPr>
              <p14:xfrm>
                <a:off x="8779060" y="428751"/>
                <a:ext cx="205920" cy="186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5D29E0D-A4E8-CF41-9740-3358E1C700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71500" y="421191"/>
                  <a:ext cx="22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EBD0635-5F4E-AE45-9729-237B57A5D442}"/>
                    </a:ext>
                  </a:extLst>
                </p14:cNvPr>
                <p14:cNvContentPartPr/>
                <p14:nvPr/>
              </p14:nvContentPartPr>
              <p14:xfrm>
                <a:off x="8822620" y="378351"/>
                <a:ext cx="193320" cy="218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EBD0635-5F4E-AE45-9729-237B57A5D4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15060" y="37079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475EA7-A901-134F-B784-37B5A9DA0F13}"/>
                    </a:ext>
                  </a:extLst>
                </p14:cNvPr>
                <p14:cNvContentPartPr/>
                <p14:nvPr/>
              </p14:nvContentPartPr>
              <p14:xfrm>
                <a:off x="9108820" y="602271"/>
                <a:ext cx="62640" cy="93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475EA7-A901-134F-B784-37B5A9DA0F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01260" y="59507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6AC2EC8B-F030-4349-B530-88B61DFFF628}"/>
                  </a:ext>
                </a:extLst>
              </p14:cNvPr>
              <p14:cNvContentPartPr/>
              <p14:nvPr/>
            </p14:nvContentPartPr>
            <p14:xfrm>
              <a:off x="9469900" y="365751"/>
              <a:ext cx="293040" cy="4978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6AC2EC8B-F030-4349-B530-88B61DFFF6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62340" y="358191"/>
                <a:ext cx="3081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BCBD522-7213-A847-B86F-A2120A2230A0}"/>
                  </a:ext>
                </a:extLst>
              </p14:cNvPr>
              <p14:cNvContentPartPr/>
              <p14:nvPr/>
            </p14:nvContentPartPr>
            <p14:xfrm>
              <a:off x="10030420" y="863991"/>
              <a:ext cx="50040" cy="813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BCBD522-7213-A847-B86F-A2120A2230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22860" y="856431"/>
                <a:ext cx="651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51A57DB3-3A79-BE45-88E7-6053F3751AA2}"/>
              </a:ext>
            </a:extLst>
          </p:cNvPr>
          <p:cNvGrpSpPr/>
          <p:nvPr/>
        </p:nvGrpSpPr>
        <p:grpSpPr>
          <a:xfrm>
            <a:off x="667180" y="1324431"/>
            <a:ext cx="516960" cy="486000"/>
            <a:chOff x="667180" y="1324431"/>
            <a:chExt cx="5169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F25D9EA-55A0-C64B-A6E6-CF0E73C5AFCE}"/>
                    </a:ext>
                  </a:extLst>
                </p14:cNvPr>
                <p14:cNvContentPartPr/>
                <p14:nvPr/>
              </p14:nvContentPartPr>
              <p14:xfrm>
                <a:off x="742060" y="1461591"/>
                <a:ext cx="268200" cy="25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F25D9EA-55A0-C64B-A6E6-CF0E73C5AF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4500" y="1454031"/>
                  <a:ext cx="28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4783BD2-05FE-4F45-ACF6-8E00A75ACB3E}"/>
                    </a:ext>
                  </a:extLst>
                </p14:cNvPr>
                <p14:cNvContentPartPr/>
                <p14:nvPr/>
              </p14:nvContentPartPr>
              <p14:xfrm>
                <a:off x="667180" y="1586151"/>
                <a:ext cx="416880" cy="4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4783BD2-05FE-4F45-ACF6-8E00A75ACB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9620" y="1578591"/>
                  <a:ext cx="432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FFCDC13-9302-A04C-84F4-D9FD3F3DE45F}"/>
                    </a:ext>
                  </a:extLst>
                </p14:cNvPr>
                <p14:cNvContentPartPr/>
                <p14:nvPr/>
              </p14:nvContentPartPr>
              <p14:xfrm>
                <a:off x="928540" y="1324431"/>
                <a:ext cx="255600" cy="486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FFCDC13-9302-A04C-84F4-D9FD3F3DE4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0980" y="1317231"/>
                  <a:ext cx="27072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77E180A1-7955-4748-962A-F7F65C6F44D3}"/>
                  </a:ext>
                </a:extLst>
              </p14:cNvPr>
              <p14:cNvContentPartPr/>
              <p14:nvPr/>
            </p14:nvContentPartPr>
            <p14:xfrm>
              <a:off x="1663300" y="1424151"/>
              <a:ext cx="193320" cy="4860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77E180A1-7955-4748-962A-F7F65C6F44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55740" y="1416591"/>
                <a:ext cx="208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8E9E6F5-E2D8-4640-B52A-DC454003C6E2}"/>
                  </a:ext>
                </a:extLst>
              </p14:cNvPr>
              <p14:cNvContentPartPr/>
              <p14:nvPr/>
            </p14:nvContentPartPr>
            <p14:xfrm>
              <a:off x="2242180" y="1193751"/>
              <a:ext cx="445680" cy="5227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8E9E6F5-E2D8-4640-B52A-DC454003C6E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34620" y="1186191"/>
                <a:ext cx="4608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77FBF3CC-9806-564D-8089-7A41638F770D}"/>
                  </a:ext>
                </a:extLst>
              </p14:cNvPr>
              <p14:cNvContentPartPr/>
              <p14:nvPr/>
            </p14:nvContentPartPr>
            <p14:xfrm>
              <a:off x="2933380" y="1337031"/>
              <a:ext cx="305280" cy="36144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77FBF3CC-9806-564D-8089-7A41638F770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25820" y="1329471"/>
                <a:ext cx="320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7CF9F6B-0EC4-4340-9261-2425555EEB96}"/>
                  </a:ext>
                </a:extLst>
              </p14:cNvPr>
              <p14:cNvContentPartPr/>
              <p14:nvPr/>
            </p14:nvContentPartPr>
            <p14:xfrm>
              <a:off x="3113740" y="1542591"/>
              <a:ext cx="162360" cy="500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7CF9F6B-0EC4-4340-9261-2425555EEB9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06180" y="1535031"/>
                <a:ext cx="1771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0D4A3D65-B3A2-C84F-83E5-7E8CEE5553DE}"/>
              </a:ext>
            </a:extLst>
          </p:cNvPr>
          <p:cNvGrpSpPr/>
          <p:nvPr/>
        </p:nvGrpSpPr>
        <p:grpSpPr>
          <a:xfrm>
            <a:off x="3474820" y="1561311"/>
            <a:ext cx="622800" cy="180720"/>
            <a:chOff x="3474820" y="1561311"/>
            <a:chExt cx="622800" cy="180720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D57BB25C-D170-4C47-98F1-C2E339C680CE}"/>
                </a:ext>
              </a:extLst>
            </p:cNvPr>
            <p:cNvGrpSpPr/>
            <p:nvPr/>
          </p:nvGrpSpPr>
          <p:grpSpPr>
            <a:xfrm>
              <a:off x="3474820" y="1561311"/>
              <a:ext cx="622800" cy="180720"/>
              <a:chOff x="3474820" y="1561311"/>
              <a:chExt cx="622800" cy="180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11653E02-EEE6-3A43-A277-4D8E2040445C}"/>
                      </a:ext>
                    </a:extLst>
                  </p14:cNvPr>
                  <p14:cNvContentPartPr/>
                  <p14:nvPr/>
                </p14:nvContentPartPr>
                <p14:xfrm>
                  <a:off x="3474820" y="1561311"/>
                  <a:ext cx="100080" cy="155880"/>
                </p14:xfrm>
              </p:contentPart>
            </mc:Choice>
            <mc:Fallback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11653E02-EEE6-3A43-A277-4D8E2040445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467260" y="1553751"/>
                    <a:ext cx="11520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C8B86C07-DB13-0045-B6CE-0679297F68DF}"/>
                      </a:ext>
                    </a:extLst>
                  </p14:cNvPr>
                  <p14:cNvContentPartPr/>
                  <p14:nvPr/>
                </p14:nvContentPartPr>
                <p14:xfrm>
                  <a:off x="3667780" y="1685511"/>
                  <a:ext cx="81360" cy="56520"/>
                </p14:xfrm>
              </p:contentPart>
            </mc:Choice>
            <mc:Fallback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C8B86C07-DB13-0045-B6CE-0679297F68DF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660220" y="1678311"/>
                    <a:ext cx="964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5A0B3B44-F40E-C442-9F8B-3097906CC2BF}"/>
                      </a:ext>
                    </a:extLst>
                  </p14:cNvPr>
                  <p14:cNvContentPartPr/>
                  <p14:nvPr/>
                </p14:nvContentPartPr>
                <p14:xfrm>
                  <a:off x="3767500" y="1567431"/>
                  <a:ext cx="31320" cy="25200"/>
                </p14:xfrm>
              </p:contentPart>
            </mc:Choice>
            <mc:Fallback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5A0B3B44-F40E-C442-9F8B-3097906CC2B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759940" y="1559871"/>
                    <a:ext cx="464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C09E17C1-D80B-A549-AD43-2FDFA08217F8}"/>
                      </a:ext>
                    </a:extLst>
                  </p14:cNvPr>
                  <p14:cNvContentPartPr/>
                  <p14:nvPr/>
                </p14:nvContentPartPr>
                <p14:xfrm>
                  <a:off x="3960460" y="1629711"/>
                  <a:ext cx="137160" cy="19080"/>
                </p14:xfrm>
              </p:contentPart>
            </mc:Choice>
            <mc:Fallback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C09E17C1-D80B-A549-AD43-2FDFA08217F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952900" y="1622151"/>
                    <a:ext cx="15228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2A91331-9929-CE4E-B8AC-2C532BB6F463}"/>
              </a:ext>
            </a:extLst>
          </p:cNvPr>
          <p:cNvGrpSpPr/>
          <p:nvPr/>
        </p:nvGrpSpPr>
        <p:grpSpPr>
          <a:xfrm>
            <a:off x="4178260" y="1480311"/>
            <a:ext cx="572760" cy="374040"/>
            <a:chOff x="4178260" y="1480311"/>
            <a:chExt cx="5727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69590E5-85BA-6347-81D7-A642FED7E54B}"/>
                    </a:ext>
                  </a:extLst>
                </p14:cNvPr>
                <p14:cNvContentPartPr/>
                <p14:nvPr/>
              </p14:nvContentPartPr>
              <p14:xfrm>
                <a:off x="4178260" y="1492551"/>
                <a:ext cx="149760" cy="280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69590E5-85BA-6347-81D7-A642FED7E5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0700" y="148499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98E9630-F5F8-F84B-9DBB-0850DA40B736}"/>
                    </a:ext>
                  </a:extLst>
                </p14:cNvPr>
                <p14:cNvContentPartPr/>
                <p14:nvPr/>
              </p14:nvContentPartPr>
              <p14:xfrm>
                <a:off x="4383820" y="1579671"/>
                <a:ext cx="118800" cy="1371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98E9630-F5F8-F84B-9DBB-0850DA40B7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6260" y="157247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46DE9B2-E787-D942-A87D-3BBAE80BC302}"/>
                    </a:ext>
                  </a:extLst>
                </p14:cNvPr>
                <p14:cNvContentPartPr/>
                <p14:nvPr/>
              </p14:nvContentPartPr>
              <p14:xfrm>
                <a:off x="4321540" y="1586151"/>
                <a:ext cx="224640" cy="149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46DE9B2-E787-D942-A87D-3BBAE80BC30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13980" y="1578591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EBF0881-D146-0E43-88DB-CFAD9A682A2E}"/>
                    </a:ext>
                  </a:extLst>
                </p14:cNvPr>
                <p14:cNvContentPartPr/>
                <p14:nvPr/>
              </p14:nvContentPartPr>
              <p14:xfrm>
                <a:off x="4676500" y="1480311"/>
                <a:ext cx="74520" cy="374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EBF0881-D146-0E43-88DB-CFAD9A682A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68940" y="1472751"/>
                  <a:ext cx="89280" cy="38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B43564F-F0BB-0F4F-8527-2D1D701EF598}"/>
                  </a:ext>
                </a:extLst>
              </p14:cNvPr>
              <p14:cNvContentPartPr/>
              <p14:nvPr/>
            </p14:nvContentPartPr>
            <p14:xfrm>
              <a:off x="4950460" y="1760391"/>
              <a:ext cx="131040" cy="118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B43564F-F0BB-0F4F-8527-2D1D701EF59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42900" y="1752831"/>
                <a:ext cx="1461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FC3892A-6AB5-AB44-B50B-E86AE2B49B33}"/>
              </a:ext>
            </a:extLst>
          </p:cNvPr>
          <p:cNvGrpSpPr/>
          <p:nvPr/>
        </p:nvGrpSpPr>
        <p:grpSpPr>
          <a:xfrm>
            <a:off x="5542300" y="1287351"/>
            <a:ext cx="1761480" cy="641520"/>
            <a:chOff x="5542300" y="1287351"/>
            <a:chExt cx="17614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89C2B0E-7707-CA4B-97EF-E0B56514753A}"/>
                    </a:ext>
                  </a:extLst>
                </p14:cNvPr>
                <p14:cNvContentPartPr/>
                <p14:nvPr/>
              </p14:nvContentPartPr>
              <p14:xfrm>
                <a:off x="5542300" y="1287351"/>
                <a:ext cx="317160" cy="4478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89C2B0E-7707-CA4B-97EF-E0B5651475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34740" y="1279791"/>
                  <a:ext cx="332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130EEB2-8D85-294D-AA73-ED62B12440DB}"/>
                    </a:ext>
                  </a:extLst>
                </p14:cNvPr>
                <p14:cNvContentPartPr/>
                <p14:nvPr/>
              </p14:nvContentPartPr>
              <p14:xfrm>
                <a:off x="5732020" y="1561311"/>
                <a:ext cx="239760" cy="6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130EEB2-8D85-294D-AA73-ED62B12440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24460" y="1553751"/>
                  <a:ext cx="25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9A23FDC-87EC-BA4A-89F5-283ABE6C0F71}"/>
                    </a:ext>
                  </a:extLst>
                </p14:cNvPr>
                <p14:cNvContentPartPr/>
                <p14:nvPr/>
              </p14:nvContentPartPr>
              <p14:xfrm>
                <a:off x="6120820" y="1561311"/>
                <a:ext cx="149760" cy="21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9A23FDC-87EC-BA4A-89F5-283ABE6C0F7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13260" y="1553751"/>
                  <a:ext cx="164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1B139BA-C6CF-2242-A48B-2BC9EF523481}"/>
                    </a:ext>
                  </a:extLst>
                </p14:cNvPr>
                <p14:cNvContentPartPr/>
                <p14:nvPr/>
              </p14:nvContentPartPr>
              <p14:xfrm>
                <a:off x="6319900" y="1722951"/>
                <a:ext cx="100080" cy="180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1B139BA-C6CF-2242-A48B-2BC9EF5234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12340" y="171539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5A60D37-6657-8C4F-8C7F-48D94A00110A}"/>
                    </a:ext>
                  </a:extLst>
                </p14:cNvPr>
                <p14:cNvContentPartPr/>
                <p14:nvPr/>
              </p14:nvContentPartPr>
              <p14:xfrm>
                <a:off x="6469300" y="1598391"/>
                <a:ext cx="50040" cy="43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5A60D37-6657-8C4F-8C7F-48D94A0011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61740" y="15908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3BC2337-DEA8-D248-AB26-6AF35E747590}"/>
                    </a:ext>
                  </a:extLst>
                </p14:cNvPr>
                <p14:cNvContentPartPr/>
                <p14:nvPr/>
              </p14:nvContentPartPr>
              <p14:xfrm>
                <a:off x="6556420" y="1667151"/>
                <a:ext cx="118800" cy="19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3BC2337-DEA8-D248-AB26-6AF35E7475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8860" y="165959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509B451-01A0-F742-9DB0-28FFA8A93B25}"/>
                    </a:ext>
                  </a:extLst>
                </p14:cNvPr>
                <p14:cNvContentPartPr/>
                <p14:nvPr/>
              </p14:nvContentPartPr>
              <p14:xfrm>
                <a:off x="6774220" y="1536111"/>
                <a:ext cx="118800" cy="3240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509B451-01A0-F742-9DB0-28FFA8A93B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7020" y="152891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9F0F4FB-AEF2-FE44-8F2A-D7D0015642FF}"/>
                    </a:ext>
                  </a:extLst>
                </p14:cNvPr>
                <p14:cNvContentPartPr/>
                <p14:nvPr/>
              </p14:nvContentPartPr>
              <p14:xfrm>
                <a:off x="6979780" y="1629711"/>
                <a:ext cx="93600" cy="131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9F0F4FB-AEF2-FE44-8F2A-D7D0015642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72220" y="162215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4D7C9EA-5C8A-0444-B5CD-515198909B8E}"/>
                    </a:ext>
                  </a:extLst>
                </p14:cNvPr>
                <p14:cNvContentPartPr/>
                <p14:nvPr/>
              </p14:nvContentPartPr>
              <p14:xfrm>
                <a:off x="6911380" y="1648431"/>
                <a:ext cx="243000" cy="112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4D7C9EA-5C8A-0444-B5CD-515198909B8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03820" y="1640871"/>
                  <a:ext cx="258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59FF4EF-F6C4-4F41-BC7D-FDBFBA810DEA}"/>
                    </a:ext>
                  </a:extLst>
                </p14:cNvPr>
                <p14:cNvContentPartPr/>
                <p14:nvPr/>
              </p14:nvContentPartPr>
              <p14:xfrm>
                <a:off x="7210180" y="1567431"/>
                <a:ext cx="93600" cy="361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59FF4EF-F6C4-4F41-BC7D-FDBFBA810D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02620" y="1559871"/>
                  <a:ext cx="1087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148FA586-5EA4-1D45-B1FD-E4293F550B25}"/>
                  </a:ext>
                </a:extLst>
              </p14:cNvPr>
              <p14:cNvContentPartPr/>
              <p14:nvPr/>
            </p14:nvContentPartPr>
            <p14:xfrm>
              <a:off x="7714540" y="1330911"/>
              <a:ext cx="112320" cy="112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148FA586-5EA4-1D45-B1FD-E4293F550B2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06980" y="1323351"/>
                <a:ext cx="12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EF08D87-79D0-3E4A-9223-421279F74B20}"/>
                  </a:ext>
                </a:extLst>
              </p14:cNvPr>
              <p14:cNvContentPartPr/>
              <p14:nvPr/>
            </p14:nvContentPartPr>
            <p14:xfrm>
              <a:off x="7726780" y="1561311"/>
              <a:ext cx="355320" cy="1249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EF08D87-79D0-3E4A-9223-421279F74B2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719220" y="1553751"/>
                <a:ext cx="37044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E505371-29CC-8545-975B-EEA0D808C893}"/>
              </a:ext>
            </a:extLst>
          </p:cNvPr>
          <p:cNvGrpSpPr/>
          <p:nvPr/>
        </p:nvGrpSpPr>
        <p:grpSpPr>
          <a:xfrm>
            <a:off x="8495380" y="1287351"/>
            <a:ext cx="190440" cy="423000"/>
            <a:chOff x="8495380" y="1287351"/>
            <a:chExt cx="1904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DC99FF4-D457-244D-BCD1-59211DCB48F3}"/>
                    </a:ext>
                  </a:extLst>
                </p14:cNvPr>
                <p14:cNvContentPartPr/>
                <p14:nvPr/>
              </p14:nvContentPartPr>
              <p14:xfrm>
                <a:off x="8495380" y="1287351"/>
                <a:ext cx="34920" cy="118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DC99FF4-D457-244D-BCD1-59211DCB48F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87820" y="1279791"/>
                  <a:ext cx="5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C51183B-7DF4-7046-93DA-055BC64EEBC8}"/>
                    </a:ext>
                  </a:extLst>
                </p14:cNvPr>
                <p14:cNvContentPartPr/>
                <p14:nvPr/>
              </p14:nvContentPartPr>
              <p14:xfrm>
                <a:off x="8505100" y="1368351"/>
                <a:ext cx="180720" cy="342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C51183B-7DF4-7046-93DA-055BC64EEB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97540" y="1360791"/>
                  <a:ext cx="19584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449F381-52B5-9D4D-A3FC-8B6A8A1D2877}"/>
              </a:ext>
            </a:extLst>
          </p:cNvPr>
          <p:cNvGrpSpPr/>
          <p:nvPr/>
        </p:nvGrpSpPr>
        <p:grpSpPr>
          <a:xfrm>
            <a:off x="8910460" y="1306071"/>
            <a:ext cx="379440" cy="485640"/>
            <a:chOff x="8910460" y="1306071"/>
            <a:chExt cx="3794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8FBC60C-AD5C-4043-AD93-E23D29B00EA3}"/>
                    </a:ext>
                  </a:extLst>
                </p14:cNvPr>
                <p14:cNvContentPartPr/>
                <p14:nvPr/>
              </p14:nvContentPartPr>
              <p14:xfrm>
                <a:off x="9028180" y="1355751"/>
                <a:ext cx="245880" cy="12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8FBC60C-AD5C-4043-AD93-E23D29B00E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20620" y="1348191"/>
                  <a:ext cx="26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473BF49-32FB-2F42-ACD1-73D7CC7FC2DF}"/>
                    </a:ext>
                  </a:extLst>
                </p14:cNvPr>
                <p14:cNvContentPartPr/>
                <p14:nvPr/>
              </p14:nvContentPartPr>
              <p14:xfrm>
                <a:off x="9096580" y="1349631"/>
                <a:ext cx="12960" cy="1188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473BF49-32FB-2F42-ACD1-73D7CC7FC2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89020" y="1342071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EA1B33B-1909-C549-9A54-872FCFAA9D31}"/>
                    </a:ext>
                  </a:extLst>
                </p14:cNvPr>
                <p14:cNvContentPartPr/>
                <p14:nvPr/>
              </p14:nvContentPartPr>
              <p14:xfrm>
                <a:off x="9102700" y="1306071"/>
                <a:ext cx="106200" cy="1872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EA1B33B-1909-C549-9A54-872FCFAA9D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95140" y="1298511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DE14210-2B80-0140-B277-6ACE1B4C7829}"/>
                    </a:ext>
                  </a:extLst>
                </p14:cNvPr>
                <p14:cNvContentPartPr/>
                <p14:nvPr/>
              </p14:nvContentPartPr>
              <p14:xfrm>
                <a:off x="8910460" y="1586151"/>
                <a:ext cx="329760" cy="62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DE14210-2B80-0140-B277-6ACE1B4C78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02900" y="1578591"/>
                  <a:ext cx="344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87B4989-6805-164B-B10E-F358160B1BC1}"/>
                    </a:ext>
                  </a:extLst>
                </p14:cNvPr>
                <p14:cNvContentPartPr/>
                <p14:nvPr/>
              </p14:nvContentPartPr>
              <p14:xfrm>
                <a:off x="9059140" y="1704231"/>
                <a:ext cx="100080" cy="37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87B4989-6805-164B-B10E-F358160B1BC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051580" y="16966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A6D31FB-3064-DD49-91F5-6F45159A9A1F}"/>
                    </a:ext>
                  </a:extLst>
                </p14:cNvPr>
                <p14:cNvContentPartPr/>
                <p14:nvPr/>
              </p14:nvContentPartPr>
              <p14:xfrm>
                <a:off x="9183700" y="1760391"/>
                <a:ext cx="106200" cy="31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A6D31FB-3064-DD49-91F5-6F45159A9A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76140" y="17528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1BF3E491-297A-5C47-A432-89669CBA82E7}"/>
                  </a:ext>
                </a:extLst>
              </p14:cNvPr>
              <p14:cNvContentPartPr/>
              <p14:nvPr/>
            </p14:nvContentPartPr>
            <p14:xfrm>
              <a:off x="9569620" y="1405431"/>
              <a:ext cx="137160" cy="3052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1BF3E491-297A-5C47-A432-89669CBA82E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562060" y="1397871"/>
                <a:ext cx="152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E8946A6-20BC-2542-A6BC-19F23C20EF4C}"/>
                  </a:ext>
                </a:extLst>
              </p14:cNvPr>
              <p14:cNvContentPartPr/>
              <p14:nvPr/>
            </p14:nvContentPartPr>
            <p14:xfrm>
              <a:off x="9899740" y="1318311"/>
              <a:ext cx="167760" cy="417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E8946A6-20BC-2542-A6BC-19F23C20EF4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892180" y="1310751"/>
                <a:ext cx="18288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DBD9AEC-FF4F-1B41-BBA7-3001B437EF69}"/>
              </a:ext>
            </a:extLst>
          </p:cNvPr>
          <p:cNvGrpSpPr/>
          <p:nvPr/>
        </p:nvGrpSpPr>
        <p:grpSpPr>
          <a:xfrm>
            <a:off x="10335340" y="1181511"/>
            <a:ext cx="460800" cy="753840"/>
            <a:chOff x="10335340" y="1181511"/>
            <a:chExt cx="46080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F9A2C58-852C-4842-82AB-71A4654F7613}"/>
                    </a:ext>
                  </a:extLst>
                </p14:cNvPr>
                <p14:cNvContentPartPr/>
                <p14:nvPr/>
              </p14:nvContentPartPr>
              <p14:xfrm>
                <a:off x="10391500" y="1181511"/>
                <a:ext cx="112320" cy="1310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F9A2C58-852C-4842-82AB-71A4654F76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83940" y="117395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81FAFE6-28A6-E34F-A939-1F34BD41BADB}"/>
                    </a:ext>
                  </a:extLst>
                </p14:cNvPr>
                <p14:cNvContentPartPr/>
                <p14:nvPr/>
              </p14:nvContentPartPr>
              <p14:xfrm>
                <a:off x="10335340" y="1293471"/>
                <a:ext cx="317880" cy="510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81FAFE6-28A6-E34F-A939-1F34BD41BA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27780" y="1285911"/>
                  <a:ext cx="333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ADCB96C-AAE2-CD4A-A11B-69A2E4C6BA26}"/>
                    </a:ext>
                  </a:extLst>
                </p14:cNvPr>
                <p14:cNvContentPartPr/>
                <p14:nvPr/>
              </p14:nvContentPartPr>
              <p14:xfrm>
                <a:off x="10789660" y="1922391"/>
                <a:ext cx="6480" cy="12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ADCB96C-AAE2-CD4A-A11B-69A2E4C6BA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82460" y="191483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D4F5F6A-550C-1948-96A4-C7F4C0A0DA3E}"/>
              </a:ext>
            </a:extLst>
          </p:cNvPr>
          <p:cNvGrpSpPr/>
          <p:nvPr/>
        </p:nvGrpSpPr>
        <p:grpSpPr>
          <a:xfrm>
            <a:off x="764020" y="2476431"/>
            <a:ext cx="550800" cy="392400"/>
            <a:chOff x="764020" y="2476431"/>
            <a:chExt cx="5508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76C341A-5F7D-4F4C-B8FE-DB0CF084A445}"/>
                    </a:ext>
                  </a:extLst>
                </p14:cNvPr>
                <p14:cNvContentPartPr/>
                <p14:nvPr/>
              </p14:nvContentPartPr>
              <p14:xfrm>
                <a:off x="816580" y="2607111"/>
                <a:ext cx="305280" cy="31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76C341A-5F7D-4F4C-B8FE-DB0CF084A4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9020" y="2599551"/>
                  <a:ext cx="32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0B677E9-D9D4-4A4B-ABC5-9433BE75C79A}"/>
                    </a:ext>
                  </a:extLst>
                </p14:cNvPr>
                <p14:cNvContentPartPr/>
                <p14:nvPr/>
              </p14:nvContentPartPr>
              <p14:xfrm>
                <a:off x="764020" y="2743911"/>
                <a:ext cx="432720" cy="12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0B677E9-D9D4-4A4B-ABC5-9433BE75C79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6460" y="2736351"/>
                  <a:ext cx="447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E5035B4-FD14-714B-855F-2AC308DC60E3}"/>
                    </a:ext>
                  </a:extLst>
                </p14:cNvPr>
                <p14:cNvContentPartPr/>
                <p14:nvPr/>
              </p14:nvContentPartPr>
              <p14:xfrm>
                <a:off x="1096660" y="2476431"/>
                <a:ext cx="218160" cy="392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E5035B4-FD14-714B-855F-2AC308DC60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9100" y="2468871"/>
                  <a:ext cx="2332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DF5F4C4-16A1-CA42-8243-3853E0D43D35}"/>
              </a:ext>
            </a:extLst>
          </p:cNvPr>
          <p:cNvGrpSpPr/>
          <p:nvPr/>
        </p:nvGrpSpPr>
        <p:grpSpPr>
          <a:xfrm>
            <a:off x="1843660" y="2370591"/>
            <a:ext cx="1706400" cy="684360"/>
            <a:chOff x="1843660" y="2370591"/>
            <a:chExt cx="170640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D33E57C-0E47-FC4B-BCA0-E5E487DB3DEC}"/>
                    </a:ext>
                  </a:extLst>
                </p14:cNvPr>
                <p14:cNvContentPartPr/>
                <p14:nvPr/>
              </p14:nvContentPartPr>
              <p14:xfrm>
                <a:off x="1843660" y="2370591"/>
                <a:ext cx="311760" cy="4726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D33E57C-0E47-FC4B-BCA0-E5E487DB3D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36100" y="2363031"/>
                  <a:ext cx="3268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BEC262D-0479-CA4D-98C3-69912A6984DB}"/>
                    </a:ext>
                  </a:extLst>
                </p14:cNvPr>
                <p14:cNvContentPartPr/>
                <p14:nvPr/>
              </p14:nvContentPartPr>
              <p14:xfrm>
                <a:off x="1974700" y="2619351"/>
                <a:ext cx="293040" cy="68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BEC262D-0479-CA4D-98C3-69912A6984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67140" y="2612151"/>
                  <a:ext cx="308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4A70942-FD44-1848-9866-9F38FDC84BD9}"/>
                    </a:ext>
                  </a:extLst>
                </p14:cNvPr>
                <p14:cNvContentPartPr/>
                <p14:nvPr/>
              </p14:nvContentPartPr>
              <p14:xfrm>
                <a:off x="2404180" y="2662911"/>
                <a:ext cx="143640" cy="221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4A70942-FD44-1848-9866-9F38FDC84BD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396620" y="2655711"/>
                  <a:ext cx="158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E19B95A-1859-454A-A419-C1A388BDCDC5}"/>
                    </a:ext>
                  </a:extLst>
                </p14:cNvPr>
                <p14:cNvContentPartPr/>
                <p14:nvPr/>
              </p14:nvContentPartPr>
              <p14:xfrm>
                <a:off x="2646820" y="2793951"/>
                <a:ext cx="112320" cy="93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E19B95A-1859-454A-A419-C1A388BDCD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39260" y="278639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1C2C363-2228-3F46-B479-5826AADDE0DB}"/>
                    </a:ext>
                  </a:extLst>
                </p14:cNvPr>
                <p14:cNvContentPartPr/>
                <p14:nvPr/>
              </p14:nvContentPartPr>
              <p14:xfrm>
                <a:off x="2771380" y="2662911"/>
                <a:ext cx="12960" cy="19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1C2C363-2228-3F46-B479-5826AADDE0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63820" y="265571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F998E02-F751-724A-A66C-23D4CB31A6F2}"/>
                    </a:ext>
                  </a:extLst>
                </p14:cNvPr>
                <p14:cNvContentPartPr/>
                <p14:nvPr/>
              </p14:nvContentPartPr>
              <p14:xfrm>
                <a:off x="2958220" y="2700351"/>
                <a:ext cx="111600" cy="149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F998E02-F751-724A-A66C-23D4CB31A6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50660" y="2692791"/>
                  <a:ext cx="12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C82884C-4E2B-894D-B945-A19E021C03F6}"/>
                    </a:ext>
                  </a:extLst>
                </p14:cNvPr>
                <p14:cNvContentPartPr/>
                <p14:nvPr/>
              </p14:nvContentPartPr>
              <p14:xfrm>
                <a:off x="3219580" y="2638791"/>
                <a:ext cx="124920" cy="223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C82884C-4E2B-894D-B945-A19E021C03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12020" y="2631231"/>
                  <a:ext cx="140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555010A-26E7-E046-B1B0-B61C4C708D94}"/>
                    </a:ext>
                  </a:extLst>
                </p14:cNvPr>
                <p14:cNvContentPartPr/>
                <p14:nvPr/>
              </p14:nvContentPartPr>
              <p14:xfrm>
                <a:off x="3344140" y="2868471"/>
                <a:ext cx="87480" cy="186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555010A-26E7-E046-B1B0-B61C4C708D9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36580" y="2860911"/>
                  <a:ext cx="102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9693445-302A-3848-AD7E-A15712BA1A90}"/>
                    </a:ext>
                  </a:extLst>
                </p14:cNvPr>
                <p14:cNvContentPartPr/>
                <p14:nvPr/>
              </p14:nvContentPartPr>
              <p14:xfrm>
                <a:off x="3506140" y="2750391"/>
                <a:ext cx="4392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9693445-302A-3848-AD7E-A15712BA1A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98580" y="27428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397247B-3529-504A-B84C-3E3C094A15B7}"/>
              </a:ext>
            </a:extLst>
          </p:cNvPr>
          <p:cNvGrpSpPr/>
          <p:nvPr/>
        </p:nvGrpSpPr>
        <p:grpSpPr>
          <a:xfrm>
            <a:off x="3761380" y="2662911"/>
            <a:ext cx="821880" cy="442440"/>
            <a:chOff x="3761380" y="2662911"/>
            <a:chExt cx="8218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1F27E66-F4BE-064F-8A22-4A802ED5EB30}"/>
                    </a:ext>
                  </a:extLst>
                </p14:cNvPr>
                <p14:cNvContentPartPr/>
                <p14:nvPr/>
              </p14:nvContentPartPr>
              <p14:xfrm>
                <a:off x="3761380" y="2800071"/>
                <a:ext cx="106200" cy="25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1F27E66-F4BE-064F-8A22-4A802ED5EB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53820" y="279251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571C6B3-6C27-E648-A9EE-AA44E54D995D}"/>
                    </a:ext>
                  </a:extLst>
                </p14:cNvPr>
                <p14:cNvContentPartPr/>
                <p14:nvPr/>
              </p14:nvContentPartPr>
              <p14:xfrm>
                <a:off x="4035340" y="2662911"/>
                <a:ext cx="155880" cy="3675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571C6B3-6C27-E648-A9EE-AA44E54D99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7780" y="2655711"/>
                  <a:ext cx="171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8F15C7B-A750-AD4D-BEC8-AF890E2417FF}"/>
                    </a:ext>
                  </a:extLst>
                </p14:cNvPr>
                <p14:cNvContentPartPr/>
                <p14:nvPr/>
              </p14:nvContentPartPr>
              <p14:xfrm>
                <a:off x="4271860" y="2762631"/>
                <a:ext cx="100080" cy="174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8F15C7B-A750-AD4D-BEC8-AF890E2417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64300" y="2755071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FD3E057-0416-2D45-9797-AB9C0ADE71CE}"/>
                    </a:ext>
                  </a:extLst>
                </p14:cNvPr>
                <p14:cNvContentPartPr/>
                <p14:nvPr/>
              </p14:nvContentPartPr>
              <p14:xfrm>
                <a:off x="4253140" y="2793951"/>
                <a:ext cx="155880" cy="118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FD3E057-0416-2D45-9797-AB9C0ADE71C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45580" y="278639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FBE9B9C-AD42-4045-88B2-44DBFD89207B}"/>
                    </a:ext>
                  </a:extLst>
                </p14:cNvPr>
                <p14:cNvContentPartPr/>
                <p14:nvPr/>
              </p14:nvContentPartPr>
              <p14:xfrm>
                <a:off x="4495780" y="2681631"/>
                <a:ext cx="87480" cy="4237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FBE9B9C-AD42-4045-88B2-44DBFD8920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88220" y="2674071"/>
                  <a:ext cx="1026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F73E579-EFA5-7F41-A820-86E4E04EC1EF}"/>
              </a:ext>
            </a:extLst>
          </p:cNvPr>
          <p:cNvGrpSpPr/>
          <p:nvPr/>
        </p:nvGrpSpPr>
        <p:grpSpPr>
          <a:xfrm>
            <a:off x="5171140" y="2538711"/>
            <a:ext cx="595080" cy="379800"/>
            <a:chOff x="5171140" y="2538711"/>
            <a:chExt cx="5950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F88FF7D-826B-424B-973E-03718D10AE3A}"/>
                    </a:ext>
                  </a:extLst>
                </p14:cNvPr>
                <p14:cNvContentPartPr/>
                <p14:nvPr/>
              </p14:nvContentPartPr>
              <p14:xfrm>
                <a:off x="5171140" y="2538711"/>
                <a:ext cx="184320" cy="3553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F88FF7D-826B-424B-973E-03718D10AE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63580" y="2531151"/>
                  <a:ext cx="199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01D69A5-6016-294C-BED2-77E62C76A778}"/>
                    </a:ext>
                  </a:extLst>
                </p14:cNvPr>
                <p14:cNvContentPartPr/>
                <p14:nvPr/>
              </p14:nvContentPartPr>
              <p14:xfrm>
                <a:off x="5516740" y="2550951"/>
                <a:ext cx="249480" cy="3675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01D69A5-6016-294C-BED2-77E62C76A7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09180" y="2543391"/>
                  <a:ext cx="2646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42CC9827-3CF2-E745-A7CC-7B896A59491C}"/>
              </a:ext>
            </a:extLst>
          </p:cNvPr>
          <p:cNvGrpSpPr/>
          <p:nvPr/>
        </p:nvGrpSpPr>
        <p:grpSpPr>
          <a:xfrm>
            <a:off x="6053500" y="2276991"/>
            <a:ext cx="2675880" cy="816120"/>
            <a:chOff x="6053500" y="2276991"/>
            <a:chExt cx="267588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3D7688D-5ED0-424E-B5ED-7466DA08F06A}"/>
                    </a:ext>
                  </a:extLst>
                </p14:cNvPr>
                <p14:cNvContentPartPr/>
                <p14:nvPr/>
              </p14:nvContentPartPr>
              <p14:xfrm>
                <a:off x="6053500" y="2339271"/>
                <a:ext cx="702360" cy="5792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3D7688D-5ED0-424E-B5ED-7466DA08F06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45940" y="2331711"/>
                  <a:ext cx="7174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203C301-3811-5845-B5E6-30A747F45F1A}"/>
                    </a:ext>
                  </a:extLst>
                </p14:cNvPr>
                <p14:cNvContentPartPr/>
                <p14:nvPr/>
              </p14:nvContentPartPr>
              <p14:xfrm>
                <a:off x="6911380" y="2569671"/>
                <a:ext cx="50040" cy="25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203C301-3811-5845-B5E6-30A747F45F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03820" y="256211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2D95B51-C2B8-ED49-B2FE-8937D9FD9A49}"/>
                    </a:ext>
                  </a:extLst>
                </p14:cNvPr>
                <p14:cNvContentPartPr/>
                <p14:nvPr/>
              </p14:nvContentPartPr>
              <p14:xfrm>
                <a:off x="6812380" y="2432871"/>
                <a:ext cx="566280" cy="5234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2D95B51-C2B8-ED49-B2FE-8937D9FD9A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04820" y="2425311"/>
                  <a:ext cx="581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F75C1F1-2B27-E74A-B3D9-7A1741F65A3A}"/>
                    </a:ext>
                  </a:extLst>
                </p14:cNvPr>
                <p14:cNvContentPartPr/>
                <p14:nvPr/>
              </p14:nvContentPartPr>
              <p14:xfrm>
                <a:off x="7440580" y="2407671"/>
                <a:ext cx="429840" cy="473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F75C1F1-2B27-E74A-B3D9-7A1741F65A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33020" y="2400471"/>
                  <a:ext cx="4449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6E31F79-3669-6948-A461-C7C00B84FC76}"/>
                    </a:ext>
                  </a:extLst>
                </p14:cNvPr>
                <p14:cNvContentPartPr/>
                <p14:nvPr/>
              </p14:nvContentPartPr>
              <p14:xfrm>
                <a:off x="8075620" y="2918151"/>
                <a:ext cx="25200" cy="81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6E31F79-3669-6948-A461-C7C00B84FC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68060" y="291095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3397B1E-94CB-294A-BC28-281909EA9DDF}"/>
                    </a:ext>
                  </a:extLst>
                </p14:cNvPr>
                <p14:cNvContentPartPr/>
                <p14:nvPr/>
              </p14:nvContentPartPr>
              <p14:xfrm>
                <a:off x="8050780" y="2519991"/>
                <a:ext cx="37800" cy="374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3397B1E-94CB-294A-BC28-281909EA9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43220" y="2512431"/>
                  <a:ext cx="52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5DE9784-6B05-3646-9C1D-2E82F439B865}"/>
                    </a:ext>
                  </a:extLst>
                </p14:cNvPr>
                <p14:cNvContentPartPr/>
                <p14:nvPr/>
              </p14:nvContentPartPr>
              <p14:xfrm>
                <a:off x="8280820" y="2276991"/>
                <a:ext cx="355320" cy="784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5DE9784-6B05-3646-9C1D-2E82F439B8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73260" y="2269431"/>
                  <a:ext cx="3704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81E03B9-9D5B-534C-A6A4-CAFA505784E6}"/>
                    </a:ext>
                  </a:extLst>
                </p14:cNvPr>
                <p14:cNvContentPartPr/>
                <p14:nvPr/>
              </p14:nvContentPartPr>
              <p14:xfrm>
                <a:off x="8174980" y="2420271"/>
                <a:ext cx="423720" cy="4982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81E03B9-9D5B-534C-A6A4-CAFA505784E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67420" y="2412711"/>
                  <a:ext cx="438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C354B71-B942-EA43-AB8A-46E7FAA88030}"/>
                    </a:ext>
                  </a:extLst>
                </p14:cNvPr>
                <p14:cNvContentPartPr/>
                <p14:nvPr/>
              </p14:nvContentPartPr>
              <p14:xfrm>
                <a:off x="8707060" y="3067911"/>
                <a:ext cx="2232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C354B71-B942-EA43-AB8A-46E7FAA880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9500" y="3060351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99DEFE92-5A54-7444-91F8-8AE2756F6F20}"/>
              </a:ext>
            </a:extLst>
          </p:cNvPr>
          <p:cNvGrpSpPr/>
          <p:nvPr/>
        </p:nvGrpSpPr>
        <p:grpSpPr>
          <a:xfrm>
            <a:off x="941140" y="3441951"/>
            <a:ext cx="641520" cy="447840"/>
            <a:chOff x="941140" y="3441951"/>
            <a:chExt cx="64152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EA962C0-AF26-9944-B143-CCF281266DC1}"/>
                    </a:ext>
                  </a:extLst>
                </p14:cNvPr>
                <p14:cNvContentPartPr/>
                <p14:nvPr/>
              </p14:nvContentPartPr>
              <p14:xfrm>
                <a:off x="1009540" y="3509631"/>
                <a:ext cx="374040" cy="1188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EA962C0-AF26-9944-B143-CCF281266DC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1980" y="3502071"/>
                  <a:ext cx="38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C99DEC1-2072-4449-A127-E297E25DF362}"/>
                    </a:ext>
                  </a:extLst>
                </p14:cNvPr>
                <p14:cNvContentPartPr/>
                <p14:nvPr/>
              </p14:nvContentPartPr>
              <p14:xfrm>
                <a:off x="941140" y="3702591"/>
                <a:ext cx="504720" cy="25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C99DEC1-2072-4449-A127-E297E25DF36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3580" y="3695031"/>
                  <a:ext cx="519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35AC355-D6E5-6543-A5AE-351C49F3CB8C}"/>
                    </a:ext>
                  </a:extLst>
                </p14:cNvPr>
                <p14:cNvContentPartPr/>
                <p14:nvPr/>
              </p14:nvContentPartPr>
              <p14:xfrm>
                <a:off x="1227340" y="3441951"/>
                <a:ext cx="355320" cy="4478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35AC355-D6E5-6543-A5AE-351C49F3CB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17260" y="3431871"/>
                  <a:ext cx="37548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76A47675-69EF-7F42-A504-741049B8054C}"/>
              </a:ext>
            </a:extLst>
          </p:cNvPr>
          <p:cNvGrpSpPr/>
          <p:nvPr/>
        </p:nvGrpSpPr>
        <p:grpSpPr>
          <a:xfrm>
            <a:off x="2111500" y="3378951"/>
            <a:ext cx="1351440" cy="560520"/>
            <a:chOff x="2111500" y="3378951"/>
            <a:chExt cx="13514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6F0198C-2690-6643-BBE5-CEB0462F562A}"/>
                    </a:ext>
                  </a:extLst>
                </p14:cNvPr>
                <p14:cNvContentPartPr/>
                <p14:nvPr/>
              </p14:nvContentPartPr>
              <p14:xfrm>
                <a:off x="2111500" y="3378951"/>
                <a:ext cx="330480" cy="5169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6F0198C-2690-6643-BBE5-CEB0462F56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03940" y="3371391"/>
                  <a:ext cx="345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FFBA151-83D7-2943-98FA-B15271582482}"/>
                    </a:ext>
                  </a:extLst>
                </p14:cNvPr>
                <p14:cNvContentPartPr/>
                <p14:nvPr/>
              </p14:nvContentPartPr>
              <p14:xfrm>
                <a:off x="2285740" y="3634911"/>
                <a:ext cx="268200" cy="558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FFBA151-83D7-2943-98FA-B152715824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75660" y="3624831"/>
                  <a:ext cx="288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5CC4069-F980-7244-A23C-871032AD3DFD}"/>
                    </a:ext>
                  </a:extLst>
                </p14:cNvPr>
                <p14:cNvContentPartPr/>
                <p14:nvPr/>
              </p14:nvContentPartPr>
              <p14:xfrm>
                <a:off x="2690380" y="3677751"/>
                <a:ext cx="199440" cy="199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5CC4069-F980-7244-A23C-871032AD3DF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80300" y="3667671"/>
                  <a:ext cx="219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54919E2-4CAE-3743-81BC-305D93998832}"/>
                    </a:ext>
                  </a:extLst>
                </p14:cNvPr>
                <p14:cNvContentPartPr/>
                <p14:nvPr/>
              </p14:nvContentPartPr>
              <p14:xfrm>
                <a:off x="2970460" y="3827871"/>
                <a:ext cx="131040" cy="111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54919E2-4CAE-3743-81BC-305D939988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63260" y="3820311"/>
                  <a:ext cx="146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620D3A5-8818-3A41-B11F-B685A69A7606}"/>
                    </a:ext>
                  </a:extLst>
                </p14:cNvPr>
                <p14:cNvContentPartPr/>
                <p14:nvPr/>
              </p14:nvContentPartPr>
              <p14:xfrm>
                <a:off x="3082780" y="3783591"/>
                <a:ext cx="56520" cy="19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620D3A5-8818-3A41-B11F-B685A69A760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75220" y="377603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D3BF009-8E78-2742-BAFB-04B3115E1B3C}"/>
                    </a:ext>
                  </a:extLst>
                </p14:cNvPr>
                <p14:cNvContentPartPr/>
                <p14:nvPr/>
              </p14:nvContentPartPr>
              <p14:xfrm>
                <a:off x="3294460" y="3715911"/>
                <a:ext cx="168480" cy="1864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D3BF009-8E78-2742-BAFB-04B3115E1B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86900" y="3708351"/>
                  <a:ext cx="1836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EF0AFDC8-1953-774A-86E1-C52E8F052BE0}"/>
              </a:ext>
            </a:extLst>
          </p:cNvPr>
          <p:cNvGrpSpPr/>
          <p:nvPr/>
        </p:nvGrpSpPr>
        <p:grpSpPr>
          <a:xfrm>
            <a:off x="3711340" y="3628791"/>
            <a:ext cx="448920" cy="559800"/>
            <a:chOff x="3711340" y="3628791"/>
            <a:chExt cx="44892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920C097-5432-BD47-AF9C-1A1DBB284BAA}"/>
                    </a:ext>
                  </a:extLst>
                </p14:cNvPr>
                <p14:cNvContentPartPr/>
                <p14:nvPr/>
              </p14:nvContentPartPr>
              <p14:xfrm>
                <a:off x="3711340" y="3628791"/>
                <a:ext cx="212040" cy="273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920C097-5432-BD47-AF9C-1A1DBB284BA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03780" y="3621231"/>
                  <a:ext cx="227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4BAB061-7B01-A648-85A5-392117F9EDFC}"/>
                    </a:ext>
                  </a:extLst>
                </p14:cNvPr>
                <p14:cNvContentPartPr/>
                <p14:nvPr/>
              </p14:nvContentPartPr>
              <p14:xfrm>
                <a:off x="3923020" y="3890151"/>
                <a:ext cx="124920" cy="298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4BAB061-7B01-A648-85A5-392117F9EDF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15460" y="3882591"/>
                  <a:ext cx="1400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4A6F12A-17AA-3449-BA8B-FBB6482ECDCC}"/>
                    </a:ext>
                  </a:extLst>
                </p14:cNvPr>
                <p14:cNvContentPartPr/>
                <p14:nvPr/>
              </p14:nvContentPartPr>
              <p14:xfrm>
                <a:off x="4016620" y="3764871"/>
                <a:ext cx="143640" cy="378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4A6F12A-17AA-3449-BA8B-FBB6482ECDC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09060" y="375731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84DE2CAF-6CA0-F648-8671-505B3AD48C3A}"/>
                  </a:ext>
                </a:extLst>
              </p14:cNvPr>
              <p14:cNvContentPartPr/>
              <p14:nvPr/>
            </p14:nvContentPartPr>
            <p14:xfrm>
              <a:off x="4533940" y="3459951"/>
              <a:ext cx="205200" cy="3297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84DE2CAF-6CA0-F648-8671-505B3AD48C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526380" y="3452391"/>
                <a:ext cx="22032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38FF796D-FDAA-F348-AFB2-72169FCC9606}"/>
              </a:ext>
            </a:extLst>
          </p:cNvPr>
          <p:cNvGrpSpPr/>
          <p:nvPr/>
        </p:nvGrpSpPr>
        <p:grpSpPr>
          <a:xfrm>
            <a:off x="5112100" y="3497391"/>
            <a:ext cx="280800" cy="423360"/>
            <a:chOff x="5112100" y="3497391"/>
            <a:chExt cx="28080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9698206-3291-EF4D-9F9F-D197549AECFA}"/>
                    </a:ext>
                  </a:extLst>
                </p14:cNvPr>
                <p14:cNvContentPartPr/>
                <p14:nvPr/>
              </p14:nvContentPartPr>
              <p14:xfrm>
                <a:off x="5186980" y="3497391"/>
                <a:ext cx="205920" cy="3488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9698206-3291-EF4D-9F9F-D197549AECF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79420" y="3489831"/>
                  <a:ext cx="221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4E81377-8037-D34F-8689-2C7C615CC803}"/>
                    </a:ext>
                  </a:extLst>
                </p14:cNvPr>
                <p14:cNvContentPartPr/>
                <p14:nvPr/>
              </p14:nvContentPartPr>
              <p14:xfrm>
                <a:off x="5112100" y="3702591"/>
                <a:ext cx="31320" cy="218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4E81377-8037-D34F-8689-2C7C615CC80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04540" y="3695031"/>
                  <a:ext cx="46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F57F391-67DC-4947-A3B7-D2CE56936958}"/>
              </a:ext>
            </a:extLst>
          </p:cNvPr>
          <p:cNvGrpSpPr/>
          <p:nvPr/>
        </p:nvGrpSpPr>
        <p:grpSpPr>
          <a:xfrm>
            <a:off x="5647420" y="3230271"/>
            <a:ext cx="1258200" cy="696960"/>
            <a:chOff x="5647420" y="3230271"/>
            <a:chExt cx="125820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962FDB6-1830-5847-B360-F6D15FCC1D97}"/>
                    </a:ext>
                  </a:extLst>
                </p14:cNvPr>
                <p14:cNvContentPartPr/>
                <p14:nvPr/>
              </p14:nvContentPartPr>
              <p14:xfrm>
                <a:off x="5647420" y="3230271"/>
                <a:ext cx="847080" cy="696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962FDB6-1830-5847-B360-F6D15FCC1D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40220" y="3222711"/>
                  <a:ext cx="8622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E14E67D-D427-FF46-B698-0685B2427CE0}"/>
                    </a:ext>
                  </a:extLst>
                </p14:cNvPr>
                <p14:cNvContentPartPr/>
                <p14:nvPr/>
              </p14:nvContentPartPr>
              <p14:xfrm>
                <a:off x="6668740" y="3678471"/>
                <a:ext cx="131040" cy="105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E14E67D-D427-FF46-B698-0685B2427C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61180" y="3670911"/>
                  <a:ext cx="14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E77D157D-34FA-364E-8CF9-3F3340292937}"/>
                    </a:ext>
                  </a:extLst>
                </p14:cNvPr>
                <p14:cNvContentPartPr/>
                <p14:nvPr/>
              </p14:nvContentPartPr>
              <p14:xfrm>
                <a:off x="6683860" y="3827151"/>
                <a:ext cx="221760" cy="500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E77D157D-34FA-364E-8CF9-3F334029293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76300" y="3819591"/>
                  <a:ext cx="2368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EFF9507-78FB-664B-94E9-F2C761624F6B}"/>
                  </a:ext>
                </a:extLst>
              </p14:cNvPr>
              <p14:cNvContentPartPr/>
              <p14:nvPr/>
            </p14:nvContentPartPr>
            <p14:xfrm>
              <a:off x="7279300" y="3416391"/>
              <a:ext cx="585000" cy="5544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EFF9507-78FB-664B-94E9-F2C761624F6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271740" y="3408831"/>
                <a:ext cx="5997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D8F0D7A4-51F2-E341-B4EA-CD76306A8EFF}"/>
                  </a:ext>
                </a:extLst>
              </p14:cNvPr>
              <p14:cNvContentPartPr/>
              <p14:nvPr/>
            </p14:nvContentPartPr>
            <p14:xfrm>
              <a:off x="8137900" y="3341511"/>
              <a:ext cx="498240" cy="5850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D8F0D7A4-51F2-E341-B4EA-CD76306A8EF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30340" y="3333951"/>
                <a:ext cx="513360" cy="59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BB15B6F-6FE6-4043-BD30-38853EAD5C4F}"/>
              </a:ext>
            </a:extLst>
          </p:cNvPr>
          <p:cNvGrpSpPr/>
          <p:nvPr/>
        </p:nvGrpSpPr>
        <p:grpSpPr>
          <a:xfrm>
            <a:off x="1227340" y="4667751"/>
            <a:ext cx="389880" cy="348840"/>
            <a:chOff x="1227340" y="4667751"/>
            <a:chExt cx="3898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E50F6A1-0337-3F42-BAB4-5FDA1109DC2B}"/>
                    </a:ext>
                  </a:extLst>
                </p14:cNvPr>
                <p14:cNvContentPartPr/>
                <p14:nvPr/>
              </p14:nvContentPartPr>
              <p14:xfrm>
                <a:off x="1432900" y="4667751"/>
                <a:ext cx="155880" cy="3488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E50F6A1-0337-3F42-BAB4-5FDA1109DC2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25340" y="4660191"/>
                  <a:ext cx="171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D3BB329-0549-0843-8B07-DC08952724A4}"/>
                    </a:ext>
                  </a:extLst>
                </p14:cNvPr>
                <p14:cNvContentPartPr/>
                <p14:nvPr/>
              </p14:nvContentPartPr>
              <p14:xfrm>
                <a:off x="1563580" y="4760991"/>
                <a:ext cx="5364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D3BB329-0549-0843-8B07-DC08952724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56020" y="4753431"/>
                  <a:ext cx="6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4A39F04-219A-F141-9F67-E05941F7F611}"/>
                    </a:ext>
                  </a:extLst>
                </p14:cNvPr>
                <p14:cNvContentPartPr/>
                <p14:nvPr/>
              </p14:nvContentPartPr>
              <p14:xfrm>
                <a:off x="1227340" y="4985271"/>
                <a:ext cx="180720" cy="129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4A39F04-219A-F141-9F67-E05941F7F61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19780" y="497771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BF0278AA-CC87-EA4E-B511-6816000E582D}"/>
              </a:ext>
            </a:extLst>
          </p:cNvPr>
          <p:cNvGrpSpPr/>
          <p:nvPr/>
        </p:nvGrpSpPr>
        <p:grpSpPr>
          <a:xfrm>
            <a:off x="2236060" y="4568031"/>
            <a:ext cx="1058760" cy="473760"/>
            <a:chOff x="2236060" y="4568031"/>
            <a:chExt cx="105876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9CDFF8B-DB55-434C-9A3C-35946E7D75C1}"/>
                    </a:ext>
                  </a:extLst>
                </p14:cNvPr>
                <p14:cNvContentPartPr/>
                <p14:nvPr/>
              </p14:nvContentPartPr>
              <p14:xfrm>
                <a:off x="2236060" y="4568031"/>
                <a:ext cx="293040" cy="398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9CDFF8B-DB55-434C-9A3C-35946E7D75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28500" y="4560471"/>
                  <a:ext cx="308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17CE74E-853E-F847-AF8A-2248F8B95D60}"/>
                    </a:ext>
                  </a:extLst>
                </p14:cNvPr>
                <p14:cNvContentPartPr/>
                <p14:nvPr/>
              </p14:nvContentPartPr>
              <p14:xfrm>
                <a:off x="2391580" y="4779711"/>
                <a:ext cx="187200" cy="62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17CE74E-853E-F847-AF8A-2248F8B95D6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84020" y="477215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61789F6-9331-8641-B3B4-5874D21AC260}"/>
                    </a:ext>
                  </a:extLst>
                </p14:cNvPr>
                <p14:cNvContentPartPr/>
                <p14:nvPr/>
              </p14:nvContentPartPr>
              <p14:xfrm>
                <a:off x="2728540" y="4811031"/>
                <a:ext cx="211320" cy="174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61789F6-9331-8641-B3B4-5874D21AC2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20980" y="4803471"/>
                  <a:ext cx="22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BFA92ED-23FB-A845-8C71-5754ACA608B4}"/>
                    </a:ext>
                  </a:extLst>
                </p14:cNvPr>
                <p14:cNvContentPartPr/>
                <p14:nvPr/>
              </p14:nvContentPartPr>
              <p14:xfrm>
                <a:off x="3070180" y="4923711"/>
                <a:ext cx="143640" cy="1180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BFA92ED-23FB-A845-8C71-5754ACA608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062620" y="4916151"/>
                  <a:ext cx="158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489DB89-A283-CC45-B082-91F199B3CEF7}"/>
                    </a:ext>
                  </a:extLst>
                </p14:cNvPr>
                <p14:cNvContentPartPr/>
                <p14:nvPr/>
              </p14:nvContentPartPr>
              <p14:xfrm>
                <a:off x="3219580" y="4817151"/>
                <a:ext cx="75240" cy="50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489DB89-A283-CC45-B082-91F199B3CEF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12020" y="480959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1F1B9A19-01FE-E643-AC1D-8D5D0D1A27AF}"/>
                  </a:ext>
                </a:extLst>
              </p14:cNvPr>
              <p14:cNvContentPartPr/>
              <p14:nvPr/>
            </p14:nvContentPartPr>
            <p14:xfrm>
              <a:off x="3618100" y="5081391"/>
              <a:ext cx="25200" cy="3492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1F1B9A19-01FE-E643-AC1D-8D5D0D1A27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10540" y="5073831"/>
                <a:ext cx="4032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0A1BB562-5DE7-9D42-BC75-EEC5A8A03C84}"/>
              </a:ext>
            </a:extLst>
          </p:cNvPr>
          <p:cNvGrpSpPr/>
          <p:nvPr/>
        </p:nvGrpSpPr>
        <p:grpSpPr>
          <a:xfrm>
            <a:off x="4439980" y="4462191"/>
            <a:ext cx="2863800" cy="996480"/>
            <a:chOff x="4439980" y="4462191"/>
            <a:chExt cx="2863800" cy="9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5E93BFC-AE52-254B-A282-AD626EC7C953}"/>
                    </a:ext>
                  </a:extLst>
                </p14:cNvPr>
                <p14:cNvContentPartPr/>
                <p14:nvPr/>
              </p14:nvContentPartPr>
              <p14:xfrm>
                <a:off x="4439980" y="4636431"/>
                <a:ext cx="268200" cy="3988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5E93BFC-AE52-254B-A282-AD626EC7C9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32420" y="4628871"/>
                  <a:ext cx="282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5261D42-F28D-144A-9419-5B15ECBD0697}"/>
                    </a:ext>
                  </a:extLst>
                </p14:cNvPr>
                <p14:cNvContentPartPr/>
                <p14:nvPr/>
              </p14:nvContentPartPr>
              <p14:xfrm>
                <a:off x="4576780" y="4798431"/>
                <a:ext cx="249480" cy="752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5261D42-F28D-144A-9419-5B15ECBD06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69220" y="4790871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0C62143-5F85-E046-A33B-F4A8164B5C3D}"/>
                    </a:ext>
                  </a:extLst>
                </p14:cNvPr>
                <p14:cNvContentPartPr/>
                <p14:nvPr/>
              </p14:nvContentPartPr>
              <p14:xfrm>
                <a:off x="4969180" y="4873311"/>
                <a:ext cx="180720" cy="205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0C62143-5F85-E046-A33B-F4A8164B5C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61620" y="4865751"/>
                  <a:ext cx="195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53F4C29-C9F7-2C4D-905E-77FFEA8E2D38}"/>
                    </a:ext>
                  </a:extLst>
                </p14:cNvPr>
                <p14:cNvContentPartPr/>
                <p14:nvPr/>
              </p14:nvContentPartPr>
              <p14:xfrm>
                <a:off x="5224420" y="5109831"/>
                <a:ext cx="118800" cy="3488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53F4C29-C9F7-2C4D-905E-77FFEA8E2D3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16860" y="5102271"/>
                  <a:ext cx="133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914E5FC-2D83-DD4D-BA32-2AF1D3ADD2EA}"/>
                    </a:ext>
                  </a:extLst>
                </p14:cNvPr>
                <p14:cNvContentPartPr/>
                <p14:nvPr/>
              </p14:nvContentPartPr>
              <p14:xfrm>
                <a:off x="5410900" y="4960431"/>
                <a:ext cx="11232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914E5FC-2D83-DD4D-BA32-2AF1D3ADD2E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03340" y="495287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1104098-B659-7B42-A614-96AF81293A4E}"/>
                    </a:ext>
                  </a:extLst>
                </p14:cNvPr>
                <p14:cNvContentPartPr/>
                <p14:nvPr/>
              </p14:nvContentPartPr>
              <p14:xfrm>
                <a:off x="5748580" y="4462191"/>
                <a:ext cx="883080" cy="747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1104098-B659-7B42-A614-96AF81293A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41020" y="4454631"/>
                  <a:ext cx="8982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74B762B-B5A0-224C-B986-E8B8E2ACAC45}"/>
                    </a:ext>
                  </a:extLst>
                </p14:cNvPr>
                <p14:cNvContentPartPr/>
                <p14:nvPr/>
              </p14:nvContentPartPr>
              <p14:xfrm>
                <a:off x="6518980" y="4811031"/>
                <a:ext cx="348840" cy="2307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74B762B-B5A0-224C-B986-E8B8E2ACAC4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11780" y="4803471"/>
                  <a:ext cx="363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A35C87F-3E0C-1046-BFFD-44A85FAD75E9}"/>
                    </a:ext>
                  </a:extLst>
                </p14:cNvPr>
                <p14:cNvContentPartPr/>
                <p14:nvPr/>
              </p14:nvContentPartPr>
              <p14:xfrm>
                <a:off x="7048180" y="4636431"/>
                <a:ext cx="255600" cy="5234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A35C87F-3E0C-1046-BFFD-44A85FAD75E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40620" y="4628871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684DC06-1A1C-6D45-B2E0-3008A21BC217}"/>
                    </a:ext>
                  </a:extLst>
                </p14:cNvPr>
                <p14:cNvContentPartPr/>
                <p14:nvPr/>
              </p14:nvContentPartPr>
              <p14:xfrm>
                <a:off x="7241140" y="5109831"/>
                <a:ext cx="56520" cy="31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684DC06-1A1C-6D45-B2E0-3008A21BC21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33940" y="510227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31DC0E2-1A0A-1246-90B7-4515F0279D15}"/>
              </a:ext>
            </a:extLst>
          </p:cNvPr>
          <p:cNvGrpSpPr/>
          <p:nvPr/>
        </p:nvGrpSpPr>
        <p:grpSpPr>
          <a:xfrm>
            <a:off x="7976620" y="4500351"/>
            <a:ext cx="1531080" cy="833400"/>
            <a:chOff x="7976620" y="4500351"/>
            <a:chExt cx="1531080" cy="83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2933AA8-8701-F341-A2E1-30C14EA68E57}"/>
                    </a:ext>
                  </a:extLst>
                </p14:cNvPr>
                <p14:cNvContentPartPr/>
                <p14:nvPr/>
              </p14:nvContentPartPr>
              <p14:xfrm>
                <a:off x="7976620" y="4537071"/>
                <a:ext cx="447840" cy="7722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2933AA8-8701-F341-A2E1-30C14EA68E5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69060" y="4529511"/>
                  <a:ext cx="46296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3FB9B7F-71BE-424A-BCA5-D41851D54000}"/>
                    </a:ext>
                  </a:extLst>
                </p14:cNvPr>
                <p14:cNvContentPartPr/>
                <p14:nvPr/>
              </p14:nvContentPartPr>
              <p14:xfrm>
                <a:off x="8044300" y="5016231"/>
                <a:ext cx="155880" cy="192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3FB9B7F-71BE-424A-BCA5-D41851D540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36740" y="5008671"/>
                  <a:ext cx="171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79F3CE0-6E01-A444-BE37-04EFB42414C8}"/>
                    </a:ext>
                  </a:extLst>
                </p14:cNvPr>
                <p14:cNvContentPartPr/>
                <p14:nvPr/>
              </p14:nvContentPartPr>
              <p14:xfrm>
                <a:off x="8635780" y="4500351"/>
                <a:ext cx="603720" cy="7592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79F3CE0-6E01-A444-BE37-04EFB42414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28220" y="4492791"/>
                  <a:ext cx="61848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21D17DD-3280-994D-9262-3858742C17B4}"/>
                    </a:ext>
                  </a:extLst>
                </p14:cNvPr>
                <p14:cNvContentPartPr/>
                <p14:nvPr/>
              </p14:nvContentPartPr>
              <p14:xfrm>
                <a:off x="9469900" y="5196951"/>
                <a:ext cx="37800" cy="1368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21D17DD-3280-994D-9262-3858742C17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462340" y="5189391"/>
                  <a:ext cx="529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BAE9311D-1300-4145-A309-57F9792D69F9}"/>
                  </a:ext>
                </a:extLst>
              </p14:cNvPr>
              <p14:cNvContentPartPr/>
              <p14:nvPr/>
            </p14:nvContentPartPr>
            <p14:xfrm>
              <a:off x="9811900" y="5289471"/>
              <a:ext cx="50760" cy="572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BAE9311D-1300-4145-A309-57F9792D69F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9804340" y="5281911"/>
                <a:ext cx="658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38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9A3089C-A923-7242-841C-B8935DAF2F38}"/>
              </a:ext>
            </a:extLst>
          </p:cNvPr>
          <p:cNvGrpSpPr/>
          <p:nvPr/>
        </p:nvGrpSpPr>
        <p:grpSpPr>
          <a:xfrm>
            <a:off x="642340" y="266391"/>
            <a:ext cx="1133280" cy="591480"/>
            <a:chOff x="642340" y="266391"/>
            <a:chExt cx="113328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00821F8-4A00-0A49-9967-1C89A1256488}"/>
                    </a:ext>
                  </a:extLst>
                </p14:cNvPr>
                <p14:cNvContentPartPr/>
                <p14:nvPr/>
              </p14:nvContentPartPr>
              <p14:xfrm>
                <a:off x="742060" y="266391"/>
                <a:ext cx="93600" cy="81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00821F8-4A00-0A49-9967-1C89A12564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4500" y="25883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DF3395-012B-8442-9C78-CD3A4A7BE366}"/>
                    </a:ext>
                  </a:extLst>
                </p14:cNvPr>
                <p14:cNvContentPartPr/>
                <p14:nvPr/>
              </p14:nvContentPartPr>
              <p14:xfrm>
                <a:off x="642340" y="452871"/>
                <a:ext cx="336600" cy="405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DF3395-012B-8442-9C78-CD3A4A7BE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780" y="445671"/>
                  <a:ext cx="351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BF01DCE-CC92-D448-8B00-6BB0C3F766B3}"/>
                    </a:ext>
                  </a:extLst>
                </p14:cNvPr>
                <p14:cNvContentPartPr/>
                <p14:nvPr/>
              </p14:nvContentPartPr>
              <p14:xfrm>
                <a:off x="1208980" y="502911"/>
                <a:ext cx="68760" cy="31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BF01DCE-CC92-D448-8B00-6BB0C3F766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1420" y="49535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E42DB50-3482-0046-84F4-FC3F4893A6F4}"/>
                    </a:ext>
                  </a:extLst>
                </p14:cNvPr>
                <p14:cNvContentPartPr/>
                <p14:nvPr/>
              </p14:nvContentPartPr>
              <p14:xfrm>
                <a:off x="1158940" y="664551"/>
                <a:ext cx="162360" cy="118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E42DB50-3482-0046-84F4-FC3F4893A6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1380" y="65699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5148E9D-48FD-A640-86C5-E97D091A36C8}"/>
                    </a:ext>
                  </a:extLst>
                </p14:cNvPr>
                <p14:cNvContentPartPr/>
                <p14:nvPr/>
              </p14:nvContentPartPr>
              <p14:xfrm>
                <a:off x="1451620" y="403191"/>
                <a:ext cx="324000" cy="429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5148E9D-48FD-A640-86C5-E97D091A36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4060" y="395631"/>
                  <a:ext cx="339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3DEB5A5-069B-7C49-A389-A2239B992463}"/>
                    </a:ext>
                  </a:extLst>
                </p14:cNvPr>
                <p14:cNvContentPartPr/>
                <p14:nvPr/>
              </p14:nvContentPartPr>
              <p14:xfrm>
                <a:off x="1526140" y="658431"/>
                <a:ext cx="106200" cy="50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3DEB5A5-069B-7C49-A389-A2239B9924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18940" y="65087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FA96F3-F632-5F4B-AE73-53108AE441BB}"/>
              </a:ext>
            </a:extLst>
          </p:cNvPr>
          <p:cNvGrpSpPr/>
          <p:nvPr/>
        </p:nvGrpSpPr>
        <p:grpSpPr>
          <a:xfrm>
            <a:off x="2030500" y="739431"/>
            <a:ext cx="87840" cy="156240"/>
            <a:chOff x="2030500" y="739431"/>
            <a:chExt cx="8784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9D4B60F-E3AE-654E-9E11-BF206BF7C1D4}"/>
                    </a:ext>
                  </a:extLst>
                </p14:cNvPr>
                <p14:cNvContentPartPr/>
                <p14:nvPr/>
              </p14:nvContentPartPr>
              <p14:xfrm>
                <a:off x="2030500" y="739431"/>
                <a:ext cx="1296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9D4B60F-E3AE-654E-9E11-BF206BF7C1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2940" y="73187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0E49ACE-A12F-A14F-AF07-04FDDE23E468}"/>
                    </a:ext>
                  </a:extLst>
                </p14:cNvPr>
                <p14:cNvContentPartPr/>
                <p14:nvPr/>
              </p14:nvContentPartPr>
              <p14:xfrm>
                <a:off x="2061820" y="839151"/>
                <a:ext cx="5652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0E49ACE-A12F-A14F-AF07-04FDDE23E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4260" y="8315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730311-4044-FB45-A9F3-B4A4D74AEC00}"/>
              </a:ext>
            </a:extLst>
          </p:cNvPr>
          <p:cNvGrpSpPr/>
          <p:nvPr/>
        </p:nvGrpSpPr>
        <p:grpSpPr>
          <a:xfrm>
            <a:off x="2505700" y="247671"/>
            <a:ext cx="925920" cy="504360"/>
            <a:chOff x="2505700" y="247671"/>
            <a:chExt cx="92592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55EF44-2137-7D44-A861-2A125396D37E}"/>
                    </a:ext>
                  </a:extLst>
                </p14:cNvPr>
                <p14:cNvContentPartPr/>
                <p14:nvPr/>
              </p14:nvContentPartPr>
              <p14:xfrm>
                <a:off x="2505700" y="365751"/>
                <a:ext cx="297000" cy="386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55EF44-2137-7D44-A861-2A125396D3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8140" y="358191"/>
                  <a:ext cx="312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225BD8-445A-D44B-A3DE-34CC8D817656}"/>
                    </a:ext>
                  </a:extLst>
                </p14:cNvPr>
                <p14:cNvContentPartPr/>
                <p14:nvPr/>
              </p14:nvContentPartPr>
              <p14:xfrm>
                <a:off x="2709100" y="577431"/>
                <a:ext cx="168480" cy="62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225BD8-445A-D44B-A3DE-34CC8D8176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1540" y="569871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6E32CA2-0BEC-AB47-B808-884DA96E382D}"/>
                    </a:ext>
                  </a:extLst>
                </p14:cNvPr>
                <p14:cNvContentPartPr/>
                <p14:nvPr/>
              </p14:nvContentPartPr>
              <p14:xfrm>
                <a:off x="3082780" y="247671"/>
                <a:ext cx="348840" cy="492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6E32CA2-0BEC-AB47-B808-884DA96E38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5220" y="240111"/>
                  <a:ext cx="36396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EDDA02D-0524-A841-85DB-28B92CECF696}"/>
                  </a:ext>
                </a:extLst>
              </p14:cNvPr>
              <p14:cNvContentPartPr/>
              <p14:nvPr/>
            </p14:nvContentPartPr>
            <p14:xfrm>
              <a:off x="3717820" y="496791"/>
              <a:ext cx="155880" cy="1249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EDDA02D-0524-A841-85DB-28B92CECF6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10260" y="489231"/>
                <a:ext cx="1710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EFA111-0A66-044C-8202-D67CAF2CA3CD}"/>
              </a:ext>
            </a:extLst>
          </p:cNvPr>
          <p:cNvGrpSpPr/>
          <p:nvPr/>
        </p:nvGrpSpPr>
        <p:grpSpPr>
          <a:xfrm>
            <a:off x="4178260" y="459351"/>
            <a:ext cx="187200" cy="224280"/>
            <a:chOff x="4178260" y="459351"/>
            <a:chExt cx="1872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53D8081-DEC0-E34C-B9BD-771E9762C4C9}"/>
                    </a:ext>
                  </a:extLst>
                </p14:cNvPr>
                <p14:cNvContentPartPr/>
                <p14:nvPr/>
              </p14:nvContentPartPr>
              <p14:xfrm>
                <a:off x="4178260" y="459351"/>
                <a:ext cx="137160" cy="137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53D8081-DEC0-E34C-B9BD-771E9762C4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0700" y="45179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FD245BF-5530-504E-9CFC-934A65B52FE6}"/>
                    </a:ext>
                  </a:extLst>
                </p14:cNvPr>
                <p14:cNvContentPartPr/>
                <p14:nvPr/>
              </p14:nvContentPartPr>
              <p14:xfrm>
                <a:off x="4190860" y="596151"/>
                <a:ext cx="174600" cy="87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FD245BF-5530-504E-9CFC-934A65B52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3300" y="588591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F2F91ED-4E2C-C94B-8319-DFE78DCDBBF4}"/>
              </a:ext>
            </a:extLst>
          </p:cNvPr>
          <p:cNvGrpSpPr/>
          <p:nvPr/>
        </p:nvGrpSpPr>
        <p:grpSpPr>
          <a:xfrm>
            <a:off x="4576780" y="334791"/>
            <a:ext cx="143640" cy="324000"/>
            <a:chOff x="4576780" y="334791"/>
            <a:chExt cx="1436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DA24C4C-56E3-EB43-9590-EFF2B195D0AA}"/>
                    </a:ext>
                  </a:extLst>
                </p14:cNvPr>
                <p14:cNvContentPartPr/>
                <p14:nvPr/>
              </p14:nvContentPartPr>
              <p14:xfrm>
                <a:off x="4645180" y="490311"/>
                <a:ext cx="75240" cy="155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DA24C4C-56E3-EB43-9590-EFF2B195D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7620" y="48275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4D1DFD-7778-5C48-98B3-CEE37F3E5351}"/>
                    </a:ext>
                  </a:extLst>
                </p14:cNvPr>
                <p14:cNvContentPartPr/>
                <p14:nvPr/>
              </p14:nvContentPartPr>
              <p14:xfrm>
                <a:off x="4576780" y="334791"/>
                <a:ext cx="137160" cy="3240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4D1DFD-7778-5C48-98B3-CEE37F3E53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9220" y="32723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673E49D-0F75-F14C-A19E-5F18F7668EB4}"/>
              </a:ext>
            </a:extLst>
          </p:cNvPr>
          <p:cNvGrpSpPr/>
          <p:nvPr/>
        </p:nvGrpSpPr>
        <p:grpSpPr>
          <a:xfrm>
            <a:off x="5143420" y="186111"/>
            <a:ext cx="5161320" cy="669240"/>
            <a:chOff x="5143420" y="186111"/>
            <a:chExt cx="516132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8F6177B-6BBD-1544-BB54-5F8C877F6049}"/>
                    </a:ext>
                  </a:extLst>
                </p14:cNvPr>
                <p14:cNvContentPartPr/>
                <p14:nvPr/>
              </p14:nvContentPartPr>
              <p14:xfrm>
                <a:off x="5143420" y="409311"/>
                <a:ext cx="118800" cy="268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8F6177B-6BBD-1544-BB54-5F8C877F60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5860" y="40175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CBE6F82-C240-5345-9CB3-46E77804CD0F}"/>
                    </a:ext>
                  </a:extLst>
                </p14:cNvPr>
                <p14:cNvContentPartPr/>
                <p14:nvPr/>
              </p14:nvContentPartPr>
              <p14:xfrm>
                <a:off x="5404780" y="316071"/>
                <a:ext cx="137160" cy="492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CBE6F82-C240-5345-9CB3-46E77804CD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7220" y="308511"/>
                  <a:ext cx="152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D6BCC89-C818-AA42-8D2A-31CB199F311F}"/>
                    </a:ext>
                  </a:extLst>
                </p14:cNvPr>
                <p14:cNvContentPartPr/>
                <p14:nvPr/>
              </p14:nvContentPartPr>
              <p14:xfrm>
                <a:off x="5784580" y="459351"/>
                <a:ext cx="25200" cy="218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D6BCC89-C818-AA42-8D2A-31CB199F31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7020" y="45179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E3AFB4-E147-334E-AF15-9F3B428FD809}"/>
                    </a:ext>
                  </a:extLst>
                </p14:cNvPr>
                <p14:cNvContentPartPr/>
                <p14:nvPr/>
              </p14:nvContentPartPr>
              <p14:xfrm>
                <a:off x="5971420" y="204111"/>
                <a:ext cx="243000" cy="651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E3AFB4-E147-334E-AF15-9F3B428FD8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63860" y="196551"/>
                  <a:ext cx="25812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4815EB9-BB2E-774B-B8C6-7D9660438880}"/>
                    </a:ext>
                  </a:extLst>
                </p14:cNvPr>
                <p14:cNvContentPartPr/>
                <p14:nvPr/>
              </p14:nvContentPartPr>
              <p14:xfrm>
                <a:off x="5927860" y="365751"/>
                <a:ext cx="230760" cy="386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4815EB9-BB2E-774B-B8C6-7D96604388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0300" y="358191"/>
                  <a:ext cx="24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72766DC-04FD-F648-8FF0-0A69851507E8}"/>
                    </a:ext>
                  </a:extLst>
                </p14:cNvPr>
                <p14:cNvContentPartPr/>
                <p14:nvPr/>
              </p14:nvContentPartPr>
              <p14:xfrm>
                <a:off x="6494140" y="590031"/>
                <a:ext cx="75240" cy="87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72766DC-04FD-F648-8FF0-0A69851507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86580" y="58247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DAB1E2A-2B86-304F-8839-4630BE69DFD6}"/>
                    </a:ext>
                  </a:extLst>
                </p14:cNvPr>
                <p14:cNvContentPartPr/>
                <p14:nvPr/>
              </p14:nvContentPartPr>
              <p14:xfrm>
                <a:off x="6892660" y="297351"/>
                <a:ext cx="255600" cy="355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DAB1E2A-2B86-304F-8839-4630BE69DF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85100" y="289791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9D6E4EF-D96A-7C45-B19F-4D381D0FAF46}"/>
                    </a:ext>
                  </a:extLst>
                </p14:cNvPr>
                <p14:cNvContentPartPr/>
                <p14:nvPr/>
              </p14:nvContentPartPr>
              <p14:xfrm>
                <a:off x="7066900" y="502911"/>
                <a:ext cx="14976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9D6E4EF-D96A-7C45-B19F-4D381D0FAF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59340" y="49535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EC0B3E-120B-0B41-809C-8935B4A51527}"/>
                    </a:ext>
                  </a:extLst>
                </p14:cNvPr>
                <p14:cNvContentPartPr/>
                <p14:nvPr/>
              </p14:nvContentPartPr>
              <p14:xfrm>
                <a:off x="7316020" y="186111"/>
                <a:ext cx="467280" cy="522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EC0B3E-120B-0B41-809C-8935B4A515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08460" y="178551"/>
                  <a:ext cx="4824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A4CE579-E4E0-FC46-86BD-B766376BF77E}"/>
                    </a:ext>
                  </a:extLst>
                </p14:cNvPr>
                <p14:cNvContentPartPr/>
                <p14:nvPr/>
              </p14:nvContentPartPr>
              <p14:xfrm>
                <a:off x="8050780" y="496791"/>
                <a:ext cx="174600" cy="130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A4CE579-E4E0-FC46-86BD-B766376BF7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3220" y="489231"/>
                  <a:ext cx="189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EB601BC-64BD-AF41-ABC1-9B3366D23FF6}"/>
                    </a:ext>
                  </a:extLst>
                </p14:cNvPr>
                <p14:cNvContentPartPr/>
                <p14:nvPr/>
              </p14:nvContentPartPr>
              <p14:xfrm>
                <a:off x="8411860" y="297351"/>
                <a:ext cx="510840" cy="448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EB601BC-64BD-AF41-ABC1-9B3366D23F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04300" y="289791"/>
                  <a:ext cx="525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C8F6931-1DD6-9E40-84CC-36992ABF655A}"/>
                    </a:ext>
                  </a:extLst>
                </p14:cNvPr>
                <p14:cNvContentPartPr/>
                <p14:nvPr/>
              </p14:nvContentPartPr>
              <p14:xfrm>
                <a:off x="8909740" y="309951"/>
                <a:ext cx="622800" cy="454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C8F6931-1DD6-9E40-84CC-36992ABF65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02180" y="302391"/>
                  <a:ext cx="63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D1B616E-F1E7-5447-A263-C3FC750C5F3B}"/>
                    </a:ext>
                  </a:extLst>
                </p14:cNvPr>
                <p14:cNvContentPartPr/>
                <p14:nvPr/>
              </p14:nvContentPartPr>
              <p14:xfrm>
                <a:off x="9806140" y="490311"/>
                <a:ext cx="211320" cy="31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D1B616E-F1E7-5447-A263-C3FC750C5F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8580" y="482751"/>
                  <a:ext cx="22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740C33F-2E5F-004D-97DF-CE8EA7694596}"/>
                    </a:ext>
                  </a:extLst>
                </p14:cNvPr>
                <p14:cNvContentPartPr/>
                <p14:nvPr/>
              </p14:nvContentPartPr>
              <p14:xfrm>
                <a:off x="9762580" y="608751"/>
                <a:ext cx="355320" cy="1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740C33F-2E5F-004D-97DF-CE8EA76945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55020" y="601191"/>
                  <a:ext cx="370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D28DFCB-659B-5E41-A628-36A803525D4D}"/>
                    </a:ext>
                  </a:extLst>
                </p14:cNvPr>
                <p14:cNvContentPartPr/>
                <p14:nvPr/>
              </p14:nvContentPartPr>
              <p14:xfrm>
                <a:off x="9986860" y="397071"/>
                <a:ext cx="317880" cy="417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D28DFCB-659B-5E41-A628-36A803525D4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79300" y="389511"/>
                  <a:ext cx="333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7AE0692-991E-7544-8AF6-A60EB9CFE449}"/>
                    </a:ext>
                  </a:extLst>
                </p14:cNvPr>
                <p14:cNvContentPartPr/>
                <p14:nvPr/>
              </p14:nvContentPartPr>
              <p14:xfrm>
                <a:off x="9464500" y="428031"/>
                <a:ext cx="441720" cy="374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7AE0692-991E-7544-8AF6-A60EB9CFE4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56940" y="420471"/>
                  <a:ext cx="456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79818A3-D355-3F49-864A-F63501B62930}"/>
              </a:ext>
            </a:extLst>
          </p:cNvPr>
          <p:cNvGrpSpPr/>
          <p:nvPr/>
        </p:nvGrpSpPr>
        <p:grpSpPr>
          <a:xfrm>
            <a:off x="10459900" y="421911"/>
            <a:ext cx="1463040" cy="336600"/>
            <a:chOff x="10459900" y="421911"/>
            <a:chExt cx="14630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7E0EAF1-7565-6E46-BE36-FBA6F2B25F37}"/>
                    </a:ext>
                  </a:extLst>
                </p14:cNvPr>
                <p14:cNvContentPartPr/>
                <p14:nvPr/>
              </p14:nvContentPartPr>
              <p14:xfrm>
                <a:off x="10459900" y="692271"/>
                <a:ext cx="43920" cy="59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7E0EAF1-7565-6E46-BE36-FBA6F2B25F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52340" y="684711"/>
                  <a:ext cx="59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920F45-AED0-D543-ACE1-991F486D8606}"/>
                    </a:ext>
                  </a:extLst>
                </p14:cNvPr>
                <p14:cNvContentPartPr/>
                <p14:nvPr/>
              </p14:nvContentPartPr>
              <p14:xfrm>
                <a:off x="10727740" y="421911"/>
                <a:ext cx="255600" cy="336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920F45-AED0-D543-ACE1-991F486D86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20180" y="41435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1849D6B-DA23-7A47-B337-EC09C5275C4A}"/>
                    </a:ext>
                  </a:extLst>
                </p14:cNvPr>
                <p14:cNvContentPartPr/>
                <p14:nvPr/>
              </p14:nvContentPartPr>
              <p14:xfrm>
                <a:off x="10802980" y="602271"/>
                <a:ext cx="142920" cy="6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1849D6B-DA23-7A47-B337-EC09C5275C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95420" y="595071"/>
                  <a:ext cx="158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0EEDCC-1672-204A-B597-E2CA3323F3E4}"/>
                    </a:ext>
                  </a:extLst>
                </p14:cNvPr>
                <p14:cNvContentPartPr/>
                <p14:nvPr/>
              </p14:nvContentPartPr>
              <p14:xfrm>
                <a:off x="11057500" y="533871"/>
                <a:ext cx="212040" cy="193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0EEDCC-1672-204A-B597-E2CA3323F3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9940" y="526311"/>
                  <a:ext cx="227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8B8435F-D20F-F847-8DEB-CDB03A0ACC7B}"/>
                    </a:ext>
                  </a:extLst>
                </p14:cNvPr>
                <p14:cNvContentPartPr/>
                <p14:nvPr/>
              </p14:nvContentPartPr>
              <p14:xfrm>
                <a:off x="11387620" y="689751"/>
                <a:ext cx="12960" cy="50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8B8435F-D20F-F847-8DEB-CDB03A0ACC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80060" y="68219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1E16398-4E3D-B84E-91F6-D212C85EE443}"/>
                    </a:ext>
                  </a:extLst>
                </p14:cNvPr>
                <p14:cNvContentPartPr/>
                <p14:nvPr/>
              </p14:nvContentPartPr>
              <p14:xfrm>
                <a:off x="11486980" y="452871"/>
                <a:ext cx="106200" cy="255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1E16398-4E3D-B84E-91F6-D212C85EE4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79420" y="44567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78A11C0-D02E-1843-85ED-31A0A0B6CB7F}"/>
                    </a:ext>
                  </a:extLst>
                </p14:cNvPr>
                <p14:cNvContentPartPr/>
                <p14:nvPr/>
              </p14:nvContentPartPr>
              <p14:xfrm>
                <a:off x="11686420" y="515151"/>
                <a:ext cx="155880" cy="193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78A11C0-D02E-1843-85ED-31A0A0B6CB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76340" y="505071"/>
                  <a:ext cx="176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B670BFC-A098-EB40-B2BA-67C534AF4E7E}"/>
                    </a:ext>
                  </a:extLst>
                </p14:cNvPr>
                <p14:cNvContentPartPr/>
                <p14:nvPr/>
              </p14:nvContentPartPr>
              <p14:xfrm>
                <a:off x="11724220" y="614871"/>
                <a:ext cx="198720" cy="31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B670BFC-A098-EB40-B2BA-67C534AF4E7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14140" y="604791"/>
                  <a:ext cx="21924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A022D7D-F0A4-F54C-BFFF-6ADC237B4E6F}"/>
              </a:ext>
            </a:extLst>
          </p:cNvPr>
          <p:cNvGrpSpPr/>
          <p:nvPr/>
        </p:nvGrpSpPr>
        <p:grpSpPr>
          <a:xfrm>
            <a:off x="455500" y="1275471"/>
            <a:ext cx="1058040" cy="398160"/>
            <a:chOff x="455500" y="1275471"/>
            <a:chExt cx="105804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C5D048F-37C0-BA48-A8C8-0DD916A0F79E}"/>
                    </a:ext>
                  </a:extLst>
                </p14:cNvPr>
                <p14:cNvContentPartPr/>
                <p14:nvPr/>
              </p14:nvContentPartPr>
              <p14:xfrm>
                <a:off x="455500" y="1300311"/>
                <a:ext cx="329760" cy="335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C5D048F-37C0-BA48-A8C8-0DD916A0F7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940" y="1292751"/>
                  <a:ext cx="344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0FD9255-4C70-C64E-A628-300A1390647F}"/>
                    </a:ext>
                  </a:extLst>
                </p14:cNvPr>
                <p14:cNvContentPartPr/>
                <p14:nvPr/>
              </p14:nvContentPartPr>
              <p14:xfrm>
                <a:off x="810460" y="1275471"/>
                <a:ext cx="87480" cy="366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0FD9255-4C70-C64E-A628-300A139064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2900" y="1267911"/>
                  <a:ext cx="10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0570192-82CD-F743-B572-35341653A97A}"/>
                    </a:ext>
                  </a:extLst>
                </p14:cNvPr>
                <p14:cNvContentPartPr/>
                <p14:nvPr/>
              </p14:nvContentPartPr>
              <p14:xfrm>
                <a:off x="1046980" y="1312191"/>
                <a:ext cx="168480" cy="330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0570192-82CD-F743-B572-35341653A9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9420" y="1304631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7E0F101-2105-2D44-BF09-BF1F3FE71021}"/>
                    </a:ext>
                  </a:extLst>
                </p14:cNvPr>
                <p14:cNvContentPartPr/>
                <p14:nvPr/>
              </p14:nvContentPartPr>
              <p14:xfrm>
                <a:off x="1121500" y="1505151"/>
                <a:ext cx="174600" cy="3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7E0F101-2105-2D44-BF09-BF1F3FE710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3940" y="149759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5D493B7-F2D1-5F43-8B98-31E52DBFC3C4}"/>
                    </a:ext>
                  </a:extLst>
                </p14:cNvPr>
                <p14:cNvContentPartPr/>
                <p14:nvPr/>
              </p14:nvContentPartPr>
              <p14:xfrm>
                <a:off x="1358380" y="1293471"/>
                <a:ext cx="155160" cy="380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5D493B7-F2D1-5F43-8B98-31E52DBFC3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50820" y="1285911"/>
                  <a:ext cx="17028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2099FD1-ECA7-FC48-AC26-6DDA26D9DDB9}"/>
              </a:ext>
            </a:extLst>
          </p:cNvPr>
          <p:cNvGrpSpPr/>
          <p:nvPr/>
        </p:nvGrpSpPr>
        <p:grpSpPr>
          <a:xfrm>
            <a:off x="1874980" y="1604871"/>
            <a:ext cx="75240" cy="87480"/>
            <a:chOff x="1874980" y="1604871"/>
            <a:chExt cx="75240" cy="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1A939D-65E8-0543-B79B-F901B3FF384E}"/>
                    </a:ext>
                  </a:extLst>
                </p14:cNvPr>
                <p14:cNvContentPartPr/>
                <p14:nvPr/>
              </p14:nvContentPartPr>
              <p14:xfrm>
                <a:off x="1887220" y="1667151"/>
                <a:ext cx="12960" cy="2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1A939D-65E8-0543-B79B-F901B3FF38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80020" y="16595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B4BA540-6D5E-AD4A-ADE0-43E0D0386AA4}"/>
                    </a:ext>
                  </a:extLst>
                </p14:cNvPr>
                <p14:cNvContentPartPr/>
                <p14:nvPr/>
              </p14:nvContentPartPr>
              <p14:xfrm>
                <a:off x="1874980" y="1604871"/>
                <a:ext cx="75240" cy="68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B4BA540-6D5E-AD4A-ADE0-43E0D0386A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67420" y="159731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F16BEA-339F-BE45-9EBD-8FEA70D36BB6}"/>
              </a:ext>
            </a:extLst>
          </p:cNvPr>
          <p:cNvGrpSpPr/>
          <p:nvPr/>
        </p:nvGrpSpPr>
        <p:grpSpPr>
          <a:xfrm>
            <a:off x="2305180" y="1306791"/>
            <a:ext cx="428400" cy="261000"/>
            <a:chOff x="2305180" y="1306791"/>
            <a:chExt cx="42840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A27930C-6E6A-BB4E-8D9B-89177AA6D183}"/>
                    </a:ext>
                  </a:extLst>
                </p14:cNvPr>
                <p14:cNvContentPartPr/>
                <p14:nvPr/>
              </p14:nvContentPartPr>
              <p14:xfrm>
                <a:off x="2305180" y="1306791"/>
                <a:ext cx="317160" cy="204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A27930C-6E6A-BB4E-8D9B-89177AA6D1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97620" y="1299231"/>
                  <a:ext cx="332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E1F9103-6DAF-924E-BC95-D613287C7D4B}"/>
                    </a:ext>
                  </a:extLst>
                </p14:cNvPr>
                <p14:cNvContentPartPr/>
                <p14:nvPr/>
              </p14:nvContentPartPr>
              <p14:xfrm>
                <a:off x="2684260" y="1474191"/>
                <a:ext cx="49320" cy="93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E1F9103-6DAF-924E-BC95-D613287C7D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76700" y="1466631"/>
                  <a:ext cx="6444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091522D-09F6-144E-A4C3-435F057F40B6}"/>
                  </a:ext>
                </a:extLst>
              </p14:cNvPr>
              <p14:cNvContentPartPr/>
              <p14:nvPr/>
            </p14:nvContentPartPr>
            <p14:xfrm>
              <a:off x="3007900" y="1181511"/>
              <a:ext cx="199440" cy="3178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091522D-09F6-144E-A4C3-435F057F40B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00340" y="1173951"/>
                <a:ext cx="21456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59B74E5D-AE48-0F46-A5AA-630498894DD7}"/>
              </a:ext>
            </a:extLst>
          </p:cNvPr>
          <p:cNvGrpSpPr/>
          <p:nvPr/>
        </p:nvGrpSpPr>
        <p:grpSpPr>
          <a:xfrm>
            <a:off x="3419020" y="1193751"/>
            <a:ext cx="460440" cy="442440"/>
            <a:chOff x="3419020" y="1193751"/>
            <a:chExt cx="460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2BB1816-DDC1-0E44-9162-97CC0F0F79E3}"/>
                    </a:ext>
                  </a:extLst>
                </p14:cNvPr>
                <p14:cNvContentPartPr/>
                <p14:nvPr/>
              </p14:nvContentPartPr>
              <p14:xfrm>
                <a:off x="3524860" y="1249911"/>
                <a:ext cx="230760" cy="62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2BB1816-DDC1-0E44-9162-97CC0F0F79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17300" y="1242351"/>
                  <a:ext cx="24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F76B839-D576-C148-A05F-FBFFBE061AA4}"/>
                    </a:ext>
                  </a:extLst>
                </p14:cNvPr>
                <p14:cNvContentPartPr/>
                <p14:nvPr/>
              </p14:nvContentPartPr>
              <p14:xfrm>
                <a:off x="3586780" y="1262511"/>
                <a:ext cx="37800" cy="130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F76B839-D576-C148-A05F-FBFFBE061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79580" y="1254951"/>
                  <a:ext cx="5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A1AFD51-682B-3E4C-984F-8109030E3004}"/>
                    </a:ext>
                  </a:extLst>
                </p14:cNvPr>
                <p14:cNvContentPartPr/>
                <p14:nvPr/>
              </p14:nvContentPartPr>
              <p14:xfrm>
                <a:off x="3419020" y="1193751"/>
                <a:ext cx="460440" cy="311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A1AFD51-682B-3E4C-984F-8109030E30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1460" y="1186191"/>
                  <a:ext cx="475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FDA0A35-68DE-BE47-8784-44EE91127D66}"/>
                    </a:ext>
                  </a:extLst>
                </p14:cNvPr>
                <p14:cNvContentPartPr/>
                <p14:nvPr/>
              </p14:nvContentPartPr>
              <p14:xfrm>
                <a:off x="3506140" y="1586151"/>
                <a:ext cx="100080" cy="19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FDA0A35-68DE-BE47-8784-44EE91127D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98580" y="157859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4C3322B-36E6-8246-AE90-CC8DDAFFC89D}"/>
                    </a:ext>
                  </a:extLst>
                </p14:cNvPr>
                <p14:cNvContentPartPr/>
                <p14:nvPr/>
              </p14:nvContentPartPr>
              <p14:xfrm>
                <a:off x="3767500" y="1598391"/>
                <a:ext cx="19080" cy="37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4C3322B-36E6-8246-AE90-CC8DDAFFC8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59940" y="159083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C3F7BB1E-6859-FD45-94E3-A0EF8689BD9A}"/>
              </a:ext>
            </a:extLst>
          </p:cNvPr>
          <p:cNvGrpSpPr/>
          <p:nvPr/>
        </p:nvGrpSpPr>
        <p:grpSpPr>
          <a:xfrm>
            <a:off x="4178260" y="982071"/>
            <a:ext cx="511200" cy="660240"/>
            <a:chOff x="4178260" y="982071"/>
            <a:chExt cx="5112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504ABC9-683A-854B-A0F7-8AEE891DB90B}"/>
                    </a:ext>
                  </a:extLst>
                </p14:cNvPr>
                <p14:cNvContentPartPr/>
                <p14:nvPr/>
              </p14:nvContentPartPr>
              <p14:xfrm>
                <a:off x="4178260" y="1299591"/>
                <a:ext cx="19080" cy="236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504ABC9-683A-854B-A0F7-8AEE891DB9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70700" y="1292031"/>
                  <a:ext cx="34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73D786F-ECC1-8C4A-A886-503D9A857B5C}"/>
                    </a:ext>
                  </a:extLst>
                </p14:cNvPr>
                <p14:cNvContentPartPr/>
                <p14:nvPr/>
              </p14:nvContentPartPr>
              <p14:xfrm>
                <a:off x="4358980" y="982071"/>
                <a:ext cx="330480" cy="6105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73D786F-ECC1-8C4A-A886-503D9A857B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51420" y="974511"/>
                  <a:ext cx="3452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C642216-2995-DE45-8D2B-395E79AADC54}"/>
                    </a:ext>
                  </a:extLst>
                </p14:cNvPr>
                <p14:cNvContentPartPr/>
                <p14:nvPr/>
              </p14:nvContentPartPr>
              <p14:xfrm>
                <a:off x="4334140" y="1131471"/>
                <a:ext cx="193320" cy="317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C642216-2995-DE45-8D2B-395E79AADC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26580" y="1123911"/>
                  <a:ext cx="208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10897C0-C8C5-E849-8A92-00CA4B85DC09}"/>
                    </a:ext>
                  </a:extLst>
                </p14:cNvPr>
                <p14:cNvContentPartPr/>
                <p14:nvPr/>
              </p14:nvContentPartPr>
              <p14:xfrm>
                <a:off x="4446100" y="1405431"/>
                <a:ext cx="92880" cy="25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10897C0-C8C5-E849-8A92-00CA4B85DC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8540" y="1397871"/>
                  <a:ext cx="10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450610B-552A-D246-8F8C-23D9DE3FFA25}"/>
                    </a:ext>
                  </a:extLst>
                </p14:cNvPr>
                <p14:cNvContentPartPr/>
                <p14:nvPr/>
              </p14:nvContentPartPr>
              <p14:xfrm>
                <a:off x="4408660" y="1461591"/>
                <a:ext cx="165600" cy="111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450610B-552A-D246-8F8C-23D9DE3FFA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01100" y="1454031"/>
                  <a:ext cx="1807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7198CD3-D460-5D43-A3A5-5D82695E2AC8}"/>
                    </a:ext>
                  </a:extLst>
                </p14:cNvPr>
                <p14:cNvContentPartPr/>
                <p14:nvPr/>
              </p14:nvContentPartPr>
              <p14:xfrm>
                <a:off x="4433500" y="1592271"/>
                <a:ext cx="187200" cy="50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7198CD3-D460-5D43-A3A5-5D82695E2A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25940" y="158471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2A42A60-D5D6-C74E-9020-8B67EC88B09D}"/>
              </a:ext>
            </a:extLst>
          </p:cNvPr>
          <p:cNvGrpSpPr/>
          <p:nvPr/>
        </p:nvGrpSpPr>
        <p:grpSpPr>
          <a:xfrm>
            <a:off x="4913020" y="1511271"/>
            <a:ext cx="149760" cy="106200"/>
            <a:chOff x="4913020" y="1511271"/>
            <a:chExt cx="14976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4159F6C-78CB-CF40-8B89-398C57BE094E}"/>
                    </a:ext>
                  </a:extLst>
                </p14:cNvPr>
                <p14:cNvContentPartPr/>
                <p14:nvPr/>
              </p14:nvContentPartPr>
              <p14:xfrm>
                <a:off x="4913020" y="1511271"/>
                <a:ext cx="106200" cy="106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4159F6C-78CB-CF40-8B89-398C57BE09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05460" y="150371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90509F2-B27A-6747-9154-19C159663BD1}"/>
                    </a:ext>
                  </a:extLst>
                </p14:cNvPr>
                <p14:cNvContentPartPr/>
                <p14:nvPr/>
              </p14:nvContentPartPr>
              <p14:xfrm>
                <a:off x="5018860" y="1529991"/>
                <a:ext cx="43920" cy="12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90509F2-B27A-6747-9154-19C159663B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11300" y="15224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8A353C4-F5A4-6545-B3EB-8D288E30BE39}"/>
              </a:ext>
            </a:extLst>
          </p:cNvPr>
          <p:cNvGrpSpPr/>
          <p:nvPr/>
        </p:nvGrpSpPr>
        <p:grpSpPr>
          <a:xfrm>
            <a:off x="368380" y="2146311"/>
            <a:ext cx="847080" cy="517320"/>
            <a:chOff x="368380" y="2146311"/>
            <a:chExt cx="84708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6527133-B3E7-1048-BBD8-B7530399946D}"/>
                    </a:ext>
                  </a:extLst>
                </p14:cNvPr>
                <p14:cNvContentPartPr/>
                <p14:nvPr/>
              </p14:nvContentPartPr>
              <p14:xfrm>
                <a:off x="474220" y="2146311"/>
                <a:ext cx="100080" cy="56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6527133-B3E7-1048-BBD8-B7530399946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6660" y="213875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88056CF-76A4-4E40-B704-1367AB10DC80}"/>
                    </a:ext>
                  </a:extLst>
                </p14:cNvPr>
                <p14:cNvContentPartPr/>
                <p14:nvPr/>
              </p14:nvContentPartPr>
              <p14:xfrm>
                <a:off x="368380" y="2283471"/>
                <a:ext cx="747360" cy="268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88056CF-76A4-4E40-B704-1367AB10DC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0820" y="2275911"/>
                  <a:ext cx="762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5F15837-C00B-2748-95BB-570F9575571A}"/>
                    </a:ext>
                  </a:extLst>
                </p14:cNvPr>
                <p14:cNvContentPartPr/>
                <p14:nvPr/>
              </p14:nvContentPartPr>
              <p14:xfrm>
                <a:off x="1177660" y="2469951"/>
                <a:ext cx="37800" cy="6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5F15837-C00B-2748-95BB-570F957557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0100" y="246239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6606197-A895-A14E-86E0-0F6CC7682124}"/>
                    </a:ext>
                  </a:extLst>
                </p14:cNvPr>
                <p14:cNvContentPartPr/>
                <p14:nvPr/>
              </p14:nvContentPartPr>
              <p14:xfrm>
                <a:off x="1165060" y="2644551"/>
                <a:ext cx="19080" cy="19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6606197-A895-A14E-86E0-0F6CC76821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7860" y="26369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95ABB93-DCC8-1F44-8555-D8D15DECE1B1}"/>
              </a:ext>
            </a:extLst>
          </p:cNvPr>
          <p:cNvGrpSpPr/>
          <p:nvPr/>
        </p:nvGrpSpPr>
        <p:grpSpPr>
          <a:xfrm>
            <a:off x="1330160" y="2063537"/>
            <a:ext cx="947160" cy="412560"/>
            <a:chOff x="1330160" y="2063537"/>
            <a:chExt cx="94716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DD2423D-8155-704B-9101-0A70B56C71EA}"/>
                    </a:ext>
                  </a:extLst>
                </p14:cNvPr>
                <p14:cNvContentPartPr/>
                <p14:nvPr/>
              </p14:nvContentPartPr>
              <p14:xfrm>
                <a:off x="1631480" y="2254337"/>
                <a:ext cx="380880" cy="68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DD2423D-8155-704B-9101-0A70B56C71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23920" y="2246777"/>
                  <a:ext cx="39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249CDBA-D5EF-964B-91D0-295B19653EDC}"/>
                    </a:ext>
                  </a:extLst>
                </p14:cNvPr>
                <p14:cNvContentPartPr/>
                <p14:nvPr/>
              </p14:nvContentPartPr>
              <p14:xfrm>
                <a:off x="1625720" y="2322017"/>
                <a:ext cx="436320" cy="98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249CDBA-D5EF-964B-91D0-295B19653E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520" y="2314457"/>
                  <a:ext cx="451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BE45F48-048A-214A-9A0B-213B585B6161}"/>
                    </a:ext>
                  </a:extLst>
                </p14:cNvPr>
                <p14:cNvContentPartPr/>
                <p14:nvPr/>
              </p14:nvContentPartPr>
              <p14:xfrm>
                <a:off x="1557680" y="2198897"/>
                <a:ext cx="344880" cy="277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BE45F48-048A-214A-9A0B-213B585B61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50120" y="2191337"/>
                  <a:ext cx="359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23D605F-BF71-344F-B2FB-06B0468270B9}"/>
                    </a:ext>
                  </a:extLst>
                </p14:cNvPr>
                <p14:cNvContentPartPr/>
                <p14:nvPr/>
              </p14:nvContentPartPr>
              <p14:xfrm>
                <a:off x="1330160" y="2125097"/>
                <a:ext cx="30960" cy="435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23D605F-BF71-344F-B2FB-06B0468270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22600" y="2117537"/>
                  <a:ext cx="46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591F071-4873-DB47-B0D2-7D0DE1794FDE}"/>
                    </a:ext>
                  </a:extLst>
                </p14:cNvPr>
                <p14:cNvContentPartPr/>
                <p14:nvPr/>
              </p14:nvContentPartPr>
              <p14:xfrm>
                <a:off x="1483880" y="2063537"/>
                <a:ext cx="55800" cy="558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591F071-4873-DB47-B0D2-7D0DE1794F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76320" y="2055977"/>
                  <a:ext cx="70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9EF05A9-C30D-FB48-9740-938394409F15}"/>
                    </a:ext>
                  </a:extLst>
                </p14:cNvPr>
                <p14:cNvContentPartPr/>
                <p14:nvPr/>
              </p14:nvContentPartPr>
              <p14:xfrm>
                <a:off x="2104880" y="2063537"/>
                <a:ext cx="24840" cy="496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9EF05A9-C30D-FB48-9740-938394409F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97320" y="2055977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688E59C-5470-374B-BBE3-ECA337138C66}"/>
                    </a:ext>
                  </a:extLst>
                </p14:cNvPr>
                <p14:cNvContentPartPr/>
                <p14:nvPr/>
              </p14:nvContentPartPr>
              <p14:xfrm>
                <a:off x="2246360" y="2069657"/>
                <a:ext cx="30960" cy="55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688E59C-5470-374B-BBE3-ECA337138C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38800" y="2062097"/>
                  <a:ext cx="460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65A1015-66CA-564E-80FF-008C50FAAEA2}"/>
              </a:ext>
            </a:extLst>
          </p:cNvPr>
          <p:cNvGrpSpPr/>
          <p:nvPr/>
        </p:nvGrpSpPr>
        <p:grpSpPr>
          <a:xfrm>
            <a:off x="2877269" y="2007335"/>
            <a:ext cx="1567440" cy="423720"/>
            <a:chOff x="2877269" y="2007335"/>
            <a:chExt cx="1567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C67F663-267A-B540-8484-5ED4A59DE62B}"/>
                    </a:ext>
                  </a:extLst>
                </p14:cNvPr>
                <p14:cNvContentPartPr/>
                <p14:nvPr/>
              </p14:nvContentPartPr>
              <p14:xfrm>
                <a:off x="2877269" y="2140175"/>
                <a:ext cx="115200" cy="278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C67F663-267A-B540-8484-5ED4A59DE6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70069" y="2132615"/>
                  <a:ext cx="130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0554ED0-BF27-E549-AE93-A553C6766C00}"/>
                    </a:ext>
                  </a:extLst>
                </p14:cNvPr>
                <p14:cNvContentPartPr/>
                <p14:nvPr/>
              </p14:nvContentPartPr>
              <p14:xfrm>
                <a:off x="3167789" y="2128295"/>
                <a:ext cx="212040" cy="284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0554ED0-BF27-E549-AE93-A553C6766C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60229" y="2120735"/>
                  <a:ext cx="227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3884916-AAC5-2E4C-B37A-6F682121EBB8}"/>
                    </a:ext>
                  </a:extLst>
                </p14:cNvPr>
                <p14:cNvContentPartPr/>
                <p14:nvPr/>
              </p14:nvContentPartPr>
              <p14:xfrm>
                <a:off x="3567029" y="2098055"/>
                <a:ext cx="360" cy="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3884916-AAC5-2E4C-B37A-6F682121EB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9469" y="2090495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5A7F3BB-8781-2B47-9189-1E8D5DCF9D02}"/>
                    </a:ext>
                  </a:extLst>
                </p14:cNvPr>
                <p14:cNvContentPartPr/>
                <p14:nvPr/>
              </p14:nvContentPartPr>
              <p14:xfrm>
                <a:off x="3494669" y="2061695"/>
                <a:ext cx="109080" cy="369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5A7F3BB-8781-2B47-9189-1E8D5DCF9D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87109" y="2054135"/>
                  <a:ext cx="124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94216BA-4306-AC4F-A446-40BD7A2887CA}"/>
                    </a:ext>
                  </a:extLst>
                </p14:cNvPr>
                <p14:cNvContentPartPr/>
                <p14:nvPr/>
              </p14:nvContentPartPr>
              <p14:xfrm>
                <a:off x="3681869" y="2007335"/>
                <a:ext cx="236160" cy="218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94216BA-4306-AC4F-A446-40BD7A2887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74669" y="1999775"/>
                  <a:ext cx="251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D7266E9-CC33-D841-8DB8-E0AEB983DC43}"/>
                    </a:ext>
                  </a:extLst>
                </p14:cNvPr>
                <p14:cNvContentPartPr/>
                <p14:nvPr/>
              </p14:nvContentPartPr>
              <p14:xfrm>
                <a:off x="3785549" y="2273375"/>
                <a:ext cx="102600" cy="151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D7266E9-CC33-D841-8DB8-E0AEB983DC4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77989" y="2265815"/>
                  <a:ext cx="11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FFED728-7977-9A46-9F39-E3A065943C7C}"/>
                    </a:ext>
                  </a:extLst>
                </p14:cNvPr>
                <p14:cNvContentPartPr/>
                <p14:nvPr/>
              </p14:nvContentPartPr>
              <p14:xfrm>
                <a:off x="4075349" y="2146295"/>
                <a:ext cx="103320" cy="278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FFED728-7977-9A46-9F39-E3A065943C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67789" y="2138735"/>
                  <a:ext cx="118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34E9594-6B86-CF4F-A740-89BA8EE112B2}"/>
                    </a:ext>
                  </a:extLst>
                </p14:cNvPr>
                <p14:cNvContentPartPr/>
                <p14:nvPr/>
              </p14:nvContentPartPr>
              <p14:xfrm>
                <a:off x="4280909" y="2019215"/>
                <a:ext cx="163800" cy="369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34E9594-6B86-CF4F-A740-89BA8EE112B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73349" y="2011655"/>
                  <a:ext cx="178920" cy="38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753CDEE-DF90-4F4B-989D-2EFC96269AF2}"/>
              </a:ext>
            </a:extLst>
          </p:cNvPr>
          <p:cNvGrpSpPr/>
          <p:nvPr/>
        </p:nvGrpSpPr>
        <p:grpSpPr>
          <a:xfrm>
            <a:off x="4664669" y="1995095"/>
            <a:ext cx="947520" cy="393480"/>
            <a:chOff x="4664669" y="1995095"/>
            <a:chExt cx="947520" cy="3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DE51425-44E9-114D-8166-7BD3E08D6612}"/>
                    </a:ext>
                  </a:extLst>
                </p14:cNvPr>
                <p14:cNvContentPartPr/>
                <p14:nvPr/>
              </p14:nvContentPartPr>
              <p14:xfrm>
                <a:off x="4758989" y="1995095"/>
                <a:ext cx="42840" cy="60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DE51425-44E9-114D-8166-7BD3E08D661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51429" y="1987535"/>
                  <a:ext cx="57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3172BFD-113D-2B43-9FAE-30CE3DAA3426}"/>
                    </a:ext>
                  </a:extLst>
                </p14:cNvPr>
                <p14:cNvContentPartPr/>
                <p14:nvPr/>
              </p14:nvContentPartPr>
              <p14:xfrm>
                <a:off x="4664669" y="2043335"/>
                <a:ext cx="324360" cy="3391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3172BFD-113D-2B43-9FAE-30CE3DAA34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57109" y="2035775"/>
                  <a:ext cx="339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0B0E13A-A848-BB48-B9AF-BE3F9CFBC72A}"/>
                    </a:ext>
                  </a:extLst>
                </p14:cNvPr>
                <p14:cNvContentPartPr/>
                <p14:nvPr/>
              </p14:nvContentPartPr>
              <p14:xfrm>
                <a:off x="5152109" y="2098055"/>
                <a:ext cx="187920" cy="247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0B0E13A-A848-BB48-B9AF-BE3F9CFBC7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44549" y="2090495"/>
                  <a:ext cx="203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F4E7E20-A73D-3541-A730-DCD3390C85A3}"/>
                    </a:ext>
                  </a:extLst>
                </p14:cNvPr>
                <p14:cNvContentPartPr/>
                <p14:nvPr/>
              </p14:nvContentPartPr>
              <p14:xfrm>
                <a:off x="5527229" y="2316215"/>
                <a:ext cx="84960" cy="72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F4E7E20-A73D-3541-A730-DCD3390C85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19669" y="2308655"/>
                  <a:ext cx="1000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86D0C09-E63B-AA47-9144-911F36499253}"/>
              </a:ext>
            </a:extLst>
          </p:cNvPr>
          <p:cNvGrpSpPr/>
          <p:nvPr/>
        </p:nvGrpSpPr>
        <p:grpSpPr>
          <a:xfrm>
            <a:off x="5968949" y="1892135"/>
            <a:ext cx="351000" cy="587160"/>
            <a:chOff x="5968949" y="1892135"/>
            <a:chExt cx="35100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D257030-58C8-8147-8804-414534D0C8C3}"/>
                    </a:ext>
                  </a:extLst>
                </p14:cNvPr>
                <p14:cNvContentPartPr/>
                <p14:nvPr/>
              </p14:nvContentPartPr>
              <p14:xfrm>
                <a:off x="5968949" y="1892135"/>
                <a:ext cx="290880" cy="587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D257030-58C8-8147-8804-414534D0C8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61389" y="1884575"/>
                  <a:ext cx="3056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A2ADACA-7BC1-B248-81EC-BC28AEB2B65B}"/>
                    </a:ext>
                  </a:extLst>
                </p14:cNvPr>
                <p14:cNvContentPartPr/>
                <p14:nvPr/>
              </p14:nvContentPartPr>
              <p14:xfrm>
                <a:off x="6114029" y="2346095"/>
                <a:ext cx="205920" cy="1090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A2ADACA-7BC1-B248-81EC-BC28AEB2B65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06469" y="2338535"/>
                  <a:ext cx="2210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0FE19439-511A-BB4A-ACC5-D4450D5F9F55}"/>
              </a:ext>
            </a:extLst>
          </p:cNvPr>
          <p:cNvGrpSpPr/>
          <p:nvPr/>
        </p:nvGrpSpPr>
        <p:grpSpPr>
          <a:xfrm>
            <a:off x="6646469" y="1184375"/>
            <a:ext cx="5319360" cy="1379160"/>
            <a:chOff x="6646469" y="1184375"/>
            <a:chExt cx="5319360" cy="13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39A1E49-2E6B-5149-B5BD-F55691897A07}"/>
                    </a:ext>
                  </a:extLst>
                </p14:cNvPr>
                <p14:cNvContentPartPr/>
                <p14:nvPr/>
              </p14:nvContentPartPr>
              <p14:xfrm>
                <a:off x="10439429" y="1964855"/>
                <a:ext cx="205200" cy="608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39A1E49-2E6B-5149-B5BD-F55691897A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29349" y="1954775"/>
                  <a:ext cx="225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685BC3F-65FF-D947-81C8-4D49608C0550}"/>
                    </a:ext>
                  </a:extLst>
                </p14:cNvPr>
                <p14:cNvContentPartPr/>
                <p14:nvPr/>
              </p14:nvContentPartPr>
              <p14:xfrm>
                <a:off x="10282109" y="2255375"/>
                <a:ext cx="78840" cy="145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685BC3F-65FF-D947-81C8-4D49608C055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72029" y="2244935"/>
                  <a:ext cx="99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AE6A5A4-EF33-AB4A-A619-5B01D4667534}"/>
                    </a:ext>
                  </a:extLst>
                </p14:cNvPr>
                <p14:cNvContentPartPr/>
                <p14:nvPr/>
              </p14:nvContentPartPr>
              <p14:xfrm>
                <a:off x="10396949" y="2200655"/>
                <a:ext cx="508680" cy="211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AE6A5A4-EF33-AB4A-A619-5B01D46675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86869" y="2190575"/>
                  <a:ext cx="528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CFB83E3-B4FC-2B4A-B07B-B6DB4B8E7837}"/>
                    </a:ext>
                  </a:extLst>
                </p14:cNvPr>
                <p14:cNvContentPartPr/>
                <p14:nvPr/>
              </p14:nvContentPartPr>
              <p14:xfrm>
                <a:off x="10512149" y="2200655"/>
                <a:ext cx="18360" cy="1515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CFB83E3-B4FC-2B4A-B07B-B6DB4B8E78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02069" y="2190575"/>
                  <a:ext cx="38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4B25B97-44E1-824F-8B9A-95EEC4AF4235}"/>
                    </a:ext>
                  </a:extLst>
                </p14:cNvPr>
                <p14:cNvContentPartPr/>
                <p14:nvPr/>
              </p14:nvContentPartPr>
              <p14:xfrm>
                <a:off x="10548149" y="2304335"/>
                <a:ext cx="54720" cy="78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4B25B97-44E1-824F-8B9A-95EEC4AF42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38069" y="2294255"/>
                  <a:ext cx="74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A9739AE-1956-5643-9286-75761299CFEB}"/>
                    </a:ext>
                  </a:extLst>
                </p14:cNvPr>
                <p14:cNvContentPartPr/>
                <p14:nvPr/>
              </p14:nvContentPartPr>
              <p14:xfrm>
                <a:off x="10591349" y="2128295"/>
                <a:ext cx="193320" cy="2422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A9739AE-1956-5643-9286-75761299CF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581269" y="2118215"/>
                  <a:ext cx="213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F4E09AD-770E-C94E-A132-039011E75D42}"/>
                    </a:ext>
                  </a:extLst>
                </p14:cNvPr>
                <p14:cNvContentPartPr/>
                <p14:nvPr/>
              </p14:nvContentPartPr>
              <p14:xfrm>
                <a:off x="11074469" y="2016695"/>
                <a:ext cx="224280" cy="136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F4E09AD-770E-C94E-A132-039011E75D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64389" y="2006615"/>
                  <a:ext cx="244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A16E91E-EBB1-3E42-B654-1D0D76A6FFB3}"/>
                    </a:ext>
                  </a:extLst>
                </p14:cNvPr>
                <p14:cNvContentPartPr/>
                <p14:nvPr/>
              </p14:nvContentPartPr>
              <p14:xfrm>
                <a:off x="11159429" y="2219015"/>
                <a:ext cx="18360" cy="242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A16E91E-EBB1-3E42-B654-1D0D76A6FF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9349" y="2208935"/>
                  <a:ext cx="38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086EF07-3080-8745-9157-700F84153CFD}"/>
                    </a:ext>
                  </a:extLst>
                </p14:cNvPr>
                <p14:cNvContentPartPr/>
                <p14:nvPr/>
              </p14:nvContentPartPr>
              <p14:xfrm>
                <a:off x="11485949" y="2043335"/>
                <a:ext cx="315000" cy="3632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086EF07-3080-8745-9157-700F84153C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75869" y="2033255"/>
                  <a:ext cx="335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DB5AEF0-AD43-F946-91A8-24F317F5710E}"/>
                    </a:ext>
                  </a:extLst>
                </p14:cNvPr>
                <p14:cNvContentPartPr/>
                <p14:nvPr/>
              </p14:nvContentPartPr>
              <p14:xfrm>
                <a:off x="6646469" y="2037575"/>
                <a:ext cx="296640" cy="315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DB5AEF0-AD43-F946-91A8-24F317F5710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38909" y="2030015"/>
                  <a:ext cx="311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BF43076-09F9-5540-A9BD-58DFE3E1D86E}"/>
                    </a:ext>
                  </a:extLst>
                </p14:cNvPr>
                <p14:cNvContentPartPr/>
                <p14:nvPr/>
              </p14:nvContentPartPr>
              <p14:xfrm>
                <a:off x="6815669" y="2206775"/>
                <a:ext cx="212040" cy="18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BF43076-09F9-5540-A9BD-58DFE3E1D8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08109" y="2199215"/>
                  <a:ext cx="22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DD16682-3057-514A-B792-DD921E004F54}"/>
                    </a:ext>
                  </a:extLst>
                </p14:cNvPr>
                <p14:cNvContentPartPr/>
                <p14:nvPr/>
              </p14:nvContentPartPr>
              <p14:xfrm>
                <a:off x="7233269" y="2219015"/>
                <a:ext cx="91080" cy="183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DD16682-3057-514A-B792-DD921E004F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25709" y="2211455"/>
                  <a:ext cx="106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24FFEA8-F696-0A4F-96F2-9495AE803E48}"/>
                    </a:ext>
                  </a:extLst>
                </p14:cNvPr>
                <p14:cNvContentPartPr/>
                <p14:nvPr/>
              </p14:nvContentPartPr>
              <p14:xfrm>
                <a:off x="7541789" y="2015975"/>
                <a:ext cx="254520" cy="306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24FFEA8-F696-0A4F-96F2-9495AE803E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34229" y="2008415"/>
                  <a:ext cx="269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742FA0F-693A-A54A-B445-B73269EA1898}"/>
                    </a:ext>
                  </a:extLst>
                </p14:cNvPr>
                <p14:cNvContentPartPr/>
                <p14:nvPr/>
              </p14:nvContentPartPr>
              <p14:xfrm>
                <a:off x="8037869" y="1995095"/>
                <a:ext cx="200160" cy="3816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742FA0F-693A-A54A-B445-B73269EA18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30309" y="1987535"/>
                  <a:ext cx="2149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A46B4C3-B86A-2647-A9A1-B2183514E8B0}"/>
                    </a:ext>
                  </a:extLst>
                </p14:cNvPr>
                <p14:cNvContentPartPr/>
                <p14:nvPr/>
              </p14:nvContentPartPr>
              <p14:xfrm>
                <a:off x="8104109" y="2200655"/>
                <a:ext cx="127440" cy="96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A46B4C3-B86A-2647-A9A1-B2183514E8B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96909" y="2193095"/>
                  <a:ext cx="142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704248E-0987-EE4C-8183-E08D81663706}"/>
                    </a:ext>
                  </a:extLst>
                </p14:cNvPr>
                <p14:cNvContentPartPr/>
                <p14:nvPr/>
              </p14:nvContentPartPr>
              <p14:xfrm>
                <a:off x="8358269" y="2206775"/>
                <a:ext cx="30600" cy="54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704248E-0987-EE4C-8183-E08D816637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50709" y="2199215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6D8884A-B98D-E445-A01B-531FE9603C30}"/>
                    </a:ext>
                  </a:extLst>
                </p14:cNvPr>
                <p14:cNvContentPartPr/>
                <p14:nvPr/>
              </p14:nvContentPartPr>
              <p14:xfrm>
                <a:off x="8636549" y="1880255"/>
                <a:ext cx="508680" cy="490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6D8884A-B98D-E445-A01B-531FE9603C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28989" y="1872695"/>
                  <a:ext cx="523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BEACFFE-E452-3C47-AAAE-B324C2BC48E5}"/>
                    </a:ext>
                  </a:extLst>
                </p14:cNvPr>
                <p14:cNvContentPartPr/>
                <p14:nvPr/>
              </p14:nvContentPartPr>
              <p14:xfrm>
                <a:off x="9126509" y="1880255"/>
                <a:ext cx="647640" cy="448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BEACFFE-E452-3C47-AAAE-B324C2BC48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19309" y="1872695"/>
                  <a:ext cx="6627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7FFC6E7-9D03-A543-A618-3A9490F26300}"/>
                    </a:ext>
                  </a:extLst>
                </p14:cNvPr>
                <p14:cNvContentPartPr/>
                <p14:nvPr/>
              </p14:nvContentPartPr>
              <p14:xfrm>
                <a:off x="9895109" y="2448695"/>
                <a:ext cx="60840" cy="608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7FFC6E7-9D03-A543-A618-3A9490F263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87549" y="2441135"/>
                  <a:ext cx="75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C9FF43A-250C-854C-A5D9-9AB21709BD55}"/>
                    </a:ext>
                  </a:extLst>
                </p14:cNvPr>
                <p14:cNvContentPartPr/>
                <p14:nvPr/>
              </p14:nvContentPartPr>
              <p14:xfrm>
                <a:off x="9828509" y="1988975"/>
                <a:ext cx="224280" cy="574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C9FF43A-250C-854C-A5D9-9AB21709BD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0949" y="1981415"/>
                  <a:ext cx="2394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6C848DA-C702-9C46-84D3-1A4EDA077477}"/>
                    </a:ext>
                  </a:extLst>
                </p14:cNvPr>
                <p14:cNvContentPartPr/>
                <p14:nvPr/>
              </p14:nvContentPartPr>
              <p14:xfrm>
                <a:off x="9997709" y="2243135"/>
                <a:ext cx="91080" cy="2606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6C848DA-C702-9C46-84D3-1A4EDA0774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90149" y="2235575"/>
                  <a:ext cx="106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3DBB01C-FD89-0446-ACC9-63913FDBD1D4}"/>
                    </a:ext>
                  </a:extLst>
                </p14:cNvPr>
                <p14:cNvContentPartPr/>
                <p14:nvPr/>
              </p14:nvContentPartPr>
              <p14:xfrm>
                <a:off x="9973589" y="2315855"/>
                <a:ext cx="194040" cy="103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3DBB01C-FD89-0446-ACC9-63913FDBD1D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66029" y="2308295"/>
                  <a:ext cx="209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C1510FA-DF58-7F4E-9CB2-7F0200CBC903}"/>
                    </a:ext>
                  </a:extLst>
                </p14:cNvPr>
                <p14:cNvContentPartPr/>
                <p14:nvPr/>
              </p14:nvContentPartPr>
              <p14:xfrm>
                <a:off x="9949469" y="1184375"/>
                <a:ext cx="260640" cy="471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C1510FA-DF58-7F4E-9CB2-7F0200CBC9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41909" y="1176815"/>
                  <a:ext cx="2754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31A60DF-AA98-AE4B-B718-2BF6F3499EEF}"/>
                    </a:ext>
                  </a:extLst>
                </p14:cNvPr>
                <p14:cNvContentPartPr/>
                <p14:nvPr/>
              </p14:nvContentPartPr>
              <p14:xfrm>
                <a:off x="10264109" y="1190495"/>
                <a:ext cx="187920" cy="448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31A60DF-AA98-AE4B-B718-2BF6F3499E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54029" y="1180415"/>
                  <a:ext cx="2080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FE9B00D-B71E-6E45-92F3-B6F8BA7B6DFA}"/>
                    </a:ext>
                  </a:extLst>
                </p14:cNvPr>
                <p14:cNvContentPartPr/>
                <p14:nvPr/>
              </p14:nvContentPartPr>
              <p14:xfrm>
                <a:off x="10530149" y="1250975"/>
                <a:ext cx="42840" cy="24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FE9B00D-B71E-6E45-92F3-B6F8BA7B6DF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522589" y="1243415"/>
                  <a:ext cx="57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3B8BB9B-D0C7-9144-BCE0-BC17076C1BE1}"/>
                    </a:ext>
                  </a:extLst>
                </p14:cNvPr>
                <p14:cNvContentPartPr/>
                <p14:nvPr/>
              </p14:nvContentPartPr>
              <p14:xfrm>
                <a:off x="9798269" y="1492895"/>
                <a:ext cx="1364760" cy="629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3B8BB9B-D0C7-9144-BCE0-BC17076C1B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0709" y="1485335"/>
                  <a:ext cx="137988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D1B4CD2-4A25-CE43-9B14-72FCBABF3175}"/>
                    </a:ext>
                  </a:extLst>
                </p14:cNvPr>
                <p14:cNvContentPartPr/>
                <p14:nvPr/>
              </p14:nvContentPartPr>
              <p14:xfrm>
                <a:off x="11468669" y="2282015"/>
                <a:ext cx="497160" cy="2545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D1B4CD2-4A25-CE43-9B14-72FCBABF31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58589" y="2271935"/>
                  <a:ext cx="5173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4A694251-2717-E24A-BF88-FD4EDC74B688}"/>
              </a:ext>
            </a:extLst>
          </p:cNvPr>
          <p:cNvGrpSpPr/>
          <p:nvPr/>
        </p:nvGrpSpPr>
        <p:grpSpPr>
          <a:xfrm>
            <a:off x="402989" y="2811935"/>
            <a:ext cx="11487960" cy="2710440"/>
            <a:chOff x="402989" y="2811935"/>
            <a:chExt cx="11487960" cy="27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89129C9-AA09-FA40-B3D9-0C817923B0A9}"/>
                    </a:ext>
                  </a:extLst>
                </p14:cNvPr>
                <p14:cNvContentPartPr/>
                <p14:nvPr/>
              </p14:nvContentPartPr>
              <p14:xfrm>
                <a:off x="402989" y="2847935"/>
                <a:ext cx="508680" cy="5086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89129C9-AA09-FA40-B3D9-0C817923B0A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5789" y="2840375"/>
                  <a:ext cx="5234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12328EC-C9C0-B940-A44F-C8D3F85F1CA8}"/>
                    </a:ext>
                  </a:extLst>
                </p14:cNvPr>
                <p14:cNvContentPartPr/>
                <p14:nvPr/>
              </p14:nvContentPartPr>
              <p14:xfrm>
                <a:off x="1032269" y="3071855"/>
                <a:ext cx="42840" cy="10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12328EC-C9C0-B940-A44F-C8D3F85F1CA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24709" y="3064295"/>
                  <a:ext cx="5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51F5086-32A3-1A43-9178-93BA8FA0C557}"/>
                    </a:ext>
                  </a:extLst>
                </p14:cNvPr>
                <p14:cNvContentPartPr/>
                <p14:nvPr/>
              </p14:nvContentPartPr>
              <p14:xfrm>
                <a:off x="1111109" y="2926775"/>
                <a:ext cx="423720" cy="290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51F5086-32A3-1A43-9178-93BA8FA0C5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3549" y="2919215"/>
                  <a:ext cx="4388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930D52B-8D7B-2849-B0D7-981DB49F4BAE}"/>
                    </a:ext>
                  </a:extLst>
                </p14:cNvPr>
                <p14:cNvContentPartPr/>
                <p14:nvPr/>
              </p14:nvContentPartPr>
              <p14:xfrm>
                <a:off x="1976189" y="2817695"/>
                <a:ext cx="278640" cy="381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930D52B-8D7B-2849-B0D7-981DB49F4B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66109" y="2807615"/>
                  <a:ext cx="2988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48B8739-30CA-234C-9AAC-FB81F0B07B1F}"/>
                    </a:ext>
                  </a:extLst>
                </p14:cNvPr>
                <p14:cNvContentPartPr/>
                <p14:nvPr/>
              </p14:nvContentPartPr>
              <p14:xfrm>
                <a:off x="2060789" y="3023615"/>
                <a:ext cx="242280" cy="788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48B8739-30CA-234C-9AAC-FB81F0B07B1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53229" y="3016055"/>
                  <a:ext cx="25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BAC91CD-24F7-594E-BC36-608A1AECFAAC}"/>
                    </a:ext>
                  </a:extLst>
                </p14:cNvPr>
                <p14:cNvContentPartPr/>
                <p14:nvPr/>
              </p14:nvContentPartPr>
              <p14:xfrm>
                <a:off x="2520509" y="3102095"/>
                <a:ext cx="42840" cy="115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BAC91CD-24F7-594E-BC36-608A1AECFA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12949" y="3094535"/>
                  <a:ext cx="57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83FA814-942C-4A42-9357-93B92B9D619B}"/>
                    </a:ext>
                  </a:extLst>
                </p14:cNvPr>
                <p14:cNvContentPartPr/>
                <p14:nvPr/>
              </p14:nvContentPartPr>
              <p14:xfrm>
                <a:off x="2756309" y="3186695"/>
                <a:ext cx="30600" cy="547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83FA814-942C-4A42-9357-93B92B9D619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48749" y="3179135"/>
                  <a:ext cx="45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1E2188C-7462-F74E-ADFB-D08C7F55F9BC}"/>
                    </a:ext>
                  </a:extLst>
                </p14:cNvPr>
                <p14:cNvContentPartPr/>
                <p14:nvPr/>
              </p14:nvContentPartPr>
              <p14:xfrm>
                <a:off x="3119549" y="2811935"/>
                <a:ext cx="284760" cy="399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1E2188C-7462-F74E-ADFB-D08C7F55F9B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11989" y="2804375"/>
                  <a:ext cx="2998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FAA4231-F9D0-B044-9491-ACFFFD08A4DC}"/>
                    </a:ext>
                  </a:extLst>
                </p14:cNvPr>
                <p14:cNvContentPartPr/>
                <p14:nvPr/>
              </p14:nvContentPartPr>
              <p14:xfrm>
                <a:off x="3282629" y="3005255"/>
                <a:ext cx="157680" cy="54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FAA4231-F9D0-B044-9491-ACFFFD08A4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75069" y="2997695"/>
                  <a:ext cx="172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51060D7-3FDB-8E41-A22C-B409FF479DDA}"/>
                    </a:ext>
                  </a:extLst>
                </p14:cNvPr>
                <p14:cNvContentPartPr/>
                <p14:nvPr/>
              </p14:nvContentPartPr>
              <p14:xfrm>
                <a:off x="3585389" y="3108215"/>
                <a:ext cx="181800" cy="109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51060D7-3FDB-8E41-A22C-B409FF479D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77829" y="3100655"/>
                  <a:ext cx="196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B739EBF-D713-E74A-99ED-7B7CDB33408B}"/>
                    </a:ext>
                  </a:extLst>
                </p14:cNvPr>
                <p14:cNvContentPartPr/>
                <p14:nvPr/>
              </p14:nvContentPartPr>
              <p14:xfrm>
                <a:off x="9882869" y="5261735"/>
                <a:ext cx="236160" cy="260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B739EBF-D713-E74A-99ED-7B7CDB33408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75309" y="5254175"/>
                  <a:ext cx="251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66F7849-49EE-7A41-ABDA-77F88C0B254C}"/>
                    </a:ext>
                  </a:extLst>
                </p14:cNvPr>
                <p14:cNvContentPartPr/>
                <p14:nvPr/>
              </p14:nvContentPartPr>
              <p14:xfrm>
                <a:off x="10693589" y="3180935"/>
                <a:ext cx="1197360" cy="1294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66F7849-49EE-7A41-ABDA-77F88C0B254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686029" y="3173375"/>
                  <a:ext cx="1212480" cy="13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6261BDA-D5D1-EB4D-81DB-7D61E7115AE0}"/>
                    </a:ext>
                  </a:extLst>
                </p14:cNvPr>
                <p14:cNvContentPartPr/>
                <p14:nvPr/>
              </p14:nvContentPartPr>
              <p14:xfrm>
                <a:off x="11026229" y="4699415"/>
                <a:ext cx="363240" cy="490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6261BDA-D5D1-EB4D-81DB-7D61E7115A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018669" y="4691855"/>
                  <a:ext cx="3783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CA2F2DC-7E53-624D-8978-7A87E8310E82}"/>
                    </a:ext>
                  </a:extLst>
                </p14:cNvPr>
                <p14:cNvContentPartPr/>
                <p14:nvPr/>
              </p14:nvContentPartPr>
              <p14:xfrm>
                <a:off x="11256629" y="4959335"/>
                <a:ext cx="368640" cy="608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CA2F2DC-7E53-624D-8978-7A87E8310E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249429" y="4951775"/>
                  <a:ext cx="383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8DBF222-88C2-BE4A-82D1-A6EC2CC3106F}"/>
                    </a:ext>
                  </a:extLst>
                </p14:cNvPr>
                <p14:cNvContentPartPr/>
                <p14:nvPr/>
              </p14:nvContentPartPr>
              <p14:xfrm>
                <a:off x="11564789" y="5177135"/>
                <a:ext cx="272520" cy="109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8DBF222-88C2-BE4A-82D1-A6EC2CC3106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554709" y="5167055"/>
                  <a:ext cx="29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DC51602-7909-E543-93FC-E081E390DB8E}"/>
                    </a:ext>
                  </a:extLst>
                </p14:cNvPr>
                <p14:cNvContentPartPr/>
                <p14:nvPr/>
              </p14:nvContentPartPr>
              <p14:xfrm>
                <a:off x="11195789" y="3743975"/>
                <a:ext cx="174960" cy="114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DC51602-7909-E543-93FC-E081E390DB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88229" y="3736415"/>
                  <a:ext cx="190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C38A21D-1900-B346-95B4-353675580739}"/>
                    </a:ext>
                  </a:extLst>
                </p14:cNvPr>
                <p14:cNvContentPartPr/>
                <p14:nvPr/>
              </p14:nvContentPartPr>
              <p14:xfrm>
                <a:off x="10016069" y="4850615"/>
                <a:ext cx="139680" cy="12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C38A21D-1900-B346-95B4-3536755807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08509" y="4843055"/>
                  <a:ext cx="154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5522B5A-A745-1A46-BDCD-468B3663E2DD}"/>
                    </a:ext>
                  </a:extLst>
                </p14:cNvPr>
                <p14:cNvContentPartPr/>
                <p14:nvPr/>
              </p14:nvContentPartPr>
              <p14:xfrm>
                <a:off x="8576069" y="2872415"/>
                <a:ext cx="1452240" cy="13071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5522B5A-A745-1A46-BDCD-468B3663E2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68509" y="2864855"/>
                  <a:ext cx="1467360" cy="13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2869243-0524-EA4F-B546-3E304716632E}"/>
                    </a:ext>
                  </a:extLst>
                </p14:cNvPr>
                <p14:cNvContentPartPr/>
                <p14:nvPr/>
              </p14:nvContentPartPr>
              <p14:xfrm>
                <a:off x="8418749" y="4385495"/>
                <a:ext cx="375480" cy="396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2869243-0524-EA4F-B546-3E304716632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11189" y="4377935"/>
                  <a:ext cx="3906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022D31B4-4F03-3B47-873B-7763F8BDF42A}"/>
                    </a:ext>
                  </a:extLst>
                </p14:cNvPr>
                <p14:cNvContentPartPr/>
                <p14:nvPr/>
              </p14:nvContentPartPr>
              <p14:xfrm>
                <a:off x="8654909" y="4614455"/>
                <a:ext cx="212040" cy="30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022D31B4-4F03-3B47-873B-7763F8BDF42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47349" y="4606895"/>
                  <a:ext cx="227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49AF31B-9BF5-774C-B03F-2BA2AA80C1F0}"/>
                    </a:ext>
                  </a:extLst>
                </p14:cNvPr>
                <p14:cNvContentPartPr/>
                <p14:nvPr/>
              </p14:nvContentPartPr>
              <p14:xfrm>
                <a:off x="9011669" y="4735415"/>
                <a:ext cx="18360" cy="1879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49AF31B-9BF5-774C-B03F-2BA2AA80C1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04109" y="4727855"/>
                  <a:ext cx="33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7DA875A-7B47-B845-B797-B120B824DA6F}"/>
                    </a:ext>
                  </a:extLst>
                </p14:cNvPr>
                <p14:cNvContentPartPr/>
                <p14:nvPr/>
              </p14:nvContentPartPr>
              <p14:xfrm>
                <a:off x="9041909" y="3479735"/>
                <a:ext cx="212040" cy="167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7DA875A-7B47-B845-B797-B120B824DA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034349" y="3472535"/>
                  <a:ext cx="227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7F9A7D4-3679-E342-950B-17E4F5C1A8C6}"/>
                    </a:ext>
                  </a:extLst>
                </p14:cNvPr>
                <p14:cNvContentPartPr/>
                <p14:nvPr/>
              </p14:nvContentPartPr>
              <p14:xfrm>
                <a:off x="9156749" y="3652535"/>
                <a:ext cx="1004760" cy="11314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7F9A7D4-3679-E342-950B-17E4F5C1A8C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49549" y="3644975"/>
                  <a:ext cx="101952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D358C7A-B8B4-2D45-AE70-ECB99BE693DA}"/>
                    </a:ext>
                  </a:extLst>
                </p14:cNvPr>
                <p14:cNvContentPartPr/>
                <p14:nvPr/>
              </p14:nvContentPartPr>
              <p14:xfrm>
                <a:off x="10161869" y="3894815"/>
                <a:ext cx="1064520" cy="9136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D358C7A-B8B4-2D45-AE70-ECB99BE693D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54309" y="3887255"/>
                  <a:ext cx="107964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5B5CC2A-E7A1-8C43-8132-C49DF7071DA5}"/>
                    </a:ext>
                  </a:extLst>
                </p14:cNvPr>
                <p14:cNvContentPartPr/>
                <p14:nvPr/>
              </p14:nvContentPartPr>
              <p14:xfrm>
                <a:off x="9429269" y="3350135"/>
                <a:ext cx="296640" cy="2304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5B5CC2A-E7A1-8C43-8132-C49DF7071D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19189" y="3340055"/>
                  <a:ext cx="3171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501977D-CA50-EC4E-8145-6FFC6186D437}"/>
                    </a:ext>
                  </a:extLst>
                </p14:cNvPr>
                <p14:cNvContentPartPr/>
                <p14:nvPr/>
              </p14:nvContentPartPr>
              <p14:xfrm>
                <a:off x="11474069" y="3428975"/>
                <a:ext cx="169920" cy="1699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501977D-CA50-EC4E-8145-6FFC6186D43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63629" y="3418535"/>
                  <a:ext cx="190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818EF4E-F34B-2A49-8614-703CC99082AF}"/>
                    </a:ext>
                  </a:extLst>
                </p14:cNvPr>
                <p14:cNvContentPartPr/>
                <p14:nvPr/>
              </p14:nvContentPartPr>
              <p14:xfrm>
                <a:off x="10227749" y="4699415"/>
                <a:ext cx="12600" cy="183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818EF4E-F34B-2A49-8614-703CC99082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20189" y="4691855"/>
                  <a:ext cx="27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E9B225F-4C19-004E-A702-A54B3365E5B2}"/>
                    </a:ext>
                  </a:extLst>
                </p14:cNvPr>
                <p14:cNvContentPartPr/>
                <p14:nvPr/>
              </p14:nvContentPartPr>
              <p14:xfrm>
                <a:off x="10221629" y="4705175"/>
                <a:ext cx="6480" cy="6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E9B225F-4C19-004E-A702-A54B3365E5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14069" y="4697615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0491DA3-69DA-CB4F-9AAB-CA3D6F1B9C4D}"/>
                    </a:ext>
                  </a:extLst>
                </p14:cNvPr>
                <p14:cNvContentPartPr/>
                <p14:nvPr/>
              </p14:nvContentPartPr>
              <p14:xfrm>
                <a:off x="9211469" y="3265535"/>
                <a:ext cx="200160" cy="1756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0491DA3-69DA-CB4F-9AAB-CA3D6F1B9C4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203909" y="3257975"/>
                  <a:ext cx="214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57EF91A-DF3D-7340-86EC-1FD0609E07A3}"/>
                    </a:ext>
                  </a:extLst>
                </p14:cNvPr>
                <p14:cNvContentPartPr/>
                <p14:nvPr/>
              </p14:nvContentPartPr>
              <p14:xfrm>
                <a:off x="9531869" y="3180935"/>
                <a:ext cx="326880" cy="428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57EF91A-DF3D-7340-86EC-1FD0609E07A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24309" y="3173375"/>
                  <a:ext cx="342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F254F53-8F75-5240-B547-3CE8D6DCA4B2}"/>
                    </a:ext>
                  </a:extLst>
                </p14:cNvPr>
                <p14:cNvContentPartPr/>
                <p14:nvPr/>
              </p14:nvContentPartPr>
              <p14:xfrm>
                <a:off x="10288229" y="3211175"/>
                <a:ext cx="127440" cy="6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F254F53-8F75-5240-B547-3CE8D6DCA4B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280669" y="3203615"/>
                  <a:ext cx="14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566A37E-0369-8E42-BA8B-C4EEA1837142}"/>
                    </a:ext>
                  </a:extLst>
                </p14:cNvPr>
                <p14:cNvContentPartPr/>
                <p14:nvPr/>
              </p14:nvContentPartPr>
              <p14:xfrm>
                <a:off x="11274269" y="3477215"/>
                <a:ext cx="224280" cy="242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566A37E-0369-8E42-BA8B-C4EEA183714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266709" y="3469655"/>
                  <a:ext cx="239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2D45162-B14B-8E41-B7B0-7CC8007D3BFA}"/>
                    </a:ext>
                  </a:extLst>
                </p14:cNvPr>
                <p14:cNvContentPartPr/>
                <p14:nvPr/>
              </p14:nvContentPartPr>
              <p14:xfrm>
                <a:off x="11377229" y="3846215"/>
                <a:ext cx="91080" cy="788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2D45162-B14B-8E41-B7B0-7CC8007D3BF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69669" y="3838655"/>
                  <a:ext cx="106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7C379F9-B0A9-6448-BF87-1BE8EF80E149}"/>
                    </a:ext>
                  </a:extLst>
                </p14:cNvPr>
                <p14:cNvContentPartPr/>
                <p14:nvPr/>
              </p14:nvContentPartPr>
              <p14:xfrm>
                <a:off x="826709" y="3894815"/>
                <a:ext cx="194040" cy="60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7C379F9-B0A9-6448-BF87-1BE8EF80E14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19149" y="3887255"/>
                  <a:ext cx="209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4972E516-E0D5-7A47-9A72-C6EC519C0234}"/>
                    </a:ext>
                  </a:extLst>
                </p14:cNvPr>
                <p14:cNvContentPartPr/>
                <p14:nvPr/>
              </p14:nvContentPartPr>
              <p14:xfrm>
                <a:off x="732389" y="3991295"/>
                <a:ext cx="294120" cy="669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4972E516-E0D5-7A47-9A72-C6EC519C023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4829" y="3983735"/>
                  <a:ext cx="309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BD9206C-661D-0A43-98D3-54A635676396}"/>
                    </a:ext>
                  </a:extLst>
                </p14:cNvPr>
                <p14:cNvContentPartPr/>
                <p14:nvPr/>
              </p14:nvContentPartPr>
              <p14:xfrm>
                <a:off x="917429" y="3755495"/>
                <a:ext cx="266040" cy="3632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BD9206C-661D-0A43-98D3-54A63567639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9869" y="3747935"/>
                  <a:ext cx="280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1B0CC20-8382-AB4A-A5D1-06D9FC3361FE}"/>
                    </a:ext>
                  </a:extLst>
                </p14:cNvPr>
                <p14:cNvContentPartPr/>
                <p14:nvPr/>
              </p14:nvContentPartPr>
              <p14:xfrm>
                <a:off x="1449869" y="3743255"/>
                <a:ext cx="138960" cy="605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1B0CC20-8382-AB4A-A5D1-06D9FC3361F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42309" y="3735695"/>
                  <a:ext cx="1537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72737B1-313A-9748-9876-C8FD27FF55C0}"/>
                    </a:ext>
                  </a:extLst>
                </p14:cNvPr>
                <p14:cNvContentPartPr/>
                <p14:nvPr/>
              </p14:nvContentPartPr>
              <p14:xfrm>
                <a:off x="1437629" y="3973295"/>
                <a:ext cx="381600" cy="163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72737B1-313A-9748-9876-C8FD27FF55C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30069" y="3965735"/>
                  <a:ext cx="396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D0F1F9C1-3FB0-9A4A-93D6-87B08933D213}"/>
                    </a:ext>
                  </a:extLst>
                </p14:cNvPr>
                <p14:cNvContentPartPr/>
                <p14:nvPr/>
              </p14:nvContentPartPr>
              <p14:xfrm>
                <a:off x="2072669" y="3943055"/>
                <a:ext cx="278640" cy="1335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D0F1F9C1-3FB0-9A4A-93D6-87B08933D21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65469" y="3935495"/>
                  <a:ext cx="293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23DBA16-380C-CE4D-827F-AE832D19296B}"/>
                    </a:ext>
                  </a:extLst>
                </p14:cNvPr>
                <p14:cNvContentPartPr/>
                <p14:nvPr/>
              </p14:nvContentPartPr>
              <p14:xfrm>
                <a:off x="2611229" y="3918935"/>
                <a:ext cx="133560" cy="205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23DBA16-380C-CE4D-827F-AE832D19296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603669" y="3911375"/>
                  <a:ext cx="148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8430C2F-D417-D547-B5CB-033DB7C1AB1A}"/>
                    </a:ext>
                  </a:extLst>
                </p14:cNvPr>
                <p14:cNvContentPartPr/>
                <p14:nvPr/>
              </p14:nvContentPartPr>
              <p14:xfrm>
                <a:off x="2665589" y="4051775"/>
                <a:ext cx="181800" cy="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8430C2F-D417-D547-B5CB-033DB7C1AB1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58029" y="4044215"/>
                  <a:ext cx="196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65AFAEF-F38A-074E-8205-6564D4C25288}"/>
                    </a:ext>
                  </a:extLst>
                </p14:cNvPr>
                <p14:cNvContentPartPr/>
                <p14:nvPr/>
              </p14:nvContentPartPr>
              <p14:xfrm>
                <a:off x="2992469" y="3794375"/>
                <a:ext cx="290880" cy="3114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65AFAEF-F38A-074E-8205-6564D4C2528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984909" y="3786815"/>
                  <a:ext cx="305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B3FA3BD-B46E-F443-9464-20565AED0B24}"/>
                    </a:ext>
                  </a:extLst>
                </p14:cNvPr>
                <p14:cNvContentPartPr/>
                <p14:nvPr/>
              </p14:nvContentPartPr>
              <p14:xfrm>
                <a:off x="3349949" y="3785735"/>
                <a:ext cx="181080" cy="3088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B3FA3BD-B46E-F443-9464-20565AED0B2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342389" y="3778175"/>
                  <a:ext cx="1962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F80CF82-2F70-C941-BEF2-DEA12AC1C272}"/>
                    </a:ext>
                  </a:extLst>
                </p14:cNvPr>
                <p14:cNvContentPartPr/>
                <p14:nvPr/>
              </p14:nvContentPartPr>
              <p14:xfrm>
                <a:off x="3651629" y="3767735"/>
                <a:ext cx="200160" cy="2966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F80CF82-2F70-C941-BEF2-DEA12AC1C27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44069" y="3760175"/>
                  <a:ext cx="214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1F04D8A-CA7F-A94E-A1F4-3520227202D5}"/>
                    </a:ext>
                  </a:extLst>
                </p14:cNvPr>
                <p14:cNvContentPartPr/>
                <p14:nvPr/>
              </p14:nvContentPartPr>
              <p14:xfrm>
                <a:off x="3772949" y="3912815"/>
                <a:ext cx="181800" cy="486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1F04D8A-CA7F-A94E-A1F4-3520227202D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765389" y="3905255"/>
                  <a:ext cx="196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CC7E071-721F-434C-AC16-172B29F77001}"/>
                    </a:ext>
                  </a:extLst>
                </p14:cNvPr>
                <p14:cNvContentPartPr/>
                <p14:nvPr/>
              </p14:nvContentPartPr>
              <p14:xfrm>
                <a:off x="4056989" y="3997415"/>
                <a:ext cx="6480" cy="1213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CC7E071-721F-434C-AC16-172B29F7700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049429" y="3989855"/>
                  <a:ext cx="21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A93528A-2202-4148-AAA2-51EBE51603DA}"/>
                    </a:ext>
                  </a:extLst>
                </p14:cNvPr>
                <p14:cNvContentPartPr/>
                <p14:nvPr/>
              </p14:nvContentPartPr>
              <p14:xfrm>
                <a:off x="4250669" y="3852335"/>
                <a:ext cx="91080" cy="3027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A93528A-2202-4148-AAA2-51EBE51603D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43109" y="3844775"/>
                  <a:ext cx="106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34BA58D-C948-764A-8429-190D9B86DAC9}"/>
                    </a:ext>
                  </a:extLst>
                </p14:cNvPr>
                <p14:cNvContentPartPr/>
                <p14:nvPr/>
              </p14:nvContentPartPr>
              <p14:xfrm>
                <a:off x="4468469" y="4223855"/>
                <a:ext cx="30600" cy="338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34BA58D-C948-764A-8429-190D9B86DAC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60909" y="4216295"/>
                  <a:ext cx="45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EEA5F761-053F-194D-A5A7-9A3D6F5F2B3F}"/>
                    </a:ext>
                  </a:extLst>
                </p14:cNvPr>
                <p14:cNvContentPartPr/>
                <p14:nvPr/>
              </p14:nvContentPartPr>
              <p14:xfrm>
                <a:off x="4837469" y="3855575"/>
                <a:ext cx="157680" cy="2260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EEA5F761-053F-194D-A5A7-9A3D6F5F2B3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29909" y="3848015"/>
                  <a:ext cx="172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7C2A293-F88A-5F4E-A401-13DE6613F8BC}"/>
                    </a:ext>
                  </a:extLst>
                </p14:cNvPr>
                <p14:cNvContentPartPr/>
                <p14:nvPr/>
              </p14:nvContentPartPr>
              <p14:xfrm>
                <a:off x="5230589" y="3864215"/>
                <a:ext cx="254520" cy="230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7C2A293-F88A-5F4E-A401-13DE6613F8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223029" y="3857015"/>
                  <a:ext cx="269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7B7639A-59D1-F14C-8B83-4EF7F4FAB057}"/>
                    </a:ext>
                  </a:extLst>
                </p14:cNvPr>
                <p14:cNvContentPartPr/>
                <p14:nvPr/>
              </p14:nvContentPartPr>
              <p14:xfrm>
                <a:off x="5297909" y="4015775"/>
                <a:ext cx="211320" cy="12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7B7639A-59D1-F14C-8B83-4EF7F4FAB05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290349" y="4008215"/>
                  <a:ext cx="226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3B7FA5F-445C-6348-8EDE-818CF69719D7}"/>
                    </a:ext>
                  </a:extLst>
                </p14:cNvPr>
                <p14:cNvContentPartPr/>
                <p14:nvPr/>
              </p14:nvContentPartPr>
              <p14:xfrm>
                <a:off x="5666189" y="3810575"/>
                <a:ext cx="200160" cy="308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3B7FA5F-445C-6348-8EDE-818CF69719D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658629" y="3803015"/>
                  <a:ext cx="2149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B646606-F792-2448-8C0B-BE54881A5D8D}"/>
                    </a:ext>
                  </a:extLst>
                </p14:cNvPr>
                <p14:cNvContentPartPr/>
                <p14:nvPr/>
              </p14:nvContentPartPr>
              <p14:xfrm>
                <a:off x="5938709" y="3846215"/>
                <a:ext cx="133560" cy="2545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B646606-F792-2448-8C0B-BE54881A5D8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31149" y="3838655"/>
                  <a:ext cx="148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727AE5FE-3069-9C48-9703-BA87344CDEEA}"/>
                    </a:ext>
                  </a:extLst>
                </p14:cNvPr>
                <p14:cNvContentPartPr/>
                <p14:nvPr/>
              </p14:nvContentPartPr>
              <p14:xfrm>
                <a:off x="6132029" y="3822095"/>
                <a:ext cx="175680" cy="3182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727AE5FE-3069-9C48-9703-BA87344CDEE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24469" y="3814535"/>
                  <a:ext cx="190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86C7849-EEC2-F946-8D09-66BE7C51AE17}"/>
                    </a:ext>
                  </a:extLst>
                </p14:cNvPr>
                <p14:cNvContentPartPr/>
                <p14:nvPr/>
              </p14:nvContentPartPr>
              <p14:xfrm>
                <a:off x="6205469" y="3985535"/>
                <a:ext cx="156960" cy="24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86C7849-EEC2-F946-8D09-66BE7C51AE1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197909" y="3977975"/>
                  <a:ext cx="172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BBBD47D-9681-A548-9392-8240F330D4CF}"/>
                    </a:ext>
                  </a:extLst>
                </p14:cNvPr>
                <p14:cNvContentPartPr/>
                <p14:nvPr/>
              </p14:nvContentPartPr>
              <p14:xfrm>
                <a:off x="6434429" y="4039895"/>
                <a:ext cx="163800" cy="1396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BBBD47D-9681-A548-9392-8240F330D4C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27229" y="4032335"/>
                  <a:ext cx="178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A206BA2-35E8-D345-BB92-1952C1EACE96}"/>
                    </a:ext>
                  </a:extLst>
                </p14:cNvPr>
                <p14:cNvContentPartPr/>
                <p14:nvPr/>
              </p14:nvContentPartPr>
              <p14:xfrm>
                <a:off x="6706949" y="3870335"/>
                <a:ext cx="144720" cy="423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A206BA2-35E8-D345-BB92-1952C1EACE9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699389" y="3862775"/>
                  <a:ext cx="159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F849B21-B258-FF42-8D80-ABDB6BED3A6D}"/>
                    </a:ext>
                  </a:extLst>
                </p14:cNvPr>
                <p14:cNvContentPartPr/>
                <p14:nvPr/>
              </p14:nvContentPartPr>
              <p14:xfrm>
                <a:off x="1141349" y="4753775"/>
                <a:ext cx="339120" cy="2361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F849B21-B258-FF42-8D80-ABDB6BED3A6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33789" y="4746215"/>
                  <a:ext cx="354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97A6AD3-1721-9B47-A90D-4487EAFA43A4}"/>
                    </a:ext>
                  </a:extLst>
                </p14:cNvPr>
                <p14:cNvContentPartPr/>
                <p14:nvPr/>
              </p14:nvContentPartPr>
              <p14:xfrm>
                <a:off x="1770269" y="4922975"/>
                <a:ext cx="30600" cy="608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97A6AD3-1721-9B47-A90D-4487EAFA43A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762709" y="4915415"/>
                  <a:ext cx="45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857C555-D60E-B640-82C4-2A7FC6AAF829}"/>
                    </a:ext>
                  </a:extLst>
                </p14:cNvPr>
                <p14:cNvContentPartPr/>
                <p14:nvPr/>
              </p14:nvContentPartPr>
              <p14:xfrm>
                <a:off x="2018309" y="4663055"/>
                <a:ext cx="230400" cy="302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857C555-D60E-B640-82C4-2A7FC6AAF82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10749" y="4655495"/>
                  <a:ext cx="245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42DA3FFE-E00E-314C-B59A-9E4540789979}"/>
                    </a:ext>
                  </a:extLst>
                </p14:cNvPr>
                <p14:cNvContentPartPr/>
                <p14:nvPr/>
              </p14:nvContentPartPr>
              <p14:xfrm>
                <a:off x="2695829" y="4596455"/>
                <a:ext cx="169920" cy="4237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42DA3FFE-E00E-314C-B59A-9E454078997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688269" y="4588895"/>
                  <a:ext cx="184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53158D9-E64F-164A-8944-562798597D34}"/>
                    </a:ext>
                  </a:extLst>
                </p14:cNvPr>
                <p14:cNvContentPartPr/>
                <p14:nvPr/>
              </p14:nvContentPartPr>
              <p14:xfrm>
                <a:off x="2750549" y="4826135"/>
                <a:ext cx="109080" cy="97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53158D9-E64F-164A-8944-562798597D3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742989" y="4818575"/>
                  <a:ext cx="124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8DC017E-52EF-7540-A6AF-0A9B7F544079}"/>
                    </a:ext>
                  </a:extLst>
                </p14:cNvPr>
                <p14:cNvContentPartPr/>
                <p14:nvPr/>
              </p14:nvContentPartPr>
              <p14:xfrm>
                <a:off x="3004349" y="4832255"/>
                <a:ext cx="91080" cy="730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8DC017E-52EF-7540-A6AF-0A9B7F54407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996789" y="4824695"/>
                  <a:ext cx="106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4B23839-B2E7-8A40-81CE-844D99DA4D48}"/>
                    </a:ext>
                  </a:extLst>
                </p14:cNvPr>
                <p14:cNvContentPartPr/>
                <p14:nvPr/>
              </p14:nvContentPartPr>
              <p14:xfrm>
                <a:off x="3452189" y="4542095"/>
                <a:ext cx="308160" cy="730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4B23839-B2E7-8A40-81CE-844D99DA4D4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44629" y="4534535"/>
                  <a:ext cx="323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7F60C1A-C0AD-D843-9F58-5D02B3DC20F6}"/>
                    </a:ext>
                  </a:extLst>
                </p14:cNvPr>
                <p14:cNvContentPartPr/>
                <p14:nvPr/>
              </p14:nvContentPartPr>
              <p14:xfrm>
                <a:off x="3397829" y="4777895"/>
                <a:ext cx="91080" cy="115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7F60C1A-C0AD-D843-9F58-5D02B3DC20F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90269" y="4770335"/>
                  <a:ext cx="106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15E6E29-2556-E84D-94F7-295742E97DCA}"/>
                    </a:ext>
                  </a:extLst>
                </p14:cNvPr>
                <p14:cNvContentPartPr/>
                <p14:nvPr/>
              </p14:nvContentPartPr>
              <p14:xfrm>
                <a:off x="3621389" y="4784015"/>
                <a:ext cx="133560" cy="2700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15E6E29-2556-E84D-94F7-295742E97DC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613829" y="4776455"/>
                  <a:ext cx="14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D745722-3364-C549-B202-AC371BC1E812}"/>
                    </a:ext>
                  </a:extLst>
                </p14:cNvPr>
                <p14:cNvContentPartPr/>
                <p14:nvPr/>
              </p14:nvContentPartPr>
              <p14:xfrm>
                <a:off x="4014869" y="4505735"/>
                <a:ext cx="520560" cy="538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D745722-3364-C549-B202-AC371BC1E81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07309" y="4498175"/>
                  <a:ext cx="535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9FA987E-5047-ED44-828E-699C336B72D0}"/>
                    </a:ext>
                  </a:extLst>
                </p14:cNvPr>
                <p14:cNvContentPartPr/>
                <p14:nvPr/>
              </p14:nvContentPartPr>
              <p14:xfrm>
                <a:off x="4813349" y="4668815"/>
                <a:ext cx="230400" cy="486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9FA987E-5047-ED44-828E-699C336B72D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805789" y="4661615"/>
                  <a:ext cx="245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9603D04A-6DCA-ED4D-9031-C3CCD41FAEBA}"/>
                    </a:ext>
                  </a:extLst>
                </p14:cNvPr>
                <p14:cNvContentPartPr/>
                <p14:nvPr/>
              </p14:nvContentPartPr>
              <p14:xfrm>
                <a:off x="4789229" y="4614455"/>
                <a:ext cx="187920" cy="3686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9603D04A-6DCA-ED4D-9031-C3CCD41FAEB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81669" y="4606895"/>
                  <a:ext cx="203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F1507E1A-298D-DC4B-9223-13513FFD0E26}"/>
                    </a:ext>
                  </a:extLst>
                </p14:cNvPr>
                <p14:cNvContentPartPr/>
                <p14:nvPr/>
              </p14:nvContentPartPr>
              <p14:xfrm>
                <a:off x="4807229" y="4826135"/>
                <a:ext cx="30600" cy="145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F1507E1A-298D-DC4B-9223-13513FFD0E2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99669" y="4818575"/>
                  <a:ext cx="45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279EFFE-A421-934B-BC05-30F105606E84}"/>
                    </a:ext>
                  </a:extLst>
                </p14:cNvPr>
                <p14:cNvContentPartPr/>
                <p14:nvPr/>
              </p14:nvContentPartPr>
              <p14:xfrm>
                <a:off x="4946549" y="4808135"/>
                <a:ext cx="236160" cy="151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279EFFE-A421-934B-BC05-30F105606E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938989" y="4800575"/>
                  <a:ext cx="251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851BF19-9DA3-9D40-AB2C-F26892F0411B}"/>
                    </a:ext>
                  </a:extLst>
                </p14:cNvPr>
                <p14:cNvContentPartPr/>
                <p14:nvPr/>
              </p14:nvContentPartPr>
              <p14:xfrm>
                <a:off x="5363789" y="4795895"/>
                <a:ext cx="266400" cy="54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851BF19-9DA3-9D40-AB2C-F26892F0411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356229" y="4788335"/>
                  <a:ext cx="281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411ED96-A79E-B54F-A266-2F4CB595B1CB}"/>
                    </a:ext>
                  </a:extLst>
                </p14:cNvPr>
                <p14:cNvContentPartPr/>
                <p14:nvPr/>
              </p14:nvContentPartPr>
              <p14:xfrm>
                <a:off x="5805509" y="4596455"/>
                <a:ext cx="227520" cy="1699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411ED96-A79E-B54F-A266-2F4CB595B1C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797949" y="4588895"/>
                  <a:ext cx="242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321D8FF-5570-8F48-BAD9-0D022AE6D945}"/>
                    </a:ext>
                  </a:extLst>
                </p14:cNvPr>
                <p14:cNvContentPartPr/>
                <p14:nvPr/>
              </p14:nvContentPartPr>
              <p14:xfrm>
                <a:off x="5920349" y="4838375"/>
                <a:ext cx="42840" cy="2484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321D8FF-5570-8F48-BAD9-0D022AE6D94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912789" y="4830815"/>
                  <a:ext cx="57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25DBFD7-ACBB-244A-849B-DC3B8915E027}"/>
                    </a:ext>
                  </a:extLst>
                </p14:cNvPr>
                <p14:cNvContentPartPr/>
                <p14:nvPr/>
              </p14:nvContentPartPr>
              <p14:xfrm>
                <a:off x="6283229" y="4748375"/>
                <a:ext cx="18360" cy="187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25DBFD7-ACBB-244A-849B-DC3B8915E02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75669" y="4740815"/>
                  <a:ext cx="33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0DBC6D4-326F-BC4A-B1B9-FDC16B0ED4FA}"/>
                    </a:ext>
                  </a:extLst>
                </p14:cNvPr>
                <p14:cNvContentPartPr/>
                <p14:nvPr/>
              </p14:nvContentPartPr>
              <p14:xfrm>
                <a:off x="6543509" y="4445255"/>
                <a:ext cx="260640" cy="5994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0DBC6D4-326F-BC4A-B1B9-FDC16B0ED4F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35949" y="4437695"/>
                  <a:ext cx="27540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2379386-B5AF-3B4C-9BD8-AC1A019A30B2}"/>
                    </a:ext>
                  </a:extLst>
                </p14:cNvPr>
                <p14:cNvContentPartPr/>
                <p14:nvPr/>
              </p14:nvContentPartPr>
              <p14:xfrm>
                <a:off x="6456029" y="4572335"/>
                <a:ext cx="262440" cy="3211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2379386-B5AF-3B4C-9BD8-AC1A019A30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48469" y="4564775"/>
                  <a:ext cx="2775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68E20D4-5100-4F47-B89B-2FEC345A97D9}"/>
                    </a:ext>
                  </a:extLst>
                </p14:cNvPr>
                <p14:cNvContentPartPr/>
                <p14:nvPr/>
              </p14:nvContentPartPr>
              <p14:xfrm>
                <a:off x="6634229" y="4771775"/>
                <a:ext cx="66960" cy="18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68E20D4-5100-4F47-B89B-2FEC345A97D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626669" y="4764215"/>
                  <a:ext cx="82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D5B6D9B-930D-BC47-A61A-97F93E95DF45}"/>
                    </a:ext>
                  </a:extLst>
                </p14:cNvPr>
                <p14:cNvContentPartPr/>
                <p14:nvPr/>
              </p14:nvContentPartPr>
              <p14:xfrm>
                <a:off x="6549629" y="4856375"/>
                <a:ext cx="115200" cy="103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D5B6D9B-930D-BC47-A61A-97F93E95DF4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542069" y="4848815"/>
                  <a:ext cx="130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886C488-526F-9143-93CB-A17F0BEC32EA}"/>
                    </a:ext>
                  </a:extLst>
                </p14:cNvPr>
                <p14:cNvContentPartPr/>
                <p14:nvPr/>
              </p14:nvContentPartPr>
              <p14:xfrm>
                <a:off x="6519389" y="4983455"/>
                <a:ext cx="242280" cy="547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886C488-526F-9143-93CB-A17F0BEC32E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511829" y="4975895"/>
                  <a:ext cx="257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223428D-F509-804F-AF77-DEA513177255}"/>
                    </a:ext>
                  </a:extLst>
                </p14:cNvPr>
                <p14:cNvContentPartPr/>
                <p14:nvPr/>
              </p14:nvContentPartPr>
              <p14:xfrm>
                <a:off x="7039589" y="4765655"/>
                <a:ext cx="151560" cy="1328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223428D-F509-804F-AF77-DEA51317725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32029" y="4758095"/>
                  <a:ext cx="166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51D9D7C-E04D-0047-8AC9-BACF867E2A63}"/>
                    </a:ext>
                  </a:extLst>
                </p14:cNvPr>
                <p14:cNvContentPartPr/>
                <p14:nvPr/>
              </p14:nvContentPartPr>
              <p14:xfrm>
                <a:off x="6960749" y="5002535"/>
                <a:ext cx="224280" cy="237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51D9D7C-E04D-0047-8AC9-BACF867E2A6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953549" y="4994975"/>
                  <a:ext cx="239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6C0189D-2047-EB49-B214-167C789393F0}"/>
                    </a:ext>
                  </a:extLst>
                </p14:cNvPr>
                <p14:cNvContentPartPr/>
                <p14:nvPr/>
              </p14:nvContentPartPr>
              <p14:xfrm>
                <a:off x="7360349" y="5038175"/>
                <a:ext cx="103320" cy="1396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6C0189D-2047-EB49-B214-167C789393F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352789" y="5030615"/>
                  <a:ext cx="118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EAF610CA-69A3-554A-A1BB-91E30754349F}"/>
                    </a:ext>
                  </a:extLst>
                </p14:cNvPr>
                <p14:cNvContentPartPr/>
                <p14:nvPr/>
              </p14:nvContentPartPr>
              <p14:xfrm>
                <a:off x="7674629" y="5146895"/>
                <a:ext cx="36720" cy="428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EAF610CA-69A3-554A-A1BB-91E30754349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667069" y="5139335"/>
                  <a:ext cx="51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513E9BE-FD92-704C-87C1-671C77CB4DC2}"/>
                    </a:ext>
                  </a:extLst>
                </p14:cNvPr>
                <p14:cNvContentPartPr/>
                <p14:nvPr/>
              </p14:nvContentPartPr>
              <p14:xfrm>
                <a:off x="7602269" y="5255975"/>
                <a:ext cx="73080" cy="608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513E9BE-FD92-704C-87C1-671C77CB4DC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94709" y="5248415"/>
                  <a:ext cx="88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44715B1-ED2A-3240-BD09-9EC3E863EAB6}"/>
                    </a:ext>
                  </a:extLst>
                </p14:cNvPr>
                <p14:cNvContentPartPr/>
                <p14:nvPr/>
              </p14:nvContentPartPr>
              <p14:xfrm>
                <a:off x="7771469" y="4620575"/>
                <a:ext cx="333000" cy="6894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44715B1-ED2A-3240-BD09-9EC3E863EAB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763909" y="4613015"/>
                  <a:ext cx="34812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B066D54-7F5A-EF49-84D3-5A056C598606}"/>
                    </a:ext>
                  </a:extLst>
                </p14:cNvPr>
                <p14:cNvContentPartPr/>
                <p14:nvPr/>
              </p14:nvContentPartPr>
              <p14:xfrm>
                <a:off x="7795589" y="5098655"/>
                <a:ext cx="151560" cy="1090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B066D54-7F5A-EF49-84D3-5A056C59860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88389" y="5091095"/>
                  <a:ext cx="166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B0583BA-0865-4A4E-B99E-2C46D9DA759A}"/>
                    </a:ext>
                  </a:extLst>
                </p14:cNvPr>
                <p14:cNvContentPartPr/>
                <p14:nvPr/>
              </p14:nvContentPartPr>
              <p14:xfrm>
                <a:off x="8220029" y="4844495"/>
                <a:ext cx="441360" cy="5025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B0583BA-0865-4A4E-B99E-2C46D9DA759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212469" y="4836935"/>
                  <a:ext cx="45648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860D1DC1-5EE8-D74D-B37E-83D00830708E}"/>
              </a:ext>
            </a:extLst>
          </p:cNvPr>
          <p:cNvGrpSpPr/>
          <p:nvPr/>
        </p:nvGrpSpPr>
        <p:grpSpPr>
          <a:xfrm>
            <a:off x="753989" y="5873375"/>
            <a:ext cx="610920" cy="532080"/>
            <a:chOff x="753989" y="5873375"/>
            <a:chExt cx="61092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8072B139-35DF-5D49-B9FF-36DAAFC2D698}"/>
                    </a:ext>
                  </a:extLst>
                </p14:cNvPr>
                <p14:cNvContentPartPr/>
                <p14:nvPr/>
              </p14:nvContentPartPr>
              <p14:xfrm>
                <a:off x="896549" y="5987855"/>
                <a:ext cx="275400" cy="608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8072B139-35DF-5D49-B9FF-36DAAFC2D69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88989" y="5980295"/>
                  <a:ext cx="290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E026876-CBC8-F045-9890-B1AF1FE45755}"/>
                    </a:ext>
                  </a:extLst>
                </p14:cNvPr>
                <p14:cNvContentPartPr/>
                <p14:nvPr/>
              </p14:nvContentPartPr>
              <p14:xfrm>
                <a:off x="753989" y="6139055"/>
                <a:ext cx="472320" cy="126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E026876-CBC8-F045-9890-B1AF1FE4575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46429" y="6131495"/>
                  <a:ext cx="487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A5CB45A9-A250-E947-8CB0-BEBC130200BA}"/>
                    </a:ext>
                  </a:extLst>
                </p14:cNvPr>
                <p14:cNvContentPartPr/>
                <p14:nvPr/>
              </p14:nvContentPartPr>
              <p14:xfrm>
                <a:off x="1074749" y="5873375"/>
                <a:ext cx="290160" cy="5320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A5CB45A9-A250-E947-8CB0-BEBC130200B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67189" y="5866175"/>
                  <a:ext cx="305280" cy="54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6CA92969-3BBA-B841-B830-9FC083A80D55}"/>
              </a:ext>
            </a:extLst>
          </p:cNvPr>
          <p:cNvGrpSpPr/>
          <p:nvPr/>
        </p:nvGrpSpPr>
        <p:grpSpPr>
          <a:xfrm>
            <a:off x="1915709" y="5951495"/>
            <a:ext cx="605160" cy="360360"/>
            <a:chOff x="1915709" y="5951495"/>
            <a:chExt cx="60516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3520CEA-951E-F349-B3CC-3AF0609178F1}"/>
                    </a:ext>
                  </a:extLst>
                </p14:cNvPr>
                <p14:cNvContentPartPr/>
                <p14:nvPr/>
              </p14:nvContentPartPr>
              <p14:xfrm>
                <a:off x="1915709" y="6029975"/>
                <a:ext cx="24480" cy="2818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3520CEA-951E-F349-B3CC-3AF0609178F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908149" y="6022775"/>
                  <a:ext cx="396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1DA2875-29E1-D74B-B14B-D769B21E4E24}"/>
                    </a:ext>
                  </a:extLst>
                </p14:cNvPr>
                <p14:cNvContentPartPr/>
                <p14:nvPr/>
              </p14:nvContentPartPr>
              <p14:xfrm>
                <a:off x="1951709" y="5960135"/>
                <a:ext cx="290880" cy="3063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1DA2875-29E1-D74B-B14B-D769B21E4E2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944149" y="5952575"/>
                  <a:ext cx="305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D7D6DD2-86A7-8A4A-BE65-C1AE584B3A7E}"/>
                    </a:ext>
                  </a:extLst>
                </p14:cNvPr>
                <p14:cNvContentPartPr/>
                <p14:nvPr/>
              </p14:nvContentPartPr>
              <p14:xfrm>
                <a:off x="2411789" y="5951495"/>
                <a:ext cx="109080" cy="2847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D7D6DD2-86A7-8A4A-BE65-C1AE584B3A7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404229" y="5943935"/>
                  <a:ext cx="12420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E201460D-0616-3245-8CA1-CDF02C541D88}"/>
              </a:ext>
            </a:extLst>
          </p:cNvPr>
          <p:cNvGrpSpPr/>
          <p:nvPr/>
        </p:nvGrpSpPr>
        <p:grpSpPr>
          <a:xfrm>
            <a:off x="2757029" y="5866895"/>
            <a:ext cx="712440" cy="442080"/>
            <a:chOff x="2757029" y="5866895"/>
            <a:chExt cx="71244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1C4DDCE-969D-3940-9A32-DE168A60D61B}"/>
                    </a:ext>
                  </a:extLst>
                </p14:cNvPr>
                <p14:cNvContentPartPr/>
                <p14:nvPr/>
              </p14:nvContentPartPr>
              <p14:xfrm>
                <a:off x="2757029" y="5866895"/>
                <a:ext cx="271800" cy="399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1C4DDCE-969D-3940-9A32-DE168A60D61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749469" y="5859335"/>
                  <a:ext cx="2869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6EF65578-50E2-0949-ADE8-57380A189DD2}"/>
                    </a:ext>
                  </a:extLst>
                </p14:cNvPr>
                <p14:cNvContentPartPr/>
                <p14:nvPr/>
              </p14:nvContentPartPr>
              <p14:xfrm>
                <a:off x="2898869" y="6108815"/>
                <a:ext cx="208800" cy="244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6EF65578-50E2-0949-ADE8-57380A189DD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891309" y="6101255"/>
                  <a:ext cx="22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A37CCF44-0C17-FD43-8011-F01931B4CE2B}"/>
                    </a:ext>
                  </a:extLst>
                </p14:cNvPr>
                <p14:cNvContentPartPr/>
                <p14:nvPr/>
              </p14:nvContentPartPr>
              <p14:xfrm>
                <a:off x="3331229" y="5933495"/>
                <a:ext cx="138240" cy="3754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A37CCF44-0C17-FD43-8011-F01931B4CE2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323669" y="5925935"/>
                  <a:ext cx="15336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7BC8BF2D-52A2-154A-A5BF-6BE9F9356B01}"/>
              </a:ext>
            </a:extLst>
          </p:cNvPr>
          <p:cNvGrpSpPr/>
          <p:nvPr/>
        </p:nvGrpSpPr>
        <p:grpSpPr>
          <a:xfrm>
            <a:off x="3887789" y="5969495"/>
            <a:ext cx="326880" cy="399600"/>
            <a:chOff x="3887789" y="5969495"/>
            <a:chExt cx="32688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B3B2E30-9110-674F-84C7-DDAB259DB467}"/>
                    </a:ext>
                  </a:extLst>
                </p14:cNvPr>
                <p14:cNvContentPartPr/>
                <p14:nvPr/>
              </p14:nvContentPartPr>
              <p14:xfrm>
                <a:off x="3905789" y="5969495"/>
                <a:ext cx="212040" cy="2422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B3B2E30-9110-674F-84C7-DDAB259DB46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898229" y="5962295"/>
                  <a:ext cx="227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02EA709F-AB96-1844-AED0-8B5F1ADBCE2C}"/>
                    </a:ext>
                  </a:extLst>
                </p14:cNvPr>
                <p14:cNvContentPartPr/>
                <p14:nvPr/>
              </p14:nvContentPartPr>
              <p14:xfrm>
                <a:off x="3887789" y="6247775"/>
                <a:ext cx="326880" cy="121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02EA709F-AB96-1844-AED0-8B5F1ADBCE2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880229" y="6240575"/>
                  <a:ext cx="34200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ECDB57F9-5698-7046-98B9-8F50E3D1583B}"/>
                  </a:ext>
                </a:extLst>
              </p14:cNvPr>
              <p14:cNvContentPartPr/>
              <p14:nvPr/>
            </p14:nvContentPartPr>
            <p14:xfrm>
              <a:off x="4515629" y="5989655"/>
              <a:ext cx="370800" cy="30708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ECDB57F9-5698-7046-98B9-8F50E3D1583B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508069" y="5982455"/>
                <a:ext cx="385920" cy="3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74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AE00CA7-B445-504C-A8CE-399D49F39BDE}"/>
              </a:ext>
            </a:extLst>
          </p:cNvPr>
          <p:cNvGrpSpPr/>
          <p:nvPr/>
        </p:nvGrpSpPr>
        <p:grpSpPr>
          <a:xfrm>
            <a:off x="355780" y="241191"/>
            <a:ext cx="1009080" cy="510840"/>
            <a:chOff x="355780" y="241191"/>
            <a:chExt cx="10090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72C455F-9875-4149-BA7D-C2D12A7C3F93}"/>
                    </a:ext>
                  </a:extLst>
                </p14:cNvPr>
                <p14:cNvContentPartPr/>
                <p14:nvPr/>
              </p14:nvContentPartPr>
              <p14:xfrm>
                <a:off x="679780" y="428031"/>
                <a:ext cx="29304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72C455F-9875-4149-BA7D-C2D12A7C3F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2220" y="42047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952D82A-977E-C048-A4D1-D850C9290B9D}"/>
                    </a:ext>
                  </a:extLst>
                </p14:cNvPr>
                <p14:cNvContentPartPr/>
                <p14:nvPr/>
              </p14:nvContentPartPr>
              <p14:xfrm>
                <a:off x="673300" y="546471"/>
                <a:ext cx="342720" cy="43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952D82A-977E-C048-A4D1-D850C9290B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5740" y="538911"/>
                  <a:ext cx="357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B30F446-CC94-444E-9FEA-EFCDD8E6A047}"/>
                    </a:ext>
                  </a:extLst>
                </p14:cNvPr>
                <p14:cNvContentPartPr/>
                <p14:nvPr/>
              </p14:nvContentPartPr>
              <p14:xfrm>
                <a:off x="816580" y="365751"/>
                <a:ext cx="317160" cy="386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B30F446-CC94-444E-9FEA-EFCDD8E6A0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020" y="358191"/>
                  <a:ext cx="332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9DFC33A-8B11-8C4E-AF2E-1FD10D06F132}"/>
                    </a:ext>
                  </a:extLst>
                </p14:cNvPr>
                <p14:cNvContentPartPr/>
                <p14:nvPr/>
              </p14:nvContentPartPr>
              <p14:xfrm>
                <a:off x="355780" y="278631"/>
                <a:ext cx="50040" cy="31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9DFC33A-8B11-8C4E-AF2E-1FD10D06F1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220" y="27107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90FC679-CC27-0F4C-A2E9-124397264CF3}"/>
                    </a:ext>
                  </a:extLst>
                </p14:cNvPr>
                <p14:cNvContentPartPr/>
                <p14:nvPr/>
              </p14:nvContentPartPr>
              <p14:xfrm>
                <a:off x="486820" y="241191"/>
                <a:ext cx="81360" cy="6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90FC679-CC27-0F4C-A2E9-124397264C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9260" y="23399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745AA4F-7D8E-FB4A-A44E-9CA329845A80}"/>
                    </a:ext>
                  </a:extLst>
                </p14:cNvPr>
                <p14:cNvContentPartPr/>
                <p14:nvPr/>
              </p14:nvContentPartPr>
              <p14:xfrm>
                <a:off x="1227340" y="241191"/>
                <a:ext cx="648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745AA4F-7D8E-FB4A-A44E-9CA329845A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9780" y="2339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3229B89-0E29-1A48-85F4-A5B397CAFBA2}"/>
                    </a:ext>
                  </a:extLst>
                </p14:cNvPr>
                <p14:cNvContentPartPr/>
                <p14:nvPr/>
              </p14:nvContentPartPr>
              <p14:xfrm>
                <a:off x="1358380" y="253791"/>
                <a:ext cx="6480" cy="50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3229B89-0E29-1A48-85F4-A5B397CAFB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0820" y="24623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1E675ED-9963-7044-8268-A059519BF476}"/>
              </a:ext>
            </a:extLst>
          </p:cNvPr>
          <p:cNvGrpSpPr/>
          <p:nvPr/>
        </p:nvGrpSpPr>
        <p:grpSpPr>
          <a:xfrm>
            <a:off x="1800100" y="179271"/>
            <a:ext cx="324360" cy="162000"/>
            <a:chOff x="1800100" y="179271"/>
            <a:chExt cx="32436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93536BC-3C49-2640-AD30-6FA13C2C8E5C}"/>
                    </a:ext>
                  </a:extLst>
                </p14:cNvPr>
                <p14:cNvContentPartPr/>
                <p14:nvPr/>
              </p14:nvContentPartPr>
              <p14:xfrm>
                <a:off x="1800100" y="241191"/>
                <a:ext cx="75240" cy="100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93536BC-3C49-2640-AD30-6FA13C2C8E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92540" y="23399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82A613A-574F-FF46-8752-6808593C238F}"/>
                    </a:ext>
                  </a:extLst>
                </p14:cNvPr>
                <p14:cNvContentPartPr/>
                <p14:nvPr/>
              </p14:nvContentPartPr>
              <p14:xfrm>
                <a:off x="2018260" y="179271"/>
                <a:ext cx="106200" cy="118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82A613A-574F-FF46-8752-6808593C23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0700" y="171711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22BFD7-8602-BA4E-BEC4-E24DE51ABAAA}"/>
              </a:ext>
            </a:extLst>
          </p:cNvPr>
          <p:cNvGrpSpPr/>
          <p:nvPr/>
        </p:nvGrpSpPr>
        <p:grpSpPr>
          <a:xfrm>
            <a:off x="1775260" y="446751"/>
            <a:ext cx="423720" cy="168480"/>
            <a:chOff x="1775260" y="446751"/>
            <a:chExt cx="4237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FA5D885-9536-2146-B38A-159653EF5B4A}"/>
                    </a:ext>
                  </a:extLst>
                </p14:cNvPr>
                <p14:cNvContentPartPr/>
                <p14:nvPr/>
              </p14:nvContentPartPr>
              <p14:xfrm>
                <a:off x="1775260" y="478071"/>
                <a:ext cx="93600" cy="137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FA5D885-9536-2146-B38A-159653EF5B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67700" y="47051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288A1C9-2B0D-AB44-A664-7F8FD52BB049}"/>
                    </a:ext>
                  </a:extLst>
                </p14:cNvPr>
                <p14:cNvContentPartPr/>
                <p14:nvPr/>
              </p14:nvContentPartPr>
              <p14:xfrm>
                <a:off x="2011780" y="446751"/>
                <a:ext cx="187200" cy="162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288A1C9-2B0D-AB44-A664-7F8FD52BB0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4220" y="43919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E1C0680-7500-8745-B387-16DB32557486}"/>
              </a:ext>
            </a:extLst>
          </p:cNvPr>
          <p:cNvGrpSpPr/>
          <p:nvPr/>
        </p:nvGrpSpPr>
        <p:grpSpPr>
          <a:xfrm>
            <a:off x="2466460" y="185391"/>
            <a:ext cx="865800" cy="405000"/>
            <a:chOff x="2466460" y="185391"/>
            <a:chExt cx="8658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0C06965-A23A-D545-9E74-A0C62CEE9605}"/>
                    </a:ext>
                  </a:extLst>
                </p14:cNvPr>
                <p14:cNvContentPartPr/>
                <p14:nvPr/>
              </p14:nvContentPartPr>
              <p14:xfrm>
                <a:off x="2466460" y="278631"/>
                <a:ext cx="218160" cy="283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0C06965-A23A-D545-9E74-A0C62CEE96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8900" y="271071"/>
                  <a:ext cx="233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FF54FB-8F7A-2E40-8447-D97E3F45EC83}"/>
                    </a:ext>
                  </a:extLst>
                </p14:cNvPr>
                <p14:cNvContentPartPr/>
                <p14:nvPr/>
              </p14:nvContentPartPr>
              <p14:xfrm>
                <a:off x="2591740" y="428031"/>
                <a:ext cx="167760" cy="19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FF54FB-8F7A-2E40-8447-D97E3F45EC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84180" y="420471"/>
                  <a:ext cx="182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F20254D-FA70-A141-BC92-5C5C33A018AE}"/>
                    </a:ext>
                  </a:extLst>
                </p14:cNvPr>
                <p14:cNvContentPartPr/>
                <p14:nvPr/>
              </p14:nvContentPartPr>
              <p14:xfrm>
                <a:off x="2952100" y="185391"/>
                <a:ext cx="380160" cy="405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F20254D-FA70-A141-BC92-5C5C33A018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4540" y="177831"/>
                  <a:ext cx="39528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76BA95-CA05-7441-B126-5005C68B6014}"/>
              </a:ext>
            </a:extLst>
          </p:cNvPr>
          <p:cNvGrpSpPr/>
          <p:nvPr/>
        </p:nvGrpSpPr>
        <p:grpSpPr>
          <a:xfrm>
            <a:off x="3561940" y="210231"/>
            <a:ext cx="1314000" cy="392400"/>
            <a:chOff x="3561940" y="210231"/>
            <a:chExt cx="13140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F0FC075-DAA2-2D42-A022-B2982662EC5F}"/>
                    </a:ext>
                  </a:extLst>
                </p14:cNvPr>
                <p14:cNvContentPartPr/>
                <p14:nvPr/>
              </p14:nvContentPartPr>
              <p14:xfrm>
                <a:off x="3561940" y="316071"/>
                <a:ext cx="243000" cy="205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F0FC075-DAA2-2D42-A022-B2982662EC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4380" y="308511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FDF83AD-4DCE-F649-B4D0-3EADEFB0A86D}"/>
                    </a:ext>
                  </a:extLst>
                </p14:cNvPr>
                <p14:cNvContentPartPr/>
                <p14:nvPr/>
              </p14:nvContentPartPr>
              <p14:xfrm>
                <a:off x="3997900" y="235071"/>
                <a:ext cx="392400" cy="367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FDF83AD-4DCE-F649-B4D0-3EADEFB0A8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0340" y="227511"/>
                  <a:ext cx="4075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5635F2-1ABD-4645-BEAE-51459186EA0E}"/>
                    </a:ext>
                  </a:extLst>
                </p14:cNvPr>
                <p14:cNvContentPartPr/>
                <p14:nvPr/>
              </p14:nvContentPartPr>
              <p14:xfrm>
                <a:off x="4464820" y="210231"/>
                <a:ext cx="411120" cy="348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5635F2-1ABD-4645-BEAE-51459186EA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7260" y="202671"/>
                  <a:ext cx="4262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83AC7F9-55F3-A84F-9587-2B09F6A1BC73}"/>
                  </a:ext>
                </a:extLst>
              </p14:cNvPr>
              <p14:cNvContentPartPr/>
              <p14:nvPr/>
            </p14:nvContentPartPr>
            <p14:xfrm>
              <a:off x="5112100" y="533871"/>
              <a:ext cx="23040" cy="1062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83AC7F9-55F3-A84F-9587-2B09F6A1BC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04540" y="526311"/>
                <a:ext cx="381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32F57A-002D-644E-8990-92E42E638C60}"/>
              </a:ext>
            </a:extLst>
          </p:cNvPr>
          <p:cNvGrpSpPr/>
          <p:nvPr/>
        </p:nvGrpSpPr>
        <p:grpSpPr>
          <a:xfrm>
            <a:off x="5747140" y="235071"/>
            <a:ext cx="473760" cy="293040"/>
            <a:chOff x="5747140" y="235071"/>
            <a:chExt cx="4737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5558A49-0825-D547-BE64-2E7ACC717F49}"/>
                    </a:ext>
                  </a:extLst>
                </p14:cNvPr>
                <p14:cNvContentPartPr/>
                <p14:nvPr/>
              </p14:nvContentPartPr>
              <p14:xfrm>
                <a:off x="5747140" y="253791"/>
                <a:ext cx="143640" cy="274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5558A49-0825-D547-BE64-2E7ACC717F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39580" y="24623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67A6E3D-641B-EF41-B72C-2675079CB8A3}"/>
                    </a:ext>
                  </a:extLst>
                </p14:cNvPr>
                <p14:cNvContentPartPr/>
                <p14:nvPr/>
              </p14:nvContentPartPr>
              <p14:xfrm>
                <a:off x="6058540" y="235071"/>
                <a:ext cx="162360" cy="293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67A6E3D-641B-EF41-B72C-2675079CB8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0980" y="227511"/>
                  <a:ext cx="1771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7AF29CE-B923-8E4B-8C8F-05AC159C1EC8}"/>
              </a:ext>
            </a:extLst>
          </p:cNvPr>
          <p:cNvGrpSpPr/>
          <p:nvPr/>
        </p:nvGrpSpPr>
        <p:grpSpPr>
          <a:xfrm>
            <a:off x="6450580" y="266391"/>
            <a:ext cx="380160" cy="498240"/>
            <a:chOff x="6450580" y="266391"/>
            <a:chExt cx="3801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C2151AB-58A2-5540-95A8-F4B082F1B9CB}"/>
                    </a:ext>
                  </a:extLst>
                </p14:cNvPr>
                <p14:cNvContentPartPr/>
                <p14:nvPr/>
              </p14:nvContentPartPr>
              <p14:xfrm>
                <a:off x="6481900" y="266391"/>
                <a:ext cx="81360" cy="498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C2151AB-58A2-5540-95A8-F4B082F1B9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74340" y="258831"/>
                  <a:ext cx="964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C435AD-39D5-2242-A56B-4079AE15413A}"/>
                    </a:ext>
                  </a:extLst>
                </p14:cNvPr>
                <p14:cNvContentPartPr/>
                <p14:nvPr/>
              </p14:nvContentPartPr>
              <p14:xfrm>
                <a:off x="6450580" y="409311"/>
                <a:ext cx="380160" cy="137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C435AD-39D5-2242-A56B-4079AE15413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43020" y="401751"/>
                  <a:ext cx="3952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5E64B37-5145-5741-900E-A9D91C495857}"/>
              </a:ext>
            </a:extLst>
          </p:cNvPr>
          <p:cNvGrpSpPr/>
          <p:nvPr/>
        </p:nvGrpSpPr>
        <p:grpSpPr>
          <a:xfrm>
            <a:off x="7073380" y="372231"/>
            <a:ext cx="355320" cy="205560"/>
            <a:chOff x="7073380" y="372231"/>
            <a:chExt cx="35532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53D360E-5C83-CE40-B3CD-A23CCB1F5613}"/>
                    </a:ext>
                  </a:extLst>
                </p14:cNvPr>
                <p14:cNvContentPartPr/>
                <p14:nvPr/>
              </p14:nvContentPartPr>
              <p14:xfrm>
                <a:off x="7073380" y="372231"/>
                <a:ext cx="168480" cy="162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53D360E-5C83-CE40-B3CD-A23CCB1F56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65820" y="364671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CF6A978-0FD9-974D-9409-6760FA0D4112}"/>
                    </a:ext>
                  </a:extLst>
                </p14:cNvPr>
                <p14:cNvContentPartPr/>
                <p14:nvPr/>
              </p14:nvContentPartPr>
              <p14:xfrm>
                <a:off x="7415740" y="527751"/>
                <a:ext cx="12960" cy="50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CF6A978-0FD9-974D-9409-6760FA0D41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8180" y="52019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8523329-86E2-ED46-9795-0E04C0D912DF}"/>
                  </a:ext>
                </a:extLst>
              </p14:cNvPr>
              <p14:cNvContentPartPr/>
              <p14:nvPr/>
            </p14:nvContentPartPr>
            <p14:xfrm>
              <a:off x="7733260" y="291231"/>
              <a:ext cx="131040" cy="2430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8523329-86E2-ED46-9795-0E04C0D912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25700" y="283671"/>
                <a:ext cx="1461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12DBC0-866A-D943-B761-209B236AAC35}"/>
              </a:ext>
            </a:extLst>
          </p:cNvPr>
          <p:cNvGrpSpPr/>
          <p:nvPr/>
        </p:nvGrpSpPr>
        <p:grpSpPr>
          <a:xfrm>
            <a:off x="8174980" y="334791"/>
            <a:ext cx="218160" cy="199440"/>
            <a:chOff x="8174980" y="334791"/>
            <a:chExt cx="2181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1AF537F-9B6C-6F4E-AFB6-3E4992239562}"/>
                    </a:ext>
                  </a:extLst>
                </p14:cNvPr>
                <p14:cNvContentPartPr/>
                <p14:nvPr/>
              </p14:nvContentPartPr>
              <p14:xfrm>
                <a:off x="8174980" y="334791"/>
                <a:ext cx="143640" cy="199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1AF537F-9B6C-6F4E-AFB6-3E49922395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67420" y="327231"/>
                  <a:ext cx="15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E101765-7A64-5845-9E05-AAEAAB18BEC8}"/>
                    </a:ext>
                  </a:extLst>
                </p14:cNvPr>
                <p14:cNvContentPartPr/>
                <p14:nvPr/>
              </p14:nvContentPartPr>
              <p14:xfrm>
                <a:off x="8255980" y="440631"/>
                <a:ext cx="137160" cy="25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E101765-7A64-5845-9E05-AAEAAB18BE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48420" y="4330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17A6863-267F-1946-B0D4-2E3ABD92C101}"/>
              </a:ext>
            </a:extLst>
          </p:cNvPr>
          <p:cNvGrpSpPr/>
          <p:nvPr/>
        </p:nvGrpSpPr>
        <p:grpSpPr>
          <a:xfrm>
            <a:off x="8623540" y="191511"/>
            <a:ext cx="1077120" cy="486000"/>
            <a:chOff x="8623540" y="191511"/>
            <a:chExt cx="10771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40AD428-B325-CC4D-8D20-936A567D193F}"/>
                    </a:ext>
                  </a:extLst>
                </p14:cNvPr>
                <p14:cNvContentPartPr/>
                <p14:nvPr/>
              </p14:nvContentPartPr>
              <p14:xfrm>
                <a:off x="8623540" y="191511"/>
                <a:ext cx="293040" cy="311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40AD428-B325-CC4D-8D20-936A567D19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15980" y="183951"/>
                  <a:ext cx="308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9012B7-9451-9542-9017-F0ED7916390D}"/>
                    </a:ext>
                  </a:extLst>
                </p14:cNvPr>
                <p14:cNvContentPartPr/>
                <p14:nvPr/>
              </p14:nvContentPartPr>
              <p14:xfrm>
                <a:off x="8854300" y="253791"/>
                <a:ext cx="161640" cy="261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9012B7-9451-9542-9017-F0ED791639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6740" y="246231"/>
                  <a:ext cx="176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E19AE73-6AFE-0D4A-8973-C91B6418C04E}"/>
                    </a:ext>
                  </a:extLst>
                </p14:cNvPr>
                <p14:cNvContentPartPr/>
                <p14:nvPr/>
              </p14:nvContentPartPr>
              <p14:xfrm>
                <a:off x="9127540" y="241191"/>
                <a:ext cx="180720" cy="305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E19AE73-6AFE-0D4A-8973-C91B6418C0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19980" y="233991"/>
                  <a:ext cx="195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F954C3E-D3A7-6F48-93AB-DB39D96A2D29}"/>
                    </a:ext>
                  </a:extLst>
                </p14:cNvPr>
                <p14:cNvContentPartPr/>
                <p14:nvPr/>
              </p14:nvContentPartPr>
              <p14:xfrm>
                <a:off x="9177580" y="409311"/>
                <a:ext cx="224640" cy="37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F954C3E-D3A7-6F48-93AB-DB39D96A2D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70020" y="401751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ED7B12C-9B40-3F4F-9761-E8EBDC465120}"/>
                    </a:ext>
                  </a:extLst>
                </p14:cNvPr>
                <p14:cNvContentPartPr/>
                <p14:nvPr/>
              </p14:nvContentPartPr>
              <p14:xfrm>
                <a:off x="9544780" y="266391"/>
                <a:ext cx="155880" cy="411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ED7B12C-9B40-3F4F-9761-E8EBDC4651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37220" y="258831"/>
                  <a:ext cx="1710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FB565C6-36CB-4A4D-AA5F-58D408799385}"/>
              </a:ext>
            </a:extLst>
          </p:cNvPr>
          <p:cNvGrpSpPr/>
          <p:nvPr/>
        </p:nvGrpSpPr>
        <p:grpSpPr>
          <a:xfrm>
            <a:off x="897580" y="1056951"/>
            <a:ext cx="466920" cy="492120"/>
            <a:chOff x="897580" y="1056951"/>
            <a:chExt cx="4669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F422AA6-710A-904F-A9F0-D01BA5552BEC}"/>
                    </a:ext>
                  </a:extLst>
                </p14:cNvPr>
                <p14:cNvContentPartPr/>
                <p14:nvPr/>
              </p14:nvContentPartPr>
              <p14:xfrm>
                <a:off x="897580" y="1162791"/>
                <a:ext cx="131040" cy="280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F422AA6-710A-904F-A9F0-D01BA5552B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0020" y="1155231"/>
                  <a:ext cx="146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A3CA9EC-08EA-3240-A315-12D8CDBE2576}"/>
                    </a:ext>
                  </a:extLst>
                </p14:cNvPr>
                <p14:cNvContentPartPr/>
                <p14:nvPr/>
              </p14:nvContentPartPr>
              <p14:xfrm>
                <a:off x="935020" y="1262511"/>
                <a:ext cx="118800" cy="87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A3CA9EC-08EA-3240-A315-12D8CDBE25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7460" y="125495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204A96-2CBF-CB4E-A90D-3DA24AF0A097}"/>
                    </a:ext>
                  </a:extLst>
                </p14:cNvPr>
                <p14:cNvContentPartPr/>
                <p14:nvPr/>
              </p14:nvContentPartPr>
              <p14:xfrm>
                <a:off x="1165060" y="1056951"/>
                <a:ext cx="199440" cy="49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204A96-2CBF-CB4E-A90D-3DA24AF0A0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7860" y="1049391"/>
                  <a:ext cx="21456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B700C4A-B395-2D40-8B38-931E939CEC37}"/>
              </a:ext>
            </a:extLst>
          </p:cNvPr>
          <p:cNvGrpSpPr/>
          <p:nvPr/>
        </p:nvGrpSpPr>
        <p:grpSpPr>
          <a:xfrm>
            <a:off x="1675900" y="1019511"/>
            <a:ext cx="597960" cy="323280"/>
            <a:chOff x="1675900" y="1019511"/>
            <a:chExt cx="5979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A3E5E36-36A2-E944-8C4A-77EE86AE5AA7}"/>
                    </a:ext>
                  </a:extLst>
                </p14:cNvPr>
                <p14:cNvContentPartPr/>
                <p14:nvPr/>
              </p14:nvContentPartPr>
              <p14:xfrm>
                <a:off x="1675900" y="1019511"/>
                <a:ext cx="224640" cy="323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A3E5E36-36A2-E944-8C4A-77EE86AE5A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8340" y="1011951"/>
                  <a:ext cx="239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9812EB0-DF47-304F-82D4-2D123A009C84}"/>
                    </a:ext>
                  </a:extLst>
                </p14:cNvPr>
                <p14:cNvContentPartPr/>
                <p14:nvPr/>
              </p14:nvContentPartPr>
              <p14:xfrm>
                <a:off x="2005660" y="1237311"/>
                <a:ext cx="19080" cy="43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9812EB0-DF47-304F-82D4-2D123A009C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98100" y="122975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1B49101-5662-C444-8CDB-D24679B25D31}"/>
                    </a:ext>
                  </a:extLst>
                </p14:cNvPr>
                <p14:cNvContentPartPr/>
                <p14:nvPr/>
              </p14:nvContentPartPr>
              <p14:xfrm>
                <a:off x="2043100" y="1106631"/>
                <a:ext cx="19080" cy="25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1B49101-5662-C444-8CDB-D24679B25D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35540" y="109907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87F5909-475F-6C45-A8CB-D45060FE7200}"/>
                    </a:ext>
                  </a:extLst>
                </p14:cNvPr>
                <p14:cNvContentPartPr/>
                <p14:nvPr/>
              </p14:nvContentPartPr>
              <p14:xfrm>
                <a:off x="2173780" y="1150191"/>
                <a:ext cx="100080" cy="168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87F5909-475F-6C45-A8CB-D45060FE72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6220" y="114263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2086070-7940-0F4B-9957-03149D41636B}"/>
              </a:ext>
            </a:extLst>
          </p:cNvPr>
          <p:cNvGrpSpPr/>
          <p:nvPr/>
        </p:nvGrpSpPr>
        <p:grpSpPr>
          <a:xfrm>
            <a:off x="2466460" y="1013391"/>
            <a:ext cx="131040" cy="274320"/>
            <a:chOff x="2466460" y="1013391"/>
            <a:chExt cx="1310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005EC16-D4F5-6E43-A93C-3C257A2E0C39}"/>
                    </a:ext>
                  </a:extLst>
                </p14:cNvPr>
                <p14:cNvContentPartPr/>
                <p14:nvPr/>
              </p14:nvContentPartPr>
              <p14:xfrm>
                <a:off x="2528740" y="1013391"/>
                <a:ext cx="56520" cy="274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005EC16-D4F5-6E43-A93C-3C257A2E0C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21180" y="100583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7521677-4FF5-D645-BC74-CB6159BB3550}"/>
                    </a:ext>
                  </a:extLst>
                </p14:cNvPr>
                <p14:cNvContentPartPr/>
                <p14:nvPr/>
              </p14:nvContentPartPr>
              <p14:xfrm>
                <a:off x="2466460" y="1131471"/>
                <a:ext cx="131040" cy="37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7521677-4FF5-D645-BC74-CB6159BB35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8900" y="112391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71ED76F-C439-984A-B351-A5F9DE24E68E}"/>
              </a:ext>
            </a:extLst>
          </p:cNvPr>
          <p:cNvGrpSpPr/>
          <p:nvPr/>
        </p:nvGrpSpPr>
        <p:grpSpPr>
          <a:xfrm>
            <a:off x="2846260" y="1113471"/>
            <a:ext cx="367560" cy="149040"/>
            <a:chOff x="2846260" y="1113471"/>
            <a:chExt cx="36756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D51AA78-2DF2-DD42-B20C-6EF0CFFD729A}"/>
                    </a:ext>
                  </a:extLst>
                </p14:cNvPr>
                <p14:cNvContentPartPr/>
                <p14:nvPr/>
              </p14:nvContentPartPr>
              <p14:xfrm>
                <a:off x="2846260" y="1125351"/>
                <a:ext cx="43920" cy="137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D51AA78-2DF2-DD42-B20C-6EF0CFFD72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38700" y="111779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FA5AA9E-83E4-4C4D-8BA6-8D3C91456A1D}"/>
                    </a:ext>
                  </a:extLst>
                </p14:cNvPr>
                <p14:cNvContentPartPr/>
                <p14:nvPr/>
              </p14:nvContentPartPr>
              <p14:xfrm>
                <a:off x="3057940" y="1113471"/>
                <a:ext cx="155880" cy="130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FA5AA9E-83E4-4C4D-8BA6-8D3C91456A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50380" y="1106271"/>
                  <a:ext cx="1710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2483A90-6708-DB49-B272-79CDBC814043}"/>
                  </a:ext>
                </a:extLst>
              </p14:cNvPr>
              <p14:cNvContentPartPr/>
              <p14:nvPr/>
            </p14:nvContentPartPr>
            <p14:xfrm>
              <a:off x="3449980" y="1231191"/>
              <a:ext cx="12960" cy="378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2483A90-6708-DB49-B272-79CDBC81404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42420" y="1223631"/>
                <a:ext cx="277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8ED43099-F4C8-B14E-97A5-49BC3B5683B8}"/>
              </a:ext>
            </a:extLst>
          </p:cNvPr>
          <p:cNvGrpSpPr/>
          <p:nvPr/>
        </p:nvGrpSpPr>
        <p:grpSpPr>
          <a:xfrm>
            <a:off x="3667780" y="1025631"/>
            <a:ext cx="467280" cy="330480"/>
            <a:chOff x="3667780" y="1025631"/>
            <a:chExt cx="46728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BBB5B8C-7592-2243-B99B-C2101E7C3015}"/>
                    </a:ext>
                  </a:extLst>
                </p14:cNvPr>
                <p14:cNvContentPartPr/>
                <p14:nvPr/>
              </p14:nvContentPartPr>
              <p14:xfrm>
                <a:off x="3667780" y="1025631"/>
                <a:ext cx="155880" cy="236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BBB5B8C-7592-2243-B99B-C2101E7C30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0220" y="1018071"/>
                  <a:ext cx="171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D210605-B185-964B-BA3C-AB723C4E7782}"/>
                    </a:ext>
                  </a:extLst>
                </p14:cNvPr>
                <p14:cNvContentPartPr/>
                <p14:nvPr/>
              </p14:nvContentPartPr>
              <p14:xfrm>
                <a:off x="4010140" y="1044351"/>
                <a:ext cx="124920" cy="311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D210605-B185-964B-BA3C-AB723C4E77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02580" y="103679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531AD6B-C1B9-DC48-BDAC-4E53EDEE0A1E}"/>
              </a:ext>
            </a:extLst>
          </p:cNvPr>
          <p:cNvGrpSpPr/>
          <p:nvPr/>
        </p:nvGrpSpPr>
        <p:grpSpPr>
          <a:xfrm>
            <a:off x="4757860" y="919791"/>
            <a:ext cx="635040" cy="714960"/>
            <a:chOff x="4757860" y="919791"/>
            <a:chExt cx="635040" cy="71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34BAB4E-8B8C-7A43-A5F5-E901A8B63B7C}"/>
                    </a:ext>
                  </a:extLst>
                </p14:cNvPr>
                <p14:cNvContentPartPr/>
                <p14:nvPr/>
              </p14:nvContentPartPr>
              <p14:xfrm>
                <a:off x="4757860" y="1069191"/>
                <a:ext cx="254880" cy="2059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34BAB4E-8B8C-7A43-A5F5-E901A8B63B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50660" y="1061991"/>
                  <a:ext cx="27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8095C20-2013-0147-ACC0-FF0ADD207E2A}"/>
                    </a:ext>
                  </a:extLst>
                </p14:cNvPr>
                <p14:cNvContentPartPr/>
                <p14:nvPr/>
              </p14:nvContentPartPr>
              <p14:xfrm>
                <a:off x="5143420" y="919791"/>
                <a:ext cx="112320" cy="7149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8095C20-2013-0147-ACC0-FF0ADD207E2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5860" y="912591"/>
                  <a:ext cx="12744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A90B481-BBB2-674D-862F-3AD4A341A501}"/>
                    </a:ext>
                  </a:extLst>
                </p14:cNvPr>
                <p14:cNvContentPartPr/>
                <p14:nvPr/>
              </p14:nvContentPartPr>
              <p14:xfrm>
                <a:off x="5292820" y="1106631"/>
                <a:ext cx="100080" cy="218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A90B481-BBB2-674D-862F-3AD4A341A5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85260" y="109907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8ABA39E-1512-304B-8A45-6C86EF196BD1}"/>
              </a:ext>
            </a:extLst>
          </p:cNvPr>
          <p:cNvGrpSpPr/>
          <p:nvPr/>
        </p:nvGrpSpPr>
        <p:grpSpPr>
          <a:xfrm>
            <a:off x="5672620" y="951111"/>
            <a:ext cx="504720" cy="398520"/>
            <a:chOff x="5672620" y="951111"/>
            <a:chExt cx="50472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B82A2F0-3CE0-DD47-8484-6F75B66193A8}"/>
                    </a:ext>
                  </a:extLst>
                </p14:cNvPr>
                <p14:cNvContentPartPr/>
                <p14:nvPr/>
              </p14:nvContentPartPr>
              <p14:xfrm>
                <a:off x="5672620" y="1113111"/>
                <a:ext cx="62640" cy="80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B82A2F0-3CE0-DD47-8484-6F75B66193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65060" y="1105551"/>
                  <a:ext cx="77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169F3EE-0063-0A43-82C9-6708C6EF8565}"/>
                    </a:ext>
                  </a:extLst>
                </p14:cNvPr>
                <p14:cNvContentPartPr/>
                <p14:nvPr/>
              </p14:nvContentPartPr>
              <p14:xfrm>
                <a:off x="5803300" y="1000791"/>
                <a:ext cx="31320" cy="348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169F3EE-0063-0A43-82C9-6708C6EF85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95740" y="993231"/>
                  <a:ext cx="46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9CF4A72-9505-C54D-B94E-0F3C607B810B}"/>
                    </a:ext>
                  </a:extLst>
                </p14:cNvPr>
                <p14:cNvContentPartPr/>
                <p14:nvPr/>
              </p14:nvContentPartPr>
              <p14:xfrm>
                <a:off x="6058540" y="963351"/>
                <a:ext cx="118800" cy="324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9CF4A72-9505-C54D-B94E-0F3C607B81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50980" y="95615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D46528F-B4AD-544B-AFEB-BCE3A24B33E6}"/>
                    </a:ext>
                  </a:extLst>
                </p14:cNvPr>
                <p14:cNvContentPartPr/>
                <p14:nvPr/>
              </p14:nvContentPartPr>
              <p14:xfrm>
                <a:off x="5964940" y="951111"/>
                <a:ext cx="162360" cy="3614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D46528F-B4AD-544B-AFEB-BCE3A24B33E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7380" y="943551"/>
                  <a:ext cx="1771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04AF67D-E1A4-9B46-8DBB-89C367B937FC}"/>
              </a:ext>
            </a:extLst>
          </p:cNvPr>
          <p:cNvGrpSpPr/>
          <p:nvPr/>
        </p:nvGrpSpPr>
        <p:grpSpPr>
          <a:xfrm>
            <a:off x="6407020" y="926271"/>
            <a:ext cx="510840" cy="392400"/>
            <a:chOff x="6407020" y="926271"/>
            <a:chExt cx="5108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38F7490-9675-E241-B988-3B08DDA848F1}"/>
                    </a:ext>
                  </a:extLst>
                </p14:cNvPr>
                <p14:cNvContentPartPr/>
                <p14:nvPr/>
              </p14:nvContentPartPr>
              <p14:xfrm>
                <a:off x="6407020" y="944991"/>
                <a:ext cx="124920" cy="361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38F7490-9675-E241-B988-3B08DDA848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99460" y="937431"/>
                  <a:ext cx="140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E6E0127-E1FD-6649-8986-78885B768EA0}"/>
                    </a:ext>
                  </a:extLst>
                </p14:cNvPr>
                <p14:cNvContentPartPr/>
                <p14:nvPr/>
              </p14:nvContentPartPr>
              <p14:xfrm>
                <a:off x="6606460" y="1100511"/>
                <a:ext cx="50040" cy="112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E6E0127-E1FD-6649-8986-78885B768E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98900" y="109295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EF13C7E-E9AB-A949-8D97-862FE156C308}"/>
                    </a:ext>
                  </a:extLst>
                </p14:cNvPr>
                <p14:cNvContentPartPr/>
                <p14:nvPr/>
              </p14:nvContentPartPr>
              <p14:xfrm>
                <a:off x="6656140" y="994671"/>
                <a:ext cx="261720" cy="324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EF13C7E-E9AB-A949-8D97-862FE156C3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8580" y="98711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9FF3CFB-27E9-F541-B33A-894DEFA3247A}"/>
                    </a:ext>
                  </a:extLst>
                </p14:cNvPr>
                <p14:cNvContentPartPr/>
                <p14:nvPr/>
              </p14:nvContentPartPr>
              <p14:xfrm>
                <a:off x="6749380" y="926271"/>
                <a:ext cx="50040" cy="330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9FF3CFB-27E9-F541-B33A-894DEFA324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41820" y="918711"/>
                  <a:ext cx="6516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9B309085-2944-8A4C-83C7-C5F830A2D3CB}"/>
                  </a:ext>
                </a:extLst>
              </p14:cNvPr>
              <p14:cNvContentPartPr/>
              <p14:nvPr/>
            </p14:nvContentPartPr>
            <p14:xfrm>
              <a:off x="7191460" y="1330911"/>
              <a:ext cx="87480" cy="874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9B309085-2944-8A4C-83C7-C5F830A2D3C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83900" y="1323351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06623A4-84AA-B548-909C-7BFDE0EFD0D6}"/>
                  </a:ext>
                </a:extLst>
              </p14:cNvPr>
              <p14:cNvContentPartPr/>
              <p14:nvPr/>
            </p14:nvContentPartPr>
            <p14:xfrm>
              <a:off x="710740" y="1915911"/>
              <a:ext cx="330480" cy="5162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06623A4-84AA-B548-909C-7BFDE0EFD0D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3180" y="1908351"/>
                <a:ext cx="34524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FF8C443F-DA41-A44A-AB37-C237758CF3E3}"/>
              </a:ext>
            </a:extLst>
          </p:cNvPr>
          <p:cNvGrpSpPr/>
          <p:nvPr/>
        </p:nvGrpSpPr>
        <p:grpSpPr>
          <a:xfrm>
            <a:off x="1302220" y="1965951"/>
            <a:ext cx="1008720" cy="379440"/>
            <a:chOff x="1302220" y="1965951"/>
            <a:chExt cx="100872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3EF16DF-4EB6-C14B-89E0-BB3AE034F58E}"/>
                    </a:ext>
                  </a:extLst>
                </p14:cNvPr>
                <p14:cNvContentPartPr/>
                <p14:nvPr/>
              </p14:nvContentPartPr>
              <p14:xfrm>
                <a:off x="1302220" y="1965951"/>
                <a:ext cx="286560" cy="379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3EF16DF-4EB6-C14B-89E0-BB3AE034F5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4660" y="1958391"/>
                  <a:ext cx="3016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EDB5D3C-46ED-6840-8A52-1E836340F41A}"/>
                    </a:ext>
                  </a:extLst>
                </p14:cNvPr>
                <p14:cNvContentPartPr/>
                <p14:nvPr/>
              </p14:nvContentPartPr>
              <p14:xfrm>
                <a:off x="1719460" y="2227311"/>
                <a:ext cx="12960" cy="2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EDB5D3C-46ED-6840-8A52-1E836340F4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11900" y="221975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4BBA60-0293-B34C-98B4-973D25929F29}"/>
                    </a:ext>
                  </a:extLst>
                </p14:cNvPr>
                <p14:cNvContentPartPr/>
                <p14:nvPr/>
              </p14:nvContentPartPr>
              <p14:xfrm>
                <a:off x="1750420" y="2071791"/>
                <a:ext cx="12960" cy="43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4BBA60-0293-B34C-98B4-973D25929F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42860" y="206423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788FCB7-0CF8-494F-B2A4-32F33C6552F2}"/>
                    </a:ext>
                  </a:extLst>
                </p14:cNvPr>
                <p14:cNvContentPartPr/>
                <p14:nvPr/>
              </p14:nvContentPartPr>
              <p14:xfrm>
                <a:off x="1918540" y="2127591"/>
                <a:ext cx="112320" cy="174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788FCB7-0CF8-494F-B2A4-32F33C6552F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10980" y="2120031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D3E161F-C3A2-4547-B60E-366D3F9E27FA}"/>
                    </a:ext>
                  </a:extLst>
                </p14:cNvPr>
                <p14:cNvContentPartPr/>
                <p14:nvPr/>
              </p14:nvContentPartPr>
              <p14:xfrm>
                <a:off x="2198620" y="1990791"/>
                <a:ext cx="81360" cy="330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D3E161F-C3A2-4547-B60E-366D3F9E27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91060" y="1983231"/>
                  <a:ext cx="96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D2EA8AB-8590-7846-9EC4-D09670D31F7D}"/>
                    </a:ext>
                  </a:extLst>
                </p14:cNvPr>
                <p14:cNvContentPartPr/>
                <p14:nvPr/>
              </p14:nvContentPartPr>
              <p14:xfrm>
                <a:off x="2173780" y="2102751"/>
                <a:ext cx="137160" cy="43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D2EA8AB-8590-7846-9EC4-D09670D31F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6220" y="209519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35C503B-EC11-D749-BED3-B6F5D940E8B9}"/>
              </a:ext>
            </a:extLst>
          </p:cNvPr>
          <p:cNvGrpSpPr/>
          <p:nvPr/>
        </p:nvGrpSpPr>
        <p:grpSpPr>
          <a:xfrm>
            <a:off x="2597140" y="2071791"/>
            <a:ext cx="467280" cy="162360"/>
            <a:chOff x="2597140" y="2071791"/>
            <a:chExt cx="4672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083A993-4630-3341-98E0-F5C338DB705C}"/>
                    </a:ext>
                  </a:extLst>
                </p14:cNvPr>
                <p14:cNvContentPartPr/>
                <p14:nvPr/>
              </p14:nvContentPartPr>
              <p14:xfrm>
                <a:off x="2597140" y="2090511"/>
                <a:ext cx="62640" cy="1436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083A993-4630-3341-98E0-F5C338DB70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89580" y="2082951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F0E1735-40C6-DC41-ACAF-B81DEABB3DC4}"/>
                    </a:ext>
                  </a:extLst>
                </p14:cNvPr>
                <p14:cNvContentPartPr/>
                <p14:nvPr/>
              </p14:nvContentPartPr>
              <p14:xfrm>
                <a:off x="2827540" y="2071791"/>
                <a:ext cx="236880" cy="162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F0E1735-40C6-DC41-ACAF-B81DEABB3D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19980" y="2064231"/>
                  <a:ext cx="252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D631810-A6B9-044B-9968-B4102663612C}"/>
              </a:ext>
            </a:extLst>
          </p:cNvPr>
          <p:cNvGrpSpPr/>
          <p:nvPr/>
        </p:nvGrpSpPr>
        <p:grpSpPr>
          <a:xfrm>
            <a:off x="3419020" y="2015631"/>
            <a:ext cx="554400" cy="274320"/>
            <a:chOff x="3419020" y="2015631"/>
            <a:chExt cx="5544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24ABCD0-100B-8546-9884-99E9F4B065BF}"/>
                    </a:ext>
                  </a:extLst>
                </p14:cNvPr>
                <p14:cNvContentPartPr/>
                <p14:nvPr/>
              </p14:nvContentPartPr>
              <p14:xfrm>
                <a:off x="3419020" y="2202471"/>
                <a:ext cx="43920" cy="56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24ABCD0-100B-8546-9884-99E9F4B065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1460" y="219491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ED19BCE-46B4-5944-98A9-D89A556C88D3}"/>
                    </a:ext>
                  </a:extLst>
                </p14:cNvPr>
                <p14:cNvContentPartPr/>
                <p14:nvPr/>
              </p14:nvContentPartPr>
              <p14:xfrm>
                <a:off x="3568420" y="2015631"/>
                <a:ext cx="106200" cy="230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ED19BCE-46B4-5944-98A9-D89A556C88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60860" y="2008071"/>
                  <a:ext cx="12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7E63954-4375-C140-8811-437E2E4E409D}"/>
                    </a:ext>
                  </a:extLst>
                </p14:cNvPr>
                <p14:cNvContentPartPr/>
                <p14:nvPr/>
              </p14:nvContentPartPr>
              <p14:xfrm>
                <a:off x="3854620" y="2028951"/>
                <a:ext cx="118800" cy="261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7E63954-4375-C140-8811-437E2E4E40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47060" y="2021391"/>
                  <a:ext cx="1335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B8373BA-6FB4-2849-97B3-28649A027293}"/>
              </a:ext>
            </a:extLst>
          </p:cNvPr>
          <p:cNvGrpSpPr/>
          <p:nvPr/>
        </p:nvGrpSpPr>
        <p:grpSpPr>
          <a:xfrm>
            <a:off x="4308940" y="2090511"/>
            <a:ext cx="218160" cy="112320"/>
            <a:chOff x="4308940" y="2090511"/>
            <a:chExt cx="21816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3E9B295-A650-4B4E-B6FD-E6190F15EAF5}"/>
                    </a:ext>
                  </a:extLst>
                </p14:cNvPr>
                <p14:cNvContentPartPr/>
                <p14:nvPr/>
              </p14:nvContentPartPr>
              <p14:xfrm>
                <a:off x="4334140" y="2090511"/>
                <a:ext cx="152640" cy="19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3E9B295-A650-4B4E-B6FD-E6190F15EA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26580" y="2082951"/>
                  <a:ext cx="16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1AEA0F8-F951-4849-9F0E-DA755C544EE4}"/>
                    </a:ext>
                  </a:extLst>
                </p14:cNvPr>
                <p14:cNvContentPartPr/>
                <p14:nvPr/>
              </p14:nvContentPartPr>
              <p14:xfrm>
                <a:off x="4308940" y="2177631"/>
                <a:ext cx="218160" cy="25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1AEA0F8-F951-4849-9F0E-DA755C544EE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01740" y="217007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FD82B44-E29C-B248-BCF4-A6F574694A8A}"/>
                  </a:ext>
                </a:extLst>
              </p14:cNvPr>
              <p14:cNvContentPartPr/>
              <p14:nvPr/>
            </p14:nvContentPartPr>
            <p14:xfrm>
              <a:off x="4757500" y="2059191"/>
              <a:ext cx="50040" cy="2617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FD82B44-E29C-B248-BCF4-A6F574694A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749940" y="2051631"/>
                <a:ext cx="6516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505450C8-7E79-604C-A907-4BD1907E5F0A}"/>
              </a:ext>
            </a:extLst>
          </p:cNvPr>
          <p:cNvGrpSpPr/>
          <p:nvPr/>
        </p:nvGrpSpPr>
        <p:grpSpPr>
          <a:xfrm>
            <a:off x="803980" y="2793951"/>
            <a:ext cx="392760" cy="479880"/>
            <a:chOff x="803980" y="2793951"/>
            <a:chExt cx="3927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FDD6943-4FF9-2C40-AF73-872F27E76025}"/>
                    </a:ext>
                  </a:extLst>
                </p14:cNvPr>
                <p14:cNvContentPartPr/>
                <p14:nvPr/>
              </p14:nvContentPartPr>
              <p14:xfrm>
                <a:off x="803980" y="2968191"/>
                <a:ext cx="43920" cy="2246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FDD6943-4FF9-2C40-AF73-872F27E760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780" y="296063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FBD7A4F-B836-8447-8A48-44693DE14CEE}"/>
                    </a:ext>
                  </a:extLst>
                </p14:cNvPr>
                <p14:cNvContentPartPr/>
                <p14:nvPr/>
              </p14:nvContentPartPr>
              <p14:xfrm>
                <a:off x="997300" y="2793951"/>
                <a:ext cx="199440" cy="479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FBD7A4F-B836-8447-8A48-44693DE14C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9740" y="2786391"/>
                  <a:ext cx="214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4B4C675-BC5F-3D45-AA30-4E7F1C47569E}"/>
                    </a:ext>
                  </a:extLst>
                </p14:cNvPr>
                <p14:cNvContentPartPr/>
                <p14:nvPr/>
              </p14:nvContentPartPr>
              <p14:xfrm>
                <a:off x="866260" y="3005631"/>
                <a:ext cx="168480" cy="62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4B4C675-BC5F-3D45-AA30-4E7F1C4756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8700" y="2998071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DE7EB6F-5AA2-A74D-9BE3-0407AFAD422B}"/>
                    </a:ext>
                  </a:extLst>
                </p14:cNvPr>
                <p14:cNvContentPartPr/>
                <p14:nvPr/>
              </p14:nvContentPartPr>
              <p14:xfrm>
                <a:off x="972100" y="2955591"/>
                <a:ext cx="31320" cy="168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DE7EB6F-5AA2-A74D-9BE3-0407AFAD42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4540" y="294803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42D8564-D9C1-284F-81A4-A7FBA86FC728}"/>
                    </a:ext>
                  </a:extLst>
                </p14:cNvPr>
                <p14:cNvContentPartPr/>
                <p14:nvPr/>
              </p14:nvContentPartPr>
              <p14:xfrm>
                <a:off x="1034380" y="3067911"/>
                <a:ext cx="37800" cy="439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42D8564-D9C1-284F-81A4-A7FBA86FC7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6820" y="30603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FC65E3D-4E8A-CF41-BA40-EDFD2C38EF99}"/>
                    </a:ext>
                  </a:extLst>
                </p14:cNvPr>
                <p14:cNvContentPartPr/>
                <p14:nvPr/>
              </p14:nvContentPartPr>
              <p14:xfrm>
                <a:off x="947260" y="3173751"/>
                <a:ext cx="174600" cy="68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FC65E3D-4E8A-CF41-BA40-EDFD2C38EF9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9700" y="3166191"/>
                  <a:ext cx="189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6A69AB89-27FC-7B4D-A3C1-5ABAFF56858D}"/>
              </a:ext>
            </a:extLst>
          </p:cNvPr>
          <p:cNvGrpSpPr/>
          <p:nvPr/>
        </p:nvGrpSpPr>
        <p:grpSpPr>
          <a:xfrm>
            <a:off x="1563580" y="2918871"/>
            <a:ext cx="1170000" cy="304920"/>
            <a:chOff x="1563580" y="2918871"/>
            <a:chExt cx="117000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C70A59D-9BD5-0A47-9408-541B539F6B06}"/>
                    </a:ext>
                  </a:extLst>
                </p14:cNvPr>
                <p14:cNvContentPartPr/>
                <p14:nvPr/>
              </p14:nvContentPartPr>
              <p14:xfrm>
                <a:off x="1563580" y="2933631"/>
                <a:ext cx="31320" cy="245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C70A59D-9BD5-0A47-9408-541B539F6B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56020" y="2926071"/>
                  <a:ext cx="46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EC8F90D-619D-AD4A-9C98-A5AC93FCABCD}"/>
                    </a:ext>
                  </a:extLst>
                </p14:cNvPr>
                <p14:cNvContentPartPr/>
                <p14:nvPr/>
              </p14:nvContentPartPr>
              <p14:xfrm>
                <a:off x="1594900" y="2955591"/>
                <a:ext cx="249480" cy="212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EC8F90D-619D-AD4A-9C98-A5AC93FCAB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87340" y="2948031"/>
                  <a:ext cx="264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C3056F2-C9DF-CE43-9250-7512D8984C51}"/>
                    </a:ext>
                  </a:extLst>
                </p14:cNvPr>
                <p14:cNvContentPartPr/>
                <p14:nvPr/>
              </p14:nvContentPartPr>
              <p14:xfrm>
                <a:off x="1950220" y="2918871"/>
                <a:ext cx="124200" cy="286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C3056F2-C9DF-CE43-9250-7512D8984C5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42660" y="2911311"/>
                  <a:ext cx="139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16697FD-C70B-854F-8615-7B69C4EAB8DE}"/>
                    </a:ext>
                  </a:extLst>
                </p14:cNvPr>
                <p14:cNvContentPartPr/>
                <p14:nvPr/>
              </p14:nvContentPartPr>
              <p14:xfrm>
                <a:off x="2211220" y="2930751"/>
                <a:ext cx="199440" cy="293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16697FD-C70B-854F-8615-7B69C4EAB8D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03660" y="2923191"/>
                  <a:ext cx="214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A9DC0EEC-BF0D-A047-9A13-016104D1E024}"/>
                    </a:ext>
                  </a:extLst>
                </p14:cNvPr>
                <p14:cNvContentPartPr/>
                <p14:nvPr/>
              </p14:nvContentPartPr>
              <p14:xfrm>
                <a:off x="2298340" y="3055311"/>
                <a:ext cx="168480" cy="37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A9DC0EEC-BF0D-A047-9A13-016104D1E0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90780" y="304775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5F18F41-DBF1-4544-B43D-2BED9323476D}"/>
                    </a:ext>
                  </a:extLst>
                </p14:cNvPr>
                <p14:cNvContentPartPr/>
                <p14:nvPr/>
              </p14:nvContentPartPr>
              <p14:xfrm>
                <a:off x="2603260" y="2949471"/>
                <a:ext cx="130320" cy="261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5F18F41-DBF1-4544-B43D-2BED932347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95700" y="2941911"/>
                  <a:ext cx="145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3D369D4-FCF8-1F4E-8649-86C5A5349DF0}"/>
              </a:ext>
            </a:extLst>
          </p:cNvPr>
          <p:cNvGrpSpPr/>
          <p:nvPr/>
        </p:nvGrpSpPr>
        <p:grpSpPr>
          <a:xfrm>
            <a:off x="3007900" y="2912031"/>
            <a:ext cx="1076760" cy="374040"/>
            <a:chOff x="3007900" y="2912031"/>
            <a:chExt cx="10767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832807C-3621-E444-AE04-6B4A8EC6F307}"/>
                    </a:ext>
                  </a:extLst>
                </p14:cNvPr>
                <p14:cNvContentPartPr/>
                <p14:nvPr/>
              </p14:nvContentPartPr>
              <p14:xfrm>
                <a:off x="3007900" y="2930751"/>
                <a:ext cx="286560" cy="224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832807C-3621-E444-AE04-6B4A8EC6F3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00340" y="2923191"/>
                  <a:ext cx="301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5F26E9B-80F9-EF40-A535-8FD3089D805E}"/>
                    </a:ext>
                  </a:extLst>
                </p14:cNvPr>
                <p14:cNvContentPartPr/>
                <p14:nvPr/>
              </p14:nvContentPartPr>
              <p14:xfrm>
                <a:off x="3020500" y="3086271"/>
                <a:ext cx="386280" cy="1310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5F26E9B-80F9-EF40-A535-8FD3089D80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12940" y="3078711"/>
                  <a:ext cx="401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8732B26-E0A1-104D-99DD-BD3C382C951C}"/>
                    </a:ext>
                  </a:extLst>
                </p14:cNvPr>
                <p14:cNvContentPartPr/>
                <p14:nvPr/>
              </p14:nvContentPartPr>
              <p14:xfrm>
                <a:off x="3574540" y="2912031"/>
                <a:ext cx="330480" cy="236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8732B26-E0A1-104D-99DD-BD3C382C95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66980" y="2904471"/>
                  <a:ext cx="345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06088BC-9DD4-C34B-AE83-410A75BDB531}"/>
                    </a:ext>
                  </a:extLst>
                </p14:cNvPr>
                <p14:cNvContentPartPr/>
                <p14:nvPr/>
              </p14:nvContentPartPr>
              <p14:xfrm>
                <a:off x="4022740" y="3198591"/>
                <a:ext cx="6192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06088BC-9DD4-C34B-AE83-410A75BDB5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15180" y="3191031"/>
                  <a:ext cx="77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2A91A45-4197-5F45-AC69-25914C05D5C6}"/>
              </a:ext>
            </a:extLst>
          </p:cNvPr>
          <p:cNvGrpSpPr/>
          <p:nvPr/>
        </p:nvGrpSpPr>
        <p:grpSpPr>
          <a:xfrm>
            <a:off x="4639060" y="2819511"/>
            <a:ext cx="560160" cy="392040"/>
            <a:chOff x="4639060" y="2819511"/>
            <a:chExt cx="56016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C59900F-03FC-E643-88D4-BBF9C1AAEC4A}"/>
                    </a:ext>
                  </a:extLst>
                </p14:cNvPr>
                <p14:cNvContentPartPr/>
                <p14:nvPr/>
              </p14:nvContentPartPr>
              <p14:xfrm>
                <a:off x="4639060" y="2955591"/>
                <a:ext cx="380160" cy="37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C59900F-03FC-E643-88D4-BBF9C1AAEC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31500" y="2948031"/>
                  <a:ext cx="395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DACE8C4-6652-AA4D-B527-5F076EF8133E}"/>
                    </a:ext>
                  </a:extLst>
                </p14:cNvPr>
                <p14:cNvContentPartPr/>
                <p14:nvPr/>
              </p14:nvContentPartPr>
              <p14:xfrm>
                <a:off x="4651660" y="3080151"/>
                <a:ext cx="367560" cy="50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DACE8C4-6652-AA4D-B527-5F076EF813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44100" y="3072591"/>
                  <a:ext cx="382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5C47C9C-D808-6F48-AEA3-45EA44C01E2C}"/>
                    </a:ext>
                  </a:extLst>
                </p14:cNvPr>
                <p14:cNvContentPartPr/>
                <p14:nvPr/>
              </p14:nvContentPartPr>
              <p14:xfrm>
                <a:off x="4863340" y="2819511"/>
                <a:ext cx="335880" cy="3920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5C47C9C-D808-6F48-AEA3-45EA44C01E2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55780" y="2811951"/>
                  <a:ext cx="3510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ED40AC33-CA9B-2542-93A6-2512742B2E3A}"/>
              </a:ext>
            </a:extLst>
          </p:cNvPr>
          <p:cNvGrpSpPr/>
          <p:nvPr/>
        </p:nvGrpSpPr>
        <p:grpSpPr>
          <a:xfrm>
            <a:off x="5523220" y="1897191"/>
            <a:ext cx="5939280" cy="1444680"/>
            <a:chOff x="5523220" y="1897191"/>
            <a:chExt cx="5939280" cy="144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53444A2-26F1-BA44-AFBD-6C458B3750DB}"/>
                    </a:ext>
                  </a:extLst>
                </p14:cNvPr>
                <p14:cNvContentPartPr/>
                <p14:nvPr/>
              </p14:nvContentPartPr>
              <p14:xfrm>
                <a:off x="9607060" y="2420271"/>
                <a:ext cx="155880" cy="124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53444A2-26F1-BA44-AFBD-6C458B3750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99500" y="241271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25C041F-BFE7-104C-9939-714D2DA48949}"/>
                    </a:ext>
                  </a:extLst>
                </p14:cNvPr>
                <p14:cNvContentPartPr/>
                <p14:nvPr/>
              </p14:nvContentPartPr>
              <p14:xfrm>
                <a:off x="9656740" y="2345751"/>
                <a:ext cx="1444680" cy="162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25C041F-BFE7-104C-9939-714D2DA489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49180" y="2338191"/>
                  <a:ext cx="1459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6B8E9F1-FEC9-9F4B-B27B-EB1DF3BDCF62}"/>
                    </a:ext>
                  </a:extLst>
                </p14:cNvPr>
                <p14:cNvContentPartPr/>
                <p14:nvPr/>
              </p14:nvContentPartPr>
              <p14:xfrm>
                <a:off x="9239860" y="1897191"/>
                <a:ext cx="324000" cy="280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6B8E9F1-FEC9-9F4B-B27B-EB1DF3BDCF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229420" y="1887111"/>
                  <a:ext cx="344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460F63F-DA20-D54D-A34D-E81BD9AC7313}"/>
                    </a:ext>
                  </a:extLst>
                </p14:cNvPr>
                <p14:cNvContentPartPr/>
                <p14:nvPr/>
              </p14:nvContentPartPr>
              <p14:xfrm>
                <a:off x="11206900" y="1915911"/>
                <a:ext cx="255600" cy="3924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460F63F-DA20-D54D-A34D-E81BD9AC731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99340" y="1908351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0454C5E-6280-D545-9C08-E27EDF99C2F8}"/>
                    </a:ext>
                  </a:extLst>
                </p14:cNvPr>
                <p14:cNvContentPartPr/>
                <p14:nvPr/>
              </p14:nvContentPartPr>
              <p14:xfrm>
                <a:off x="5523220" y="2849751"/>
                <a:ext cx="25200" cy="3150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0454C5E-6280-D545-9C08-E27EDF99C2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15660" y="2842191"/>
                  <a:ext cx="40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385B6C2-6026-4A46-9B93-7A53FAC95CFB}"/>
                    </a:ext>
                  </a:extLst>
                </p14:cNvPr>
                <p14:cNvContentPartPr/>
                <p14:nvPr/>
              </p14:nvContentPartPr>
              <p14:xfrm>
                <a:off x="5526460" y="2881071"/>
                <a:ext cx="295560" cy="199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385B6C2-6026-4A46-9B93-7A53FAC95C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8900" y="2873511"/>
                  <a:ext cx="310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BA896C7-BDCB-A447-AEE6-0DB7A13B6333}"/>
                    </a:ext>
                  </a:extLst>
                </p14:cNvPr>
                <p14:cNvContentPartPr/>
                <p14:nvPr/>
              </p14:nvContentPartPr>
              <p14:xfrm>
                <a:off x="5990140" y="2625831"/>
                <a:ext cx="43920" cy="143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BA896C7-BDCB-A447-AEE6-0DB7A13B63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82580" y="26182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AC58BCF-22E3-584B-AF90-D8EEECF48E46}"/>
                    </a:ext>
                  </a:extLst>
                </p14:cNvPr>
                <p14:cNvContentPartPr/>
                <p14:nvPr/>
              </p14:nvContentPartPr>
              <p14:xfrm>
                <a:off x="5971420" y="2856591"/>
                <a:ext cx="174600" cy="304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AC58BCF-22E3-584B-AF90-D8EEECF48E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63860" y="2849391"/>
                  <a:ext cx="189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75E5D42-180B-444F-9E32-869919ADBC7A}"/>
                    </a:ext>
                  </a:extLst>
                </p14:cNvPr>
                <p14:cNvContentPartPr/>
                <p14:nvPr/>
              </p14:nvContentPartPr>
              <p14:xfrm>
                <a:off x="6270940" y="2856591"/>
                <a:ext cx="186480" cy="311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75E5D42-180B-444F-9E32-869919ADBC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63380" y="2849391"/>
                  <a:ext cx="201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F8BE06E-9744-8349-9D6C-A7E46BF558F8}"/>
                    </a:ext>
                  </a:extLst>
                </p14:cNvPr>
                <p14:cNvContentPartPr/>
                <p14:nvPr/>
              </p14:nvContentPartPr>
              <p14:xfrm>
                <a:off x="6357340" y="3030471"/>
                <a:ext cx="199440" cy="37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F8BE06E-9744-8349-9D6C-A7E46BF558F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49780" y="3022911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C1B3189-C522-EC43-9F5E-FCD0D9C02626}"/>
                    </a:ext>
                  </a:extLst>
                </p14:cNvPr>
                <p14:cNvContentPartPr/>
                <p14:nvPr/>
              </p14:nvContentPartPr>
              <p14:xfrm>
                <a:off x="6680980" y="2900511"/>
                <a:ext cx="111600" cy="342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C1B3189-C522-EC43-9F5E-FCD0D9C0262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673420" y="2892951"/>
                  <a:ext cx="1267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4C945BC-5656-154B-909C-CD1DDAAD946F}"/>
                    </a:ext>
                  </a:extLst>
                </p14:cNvPr>
                <p14:cNvContentPartPr/>
                <p14:nvPr/>
              </p14:nvContentPartPr>
              <p14:xfrm>
                <a:off x="6973660" y="2936871"/>
                <a:ext cx="230760" cy="187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4C945BC-5656-154B-909C-CD1DDAAD946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66100" y="2929311"/>
                  <a:ext cx="245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F677517-9702-804A-BA3E-B8D5A0D43B79}"/>
                    </a:ext>
                  </a:extLst>
                </p14:cNvPr>
                <p14:cNvContentPartPr/>
                <p14:nvPr/>
              </p14:nvContentPartPr>
              <p14:xfrm>
                <a:off x="7011100" y="3155031"/>
                <a:ext cx="261720" cy="100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F677517-9702-804A-BA3E-B8D5A0D43B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03540" y="3147471"/>
                  <a:ext cx="27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23020FE-7737-1643-AD46-2E52E6B7AD5B}"/>
                    </a:ext>
                  </a:extLst>
                </p14:cNvPr>
                <p14:cNvContentPartPr/>
                <p14:nvPr/>
              </p14:nvContentPartPr>
              <p14:xfrm>
                <a:off x="7378300" y="2918151"/>
                <a:ext cx="81360" cy="3304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23020FE-7737-1643-AD46-2E52E6B7AD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70740" y="2910951"/>
                  <a:ext cx="96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A855F6D-DCBA-5C42-9C19-4F61E91C2301}"/>
                    </a:ext>
                  </a:extLst>
                </p14:cNvPr>
                <p14:cNvContentPartPr/>
                <p14:nvPr/>
              </p14:nvContentPartPr>
              <p14:xfrm>
                <a:off x="7446700" y="2962071"/>
                <a:ext cx="274320" cy="249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A855F6D-DCBA-5C42-9C19-4F61E91C230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39140" y="2954511"/>
                  <a:ext cx="289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885B242-793D-C742-A461-43A583F4FE7A}"/>
                    </a:ext>
                  </a:extLst>
                </p14:cNvPr>
                <p14:cNvContentPartPr/>
                <p14:nvPr/>
              </p14:nvContentPartPr>
              <p14:xfrm>
                <a:off x="7782940" y="2936871"/>
                <a:ext cx="174600" cy="268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885B242-793D-C742-A461-43A583F4FE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5380" y="292931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3DD25A9-39DE-8848-ADBA-FBFD10BFF8D7}"/>
                    </a:ext>
                  </a:extLst>
                </p14:cNvPr>
                <p14:cNvContentPartPr/>
                <p14:nvPr/>
              </p14:nvContentPartPr>
              <p14:xfrm>
                <a:off x="8038180" y="2937591"/>
                <a:ext cx="218160" cy="317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3DD25A9-39DE-8848-ADBA-FBFD10BFF8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030620" y="2930031"/>
                  <a:ext cx="233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AC6AC19-BCAD-EC4D-B781-7F511ED7C5A8}"/>
                    </a:ext>
                  </a:extLst>
                </p14:cNvPr>
                <p14:cNvContentPartPr/>
                <p14:nvPr/>
              </p14:nvContentPartPr>
              <p14:xfrm>
                <a:off x="8165620" y="3117591"/>
                <a:ext cx="234000" cy="31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AC6AC19-BCAD-EC4D-B781-7F511ED7C5A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58060" y="3110031"/>
                  <a:ext cx="24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68D285F-5BF7-FF4F-A984-942BF781FC6F}"/>
                    </a:ext>
                  </a:extLst>
                </p14:cNvPr>
                <p14:cNvContentPartPr/>
                <p14:nvPr/>
              </p14:nvContentPartPr>
              <p14:xfrm>
                <a:off x="8455420" y="3006351"/>
                <a:ext cx="111600" cy="311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68D285F-5BF7-FF4F-A984-942BF781FC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47860" y="2998791"/>
                  <a:ext cx="126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12C88E9-630B-7045-AA03-ACD272DE4CAD}"/>
                    </a:ext>
                  </a:extLst>
                </p14:cNvPr>
                <p14:cNvContentPartPr/>
                <p14:nvPr/>
              </p14:nvContentPartPr>
              <p14:xfrm>
                <a:off x="8785180" y="3030471"/>
                <a:ext cx="293040" cy="212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12C88E9-630B-7045-AA03-ACD272DE4C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77620" y="3022911"/>
                  <a:ext cx="30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9F471D4-8412-E04A-B8B3-83BDC4EA5759}"/>
                    </a:ext>
                  </a:extLst>
                </p14:cNvPr>
                <p14:cNvContentPartPr/>
                <p14:nvPr/>
              </p14:nvContentPartPr>
              <p14:xfrm>
                <a:off x="8909740" y="3210831"/>
                <a:ext cx="243000" cy="131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9F471D4-8412-E04A-B8B3-83BDC4EA57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02180" y="3203271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1DAD339-D035-B44B-9C66-69C2E2DE735D}"/>
                    </a:ext>
                  </a:extLst>
                </p14:cNvPr>
                <p14:cNvContentPartPr/>
                <p14:nvPr/>
              </p14:nvContentPartPr>
              <p14:xfrm>
                <a:off x="9382780" y="3042711"/>
                <a:ext cx="293040" cy="224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1DAD339-D035-B44B-9C66-69C2E2DE735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75220" y="3035151"/>
                  <a:ext cx="308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13B7106-4707-074F-AC77-C614628CEB29}"/>
              </a:ext>
            </a:extLst>
          </p:cNvPr>
          <p:cNvGrpSpPr/>
          <p:nvPr/>
        </p:nvGrpSpPr>
        <p:grpSpPr>
          <a:xfrm>
            <a:off x="791740" y="3641031"/>
            <a:ext cx="572400" cy="472680"/>
            <a:chOff x="791740" y="3641031"/>
            <a:chExt cx="57240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7CB77A9-8293-7840-84ED-4CB0C2EC6E60}"/>
                    </a:ext>
                  </a:extLst>
                </p14:cNvPr>
                <p14:cNvContentPartPr/>
                <p14:nvPr/>
              </p14:nvContentPartPr>
              <p14:xfrm>
                <a:off x="829180" y="3752631"/>
                <a:ext cx="379440" cy="50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7CB77A9-8293-7840-84ED-4CB0C2EC6E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1620" y="3745071"/>
                  <a:ext cx="394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8066C9E-1164-7C4E-9F34-9E2C8800C7ED}"/>
                    </a:ext>
                  </a:extLst>
                </p14:cNvPr>
                <p14:cNvContentPartPr/>
                <p14:nvPr/>
              </p14:nvContentPartPr>
              <p14:xfrm>
                <a:off x="791740" y="3877191"/>
                <a:ext cx="458280" cy="50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8066C9E-1164-7C4E-9F34-9E2C8800C7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4180" y="3869631"/>
                  <a:ext cx="473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A9A1E23-4D68-8640-A061-1FC7224621DB}"/>
                    </a:ext>
                  </a:extLst>
                </p14:cNvPr>
                <p14:cNvContentPartPr/>
                <p14:nvPr/>
              </p14:nvContentPartPr>
              <p14:xfrm>
                <a:off x="1022140" y="3641031"/>
                <a:ext cx="342000" cy="4726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A9A1E23-4D68-8640-A061-1FC7224621D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2060" y="3630951"/>
                  <a:ext cx="36216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299BB7A-49FD-424B-A1F9-58A454A33DF4}"/>
              </a:ext>
            </a:extLst>
          </p:cNvPr>
          <p:cNvGrpSpPr/>
          <p:nvPr/>
        </p:nvGrpSpPr>
        <p:grpSpPr>
          <a:xfrm>
            <a:off x="1750420" y="3640311"/>
            <a:ext cx="317880" cy="405000"/>
            <a:chOff x="1750420" y="3640311"/>
            <a:chExt cx="3178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69162DF-03DF-9F45-8DC9-C49E0338D144}"/>
                    </a:ext>
                  </a:extLst>
                </p14:cNvPr>
                <p14:cNvContentPartPr/>
                <p14:nvPr/>
              </p14:nvContentPartPr>
              <p14:xfrm>
                <a:off x="1750420" y="3640311"/>
                <a:ext cx="293040" cy="405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69162DF-03DF-9F45-8DC9-C49E0338D1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42860" y="3633111"/>
                  <a:ext cx="308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13ADB3B-2AE1-7D4F-B644-455B392F144D}"/>
                    </a:ext>
                  </a:extLst>
                </p14:cNvPr>
                <p14:cNvContentPartPr/>
                <p14:nvPr/>
              </p14:nvContentPartPr>
              <p14:xfrm>
                <a:off x="1856260" y="3870711"/>
                <a:ext cx="212040" cy="43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13ADB3B-2AE1-7D4F-B644-455B392F14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48700" y="386315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D7E1AE1B-9BE1-A34D-BD9C-863A30C3517E}"/>
              </a:ext>
            </a:extLst>
          </p:cNvPr>
          <p:cNvGrpSpPr/>
          <p:nvPr/>
        </p:nvGrpSpPr>
        <p:grpSpPr>
          <a:xfrm>
            <a:off x="2335780" y="3646791"/>
            <a:ext cx="1562760" cy="516960"/>
            <a:chOff x="2335780" y="3646791"/>
            <a:chExt cx="15627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433300C-3A28-344E-BBFF-B441327EA09D}"/>
                    </a:ext>
                  </a:extLst>
                </p14:cNvPr>
                <p14:cNvContentPartPr/>
                <p14:nvPr/>
              </p14:nvContentPartPr>
              <p14:xfrm>
                <a:off x="2335780" y="3883311"/>
                <a:ext cx="162360" cy="25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433300C-3A28-344E-BBFF-B441327EA09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28220" y="387575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77E7871-DDC5-B04A-A70C-74B64CDF7C36}"/>
                    </a:ext>
                  </a:extLst>
                </p14:cNvPr>
                <p14:cNvContentPartPr/>
                <p14:nvPr/>
              </p14:nvContentPartPr>
              <p14:xfrm>
                <a:off x="2691100" y="3684231"/>
                <a:ext cx="130320" cy="380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77E7871-DDC5-B04A-A70C-74B64CDF7C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83540" y="3676671"/>
                  <a:ext cx="145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51E0236-270E-C344-A994-44EF4149C8A1}"/>
                    </a:ext>
                  </a:extLst>
                </p14:cNvPr>
                <p14:cNvContentPartPr/>
                <p14:nvPr/>
              </p14:nvContentPartPr>
              <p14:xfrm>
                <a:off x="2964340" y="3845871"/>
                <a:ext cx="180720" cy="155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51E0236-270E-C344-A994-44EF4149C8A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56780" y="3838311"/>
                  <a:ext cx="19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B94AE8B-354D-2444-B0D4-640D999E284E}"/>
                    </a:ext>
                  </a:extLst>
                </p14:cNvPr>
                <p14:cNvContentPartPr/>
                <p14:nvPr/>
              </p14:nvContentPartPr>
              <p14:xfrm>
                <a:off x="3294460" y="3964311"/>
                <a:ext cx="50040" cy="50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B94AE8B-354D-2444-B0D4-640D999E28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86900" y="39567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70B1A91-0697-4E49-A0A8-AE7A56E28F4A}"/>
                    </a:ext>
                  </a:extLst>
                </p14:cNvPr>
                <p14:cNvContentPartPr/>
                <p14:nvPr/>
              </p14:nvContentPartPr>
              <p14:xfrm>
                <a:off x="3499660" y="3734631"/>
                <a:ext cx="130320" cy="3045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70B1A91-0697-4E49-A0A8-AE7A56E28F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92100" y="3727071"/>
                  <a:ext cx="145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51BF860-2827-CC4A-B0AD-5FDE11F46B03}"/>
                    </a:ext>
                  </a:extLst>
                </p14:cNvPr>
                <p14:cNvContentPartPr/>
                <p14:nvPr/>
              </p14:nvContentPartPr>
              <p14:xfrm>
                <a:off x="3773620" y="3646791"/>
                <a:ext cx="124920" cy="5169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51BF860-2827-CC4A-B0AD-5FDE11F46B0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66060" y="3639231"/>
                  <a:ext cx="14004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BBC6D4F1-6484-CE43-BCC8-8347035DA361}"/>
              </a:ext>
            </a:extLst>
          </p:cNvPr>
          <p:cNvGrpSpPr/>
          <p:nvPr/>
        </p:nvGrpSpPr>
        <p:grpSpPr>
          <a:xfrm>
            <a:off x="4421260" y="3553191"/>
            <a:ext cx="1413360" cy="542160"/>
            <a:chOff x="4421260" y="3553191"/>
            <a:chExt cx="141336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9634404-C620-524E-B233-27000A25466C}"/>
                    </a:ext>
                  </a:extLst>
                </p14:cNvPr>
                <p14:cNvContentPartPr/>
                <p14:nvPr/>
              </p14:nvContentPartPr>
              <p14:xfrm>
                <a:off x="4421260" y="3590631"/>
                <a:ext cx="529560" cy="4921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9634404-C620-524E-B233-27000A2546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13700" y="3583071"/>
                  <a:ext cx="544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68071BE-682F-5741-97B7-2A4692921376}"/>
                    </a:ext>
                  </a:extLst>
                </p14:cNvPr>
                <p14:cNvContentPartPr/>
                <p14:nvPr/>
              </p14:nvContentPartPr>
              <p14:xfrm>
                <a:off x="5112100" y="3553191"/>
                <a:ext cx="722520" cy="542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68071BE-682F-5741-97B7-2A469292137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04540" y="3545631"/>
                  <a:ext cx="73764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F7E4066-79D4-CE4A-B758-F8E900535B06}"/>
              </a:ext>
            </a:extLst>
          </p:cNvPr>
          <p:cNvGrpSpPr/>
          <p:nvPr/>
        </p:nvGrpSpPr>
        <p:grpSpPr>
          <a:xfrm>
            <a:off x="9613180" y="1106631"/>
            <a:ext cx="1803600" cy="1699560"/>
            <a:chOff x="9613180" y="1106631"/>
            <a:chExt cx="1803600" cy="16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EC2EECA-F552-824B-8912-21553F026E76}"/>
                    </a:ext>
                  </a:extLst>
                </p14:cNvPr>
                <p14:cNvContentPartPr/>
                <p14:nvPr/>
              </p14:nvContentPartPr>
              <p14:xfrm>
                <a:off x="10104940" y="2146311"/>
                <a:ext cx="405000" cy="6264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EC2EECA-F552-824B-8912-21553F026E7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97380" y="2138751"/>
                  <a:ext cx="4201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E82320A-725A-174C-838F-DB53BEC564BB}"/>
                    </a:ext>
                  </a:extLst>
                </p14:cNvPr>
                <p14:cNvContentPartPr/>
                <p14:nvPr/>
              </p14:nvContentPartPr>
              <p14:xfrm>
                <a:off x="10198540" y="2159631"/>
                <a:ext cx="454680" cy="6465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E82320A-725A-174C-838F-DB53BEC564B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190980" y="2152071"/>
                  <a:ext cx="4698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4E6D689-F46E-7D42-B01E-463F63142EB7}"/>
                    </a:ext>
                  </a:extLst>
                </p14:cNvPr>
                <p14:cNvContentPartPr/>
                <p14:nvPr/>
              </p14:nvContentPartPr>
              <p14:xfrm>
                <a:off x="9613180" y="1106631"/>
                <a:ext cx="1803600" cy="13824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4E6D689-F46E-7D42-B01E-463F63142EB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05620" y="1099071"/>
                  <a:ext cx="1818720" cy="139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EB81F869-49AA-A442-A854-8F2F91D481BA}"/>
                  </a:ext>
                </a:extLst>
              </p14:cNvPr>
              <p14:cNvContentPartPr/>
              <p14:nvPr/>
            </p14:nvContentPartPr>
            <p14:xfrm>
              <a:off x="5890420" y="4281831"/>
              <a:ext cx="19080" cy="313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EB81F869-49AA-A442-A854-8F2F91D481B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82860" y="427427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7695956-3FE3-AC48-9747-8285FBCA404D}"/>
              </a:ext>
            </a:extLst>
          </p:cNvPr>
          <p:cNvGrpSpPr/>
          <p:nvPr/>
        </p:nvGrpSpPr>
        <p:grpSpPr>
          <a:xfrm>
            <a:off x="6432580" y="3696471"/>
            <a:ext cx="2259720" cy="567000"/>
            <a:chOff x="6432580" y="3696471"/>
            <a:chExt cx="22597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0F2D6D5-FD96-EA4A-A9DF-9AADE794CB19}"/>
                    </a:ext>
                  </a:extLst>
                </p14:cNvPr>
                <p14:cNvContentPartPr/>
                <p14:nvPr/>
              </p14:nvContentPartPr>
              <p14:xfrm>
                <a:off x="6432580" y="3746151"/>
                <a:ext cx="273600" cy="3862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0F2D6D5-FD96-EA4A-A9DF-9AADE794CB1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25020" y="3738951"/>
                  <a:ext cx="288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2BC9C64-F95D-CB41-85C1-90B5AF69C47D}"/>
                    </a:ext>
                  </a:extLst>
                </p14:cNvPr>
                <p14:cNvContentPartPr/>
                <p14:nvPr/>
              </p14:nvContentPartPr>
              <p14:xfrm>
                <a:off x="6587740" y="3939471"/>
                <a:ext cx="280440" cy="37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2BC9C64-F95D-CB41-85C1-90B5AF69C47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80180" y="3931911"/>
                  <a:ext cx="29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DAFF257-7423-134B-B91C-48377BFEBB19}"/>
                    </a:ext>
                  </a:extLst>
                </p14:cNvPr>
                <p14:cNvContentPartPr/>
                <p14:nvPr/>
              </p14:nvContentPartPr>
              <p14:xfrm>
                <a:off x="7094620" y="4001391"/>
                <a:ext cx="203040" cy="25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DAFF257-7423-134B-B91C-48377BFEBB1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87060" y="3994191"/>
                  <a:ext cx="21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D44BB40-59C9-3B49-A1B7-30380A6160FD}"/>
                    </a:ext>
                  </a:extLst>
                </p14:cNvPr>
                <p14:cNvContentPartPr/>
                <p14:nvPr/>
              </p14:nvContentPartPr>
              <p14:xfrm>
                <a:off x="7490260" y="3727791"/>
                <a:ext cx="181080" cy="423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D44BB40-59C9-3B49-A1B7-30380A6160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82700" y="3720231"/>
                  <a:ext cx="195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2C1767D-DA57-6A4A-8FC1-82C850A28302}"/>
                    </a:ext>
                  </a:extLst>
                </p14:cNvPr>
                <p14:cNvContentPartPr/>
                <p14:nvPr/>
              </p14:nvContentPartPr>
              <p14:xfrm>
                <a:off x="7801660" y="3951711"/>
                <a:ext cx="205920" cy="1249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2C1767D-DA57-6A4A-8FC1-82C850A283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4100" y="3944151"/>
                  <a:ext cx="221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4E9D979-246C-2B44-9FDA-8BE2AEBA4C81}"/>
                    </a:ext>
                  </a:extLst>
                </p14:cNvPr>
                <p14:cNvContentPartPr/>
                <p14:nvPr/>
              </p14:nvContentPartPr>
              <p14:xfrm>
                <a:off x="8193700" y="4070151"/>
                <a:ext cx="6480" cy="31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4E9D979-246C-2B44-9FDA-8BE2AEBA4C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86140" y="40625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67DD52C-6002-0C44-9ECA-682F3B71BF41}"/>
                    </a:ext>
                  </a:extLst>
                </p14:cNvPr>
                <p14:cNvContentPartPr/>
                <p14:nvPr/>
              </p14:nvContentPartPr>
              <p14:xfrm>
                <a:off x="8330860" y="3802311"/>
                <a:ext cx="143640" cy="2962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67DD52C-6002-0C44-9ECA-682F3B71BF4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23300" y="3794751"/>
                  <a:ext cx="158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97EBBD0-61E8-FC4E-A08D-355A11F4A164}"/>
                    </a:ext>
                  </a:extLst>
                </p14:cNvPr>
                <p14:cNvContentPartPr/>
                <p14:nvPr/>
              </p14:nvContentPartPr>
              <p14:xfrm>
                <a:off x="8592220" y="3696471"/>
                <a:ext cx="100080" cy="5670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97EBBD0-61E8-FC4E-A08D-355A11F4A16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84660" y="3688911"/>
                  <a:ext cx="11520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C6C9AA12-0178-8746-A2E9-78292C6CB141}"/>
              </a:ext>
            </a:extLst>
          </p:cNvPr>
          <p:cNvGrpSpPr/>
          <p:nvPr/>
        </p:nvGrpSpPr>
        <p:grpSpPr>
          <a:xfrm>
            <a:off x="9002980" y="3628071"/>
            <a:ext cx="2957760" cy="731880"/>
            <a:chOff x="9002980" y="3628071"/>
            <a:chExt cx="295776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FD2261C-12AD-C34D-B1BB-BEF9C03F726C}"/>
                    </a:ext>
                  </a:extLst>
                </p14:cNvPr>
                <p14:cNvContentPartPr/>
                <p14:nvPr/>
              </p14:nvContentPartPr>
              <p14:xfrm>
                <a:off x="9002980" y="3653631"/>
                <a:ext cx="389880" cy="4035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FD2261C-12AD-C34D-B1BB-BEF9C03F726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95420" y="3646071"/>
                  <a:ext cx="4050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C953D103-14A7-5340-81A5-D5348E4F9914}"/>
                    </a:ext>
                  </a:extLst>
                </p14:cNvPr>
                <p14:cNvContentPartPr/>
                <p14:nvPr/>
              </p14:nvContentPartPr>
              <p14:xfrm>
                <a:off x="9046540" y="3877191"/>
                <a:ext cx="68760" cy="230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C953D103-14A7-5340-81A5-D5348E4F99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039340" y="3869631"/>
                  <a:ext cx="83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D9F5AEB-831B-714A-8019-C9E34B5C000E}"/>
                    </a:ext>
                  </a:extLst>
                </p14:cNvPr>
                <p14:cNvContentPartPr/>
                <p14:nvPr/>
              </p14:nvContentPartPr>
              <p14:xfrm>
                <a:off x="9301780" y="3896271"/>
                <a:ext cx="311760" cy="291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D9F5AEB-831B-714A-8019-C9E34B5C00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294580" y="3888711"/>
                  <a:ext cx="326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EBDE02A-9D0E-AF43-8C1F-F7B61B0AE1CF}"/>
                    </a:ext>
                  </a:extLst>
                </p14:cNvPr>
                <p14:cNvContentPartPr/>
                <p14:nvPr/>
              </p14:nvContentPartPr>
              <p14:xfrm>
                <a:off x="9768700" y="3784311"/>
                <a:ext cx="268200" cy="292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EBDE02A-9D0E-AF43-8C1F-F7B61B0AE1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761500" y="3776751"/>
                  <a:ext cx="282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98F1130-1D07-3040-A293-DD9D4E26FC49}"/>
                    </a:ext>
                  </a:extLst>
                </p14:cNvPr>
                <p14:cNvContentPartPr/>
                <p14:nvPr/>
              </p14:nvContentPartPr>
              <p14:xfrm>
                <a:off x="9775180" y="3957831"/>
                <a:ext cx="423720" cy="2181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98F1130-1D07-3040-A293-DD9D4E26FC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767620" y="3950631"/>
                  <a:ext cx="438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7928273-2FF8-8F4B-B17A-3B34B411AEDD}"/>
                    </a:ext>
                  </a:extLst>
                </p14:cNvPr>
                <p14:cNvContentPartPr/>
                <p14:nvPr/>
              </p14:nvContentPartPr>
              <p14:xfrm>
                <a:off x="10478620" y="3799431"/>
                <a:ext cx="149760" cy="3142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7928273-2FF8-8F4B-B17A-3B34B411AED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71060" y="3791871"/>
                  <a:ext cx="1648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735363E-ADCC-0D4A-AACB-994252EC64BD}"/>
                    </a:ext>
                  </a:extLst>
                </p14:cNvPr>
                <p14:cNvContentPartPr/>
                <p14:nvPr/>
              </p14:nvContentPartPr>
              <p14:xfrm>
                <a:off x="10709020" y="3796191"/>
                <a:ext cx="87480" cy="355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735363E-ADCC-0D4A-AACB-994252EC64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1460" y="3788631"/>
                  <a:ext cx="102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CAD385E-507B-724B-AA50-A50852E205CF}"/>
                    </a:ext>
                  </a:extLst>
                </p14:cNvPr>
                <p14:cNvContentPartPr/>
                <p14:nvPr/>
              </p14:nvContentPartPr>
              <p14:xfrm>
                <a:off x="10814860" y="4094991"/>
                <a:ext cx="87480" cy="50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CAD385E-507B-724B-AA50-A50852E205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807300" y="408743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FEB62D1-2C18-CB46-AB36-201015D750E5}"/>
                    </a:ext>
                  </a:extLst>
                </p14:cNvPr>
                <p14:cNvContentPartPr/>
                <p14:nvPr/>
              </p14:nvContentPartPr>
              <p14:xfrm>
                <a:off x="11101780" y="3859191"/>
                <a:ext cx="254880" cy="236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FEB62D1-2C18-CB46-AB36-201015D750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94220" y="3851631"/>
                  <a:ext cx="270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96DD8EC-6EB4-8343-9608-103A516E6BFB}"/>
                    </a:ext>
                  </a:extLst>
                </p14:cNvPr>
                <p14:cNvContentPartPr/>
                <p14:nvPr/>
              </p14:nvContentPartPr>
              <p14:xfrm>
                <a:off x="11462140" y="3628071"/>
                <a:ext cx="355320" cy="491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96DD8EC-6EB4-8343-9608-103A516E6BF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454580" y="3620511"/>
                  <a:ext cx="370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CDC6631-900B-FB46-9A6C-D6C314B23F38}"/>
                    </a:ext>
                  </a:extLst>
                </p14:cNvPr>
                <p14:cNvContentPartPr/>
                <p14:nvPr/>
              </p14:nvContentPartPr>
              <p14:xfrm>
                <a:off x="11872900" y="3709071"/>
                <a:ext cx="87840" cy="650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CDC6631-900B-FB46-9A6C-D6C314B23F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865700" y="3701511"/>
                  <a:ext cx="102600" cy="66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E883D2C3-B0A3-6740-B43E-2517CF0C7B83}"/>
              </a:ext>
            </a:extLst>
          </p:cNvPr>
          <p:cNvGrpSpPr/>
          <p:nvPr/>
        </p:nvGrpSpPr>
        <p:grpSpPr>
          <a:xfrm>
            <a:off x="791740" y="4238271"/>
            <a:ext cx="218160" cy="541800"/>
            <a:chOff x="791740" y="4238271"/>
            <a:chExt cx="2181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740CEB6-28A0-324A-AC6B-1800C4217BE0}"/>
                    </a:ext>
                  </a:extLst>
                </p14:cNvPr>
                <p14:cNvContentPartPr/>
                <p14:nvPr/>
              </p14:nvContentPartPr>
              <p14:xfrm>
                <a:off x="791740" y="4580631"/>
                <a:ext cx="187200" cy="1807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740CEB6-28A0-324A-AC6B-1800C4217BE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4180" y="457307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A275400-9976-2A42-8369-76A05C5CE97F}"/>
                    </a:ext>
                  </a:extLst>
                </p14:cNvPr>
                <p14:cNvContentPartPr/>
                <p14:nvPr/>
              </p14:nvContentPartPr>
              <p14:xfrm>
                <a:off x="803980" y="4238271"/>
                <a:ext cx="205920" cy="5418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A275400-9976-2A42-8369-76A05C5CE97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3900" y="4228191"/>
                  <a:ext cx="226080" cy="56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9812E4EA-D26C-6540-874E-27232E1C0C48}"/>
              </a:ext>
            </a:extLst>
          </p:cNvPr>
          <p:cNvGrpSpPr/>
          <p:nvPr/>
        </p:nvGrpSpPr>
        <p:grpSpPr>
          <a:xfrm>
            <a:off x="1451620" y="4418631"/>
            <a:ext cx="336600" cy="324000"/>
            <a:chOff x="1451620" y="4418631"/>
            <a:chExt cx="3366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18B8C354-14DF-1249-8C88-6EDA024E6535}"/>
                    </a:ext>
                  </a:extLst>
                </p14:cNvPr>
                <p14:cNvContentPartPr/>
                <p14:nvPr/>
              </p14:nvContentPartPr>
              <p14:xfrm>
                <a:off x="1526140" y="4418631"/>
                <a:ext cx="50040" cy="1188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18B8C354-14DF-1249-8C88-6EDA024E65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18940" y="4411071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E634716E-A05C-AA45-A1E8-58CB1F1EC234}"/>
                    </a:ext>
                  </a:extLst>
                </p14:cNvPr>
                <p14:cNvContentPartPr/>
                <p14:nvPr/>
              </p14:nvContentPartPr>
              <p14:xfrm>
                <a:off x="1451620" y="4636431"/>
                <a:ext cx="336600" cy="106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E634716E-A05C-AA45-A1E8-58CB1F1EC23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44060" y="4628871"/>
                  <a:ext cx="3517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FC7DCF66-62C3-2447-AE6B-B7186BF60A33}"/>
                  </a:ext>
                </a:extLst>
              </p14:cNvPr>
              <p14:cNvContentPartPr/>
              <p14:nvPr/>
            </p14:nvContentPartPr>
            <p14:xfrm>
              <a:off x="2061820" y="4238271"/>
              <a:ext cx="541800" cy="5356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FC7DCF66-62C3-2447-AE6B-B7186BF60A3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054260" y="4230711"/>
                <a:ext cx="55692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5959B92-14D0-8343-84A2-2C43081CD224}"/>
              </a:ext>
            </a:extLst>
          </p:cNvPr>
          <p:cNvGrpSpPr/>
          <p:nvPr/>
        </p:nvGrpSpPr>
        <p:grpSpPr>
          <a:xfrm>
            <a:off x="2839780" y="4294071"/>
            <a:ext cx="1675080" cy="616680"/>
            <a:chOff x="2839780" y="4294071"/>
            <a:chExt cx="16750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B4A50E7-6418-E240-99DB-272614A50B48}"/>
                    </a:ext>
                  </a:extLst>
                </p14:cNvPr>
                <p14:cNvContentPartPr/>
                <p14:nvPr/>
              </p14:nvContentPartPr>
              <p14:xfrm>
                <a:off x="2839780" y="4294071"/>
                <a:ext cx="416160" cy="4921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B4A50E7-6418-E240-99DB-272614A50B4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32220" y="4286511"/>
                  <a:ext cx="431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CA60870A-9624-F14A-86C1-41C8F15BF455}"/>
                    </a:ext>
                  </a:extLst>
                </p14:cNvPr>
                <p14:cNvContentPartPr/>
                <p14:nvPr/>
              </p14:nvContentPartPr>
              <p14:xfrm>
                <a:off x="3138580" y="4586751"/>
                <a:ext cx="187200" cy="1746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CA60870A-9624-F14A-86C1-41C8F15BF4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31020" y="457919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F935B8E-D965-8A46-9C3B-BD7995096254}"/>
                    </a:ext>
                  </a:extLst>
                </p14:cNvPr>
                <p14:cNvContentPartPr/>
                <p14:nvPr/>
              </p14:nvContentPartPr>
              <p14:xfrm>
                <a:off x="3555820" y="4736151"/>
                <a:ext cx="12960" cy="12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F935B8E-D965-8A46-9C3B-BD79950962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48260" y="472859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936C97F-7C3F-7942-8211-165F047BA7E8}"/>
                    </a:ext>
                  </a:extLst>
                </p14:cNvPr>
                <p14:cNvContentPartPr/>
                <p14:nvPr/>
              </p14:nvContentPartPr>
              <p14:xfrm>
                <a:off x="3593260" y="4891671"/>
                <a:ext cx="12960" cy="19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936C97F-7C3F-7942-8211-165F047BA7E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85700" y="488411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A8F9011-5E1E-5947-809D-5A98C4FB27CF}"/>
                    </a:ext>
                  </a:extLst>
                </p14:cNvPr>
                <p14:cNvContentPartPr/>
                <p14:nvPr/>
              </p14:nvContentPartPr>
              <p14:xfrm>
                <a:off x="3543220" y="4412511"/>
                <a:ext cx="31320" cy="461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A8F9011-5E1E-5947-809D-5A98C4FB27C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35660" y="4404951"/>
                  <a:ext cx="46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195B599-8044-AE4D-8620-3D1895106E2C}"/>
                    </a:ext>
                  </a:extLst>
                </p14:cNvPr>
                <p14:cNvContentPartPr/>
                <p14:nvPr/>
              </p14:nvContentPartPr>
              <p14:xfrm>
                <a:off x="3474820" y="4375071"/>
                <a:ext cx="255600" cy="268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195B599-8044-AE4D-8620-3D1895106E2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67260" y="4367511"/>
                  <a:ext cx="27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234377D-14D1-9749-93BB-AD33E3B85144}"/>
                    </a:ext>
                  </a:extLst>
                </p14:cNvPr>
                <p14:cNvContentPartPr/>
                <p14:nvPr/>
              </p14:nvContentPartPr>
              <p14:xfrm>
                <a:off x="3907900" y="4462191"/>
                <a:ext cx="109080" cy="299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234377D-14D1-9749-93BB-AD33E3B8514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00340" y="4454631"/>
                  <a:ext cx="124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91CDB24-E92D-DA4F-84BD-BE220D456B45}"/>
                    </a:ext>
                  </a:extLst>
                </p14:cNvPr>
                <p14:cNvContentPartPr/>
                <p14:nvPr/>
              </p14:nvContentPartPr>
              <p14:xfrm>
                <a:off x="4091140" y="4524471"/>
                <a:ext cx="236880" cy="1933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91CDB24-E92D-DA4F-84BD-BE220D456B4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83580" y="4516911"/>
                  <a:ext cx="252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C9EDC46-C7FF-D94A-96A2-F3E324E717A5}"/>
                    </a:ext>
                  </a:extLst>
                </p14:cNvPr>
                <p14:cNvContentPartPr/>
                <p14:nvPr/>
              </p14:nvContentPartPr>
              <p14:xfrm>
                <a:off x="4470940" y="4692591"/>
                <a:ext cx="43920" cy="43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C9EDC46-C7FF-D94A-96A2-F3E324E717A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63380" y="468503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0CE07155-EEEE-AE43-8972-D1E9AC968770}"/>
              </a:ext>
            </a:extLst>
          </p:cNvPr>
          <p:cNvGrpSpPr/>
          <p:nvPr/>
        </p:nvGrpSpPr>
        <p:grpSpPr>
          <a:xfrm>
            <a:off x="4726180" y="4424751"/>
            <a:ext cx="472680" cy="361440"/>
            <a:chOff x="4726180" y="4424751"/>
            <a:chExt cx="4726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0C2348C-7D70-DD4A-B5E7-F8B61E9A444B}"/>
                    </a:ext>
                  </a:extLst>
                </p14:cNvPr>
                <p14:cNvContentPartPr/>
                <p14:nvPr/>
              </p14:nvContentPartPr>
              <p14:xfrm>
                <a:off x="4726180" y="4424751"/>
                <a:ext cx="199440" cy="361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0C2348C-7D70-DD4A-B5E7-F8B61E9A444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18620" y="441719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119FAC7-42A7-A14D-9BB7-6CEC5C49E93D}"/>
                    </a:ext>
                  </a:extLst>
                </p14:cNvPr>
                <p14:cNvContentPartPr/>
                <p14:nvPr/>
              </p14:nvContentPartPr>
              <p14:xfrm>
                <a:off x="5087260" y="4480911"/>
                <a:ext cx="111600" cy="299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119FAC7-42A7-A14D-9BB7-6CEC5C49E93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079700" y="4473351"/>
                  <a:ext cx="12672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8EC8B39A-9896-1142-B5B0-51EE7584798B}"/>
              </a:ext>
            </a:extLst>
          </p:cNvPr>
          <p:cNvGrpSpPr/>
          <p:nvPr/>
        </p:nvGrpSpPr>
        <p:grpSpPr>
          <a:xfrm>
            <a:off x="1215820" y="5334471"/>
            <a:ext cx="680760" cy="472680"/>
            <a:chOff x="1215820" y="5334471"/>
            <a:chExt cx="6807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18F436FD-9C7D-C940-8A35-0746FF08B138}"/>
                    </a:ext>
                  </a:extLst>
                </p14:cNvPr>
                <p14:cNvContentPartPr/>
                <p14:nvPr/>
              </p14:nvContentPartPr>
              <p14:xfrm>
                <a:off x="1215820" y="5483151"/>
                <a:ext cx="434880" cy="50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18F436FD-9C7D-C940-8A35-0746FF08B13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08260" y="5475591"/>
                  <a:ext cx="45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1E4F0E7-484E-A54C-A811-E9B12C9BE78B}"/>
                    </a:ext>
                  </a:extLst>
                </p14:cNvPr>
                <p14:cNvContentPartPr/>
                <p14:nvPr/>
              </p14:nvContentPartPr>
              <p14:xfrm>
                <a:off x="1236340" y="5558031"/>
                <a:ext cx="452160" cy="62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1E4F0E7-484E-A54C-A811-E9B12C9BE7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28780" y="5550471"/>
                  <a:ext cx="467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5E09A9B-3C2C-6B4F-A377-3CF3E805A2BD}"/>
                    </a:ext>
                  </a:extLst>
                </p14:cNvPr>
                <p14:cNvContentPartPr/>
                <p14:nvPr/>
              </p14:nvContentPartPr>
              <p14:xfrm>
                <a:off x="1538740" y="5334471"/>
                <a:ext cx="357840" cy="4726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5E09A9B-3C2C-6B4F-A377-3CF3E805A2B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31180" y="5326911"/>
                  <a:ext cx="372960" cy="48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8A8967F6-D301-054A-A3E9-2A64C0CD0FD8}"/>
              </a:ext>
            </a:extLst>
          </p:cNvPr>
          <p:cNvGrpSpPr/>
          <p:nvPr/>
        </p:nvGrpSpPr>
        <p:grpSpPr>
          <a:xfrm>
            <a:off x="2410300" y="5227911"/>
            <a:ext cx="1855440" cy="535680"/>
            <a:chOff x="2410300" y="5227911"/>
            <a:chExt cx="18554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EBE043E-3817-954C-B6BA-483C7614916B}"/>
                    </a:ext>
                  </a:extLst>
                </p14:cNvPr>
                <p14:cNvContentPartPr/>
                <p14:nvPr/>
              </p14:nvContentPartPr>
              <p14:xfrm>
                <a:off x="2410300" y="5290191"/>
                <a:ext cx="87480" cy="4734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EBE043E-3817-954C-B6BA-483C7614916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402740" y="5282631"/>
                  <a:ext cx="102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36A59C7-7175-B744-8F62-E10C45BC3116}"/>
                    </a:ext>
                  </a:extLst>
                </p14:cNvPr>
                <p14:cNvContentPartPr/>
                <p14:nvPr/>
              </p14:nvContentPartPr>
              <p14:xfrm>
                <a:off x="2410300" y="5227911"/>
                <a:ext cx="243000" cy="2743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36A59C7-7175-B744-8F62-E10C45BC31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02740" y="5220351"/>
                  <a:ext cx="258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0A8C789-558A-8B46-88CD-56C378A28F7D}"/>
                    </a:ext>
                  </a:extLst>
                </p14:cNvPr>
                <p14:cNvContentPartPr/>
                <p14:nvPr/>
              </p14:nvContentPartPr>
              <p14:xfrm>
                <a:off x="2839780" y="5359311"/>
                <a:ext cx="124920" cy="1987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0A8C789-558A-8B46-88CD-56C378A28F7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32220" y="5351751"/>
                  <a:ext cx="140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E811638-D84A-CE4F-ABC0-30CD75F50622}"/>
                    </a:ext>
                  </a:extLst>
                </p14:cNvPr>
                <p14:cNvContentPartPr/>
                <p14:nvPr/>
              </p14:nvContentPartPr>
              <p14:xfrm>
                <a:off x="3088900" y="5365071"/>
                <a:ext cx="236880" cy="1807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E811638-D84A-CE4F-ABC0-30CD75F5062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81340" y="535751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CCCEB12-31B6-C147-B13C-2925ADE26147}"/>
                    </a:ext>
                  </a:extLst>
                </p14:cNvPr>
                <p14:cNvContentPartPr/>
                <p14:nvPr/>
              </p14:nvContentPartPr>
              <p14:xfrm>
                <a:off x="3524860" y="5539311"/>
                <a:ext cx="19080" cy="813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CCCEB12-31B6-C147-B13C-2925ADE2614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517300" y="553175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A159494-24F7-1145-8858-449083DC1E16}"/>
                    </a:ext>
                  </a:extLst>
                </p14:cNvPr>
                <p14:cNvContentPartPr/>
                <p14:nvPr/>
              </p14:nvContentPartPr>
              <p14:xfrm>
                <a:off x="3767500" y="5296311"/>
                <a:ext cx="243000" cy="380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A159494-24F7-1145-8858-449083DC1E1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59940" y="5289111"/>
                  <a:ext cx="258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00E1F64-C58C-EA40-9980-DA5EF3CC4291}"/>
                    </a:ext>
                  </a:extLst>
                </p14:cNvPr>
                <p14:cNvContentPartPr/>
                <p14:nvPr/>
              </p14:nvContentPartPr>
              <p14:xfrm>
                <a:off x="4128580" y="5358591"/>
                <a:ext cx="137160" cy="3488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00E1F64-C58C-EA40-9980-DA5EF3CC42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21020" y="5351031"/>
                  <a:ext cx="1522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D2BDD2B7-F080-EA47-9926-8EFE21AB03AC}"/>
              </a:ext>
            </a:extLst>
          </p:cNvPr>
          <p:cNvGrpSpPr/>
          <p:nvPr/>
        </p:nvGrpSpPr>
        <p:grpSpPr>
          <a:xfrm>
            <a:off x="4551940" y="5184351"/>
            <a:ext cx="1874160" cy="672480"/>
            <a:chOff x="4551940" y="5184351"/>
            <a:chExt cx="187416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5363352-E19E-7043-800D-CECD4890CBF0}"/>
                    </a:ext>
                  </a:extLst>
                </p14:cNvPr>
                <p14:cNvContentPartPr/>
                <p14:nvPr/>
              </p14:nvContentPartPr>
              <p14:xfrm>
                <a:off x="4551940" y="5489631"/>
                <a:ext cx="311040" cy="190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5363352-E19E-7043-800D-CECD4890CBF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44380" y="5482071"/>
                  <a:ext cx="32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4711379-B5D0-0746-97F2-E631B4FB4846}"/>
                    </a:ext>
                  </a:extLst>
                </p14:cNvPr>
                <p14:cNvContentPartPr/>
                <p14:nvPr/>
              </p14:nvContentPartPr>
              <p14:xfrm>
                <a:off x="4738780" y="5445711"/>
                <a:ext cx="25200" cy="1994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4711379-B5D0-0746-97F2-E631B4FB484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31220" y="5438511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9A34549-D546-FA4E-BEE0-D480E2DE7473}"/>
                    </a:ext>
                  </a:extLst>
                </p14:cNvPr>
                <p14:cNvContentPartPr/>
                <p14:nvPr/>
              </p14:nvContentPartPr>
              <p14:xfrm>
                <a:off x="5074660" y="5184351"/>
                <a:ext cx="230760" cy="5731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9A34549-D546-FA4E-BEE0-D480E2DE747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067460" y="5176791"/>
                  <a:ext cx="2458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CD878FC-8C30-0C4B-B755-BA5DE5C93747}"/>
                    </a:ext>
                  </a:extLst>
                </p14:cNvPr>
                <p14:cNvContentPartPr/>
                <p14:nvPr/>
              </p14:nvContentPartPr>
              <p14:xfrm>
                <a:off x="5361220" y="5458311"/>
                <a:ext cx="205920" cy="212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CD878FC-8C30-0C4B-B755-BA5DE5C9374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53660" y="5450751"/>
                  <a:ext cx="221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3E27BF0-B8A1-ED40-AC5E-F057F21FF8CD}"/>
                    </a:ext>
                  </a:extLst>
                </p14:cNvPr>
                <p14:cNvContentPartPr/>
                <p14:nvPr/>
              </p14:nvContentPartPr>
              <p14:xfrm>
                <a:off x="5778460" y="5657391"/>
                <a:ext cx="19080" cy="81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3E27BF0-B8A1-ED40-AC5E-F057F21FF8C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770900" y="564983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2F07BF1-EDB7-6641-8AEA-AB498DC3CE4D}"/>
                    </a:ext>
                  </a:extLst>
                </p14:cNvPr>
                <p14:cNvContentPartPr/>
                <p14:nvPr/>
              </p14:nvContentPartPr>
              <p14:xfrm>
                <a:off x="6008500" y="5339871"/>
                <a:ext cx="205200" cy="3240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2F07BF1-EDB7-6641-8AEA-AB498DC3CE4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01300" y="5332671"/>
                  <a:ext cx="220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C8182E7-2E33-D44C-8A08-D93F2DC47415}"/>
                    </a:ext>
                  </a:extLst>
                </p14:cNvPr>
                <p14:cNvContentPartPr/>
                <p14:nvPr/>
              </p14:nvContentPartPr>
              <p14:xfrm>
                <a:off x="6282460" y="5252751"/>
                <a:ext cx="143640" cy="6040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C8182E7-2E33-D44C-8A08-D93F2DC4741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74900" y="5245191"/>
                  <a:ext cx="15876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02D8DC0A-ABBA-1A46-B846-2E4FC83A20F4}"/>
              </a:ext>
            </a:extLst>
          </p:cNvPr>
          <p:cNvGrpSpPr/>
          <p:nvPr/>
        </p:nvGrpSpPr>
        <p:grpSpPr>
          <a:xfrm>
            <a:off x="6721300" y="5084631"/>
            <a:ext cx="1459440" cy="816120"/>
            <a:chOff x="6721300" y="5084631"/>
            <a:chExt cx="145944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3867528-818B-A84F-B47C-6552A29F15BF}"/>
                    </a:ext>
                  </a:extLst>
                </p14:cNvPr>
                <p14:cNvContentPartPr/>
                <p14:nvPr/>
              </p14:nvContentPartPr>
              <p14:xfrm>
                <a:off x="6721300" y="5084631"/>
                <a:ext cx="844200" cy="7660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3867528-818B-A84F-B47C-6552A29F15B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13740" y="5077431"/>
                  <a:ext cx="85932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C8AFF47-7495-9D45-931A-06AC79E5D147}"/>
                    </a:ext>
                  </a:extLst>
                </p14:cNvPr>
                <p14:cNvContentPartPr/>
                <p14:nvPr/>
              </p14:nvContentPartPr>
              <p14:xfrm>
                <a:off x="7701940" y="5106231"/>
                <a:ext cx="236880" cy="3747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C8AFF47-7495-9D45-931A-06AC79E5D14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94380" y="5098671"/>
                  <a:ext cx="252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83572CF-14D7-0040-ABB3-F0AA7517F7F3}"/>
                    </a:ext>
                  </a:extLst>
                </p14:cNvPr>
                <p14:cNvContentPartPr/>
                <p14:nvPr/>
              </p14:nvContentPartPr>
              <p14:xfrm>
                <a:off x="7919740" y="5333751"/>
                <a:ext cx="261000" cy="124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83572CF-14D7-0040-ABB3-F0AA7517F7F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12180" y="5326191"/>
                  <a:ext cx="27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0580405-EBF5-014C-ABC9-AF76A6E708BB}"/>
                    </a:ext>
                  </a:extLst>
                </p14:cNvPr>
                <p14:cNvContentPartPr/>
                <p14:nvPr/>
              </p14:nvContentPartPr>
              <p14:xfrm>
                <a:off x="7870060" y="5526711"/>
                <a:ext cx="118800" cy="25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0580405-EBF5-014C-ABC9-AF76A6E708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62500" y="551915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894F6F5-C37D-C74D-BF79-B0191015898E}"/>
                    </a:ext>
                  </a:extLst>
                </p14:cNvPr>
                <p14:cNvContentPartPr/>
                <p14:nvPr/>
              </p14:nvContentPartPr>
              <p14:xfrm>
                <a:off x="7832620" y="5651271"/>
                <a:ext cx="212040" cy="249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894F6F5-C37D-C74D-BF79-B0191015898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25060" y="564371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46DFADA1-329F-9845-A948-0D97B5287C9F}"/>
              </a:ext>
            </a:extLst>
          </p:cNvPr>
          <p:cNvGrpSpPr/>
          <p:nvPr/>
        </p:nvGrpSpPr>
        <p:grpSpPr>
          <a:xfrm>
            <a:off x="8529940" y="5676111"/>
            <a:ext cx="610560" cy="255240"/>
            <a:chOff x="8529940" y="5676111"/>
            <a:chExt cx="610560" cy="25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22BFE36-4859-5C41-99B0-400CA70D1B9D}"/>
                    </a:ext>
                  </a:extLst>
                </p14:cNvPr>
                <p14:cNvContentPartPr/>
                <p14:nvPr/>
              </p14:nvContentPartPr>
              <p14:xfrm>
                <a:off x="8529940" y="5676111"/>
                <a:ext cx="336600" cy="2181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22BFE36-4859-5C41-99B0-400CA70D1B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22380" y="5668551"/>
                  <a:ext cx="351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4332063-0683-054C-91C0-AE6CDBEFD4BA}"/>
                    </a:ext>
                  </a:extLst>
                </p14:cNvPr>
                <p14:cNvContentPartPr/>
                <p14:nvPr/>
              </p14:nvContentPartPr>
              <p14:xfrm>
                <a:off x="9127540" y="5856831"/>
                <a:ext cx="12960" cy="74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4332063-0683-054C-91C0-AE6CDBEFD4B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19980" y="5849271"/>
                  <a:ext cx="2772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0B7CA85E-E3A9-E648-AD1E-4900034FDAC3}"/>
                  </a:ext>
                </a:extLst>
              </p14:cNvPr>
              <p14:cNvContentPartPr/>
              <p14:nvPr/>
            </p14:nvContentPartPr>
            <p14:xfrm>
              <a:off x="9414100" y="5577471"/>
              <a:ext cx="236160" cy="2984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0B7CA85E-E3A9-E648-AD1E-4900034FDAC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406540" y="5569911"/>
                <a:ext cx="25128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60AADA9A-8030-6240-B0D0-5B8B0E6B24F7}"/>
              </a:ext>
            </a:extLst>
          </p:cNvPr>
          <p:cNvGrpSpPr/>
          <p:nvPr/>
        </p:nvGrpSpPr>
        <p:grpSpPr>
          <a:xfrm>
            <a:off x="10111420" y="5470911"/>
            <a:ext cx="317880" cy="442080"/>
            <a:chOff x="10111420" y="5470911"/>
            <a:chExt cx="31788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B1A30A7-A859-6548-812B-A5398DBEEB20}"/>
                    </a:ext>
                  </a:extLst>
                </p14:cNvPr>
                <p14:cNvContentPartPr/>
                <p14:nvPr/>
              </p14:nvContentPartPr>
              <p14:xfrm>
                <a:off x="10210780" y="5470911"/>
                <a:ext cx="143640" cy="1497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B1A30A7-A859-6548-812B-A5398DBEEB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03220" y="546335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E036C41-92FE-F44D-A907-C0183782F68F}"/>
                    </a:ext>
                  </a:extLst>
                </p14:cNvPr>
                <p14:cNvContentPartPr/>
                <p14:nvPr/>
              </p14:nvContentPartPr>
              <p14:xfrm>
                <a:off x="10111420" y="5738391"/>
                <a:ext cx="317880" cy="174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E036C41-92FE-F44D-A907-C0183782F68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103860" y="5730831"/>
                  <a:ext cx="333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62729FCE-B308-924C-B476-D71AB0987A38}"/>
              </a:ext>
            </a:extLst>
          </p:cNvPr>
          <p:cNvGrpSpPr/>
          <p:nvPr/>
        </p:nvGrpSpPr>
        <p:grpSpPr>
          <a:xfrm>
            <a:off x="10789660" y="5259231"/>
            <a:ext cx="716400" cy="965160"/>
            <a:chOff x="10789660" y="5259231"/>
            <a:chExt cx="716400" cy="9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ADA7DD1-1F6A-194D-AFDE-2B2EE9ED001B}"/>
                    </a:ext>
                  </a:extLst>
                </p14:cNvPr>
                <p14:cNvContentPartPr/>
                <p14:nvPr/>
              </p14:nvContentPartPr>
              <p14:xfrm>
                <a:off x="10789660" y="5583591"/>
                <a:ext cx="49320" cy="292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ADA7DD1-1F6A-194D-AFDE-2B2EE9ED001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782460" y="5576031"/>
                  <a:ext cx="64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66DAAF4-6C0A-014D-84E2-994600C57235}"/>
                    </a:ext>
                  </a:extLst>
                </p14:cNvPr>
                <p14:cNvContentPartPr/>
                <p14:nvPr/>
              </p14:nvContentPartPr>
              <p14:xfrm>
                <a:off x="11200780" y="5259231"/>
                <a:ext cx="305280" cy="8096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66DAAF4-6C0A-014D-84E2-994600C572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193220" y="5251671"/>
                  <a:ext cx="3204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A98F705-A095-3E42-ADF3-A083D12B007A}"/>
                    </a:ext>
                  </a:extLst>
                </p14:cNvPr>
                <p14:cNvContentPartPr/>
                <p14:nvPr/>
              </p14:nvContentPartPr>
              <p14:xfrm>
                <a:off x="11026540" y="5445711"/>
                <a:ext cx="279720" cy="3240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A98F705-A095-3E42-ADF3-A083D12B007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18980" y="5438511"/>
                  <a:ext cx="294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2EC5178-1552-6347-95B6-18747E117799}"/>
                    </a:ext>
                  </a:extLst>
                </p14:cNvPr>
                <p14:cNvContentPartPr/>
                <p14:nvPr/>
              </p14:nvContentPartPr>
              <p14:xfrm>
                <a:off x="10926820" y="5800671"/>
                <a:ext cx="374040" cy="280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2EC5178-1552-6347-95B6-18747E11779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19260" y="5793111"/>
                  <a:ext cx="388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D82B2E4-E832-AC46-BA87-C587774E0524}"/>
                    </a:ext>
                  </a:extLst>
                </p14:cNvPr>
                <p14:cNvContentPartPr/>
                <p14:nvPr/>
              </p14:nvContentPartPr>
              <p14:xfrm>
                <a:off x="11390140" y="6167871"/>
                <a:ext cx="72360" cy="565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D82B2E4-E832-AC46-BA87-C587774E052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382580" y="6160671"/>
                  <a:ext cx="8748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357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017C415-641E-564A-821C-83DFCCC7C021}"/>
              </a:ext>
            </a:extLst>
          </p:cNvPr>
          <p:cNvGrpSpPr/>
          <p:nvPr/>
        </p:nvGrpSpPr>
        <p:grpSpPr>
          <a:xfrm>
            <a:off x="698140" y="322191"/>
            <a:ext cx="411480" cy="523440"/>
            <a:chOff x="698140" y="322191"/>
            <a:chExt cx="4114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69D2799-7908-2044-ACFD-A39B936385E1}"/>
                    </a:ext>
                  </a:extLst>
                </p14:cNvPr>
                <p14:cNvContentPartPr/>
                <p14:nvPr/>
              </p14:nvContentPartPr>
              <p14:xfrm>
                <a:off x="754300" y="378351"/>
                <a:ext cx="124920" cy="137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69D2799-7908-2044-ACFD-A39B936385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740" y="370791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8A58091-66CF-4A47-9A2E-259BA3EEBA05}"/>
                    </a:ext>
                  </a:extLst>
                </p14:cNvPr>
                <p14:cNvContentPartPr/>
                <p14:nvPr/>
              </p14:nvContentPartPr>
              <p14:xfrm>
                <a:off x="698140" y="596151"/>
                <a:ext cx="162360" cy="199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8A58091-66CF-4A47-9A2E-259BA3EEBA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940" y="58859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D1E4BC5-4518-244B-AB82-336E673E19D3}"/>
                    </a:ext>
                  </a:extLst>
                </p14:cNvPr>
                <p14:cNvContentPartPr/>
                <p14:nvPr/>
              </p14:nvContentPartPr>
              <p14:xfrm>
                <a:off x="959860" y="322191"/>
                <a:ext cx="149760" cy="523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D1E4BC5-4518-244B-AB82-336E673E19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300" y="314631"/>
                  <a:ext cx="16488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A5B9822-329F-1A43-8D1D-DA9FAD75CFC2}"/>
              </a:ext>
            </a:extLst>
          </p:cNvPr>
          <p:cNvGrpSpPr/>
          <p:nvPr/>
        </p:nvGrpSpPr>
        <p:grpSpPr>
          <a:xfrm>
            <a:off x="1408060" y="384471"/>
            <a:ext cx="442440" cy="485280"/>
            <a:chOff x="1408060" y="384471"/>
            <a:chExt cx="4424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755F2E5-3A8C-CE45-A684-A8F2B3DC739F}"/>
                    </a:ext>
                  </a:extLst>
                </p14:cNvPr>
                <p14:cNvContentPartPr/>
                <p14:nvPr/>
              </p14:nvContentPartPr>
              <p14:xfrm>
                <a:off x="1408060" y="496791"/>
                <a:ext cx="81360" cy="236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755F2E5-3A8C-CE45-A684-A8F2B3DC73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0500" y="489231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025278-37C4-6242-A7A6-0399522017B5}"/>
                    </a:ext>
                  </a:extLst>
                </p14:cNvPr>
                <p14:cNvContentPartPr/>
                <p14:nvPr/>
              </p14:nvContentPartPr>
              <p14:xfrm>
                <a:off x="1420300" y="620991"/>
                <a:ext cx="112320" cy="106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025278-37C4-6242-A7A6-0399522017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3100" y="613431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476670B-8201-F74A-86AC-0A49146E8632}"/>
                    </a:ext>
                  </a:extLst>
                </p14:cNvPr>
                <p14:cNvContentPartPr/>
                <p14:nvPr/>
              </p14:nvContentPartPr>
              <p14:xfrm>
                <a:off x="1557460" y="384471"/>
                <a:ext cx="293040" cy="485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476670B-8201-F74A-86AC-0A49146E8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9900" y="376911"/>
                  <a:ext cx="308160" cy="50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0A0274A-435C-3D4A-BC3A-441BFFD43DC0}"/>
              </a:ext>
            </a:extLst>
          </p:cNvPr>
          <p:cNvGrpSpPr/>
          <p:nvPr/>
        </p:nvGrpSpPr>
        <p:grpSpPr>
          <a:xfrm>
            <a:off x="2423620" y="328671"/>
            <a:ext cx="933480" cy="411120"/>
            <a:chOff x="2423620" y="328671"/>
            <a:chExt cx="9334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AF37F46-FC0C-064C-BAFC-197DCD6A69EC}"/>
                    </a:ext>
                  </a:extLst>
                </p14:cNvPr>
                <p14:cNvContentPartPr/>
                <p14:nvPr/>
              </p14:nvContentPartPr>
              <p14:xfrm>
                <a:off x="2423620" y="328671"/>
                <a:ext cx="267480" cy="411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AF37F46-FC0C-064C-BAFC-197DCD6A69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60" y="321111"/>
                  <a:ext cx="282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2FF4735-97C7-2A42-9D60-EDE705862EE7}"/>
                    </a:ext>
                  </a:extLst>
                </p14:cNvPr>
                <p14:cNvContentPartPr/>
                <p14:nvPr/>
              </p14:nvContentPartPr>
              <p14:xfrm>
                <a:off x="2833660" y="608751"/>
                <a:ext cx="1908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2FF4735-97C7-2A42-9D60-EDE705862E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100" y="60119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B383A7D-F2B6-5348-B43C-70A3B71D39D4}"/>
                    </a:ext>
                  </a:extLst>
                </p14:cNvPr>
                <p14:cNvContentPartPr/>
                <p14:nvPr/>
              </p14:nvContentPartPr>
              <p14:xfrm>
                <a:off x="2902060" y="452871"/>
                <a:ext cx="1296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B383A7D-F2B6-5348-B43C-70A3B71D39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4500" y="44567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B45DD9F-0075-0443-A5D8-FB1E9ECEB4A5}"/>
                    </a:ext>
                  </a:extLst>
                </p14:cNvPr>
                <p14:cNvContentPartPr/>
                <p14:nvPr/>
              </p14:nvContentPartPr>
              <p14:xfrm>
                <a:off x="3001780" y="521631"/>
                <a:ext cx="87480" cy="193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B45DD9F-0075-0443-A5D8-FB1E9ECEB4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4220" y="514071"/>
                  <a:ext cx="10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69CA97F-0A8D-F24B-8B0D-74B9CE4238A2}"/>
                    </a:ext>
                  </a:extLst>
                </p14:cNvPr>
                <p14:cNvContentPartPr/>
                <p14:nvPr/>
              </p14:nvContentPartPr>
              <p14:xfrm>
                <a:off x="3232180" y="347031"/>
                <a:ext cx="100080" cy="364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69CA97F-0A8D-F24B-8B0D-74B9CE4238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620" y="339831"/>
                  <a:ext cx="115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90D2FC0-B84D-BF4A-90EC-A95CD38DF6FB}"/>
                    </a:ext>
                  </a:extLst>
                </p14:cNvPr>
                <p14:cNvContentPartPr/>
                <p14:nvPr/>
              </p14:nvContentPartPr>
              <p14:xfrm>
                <a:off x="3213460" y="484191"/>
                <a:ext cx="143640" cy="12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90D2FC0-B84D-BF4A-90EC-A95CD38DF6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5900" y="47663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EAD662E-20C8-6649-B69B-3E21513B9E5E}"/>
              </a:ext>
            </a:extLst>
          </p:cNvPr>
          <p:cNvGrpSpPr/>
          <p:nvPr/>
        </p:nvGrpSpPr>
        <p:grpSpPr>
          <a:xfrm>
            <a:off x="3537100" y="509031"/>
            <a:ext cx="354960" cy="162360"/>
            <a:chOff x="3537100" y="509031"/>
            <a:chExt cx="35496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13D858A-8284-424A-B2B2-D996B3C41559}"/>
                    </a:ext>
                  </a:extLst>
                </p14:cNvPr>
                <p14:cNvContentPartPr/>
                <p14:nvPr/>
              </p14:nvContentPartPr>
              <p14:xfrm>
                <a:off x="3537100" y="515151"/>
                <a:ext cx="75240" cy="11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13D858A-8284-424A-B2B2-D996B3C415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9540" y="50759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336E45F-0378-5440-A671-21077FA96D84}"/>
                    </a:ext>
                  </a:extLst>
                </p14:cNvPr>
                <p14:cNvContentPartPr/>
                <p14:nvPr/>
              </p14:nvContentPartPr>
              <p14:xfrm>
                <a:off x="3692620" y="509031"/>
                <a:ext cx="199440" cy="162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336E45F-0378-5440-A671-21077FA96D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5420" y="501471"/>
                  <a:ext cx="2145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FF71F8FC-73BF-494E-BDE9-7DCB478DB26E}"/>
                  </a:ext>
                </a:extLst>
              </p14:cNvPr>
              <p14:cNvContentPartPr/>
              <p14:nvPr/>
            </p14:nvContentPartPr>
            <p14:xfrm>
              <a:off x="4085020" y="664551"/>
              <a:ext cx="19080" cy="439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FF71F8FC-73BF-494E-BDE9-7DCB478DB2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7460" y="656991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EFF7031-875C-8241-8F4F-F911BA71BE4C}"/>
                  </a:ext>
                </a:extLst>
              </p14:cNvPr>
              <p14:cNvContentPartPr/>
              <p14:nvPr/>
            </p14:nvContentPartPr>
            <p14:xfrm>
              <a:off x="4377700" y="415791"/>
              <a:ext cx="143640" cy="2865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EFF7031-875C-8241-8F4F-F911BA71BE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70140" y="408231"/>
                <a:ext cx="1587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73C5724-B7E6-684F-801A-1620E196E278}"/>
                  </a:ext>
                </a:extLst>
              </p14:cNvPr>
              <p14:cNvContentPartPr/>
              <p14:nvPr/>
            </p14:nvContentPartPr>
            <p14:xfrm>
              <a:off x="4720060" y="484191"/>
              <a:ext cx="93600" cy="1933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73C5724-B7E6-684F-801A-1620E196E2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2500" y="476631"/>
                <a:ext cx="10872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33B66B-AB9B-464E-A445-C88692DCAB2D}"/>
              </a:ext>
            </a:extLst>
          </p:cNvPr>
          <p:cNvGrpSpPr/>
          <p:nvPr/>
        </p:nvGrpSpPr>
        <p:grpSpPr>
          <a:xfrm>
            <a:off x="5222260" y="546471"/>
            <a:ext cx="239040" cy="155160"/>
            <a:chOff x="5222260" y="546471"/>
            <a:chExt cx="23904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A0FD59A-4EDE-A348-AA90-70C2E3C11CDD}"/>
                    </a:ext>
                  </a:extLst>
                </p14:cNvPr>
                <p14:cNvContentPartPr/>
                <p14:nvPr/>
              </p14:nvContentPartPr>
              <p14:xfrm>
                <a:off x="5230540" y="546471"/>
                <a:ext cx="137160" cy="19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A0FD59A-4EDE-A348-AA90-70C2E3C11C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22980" y="53891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DCDDADB-B3A0-E14E-8DB9-DEA48BD1FF10}"/>
                    </a:ext>
                  </a:extLst>
                </p14:cNvPr>
                <p14:cNvContentPartPr/>
                <p14:nvPr/>
              </p14:nvContentPartPr>
              <p14:xfrm>
                <a:off x="5222260" y="614871"/>
                <a:ext cx="239040" cy="86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DCDDADB-B3A0-E14E-8DB9-DEA48BD1FF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4700" y="607311"/>
                  <a:ext cx="25416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21E5A4A-45A0-D543-870F-2F52C96EAC73}"/>
                  </a:ext>
                </a:extLst>
              </p14:cNvPr>
              <p14:cNvContentPartPr/>
              <p14:nvPr/>
            </p14:nvContentPartPr>
            <p14:xfrm>
              <a:off x="5865580" y="340911"/>
              <a:ext cx="174600" cy="3553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21E5A4A-45A0-D543-870F-2F52C96EAC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58020" y="333351"/>
                <a:ext cx="18972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A1253561-D0C9-8643-AC4B-162DD6BE8616}"/>
              </a:ext>
            </a:extLst>
          </p:cNvPr>
          <p:cNvGrpSpPr/>
          <p:nvPr/>
        </p:nvGrpSpPr>
        <p:grpSpPr>
          <a:xfrm>
            <a:off x="6347620" y="222831"/>
            <a:ext cx="676080" cy="535680"/>
            <a:chOff x="6347620" y="222831"/>
            <a:chExt cx="6760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8AB1418-5D06-984E-AE91-C7D444EA52D8}"/>
                    </a:ext>
                  </a:extLst>
                </p14:cNvPr>
                <p14:cNvContentPartPr/>
                <p14:nvPr/>
              </p14:nvContentPartPr>
              <p14:xfrm>
                <a:off x="6347620" y="278631"/>
                <a:ext cx="483120" cy="479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8AB1418-5D06-984E-AE91-C7D444EA52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0060" y="271071"/>
                  <a:ext cx="498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FE69DCC-F346-1D43-B15A-4B3DAB338398}"/>
                    </a:ext>
                  </a:extLst>
                </p14:cNvPr>
                <p14:cNvContentPartPr/>
                <p14:nvPr/>
              </p14:nvContentPartPr>
              <p14:xfrm>
                <a:off x="6780700" y="533871"/>
                <a:ext cx="205920" cy="4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FE69DCC-F346-1D43-B15A-4B3DAB3383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73140" y="526311"/>
                  <a:ext cx="221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DF4949-C8C1-E448-B5FB-796B07B0E419}"/>
                    </a:ext>
                  </a:extLst>
                </p14:cNvPr>
                <p14:cNvContentPartPr/>
                <p14:nvPr/>
              </p14:nvContentPartPr>
              <p14:xfrm>
                <a:off x="6973660" y="222831"/>
                <a:ext cx="50040" cy="43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DF4949-C8C1-E448-B5FB-796B07B0E4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6100" y="21527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22ADA1F-AB94-C444-81F0-95F0AE4297D0}"/>
                  </a:ext>
                </a:extLst>
              </p14:cNvPr>
              <p14:cNvContentPartPr/>
              <p14:nvPr/>
            </p14:nvContentPartPr>
            <p14:xfrm>
              <a:off x="7484140" y="210231"/>
              <a:ext cx="37800" cy="813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22ADA1F-AB94-C444-81F0-95F0AE4297D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76580" y="202671"/>
                <a:ext cx="529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19840BC-909E-8D4C-B393-D9EB0CE8BF71}"/>
                  </a:ext>
                </a:extLst>
              </p14:cNvPr>
              <p14:cNvContentPartPr/>
              <p14:nvPr/>
            </p14:nvContentPartPr>
            <p14:xfrm>
              <a:off x="7304140" y="459351"/>
              <a:ext cx="254880" cy="2743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19840BC-909E-8D4C-B393-D9EB0CE8BF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96580" y="451791"/>
                <a:ext cx="270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876487E-BBD5-4D40-9312-655D02CE010F}"/>
                  </a:ext>
                </a:extLst>
              </p14:cNvPr>
              <p14:cNvContentPartPr/>
              <p14:nvPr/>
            </p14:nvContentPartPr>
            <p14:xfrm>
              <a:off x="7857460" y="776871"/>
              <a:ext cx="12960" cy="752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876487E-BBD5-4D40-9312-655D02CE010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50260" y="769311"/>
                <a:ext cx="277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CA9D64B7-934B-A74C-B7DA-42DC7F01F828}"/>
              </a:ext>
            </a:extLst>
          </p:cNvPr>
          <p:cNvGrpSpPr/>
          <p:nvPr/>
        </p:nvGrpSpPr>
        <p:grpSpPr>
          <a:xfrm>
            <a:off x="592660" y="1405431"/>
            <a:ext cx="479520" cy="629280"/>
            <a:chOff x="592660" y="1405431"/>
            <a:chExt cx="47952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B0E5AAC-AF21-6841-BD7D-0FDA4C12DA73}"/>
                    </a:ext>
                  </a:extLst>
                </p14:cNvPr>
                <p14:cNvContentPartPr/>
                <p14:nvPr/>
              </p14:nvContentPartPr>
              <p14:xfrm>
                <a:off x="592660" y="1405431"/>
                <a:ext cx="230760" cy="629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B0E5AAC-AF21-6841-BD7D-0FDA4C12DA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5100" y="1397871"/>
                  <a:ext cx="2458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4B3DC5B-5990-094A-AB19-ED309AEC6AAB}"/>
                    </a:ext>
                  </a:extLst>
                </p14:cNvPr>
                <p14:cNvContentPartPr/>
                <p14:nvPr/>
              </p14:nvContentPartPr>
              <p14:xfrm>
                <a:off x="685900" y="1604871"/>
                <a:ext cx="386280" cy="164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4B3DC5B-5990-094A-AB19-ED309AEC6A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8340" y="1597311"/>
                  <a:ext cx="40140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1E7A6672-8F1F-7C4C-A329-6F05A0B4376D}"/>
                  </a:ext>
                </a:extLst>
              </p14:cNvPr>
              <p14:cNvContentPartPr/>
              <p14:nvPr/>
            </p14:nvContentPartPr>
            <p14:xfrm>
              <a:off x="1426780" y="1511271"/>
              <a:ext cx="199440" cy="1933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1E7A6672-8F1F-7C4C-A329-6F05A0B437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19220" y="1503711"/>
                <a:ext cx="214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8901FEE5-4CEB-8446-8B11-F81CF3751716}"/>
                  </a:ext>
                </a:extLst>
              </p14:cNvPr>
              <p14:cNvContentPartPr/>
              <p14:nvPr/>
            </p14:nvContentPartPr>
            <p14:xfrm>
              <a:off x="1837540" y="1710711"/>
              <a:ext cx="25200" cy="68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8901FEE5-4CEB-8446-8B11-F81CF375171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29980" y="1703151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378C9F98-E69A-4E4D-9726-40D8B11AA26D}"/>
                  </a:ext>
                </a:extLst>
              </p14:cNvPr>
              <p14:cNvContentPartPr/>
              <p14:nvPr/>
            </p14:nvContentPartPr>
            <p14:xfrm>
              <a:off x="2158660" y="1443591"/>
              <a:ext cx="171360" cy="2862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378C9F98-E69A-4E4D-9726-40D8B11AA26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51100" y="1436031"/>
                <a:ext cx="18612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5AD45998-A506-EB48-8DBC-A91F9C86783E}"/>
              </a:ext>
            </a:extLst>
          </p:cNvPr>
          <p:cNvGrpSpPr/>
          <p:nvPr/>
        </p:nvGrpSpPr>
        <p:grpSpPr>
          <a:xfrm>
            <a:off x="2983060" y="1268631"/>
            <a:ext cx="697680" cy="516960"/>
            <a:chOff x="2983060" y="1268631"/>
            <a:chExt cx="6976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1CE39D7-5579-6648-B5B1-473D20EDD8E5}"/>
                    </a:ext>
                  </a:extLst>
                </p14:cNvPr>
                <p14:cNvContentPartPr/>
                <p14:nvPr/>
              </p14:nvContentPartPr>
              <p14:xfrm>
                <a:off x="2983060" y="1405431"/>
                <a:ext cx="100080" cy="293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1CE39D7-5579-6648-B5B1-473D20EDD8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75500" y="1397871"/>
                  <a:ext cx="115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E9C086E-DC33-2149-86A2-97592EF7BE45}"/>
                    </a:ext>
                  </a:extLst>
                </p14:cNvPr>
                <p14:cNvContentPartPr/>
                <p14:nvPr/>
              </p14:nvContentPartPr>
              <p14:xfrm>
                <a:off x="3443860" y="1318311"/>
                <a:ext cx="199440" cy="23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E9C086E-DC33-2149-86A2-97592EF7BE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36300" y="1310751"/>
                  <a:ext cx="214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AFCE942-A19B-CF47-AE49-FEC8EBA91EFE}"/>
                    </a:ext>
                  </a:extLst>
                </p14:cNvPr>
                <p14:cNvContentPartPr/>
                <p14:nvPr/>
              </p14:nvContentPartPr>
              <p14:xfrm>
                <a:off x="3238300" y="1268631"/>
                <a:ext cx="442440" cy="516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AFCE942-A19B-CF47-AE49-FEC8EBA91EF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30740" y="1261071"/>
                  <a:ext cx="45756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F1322FC-667A-DB45-A8F1-39D9F16B22D6}"/>
                  </a:ext>
                </a:extLst>
              </p14:cNvPr>
              <p14:cNvContentPartPr/>
              <p14:nvPr/>
            </p14:nvContentPartPr>
            <p14:xfrm>
              <a:off x="3973060" y="1306071"/>
              <a:ext cx="236880" cy="4298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F1322FC-667A-DB45-A8F1-39D9F16B22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65500" y="1298511"/>
                <a:ext cx="25200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80C9D28E-9DF2-294D-8FFB-059F81D47A08}"/>
              </a:ext>
            </a:extLst>
          </p:cNvPr>
          <p:cNvGrpSpPr/>
          <p:nvPr/>
        </p:nvGrpSpPr>
        <p:grpSpPr>
          <a:xfrm>
            <a:off x="4377700" y="1374471"/>
            <a:ext cx="1145880" cy="354600"/>
            <a:chOff x="4377700" y="1374471"/>
            <a:chExt cx="1145880" cy="35460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3DE802A5-C20F-3148-9E44-D5A81E3A5FE6}"/>
                </a:ext>
              </a:extLst>
            </p:cNvPr>
            <p:cNvGrpSpPr/>
            <p:nvPr/>
          </p:nvGrpSpPr>
          <p:grpSpPr>
            <a:xfrm>
              <a:off x="4377700" y="1374471"/>
              <a:ext cx="1145880" cy="354600"/>
              <a:chOff x="4377700" y="1374471"/>
              <a:chExt cx="1145880" cy="354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B2342EFA-4B1A-5143-AB2E-F6E95606650C}"/>
                      </a:ext>
                    </a:extLst>
                  </p14:cNvPr>
                  <p14:cNvContentPartPr/>
                  <p14:nvPr/>
                </p14:nvContentPartPr>
                <p14:xfrm>
                  <a:off x="4377700" y="1610991"/>
                  <a:ext cx="19080" cy="6480"/>
                </p14:xfrm>
              </p:contentPart>
            </mc:Choice>
            <mc:Fallback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B2342EFA-4B1A-5143-AB2E-F6E95606650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370140" y="1603431"/>
                    <a:ext cx="342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28C928D2-5CB0-E044-8234-B1C5A288ECAF}"/>
                      </a:ext>
                    </a:extLst>
                  </p14:cNvPr>
                  <p14:cNvContentPartPr/>
                  <p14:nvPr/>
                </p14:nvContentPartPr>
                <p14:xfrm>
                  <a:off x="4421260" y="1461591"/>
                  <a:ext cx="12960" cy="25200"/>
                </p14:xfrm>
              </p:contentPart>
            </mc:Choice>
            <mc:Fallback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28C928D2-5CB0-E044-8234-B1C5A288ECAF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13700" y="1454031"/>
                    <a:ext cx="277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6E2369FD-2C30-9C45-8D19-1D2C99149606}"/>
                      </a:ext>
                    </a:extLst>
                  </p14:cNvPr>
                  <p14:cNvContentPartPr/>
                  <p14:nvPr/>
                </p14:nvContentPartPr>
                <p14:xfrm>
                  <a:off x="4545820" y="1486431"/>
                  <a:ext cx="168480" cy="242640"/>
                </p14:xfrm>
              </p:contentPart>
            </mc:Choice>
            <mc:Fallback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6E2369FD-2C30-9C45-8D19-1D2C9914960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538260" y="1478871"/>
                    <a:ext cx="18360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5E9FA5C3-922A-3642-9BF8-275CF4AE235F}"/>
                      </a:ext>
                    </a:extLst>
                  </p14:cNvPr>
                  <p14:cNvContentPartPr/>
                  <p14:nvPr/>
                </p14:nvContentPartPr>
                <p14:xfrm>
                  <a:off x="4380940" y="1599111"/>
                  <a:ext cx="83880" cy="118080"/>
                </p14:xfrm>
              </p:contentPart>
            </mc:Choice>
            <mc:Fallback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5E9FA5C3-922A-3642-9BF8-275CF4AE235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373380" y="1591551"/>
                    <a:ext cx="990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8F5591A1-0035-4C4D-8016-88073D99A1D3}"/>
                      </a:ext>
                    </a:extLst>
                  </p14:cNvPr>
                  <p14:cNvContentPartPr/>
                  <p14:nvPr/>
                </p14:nvContentPartPr>
                <p14:xfrm>
                  <a:off x="4913020" y="1374471"/>
                  <a:ext cx="112320" cy="293040"/>
                </p14:xfrm>
              </p:contentPart>
            </mc:Choice>
            <mc:Fallback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8F5591A1-0035-4C4D-8016-88073D99A1D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905460" y="1366911"/>
                    <a:ext cx="12744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540A5190-C7A4-014E-B9AA-254639E39A12}"/>
                      </a:ext>
                    </a:extLst>
                  </p14:cNvPr>
                  <p14:cNvContentPartPr/>
                  <p14:nvPr/>
                </p14:nvContentPartPr>
                <p14:xfrm>
                  <a:off x="4850740" y="1492551"/>
                  <a:ext cx="218160" cy="37800"/>
                </p14:xfrm>
              </p:contentPart>
            </mc:Choice>
            <mc:Fallback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540A5190-C7A4-014E-B9AA-254639E39A1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843180" y="1484991"/>
                    <a:ext cx="2332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38B6F322-FFAE-A54D-98C2-FFE76C28D230}"/>
                      </a:ext>
                    </a:extLst>
                  </p14:cNvPr>
                  <p14:cNvContentPartPr/>
                  <p14:nvPr/>
                </p14:nvContentPartPr>
                <p14:xfrm>
                  <a:off x="5212540" y="1499031"/>
                  <a:ext cx="61920" cy="155880"/>
                </p14:xfrm>
              </p:contentPart>
            </mc:Choice>
            <mc:Fallback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38B6F322-FFAE-A54D-98C2-FFE76C28D23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204980" y="1491471"/>
                    <a:ext cx="770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3890A7AE-34A4-B249-BEFB-DF0E2907E7D2}"/>
                      </a:ext>
                    </a:extLst>
                  </p14:cNvPr>
                  <p14:cNvContentPartPr/>
                  <p14:nvPr/>
                </p14:nvContentPartPr>
                <p14:xfrm>
                  <a:off x="5355100" y="1461591"/>
                  <a:ext cx="168480" cy="155880"/>
                </p14:xfrm>
              </p:contentPart>
            </mc:Choice>
            <mc:Fallback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3890A7AE-34A4-B249-BEFB-DF0E2907E7D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347540" y="1454031"/>
                    <a:ext cx="18360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281C3183-B213-BF45-B828-9FED9552664A}"/>
                  </a:ext>
                </a:extLst>
              </p14:cNvPr>
              <p14:cNvContentPartPr/>
              <p14:nvPr/>
            </p14:nvContentPartPr>
            <p14:xfrm>
              <a:off x="5753260" y="1610991"/>
              <a:ext cx="31320" cy="313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281C3183-B213-BF45-B828-9FED955266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46060" y="160343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3607FBA-0987-9943-82AF-6AC1466B825E}"/>
                  </a:ext>
                </a:extLst>
              </p14:cNvPr>
              <p14:cNvContentPartPr/>
              <p14:nvPr/>
            </p14:nvContentPartPr>
            <p14:xfrm>
              <a:off x="5983660" y="1355751"/>
              <a:ext cx="137160" cy="2682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3607FBA-0987-9943-82AF-6AC1466B825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76100" y="1348191"/>
                <a:ext cx="152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0DEA93A-9AF5-3E40-8232-75FF96DF7051}"/>
                  </a:ext>
                </a:extLst>
              </p14:cNvPr>
              <p14:cNvContentPartPr/>
              <p14:nvPr/>
            </p14:nvContentPartPr>
            <p14:xfrm>
              <a:off x="6295060" y="1424871"/>
              <a:ext cx="112320" cy="2610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0DEA93A-9AF5-3E40-8232-75FF96DF705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87500" y="1417311"/>
                <a:ext cx="12744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A2DACE05-F189-E045-BEA9-98941B709944}"/>
              </a:ext>
            </a:extLst>
          </p:cNvPr>
          <p:cNvGrpSpPr/>
          <p:nvPr/>
        </p:nvGrpSpPr>
        <p:grpSpPr>
          <a:xfrm>
            <a:off x="6662260" y="1480311"/>
            <a:ext cx="187200" cy="123840"/>
            <a:chOff x="6662260" y="1480311"/>
            <a:chExt cx="18720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62FAA3D-3576-A540-BFFF-38679A1D54DD}"/>
                    </a:ext>
                  </a:extLst>
                </p14:cNvPr>
                <p14:cNvContentPartPr/>
                <p14:nvPr/>
              </p14:nvContentPartPr>
              <p14:xfrm>
                <a:off x="6687100" y="1480311"/>
                <a:ext cx="9036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62FAA3D-3576-A540-BFFF-38679A1D54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79540" y="1472751"/>
                  <a:ext cx="10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B802EFB-A2A3-9A4B-941B-7CC6891D0B4B}"/>
                    </a:ext>
                  </a:extLst>
                </p14:cNvPr>
                <p14:cNvContentPartPr/>
                <p14:nvPr/>
              </p14:nvContentPartPr>
              <p14:xfrm>
                <a:off x="6662260" y="1554831"/>
                <a:ext cx="187200" cy="49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B802EFB-A2A3-9A4B-941B-7CC6891D0B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4700" y="1547271"/>
                  <a:ext cx="20232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96B3F667-2751-1F4C-AA99-F2F39DC8827D}"/>
                  </a:ext>
                </a:extLst>
              </p14:cNvPr>
              <p14:cNvContentPartPr/>
              <p14:nvPr/>
            </p14:nvContentPartPr>
            <p14:xfrm>
              <a:off x="8330860" y="1691991"/>
              <a:ext cx="100080" cy="936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96B3F667-2751-1F4C-AA99-F2F39DC8827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23300" y="1684431"/>
                <a:ext cx="115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4A524EE9-48E9-1547-ACC4-E50F2038E586}"/>
              </a:ext>
            </a:extLst>
          </p:cNvPr>
          <p:cNvGrpSpPr/>
          <p:nvPr/>
        </p:nvGrpSpPr>
        <p:grpSpPr>
          <a:xfrm>
            <a:off x="7080220" y="1256031"/>
            <a:ext cx="840240" cy="435960"/>
            <a:chOff x="7080220" y="1256031"/>
            <a:chExt cx="8402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EE114E8-5850-4B41-86C6-3368E0B4399E}"/>
                    </a:ext>
                  </a:extLst>
                </p14:cNvPr>
                <p14:cNvContentPartPr/>
                <p14:nvPr/>
              </p14:nvContentPartPr>
              <p14:xfrm>
                <a:off x="7080220" y="1256031"/>
                <a:ext cx="261000" cy="4021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EE114E8-5850-4B41-86C6-3368E0B439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72660" y="1248471"/>
                  <a:ext cx="2761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AB660BD-F49D-A349-9021-20B211FF540E}"/>
                    </a:ext>
                  </a:extLst>
                </p14:cNvPr>
                <p14:cNvContentPartPr/>
                <p14:nvPr/>
              </p14:nvContentPartPr>
              <p14:xfrm>
                <a:off x="7502860" y="1523871"/>
                <a:ext cx="18720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AB660BD-F49D-A349-9021-20B211FF54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5300" y="151631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3E83527-1C0F-DE40-89EB-ACE383140EB9}"/>
                    </a:ext>
                  </a:extLst>
                </p14:cNvPr>
                <p14:cNvContentPartPr/>
                <p14:nvPr/>
              </p14:nvContentPartPr>
              <p14:xfrm>
                <a:off x="7571260" y="1511271"/>
                <a:ext cx="25200" cy="143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3E83527-1C0F-DE40-89EB-ACE383140E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63700" y="150371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DE822F0-3307-6F44-8571-930724EB5907}"/>
                    </a:ext>
                  </a:extLst>
                </p14:cNvPr>
                <p14:cNvContentPartPr/>
                <p14:nvPr/>
              </p14:nvContentPartPr>
              <p14:xfrm>
                <a:off x="7839100" y="1396431"/>
                <a:ext cx="81360" cy="295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DE822F0-3307-6F44-8571-930724EB59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31540" y="1388871"/>
                  <a:ext cx="96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462253E-C0CD-A146-95D8-B5D10D0F45BF}"/>
                    </a:ext>
                  </a:extLst>
                </p14:cNvPr>
                <p14:cNvContentPartPr/>
                <p14:nvPr/>
              </p14:nvContentPartPr>
              <p14:xfrm>
                <a:off x="7583860" y="1418031"/>
                <a:ext cx="56520" cy="143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462253E-C0CD-A146-95D8-B5D10D0F45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76300" y="1410471"/>
                  <a:ext cx="71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3DA9FE7-6421-F447-8564-A0ED6468CB0E}"/>
              </a:ext>
            </a:extLst>
          </p:cNvPr>
          <p:cNvGrpSpPr/>
          <p:nvPr/>
        </p:nvGrpSpPr>
        <p:grpSpPr>
          <a:xfrm>
            <a:off x="8274700" y="2208591"/>
            <a:ext cx="635400" cy="423720"/>
            <a:chOff x="8274700" y="2208591"/>
            <a:chExt cx="635400" cy="423720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6F518D32-FE16-C345-B413-9ACC6024BD11}"/>
                </a:ext>
              </a:extLst>
            </p:cNvPr>
            <p:cNvGrpSpPr/>
            <p:nvPr/>
          </p:nvGrpSpPr>
          <p:grpSpPr>
            <a:xfrm>
              <a:off x="8274700" y="2208591"/>
              <a:ext cx="635400" cy="423720"/>
              <a:chOff x="8274700" y="2208591"/>
              <a:chExt cx="635400" cy="423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0E8934EB-0595-3D47-9188-90AD0C3F0DC7}"/>
                      </a:ext>
                    </a:extLst>
                  </p14:cNvPr>
                  <p14:cNvContentPartPr/>
                  <p14:nvPr/>
                </p14:nvContentPartPr>
                <p14:xfrm>
                  <a:off x="8274700" y="2463831"/>
                  <a:ext cx="25200" cy="113040"/>
                </p14:xfrm>
              </p:contentPart>
            </mc:Choice>
            <mc:Fallback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0E8934EB-0595-3D47-9188-90AD0C3F0DC7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267140" y="2456271"/>
                    <a:ext cx="4032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98F398F6-B77C-D547-8AC2-FB38D13DA974}"/>
                      </a:ext>
                    </a:extLst>
                  </p14:cNvPr>
                  <p14:cNvContentPartPr/>
                  <p14:nvPr/>
                </p14:nvContentPartPr>
                <p14:xfrm>
                  <a:off x="8467660" y="2208591"/>
                  <a:ext cx="162360" cy="336600"/>
                </p14:xfrm>
              </p:contentPart>
            </mc:Choice>
            <mc:Fallback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98F398F6-B77C-D547-8AC2-FB38D13DA974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8460100" y="2201031"/>
                    <a:ext cx="17712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D9DEBCAE-1F6E-7344-A579-CC9093E25151}"/>
                      </a:ext>
                    </a:extLst>
                  </p14:cNvPr>
                  <p14:cNvContentPartPr/>
                  <p14:nvPr/>
                </p14:nvContentPartPr>
                <p14:xfrm>
                  <a:off x="8747740" y="2252871"/>
                  <a:ext cx="162360" cy="379440"/>
                </p14:xfrm>
              </p:contentPart>
            </mc:Choice>
            <mc:Fallback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D9DEBCAE-1F6E-7344-A579-CC9093E2515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740180" y="2245311"/>
                    <a:ext cx="177120" cy="39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794FE60-45EE-9C4C-A9B5-5CCA1BB199BC}"/>
              </a:ext>
            </a:extLst>
          </p:cNvPr>
          <p:cNvGrpSpPr/>
          <p:nvPr/>
        </p:nvGrpSpPr>
        <p:grpSpPr>
          <a:xfrm>
            <a:off x="9507340" y="2090871"/>
            <a:ext cx="741240" cy="572400"/>
            <a:chOff x="9507340" y="2090871"/>
            <a:chExt cx="741240" cy="572400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2CE9B3E9-6C21-514F-BB18-8642A1C3497F}"/>
                </a:ext>
              </a:extLst>
            </p:cNvPr>
            <p:cNvGrpSpPr/>
            <p:nvPr/>
          </p:nvGrpSpPr>
          <p:grpSpPr>
            <a:xfrm>
              <a:off x="9507340" y="2090871"/>
              <a:ext cx="741240" cy="572400"/>
              <a:chOff x="9507340" y="2090871"/>
              <a:chExt cx="741240" cy="572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580265E4-F596-EE44-89A4-4A76AA336B89}"/>
                      </a:ext>
                    </a:extLst>
                  </p14:cNvPr>
                  <p14:cNvContentPartPr/>
                  <p14:nvPr/>
                </p14:nvContentPartPr>
                <p14:xfrm>
                  <a:off x="9607060" y="2090871"/>
                  <a:ext cx="137160" cy="279720"/>
                </p14:xfrm>
              </p:contentPart>
            </mc:Choice>
            <mc:Fallback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580265E4-F596-EE44-89A4-4A76AA336B89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9596980" y="2080791"/>
                    <a:ext cx="15768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741EFAF3-C7CD-5A45-830F-6EFEE0C39AA4}"/>
                      </a:ext>
                    </a:extLst>
                  </p14:cNvPr>
                  <p14:cNvContentPartPr/>
                  <p14:nvPr/>
                </p14:nvContentPartPr>
                <p14:xfrm>
                  <a:off x="9507340" y="2364111"/>
                  <a:ext cx="348840" cy="299160"/>
                </p14:xfrm>
              </p:contentPart>
            </mc:Choice>
            <mc:Fallback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741EFAF3-C7CD-5A45-830F-6EFEE0C39AA4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9499780" y="2356551"/>
                    <a:ext cx="363960" cy="31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6272311A-4450-7649-8178-77CC6A184B34}"/>
                      </a:ext>
                    </a:extLst>
                  </p14:cNvPr>
                  <p14:cNvContentPartPr/>
                  <p14:nvPr/>
                </p14:nvContentPartPr>
                <p14:xfrm>
                  <a:off x="10049140" y="2152431"/>
                  <a:ext cx="31320" cy="62640"/>
                </p14:xfrm>
              </p:contentPart>
            </mc:Choice>
            <mc:Fallback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6272311A-4450-7649-8178-77CC6A184B34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041580" y="2145231"/>
                    <a:ext cx="4644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50FE8ECF-517E-9643-8817-876F5297EBDE}"/>
                      </a:ext>
                    </a:extLst>
                  </p14:cNvPr>
                  <p14:cNvContentPartPr/>
                  <p14:nvPr/>
                </p14:nvContentPartPr>
                <p14:xfrm>
                  <a:off x="9981100" y="2146311"/>
                  <a:ext cx="267480" cy="330480"/>
                </p14:xfrm>
              </p:contentPart>
            </mc:Choice>
            <mc:Fallback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50FE8ECF-517E-9643-8817-876F5297EBD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9973540" y="2138751"/>
                    <a:ext cx="282600" cy="34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4CDC213F-0B48-F24D-9966-E7A94F9E8341}"/>
                  </a:ext>
                </a:extLst>
              </p14:cNvPr>
              <p14:cNvContentPartPr/>
              <p14:nvPr/>
            </p14:nvContentPartPr>
            <p14:xfrm>
              <a:off x="10416340" y="4194711"/>
              <a:ext cx="317880" cy="2246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4CDC213F-0B48-F24D-9966-E7A94F9E834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408780" y="4187151"/>
                <a:ext cx="333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55A70D70-DF1A-4E47-9F43-62EF1DAB8CF9}"/>
                  </a:ext>
                </a:extLst>
              </p14:cNvPr>
              <p14:cNvContentPartPr/>
              <p14:nvPr/>
            </p14:nvContentPartPr>
            <p14:xfrm>
              <a:off x="735580" y="2432871"/>
              <a:ext cx="62640" cy="439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55A70D70-DF1A-4E47-9F43-62EF1DAB8C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8020" y="2425311"/>
                <a:ext cx="7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2DA5682-2A68-3146-97BE-B2B44A138231}"/>
                  </a:ext>
                </a:extLst>
              </p14:cNvPr>
              <p14:cNvContentPartPr/>
              <p14:nvPr/>
            </p14:nvContentPartPr>
            <p14:xfrm>
              <a:off x="710740" y="2320551"/>
              <a:ext cx="212040" cy="753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2DA5682-2A68-3146-97BE-B2B44A13823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3180" y="2312991"/>
                <a:ext cx="22716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9C1E3A40-4F30-E840-9B18-865AC1497409}"/>
                  </a:ext>
                </a:extLst>
              </p14:cNvPr>
              <p14:cNvContentPartPr/>
              <p14:nvPr/>
            </p14:nvContentPartPr>
            <p14:xfrm>
              <a:off x="661780" y="2526111"/>
              <a:ext cx="453960" cy="2556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9C1E3A40-4F30-E840-9B18-865AC14974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4220" y="2518551"/>
                <a:ext cx="469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140AE06-0EF1-0E45-8051-B07390F58600}"/>
                  </a:ext>
                </a:extLst>
              </p14:cNvPr>
              <p14:cNvContentPartPr/>
              <p14:nvPr/>
            </p14:nvContentPartPr>
            <p14:xfrm>
              <a:off x="1401940" y="2532231"/>
              <a:ext cx="255600" cy="187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140AE06-0EF1-0E45-8051-B07390F586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94380" y="2524671"/>
                <a:ext cx="270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D12FE225-5CF5-7844-8F46-71C54953D7C6}"/>
                  </a:ext>
                </a:extLst>
              </p14:cNvPr>
              <p14:cNvContentPartPr/>
              <p14:nvPr/>
            </p14:nvContentPartPr>
            <p14:xfrm>
              <a:off x="1775260" y="2656791"/>
              <a:ext cx="31320" cy="500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D12FE225-5CF5-7844-8F46-71C54953D7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67700" y="2649231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E097E1C-D658-464C-A81A-E4407AB25A82}"/>
                  </a:ext>
                </a:extLst>
              </p14:cNvPr>
              <p14:cNvContentPartPr/>
              <p14:nvPr/>
            </p14:nvContentPartPr>
            <p14:xfrm>
              <a:off x="2155060" y="2370591"/>
              <a:ext cx="174600" cy="3240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E097E1C-D658-464C-A81A-E4407AB25A8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47500" y="2363031"/>
                <a:ext cx="189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30742E5F-0FC3-0B45-AA77-93C4B53FEDE7}"/>
                  </a:ext>
                </a:extLst>
              </p14:cNvPr>
              <p14:cNvContentPartPr/>
              <p14:nvPr/>
            </p14:nvContentPartPr>
            <p14:xfrm>
              <a:off x="2777500" y="2389311"/>
              <a:ext cx="224640" cy="2052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30742E5F-0FC3-0B45-AA77-93C4B53FEDE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769940" y="2381751"/>
                <a:ext cx="2394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BEC9DEA-2972-BF41-9D56-8480853D0268}"/>
                  </a:ext>
                </a:extLst>
              </p14:cNvPr>
              <p14:cNvContentPartPr/>
              <p14:nvPr/>
            </p14:nvContentPartPr>
            <p14:xfrm>
              <a:off x="2790100" y="2221191"/>
              <a:ext cx="118800" cy="439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BEC9DEA-2972-BF41-9D56-8480853D02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82540" y="2213631"/>
                <a:ext cx="13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CF2894D0-7B8B-1743-8EA5-090E1DC586AC}"/>
                  </a:ext>
                </a:extLst>
              </p14:cNvPr>
              <p14:cNvContentPartPr/>
              <p14:nvPr/>
            </p14:nvContentPartPr>
            <p14:xfrm>
              <a:off x="2796220" y="2395431"/>
              <a:ext cx="43920" cy="313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CF2894D0-7B8B-1743-8EA5-090E1DC586A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88660" y="2387871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524EEE31-5FCF-1046-84E5-190CE3304AEF}"/>
                  </a:ext>
                </a:extLst>
              </p14:cNvPr>
              <p14:cNvContentPartPr/>
              <p14:nvPr/>
            </p14:nvContentPartPr>
            <p14:xfrm>
              <a:off x="3275740" y="2289591"/>
              <a:ext cx="100080" cy="439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524EEE31-5FCF-1046-84E5-190CE3304AE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68180" y="2282031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3323AFED-28B8-184B-A899-E3366CE9EEFC}"/>
                  </a:ext>
                </a:extLst>
              </p14:cNvPr>
              <p14:cNvContentPartPr/>
              <p14:nvPr/>
            </p14:nvContentPartPr>
            <p14:xfrm>
              <a:off x="3257020" y="2451591"/>
              <a:ext cx="19080" cy="1558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3323AFED-28B8-184B-A899-E3366CE9EEF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49460" y="2444031"/>
                <a:ext cx="34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DF7E108F-3349-154F-A3FF-A741FF24EBF7}"/>
                  </a:ext>
                </a:extLst>
              </p14:cNvPr>
              <p14:cNvContentPartPr/>
              <p14:nvPr/>
            </p14:nvContentPartPr>
            <p14:xfrm>
              <a:off x="3561940" y="2196351"/>
              <a:ext cx="180720" cy="5670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DF7E108F-3349-154F-A3FF-A741FF24EBF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554380" y="2188791"/>
                <a:ext cx="1958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5EB6D4BC-12CD-FF41-96AD-C151A9F07A19}"/>
                  </a:ext>
                </a:extLst>
              </p14:cNvPr>
              <p14:cNvContentPartPr/>
              <p14:nvPr/>
            </p14:nvContentPartPr>
            <p14:xfrm>
              <a:off x="3437380" y="2451591"/>
              <a:ext cx="193320" cy="174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5EB6D4BC-12CD-FF41-96AD-C151A9F07A1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30180" y="2444031"/>
                <a:ext cx="208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7CD0B7E9-1F44-7348-BF0F-586FC557F401}"/>
                  </a:ext>
                </a:extLst>
              </p14:cNvPr>
              <p14:cNvContentPartPr/>
              <p14:nvPr/>
            </p14:nvContentPartPr>
            <p14:xfrm>
              <a:off x="4128580" y="2308311"/>
              <a:ext cx="25200" cy="813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7CD0B7E9-1F44-7348-BF0F-586FC557F40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21020" y="2300751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5D69C4A-A810-0440-9490-AE6012F2AE45}"/>
                  </a:ext>
                </a:extLst>
              </p14:cNvPr>
              <p14:cNvContentPartPr/>
              <p14:nvPr/>
            </p14:nvContentPartPr>
            <p14:xfrm>
              <a:off x="4078900" y="2519991"/>
              <a:ext cx="323280" cy="1123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5D69C4A-A810-0440-9490-AE6012F2AE4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71340" y="2512431"/>
                <a:ext cx="338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DC79DE0C-0002-4240-A255-5BFC96D17FAC}"/>
                  </a:ext>
                </a:extLst>
              </p14:cNvPr>
              <p14:cNvContentPartPr/>
              <p14:nvPr/>
            </p14:nvContentPartPr>
            <p14:xfrm>
              <a:off x="4486780" y="2196351"/>
              <a:ext cx="534960" cy="3020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DC79DE0C-0002-4240-A255-5BFC96D17FA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79220" y="2188791"/>
                <a:ext cx="5500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98DD4D64-2C5C-D24E-B8D4-CABD86D65B85}"/>
                  </a:ext>
                </a:extLst>
              </p14:cNvPr>
              <p14:cNvContentPartPr/>
              <p14:nvPr/>
            </p14:nvContentPartPr>
            <p14:xfrm>
              <a:off x="4589380" y="2469951"/>
              <a:ext cx="386280" cy="373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98DD4D64-2C5C-D24E-B8D4-CABD86D65B8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81820" y="2462391"/>
                <a:ext cx="4014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A6794E44-C3DF-8B42-AD5E-517A25D79B55}"/>
                  </a:ext>
                </a:extLst>
              </p14:cNvPr>
              <p14:cNvContentPartPr/>
              <p14:nvPr/>
            </p14:nvContentPartPr>
            <p14:xfrm>
              <a:off x="5230540" y="2208591"/>
              <a:ext cx="203040" cy="4485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A6794E44-C3DF-8B42-AD5E-517A25D79B5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22980" y="2201031"/>
                <a:ext cx="218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620FEEC-94BE-E44A-A98E-B4A4689CEC9A}"/>
                  </a:ext>
                </a:extLst>
              </p14:cNvPr>
              <p14:cNvContentPartPr/>
              <p14:nvPr/>
            </p14:nvContentPartPr>
            <p14:xfrm>
              <a:off x="5548060" y="2171151"/>
              <a:ext cx="111600" cy="274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620FEEC-94BE-E44A-A98E-B4A4689CEC9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40500" y="2163591"/>
                <a:ext cx="126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F6CFFC1E-546A-7543-A3E9-0E55EF36CEF6}"/>
                  </a:ext>
                </a:extLst>
              </p14:cNvPr>
              <p14:cNvContentPartPr/>
              <p14:nvPr/>
            </p14:nvContentPartPr>
            <p14:xfrm>
              <a:off x="5554180" y="2538711"/>
              <a:ext cx="75240" cy="49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F6CFFC1E-546A-7543-A3E9-0E55EF36CEF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46620" y="2531151"/>
                <a:ext cx="90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4FB45264-6FCD-254D-9EAE-45C8155CE142}"/>
                  </a:ext>
                </a:extLst>
              </p14:cNvPr>
              <p14:cNvContentPartPr/>
              <p14:nvPr/>
            </p14:nvContentPartPr>
            <p14:xfrm>
              <a:off x="5572900" y="2538711"/>
              <a:ext cx="199440" cy="1436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4FB45264-6FCD-254D-9EAE-45C8155CE14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565340" y="2531151"/>
                <a:ext cx="214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CFA7E96-BD76-0B41-87BF-F7081F968675}"/>
                  </a:ext>
                </a:extLst>
              </p14:cNvPr>
              <p14:cNvContentPartPr/>
              <p14:nvPr/>
            </p14:nvContentPartPr>
            <p14:xfrm>
              <a:off x="5927860" y="2134071"/>
              <a:ext cx="436320" cy="4982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CFA7E96-BD76-0B41-87BF-F7081F96867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20300" y="2126511"/>
                <a:ext cx="451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D8382B2-7DF2-1748-9979-943DE15DD3E4}"/>
                  </a:ext>
                </a:extLst>
              </p14:cNvPr>
              <p14:cNvContentPartPr/>
              <p14:nvPr/>
            </p14:nvContentPartPr>
            <p14:xfrm>
              <a:off x="6562900" y="2183751"/>
              <a:ext cx="131040" cy="4672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D8382B2-7DF2-1748-9979-943DE15DD3E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555340" y="2176191"/>
                <a:ext cx="1461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EF0DAD4-6FC0-5545-8FA2-58427A0B0A15}"/>
                  </a:ext>
                </a:extLst>
              </p14:cNvPr>
              <p14:cNvContentPartPr/>
              <p14:nvPr/>
            </p14:nvContentPartPr>
            <p14:xfrm>
              <a:off x="6818500" y="2158911"/>
              <a:ext cx="210600" cy="2181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EF0DAD4-6FC0-5545-8FA2-58427A0B0A1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11300" y="2151351"/>
                <a:ext cx="225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FBD43DE-B258-7148-BDC0-6A4B7671A5B6}"/>
                  </a:ext>
                </a:extLst>
              </p14:cNvPr>
              <p14:cNvContentPartPr/>
              <p14:nvPr/>
            </p14:nvContentPartPr>
            <p14:xfrm>
              <a:off x="6880060" y="2495151"/>
              <a:ext cx="124920" cy="1249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FBD43DE-B258-7148-BDC0-6A4B7671A5B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72860" y="2487591"/>
                <a:ext cx="14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A796466A-F93B-4140-9C92-FEDE21AAC668}"/>
                  </a:ext>
                </a:extLst>
              </p14:cNvPr>
              <p14:cNvContentPartPr/>
              <p14:nvPr/>
            </p14:nvContentPartPr>
            <p14:xfrm>
              <a:off x="7334740" y="2270871"/>
              <a:ext cx="87480" cy="4111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A796466A-F93B-4140-9C92-FEDE21AAC66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27180" y="2263311"/>
                <a:ext cx="102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83C04EB-F613-B84E-88E8-64FB6847464E}"/>
                  </a:ext>
                </a:extLst>
              </p14:cNvPr>
              <p14:cNvContentPartPr/>
              <p14:nvPr/>
            </p14:nvContentPartPr>
            <p14:xfrm>
              <a:off x="7328620" y="2202471"/>
              <a:ext cx="199440" cy="255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83C04EB-F613-B84E-88E8-64FB6847464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321060" y="2194911"/>
                <a:ext cx="214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F13164C3-AB05-AB42-A3D7-CA6A17F13D6E}"/>
                  </a:ext>
                </a:extLst>
              </p14:cNvPr>
              <p14:cNvContentPartPr/>
              <p14:nvPr/>
            </p14:nvContentPartPr>
            <p14:xfrm>
              <a:off x="7652980" y="2345751"/>
              <a:ext cx="105480" cy="2120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F13164C3-AB05-AB42-A3D7-CA6A17F13D6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45420" y="2338191"/>
                <a:ext cx="120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693936DF-EAA8-2A42-A8E9-6430FBA822E1}"/>
                  </a:ext>
                </a:extLst>
              </p14:cNvPr>
              <p14:cNvContentPartPr/>
              <p14:nvPr/>
            </p14:nvContentPartPr>
            <p14:xfrm>
              <a:off x="7827220" y="2352591"/>
              <a:ext cx="261000" cy="192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693936DF-EAA8-2A42-A8E9-6430FBA822E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819660" y="2345031"/>
                <a:ext cx="2761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0DA5E3DB-95AF-B34F-BD49-92AEE07EF5C6}"/>
                  </a:ext>
                </a:extLst>
              </p14:cNvPr>
              <p14:cNvContentPartPr/>
              <p14:nvPr/>
            </p14:nvContentPartPr>
            <p14:xfrm>
              <a:off x="11686420" y="3067911"/>
              <a:ext cx="187200" cy="4672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0DA5E3DB-95AF-B34F-BD49-92AEE07EF5C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676340" y="3057471"/>
                <a:ext cx="2073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0C0A9C1-89ED-6D4B-9232-8F38581DBB07}"/>
                  </a:ext>
                </a:extLst>
              </p14:cNvPr>
              <p14:cNvContentPartPr/>
              <p14:nvPr/>
            </p14:nvContentPartPr>
            <p14:xfrm>
              <a:off x="9189820" y="2594511"/>
              <a:ext cx="68760" cy="1062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0C0A9C1-89ED-6D4B-9232-8F38581DBB0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182260" y="2586951"/>
                <a:ext cx="83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412423D-3CE8-6346-AC77-4327C1084D0F}"/>
                  </a:ext>
                </a:extLst>
              </p14:cNvPr>
              <p14:cNvContentPartPr/>
              <p14:nvPr/>
            </p14:nvContentPartPr>
            <p14:xfrm>
              <a:off x="10416340" y="2077911"/>
              <a:ext cx="243000" cy="4050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412423D-3CE8-6346-AC77-4327C1084D0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408780" y="2070351"/>
                <a:ext cx="258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C301F80-9639-C342-A09B-9FDB5D5A25FA}"/>
                  </a:ext>
                </a:extLst>
              </p14:cNvPr>
              <p14:cNvContentPartPr/>
              <p14:nvPr/>
            </p14:nvContentPartPr>
            <p14:xfrm>
              <a:off x="10733860" y="2320551"/>
              <a:ext cx="205920" cy="313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C301F80-9639-C342-A09B-9FDB5D5A25F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726300" y="2312991"/>
                <a:ext cx="221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63E53553-42E8-6F42-997A-FFB78B58111D}"/>
                  </a:ext>
                </a:extLst>
              </p14:cNvPr>
              <p14:cNvContentPartPr/>
              <p14:nvPr/>
            </p14:nvContentPartPr>
            <p14:xfrm>
              <a:off x="10820980" y="2270871"/>
              <a:ext cx="19080" cy="162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63E53553-42E8-6F42-997A-FFB78B58111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813420" y="2263311"/>
                <a:ext cx="3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61EB9FB-74CF-0C43-AD26-CC4A791AA659}"/>
                  </a:ext>
                </a:extLst>
              </p14:cNvPr>
              <p14:cNvContentPartPr/>
              <p14:nvPr/>
            </p14:nvContentPartPr>
            <p14:xfrm>
              <a:off x="11045260" y="2233431"/>
              <a:ext cx="12960" cy="2494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61EB9FB-74CF-0C43-AD26-CC4A791AA65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037700" y="2225871"/>
                <a:ext cx="277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4683EB6-3A43-2F4F-BDF8-1D37F201AA5C}"/>
                  </a:ext>
                </a:extLst>
              </p14:cNvPr>
              <p14:cNvContentPartPr/>
              <p14:nvPr/>
            </p14:nvContentPartPr>
            <p14:xfrm>
              <a:off x="10291780" y="3733911"/>
              <a:ext cx="106200" cy="874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4683EB6-3A43-2F4F-BDF8-1D37F201AA5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284220" y="3726351"/>
                <a:ext cx="12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FCEB38D1-D72D-CC40-8B3B-2AD64A827A41}"/>
                  </a:ext>
                </a:extLst>
              </p14:cNvPr>
              <p14:cNvContentPartPr/>
              <p14:nvPr/>
            </p14:nvContentPartPr>
            <p14:xfrm>
              <a:off x="754300" y="3173751"/>
              <a:ext cx="12960" cy="64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FCEB38D1-D72D-CC40-8B3B-2AD64A827A4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46740" y="3166191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36F4288B-0CB2-D440-85DC-5FF78053AE13}"/>
                  </a:ext>
                </a:extLst>
              </p14:cNvPr>
              <p14:cNvContentPartPr/>
              <p14:nvPr/>
            </p14:nvContentPartPr>
            <p14:xfrm>
              <a:off x="742060" y="3198591"/>
              <a:ext cx="75240" cy="1062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36F4288B-0CB2-D440-85DC-5FF78053AE1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4500" y="3191031"/>
                <a:ext cx="90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278FC76-BC6D-A240-94C8-DEA5FD0546A6}"/>
                  </a:ext>
                </a:extLst>
              </p14:cNvPr>
              <p14:cNvContentPartPr/>
              <p14:nvPr/>
            </p14:nvContentPartPr>
            <p14:xfrm>
              <a:off x="667180" y="3391551"/>
              <a:ext cx="137160" cy="2059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278FC76-BC6D-A240-94C8-DEA5FD0546A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9620" y="3383991"/>
                <a:ext cx="152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33963B66-6C97-074B-B3FF-1FDAEDC5A5F0}"/>
                  </a:ext>
                </a:extLst>
              </p14:cNvPr>
              <p14:cNvContentPartPr/>
              <p14:nvPr/>
            </p14:nvContentPartPr>
            <p14:xfrm>
              <a:off x="997300" y="3104991"/>
              <a:ext cx="87480" cy="2059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33963B66-6C97-074B-B3FF-1FDAEDC5A5F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9740" y="3097431"/>
                <a:ext cx="102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95F9685-F748-1A46-8B78-E614F14E08D7}"/>
                  </a:ext>
                </a:extLst>
              </p14:cNvPr>
              <p14:cNvContentPartPr/>
              <p14:nvPr/>
            </p14:nvContentPartPr>
            <p14:xfrm>
              <a:off x="941140" y="3404511"/>
              <a:ext cx="293040" cy="2106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95F9685-F748-1A46-8B78-E614F14E08D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33580" y="3396951"/>
                <a:ext cx="308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0A9FB764-8147-7F43-B3F9-B11F2CEA2514}"/>
                  </a:ext>
                </a:extLst>
              </p14:cNvPr>
              <p14:cNvContentPartPr/>
              <p14:nvPr/>
            </p14:nvContentPartPr>
            <p14:xfrm>
              <a:off x="1383220" y="3179871"/>
              <a:ext cx="392400" cy="3304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0A9FB764-8147-7F43-B3F9-B11F2CEA251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375660" y="3172311"/>
                <a:ext cx="407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41EEC2A7-2C05-CF49-BD00-8658CF999394}"/>
                  </a:ext>
                </a:extLst>
              </p14:cNvPr>
              <p14:cNvContentPartPr/>
              <p14:nvPr/>
            </p14:nvContentPartPr>
            <p14:xfrm>
              <a:off x="2024380" y="3142431"/>
              <a:ext cx="62640" cy="662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41EEC2A7-2C05-CF49-BD00-8658CF99939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016820" y="3134871"/>
                <a:ext cx="777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0EFB4EB2-CF9C-574D-B466-3E7C08BFAE9B}"/>
                  </a:ext>
                </a:extLst>
              </p14:cNvPr>
              <p14:cNvContentPartPr/>
              <p14:nvPr/>
            </p14:nvContentPartPr>
            <p14:xfrm>
              <a:off x="1962100" y="3061431"/>
              <a:ext cx="348840" cy="3924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0EFB4EB2-CF9C-574D-B466-3E7C08BFAE9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954540" y="3053871"/>
                <a:ext cx="363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85585804-E212-F24E-AD82-9CD314FC4200}"/>
                  </a:ext>
                </a:extLst>
              </p14:cNvPr>
              <p14:cNvContentPartPr/>
              <p14:nvPr/>
            </p14:nvContentPartPr>
            <p14:xfrm>
              <a:off x="2553580" y="3080151"/>
              <a:ext cx="75240" cy="4485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85585804-E212-F24E-AD82-9CD314FC420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46020" y="3072591"/>
                <a:ext cx="900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53CCD56E-88E5-4C43-8ABB-2D1B27969C3D}"/>
                  </a:ext>
                </a:extLst>
              </p14:cNvPr>
              <p14:cNvContentPartPr/>
              <p14:nvPr/>
            </p14:nvContentPartPr>
            <p14:xfrm>
              <a:off x="2559700" y="3031191"/>
              <a:ext cx="205920" cy="2300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53CCD56E-88E5-4C43-8ABB-2D1B27969C3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52140" y="3023631"/>
                <a:ext cx="221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6BDEDC43-462E-8746-9F98-62E067593044}"/>
                  </a:ext>
                </a:extLst>
              </p14:cNvPr>
              <p14:cNvContentPartPr/>
              <p14:nvPr/>
            </p14:nvContentPartPr>
            <p14:xfrm>
              <a:off x="3680380" y="3055311"/>
              <a:ext cx="93600" cy="81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6BDEDC43-462E-8746-9F98-62E06759304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672820" y="3047751"/>
                <a:ext cx="108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D3DF1461-A195-1940-9B64-D2F683EF3E41}"/>
                  </a:ext>
                </a:extLst>
              </p14:cNvPr>
              <p14:cNvContentPartPr/>
              <p14:nvPr/>
            </p14:nvContentPartPr>
            <p14:xfrm>
              <a:off x="3518380" y="2887191"/>
              <a:ext cx="280440" cy="4424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D3DF1461-A195-1940-9B64-D2F683EF3E4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10820" y="2879631"/>
                <a:ext cx="2955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8DBB920B-5BAB-4444-B325-439854947663}"/>
                  </a:ext>
                </a:extLst>
              </p14:cNvPr>
              <p14:cNvContentPartPr/>
              <p14:nvPr/>
            </p14:nvContentPartPr>
            <p14:xfrm>
              <a:off x="3045340" y="3023991"/>
              <a:ext cx="155880" cy="2430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8DBB920B-5BAB-4444-B325-43985494766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037780" y="3016791"/>
                <a:ext cx="171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1E298AA-FC46-F849-8851-3237BBBCEAB4}"/>
                  </a:ext>
                </a:extLst>
              </p14:cNvPr>
              <p14:cNvContentPartPr/>
              <p14:nvPr/>
            </p14:nvContentPartPr>
            <p14:xfrm>
              <a:off x="2908900" y="3378951"/>
              <a:ext cx="248760" cy="190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1E298AA-FC46-F849-8851-3237BBBCEAB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01700" y="3371391"/>
                <a:ext cx="26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E442376D-823D-0E4E-915F-5AFFCC4350BE}"/>
                  </a:ext>
                </a:extLst>
              </p14:cNvPr>
              <p14:cNvContentPartPr/>
              <p14:nvPr/>
            </p14:nvContentPartPr>
            <p14:xfrm>
              <a:off x="4122460" y="2968191"/>
              <a:ext cx="93600" cy="752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E442376D-823D-0E4E-915F-5AFFCC4350B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114900" y="2960631"/>
                <a:ext cx="108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CC274508-6EFF-704B-AF5A-BB90F3B0B045}"/>
                  </a:ext>
                </a:extLst>
              </p14:cNvPr>
              <p14:cNvContentPartPr/>
              <p14:nvPr/>
            </p14:nvContentPartPr>
            <p14:xfrm>
              <a:off x="4115980" y="3129831"/>
              <a:ext cx="199440" cy="168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CC274508-6EFF-704B-AF5A-BB90F3B0B04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108420" y="3122631"/>
                <a:ext cx="214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2B099CA2-0256-5C45-A1A4-963990E10FEE}"/>
                  </a:ext>
                </a:extLst>
              </p14:cNvPr>
              <p14:cNvContentPartPr/>
              <p14:nvPr/>
            </p14:nvContentPartPr>
            <p14:xfrm>
              <a:off x="4626460" y="2862351"/>
              <a:ext cx="87480" cy="1000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2B099CA2-0256-5C45-A1A4-963990E10FE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18900" y="2854791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7767EFC5-C7D5-004F-8DE2-322138EBE3E0}"/>
                  </a:ext>
                </a:extLst>
              </p14:cNvPr>
              <p14:cNvContentPartPr/>
              <p14:nvPr/>
            </p14:nvContentPartPr>
            <p14:xfrm>
              <a:off x="4492540" y="2874591"/>
              <a:ext cx="370440" cy="2430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7767EFC5-C7D5-004F-8DE2-322138EBE3E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484980" y="2867391"/>
                <a:ext cx="385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D73AC8C6-ACD5-D344-99CF-F8089168C9AB}"/>
                  </a:ext>
                </a:extLst>
              </p14:cNvPr>
              <p14:cNvContentPartPr/>
              <p14:nvPr/>
            </p14:nvContentPartPr>
            <p14:xfrm>
              <a:off x="4545820" y="3142431"/>
              <a:ext cx="348840" cy="5605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D73AC8C6-ACD5-D344-99CF-F8089168C9A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538260" y="3134871"/>
                <a:ext cx="3639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73BB4CD6-F9CA-AB42-B508-23AC1E756937}"/>
                  </a:ext>
                </a:extLst>
              </p14:cNvPr>
              <p14:cNvContentPartPr/>
              <p14:nvPr/>
            </p14:nvContentPartPr>
            <p14:xfrm>
              <a:off x="399340" y="4188231"/>
              <a:ext cx="205920" cy="500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73BB4CD6-F9CA-AB42-B508-23AC1E75693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92140" y="4180671"/>
                <a:ext cx="221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DEFAF52-45A3-0848-A523-ECC3B6A36AB0}"/>
                  </a:ext>
                </a:extLst>
              </p14:cNvPr>
              <p14:cNvContentPartPr/>
              <p14:nvPr/>
            </p14:nvContentPartPr>
            <p14:xfrm>
              <a:off x="374500" y="4269231"/>
              <a:ext cx="293040" cy="626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DEFAF52-45A3-0848-A523-ECC3B6A36AB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66940" y="4261671"/>
                <a:ext cx="308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150C40E0-F82E-AA49-B07C-8D1A47EB2B23}"/>
                  </a:ext>
                </a:extLst>
              </p14:cNvPr>
              <p14:cNvContentPartPr/>
              <p14:nvPr/>
            </p14:nvContentPartPr>
            <p14:xfrm>
              <a:off x="536500" y="4094991"/>
              <a:ext cx="186480" cy="3488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150C40E0-F82E-AA49-B07C-8D1A47EB2B2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8940" y="4087431"/>
                <a:ext cx="201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8D7D3D6B-100C-794B-8F99-103C3C830F7C}"/>
                  </a:ext>
                </a:extLst>
              </p14:cNvPr>
              <p14:cNvContentPartPr/>
              <p14:nvPr/>
            </p14:nvContentPartPr>
            <p14:xfrm>
              <a:off x="1109260" y="3858471"/>
              <a:ext cx="299160" cy="3862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8D7D3D6B-100C-794B-8F99-103C3C830F7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01700" y="3850911"/>
                <a:ext cx="3142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D698309-BA6D-E048-AEB8-CA03B9F606D1}"/>
                  </a:ext>
                </a:extLst>
              </p14:cNvPr>
              <p14:cNvContentPartPr/>
              <p14:nvPr/>
            </p14:nvContentPartPr>
            <p14:xfrm>
              <a:off x="1476460" y="4107231"/>
              <a:ext cx="31320" cy="7524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D698309-BA6D-E048-AEB8-CA03B9F606D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468900" y="4100031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084F2BD4-AAB2-1A4E-99B3-593FC048578C}"/>
                  </a:ext>
                </a:extLst>
              </p14:cNvPr>
              <p14:cNvContentPartPr/>
              <p14:nvPr/>
            </p14:nvContentPartPr>
            <p14:xfrm>
              <a:off x="1482580" y="4038831"/>
              <a:ext cx="6480" cy="565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084F2BD4-AAB2-1A4E-99B3-593FC048578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475020" y="4031271"/>
                <a:ext cx="2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B2389D22-EEB2-164A-B620-92B665E67242}"/>
                  </a:ext>
                </a:extLst>
              </p14:cNvPr>
              <p14:cNvContentPartPr/>
              <p14:nvPr/>
            </p14:nvContentPartPr>
            <p14:xfrm>
              <a:off x="1619740" y="4063671"/>
              <a:ext cx="92880" cy="1558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B2389D22-EEB2-164A-B620-92B665E6724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612180" y="4056111"/>
                <a:ext cx="108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2FA4ED0-BF1E-EA40-B764-6D0CD00A5DC9}"/>
                  </a:ext>
                </a:extLst>
              </p14:cNvPr>
              <p14:cNvContentPartPr/>
              <p14:nvPr/>
            </p14:nvContentPartPr>
            <p14:xfrm>
              <a:off x="1874980" y="3895911"/>
              <a:ext cx="93600" cy="3240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2FA4ED0-BF1E-EA40-B764-6D0CD00A5DC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867420" y="3888351"/>
                <a:ext cx="108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0A43D4CE-66B5-F240-8477-22ADD84AA880}"/>
                  </a:ext>
                </a:extLst>
              </p14:cNvPr>
              <p14:cNvContentPartPr/>
              <p14:nvPr/>
            </p14:nvContentPartPr>
            <p14:xfrm>
              <a:off x="1797580" y="4045311"/>
              <a:ext cx="196200" cy="252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0A43D4CE-66B5-F240-8477-22ADD84AA88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790020" y="4037751"/>
                <a:ext cx="211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85A13C9D-949B-D940-B770-9DAD364335B6}"/>
                  </a:ext>
                </a:extLst>
              </p14:cNvPr>
              <p14:cNvContentPartPr/>
              <p14:nvPr/>
            </p14:nvContentPartPr>
            <p14:xfrm>
              <a:off x="1507780" y="3902031"/>
              <a:ext cx="68760" cy="813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85A13C9D-949B-D940-B770-9DAD364335B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00220" y="3894471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44CE4F58-6EDB-0D40-8C15-4316F0095549}"/>
                  </a:ext>
                </a:extLst>
              </p14:cNvPr>
              <p14:cNvContentPartPr/>
              <p14:nvPr/>
            </p14:nvContentPartPr>
            <p14:xfrm>
              <a:off x="2217340" y="3964311"/>
              <a:ext cx="50040" cy="2682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44CE4F58-6EDB-0D40-8C15-4316F009554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209780" y="3956751"/>
                <a:ext cx="65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504D036-3B9C-6F46-95B9-017FEF16A469}"/>
                  </a:ext>
                </a:extLst>
              </p14:cNvPr>
              <p14:cNvContentPartPr/>
              <p14:nvPr/>
            </p14:nvContentPartPr>
            <p14:xfrm>
              <a:off x="2366740" y="4038831"/>
              <a:ext cx="218160" cy="2059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504D036-3B9C-6F46-95B9-017FEF16A46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359180" y="4031271"/>
                <a:ext cx="233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DFDE6AE2-78EA-1B4D-B19A-8E9D2412386B}"/>
                  </a:ext>
                </a:extLst>
              </p14:cNvPr>
              <p14:cNvContentPartPr/>
              <p14:nvPr/>
            </p14:nvContentPartPr>
            <p14:xfrm>
              <a:off x="2740420" y="4219551"/>
              <a:ext cx="12960" cy="565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DFDE6AE2-78EA-1B4D-B19A-8E9D2412386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732860" y="4211991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20CAA915-3B79-FB43-90EC-1B3265AEB0F7}"/>
                  </a:ext>
                </a:extLst>
              </p14:cNvPr>
              <p14:cNvContentPartPr/>
              <p14:nvPr/>
            </p14:nvContentPartPr>
            <p14:xfrm>
              <a:off x="2970460" y="4088871"/>
              <a:ext cx="268200" cy="1933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20CAA915-3B79-FB43-90EC-1B3265AEB0F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963260" y="4081311"/>
                <a:ext cx="282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04D5DA81-8ADF-964D-93E2-5BE530BDECFA}"/>
                  </a:ext>
                </a:extLst>
              </p14:cNvPr>
              <p14:cNvContentPartPr/>
              <p14:nvPr/>
            </p14:nvContentPartPr>
            <p14:xfrm>
              <a:off x="3356740" y="3995271"/>
              <a:ext cx="124200" cy="2865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04D5DA81-8ADF-964D-93E2-5BE530BDECF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349180" y="3987711"/>
                <a:ext cx="139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796465E0-C5F9-0440-9691-C8ABF77A6A24}"/>
                  </a:ext>
                </a:extLst>
              </p14:cNvPr>
              <p14:cNvContentPartPr/>
              <p14:nvPr/>
            </p14:nvContentPartPr>
            <p14:xfrm>
              <a:off x="3636820" y="4132431"/>
              <a:ext cx="100080" cy="313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796465E0-C5F9-0440-9691-C8ABF77A6A2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629260" y="4124871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59DBD4FC-AA36-C44E-BFF9-7DBFB6A58111}"/>
                  </a:ext>
                </a:extLst>
              </p14:cNvPr>
              <p14:cNvContentPartPr/>
              <p14:nvPr/>
            </p14:nvContentPartPr>
            <p14:xfrm>
              <a:off x="3658060" y="4219551"/>
              <a:ext cx="196920" cy="378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59DBD4FC-AA36-C44E-BFF9-7DBFB6A5811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650500" y="4211991"/>
                <a:ext cx="212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28176E8C-FB87-D74F-B7EC-BAAF16A3F587}"/>
                  </a:ext>
                </a:extLst>
              </p14:cNvPr>
              <p14:cNvContentPartPr/>
              <p14:nvPr/>
            </p14:nvContentPartPr>
            <p14:xfrm>
              <a:off x="3991780" y="3932991"/>
              <a:ext cx="249480" cy="4237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28176E8C-FB87-D74F-B7EC-BAAF16A3F58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984220" y="3925431"/>
                <a:ext cx="2646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21A43A6E-27D8-104A-910F-AA9635FCDD33}"/>
                  </a:ext>
                </a:extLst>
              </p14:cNvPr>
              <p14:cNvContentPartPr/>
              <p14:nvPr/>
            </p14:nvContentPartPr>
            <p14:xfrm>
              <a:off x="548740" y="5016231"/>
              <a:ext cx="6480" cy="129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21A43A6E-27D8-104A-910F-AA9635FCDD3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41540" y="500867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C0293635-69CB-564A-92F9-CC16B553C332}"/>
                  </a:ext>
                </a:extLst>
              </p14:cNvPr>
              <p14:cNvContentPartPr/>
              <p14:nvPr/>
            </p14:nvContentPartPr>
            <p14:xfrm>
              <a:off x="468100" y="4904271"/>
              <a:ext cx="131040" cy="2246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C0293635-69CB-564A-92F9-CC16B553C33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60540" y="4896711"/>
                <a:ext cx="146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A0ED3CF3-AEB0-CB49-9641-3495FB99E153}"/>
                  </a:ext>
                </a:extLst>
              </p14:cNvPr>
              <p14:cNvContentPartPr/>
              <p14:nvPr/>
            </p14:nvContentPartPr>
            <p14:xfrm>
              <a:off x="604900" y="4854591"/>
              <a:ext cx="392400" cy="2181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A0ED3CF3-AEB0-CB49-9641-3495FB99E15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97340" y="4847031"/>
                <a:ext cx="407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034387EF-498B-024C-A9E3-6C3E5F7126CC}"/>
                  </a:ext>
                </a:extLst>
              </p14:cNvPr>
              <p14:cNvContentPartPr/>
              <p14:nvPr/>
            </p14:nvContentPartPr>
            <p14:xfrm>
              <a:off x="785620" y="4773591"/>
              <a:ext cx="25200" cy="3240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034387EF-498B-024C-A9E3-6C3E5F7126C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78060" y="4766031"/>
                <a:ext cx="40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E5AD789B-623E-434D-9317-01A28C258997}"/>
                  </a:ext>
                </a:extLst>
              </p14:cNvPr>
              <p14:cNvContentPartPr/>
              <p14:nvPr/>
            </p14:nvContentPartPr>
            <p14:xfrm>
              <a:off x="1239940" y="4841991"/>
              <a:ext cx="19080" cy="1346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E5AD789B-623E-434D-9317-01A28C25899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232380" y="4834431"/>
                <a:ext cx="34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D54906BE-86F8-614B-A3B6-F0D34CA08CDE}"/>
                  </a:ext>
                </a:extLst>
              </p14:cNvPr>
              <p14:cNvContentPartPr/>
              <p14:nvPr/>
            </p14:nvContentPartPr>
            <p14:xfrm>
              <a:off x="1358380" y="4643631"/>
              <a:ext cx="62640" cy="4348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D54906BE-86F8-614B-A3B6-F0D34CA08CD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50820" y="4636071"/>
                <a:ext cx="777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0978ECAC-0ADE-0145-9613-1AA56EF56304}"/>
                  </a:ext>
                </a:extLst>
              </p14:cNvPr>
              <p14:cNvContentPartPr/>
              <p14:nvPr/>
            </p14:nvContentPartPr>
            <p14:xfrm>
              <a:off x="1582300" y="4692591"/>
              <a:ext cx="249480" cy="3304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0978ECAC-0ADE-0145-9613-1AA56EF5630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574740" y="4685031"/>
                <a:ext cx="264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17FCAD0D-5147-6E43-8AA9-722453AE6DA1}"/>
                  </a:ext>
                </a:extLst>
              </p14:cNvPr>
              <p14:cNvContentPartPr/>
              <p14:nvPr/>
            </p14:nvContentPartPr>
            <p14:xfrm>
              <a:off x="2018260" y="4586751"/>
              <a:ext cx="168480" cy="39888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17FCAD0D-5147-6E43-8AA9-722453AE6DA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010700" y="4579191"/>
                <a:ext cx="1836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00BCF621-C523-3B43-89E9-6AFAFCC83321}"/>
                  </a:ext>
                </a:extLst>
              </p14:cNvPr>
              <p14:cNvContentPartPr/>
              <p14:nvPr/>
            </p14:nvContentPartPr>
            <p14:xfrm>
              <a:off x="2273500" y="4742271"/>
              <a:ext cx="31320" cy="1623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00BCF621-C523-3B43-89E9-6AFAFCC8332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65940" y="4734711"/>
                <a:ext cx="46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BCC55F3C-0A9C-C142-9A69-5D201533ABD0}"/>
                  </a:ext>
                </a:extLst>
              </p14:cNvPr>
              <p14:cNvContentPartPr/>
              <p14:nvPr/>
            </p14:nvContentPartPr>
            <p14:xfrm>
              <a:off x="2422900" y="4661631"/>
              <a:ext cx="224640" cy="3614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BCC55F3C-0A9C-C142-9A69-5D201533ABD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415340" y="4654071"/>
                <a:ext cx="239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8DBEE44F-CB0A-CF40-A679-C31D5DA9C8DB}"/>
                  </a:ext>
                </a:extLst>
              </p14:cNvPr>
              <p14:cNvContentPartPr/>
              <p14:nvPr/>
            </p14:nvContentPartPr>
            <p14:xfrm>
              <a:off x="2447740" y="4568031"/>
              <a:ext cx="75240" cy="4176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8DBEE44F-CB0A-CF40-A679-C31D5DA9C8D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440180" y="4560471"/>
                <a:ext cx="900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A8EB5F3F-E5EA-EA43-9B81-84AA70458CE1}"/>
                  </a:ext>
                </a:extLst>
              </p14:cNvPr>
              <p14:cNvContentPartPr/>
              <p14:nvPr/>
            </p14:nvContentPartPr>
            <p14:xfrm>
              <a:off x="2884060" y="4574151"/>
              <a:ext cx="155160" cy="35532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A8EB5F3F-E5EA-EA43-9B81-84AA70458CE1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876500" y="4566951"/>
                <a:ext cx="170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7AE05E3-2F32-4E49-97C3-F574A746CF2F}"/>
                  </a:ext>
                </a:extLst>
              </p14:cNvPr>
              <p14:cNvContentPartPr/>
              <p14:nvPr/>
            </p14:nvContentPartPr>
            <p14:xfrm>
              <a:off x="3114460" y="4580631"/>
              <a:ext cx="248760" cy="5785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7AE05E3-2F32-4E49-97C3-F574A746CF2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106900" y="4573071"/>
                <a:ext cx="2638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4FC858C8-72B6-2044-BD96-8D2ECF5D77C9}"/>
                  </a:ext>
                </a:extLst>
              </p14:cNvPr>
              <p14:cNvContentPartPr/>
              <p14:nvPr/>
            </p14:nvContentPartPr>
            <p14:xfrm>
              <a:off x="3568420" y="4611591"/>
              <a:ext cx="124200" cy="1062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4FC858C8-72B6-2044-BD96-8D2ECF5D77C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560860" y="4604031"/>
                <a:ext cx="139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E3D3D35B-C604-3E42-A9CC-256110F9D546}"/>
                  </a:ext>
                </a:extLst>
              </p14:cNvPr>
              <p14:cNvContentPartPr/>
              <p14:nvPr/>
            </p14:nvContentPartPr>
            <p14:xfrm>
              <a:off x="3549700" y="4873311"/>
              <a:ext cx="106200" cy="1746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E3D3D35B-C604-3E42-A9CC-256110F9D54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542140" y="4865751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21EC3A93-FB56-CE42-AAF4-5FE02DFAC774}"/>
                  </a:ext>
                </a:extLst>
              </p14:cNvPr>
              <p14:cNvContentPartPr/>
              <p14:nvPr/>
            </p14:nvContentPartPr>
            <p14:xfrm>
              <a:off x="3792340" y="4555791"/>
              <a:ext cx="124920" cy="2059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21EC3A93-FB56-CE42-AAF4-5FE02DFAC77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784780" y="4548231"/>
                <a:ext cx="140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40B1C3A7-1454-1149-952F-73C804592BF5}"/>
                  </a:ext>
                </a:extLst>
              </p14:cNvPr>
              <p14:cNvContentPartPr/>
              <p14:nvPr/>
            </p14:nvContentPartPr>
            <p14:xfrm>
              <a:off x="3754900" y="4873311"/>
              <a:ext cx="168480" cy="2368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40B1C3A7-1454-1149-952F-73C804592BF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747340" y="4865751"/>
                <a:ext cx="183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9C8117BD-2662-C54D-92B4-7714FF0CFB77}"/>
                  </a:ext>
                </a:extLst>
              </p14:cNvPr>
              <p14:cNvContentPartPr/>
              <p14:nvPr/>
            </p14:nvContentPartPr>
            <p14:xfrm>
              <a:off x="3804940" y="4997511"/>
              <a:ext cx="293040" cy="1497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9C8117BD-2662-C54D-92B4-7714FF0CFB7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797380" y="4989951"/>
                <a:ext cx="308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AC1F335A-54ED-9F40-8577-D2E7A5060A5D}"/>
                  </a:ext>
                </a:extLst>
              </p14:cNvPr>
              <p14:cNvContentPartPr/>
              <p14:nvPr/>
            </p14:nvContentPartPr>
            <p14:xfrm>
              <a:off x="586180" y="5694831"/>
              <a:ext cx="398880" cy="2556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AC1F335A-54ED-9F40-8577-D2E7A5060A5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78620" y="5687271"/>
                <a:ext cx="414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E62D99B6-E9AE-8749-8E10-670C1176CA9C}"/>
                  </a:ext>
                </a:extLst>
              </p14:cNvPr>
              <p14:cNvContentPartPr/>
              <p14:nvPr/>
            </p14:nvContentPartPr>
            <p14:xfrm>
              <a:off x="1215100" y="5912631"/>
              <a:ext cx="12960" cy="500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E62D99B6-E9AE-8749-8E10-670C1176CA9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207540" y="5905431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51333C18-D260-D740-BFB3-F559E1F5C4B9}"/>
                  </a:ext>
                </a:extLst>
              </p14:cNvPr>
              <p14:cNvContentPartPr/>
              <p14:nvPr/>
            </p14:nvContentPartPr>
            <p14:xfrm>
              <a:off x="1520020" y="5582871"/>
              <a:ext cx="386280" cy="2991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51333C18-D260-D740-BFB3-F559E1F5C4B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512460" y="5575311"/>
                <a:ext cx="401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B664171F-0AA7-5946-A5F9-72A51FC8EA46}"/>
                  </a:ext>
                </a:extLst>
              </p14:cNvPr>
              <p14:cNvContentPartPr/>
              <p14:nvPr/>
            </p14:nvContentPartPr>
            <p14:xfrm>
              <a:off x="2317060" y="5507991"/>
              <a:ext cx="255600" cy="439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B664171F-0AA7-5946-A5F9-72A51FC8EA4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309500" y="5500431"/>
                <a:ext cx="270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026B462-7EB1-FE46-9F53-5776F4BBEC1A}"/>
                  </a:ext>
                </a:extLst>
              </p14:cNvPr>
              <p14:cNvContentPartPr/>
              <p14:nvPr/>
            </p14:nvContentPartPr>
            <p14:xfrm>
              <a:off x="2217340" y="5420871"/>
              <a:ext cx="311760" cy="4770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026B462-7EB1-FE46-9F53-5776F4BBEC1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209780" y="5413311"/>
                <a:ext cx="3268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B16B43A2-C743-F048-8A18-51C604C96241}"/>
                  </a:ext>
                </a:extLst>
              </p14:cNvPr>
              <p14:cNvContentPartPr/>
              <p14:nvPr/>
            </p14:nvContentPartPr>
            <p14:xfrm>
              <a:off x="2254780" y="5713551"/>
              <a:ext cx="25200" cy="2494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B16B43A2-C743-F048-8A18-51C604C9624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247220" y="5705991"/>
                <a:ext cx="40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34B8653F-0834-C545-A112-10035365599B}"/>
                  </a:ext>
                </a:extLst>
              </p14:cNvPr>
              <p14:cNvContentPartPr/>
              <p14:nvPr/>
            </p14:nvContentPartPr>
            <p14:xfrm>
              <a:off x="2416420" y="5683311"/>
              <a:ext cx="336600" cy="2239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34B8653F-0834-C545-A112-10035365599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408860" y="5675751"/>
                <a:ext cx="351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81EDE5F6-DE04-4946-B468-9526B6C1C826}"/>
                  </a:ext>
                </a:extLst>
              </p14:cNvPr>
              <p14:cNvContentPartPr/>
              <p14:nvPr/>
            </p14:nvContentPartPr>
            <p14:xfrm>
              <a:off x="3101500" y="5645151"/>
              <a:ext cx="299160" cy="565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81EDE5F6-DE04-4946-B468-9526B6C1C82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093940" y="5637591"/>
                <a:ext cx="314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23AD5DD-01AE-ED4B-A34F-6EC202F7EE76}"/>
                  </a:ext>
                </a:extLst>
              </p14:cNvPr>
              <p14:cNvContentPartPr/>
              <p14:nvPr/>
            </p14:nvContentPartPr>
            <p14:xfrm>
              <a:off x="3599380" y="5377311"/>
              <a:ext cx="283320" cy="2682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23AD5DD-01AE-ED4B-A34F-6EC202F7EE7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591820" y="5369751"/>
                <a:ext cx="298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624261AE-63AA-0443-8C4F-59FD044EC6D1}"/>
                  </a:ext>
                </a:extLst>
              </p14:cNvPr>
              <p14:cNvContentPartPr/>
              <p14:nvPr/>
            </p14:nvContentPartPr>
            <p14:xfrm>
              <a:off x="3773620" y="5669991"/>
              <a:ext cx="37800" cy="3427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624261AE-63AA-0443-8C4F-59FD044EC6D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3766060" y="5662431"/>
                <a:ext cx="529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CEC89CCF-F07A-5243-B0E7-FD32C5E58EB6}"/>
              </a:ext>
            </a:extLst>
          </p:cNvPr>
          <p:cNvGrpSpPr/>
          <p:nvPr/>
        </p:nvGrpSpPr>
        <p:grpSpPr>
          <a:xfrm>
            <a:off x="5211820" y="2818791"/>
            <a:ext cx="6250680" cy="2522520"/>
            <a:chOff x="5211820" y="2818791"/>
            <a:chExt cx="6250680" cy="25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CC516C3-519B-2E47-BFFF-094963FFC3F8}"/>
                    </a:ext>
                  </a:extLst>
                </p14:cNvPr>
                <p14:cNvContentPartPr/>
                <p14:nvPr/>
              </p14:nvContentPartPr>
              <p14:xfrm>
                <a:off x="5884300" y="4082391"/>
                <a:ext cx="118800" cy="198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CC516C3-519B-2E47-BFFF-094963FFC3F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876740" y="4074831"/>
                  <a:ext cx="133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FFE4E42-4C6A-6545-BE96-D8069CA3FA83}"/>
                    </a:ext>
                  </a:extLst>
                </p14:cNvPr>
                <p14:cNvContentPartPr/>
                <p14:nvPr/>
              </p14:nvContentPartPr>
              <p14:xfrm>
                <a:off x="6027220" y="4132431"/>
                <a:ext cx="6480" cy="12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FFE4E42-4C6A-6545-BE96-D8069CA3FA8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19660" y="41248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B0D5A17-ED0B-EF47-ADB8-4E5EFB3E062F}"/>
                    </a:ext>
                  </a:extLst>
                </p14:cNvPr>
                <p14:cNvContentPartPr/>
                <p14:nvPr/>
              </p14:nvContentPartPr>
              <p14:xfrm>
                <a:off x="6014980" y="4113711"/>
                <a:ext cx="12960" cy="190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B0D5A17-ED0B-EF47-ADB8-4E5EFB3E062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007420" y="41061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48A8743-C8BF-504F-ACC7-74E1D2DFDB75}"/>
                    </a:ext>
                  </a:extLst>
                </p14:cNvPr>
                <p14:cNvContentPartPr/>
                <p14:nvPr/>
              </p14:nvContentPartPr>
              <p14:xfrm>
                <a:off x="5964940" y="3584511"/>
                <a:ext cx="5497560" cy="554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48A8743-C8BF-504F-ACC7-74E1D2DFDB7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57380" y="3576951"/>
                  <a:ext cx="55126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433AD4C-6B61-7C40-A627-7D2F100FFCC1}"/>
                    </a:ext>
                  </a:extLst>
                </p14:cNvPr>
                <p14:cNvContentPartPr/>
                <p14:nvPr/>
              </p14:nvContentPartPr>
              <p14:xfrm>
                <a:off x="5585500" y="3484791"/>
                <a:ext cx="274320" cy="2246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433AD4C-6B61-7C40-A627-7D2F100FFCC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577940" y="3477231"/>
                  <a:ext cx="289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A212B75-ED29-9340-B48F-C3A9E82B0667}"/>
                    </a:ext>
                  </a:extLst>
                </p14:cNvPr>
                <p14:cNvContentPartPr/>
                <p14:nvPr/>
              </p14:nvContentPartPr>
              <p14:xfrm>
                <a:off x="6818140" y="4418631"/>
                <a:ext cx="93600" cy="454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A212B75-ED29-9340-B48F-C3A9E82B066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810580" y="4411071"/>
                  <a:ext cx="108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4522CD1-2C0C-7F49-81DD-92A96A1676F2}"/>
                    </a:ext>
                  </a:extLst>
                </p14:cNvPr>
                <p14:cNvContentPartPr/>
                <p14:nvPr/>
              </p14:nvContentPartPr>
              <p14:xfrm>
                <a:off x="6780700" y="4362471"/>
                <a:ext cx="323280" cy="268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4522CD1-2C0C-7F49-81DD-92A96A1676F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73140" y="4355271"/>
                  <a:ext cx="338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36ED3EE-3289-7C43-9F77-1D9101BA47EF}"/>
                    </a:ext>
                  </a:extLst>
                </p14:cNvPr>
                <p14:cNvContentPartPr/>
                <p14:nvPr/>
              </p14:nvContentPartPr>
              <p14:xfrm>
                <a:off x="5236660" y="2962071"/>
                <a:ext cx="131040" cy="87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36ED3EE-3289-7C43-9F77-1D9101BA47E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29100" y="2954511"/>
                  <a:ext cx="146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0D131F3-D58F-9F44-9051-4E417689378B}"/>
                    </a:ext>
                  </a:extLst>
                </p14:cNvPr>
                <p14:cNvContentPartPr/>
                <p14:nvPr/>
              </p14:nvContentPartPr>
              <p14:xfrm>
                <a:off x="5211820" y="3142431"/>
                <a:ext cx="336600" cy="124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0D131F3-D58F-9F44-9051-4E417689378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204260" y="3134871"/>
                  <a:ext cx="351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334DA04-4456-794E-8FDE-290E9D8C5A78}"/>
                    </a:ext>
                  </a:extLst>
                </p14:cNvPr>
                <p14:cNvContentPartPr/>
                <p14:nvPr/>
              </p14:nvContentPartPr>
              <p14:xfrm>
                <a:off x="5691340" y="2955591"/>
                <a:ext cx="124920" cy="280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334DA04-4456-794E-8FDE-290E9D8C5A7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83780" y="2948031"/>
                  <a:ext cx="140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6FFA1F9-85FD-2D4F-8AA1-54A5EDA91DB9}"/>
                    </a:ext>
                  </a:extLst>
                </p14:cNvPr>
                <p14:cNvContentPartPr/>
                <p14:nvPr/>
              </p14:nvContentPartPr>
              <p14:xfrm>
                <a:off x="5990140" y="2881071"/>
                <a:ext cx="205920" cy="386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6FFA1F9-85FD-2D4F-8AA1-54A5EDA91DB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982580" y="2873511"/>
                  <a:ext cx="221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7448E5C-0447-C649-B50A-CFB972C30F80}"/>
                    </a:ext>
                  </a:extLst>
                </p14:cNvPr>
                <p14:cNvContentPartPr/>
                <p14:nvPr/>
              </p14:nvContentPartPr>
              <p14:xfrm>
                <a:off x="6382180" y="2818791"/>
                <a:ext cx="355320" cy="3862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7448E5C-0447-C649-B50A-CFB972C30F8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74620" y="2811231"/>
                  <a:ext cx="37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373E079-8CD9-6E4E-91DC-CFEBEAD4C712}"/>
                    </a:ext>
                  </a:extLst>
                </p14:cNvPr>
                <p14:cNvContentPartPr/>
                <p14:nvPr/>
              </p14:nvContentPartPr>
              <p14:xfrm>
                <a:off x="6413500" y="3030471"/>
                <a:ext cx="112320" cy="93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373E079-8CD9-6E4E-91DC-CFEBEAD4C71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405940" y="302291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1DBA062-03CF-F34E-B290-A7267424E337}"/>
                    </a:ext>
                  </a:extLst>
                </p14:cNvPr>
                <p14:cNvContentPartPr/>
                <p14:nvPr/>
              </p14:nvContentPartPr>
              <p14:xfrm>
                <a:off x="6425740" y="3005631"/>
                <a:ext cx="106200" cy="62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1DBA062-03CF-F34E-B290-A7267424E33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8180" y="299807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F9E50C1-D7D1-7F46-9572-A52967D640E7}"/>
                    </a:ext>
                  </a:extLst>
                </p14:cNvPr>
                <p14:cNvContentPartPr/>
                <p14:nvPr/>
              </p14:nvContentPartPr>
              <p14:xfrm>
                <a:off x="5933980" y="3023991"/>
                <a:ext cx="4364280" cy="22975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F9E50C1-D7D1-7F46-9572-A52967D640E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926420" y="3016791"/>
                  <a:ext cx="4379400" cy="23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AF6C233-494C-2A43-8F8F-300C9B549103}"/>
                    </a:ext>
                  </a:extLst>
                </p14:cNvPr>
                <p14:cNvContentPartPr/>
                <p14:nvPr/>
              </p14:nvContentPartPr>
              <p14:xfrm>
                <a:off x="9825580" y="5072391"/>
                <a:ext cx="577800" cy="2689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AF6C233-494C-2A43-8F8F-300C9B54910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18020" y="5064831"/>
                  <a:ext cx="5929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B2C667A3-8319-5847-B4C1-0E39E8EA65E4}"/>
              </a:ext>
            </a:extLst>
          </p:cNvPr>
          <p:cNvGrpSpPr/>
          <p:nvPr/>
        </p:nvGrpSpPr>
        <p:grpSpPr>
          <a:xfrm>
            <a:off x="710740" y="6267591"/>
            <a:ext cx="417600" cy="516960"/>
            <a:chOff x="710740" y="6267591"/>
            <a:chExt cx="4176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1BF2E09-338F-6A48-AEB7-E70E2E06A82A}"/>
                    </a:ext>
                  </a:extLst>
                </p14:cNvPr>
                <p14:cNvContentPartPr/>
                <p14:nvPr/>
              </p14:nvContentPartPr>
              <p14:xfrm>
                <a:off x="754300" y="6423111"/>
                <a:ext cx="81360" cy="6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1BF2E09-338F-6A48-AEB7-E70E2E06A82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6740" y="641591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23CFF38-1A53-EE48-BCA1-83A2D227E0B0}"/>
                    </a:ext>
                  </a:extLst>
                </p14:cNvPr>
                <p14:cNvContentPartPr/>
                <p14:nvPr/>
              </p14:nvContentPartPr>
              <p14:xfrm>
                <a:off x="710740" y="6373431"/>
                <a:ext cx="37800" cy="3675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23CFF38-1A53-EE48-BCA1-83A2D227E0B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03180" y="6365871"/>
                  <a:ext cx="52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7E564F7-2FC3-3A4C-973B-CDD507027447}"/>
                    </a:ext>
                  </a:extLst>
                </p14:cNvPr>
                <p14:cNvContentPartPr/>
                <p14:nvPr/>
              </p14:nvContentPartPr>
              <p14:xfrm>
                <a:off x="797860" y="6267591"/>
                <a:ext cx="330480" cy="5169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7E564F7-2FC3-3A4C-973B-CDD50702744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90300" y="6260031"/>
                  <a:ext cx="345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7FCAF46-E7D9-1647-84FB-A124B2DE9C42}"/>
                    </a:ext>
                  </a:extLst>
                </p14:cNvPr>
                <p14:cNvContentPartPr/>
                <p14:nvPr/>
              </p14:nvContentPartPr>
              <p14:xfrm>
                <a:off x="860140" y="6416991"/>
                <a:ext cx="155880" cy="2556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7FCAF46-E7D9-1647-84FB-A124B2DE9C4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52580" y="6409431"/>
                  <a:ext cx="171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71F9E77-3E55-C247-A22B-61FE4B29E17B}"/>
                    </a:ext>
                  </a:extLst>
                </p14:cNvPr>
                <p14:cNvContentPartPr/>
                <p14:nvPr/>
              </p14:nvContentPartPr>
              <p14:xfrm>
                <a:off x="881740" y="6728391"/>
                <a:ext cx="165600" cy="378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71F9E77-3E55-C247-A22B-61FE4B29E1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74180" y="6720831"/>
                  <a:ext cx="180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C3E49434-341F-8645-B7EF-E38D7D48080C}"/>
              </a:ext>
            </a:extLst>
          </p:cNvPr>
          <p:cNvGrpSpPr/>
          <p:nvPr/>
        </p:nvGrpSpPr>
        <p:grpSpPr>
          <a:xfrm>
            <a:off x="1520020" y="6354711"/>
            <a:ext cx="1955160" cy="417600"/>
            <a:chOff x="1520020" y="6354711"/>
            <a:chExt cx="195516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9A84F00-1147-934A-BE9B-D588A4E90227}"/>
                    </a:ext>
                  </a:extLst>
                </p14:cNvPr>
                <p14:cNvContentPartPr/>
                <p14:nvPr/>
              </p14:nvContentPartPr>
              <p14:xfrm>
                <a:off x="1520020" y="6429591"/>
                <a:ext cx="12960" cy="2617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9A84F00-1147-934A-BE9B-D588A4E9022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12460" y="6422031"/>
                  <a:ext cx="27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6673B6B4-88BE-384A-9E4A-0DC704154676}"/>
                    </a:ext>
                  </a:extLst>
                </p14:cNvPr>
                <p14:cNvContentPartPr/>
                <p14:nvPr/>
              </p14:nvContentPartPr>
              <p14:xfrm>
                <a:off x="1520020" y="6435711"/>
                <a:ext cx="236880" cy="255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6673B6B4-88BE-384A-9E4A-0DC70415467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512460" y="6428151"/>
                  <a:ext cx="252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AB0D5DA-BDA8-924F-BAB4-13CF4F5CAD4B}"/>
                    </a:ext>
                  </a:extLst>
                </p14:cNvPr>
                <p14:cNvContentPartPr/>
                <p14:nvPr/>
              </p14:nvContentPartPr>
              <p14:xfrm>
                <a:off x="1850860" y="6367311"/>
                <a:ext cx="124200" cy="3240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AB0D5DA-BDA8-924F-BAB4-13CF4F5CAD4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43300" y="6359751"/>
                  <a:ext cx="139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4D7D5B58-BFFA-F54C-8BE5-9BAA97A81C5A}"/>
                    </a:ext>
                  </a:extLst>
                </p14:cNvPr>
                <p14:cNvContentPartPr/>
                <p14:nvPr/>
              </p14:nvContentPartPr>
              <p14:xfrm>
                <a:off x="2036980" y="6354711"/>
                <a:ext cx="205920" cy="3675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4D7D5B58-BFFA-F54C-8BE5-9BAA97A81C5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029420" y="6347151"/>
                  <a:ext cx="221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EE4FE79E-CDC1-A346-ACA7-C2876703A64E}"/>
                    </a:ext>
                  </a:extLst>
                </p14:cNvPr>
                <p14:cNvContentPartPr/>
                <p14:nvPr/>
              </p14:nvContentPartPr>
              <p14:xfrm>
                <a:off x="2130220" y="6554151"/>
                <a:ext cx="205920" cy="25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EE4FE79E-CDC1-A346-ACA7-C2876703A64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122660" y="654659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0B00D572-1469-BB4D-900B-727F15ECC208}"/>
                    </a:ext>
                  </a:extLst>
                </p14:cNvPr>
                <p14:cNvContentPartPr/>
                <p14:nvPr/>
              </p14:nvContentPartPr>
              <p14:xfrm>
                <a:off x="2410300" y="6386031"/>
                <a:ext cx="118080" cy="3614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0B00D572-1469-BB4D-900B-727F15ECC20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02740" y="6378471"/>
                  <a:ext cx="133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E25C8FC-39D4-994C-BB61-6F151AA26E8B}"/>
                    </a:ext>
                  </a:extLst>
                </p14:cNvPr>
                <p14:cNvContentPartPr/>
                <p14:nvPr/>
              </p14:nvContentPartPr>
              <p14:xfrm>
                <a:off x="2746540" y="6386031"/>
                <a:ext cx="187200" cy="2494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E25C8FC-39D4-994C-BB61-6F151AA26E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738980" y="6378471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E0A6DB6-EF30-2B4C-A71E-84FF6A357F9F}"/>
                    </a:ext>
                  </a:extLst>
                </p14:cNvPr>
                <p14:cNvContentPartPr/>
                <p14:nvPr/>
              </p14:nvContentPartPr>
              <p14:xfrm>
                <a:off x="2752660" y="6572871"/>
                <a:ext cx="311760" cy="1994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E0A6DB6-EF30-2B4C-A71E-84FF6A357F9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745100" y="6565311"/>
                  <a:ext cx="32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7234D5C-7CC2-4B47-88B8-0366C8995834}"/>
                    </a:ext>
                  </a:extLst>
                </p14:cNvPr>
                <p14:cNvContentPartPr/>
                <p14:nvPr/>
              </p14:nvContentPartPr>
              <p14:xfrm>
                <a:off x="3232180" y="6379551"/>
                <a:ext cx="243000" cy="2556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7234D5C-7CC2-4B47-88B8-0366C899583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24620" y="6371991"/>
                  <a:ext cx="2581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92D64D41-1E71-E742-9D14-487705B8388B}"/>
              </a:ext>
            </a:extLst>
          </p:cNvPr>
          <p:cNvGrpSpPr/>
          <p:nvPr/>
        </p:nvGrpSpPr>
        <p:grpSpPr>
          <a:xfrm>
            <a:off x="4038580" y="6348591"/>
            <a:ext cx="756360" cy="479880"/>
            <a:chOff x="4038580" y="6348591"/>
            <a:chExt cx="756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E8038D6-2CC4-0F4B-8D3F-7D94D2117170}"/>
                    </a:ext>
                  </a:extLst>
                </p14:cNvPr>
                <p14:cNvContentPartPr/>
                <p14:nvPr/>
              </p14:nvContentPartPr>
              <p14:xfrm>
                <a:off x="4184740" y="6460551"/>
                <a:ext cx="405000" cy="37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E8038D6-2CC4-0F4B-8D3F-7D94D211717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177180" y="6452991"/>
                  <a:ext cx="420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C2DB02E-9A70-A34C-97CC-691F812C5CA0}"/>
                    </a:ext>
                  </a:extLst>
                </p14:cNvPr>
                <p14:cNvContentPartPr/>
                <p14:nvPr/>
              </p14:nvContentPartPr>
              <p14:xfrm>
                <a:off x="4038580" y="6578991"/>
                <a:ext cx="606240" cy="378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C2DB02E-9A70-A34C-97CC-691F812C5CA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31020" y="6571431"/>
                  <a:ext cx="62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6F445B0-758D-694F-B0CD-81D11CC7AB1F}"/>
                    </a:ext>
                  </a:extLst>
                </p14:cNvPr>
                <p14:cNvContentPartPr/>
                <p14:nvPr/>
              </p14:nvContentPartPr>
              <p14:xfrm>
                <a:off x="4446100" y="6348591"/>
                <a:ext cx="348840" cy="4798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6F445B0-758D-694F-B0CD-81D11CC7AB1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438540" y="6341031"/>
                  <a:ext cx="3639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742C5C1E-6005-BC4D-A38B-BCFAAE20AC60}"/>
              </a:ext>
            </a:extLst>
          </p:cNvPr>
          <p:cNvGrpSpPr/>
          <p:nvPr/>
        </p:nvGrpSpPr>
        <p:grpSpPr>
          <a:xfrm>
            <a:off x="5348620" y="6305031"/>
            <a:ext cx="1264320" cy="404280"/>
            <a:chOff x="5348620" y="6305031"/>
            <a:chExt cx="126432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714B2C0-56D4-464F-BA8D-8DDBBD292B76}"/>
                    </a:ext>
                  </a:extLst>
                </p14:cNvPr>
                <p14:cNvContentPartPr/>
                <p14:nvPr/>
              </p14:nvContentPartPr>
              <p14:xfrm>
                <a:off x="5348620" y="6305031"/>
                <a:ext cx="280440" cy="3862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714B2C0-56D4-464F-BA8D-8DDBBD292B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41060" y="6297471"/>
                  <a:ext cx="295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E8C0FD5-08B9-B541-B644-E91586F2FD3A}"/>
                    </a:ext>
                  </a:extLst>
                </p14:cNvPr>
                <p14:cNvContentPartPr/>
                <p14:nvPr/>
              </p14:nvContentPartPr>
              <p14:xfrm>
                <a:off x="5461660" y="6528951"/>
                <a:ext cx="335880" cy="378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E8C0FD5-08B9-B541-B644-E91586F2FD3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454100" y="6521751"/>
                  <a:ext cx="35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10C0C193-C5D5-B545-B79E-3A19CE88CFBF}"/>
                    </a:ext>
                  </a:extLst>
                </p14:cNvPr>
                <p14:cNvContentPartPr/>
                <p14:nvPr/>
              </p14:nvContentPartPr>
              <p14:xfrm>
                <a:off x="5915260" y="6572871"/>
                <a:ext cx="162360" cy="129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10C0C193-C5D5-B545-B79E-3A19CE88CFB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907700" y="656531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127921A-F53A-7E4E-B94D-649061ED8E33}"/>
                    </a:ext>
                  </a:extLst>
                </p14:cNvPr>
                <p14:cNvContentPartPr/>
                <p14:nvPr/>
              </p14:nvContentPartPr>
              <p14:xfrm>
                <a:off x="6201820" y="6367311"/>
                <a:ext cx="411120" cy="3420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127921A-F53A-7E4E-B94D-649061ED8E3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194260" y="6359751"/>
                  <a:ext cx="42624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2D1D4B76-4032-1743-8DEE-ED2CA8354207}"/>
              </a:ext>
            </a:extLst>
          </p:cNvPr>
          <p:cNvGrpSpPr/>
          <p:nvPr/>
        </p:nvGrpSpPr>
        <p:grpSpPr>
          <a:xfrm>
            <a:off x="6992380" y="5962671"/>
            <a:ext cx="3573720" cy="828360"/>
            <a:chOff x="6992380" y="5962671"/>
            <a:chExt cx="357372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F8492CB-7CEE-324A-B360-F79FA8C8BD40}"/>
                    </a:ext>
                  </a:extLst>
                </p14:cNvPr>
                <p14:cNvContentPartPr/>
                <p14:nvPr/>
              </p14:nvContentPartPr>
              <p14:xfrm>
                <a:off x="6992380" y="6268311"/>
                <a:ext cx="199440" cy="3787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F8492CB-7CEE-324A-B360-F79FA8C8BD4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984820" y="6260751"/>
                  <a:ext cx="214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0CB4EF8-A3CE-F147-8F18-FD74DCB9AC48}"/>
                    </a:ext>
                  </a:extLst>
                </p14:cNvPr>
                <p14:cNvContentPartPr/>
                <p14:nvPr/>
              </p14:nvContentPartPr>
              <p14:xfrm>
                <a:off x="7515100" y="6298911"/>
                <a:ext cx="236880" cy="3801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0CB4EF8-A3CE-F147-8F18-FD74DCB9AC4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07540" y="6291351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A89CDD0-49D6-8A4A-8081-FF2CD5B2B086}"/>
                    </a:ext>
                  </a:extLst>
                </p14:cNvPr>
                <p14:cNvContentPartPr/>
                <p14:nvPr/>
              </p14:nvContentPartPr>
              <p14:xfrm>
                <a:off x="7403140" y="6473151"/>
                <a:ext cx="56520" cy="2930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A89CDD0-49D6-8A4A-8081-FF2CD5B2B08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395580" y="6465591"/>
                  <a:ext cx="71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BBFB9B1E-B239-504C-8F24-A64C1728B946}"/>
                    </a:ext>
                  </a:extLst>
                </p14:cNvPr>
                <p14:cNvContentPartPr/>
                <p14:nvPr/>
              </p14:nvContentPartPr>
              <p14:xfrm>
                <a:off x="7944940" y="6062031"/>
                <a:ext cx="790920" cy="6663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BBFB9B1E-B239-504C-8F24-A64C1728B94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937380" y="6054831"/>
                  <a:ext cx="8060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5EC48319-F0D2-DA41-BCF1-4AD409BD3163}"/>
                    </a:ext>
                  </a:extLst>
                </p14:cNvPr>
                <p14:cNvContentPartPr/>
                <p14:nvPr/>
              </p14:nvContentPartPr>
              <p14:xfrm>
                <a:off x="8580340" y="6199191"/>
                <a:ext cx="753120" cy="5544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5EC48319-F0D2-DA41-BCF1-4AD409BD316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572780" y="6191631"/>
                  <a:ext cx="767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2B55F51-3062-F847-847C-672F4A8C1910}"/>
                    </a:ext>
                  </a:extLst>
                </p14:cNvPr>
                <p14:cNvContentPartPr/>
                <p14:nvPr/>
              </p14:nvContentPartPr>
              <p14:xfrm>
                <a:off x="9184420" y="6167871"/>
                <a:ext cx="659520" cy="597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2B55F51-3062-F847-847C-672F4A8C191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176860" y="6160671"/>
                  <a:ext cx="6746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513CC36-67D7-D74A-9552-6904A78B7D66}"/>
                    </a:ext>
                  </a:extLst>
                </p14:cNvPr>
                <p14:cNvContentPartPr/>
                <p14:nvPr/>
              </p14:nvContentPartPr>
              <p14:xfrm>
                <a:off x="9874540" y="6398991"/>
                <a:ext cx="43920" cy="1767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513CC36-67D7-D74A-9552-6904A78B7D6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866980" y="6391431"/>
                  <a:ext cx="59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2DBB0A9-1E20-344F-96BD-AE9D8D45BF7D}"/>
                    </a:ext>
                  </a:extLst>
                </p14:cNvPr>
                <p14:cNvContentPartPr/>
                <p14:nvPr/>
              </p14:nvContentPartPr>
              <p14:xfrm>
                <a:off x="10248220" y="5962671"/>
                <a:ext cx="317880" cy="8283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2DBB0A9-1E20-344F-96BD-AE9D8D45BF7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240660" y="5955111"/>
                  <a:ext cx="33300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1A7AA92F-F51B-4344-BC08-C127D6E69F6C}"/>
                    </a:ext>
                  </a:extLst>
                </p14:cNvPr>
                <p14:cNvContentPartPr/>
                <p14:nvPr/>
              </p14:nvContentPartPr>
              <p14:xfrm>
                <a:off x="10111420" y="6143031"/>
                <a:ext cx="50040" cy="118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1A7AA92F-F51B-4344-BC08-C127D6E69F6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103860" y="6135471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6E992E7-794C-2C44-AA48-D47C9368A041}"/>
                    </a:ext>
                  </a:extLst>
                </p14:cNvPr>
                <p14:cNvContentPartPr/>
                <p14:nvPr/>
              </p14:nvContentPartPr>
              <p14:xfrm>
                <a:off x="10023940" y="6161751"/>
                <a:ext cx="268200" cy="2743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6E992E7-794C-2C44-AA48-D47C9368A04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16740" y="6154191"/>
                  <a:ext cx="282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DA9598D-B3E8-E64F-B01B-FFED4C316759}"/>
                    </a:ext>
                  </a:extLst>
                </p14:cNvPr>
                <p14:cNvContentPartPr/>
                <p14:nvPr/>
              </p14:nvContentPartPr>
              <p14:xfrm>
                <a:off x="10123660" y="6292431"/>
                <a:ext cx="386280" cy="1497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DA9598D-B3E8-E64F-B01B-FFED4C31675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16100" y="6284871"/>
                  <a:ext cx="40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74682DB1-6651-1A4E-A514-3D261B579C58}"/>
                    </a:ext>
                  </a:extLst>
                </p14:cNvPr>
                <p14:cNvContentPartPr/>
                <p14:nvPr/>
              </p14:nvContentPartPr>
              <p14:xfrm>
                <a:off x="10173340" y="6467031"/>
                <a:ext cx="106200" cy="1054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74682DB1-6651-1A4E-A514-3D261B579C5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166140" y="6459471"/>
                  <a:ext cx="121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58510FA2-1B11-8948-8648-40D9079CAD18}"/>
                    </a:ext>
                  </a:extLst>
                </p14:cNvPr>
                <p14:cNvContentPartPr/>
                <p14:nvPr/>
              </p14:nvContentPartPr>
              <p14:xfrm>
                <a:off x="10080100" y="6672231"/>
                <a:ext cx="317880" cy="565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58510FA2-1B11-8948-8648-40D9079CAD1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072540" y="6664671"/>
                  <a:ext cx="333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A8B6C832-F3D1-EA41-8989-82C905D31CA5}"/>
              </a:ext>
            </a:extLst>
          </p:cNvPr>
          <p:cNvGrpSpPr/>
          <p:nvPr/>
        </p:nvGrpSpPr>
        <p:grpSpPr>
          <a:xfrm>
            <a:off x="10970380" y="6718671"/>
            <a:ext cx="436320" cy="91080"/>
            <a:chOff x="10970380" y="6718671"/>
            <a:chExt cx="436320" cy="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0C89665-2969-8648-A1C1-4385A9091718}"/>
                    </a:ext>
                  </a:extLst>
                </p14:cNvPr>
                <p14:cNvContentPartPr/>
                <p14:nvPr/>
              </p14:nvContentPartPr>
              <p14:xfrm>
                <a:off x="10970380" y="6765831"/>
                <a:ext cx="162360" cy="439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0C89665-2969-8648-A1C1-4385A909171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962820" y="675827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1A8B5652-347F-C04A-8FBD-4F76527C4C89}"/>
                    </a:ext>
                  </a:extLst>
                </p14:cNvPr>
                <p14:cNvContentPartPr/>
                <p14:nvPr/>
              </p14:nvContentPartPr>
              <p14:xfrm>
                <a:off x="11350180" y="6718671"/>
                <a:ext cx="56520" cy="41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1A8B5652-347F-C04A-8FBD-4F76527C4C8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342620" y="6711111"/>
                  <a:ext cx="712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667820DA-6115-4442-9C3C-4AB2AC8FC1D4}"/>
              </a:ext>
            </a:extLst>
          </p:cNvPr>
          <p:cNvGrpSpPr/>
          <p:nvPr/>
        </p:nvGrpSpPr>
        <p:grpSpPr>
          <a:xfrm>
            <a:off x="4277980" y="4848111"/>
            <a:ext cx="1488240" cy="1058760"/>
            <a:chOff x="4277980" y="4848111"/>
            <a:chExt cx="1488240" cy="10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674DEB2-0566-7C43-8C9F-44F4379EC2C0}"/>
                    </a:ext>
                  </a:extLst>
                </p14:cNvPr>
                <p14:cNvContentPartPr/>
                <p14:nvPr/>
              </p14:nvContentPartPr>
              <p14:xfrm>
                <a:off x="4277980" y="5489631"/>
                <a:ext cx="19080" cy="224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674DEB2-0566-7C43-8C9F-44F4379EC2C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270420" y="5482071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7EC5461-EB35-F848-9226-CDEF52328F84}"/>
                    </a:ext>
                  </a:extLst>
                </p14:cNvPr>
                <p14:cNvContentPartPr/>
                <p14:nvPr/>
              </p14:nvContentPartPr>
              <p14:xfrm>
                <a:off x="4570660" y="5122071"/>
                <a:ext cx="342720" cy="7599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7EC5461-EB35-F848-9226-CDEF52328F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563100" y="5114511"/>
                  <a:ext cx="35784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BC6CE8C-FFB5-994B-9472-3AA113E48131}"/>
                    </a:ext>
                  </a:extLst>
                </p14:cNvPr>
                <p14:cNvContentPartPr/>
                <p14:nvPr/>
              </p14:nvContentPartPr>
              <p14:xfrm>
                <a:off x="4545820" y="5396031"/>
                <a:ext cx="56520" cy="378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BC6CE8C-FFB5-994B-9472-3AA113E4813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538260" y="538847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A57C004-68F0-D744-BF50-1DB1889E3332}"/>
                    </a:ext>
                  </a:extLst>
                </p14:cNvPr>
                <p14:cNvContentPartPr/>
                <p14:nvPr/>
              </p14:nvContentPartPr>
              <p14:xfrm>
                <a:off x="4486060" y="5302791"/>
                <a:ext cx="290160" cy="3488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A57C004-68F0-D744-BF50-1DB1889E333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78500" y="5295231"/>
                  <a:ext cx="305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DBD0DD5-C08E-E84D-8749-1741B9266396}"/>
                    </a:ext>
                  </a:extLst>
                </p14:cNvPr>
                <p14:cNvContentPartPr/>
                <p14:nvPr/>
              </p14:nvContentPartPr>
              <p14:xfrm>
                <a:off x="4639060" y="5595111"/>
                <a:ext cx="100080" cy="25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DBD0DD5-C08E-E84D-8749-1741B926639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631500" y="558791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1350A66-16DA-9248-B32C-51EB60C54C2F}"/>
                    </a:ext>
                  </a:extLst>
                </p14:cNvPr>
                <p14:cNvContentPartPr/>
                <p14:nvPr/>
              </p14:nvContentPartPr>
              <p14:xfrm>
                <a:off x="4608100" y="5669991"/>
                <a:ext cx="165600" cy="936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1350A66-16DA-9248-B32C-51EB60C54C2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600540" y="5662431"/>
                  <a:ext cx="180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0034C01-3ACE-CD44-B943-142D7487E60E}"/>
                    </a:ext>
                  </a:extLst>
                </p14:cNvPr>
                <p14:cNvContentPartPr/>
                <p14:nvPr/>
              </p14:nvContentPartPr>
              <p14:xfrm>
                <a:off x="4520620" y="5844231"/>
                <a:ext cx="249480" cy="62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0034C01-3ACE-CD44-B943-142D7487E60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513060" y="5836671"/>
                  <a:ext cx="264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7534194-0E23-194D-8D8F-DDCA8584007F}"/>
                    </a:ext>
                  </a:extLst>
                </p14:cNvPr>
                <p14:cNvContentPartPr/>
                <p14:nvPr/>
              </p14:nvContentPartPr>
              <p14:xfrm>
                <a:off x="5255380" y="5434191"/>
                <a:ext cx="173880" cy="1526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7534194-0E23-194D-8D8F-DDCA8584007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247820" y="5426631"/>
                  <a:ext cx="189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E568496-4D10-B149-B408-6D455ABB0D8A}"/>
                    </a:ext>
                  </a:extLst>
                </p14:cNvPr>
                <p14:cNvContentPartPr/>
                <p14:nvPr/>
              </p14:nvContentPartPr>
              <p14:xfrm>
                <a:off x="5150260" y="5632551"/>
                <a:ext cx="416880" cy="100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E568496-4D10-B149-B408-6D455ABB0D8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142700" y="5624991"/>
                  <a:ext cx="432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F3F7565-218C-6D4E-B2FE-8B4E69EA3447}"/>
                    </a:ext>
                  </a:extLst>
                </p14:cNvPr>
                <p14:cNvContentPartPr/>
                <p14:nvPr/>
              </p14:nvContentPartPr>
              <p14:xfrm>
                <a:off x="5641300" y="5763231"/>
                <a:ext cx="58320" cy="6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F3F7565-218C-6D4E-B2FE-8B4E69EA344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633740" y="5755671"/>
                  <a:ext cx="73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1650021D-9AEC-5747-B6D9-547A9A98AC38}"/>
                    </a:ext>
                  </a:extLst>
                </p14:cNvPr>
                <p14:cNvContentPartPr/>
                <p14:nvPr/>
              </p14:nvContentPartPr>
              <p14:xfrm>
                <a:off x="4869460" y="4848111"/>
                <a:ext cx="479880" cy="2430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1650021D-9AEC-5747-B6D9-547A9A98AC3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61900" y="4840551"/>
                  <a:ext cx="494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248D4B1F-1528-C64F-89B5-6F9ACE1E6273}"/>
                    </a:ext>
                  </a:extLst>
                </p14:cNvPr>
                <p14:cNvContentPartPr/>
                <p14:nvPr/>
              </p14:nvContentPartPr>
              <p14:xfrm>
                <a:off x="5006260" y="4891671"/>
                <a:ext cx="759960" cy="7412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248D4B1F-1528-C64F-89B5-6F9ACE1E627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98700" y="4884111"/>
                  <a:ext cx="775080" cy="75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807B5763-A938-C04A-8410-75F597B1D91E}"/>
                  </a:ext>
                </a:extLst>
              </p14:cNvPr>
              <p14:cNvContentPartPr/>
              <p14:nvPr/>
            </p14:nvContentPartPr>
            <p14:xfrm>
              <a:off x="9233380" y="3291831"/>
              <a:ext cx="118800" cy="1368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807B5763-A938-C04A-8410-75F597B1D91E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225820" y="3284271"/>
                <a:ext cx="1335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0762333D-294B-A647-AC2F-9536035CBAAA}"/>
              </a:ext>
            </a:extLst>
          </p:cNvPr>
          <p:cNvGrpSpPr/>
          <p:nvPr/>
        </p:nvGrpSpPr>
        <p:grpSpPr>
          <a:xfrm>
            <a:off x="8866180" y="2731671"/>
            <a:ext cx="492480" cy="336600"/>
            <a:chOff x="8866180" y="2731671"/>
            <a:chExt cx="4924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64A173E-3C26-1743-B630-58C2EFB86244}"/>
                    </a:ext>
                  </a:extLst>
                </p14:cNvPr>
                <p14:cNvContentPartPr/>
                <p14:nvPr/>
              </p14:nvContentPartPr>
              <p14:xfrm>
                <a:off x="8866180" y="2800071"/>
                <a:ext cx="311760" cy="268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64A173E-3C26-1743-B630-58C2EFB8624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858620" y="2792511"/>
                  <a:ext cx="326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074C38F-79CC-C744-92E2-92831E11B90F}"/>
                    </a:ext>
                  </a:extLst>
                </p14:cNvPr>
                <p14:cNvContentPartPr/>
                <p14:nvPr/>
              </p14:nvContentPartPr>
              <p14:xfrm>
                <a:off x="9295660" y="2750391"/>
                <a:ext cx="31320" cy="500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074C38F-79CC-C744-92E2-92831E11B90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288100" y="274283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CA21BB01-0306-7548-BD7A-56DDD553847F}"/>
                    </a:ext>
                  </a:extLst>
                </p14:cNvPr>
                <p14:cNvContentPartPr/>
                <p14:nvPr/>
              </p14:nvContentPartPr>
              <p14:xfrm>
                <a:off x="9314380" y="2768751"/>
                <a:ext cx="12960" cy="129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CA21BB01-0306-7548-BD7A-56DDD553847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306820" y="276155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8446BB81-5362-EA49-8E8C-B5D800E5FFC2}"/>
                    </a:ext>
                  </a:extLst>
                </p14:cNvPr>
                <p14:cNvContentPartPr/>
                <p14:nvPr/>
              </p14:nvContentPartPr>
              <p14:xfrm>
                <a:off x="9301780" y="2731671"/>
                <a:ext cx="50040" cy="1310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8446BB81-5362-EA49-8E8C-B5D800E5FFC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94580" y="2724111"/>
                  <a:ext cx="6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31AD5B6-F4C3-2849-9EA6-B9AD3DA792E3}"/>
                    </a:ext>
                  </a:extLst>
                </p14:cNvPr>
                <p14:cNvContentPartPr/>
                <p14:nvPr/>
              </p14:nvContentPartPr>
              <p14:xfrm>
                <a:off x="9283420" y="2756511"/>
                <a:ext cx="75240" cy="1062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31AD5B6-F4C3-2849-9EA6-B9AD3DA792E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275860" y="274895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EC4B510B-1A6E-6343-A48D-13E880C4B04F}"/>
                  </a:ext>
                </a:extLst>
              </p14:cNvPr>
              <p14:cNvContentPartPr/>
              <p14:nvPr/>
            </p14:nvContentPartPr>
            <p14:xfrm>
              <a:off x="5990140" y="4045311"/>
              <a:ext cx="43920" cy="3132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EC4B510B-1A6E-6343-A48D-13E880C4B04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982580" y="4037751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9AE7CC97-FDA7-EA4D-A1AC-7BDD9DCB8097}"/>
                  </a:ext>
                </a:extLst>
              </p14:cNvPr>
              <p14:cNvContentPartPr/>
              <p14:nvPr/>
            </p14:nvContentPartPr>
            <p14:xfrm>
              <a:off x="5927860" y="2868471"/>
              <a:ext cx="3343320" cy="125784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9AE7CC97-FDA7-EA4D-A1AC-7BDD9DCB8097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920300" y="2860911"/>
                <a:ext cx="335844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ED0F32FF-805A-694E-AD02-79A0A32C2D7D}"/>
                  </a:ext>
                </a:extLst>
              </p14:cNvPr>
              <p14:cNvContentPartPr/>
              <p14:nvPr/>
            </p14:nvContentPartPr>
            <p14:xfrm>
              <a:off x="9270820" y="2825631"/>
              <a:ext cx="2197800" cy="85248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ED0F32FF-805A-694E-AD02-79A0A32C2D7D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263260" y="2818071"/>
                <a:ext cx="2212920" cy="86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82212D66-319D-0E40-BBFD-CAA98990C1F1}"/>
              </a:ext>
            </a:extLst>
          </p:cNvPr>
          <p:cNvGrpSpPr/>
          <p:nvPr/>
        </p:nvGrpSpPr>
        <p:grpSpPr>
          <a:xfrm>
            <a:off x="5771980" y="2905911"/>
            <a:ext cx="5734080" cy="2515320"/>
            <a:chOff x="5771980" y="2905911"/>
            <a:chExt cx="5734080" cy="25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BB8A992C-3C2E-C14C-80E7-F78D0AE9F0EB}"/>
                    </a:ext>
                  </a:extLst>
                </p14:cNvPr>
                <p14:cNvContentPartPr/>
                <p14:nvPr/>
              </p14:nvContentPartPr>
              <p14:xfrm>
                <a:off x="5877820" y="4356351"/>
                <a:ext cx="100080" cy="565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BB8A992C-3C2E-C14C-80E7-F78D0AE9F0E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70260" y="43487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54797DF-56D2-AE42-BD26-AA3AA2369634}"/>
                    </a:ext>
                  </a:extLst>
                </p14:cNvPr>
                <p14:cNvContentPartPr/>
                <p14:nvPr/>
              </p14:nvContentPartPr>
              <p14:xfrm>
                <a:off x="5771980" y="2905911"/>
                <a:ext cx="5734080" cy="25153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54797DF-56D2-AE42-BD26-AA3AA236963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64420" y="2898351"/>
                  <a:ext cx="5749200" cy="25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F2B5B4E1-2988-0544-8E86-492C8E2583E1}"/>
                    </a:ext>
                  </a:extLst>
                </p14:cNvPr>
                <p14:cNvContentPartPr/>
                <p14:nvPr/>
              </p14:nvContentPartPr>
              <p14:xfrm>
                <a:off x="10154980" y="3584511"/>
                <a:ext cx="467280" cy="3740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F2B5B4E1-2988-0544-8E86-492C8E2583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147420" y="3576951"/>
                  <a:ext cx="482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CA4EFED9-4551-0D48-91E4-70E80E8253B7}"/>
                    </a:ext>
                  </a:extLst>
                </p14:cNvPr>
                <p14:cNvContentPartPr/>
                <p14:nvPr/>
              </p14:nvContentPartPr>
              <p14:xfrm>
                <a:off x="10136260" y="3378951"/>
                <a:ext cx="510840" cy="834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CA4EFED9-4551-0D48-91E4-70E80E8253B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128700" y="3371391"/>
                  <a:ext cx="52596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9C11F770-E552-1E45-B249-7B988ADE31E0}"/>
                    </a:ext>
                  </a:extLst>
                </p14:cNvPr>
                <p14:cNvContentPartPr/>
                <p14:nvPr/>
              </p14:nvContentPartPr>
              <p14:xfrm>
                <a:off x="10217260" y="3441231"/>
                <a:ext cx="299160" cy="7534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9C11F770-E552-1E45-B249-7B988ADE31E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209700" y="3433671"/>
                  <a:ext cx="3142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D632C525-71A0-6E4E-BC3A-D98A7CC044C8}"/>
                    </a:ext>
                  </a:extLst>
                </p14:cNvPr>
                <p14:cNvContentPartPr/>
                <p14:nvPr/>
              </p14:nvContentPartPr>
              <p14:xfrm>
                <a:off x="6077260" y="3790071"/>
                <a:ext cx="4327200" cy="15814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D632C525-71A0-6E4E-BC3A-D98A7CC044C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69700" y="3782511"/>
                  <a:ext cx="4342320" cy="15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8B65094C-DD4A-4341-A46B-4936D72B7FCC}"/>
                    </a:ext>
                  </a:extLst>
                </p14:cNvPr>
                <p14:cNvContentPartPr/>
                <p14:nvPr/>
              </p14:nvContentPartPr>
              <p14:xfrm>
                <a:off x="10341460" y="3565791"/>
                <a:ext cx="1143000" cy="2804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8B65094C-DD4A-4341-A46B-4936D72B7FC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333900" y="3558231"/>
                  <a:ext cx="115812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967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720F441-703D-5F4D-8D8C-7BED0A13CF52}"/>
              </a:ext>
            </a:extLst>
          </p:cNvPr>
          <p:cNvGrpSpPr/>
          <p:nvPr/>
        </p:nvGrpSpPr>
        <p:grpSpPr>
          <a:xfrm>
            <a:off x="891460" y="403191"/>
            <a:ext cx="535320" cy="374040"/>
            <a:chOff x="891460" y="403191"/>
            <a:chExt cx="5353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C05F834-BA28-D740-B57C-96BD8BD7EE8C}"/>
                    </a:ext>
                  </a:extLst>
                </p14:cNvPr>
                <p14:cNvContentPartPr/>
                <p14:nvPr/>
              </p14:nvContentPartPr>
              <p14:xfrm>
                <a:off x="891460" y="596151"/>
                <a:ext cx="436320" cy="25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C05F834-BA28-D740-B57C-96BD8BD7EE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3900" y="588591"/>
                  <a:ext cx="451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59B2F98-EB3E-F642-822B-2D710F946194}"/>
                    </a:ext>
                  </a:extLst>
                </p14:cNvPr>
                <p14:cNvContentPartPr/>
                <p14:nvPr/>
              </p14:nvContentPartPr>
              <p14:xfrm>
                <a:off x="941140" y="496791"/>
                <a:ext cx="342720" cy="62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59B2F98-EB3E-F642-822B-2D710F9461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3580" y="489231"/>
                  <a:ext cx="357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8B56255-A5BA-3047-A8CC-448FD456EE28}"/>
                    </a:ext>
                  </a:extLst>
                </p14:cNvPr>
                <p14:cNvContentPartPr/>
                <p14:nvPr/>
              </p14:nvContentPartPr>
              <p14:xfrm>
                <a:off x="1165060" y="403191"/>
                <a:ext cx="261720" cy="374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8B56255-A5BA-3047-A8CC-448FD456EE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7860" y="395631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3B1990C-57F9-034C-B982-24A6B34AE654}"/>
              </a:ext>
            </a:extLst>
          </p:cNvPr>
          <p:cNvGrpSpPr/>
          <p:nvPr/>
        </p:nvGrpSpPr>
        <p:grpSpPr>
          <a:xfrm>
            <a:off x="1862380" y="347031"/>
            <a:ext cx="436320" cy="471600"/>
            <a:chOff x="1862380" y="347031"/>
            <a:chExt cx="436320" cy="47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2FA0F72-93F3-7445-A050-CC700F9FA503}"/>
                    </a:ext>
                  </a:extLst>
                </p14:cNvPr>
                <p14:cNvContentPartPr/>
                <p14:nvPr/>
              </p14:nvContentPartPr>
              <p14:xfrm>
                <a:off x="1887220" y="384471"/>
                <a:ext cx="249480" cy="81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2FA0F72-93F3-7445-A050-CC700F9FA5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0020" y="376911"/>
                  <a:ext cx="264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6DD079D-BD63-B74B-A9AC-F42C7ADB3905}"/>
                    </a:ext>
                  </a:extLst>
                </p14:cNvPr>
                <p14:cNvContentPartPr/>
                <p14:nvPr/>
              </p14:nvContentPartPr>
              <p14:xfrm>
                <a:off x="1862380" y="347031"/>
                <a:ext cx="218160" cy="442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6DD079D-BD63-B74B-A9AC-F42C7ADB39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4820" y="339831"/>
                  <a:ext cx="233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89E94A7-362E-A741-B5CF-EE466A4794F3}"/>
                    </a:ext>
                  </a:extLst>
                </p14:cNvPr>
                <p14:cNvContentPartPr/>
                <p14:nvPr/>
              </p14:nvContentPartPr>
              <p14:xfrm>
                <a:off x="1893700" y="590031"/>
                <a:ext cx="37800" cy="228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89E94A7-362E-A741-B5CF-EE466A4794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6140" y="582471"/>
                  <a:ext cx="52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F5EEE41-3088-3D4A-98D8-5CF038EEF4FC}"/>
                    </a:ext>
                  </a:extLst>
                </p14:cNvPr>
                <p14:cNvContentPartPr/>
                <p14:nvPr/>
              </p14:nvContentPartPr>
              <p14:xfrm>
                <a:off x="1999540" y="584631"/>
                <a:ext cx="299160" cy="161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F5EEE41-3088-3D4A-98D8-5CF038EEF4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91980" y="577071"/>
                  <a:ext cx="31428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27FD183-00E5-1045-A281-01B4CDBDD1B8}"/>
              </a:ext>
            </a:extLst>
          </p:cNvPr>
          <p:cNvGrpSpPr/>
          <p:nvPr/>
        </p:nvGrpSpPr>
        <p:grpSpPr>
          <a:xfrm>
            <a:off x="2578420" y="424791"/>
            <a:ext cx="1027440" cy="326520"/>
            <a:chOff x="2578420" y="424791"/>
            <a:chExt cx="102744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70B0AE8-D7D0-B247-8CB1-4D2B9BA67254}"/>
                    </a:ext>
                  </a:extLst>
                </p14:cNvPr>
                <p14:cNvContentPartPr/>
                <p14:nvPr/>
              </p14:nvContentPartPr>
              <p14:xfrm>
                <a:off x="2578420" y="428031"/>
                <a:ext cx="255600" cy="323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70B0AE8-D7D0-B247-8CB1-4D2B9BA672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0860" y="420471"/>
                  <a:ext cx="270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9583654-CCE8-E044-AF6D-7EE8D59338BD}"/>
                    </a:ext>
                  </a:extLst>
                </p14:cNvPr>
                <p14:cNvContentPartPr/>
                <p14:nvPr/>
              </p14:nvContentPartPr>
              <p14:xfrm>
                <a:off x="2678140" y="608751"/>
                <a:ext cx="236880" cy="62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9583654-CCE8-E044-AF6D-7EE8D59338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0580" y="601191"/>
                  <a:ext cx="252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755F7AA-8FB8-8E4D-83D4-27FF28ACF552}"/>
                    </a:ext>
                  </a:extLst>
                </p14:cNvPr>
                <p14:cNvContentPartPr/>
                <p14:nvPr/>
              </p14:nvContentPartPr>
              <p14:xfrm>
                <a:off x="3026620" y="583911"/>
                <a:ext cx="143640" cy="12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755F7AA-8FB8-8E4D-83D4-27FF28ACF5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9060" y="57635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249D968-3700-3144-938B-3B1A0EB2486B}"/>
                    </a:ext>
                  </a:extLst>
                </p14:cNvPr>
                <p14:cNvContentPartPr/>
                <p14:nvPr/>
              </p14:nvContentPartPr>
              <p14:xfrm>
                <a:off x="3319300" y="424791"/>
                <a:ext cx="286560" cy="227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249D968-3700-3144-938B-3B1A0EB248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1740" y="417231"/>
                  <a:ext cx="30168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363E7D4-F39A-6047-8EFD-CC3584663FBB}"/>
                  </a:ext>
                </a:extLst>
              </p14:cNvPr>
              <p14:cNvContentPartPr/>
              <p14:nvPr/>
            </p14:nvContentPartPr>
            <p14:xfrm>
              <a:off x="3997900" y="278631"/>
              <a:ext cx="255600" cy="6346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363E7D4-F39A-6047-8EFD-CC3584663F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90340" y="271071"/>
                <a:ext cx="270720" cy="64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355D13D0-F673-4344-8DBD-90B0857818C5}"/>
              </a:ext>
            </a:extLst>
          </p:cNvPr>
          <p:cNvGrpSpPr/>
          <p:nvPr/>
        </p:nvGrpSpPr>
        <p:grpSpPr>
          <a:xfrm>
            <a:off x="4539340" y="235071"/>
            <a:ext cx="517320" cy="547560"/>
            <a:chOff x="4539340" y="235071"/>
            <a:chExt cx="51732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072AF60-EA4E-CA41-99E9-6D1AC1E13899}"/>
                    </a:ext>
                  </a:extLst>
                </p14:cNvPr>
                <p14:cNvContentPartPr/>
                <p14:nvPr/>
              </p14:nvContentPartPr>
              <p14:xfrm>
                <a:off x="4601620" y="303471"/>
                <a:ext cx="224640" cy="37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072AF60-EA4E-CA41-99E9-6D1AC1E138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94060" y="295911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9C44556-4485-5F4E-995D-D3751D8EB521}"/>
                    </a:ext>
                  </a:extLst>
                </p14:cNvPr>
                <p14:cNvContentPartPr/>
                <p14:nvPr/>
              </p14:nvContentPartPr>
              <p14:xfrm>
                <a:off x="4539340" y="235071"/>
                <a:ext cx="218160" cy="459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9C44556-4485-5F4E-995D-D3751D8EB5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31780" y="227511"/>
                  <a:ext cx="2332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99F244D-50A1-B842-9EB6-A1A447258A40}"/>
                    </a:ext>
                  </a:extLst>
                </p14:cNvPr>
                <p14:cNvContentPartPr/>
                <p14:nvPr/>
              </p14:nvContentPartPr>
              <p14:xfrm>
                <a:off x="4539340" y="502911"/>
                <a:ext cx="131040" cy="279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99F244D-50A1-B842-9EB6-A1A447258A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1780" y="495351"/>
                  <a:ext cx="146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1FB009B-1B44-0443-AE5F-2037AA793CD2}"/>
                    </a:ext>
                  </a:extLst>
                </p14:cNvPr>
                <p14:cNvContentPartPr/>
                <p14:nvPr/>
              </p14:nvContentPartPr>
              <p14:xfrm>
                <a:off x="4888180" y="527751"/>
                <a:ext cx="168480" cy="209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1FB009B-1B44-0443-AE5F-2037AA793C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80620" y="520191"/>
                  <a:ext cx="183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14B9CE4-DFC2-3F45-80E2-0F817ACD11AC}"/>
              </a:ext>
            </a:extLst>
          </p:cNvPr>
          <p:cNvGrpSpPr/>
          <p:nvPr/>
        </p:nvGrpSpPr>
        <p:grpSpPr>
          <a:xfrm>
            <a:off x="5336380" y="322191"/>
            <a:ext cx="386280" cy="427320"/>
            <a:chOff x="5336380" y="322191"/>
            <a:chExt cx="3862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D363A6F-DDE1-5B4A-8F22-87631AFE217A}"/>
                    </a:ext>
                  </a:extLst>
                </p14:cNvPr>
                <p14:cNvContentPartPr/>
                <p14:nvPr/>
              </p14:nvContentPartPr>
              <p14:xfrm>
                <a:off x="5411620" y="347031"/>
                <a:ext cx="173880" cy="56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D363A6F-DDE1-5B4A-8F22-87631AFE21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04060" y="339831"/>
                  <a:ext cx="189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CF60B1-BEFC-744C-AD9B-9F9D7C79D25E}"/>
                    </a:ext>
                  </a:extLst>
                </p14:cNvPr>
                <p14:cNvContentPartPr/>
                <p14:nvPr/>
              </p14:nvContentPartPr>
              <p14:xfrm>
                <a:off x="5348620" y="322191"/>
                <a:ext cx="137160" cy="286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CF60B1-BEFC-744C-AD9B-9F9D7C79D2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41060" y="314631"/>
                  <a:ext cx="152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1A950C-F8DE-E647-81BA-0D4C528AB392}"/>
                    </a:ext>
                  </a:extLst>
                </p14:cNvPr>
                <p14:cNvContentPartPr/>
                <p14:nvPr/>
              </p14:nvContentPartPr>
              <p14:xfrm>
                <a:off x="5336380" y="471591"/>
                <a:ext cx="25200" cy="277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1A950C-F8DE-E647-81BA-0D4C528AB3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28820" y="464031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BC589FA-D8AB-7045-99FF-0883E53B2E82}"/>
                    </a:ext>
                  </a:extLst>
                </p14:cNvPr>
                <p14:cNvContentPartPr/>
                <p14:nvPr/>
              </p14:nvContentPartPr>
              <p14:xfrm>
                <a:off x="5523220" y="478791"/>
                <a:ext cx="199440" cy="192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BC589FA-D8AB-7045-99FF-0883E53B2E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5660" y="471231"/>
                  <a:ext cx="21456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417067-8765-0244-A43A-75C25A620019}"/>
              </a:ext>
            </a:extLst>
          </p:cNvPr>
          <p:cNvGrpSpPr/>
          <p:nvPr/>
        </p:nvGrpSpPr>
        <p:grpSpPr>
          <a:xfrm>
            <a:off x="6005260" y="347031"/>
            <a:ext cx="414720" cy="236880"/>
            <a:chOff x="6005260" y="347031"/>
            <a:chExt cx="4147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3E31CC7-AC06-2340-8171-A8056076DE05}"/>
                    </a:ext>
                  </a:extLst>
                </p14:cNvPr>
                <p14:cNvContentPartPr/>
                <p14:nvPr/>
              </p14:nvContentPartPr>
              <p14:xfrm>
                <a:off x="6005260" y="365751"/>
                <a:ext cx="140760" cy="218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3E31CC7-AC06-2340-8171-A8056076DE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7700" y="358191"/>
                  <a:ext cx="15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AFEBE3A-4A79-254C-AB38-E371AF693FD1}"/>
                    </a:ext>
                  </a:extLst>
                </p14:cNvPr>
                <p14:cNvContentPartPr/>
                <p14:nvPr/>
              </p14:nvContentPartPr>
              <p14:xfrm>
                <a:off x="6232780" y="347031"/>
                <a:ext cx="187200" cy="236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AFEBE3A-4A79-254C-AB38-E371AF693F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25220" y="339831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932495B9-8518-2A4F-B90C-C0EB1EEF77D7}"/>
                  </a:ext>
                </a:extLst>
              </p14:cNvPr>
              <p14:cNvContentPartPr/>
              <p14:nvPr/>
            </p14:nvContentPartPr>
            <p14:xfrm>
              <a:off x="6774220" y="372951"/>
              <a:ext cx="243000" cy="2052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932495B9-8518-2A4F-B90C-C0EB1EEF77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67020" y="365391"/>
                <a:ext cx="2581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EFADA7-0394-1848-B4EC-FBAD345B6A18}"/>
              </a:ext>
            </a:extLst>
          </p:cNvPr>
          <p:cNvGrpSpPr/>
          <p:nvPr/>
        </p:nvGrpSpPr>
        <p:grpSpPr>
          <a:xfrm>
            <a:off x="7316020" y="35991"/>
            <a:ext cx="548280" cy="1015200"/>
            <a:chOff x="7316020" y="35991"/>
            <a:chExt cx="548280" cy="10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C0535E6-FA96-E84E-A383-378E017BD49B}"/>
                    </a:ext>
                  </a:extLst>
                </p14:cNvPr>
                <p14:cNvContentPartPr/>
                <p14:nvPr/>
              </p14:nvContentPartPr>
              <p14:xfrm>
                <a:off x="7316020" y="235071"/>
                <a:ext cx="286560" cy="4014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C0535E6-FA96-E84E-A383-378E017BD4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08460" y="227511"/>
                  <a:ext cx="3016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206FC29-2AC3-A948-944F-4E5F8D7DDC68}"/>
                    </a:ext>
                  </a:extLst>
                </p14:cNvPr>
                <p14:cNvContentPartPr/>
                <p14:nvPr/>
              </p14:nvContentPartPr>
              <p14:xfrm>
                <a:off x="7614820" y="471591"/>
                <a:ext cx="62640" cy="131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206FC29-2AC3-A948-944F-4E5F8D7DDC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7260" y="464031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D9887FC-0022-7F4B-BBA3-7484061854F1}"/>
                    </a:ext>
                  </a:extLst>
                </p14:cNvPr>
                <p14:cNvContentPartPr/>
                <p14:nvPr/>
              </p14:nvContentPartPr>
              <p14:xfrm>
                <a:off x="7764220" y="35991"/>
                <a:ext cx="100080" cy="1015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D9887FC-0022-7F4B-BBA3-7484061854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56660" y="28431"/>
                  <a:ext cx="115200" cy="10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3C8DAC4-00E3-F24C-BA81-4A444B612A07}"/>
                  </a:ext>
                </a:extLst>
              </p14:cNvPr>
              <p14:cNvContentPartPr/>
              <p14:nvPr/>
            </p14:nvContentPartPr>
            <p14:xfrm>
              <a:off x="8287300" y="266391"/>
              <a:ext cx="124920" cy="2991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3C8DAC4-00E3-F24C-BA81-4A444B612A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79740" y="258831"/>
                <a:ext cx="1400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D8AFCF6-F05A-C84A-98C3-8D2279BA2CCD}"/>
              </a:ext>
            </a:extLst>
          </p:cNvPr>
          <p:cNvGrpSpPr/>
          <p:nvPr/>
        </p:nvGrpSpPr>
        <p:grpSpPr>
          <a:xfrm>
            <a:off x="8772940" y="185391"/>
            <a:ext cx="417600" cy="447840"/>
            <a:chOff x="8772940" y="185391"/>
            <a:chExt cx="41760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7082296-8233-DC42-B95F-1D44C40FC009}"/>
                    </a:ext>
                  </a:extLst>
                </p14:cNvPr>
                <p14:cNvContentPartPr/>
                <p14:nvPr/>
              </p14:nvContentPartPr>
              <p14:xfrm>
                <a:off x="8841340" y="185391"/>
                <a:ext cx="87480" cy="14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7082296-8233-DC42-B95F-1D44C40FC0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33780" y="177831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82902BD-36EF-144F-AC5D-4330682C9470}"/>
                    </a:ext>
                  </a:extLst>
                </p14:cNvPr>
                <p14:cNvContentPartPr/>
                <p14:nvPr/>
              </p14:nvContentPartPr>
              <p14:xfrm>
                <a:off x="8772940" y="471591"/>
                <a:ext cx="417600" cy="161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82902BD-36EF-144F-AC5D-4330682C94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65380" y="464031"/>
                  <a:ext cx="4323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E89AEB8-AF8C-6C48-80A2-BED1A30E1D7B}"/>
              </a:ext>
            </a:extLst>
          </p:cNvPr>
          <p:cNvGrpSpPr/>
          <p:nvPr/>
        </p:nvGrpSpPr>
        <p:grpSpPr>
          <a:xfrm>
            <a:off x="9507340" y="104391"/>
            <a:ext cx="560520" cy="591480"/>
            <a:chOff x="9507340" y="104391"/>
            <a:chExt cx="56052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D5D0FB4-5420-3E4D-8B0C-169EE23E69FA}"/>
                    </a:ext>
                  </a:extLst>
                </p14:cNvPr>
                <p14:cNvContentPartPr/>
                <p14:nvPr/>
              </p14:nvContentPartPr>
              <p14:xfrm>
                <a:off x="9507340" y="197631"/>
                <a:ext cx="168480" cy="498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D5D0FB4-5420-3E4D-8B0C-169EE23E69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99780" y="190431"/>
                  <a:ext cx="1836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6D5CA17-4B2A-8A4D-BB5F-8F6347F41660}"/>
                    </a:ext>
                  </a:extLst>
                </p14:cNvPr>
                <p14:cNvContentPartPr/>
                <p14:nvPr/>
              </p14:nvContentPartPr>
              <p14:xfrm>
                <a:off x="9858700" y="104391"/>
                <a:ext cx="209160" cy="585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6D5CA17-4B2A-8A4D-BB5F-8F6347F416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51140" y="96831"/>
                  <a:ext cx="22428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51D06C7-CD23-D944-B064-15446D1C21B7}"/>
              </a:ext>
            </a:extLst>
          </p:cNvPr>
          <p:cNvGrpSpPr/>
          <p:nvPr/>
        </p:nvGrpSpPr>
        <p:grpSpPr>
          <a:xfrm>
            <a:off x="10317340" y="123111"/>
            <a:ext cx="541080" cy="629280"/>
            <a:chOff x="10317340" y="123111"/>
            <a:chExt cx="5410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D4105DF-41A7-4543-ACA8-57128C9A2A98}"/>
                    </a:ext>
                  </a:extLst>
                </p14:cNvPr>
                <p14:cNvContentPartPr/>
                <p14:nvPr/>
              </p14:nvContentPartPr>
              <p14:xfrm>
                <a:off x="10317340" y="123111"/>
                <a:ext cx="198720" cy="629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D4105DF-41A7-4543-ACA8-57128C9A2A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09780" y="115551"/>
                  <a:ext cx="2138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D1B2F8F-504C-8242-9BAF-0E6AD16A0D9E}"/>
                    </a:ext>
                  </a:extLst>
                </p14:cNvPr>
                <p14:cNvContentPartPr/>
                <p14:nvPr/>
              </p14:nvContentPartPr>
              <p14:xfrm>
                <a:off x="10596700" y="191511"/>
                <a:ext cx="261720" cy="510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D1B2F8F-504C-8242-9BAF-0E6AD16A0D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89140" y="183951"/>
                  <a:ext cx="27684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27BD737-7834-504B-A299-8A1E30F78519}"/>
                  </a:ext>
                </a:extLst>
              </p14:cNvPr>
              <p14:cNvContentPartPr/>
              <p14:nvPr/>
            </p14:nvContentPartPr>
            <p14:xfrm>
              <a:off x="11206900" y="782991"/>
              <a:ext cx="12960" cy="31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27BD737-7834-504B-A299-8A1E30F7851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99340" y="775431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911CD0BD-581D-FB4E-B79F-1509CB03C22C}"/>
                  </a:ext>
                </a:extLst>
              </p14:cNvPr>
              <p14:cNvContentPartPr/>
              <p14:nvPr/>
            </p14:nvContentPartPr>
            <p14:xfrm>
              <a:off x="11144620" y="1051551"/>
              <a:ext cx="81360" cy="309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911CD0BD-581D-FB4E-B79F-1509CB03C2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37060" y="1043991"/>
                <a:ext cx="9648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E51694B7-9FE6-924B-9942-F3B2525D3B4D}"/>
              </a:ext>
            </a:extLst>
          </p:cNvPr>
          <p:cNvGrpSpPr/>
          <p:nvPr/>
        </p:nvGrpSpPr>
        <p:grpSpPr>
          <a:xfrm>
            <a:off x="1121500" y="1268631"/>
            <a:ext cx="672840" cy="386280"/>
            <a:chOff x="1121500" y="1268631"/>
            <a:chExt cx="6728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FA06BEE-1CFF-A44A-A591-1271CC163533}"/>
                    </a:ext>
                  </a:extLst>
                </p14:cNvPr>
                <p14:cNvContentPartPr/>
                <p14:nvPr/>
              </p14:nvContentPartPr>
              <p14:xfrm>
                <a:off x="1127980" y="1617111"/>
                <a:ext cx="43920" cy="37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FA06BEE-1CFF-A44A-A591-1271CC1635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0420" y="16095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CED15C4-3606-7B45-80F7-81736D3702DB}"/>
                    </a:ext>
                  </a:extLst>
                </p14:cNvPr>
                <p14:cNvContentPartPr/>
                <p14:nvPr/>
              </p14:nvContentPartPr>
              <p14:xfrm>
                <a:off x="1215100" y="1368351"/>
                <a:ext cx="354600" cy="25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CED15C4-3606-7B45-80F7-81736D3702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07540" y="1360791"/>
                  <a:ext cx="36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C8F3048-AA14-D140-BBE8-37F180D89C94}"/>
                    </a:ext>
                  </a:extLst>
                </p14:cNvPr>
                <p14:cNvContentPartPr/>
                <p14:nvPr/>
              </p14:nvContentPartPr>
              <p14:xfrm>
                <a:off x="1121500" y="1461591"/>
                <a:ext cx="498240" cy="81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C8F3048-AA14-D140-BBE8-37F180D89C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3940" y="1454031"/>
                  <a:ext cx="51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64EDF4A-4054-C34A-8C46-848835888AA3}"/>
                    </a:ext>
                  </a:extLst>
                </p14:cNvPr>
                <p14:cNvContentPartPr/>
                <p14:nvPr/>
              </p14:nvContentPartPr>
              <p14:xfrm>
                <a:off x="1383220" y="1268631"/>
                <a:ext cx="411120" cy="317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64EDF4A-4054-C34A-8C46-848835888A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75660" y="1261071"/>
                  <a:ext cx="4262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2B35210-7290-204A-ABDC-317F352BAA5C}"/>
              </a:ext>
            </a:extLst>
          </p:cNvPr>
          <p:cNvGrpSpPr/>
          <p:nvPr/>
        </p:nvGrpSpPr>
        <p:grpSpPr>
          <a:xfrm>
            <a:off x="2242180" y="1343151"/>
            <a:ext cx="479520" cy="193320"/>
            <a:chOff x="2242180" y="1343151"/>
            <a:chExt cx="4795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A315EEA-9477-2F49-95A3-C01D4E039241}"/>
                    </a:ext>
                  </a:extLst>
                </p14:cNvPr>
                <p14:cNvContentPartPr/>
                <p14:nvPr/>
              </p14:nvContentPartPr>
              <p14:xfrm>
                <a:off x="2242180" y="1343151"/>
                <a:ext cx="205920" cy="1746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A315EEA-9477-2F49-95A3-C01D4E0392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34620" y="133559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94F1525-A578-D847-B885-34833151C144}"/>
                    </a:ext>
                  </a:extLst>
                </p14:cNvPr>
                <p14:cNvContentPartPr/>
                <p14:nvPr/>
              </p14:nvContentPartPr>
              <p14:xfrm>
                <a:off x="2690380" y="1486431"/>
                <a:ext cx="31320" cy="50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94F1525-A578-D847-B885-34833151C1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82820" y="147887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07EB68C-501E-9C48-8219-FE1AEB330464}"/>
                  </a:ext>
                </a:extLst>
              </p14:cNvPr>
              <p14:cNvContentPartPr/>
              <p14:nvPr/>
            </p14:nvContentPartPr>
            <p14:xfrm>
              <a:off x="2976940" y="1231191"/>
              <a:ext cx="143640" cy="2494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07EB68C-501E-9C48-8219-FE1AEB33046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69380" y="1223631"/>
                <a:ext cx="1587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F7F1B846-3F6D-824C-8F2E-1099202F1450}"/>
              </a:ext>
            </a:extLst>
          </p:cNvPr>
          <p:cNvGrpSpPr/>
          <p:nvPr/>
        </p:nvGrpSpPr>
        <p:grpSpPr>
          <a:xfrm>
            <a:off x="3468700" y="1113111"/>
            <a:ext cx="1052280" cy="558000"/>
            <a:chOff x="3468700" y="1113111"/>
            <a:chExt cx="105228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0880B13-63E5-A742-9593-07FA833B01FD}"/>
                    </a:ext>
                  </a:extLst>
                </p14:cNvPr>
                <p14:cNvContentPartPr/>
                <p14:nvPr/>
              </p14:nvContentPartPr>
              <p14:xfrm>
                <a:off x="3480940" y="1243791"/>
                <a:ext cx="249480" cy="62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0880B13-63E5-A742-9593-07FA833B01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73740" y="1236231"/>
                  <a:ext cx="264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261EDDF-3950-7F48-9DAC-0D9602B3EB6E}"/>
                    </a:ext>
                  </a:extLst>
                </p14:cNvPr>
                <p14:cNvContentPartPr/>
                <p14:nvPr/>
              </p14:nvContentPartPr>
              <p14:xfrm>
                <a:off x="3468700" y="1193751"/>
                <a:ext cx="187200" cy="414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261EDDF-3950-7F48-9DAC-0D9602B3EB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61140" y="1186191"/>
                  <a:ext cx="2023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C3614E-183C-564E-9809-DA26BBD12540}"/>
                    </a:ext>
                  </a:extLst>
                </p14:cNvPr>
                <p14:cNvContentPartPr/>
                <p14:nvPr/>
              </p14:nvContentPartPr>
              <p14:xfrm>
                <a:off x="3506140" y="1455471"/>
                <a:ext cx="25200" cy="106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C3614E-183C-564E-9809-DA26BBD125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98580" y="1447911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8A3B37A-DC64-9F4B-88B8-924D392CB0C0}"/>
                    </a:ext>
                  </a:extLst>
                </p14:cNvPr>
                <p14:cNvContentPartPr/>
                <p14:nvPr/>
              </p14:nvContentPartPr>
              <p14:xfrm>
                <a:off x="3636820" y="1374471"/>
                <a:ext cx="280440" cy="180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8A3B37A-DC64-9F4B-88B8-924D392CB0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9260" y="1366911"/>
                  <a:ext cx="295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79906B8-1850-1E4A-AB77-29017DFBEFD9}"/>
                    </a:ext>
                  </a:extLst>
                </p14:cNvPr>
                <p14:cNvContentPartPr/>
                <p14:nvPr/>
              </p14:nvContentPartPr>
              <p14:xfrm>
                <a:off x="4078900" y="1306071"/>
                <a:ext cx="56520" cy="199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79906B8-1850-1E4A-AB77-29017DFBEF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1340" y="129851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8864910-93DB-0C40-9029-35AD9C5D099B}"/>
                    </a:ext>
                  </a:extLst>
                </p14:cNvPr>
                <p14:cNvContentPartPr/>
                <p14:nvPr/>
              </p14:nvContentPartPr>
              <p14:xfrm>
                <a:off x="4240540" y="1113111"/>
                <a:ext cx="280440" cy="558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8864910-93DB-0C40-9029-35AD9C5D09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2980" y="1105551"/>
                  <a:ext cx="2955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CFE5664-8DBA-D844-9854-DA03B2777D0D}"/>
                    </a:ext>
                  </a:extLst>
                </p14:cNvPr>
                <p14:cNvContentPartPr/>
                <p14:nvPr/>
              </p14:nvContentPartPr>
              <p14:xfrm>
                <a:off x="4284100" y="1268631"/>
                <a:ext cx="124920" cy="186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CFE5664-8DBA-D844-9854-DA03B2777D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6540" y="1261071"/>
                  <a:ext cx="14004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20FA68D-7BD2-4F44-83EE-ADA33FD8793A}"/>
              </a:ext>
            </a:extLst>
          </p:cNvPr>
          <p:cNvGrpSpPr/>
          <p:nvPr/>
        </p:nvGrpSpPr>
        <p:grpSpPr>
          <a:xfrm>
            <a:off x="4906900" y="1200231"/>
            <a:ext cx="491760" cy="348840"/>
            <a:chOff x="4906900" y="1200231"/>
            <a:chExt cx="49176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9AB0B55-8548-B84C-ADB9-139F4E1993B8}"/>
                    </a:ext>
                  </a:extLst>
                </p14:cNvPr>
                <p14:cNvContentPartPr/>
                <p14:nvPr/>
              </p14:nvContentPartPr>
              <p14:xfrm>
                <a:off x="4906900" y="1349631"/>
                <a:ext cx="143640" cy="37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9AB0B55-8548-B84C-ADB9-139F4E1993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99340" y="13420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85A2EFC-8AE5-8245-9F8C-60D6D02FA20A}"/>
                    </a:ext>
                  </a:extLst>
                </p14:cNvPr>
                <p14:cNvContentPartPr/>
                <p14:nvPr/>
              </p14:nvContentPartPr>
              <p14:xfrm>
                <a:off x="5224780" y="1200231"/>
                <a:ext cx="173880" cy="124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85A2EFC-8AE5-8245-9F8C-60D6D02FA2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7580" y="1192671"/>
                  <a:ext cx="189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E4574A2-9DB0-BC4B-9869-5BB836ED9953}"/>
                    </a:ext>
                  </a:extLst>
                </p14:cNvPr>
                <p14:cNvContentPartPr/>
                <p14:nvPr/>
              </p14:nvContentPartPr>
              <p14:xfrm>
                <a:off x="5336380" y="1368351"/>
                <a:ext cx="19080" cy="180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E4574A2-9DB0-BC4B-9869-5BB836ED99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28820" y="1360791"/>
                  <a:ext cx="342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F58EF6A-1E02-C442-8DE4-520E07A8735B}"/>
              </a:ext>
            </a:extLst>
          </p:cNvPr>
          <p:cNvGrpSpPr/>
          <p:nvPr/>
        </p:nvGrpSpPr>
        <p:grpSpPr>
          <a:xfrm>
            <a:off x="5790700" y="988551"/>
            <a:ext cx="492120" cy="610560"/>
            <a:chOff x="5790700" y="988551"/>
            <a:chExt cx="4921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67962D3-8BA2-3A4A-813D-E226FD48F760}"/>
                    </a:ext>
                  </a:extLst>
                </p14:cNvPr>
                <p14:cNvContentPartPr/>
                <p14:nvPr/>
              </p14:nvContentPartPr>
              <p14:xfrm>
                <a:off x="5790700" y="1249911"/>
                <a:ext cx="50040" cy="217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67962D3-8BA2-3A4A-813D-E226FD48F7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83140" y="1242351"/>
                  <a:ext cx="65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C1F3081-9F3C-EA48-A76D-ADF737088EE3}"/>
                    </a:ext>
                  </a:extLst>
                </p14:cNvPr>
                <p14:cNvContentPartPr/>
                <p14:nvPr/>
              </p14:nvContentPartPr>
              <p14:xfrm>
                <a:off x="6021100" y="988551"/>
                <a:ext cx="261720" cy="610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C1F3081-9F3C-EA48-A76D-ADF737088EE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13540" y="980991"/>
                  <a:ext cx="2768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22D1DDB-061A-9841-A862-C998F380814A}"/>
                    </a:ext>
                  </a:extLst>
                </p14:cNvPr>
                <p14:cNvContentPartPr/>
                <p14:nvPr/>
              </p14:nvContentPartPr>
              <p14:xfrm>
                <a:off x="5946580" y="1069191"/>
                <a:ext cx="280440" cy="479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22D1DDB-061A-9841-A862-C998F38081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9020" y="1061991"/>
                  <a:ext cx="29556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CFCE7827-DB03-5144-81A9-8F74461E8EE8}"/>
                  </a:ext>
                </a:extLst>
              </p14:cNvPr>
              <p14:cNvContentPartPr/>
              <p14:nvPr/>
            </p14:nvContentPartPr>
            <p14:xfrm>
              <a:off x="6712300" y="1225791"/>
              <a:ext cx="154440" cy="1648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CFCE7827-DB03-5144-81A9-8F74461E8EE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04740" y="1218231"/>
                <a:ext cx="169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2E6641D0-C502-274C-8A20-B365D0C21AA7}"/>
                  </a:ext>
                </a:extLst>
              </p14:cNvPr>
              <p14:cNvContentPartPr/>
              <p14:nvPr/>
            </p14:nvContentPartPr>
            <p14:xfrm>
              <a:off x="6612580" y="1548711"/>
              <a:ext cx="286560" cy="252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2E6641D0-C502-274C-8A20-B365D0C21AA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05020" y="1541151"/>
                <a:ext cx="301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9E0ECBB6-D6F4-644F-A07D-557993C6CD22}"/>
                  </a:ext>
                </a:extLst>
              </p14:cNvPr>
              <p14:cNvContentPartPr/>
              <p14:nvPr/>
            </p14:nvContentPartPr>
            <p14:xfrm>
              <a:off x="7235020" y="1617111"/>
              <a:ext cx="112320" cy="81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9E0ECBB6-D6F4-644F-A07D-557993C6CD2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227460" y="1609551"/>
                <a:ext cx="12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0E7E2F3F-B71A-EE40-842E-2C114A5A2261}"/>
                  </a:ext>
                </a:extLst>
              </p14:cNvPr>
              <p14:cNvContentPartPr/>
              <p14:nvPr/>
            </p14:nvContentPartPr>
            <p14:xfrm>
              <a:off x="7795540" y="1775511"/>
              <a:ext cx="25200" cy="288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0E7E2F3F-B71A-EE40-842E-2C114A5A226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87980" y="1767951"/>
                <a:ext cx="403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1F5301BF-377E-0A48-8305-356FF4E46ABE}"/>
              </a:ext>
            </a:extLst>
          </p:cNvPr>
          <p:cNvGrpSpPr/>
          <p:nvPr/>
        </p:nvGrpSpPr>
        <p:grpSpPr>
          <a:xfrm>
            <a:off x="1202500" y="2003031"/>
            <a:ext cx="1444680" cy="810000"/>
            <a:chOff x="1202500" y="2003031"/>
            <a:chExt cx="1444680" cy="8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A6BA9C7-91B0-F645-9C0F-9DB219B0250A}"/>
                    </a:ext>
                  </a:extLst>
                </p14:cNvPr>
                <p14:cNvContentPartPr/>
                <p14:nvPr/>
              </p14:nvContentPartPr>
              <p14:xfrm>
                <a:off x="1383220" y="2003031"/>
                <a:ext cx="149760" cy="118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A6BA9C7-91B0-F645-9C0F-9DB219B025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75660" y="199547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19687E4-C5C2-FE47-BA4D-BAC948A3CD48}"/>
                    </a:ext>
                  </a:extLst>
                </p14:cNvPr>
                <p14:cNvContentPartPr/>
                <p14:nvPr/>
              </p14:nvContentPartPr>
              <p14:xfrm>
                <a:off x="1202500" y="2227311"/>
                <a:ext cx="859320" cy="317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19687E4-C5C2-FE47-BA4D-BAC948A3CD4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4940" y="2219751"/>
                  <a:ext cx="874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B433F39-9948-B94E-95D5-C4C8618833C7}"/>
                    </a:ext>
                  </a:extLst>
                </p14:cNvPr>
                <p14:cNvContentPartPr/>
                <p14:nvPr/>
              </p14:nvContentPartPr>
              <p14:xfrm>
                <a:off x="2285740" y="2015631"/>
                <a:ext cx="361440" cy="797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B433F39-9948-B94E-95D5-C4C8618833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78180" y="2008071"/>
                  <a:ext cx="376560" cy="81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1FDD306-5E7A-C340-88B5-71A936D64FD0}"/>
              </a:ext>
            </a:extLst>
          </p:cNvPr>
          <p:cNvGrpSpPr/>
          <p:nvPr/>
        </p:nvGrpSpPr>
        <p:grpSpPr>
          <a:xfrm>
            <a:off x="2989180" y="2579391"/>
            <a:ext cx="137520" cy="77760"/>
            <a:chOff x="2989180" y="2579391"/>
            <a:chExt cx="137520" cy="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E8528ED-E123-5244-9DF9-B7B2C4951A9A}"/>
                    </a:ext>
                  </a:extLst>
                </p14:cNvPr>
                <p14:cNvContentPartPr/>
                <p14:nvPr/>
              </p14:nvContentPartPr>
              <p14:xfrm>
                <a:off x="2989180" y="2579391"/>
                <a:ext cx="25200" cy="28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E8528ED-E123-5244-9DF9-B7B2C4951A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1620" y="2571831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FEBFC4F-5911-F642-A85B-5055C9C65BF6}"/>
                    </a:ext>
                  </a:extLst>
                </p14:cNvPr>
                <p14:cNvContentPartPr/>
                <p14:nvPr/>
              </p14:nvContentPartPr>
              <p14:xfrm>
                <a:off x="3088900" y="2631951"/>
                <a:ext cx="37800" cy="2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FEBFC4F-5911-F642-A85B-5055C9C65B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81340" y="262439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1F79608-4B95-2E42-B8A5-E9FACC6B2517}"/>
              </a:ext>
            </a:extLst>
          </p:cNvPr>
          <p:cNvGrpSpPr/>
          <p:nvPr/>
        </p:nvGrpSpPr>
        <p:grpSpPr>
          <a:xfrm>
            <a:off x="626500" y="3229551"/>
            <a:ext cx="1136880" cy="709920"/>
            <a:chOff x="626500" y="3229551"/>
            <a:chExt cx="113688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03D3BCD-0CC0-6D4B-B596-D2687A62208A}"/>
                    </a:ext>
                  </a:extLst>
                </p14:cNvPr>
                <p14:cNvContentPartPr/>
                <p14:nvPr/>
              </p14:nvContentPartPr>
              <p14:xfrm>
                <a:off x="698140" y="3229551"/>
                <a:ext cx="174600" cy="81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03D3BCD-0CC0-6D4B-B596-D2687A6220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940" y="3221991"/>
                  <a:ext cx="189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52E0D15-16F9-384E-8ECD-7278DA754EB6}"/>
                    </a:ext>
                  </a:extLst>
                </p14:cNvPr>
                <p14:cNvContentPartPr/>
                <p14:nvPr/>
              </p14:nvContentPartPr>
              <p14:xfrm>
                <a:off x="626500" y="3441231"/>
                <a:ext cx="613800" cy="498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52E0D15-16F9-384E-8ECD-7278DA754E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8940" y="3433671"/>
                  <a:ext cx="6289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D88F53A-0B80-C544-81F9-892BABBFF08B}"/>
                    </a:ext>
                  </a:extLst>
                </p14:cNvPr>
                <p14:cNvContentPartPr/>
                <p14:nvPr/>
              </p14:nvContentPartPr>
              <p14:xfrm>
                <a:off x="1320940" y="3484791"/>
                <a:ext cx="137160" cy="37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D88F53A-0B80-C544-81F9-892BABBFF08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13380" y="34772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0E3FB7C-2C5D-7645-9165-6BE7E00DC61F}"/>
                    </a:ext>
                  </a:extLst>
                </p14:cNvPr>
                <p14:cNvContentPartPr/>
                <p14:nvPr/>
              </p14:nvContentPartPr>
              <p14:xfrm>
                <a:off x="1267660" y="3559671"/>
                <a:ext cx="246600" cy="217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0E3FB7C-2C5D-7645-9165-6BE7E00DC6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60100" y="3552111"/>
                  <a:ext cx="261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7F6368E-330F-3E47-9801-B9B7DAAC2FDF}"/>
                    </a:ext>
                  </a:extLst>
                </p14:cNvPr>
                <p14:cNvContentPartPr/>
                <p14:nvPr/>
              </p14:nvContentPartPr>
              <p14:xfrm>
                <a:off x="1576180" y="3316671"/>
                <a:ext cx="187200" cy="461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7F6368E-330F-3E47-9801-B9B7DAAC2F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68620" y="3309111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4B098E3A-1422-2A40-AD0A-DEBCF9530D34}"/>
                  </a:ext>
                </a:extLst>
              </p14:cNvPr>
              <p14:cNvContentPartPr/>
              <p14:nvPr/>
            </p14:nvContentPartPr>
            <p14:xfrm>
              <a:off x="2011780" y="3740031"/>
              <a:ext cx="6480" cy="25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4B098E3A-1422-2A40-AD0A-DEBCF9530D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04220" y="3732471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0A90891C-AD83-4C4E-BC21-F79CD98C24DC}"/>
                  </a:ext>
                </a:extLst>
              </p14:cNvPr>
              <p14:cNvContentPartPr/>
              <p14:nvPr/>
            </p14:nvContentPartPr>
            <p14:xfrm>
              <a:off x="2067940" y="3908151"/>
              <a:ext cx="25200" cy="190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0A90891C-AD83-4C4E-BC21-F79CD98C24D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060380" y="3900591"/>
                <a:ext cx="403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ABA2932-5391-9242-9275-EC067A90023F}"/>
              </a:ext>
            </a:extLst>
          </p:cNvPr>
          <p:cNvGrpSpPr/>
          <p:nvPr/>
        </p:nvGrpSpPr>
        <p:grpSpPr>
          <a:xfrm>
            <a:off x="2871100" y="3391551"/>
            <a:ext cx="1232280" cy="367560"/>
            <a:chOff x="2871100" y="3391551"/>
            <a:chExt cx="12322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D88C4E4-1B7D-634B-A272-D2A86D8E6D75}"/>
                    </a:ext>
                  </a:extLst>
                </p14:cNvPr>
                <p14:cNvContentPartPr/>
                <p14:nvPr/>
              </p14:nvContentPartPr>
              <p14:xfrm>
                <a:off x="2871100" y="3397671"/>
                <a:ext cx="50040" cy="335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D88C4E4-1B7D-634B-A272-D2A86D8E6D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63540" y="3390111"/>
                  <a:ext cx="65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1B82835-6073-3140-9497-E481F8247123}"/>
                    </a:ext>
                  </a:extLst>
                </p14:cNvPr>
                <p14:cNvContentPartPr/>
                <p14:nvPr/>
              </p14:nvContentPartPr>
              <p14:xfrm>
                <a:off x="2914660" y="3441951"/>
                <a:ext cx="212040" cy="267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1B82835-6073-3140-9497-E481F824712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07100" y="3434391"/>
                  <a:ext cx="227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7532237-AEB6-7C44-AE70-3C5CA30CE760}"/>
                    </a:ext>
                  </a:extLst>
                </p14:cNvPr>
                <p14:cNvContentPartPr/>
                <p14:nvPr/>
              </p14:nvContentPartPr>
              <p14:xfrm>
                <a:off x="3287980" y="3391551"/>
                <a:ext cx="180720" cy="3240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7532237-AEB6-7C44-AE70-3C5CA30CE7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80420" y="3383991"/>
                  <a:ext cx="195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F99F12-B43F-5142-96E4-56592C4A57E8}"/>
                    </a:ext>
                  </a:extLst>
                </p14:cNvPr>
                <p14:cNvContentPartPr/>
                <p14:nvPr/>
              </p14:nvContentPartPr>
              <p14:xfrm>
                <a:off x="3543220" y="3391551"/>
                <a:ext cx="224640" cy="367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F99F12-B43F-5142-96E4-56592C4A57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35660" y="3383991"/>
                  <a:ext cx="239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EE067D6-ADC3-F641-B2F6-2EE5E3984ED2}"/>
                    </a:ext>
                  </a:extLst>
                </p14:cNvPr>
                <p14:cNvContentPartPr/>
                <p14:nvPr/>
              </p14:nvContentPartPr>
              <p14:xfrm>
                <a:off x="3624220" y="3584511"/>
                <a:ext cx="218160" cy="43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EE067D6-ADC3-F641-B2F6-2EE5E3984E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16660" y="357695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A381639-78E2-B848-8D20-D1B1AF06F7BD}"/>
                    </a:ext>
                  </a:extLst>
                </p14:cNvPr>
                <p14:cNvContentPartPr/>
                <p14:nvPr/>
              </p14:nvContentPartPr>
              <p14:xfrm>
                <a:off x="3997900" y="3472551"/>
                <a:ext cx="105480" cy="286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A381639-78E2-B848-8D20-D1B1AF06F7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90340" y="3464991"/>
                  <a:ext cx="1206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EA14DB53-A592-A741-8485-A244AD3027FF}"/>
              </a:ext>
            </a:extLst>
          </p:cNvPr>
          <p:cNvGrpSpPr/>
          <p:nvPr/>
        </p:nvGrpSpPr>
        <p:grpSpPr>
          <a:xfrm>
            <a:off x="4458340" y="3503511"/>
            <a:ext cx="336600" cy="311760"/>
            <a:chOff x="4458340" y="3503511"/>
            <a:chExt cx="3366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5416E3C-7C8E-C045-AB95-955968BCFE55}"/>
                    </a:ext>
                  </a:extLst>
                </p14:cNvPr>
                <p14:cNvContentPartPr/>
                <p14:nvPr/>
              </p14:nvContentPartPr>
              <p14:xfrm>
                <a:off x="4464820" y="3503511"/>
                <a:ext cx="280440" cy="205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5416E3C-7C8E-C045-AB95-955968BCFE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57260" y="3495951"/>
                  <a:ext cx="295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4D2FD0F-1264-DD44-A377-5D8F2A41DE79}"/>
                    </a:ext>
                  </a:extLst>
                </p14:cNvPr>
                <p14:cNvContentPartPr/>
                <p14:nvPr/>
              </p14:nvContentPartPr>
              <p14:xfrm>
                <a:off x="4458340" y="3684231"/>
                <a:ext cx="336600" cy="131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4D2FD0F-1264-DD44-A377-5D8F2A41DE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51140" y="3676671"/>
                  <a:ext cx="35172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EA9FE1A-1800-8C46-9981-AD9AC724EFD8}"/>
                  </a:ext>
                </a:extLst>
              </p14:cNvPr>
              <p14:cNvContentPartPr/>
              <p14:nvPr/>
            </p14:nvContentPartPr>
            <p14:xfrm>
              <a:off x="5087260" y="3472551"/>
              <a:ext cx="274320" cy="273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EA9FE1A-1800-8C46-9981-AD9AC724EFD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079700" y="3464991"/>
                <a:ext cx="28944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CDEA1963-7669-FB42-908D-6B1B33332081}"/>
              </a:ext>
            </a:extLst>
          </p:cNvPr>
          <p:cNvGrpSpPr/>
          <p:nvPr/>
        </p:nvGrpSpPr>
        <p:grpSpPr>
          <a:xfrm>
            <a:off x="5921380" y="3403791"/>
            <a:ext cx="915480" cy="374040"/>
            <a:chOff x="5921380" y="3403791"/>
            <a:chExt cx="9154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50A65B1-C16A-DA42-9500-7038443165D3}"/>
                    </a:ext>
                  </a:extLst>
                </p14:cNvPr>
                <p14:cNvContentPartPr/>
                <p14:nvPr/>
              </p14:nvContentPartPr>
              <p14:xfrm>
                <a:off x="6257620" y="3503511"/>
                <a:ext cx="348120" cy="25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50A65B1-C16A-DA42-9500-7038443165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50060" y="3495951"/>
                  <a:ext cx="363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8E21B0D-3B7F-9842-A79E-55C70A30B14B}"/>
                    </a:ext>
                  </a:extLst>
                </p14:cNvPr>
                <p14:cNvContentPartPr/>
                <p14:nvPr/>
              </p14:nvContentPartPr>
              <p14:xfrm>
                <a:off x="6245380" y="3640311"/>
                <a:ext cx="361440" cy="25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8E21B0D-3B7F-9842-A79E-55C70A30B1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37820" y="3633111"/>
                  <a:ext cx="37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4C7B8A1-B352-1245-AFCD-F1E2AC5586E7}"/>
                    </a:ext>
                  </a:extLst>
                </p14:cNvPr>
                <p14:cNvContentPartPr/>
                <p14:nvPr/>
              </p14:nvContentPartPr>
              <p14:xfrm>
                <a:off x="6518980" y="3403791"/>
                <a:ext cx="317880" cy="3614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4C7B8A1-B352-1245-AFCD-F1E2AC5586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11780" y="3396231"/>
                  <a:ext cx="333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15E0564-7C30-554F-ADF4-433855B185FE}"/>
                    </a:ext>
                  </a:extLst>
                </p14:cNvPr>
                <p14:cNvContentPartPr/>
                <p14:nvPr/>
              </p14:nvContentPartPr>
              <p14:xfrm>
                <a:off x="5921380" y="3453831"/>
                <a:ext cx="423720" cy="324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15E0564-7C30-554F-ADF4-433855B185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11300" y="3443751"/>
                  <a:ext cx="44388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68DF029-F930-4140-83FE-3B6E281FC0FA}"/>
              </a:ext>
            </a:extLst>
          </p:cNvPr>
          <p:cNvGrpSpPr/>
          <p:nvPr/>
        </p:nvGrpSpPr>
        <p:grpSpPr>
          <a:xfrm>
            <a:off x="7253740" y="3354111"/>
            <a:ext cx="317880" cy="405000"/>
            <a:chOff x="7253740" y="3354111"/>
            <a:chExt cx="3178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9900C37-C9D0-5B4C-B5B5-264DA1CB46F3}"/>
                    </a:ext>
                  </a:extLst>
                </p14:cNvPr>
                <p14:cNvContentPartPr/>
                <p14:nvPr/>
              </p14:nvContentPartPr>
              <p14:xfrm>
                <a:off x="7253740" y="3354111"/>
                <a:ext cx="243000" cy="405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9900C37-C9D0-5B4C-B5B5-264DA1CB46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43660" y="3344031"/>
                  <a:ext cx="2635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210AC73-3A79-194A-8B5B-58D523C61580}"/>
                    </a:ext>
                  </a:extLst>
                </p14:cNvPr>
                <p14:cNvContentPartPr/>
                <p14:nvPr/>
              </p14:nvContentPartPr>
              <p14:xfrm>
                <a:off x="7365700" y="3553191"/>
                <a:ext cx="205920" cy="56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210AC73-3A79-194A-8B5B-58D523C6158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58140" y="3545631"/>
                  <a:ext cx="2210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AD8D671F-00D5-6D42-BE5F-BE977E68A219}"/>
                  </a:ext>
                </a:extLst>
              </p14:cNvPr>
              <p14:cNvContentPartPr/>
              <p14:nvPr/>
            </p14:nvContentPartPr>
            <p14:xfrm>
              <a:off x="7901380" y="3360231"/>
              <a:ext cx="293040" cy="4424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AD8D671F-00D5-6D42-BE5F-BE977E68A21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890940" y="3350151"/>
                <a:ext cx="313200" cy="46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25EC373-90F9-FA49-B2B7-C295284FFBB9}"/>
              </a:ext>
            </a:extLst>
          </p:cNvPr>
          <p:cNvGrpSpPr/>
          <p:nvPr/>
        </p:nvGrpSpPr>
        <p:grpSpPr>
          <a:xfrm>
            <a:off x="8499700" y="3335391"/>
            <a:ext cx="528840" cy="336240"/>
            <a:chOff x="8499700" y="3335391"/>
            <a:chExt cx="5288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1E79A59-4755-7945-B247-C5A710E8119C}"/>
                    </a:ext>
                  </a:extLst>
                </p14:cNvPr>
                <p14:cNvContentPartPr/>
                <p14:nvPr/>
              </p14:nvContentPartPr>
              <p14:xfrm>
                <a:off x="8499700" y="3387951"/>
                <a:ext cx="149040" cy="275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1E79A59-4755-7945-B247-C5A710E811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92140" y="3380391"/>
                  <a:ext cx="164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399D2C0-1A8A-1C46-BFEE-5BE32EAF3662}"/>
                    </a:ext>
                  </a:extLst>
                </p14:cNvPr>
                <p14:cNvContentPartPr/>
                <p14:nvPr/>
              </p14:nvContentPartPr>
              <p14:xfrm>
                <a:off x="8866180" y="3335391"/>
                <a:ext cx="87480" cy="752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399D2C0-1A8A-1C46-BFEE-5BE32EAF36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58620" y="332783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EA93120-735B-3548-BED1-7E503DB72EC8}"/>
                    </a:ext>
                  </a:extLst>
                </p14:cNvPr>
                <p14:cNvContentPartPr/>
                <p14:nvPr/>
              </p14:nvContentPartPr>
              <p14:xfrm>
                <a:off x="8822620" y="3478671"/>
                <a:ext cx="93600" cy="50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EA93120-735B-3548-BED1-7E503DB72EC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15060" y="347111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E9F3DDD-196C-6E48-961F-8A0BB393F5F8}"/>
                    </a:ext>
                  </a:extLst>
                </p14:cNvPr>
                <p14:cNvContentPartPr/>
                <p14:nvPr/>
              </p14:nvContentPartPr>
              <p14:xfrm>
                <a:off x="8847460" y="3490911"/>
                <a:ext cx="181080" cy="180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E9F3DDD-196C-6E48-961F-8A0BB393F5F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39900" y="3483711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381AF90-BD9F-9C46-ABB6-201EB5FD0A6A}"/>
              </a:ext>
            </a:extLst>
          </p:cNvPr>
          <p:cNvGrpSpPr/>
          <p:nvPr/>
        </p:nvGrpSpPr>
        <p:grpSpPr>
          <a:xfrm>
            <a:off x="9301780" y="3310551"/>
            <a:ext cx="641880" cy="405000"/>
            <a:chOff x="9301780" y="3310551"/>
            <a:chExt cx="6418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3221915-C13A-5443-A476-993D6F4944CB}"/>
                    </a:ext>
                  </a:extLst>
                </p14:cNvPr>
                <p14:cNvContentPartPr/>
                <p14:nvPr/>
              </p14:nvContentPartPr>
              <p14:xfrm>
                <a:off x="9463780" y="3310551"/>
                <a:ext cx="192600" cy="813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3221915-C13A-5443-A476-993D6F4944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56220" y="3302991"/>
                  <a:ext cx="20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CDAC6B7-46B2-284D-A9F4-C2F614A41497}"/>
                    </a:ext>
                  </a:extLst>
                </p14:cNvPr>
                <p14:cNvContentPartPr/>
                <p14:nvPr/>
              </p14:nvContentPartPr>
              <p14:xfrm>
                <a:off x="9301780" y="3534831"/>
                <a:ext cx="43920" cy="149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CDAC6B7-46B2-284D-A9F4-C2F614A414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94580" y="3527271"/>
                  <a:ext cx="5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31EBC93-507E-024C-9170-D97766B0218D}"/>
                    </a:ext>
                  </a:extLst>
                </p14:cNvPr>
                <p14:cNvContentPartPr/>
                <p14:nvPr/>
              </p14:nvContentPartPr>
              <p14:xfrm>
                <a:off x="9345700" y="3490911"/>
                <a:ext cx="597960" cy="224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31EBC93-507E-024C-9170-D97766B021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38140" y="3483711"/>
                  <a:ext cx="613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CF0C097-663A-8B4C-8417-C664B0255D59}"/>
                    </a:ext>
                  </a:extLst>
                </p14:cNvPr>
                <p14:cNvContentPartPr/>
                <p14:nvPr/>
              </p14:nvContentPartPr>
              <p14:xfrm>
                <a:off x="9463780" y="3478671"/>
                <a:ext cx="87480" cy="180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CF0C097-663A-8B4C-8417-C664B0255D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456220" y="3471111"/>
                  <a:ext cx="10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CA3206C-A006-3A4F-A9D8-368E309DC6F6}"/>
                    </a:ext>
                  </a:extLst>
                </p14:cNvPr>
                <p14:cNvContentPartPr/>
                <p14:nvPr/>
              </p14:nvContentPartPr>
              <p14:xfrm>
                <a:off x="9569620" y="3447351"/>
                <a:ext cx="174600" cy="212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CA3206C-A006-3A4F-A9D8-368E309DC6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62060" y="3439791"/>
                  <a:ext cx="1897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85585BC4-00E4-5046-B6C4-7D48FDD00C6B}"/>
              </a:ext>
            </a:extLst>
          </p:cNvPr>
          <p:cNvGrpSpPr/>
          <p:nvPr/>
        </p:nvGrpSpPr>
        <p:grpSpPr>
          <a:xfrm>
            <a:off x="10181980" y="3242151"/>
            <a:ext cx="838800" cy="492120"/>
            <a:chOff x="10181980" y="3242151"/>
            <a:chExt cx="838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BAE1385-A973-7044-8662-C7C2497461F6}"/>
                    </a:ext>
                  </a:extLst>
                </p14:cNvPr>
                <p14:cNvContentPartPr/>
                <p14:nvPr/>
              </p14:nvContentPartPr>
              <p14:xfrm>
                <a:off x="10181980" y="3242151"/>
                <a:ext cx="234720" cy="212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BAE1385-A973-7044-8662-C7C2497461F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74420" y="3234591"/>
                  <a:ext cx="249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CDB1DC4-B298-F94A-80CC-79FFF5E6BAF0}"/>
                    </a:ext>
                  </a:extLst>
                </p14:cNvPr>
                <p14:cNvContentPartPr/>
                <p14:nvPr/>
              </p14:nvContentPartPr>
              <p14:xfrm>
                <a:off x="10254340" y="3516111"/>
                <a:ext cx="68760" cy="2120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CDB1DC4-B298-F94A-80CC-79FFF5E6BA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46780" y="350855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9373129-81DE-2240-A2FD-8CC1578175CB}"/>
                    </a:ext>
                  </a:extLst>
                </p14:cNvPr>
                <p14:cNvContentPartPr/>
                <p14:nvPr/>
              </p14:nvContentPartPr>
              <p14:xfrm>
                <a:off x="10609300" y="3335391"/>
                <a:ext cx="118800" cy="355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9373129-81DE-2240-A2FD-8CC1578175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01740" y="3327831"/>
                  <a:ext cx="133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759D449-3B3A-E84E-BA30-278D602E5D00}"/>
                    </a:ext>
                  </a:extLst>
                </p14:cNvPr>
                <p14:cNvContentPartPr/>
                <p14:nvPr/>
              </p14:nvContentPartPr>
              <p14:xfrm>
                <a:off x="10840420" y="3255111"/>
                <a:ext cx="180360" cy="479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759D449-3B3A-E84E-BA30-278D602E5D0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832860" y="3247551"/>
                  <a:ext cx="19512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3D582A3-32AE-9045-983D-D9C4F6D8E6EC}"/>
              </a:ext>
            </a:extLst>
          </p:cNvPr>
          <p:cNvGrpSpPr/>
          <p:nvPr/>
        </p:nvGrpSpPr>
        <p:grpSpPr>
          <a:xfrm>
            <a:off x="11269180" y="3266991"/>
            <a:ext cx="305280" cy="610200"/>
            <a:chOff x="11269180" y="3266991"/>
            <a:chExt cx="30528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F8F81B4-10CD-7146-860E-B9C4CE797BEA}"/>
                    </a:ext>
                  </a:extLst>
                </p14:cNvPr>
                <p14:cNvContentPartPr/>
                <p14:nvPr/>
              </p14:nvContentPartPr>
              <p14:xfrm>
                <a:off x="11337580" y="3266991"/>
                <a:ext cx="50040" cy="752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F8F81B4-10CD-7146-860E-B9C4CE797B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30020" y="325943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C1015CD-FBAF-5541-A566-DA51AE06E0FF}"/>
                    </a:ext>
                  </a:extLst>
                </p14:cNvPr>
                <p14:cNvContentPartPr/>
                <p14:nvPr/>
              </p14:nvContentPartPr>
              <p14:xfrm>
                <a:off x="11269180" y="3341511"/>
                <a:ext cx="305280" cy="5356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C1015CD-FBAF-5541-A566-DA51AE06E0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61620" y="3333951"/>
                  <a:ext cx="32040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3FDF351D-0B65-B244-A8B8-C5755723E569}"/>
                  </a:ext>
                </a:extLst>
              </p14:cNvPr>
              <p14:cNvContentPartPr/>
              <p14:nvPr/>
            </p14:nvContentPartPr>
            <p14:xfrm>
              <a:off x="803980" y="4294071"/>
              <a:ext cx="143640" cy="1188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3FDF351D-0B65-B244-A8B8-C5755723E5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6780" y="4286511"/>
                <a:ext cx="158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16B18C1-2F76-4448-A375-9D76D8801C65}"/>
                  </a:ext>
                </a:extLst>
              </p14:cNvPr>
              <p14:cNvContentPartPr/>
              <p14:nvPr/>
            </p14:nvContentPartPr>
            <p14:xfrm>
              <a:off x="729460" y="4618431"/>
              <a:ext cx="224640" cy="1864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16B18C1-2F76-4448-A375-9D76D8801C6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21900" y="4610871"/>
                <a:ext cx="23940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6911B041-5A41-6E4C-A62C-010F0E5683D5}"/>
              </a:ext>
            </a:extLst>
          </p:cNvPr>
          <p:cNvGrpSpPr/>
          <p:nvPr/>
        </p:nvGrpSpPr>
        <p:grpSpPr>
          <a:xfrm>
            <a:off x="1333180" y="4238271"/>
            <a:ext cx="1407600" cy="678240"/>
            <a:chOff x="1333180" y="4238271"/>
            <a:chExt cx="140760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44CDD70-E078-6E4C-8153-4D31D4ECD714}"/>
                    </a:ext>
                  </a:extLst>
                </p14:cNvPr>
                <p14:cNvContentPartPr/>
                <p14:nvPr/>
              </p14:nvContentPartPr>
              <p14:xfrm>
                <a:off x="1364500" y="4287951"/>
                <a:ext cx="19260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44CDD70-E078-6E4C-8153-4D31D4ECD71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56940" y="4280391"/>
                  <a:ext cx="20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7049DBE-8E1D-F34B-8C23-1D1D6607524C}"/>
                    </a:ext>
                  </a:extLst>
                </p14:cNvPr>
                <p14:cNvContentPartPr/>
                <p14:nvPr/>
              </p14:nvContentPartPr>
              <p14:xfrm>
                <a:off x="1333180" y="4574151"/>
                <a:ext cx="31320" cy="212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7049DBE-8E1D-F34B-8C23-1D1D6607524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25620" y="4566951"/>
                  <a:ext cx="4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6D329FA-C9AB-C44E-ABD3-A55263E002F9}"/>
                    </a:ext>
                  </a:extLst>
                </p14:cNvPr>
                <p14:cNvContentPartPr/>
                <p14:nvPr/>
              </p14:nvContentPartPr>
              <p14:xfrm>
                <a:off x="1644580" y="4357071"/>
                <a:ext cx="280440" cy="559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6D329FA-C9AB-C44E-ABD3-A55263E002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37020" y="4349511"/>
                  <a:ext cx="2955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D700E3E-C54A-0140-8655-7D9AF209418E}"/>
                    </a:ext>
                  </a:extLst>
                </p14:cNvPr>
                <p14:cNvContentPartPr/>
                <p14:nvPr/>
              </p14:nvContentPartPr>
              <p14:xfrm>
                <a:off x="1520020" y="4561911"/>
                <a:ext cx="168480" cy="149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D700E3E-C54A-0140-8655-7D9AF20941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12460" y="455435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570214F-17F0-6D44-AAE7-3356CA9A9EA6}"/>
                    </a:ext>
                  </a:extLst>
                </p14:cNvPr>
                <p14:cNvContentPartPr/>
                <p14:nvPr/>
              </p14:nvContentPartPr>
              <p14:xfrm>
                <a:off x="2211220" y="4318911"/>
                <a:ext cx="317160" cy="87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570214F-17F0-6D44-AAE7-3356CA9A9E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03660" y="4311351"/>
                  <a:ext cx="33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08BD43D-8F43-D74A-A2AD-2BF283A27D1B}"/>
                    </a:ext>
                  </a:extLst>
                </p14:cNvPr>
                <p14:cNvContentPartPr/>
                <p14:nvPr/>
              </p14:nvContentPartPr>
              <p14:xfrm>
                <a:off x="2098900" y="4238271"/>
                <a:ext cx="299160" cy="498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08BD43D-8F43-D74A-A2AD-2BF283A27D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91700" y="4230711"/>
                  <a:ext cx="314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9BF2A89-63F6-9D4C-B9AF-E1442627D531}"/>
                    </a:ext>
                  </a:extLst>
                </p14:cNvPr>
                <p14:cNvContentPartPr/>
                <p14:nvPr/>
              </p14:nvContentPartPr>
              <p14:xfrm>
                <a:off x="2124100" y="4549311"/>
                <a:ext cx="100080" cy="268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9BF2A89-63F6-9D4C-B9AF-E1442627D5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16540" y="454175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4866624-CD01-DC4C-B709-F796DF007D7A}"/>
                    </a:ext>
                  </a:extLst>
                </p14:cNvPr>
                <p14:cNvContentPartPr/>
                <p14:nvPr/>
              </p14:nvContentPartPr>
              <p14:xfrm>
                <a:off x="2466460" y="4531311"/>
                <a:ext cx="274320" cy="248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4866624-CD01-DC4C-B709-F796DF007D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58900" y="4523751"/>
                  <a:ext cx="2894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C6B28890-D5B4-E748-996E-D7EF10F8C2BE}"/>
              </a:ext>
            </a:extLst>
          </p:cNvPr>
          <p:cNvGrpSpPr/>
          <p:nvPr/>
        </p:nvGrpSpPr>
        <p:grpSpPr>
          <a:xfrm>
            <a:off x="3039220" y="4238271"/>
            <a:ext cx="1413360" cy="488520"/>
            <a:chOff x="3039220" y="4238271"/>
            <a:chExt cx="1413360" cy="48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41D2E9F-E800-CB40-AC4A-E5C2D98D8538}"/>
                    </a:ext>
                  </a:extLst>
                </p14:cNvPr>
                <p14:cNvContentPartPr/>
                <p14:nvPr/>
              </p14:nvContentPartPr>
              <p14:xfrm>
                <a:off x="3045340" y="4418631"/>
                <a:ext cx="286560" cy="565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41D2E9F-E800-CB40-AC4A-E5C2D98D853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7780" y="4411071"/>
                  <a:ext cx="301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49163E5-E474-D54E-AFD3-BE80D79A22F8}"/>
                    </a:ext>
                  </a:extLst>
                </p14:cNvPr>
                <p14:cNvContentPartPr/>
                <p14:nvPr/>
              </p14:nvContentPartPr>
              <p14:xfrm>
                <a:off x="3095020" y="4356351"/>
                <a:ext cx="124920" cy="277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49163E5-E474-D54E-AFD3-BE80D79A22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87460" y="4348791"/>
                  <a:ext cx="1400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D2D912C-78AD-7E41-97BB-8B172AD7353B}"/>
                    </a:ext>
                  </a:extLst>
                </p14:cNvPr>
                <p14:cNvContentPartPr/>
                <p14:nvPr/>
              </p14:nvContentPartPr>
              <p14:xfrm>
                <a:off x="3039220" y="4543191"/>
                <a:ext cx="50040" cy="183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D2D912C-78AD-7E41-97BB-8B172AD7353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031660" y="4535631"/>
                  <a:ext cx="65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87E704B-E5D0-BE4B-8801-380D0D0541C5}"/>
                    </a:ext>
                  </a:extLst>
                </p14:cNvPr>
                <p14:cNvContentPartPr/>
                <p14:nvPr/>
              </p14:nvContentPartPr>
              <p14:xfrm>
                <a:off x="3169900" y="4550031"/>
                <a:ext cx="398880" cy="161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87E704B-E5D0-BE4B-8801-380D0D054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62340" y="4542471"/>
                  <a:ext cx="414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A034593-029B-CE4C-B26B-F88C69295DD9}"/>
                    </a:ext>
                  </a:extLst>
                </p14:cNvPr>
                <p14:cNvContentPartPr/>
                <p14:nvPr/>
              </p14:nvContentPartPr>
              <p14:xfrm>
                <a:off x="3854620" y="4238271"/>
                <a:ext cx="317880" cy="93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A034593-029B-CE4C-B26B-F88C69295DD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47060" y="4230711"/>
                  <a:ext cx="333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839703B-68B8-0948-BB38-A85F81D29D64}"/>
                    </a:ext>
                  </a:extLst>
                </p14:cNvPr>
                <p14:cNvContentPartPr/>
                <p14:nvPr/>
              </p14:nvContentPartPr>
              <p14:xfrm>
                <a:off x="3767500" y="4493511"/>
                <a:ext cx="100080" cy="218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839703B-68B8-0948-BB38-A85F81D29D6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59940" y="448595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CFB80D2-1647-AC45-9713-29C2D289DE14}"/>
                    </a:ext>
                  </a:extLst>
                </p14:cNvPr>
                <p14:cNvContentPartPr/>
                <p14:nvPr/>
              </p14:nvContentPartPr>
              <p14:xfrm>
                <a:off x="3954340" y="4462191"/>
                <a:ext cx="498240" cy="255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CFB80D2-1647-AC45-9713-29C2D289DE1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46780" y="4454631"/>
                  <a:ext cx="513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A6240EC-AB04-3042-9633-90F267263022}"/>
                    </a:ext>
                  </a:extLst>
                </p14:cNvPr>
                <p14:cNvContentPartPr/>
                <p14:nvPr/>
              </p14:nvContentPartPr>
              <p14:xfrm>
                <a:off x="3973060" y="4425471"/>
                <a:ext cx="93600" cy="242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A6240EC-AB04-3042-9633-90F26726302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65500" y="4417911"/>
                  <a:ext cx="108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DB862D9-A2F8-A040-8352-F0FA8FB38687}"/>
                    </a:ext>
                  </a:extLst>
                </p14:cNvPr>
                <p14:cNvContentPartPr/>
                <p14:nvPr/>
              </p14:nvContentPartPr>
              <p14:xfrm>
                <a:off x="4106260" y="4396671"/>
                <a:ext cx="153360" cy="284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DB862D9-A2F8-A040-8352-F0FA8FB386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099060" y="4389111"/>
                  <a:ext cx="16812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E716DB5-765C-A04F-8CC7-EA599DB15848}"/>
              </a:ext>
            </a:extLst>
          </p:cNvPr>
          <p:cNvGrpSpPr/>
          <p:nvPr/>
        </p:nvGrpSpPr>
        <p:grpSpPr>
          <a:xfrm>
            <a:off x="4688740" y="4082391"/>
            <a:ext cx="467640" cy="808920"/>
            <a:chOff x="4688740" y="4082391"/>
            <a:chExt cx="467640" cy="80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C1DF6D3-D58D-DF47-B6B3-69665D466A81}"/>
                    </a:ext>
                  </a:extLst>
                </p14:cNvPr>
                <p14:cNvContentPartPr/>
                <p14:nvPr/>
              </p14:nvContentPartPr>
              <p14:xfrm>
                <a:off x="4688740" y="4082391"/>
                <a:ext cx="360720" cy="808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C1DF6D3-D58D-DF47-B6B3-69665D466A8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81180" y="4074831"/>
                  <a:ext cx="37584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5A9B704-19A9-704D-93D0-45D26246FECA}"/>
                    </a:ext>
                  </a:extLst>
                </p14:cNvPr>
                <p14:cNvContentPartPr/>
                <p14:nvPr/>
              </p14:nvContentPartPr>
              <p14:xfrm>
                <a:off x="4701340" y="4649031"/>
                <a:ext cx="155880" cy="106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5A9B704-19A9-704D-93D0-45D26246FE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93780" y="464147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6474DDB-F2CC-A445-99DE-898CD75C0E45}"/>
                    </a:ext>
                  </a:extLst>
                </p14:cNvPr>
                <p14:cNvContentPartPr/>
                <p14:nvPr/>
              </p14:nvContentPartPr>
              <p14:xfrm>
                <a:off x="5056300" y="4730031"/>
                <a:ext cx="100080" cy="313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6474DDB-F2CC-A445-99DE-898CD75C0E4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48740" y="47224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E1B258C1-48EA-AB49-81CB-CD1F805C2C62}"/>
              </a:ext>
            </a:extLst>
          </p:cNvPr>
          <p:cNvGrpSpPr/>
          <p:nvPr/>
        </p:nvGrpSpPr>
        <p:grpSpPr>
          <a:xfrm>
            <a:off x="5480740" y="4163391"/>
            <a:ext cx="478440" cy="548280"/>
            <a:chOff x="5480740" y="4163391"/>
            <a:chExt cx="478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F6CCA87-10EC-5C4D-8C9B-77E114D69623}"/>
                    </a:ext>
                  </a:extLst>
                </p14:cNvPr>
                <p14:cNvContentPartPr/>
                <p14:nvPr/>
              </p14:nvContentPartPr>
              <p14:xfrm>
                <a:off x="5585500" y="4163391"/>
                <a:ext cx="212040" cy="1933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F6CCA87-10EC-5C4D-8C9B-77E114D696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77940" y="4155831"/>
                  <a:ext cx="227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316F02C-2D7E-D34B-BC45-BBBF80F44926}"/>
                    </a:ext>
                  </a:extLst>
                </p14:cNvPr>
                <p14:cNvContentPartPr/>
                <p14:nvPr/>
              </p14:nvContentPartPr>
              <p14:xfrm>
                <a:off x="5480740" y="4444191"/>
                <a:ext cx="478440" cy="267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316F02C-2D7E-D34B-BC45-BBBF80F449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73180" y="4436631"/>
                  <a:ext cx="4935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78390BB3-69A3-0D4F-A581-33DCBCBAB7FE}"/>
              </a:ext>
            </a:extLst>
          </p:cNvPr>
          <p:cNvGrpSpPr/>
          <p:nvPr/>
        </p:nvGrpSpPr>
        <p:grpSpPr>
          <a:xfrm>
            <a:off x="6258340" y="4225671"/>
            <a:ext cx="1051200" cy="504360"/>
            <a:chOff x="6258340" y="4225671"/>
            <a:chExt cx="10512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724F930-5F62-C84B-B140-15F237FED355}"/>
                    </a:ext>
                  </a:extLst>
                </p14:cNvPr>
                <p14:cNvContentPartPr/>
                <p14:nvPr/>
              </p14:nvContentPartPr>
              <p14:xfrm>
                <a:off x="6258340" y="4269231"/>
                <a:ext cx="49320" cy="1000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724F930-5F62-C84B-B140-15F237FED35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50780" y="4261671"/>
                  <a:ext cx="64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2605256-66CC-9A40-8E5D-76B54CAB924A}"/>
                    </a:ext>
                  </a:extLst>
                </p14:cNvPr>
                <p14:cNvContentPartPr/>
                <p14:nvPr/>
              </p14:nvContentPartPr>
              <p14:xfrm>
                <a:off x="6488020" y="4312791"/>
                <a:ext cx="106200" cy="1000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2605256-66CC-9A40-8E5D-76B54CAB92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80460" y="430523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6FE82EC-DB0F-1B41-BCDE-3EC86C19F0A8}"/>
                    </a:ext>
                  </a:extLst>
                </p14:cNvPr>
                <p14:cNvContentPartPr/>
                <p14:nvPr/>
              </p14:nvContentPartPr>
              <p14:xfrm>
                <a:off x="6394780" y="4512231"/>
                <a:ext cx="92880" cy="205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6FE82EC-DB0F-1B41-BCDE-3EC86C19F0A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87220" y="4504671"/>
                  <a:ext cx="10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C070822-9488-4941-A6ED-961061FEEAF5}"/>
                    </a:ext>
                  </a:extLst>
                </p14:cNvPr>
                <p14:cNvContentPartPr/>
                <p14:nvPr/>
              </p14:nvContentPartPr>
              <p14:xfrm>
                <a:off x="6382180" y="4468311"/>
                <a:ext cx="280440" cy="2617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C070822-9488-4941-A6ED-961061FEEAF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74620" y="4461111"/>
                  <a:ext cx="295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7DFD39A-7BF8-A54B-BECD-328B853D4575}"/>
                    </a:ext>
                  </a:extLst>
                </p14:cNvPr>
                <p14:cNvContentPartPr/>
                <p14:nvPr/>
              </p14:nvContentPartPr>
              <p14:xfrm>
                <a:off x="7004620" y="4300551"/>
                <a:ext cx="248040" cy="56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7DFD39A-7BF8-A54B-BECD-328B853D457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97060" y="4292991"/>
                  <a:ext cx="263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8966986-B7BC-D641-8A8B-788BA0AAE27B}"/>
                    </a:ext>
                  </a:extLst>
                </p14:cNvPr>
                <p14:cNvContentPartPr/>
                <p14:nvPr/>
              </p14:nvContentPartPr>
              <p14:xfrm>
                <a:off x="7060780" y="4306671"/>
                <a:ext cx="56520" cy="106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8966986-B7BC-D641-8A8B-788BA0AAE2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53220" y="429911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E5E9D74-4679-B244-AADD-D9F38EDA57BE}"/>
                    </a:ext>
                  </a:extLst>
                </p14:cNvPr>
                <p14:cNvContentPartPr/>
                <p14:nvPr/>
              </p14:nvContentPartPr>
              <p14:xfrm>
                <a:off x="6998500" y="4225671"/>
                <a:ext cx="205920" cy="311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E5E9D74-4679-B244-AADD-D9F38EDA57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90940" y="4218111"/>
                  <a:ext cx="221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6AC5CEB-BFBC-7642-806C-131864D91D2A}"/>
                    </a:ext>
                  </a:extLst>
                </p14:cNvPr>
                <p14:cNvContentPartPr/>
                <p14:nvPr/>
              </p14:nvContentPartPr>
              <p14:xfrm>
                <a:off x="6886540" y="4437351"/>
                <a:ext cx="423000" cy="155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6AC5CEB-BFBC-7642-806C-131864D91D2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78980" y="4429791"/>
                  <a:ext cx="438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3BB8B51-1ADC-514F-B61C-626910831D1F}"/>
                    </a:ext>
                  </a:extLst>
                </p14:cNvPr>
                <p14:cNvContentPartPr/>
                <p14:nvPr/>
              </p14:nvContentPartPr>
              <p14:xfrm>
                <a:off x="6992380" y="4642911"/>
                <a:ext cx="93600" cy="687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3BB8B51-1ADC-514F-B61C-626910831D1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84820" y="463535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F134436-C67A-CA47-BC31-4F0CF55CCD04}"/>
                    </a:ext>
                  </a:extLst>
                </p14:cNvPr>
                <p14:cNvContentPartPr/>
                <p14:nvPr/>
              </p14:nvContentPartPr>
              <p14:xfrm>
                <a:off x="7179220" y="4667751"/>
                <a:ext cx="81360" cy="50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F134436-C67A-CA47-BC31-4F0CF55CCD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71660" y="466019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AE50A967-F62D-EB41-92A0-FB76EDF37EDA}"/>
                  </a:ext>
                </a:extLst>
              </p14:cNvPr>
              <p14:cNvContentPartPr/>
              <p14:nvPr/>
            </p14:nvContentPartPr>
            <p14:xfrm>
              <a:off x="7658380" y="4344111"/>
              <a:ext cx="50040" cy="2804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AE50A967-F62D-EB41-92A0-FB76EDF37ED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650820" y="4336551"/>
                <a:ext cx="6516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51B014D-9498-FE40-8143-9FB5187BE276}"/>
              </a:ext>
            </a:extLst>
          </p:cNvPr>
          <p:cNvGrpSpPr/>
          <p:nvPr/>
        </p:nvGrpSpPr>
        <p:grpSpPr>
          <a:xfrm>
            <a:off x="7938460" y="4145391"/>
            <a:ext cx="293040" cy="591120"/>
            <a:chOff x="7938460" y="4145391"/>
            <a:chExt cx="29304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7CFDE63-36B8-B14C-A557-FCB4A96C3204}"/>
                    </a:ext>
                  </a:extLst>
                </p14:cNvPr>
                <p14:cNvContentPartPr/>
                <p14:nvPr/>
              </p14:nvContentPartPr>
              <p14:xfrm>
                <a:off x="7957180" y="4188231"/>
                <a:ext cx="274320" cy="548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7CFDE63-36B8-B14C-A557-FCB4A96C320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49620" y="4180671"/>
                  <a:ext cx="2894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DB6560E-701A-7549-A5DE-5E44FCCC9ABF}"/>
                    </a:ext>
                  </a:extLst>
                </p14:cNvPr>
                <p14:cNvContentPartPr/>
                <p14:nvPr/>
              </p14:nvContentPartPr>
              <p14:xfrm>
                <a:off x="7938460" y="4145391"/>
                <a:ext cx="93600" cy="435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DB6560E-701A-7549-A5DE-5E44FCCC9AB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30900" y="4137831"/>
                  <a:ext cx="1087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07D4DC90-769A-AA44-BA04-C2C05DD5E8A7}"/>
              </a:ext>
            </a:extLst>
          </p:cNvPr>
          <p:cNvGrpSpPr/>
          <p:nvPr/>
        </p:nvGrpSpPr>
        <p:grpSpPr>
          <a:xfrm>
            <a:off x="8548660" y="4070151"/>
            <a:ext cx="541800" cy="510840"/>
            <a:chOff x="8548660" y="4070151"/>
            <a:chExt cx="5418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F1F2917-9501-C94C-B4BE-42F3417D681C}"/>
                    </a:ext>
                  </a:extLst>
                </p14:cNvPr>
                <p14:cNvContentPartPr/>
                <p14:nvPr/>
              </p14:nvContentPartPr>
              <p14:xfrm>
                <a:off x="8548660" y="4225671"/>
                <a:ext cx="137160" cy="3240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F1F2917-9501-C94C-B4BE-42F3417D681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41100" y="421811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A806AAD-99C4-9443-B13D-5806774AC82C}"/>
                    </a:ext>
                  </a:extLst>
                </p14:cNvPr>
                <p14:cNvContentPartPr/>
                <p14:nvPr/>
              </p14:nvContentPartPr>
              <p14:xfrm>
                <a:off x="8828740" y="4070151"/>
                <a:ext cx="261720" cy="5108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A806AAD-99C4-9443-B13D-5806774AC8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21180" y="4062591"/>
                  <a:ext cx="2768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DFC7ED8-1EA2-0C49-AD35-152A368E283F}"/>
              </a:ext>
            </a:extLst>
          </p:cNvPr>
          <p:cNvGrpSpPr/>
          <p:nvPr/>
        </p:nvGrpSpPr>
        <p:grpSpPr>
          <a:xfrm>
            <a:off x="9364060" y="4169511"/>
            <a:ext cx="355320" cy="355320"/>
            <a:chOff x="9364060" y="4169511"/>
            <a:chExt cx="35532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628F077-69B7-344C-90BE-A3207E449B2C}"/>
                    </a:ext>
                  </a:extLst>
                </p14:cNvPr>
                <p14:cNvContentPartPr/>
                <p14:nvPr/>
              </p14:nvContentPartPr>
              <p14:xfrm>
                <a:off x="9395380" y="4169511"/>
                <a:ext cx="124920" cy="131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628F077-69B7-344C-90BE-A3207E449B2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387820" y="416195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10EF3D1-3ADE-5248-BA80-426C4CFC7DE6}"/>
                    </a:ext>
                  </a:extLst>
                </p14:cNvPr>
                <p14:cNvContentPartPr/>
                <p14:nvPr/>
              </p14:nvContentPartPr>
              <p14:xfrm>
                <a:off x="9364060" y="4431231"/>
                <a:ext cx="355320" cy="93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10EF3D1-3ADE-5248-BA80-426C4CFC7DE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356500" y="4423671"/>
                  <a:ext cx="370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970A7FCA-F595-854B-8328-9212E17220E5}"/>
              </a:ext>
            </a:extLst>
          </p:cNvPr>
          <p:cNvGrpSpPr/>
          <p:nvPr/>
        </p:nvGrpSpPr>
        <p:grpSpPr>
          <a:xfrm>
            <a:off x="9968140" y="3995271"/>
            <a:ext cx="547920" cy="634680"/>
            <a:chOff x="9968140" y="3995271"/>
            <a:chExt cx="54792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F236FA3-17C9-9445-90E6-BE4FB0547916}"/>
                    </a:ext>
                  </a:extLst>
                </p14:cNvPr>
                <p14:cNvContentPartPr/>
                <p14:nvPr/>
              </p14:nvContentPartPr>
              <p14:xfrm>
                <a:off x="9968140" y="4101111"/>
                <a:ext cx="174600" cy="528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F236FA3-17C9-9445-90E6-BE4FB054791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60580" y="4093551"/>
                  <a:ext cx="1897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13D7A45-D0A2-004C-9719-3D1908289E21}"/>
                    </a:ext>
                  </a:extLst>
                </p14:cNvPr>
                <p14:cNvContentPartPr/>
                <p14:nvPr/>
              </p14:nvContentPartPr>
              <p14:xfrm>
                <a:off x="10229500" y="3995271"/>
                <a:ext cx="286560" cy="5731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13D7A45-D0A2-004C-9719-3D1908289E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221940" y="3987711"/>
                  <a:ext cx="30168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1509AFD6-528B-8B4C-AEFD-8D7D722ECB5D}"/>
              </a:ext>
            </a:extLst>
          </p:cNvPr>
          <p:cNvGrpSpPr/>
          <p:nvPr/>
        </p:nvGrpSpPr>
        <p:grpSpPr>
          <a:xfrm>
            <a:off x="10764820" y="4107951"/>
            <a:ext cx="766440" cy="758520"/>
            <a:chOff x="10764820" y="4107951"/>
            <a:chExt cx="76644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3C45382-62CE-6C43-BA96-13F6ED619D4E}"/>
                    </a:ext>
                  </a:extLst>
                </p14:cNvPr>
                <p14:cNvContentPartPr/>
                <p14:nvPr/>
              </p14:nvContentPartPr>
              <p14:xfrm>
                <a:off x="10764820" y="4107951"/>
                <a:ext cx="180720" cy="5965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3C45382-62CE-6C43-BA96-13F6ED619D4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57260" y="4100391"/>
                  <a:ext cx="1958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A2B54F3-5868-DA46-BA00-DFFE34D7635F}"/>
                    </a:ext>
                  </a:extLst>
                </p14:cNvPr>
                <p14:cNvContentPartPr/>
                <p14:nvPr/>
              </p14:nvContentPartPr>
              <p14:xfrm>
                <a:off x="11038780" y="4163391"/>
                <a:ext cx="255600" cy="5482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A2B54F3-5868-DA46-BA00-DFFE34D763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031220" y="4155831"/>
                  <a:ext cx="2707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FC0151C-9712-834C-B977-7FEA2B05B61C}"/>
                    </a:ext>
                  </a:extLst>
                </p14:cNvPr>
                <p14:cNvContentPartPr/>
                <p14:nvPr/>
              </p14:nvContentPartPr>
              <p14:xfrm>
                <a:off x="11368900" y="4754871"/>
                <a:ext cx="162360" cy="111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FC0151C-9712-834C-B977-7FEA2B05B6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361340" y="4747311"/>
                  <a:ext cx="17712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247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3347F4-7513-2E47-83C3-374AC98F3AD6}"/>
                  </a:ext>
                </a:extLst>
              </p14:cNvPr>
              <p14:cNvContentPartPr/>
              <p14:nvPr/>
            </p14:nvContentPartPr>
            <p14:xfrm>
              <a:off x="1034380" y="353511"/>
              <a:ext cx="11880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3347F4-7513-2E47-83C3-374AC98F3A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820" y="345951"/>
                <a:ext cx="13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DAAF99-D9F5-CD45-ADBA-683FD34865D2}"/>
                  </a:ext>
                </a:extLst>
              </p14:cNvPr>
              <p14:cNvContentPartPr/>
              <p14:nvPr/>
            </p14:nvContentPartPr>
            <p14:xfrm>
              <a:off x="1003420" y="527751"/>
              <a:ext cx="174600" cy="25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DAAF99-D9F5-CD45-ADBA-683FD34865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860" y="520191"/>
                <a:ext cx="189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71C280-8974-AA48-A27C-EDE14191C398}"/>
              </a:ext>
            </a:extLst>
          </p:cNvPr>
          <p:cNvGrpSpPr/>
          <p:nvPr/>
        </p:nvGrpSpPr>
        <p:grpSpPr>
          <a:xfrm>
            <a:off x="1439020" y="253791"/>
            <a:ext cx="330480" cy="386640"/>
            <a:chOff x="1439020" y="253791"/>
            <a:chExt cx="33048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7A5B228-B298-8E4F-B59D-C8496704EC05}"/>
                    </a:ext>
                  </a:extLst>
                </p14:cNvPr>
                <p14:cNvContentPartPr/>
                <p14:nvPr/>
              </p14:nvContentPartPr>
              <p14:xfrm>
                <a:off x="1439020" y="334791"/>
                <a:ext cx="62640" cy="112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7A5B228-B298-8E4F-B59D-C8496704EC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1460" y="32723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E8EF18B-AD5F-0843-A546-3F4787F65236}"/>
                    </a:ext>
                  </a:extLst>
                </p14:cNvPr>
                <p14:cNvContentPartPr/>
                <p14:nvPr/>
              </p14:nvContentPartPr>
              <p14:xfrm>
                <a:off x="1638460" y="253791"/>
                <a:ext cx="131040" cy="6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E8EF18B-AD5F-0843-A546-3F4787F652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0900" y="24623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8F72DD-0C0D-BB43-827E-88BF99DB3719}"/>
                    </a:ext>
                  </a:extLst>
                </p14:cNvPr>
                <p14:cNvContentPartPr/>
                <p14:nvPr/>
              </p14:nvContentPartPr>
              <p14:xfrm>
                <a:off x="1582300" y="478071"/>
                <a:ext cx="137160" cy="162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8F72DD-0C0D-BB43-827E-88BF99DB37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74740" y="470511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785CD22-0BA8-A84B-B8B4-E471969191FB}"/>
                    </a:ext>
                  </a:extLst>
                </p14:cNvPr>
                <p14:cNvContentPartPr/>
                <p14:nvPr/>
              </p14:nvContentPartPr>
              <p14:xfrm>
                <a:off x="1563580" y="496791"/>
                <a:ext cx="118800" cy="131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785CD22-0BA8-A84B-B8B4-E471969191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6020" y="48923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BBB621-3D78-7947-8770-E0601CBC661F}"/>
              </a:ext>
            </a:extLst>
          </p:cNvPr>
          <p:cNvGrpSpPr/>
          <p:nvPr/>
        </p:nvGrpSpPr>
        <p:grpSpPr>
          <a:xfrm>
            <a:off x="2024380" y="147951"/>
            <a:ext cx="442440" cy="535680"/>
            <a:chOff x="2024380" y="147951"/>
            <a:chExt cx="4424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D93390-C041-7B45-9073-71E64F2A4192}"/>
                    </a:ext>
                  </a:extLst>
                </p14:cNvPr>
                <p14:cNvContentPartPr/>
                <p14:nvPr/>
              </p14:nvContentPartPr>
              <p14:xfrm>
                <a:off x="2024380" y="384471"/>
                <a:ext cx="12960" cy="143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D93390-C041-7B45-9073-71E64F2A41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6820" y="376911"/>
                  <a:ext cx="2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FDA7F93-6E55-FC4C-8EFB-73FE68F89F14}"/>
                    </a:ext>
                  </a:extLst>
                </p14:cNvPr>
                <p14:cNvContentPartPr/>
                <p14:nvPr/>
              </p14:nvContentPartPr>
              <p14:xfrm>
                <a:off x="2273500" y="147951"/>
                <a:ext cx="193320" cy="535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FDA7F93-6E55-FC4C-8EFB-73FE68F89F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65940" y="140391"/>
                  <a:ext cx="208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6E7763F-D7DE-A741-B61C-58FB0A547FEC}"/>
                    </a:ext>
                  </a:extLst>
                </p14:cNvPr>
                <p14:cNvContentPartPr/>
                <p14:nvPr/>
              </p14:nvContentPartPr>
              <p14:xfrm>
                <a:off x="2167660" y="266391"/>
                <a:ext cx="149760" cy="367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6E7763F-D7DE-A741-B61C-58FB0A547F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0100" y="258831"/>
                  <a:ext cx="16488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C23BA2E-5A65-DA42-B549-7DF85F0EC683}"/>
                  </a:ext>
                </a:extLst>
              </p14:cNvPr>
              <p14:cNvContentPartPr/>
              <p14:nvPr/>
            </p14:nvContentPartPr>
            <p14:xfrm>
              <a:off x="2796220" y="303471"/>
              <a:ext cx="87480" cy="500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C23BA2E-5A65-DA42-B549-7DF85F0EC6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8660" y="295911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5674479-FA2C-AF4F-9EFA-B6F355F1231D}"/>
                  </a:ext>
                </a:extLst>
              </p14:cNvPr>
              <p14:cNvContentPartPr/>
              <p14:nvPr/>
            </p14:nvContentPartPr>
            <p14:xfrm>
              <a:off x="2802700" y="471591"/>
              <a:ext cx="299160" cy="106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5674479-FA2C-AF4F-9EFA-B6F355F123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95140" y="464031"/>
                <a:ext cx="3142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6274CE7-501E-EA4B-8F11-CBABB7479921}"/>
              </a:ext>
            </a:extLst>
          </p:cNvPr>
          <p:cNvGrpSpPr/>
          <p:nvPr/>
        </p:nvGrpSpPr>
        <p:grpSpPr>
          <a:xfrm>
            <a:off x="3325420" y="278631"/>
            <a:ext cx="317880" cy="392400"/>
            <a:chOff x="3325420" y="278631"/>
            <a:chExt cx="3178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2EF98CE-D09B-E24A-AC9E-44E3D62C4C97}"/>
                    </a:ext>
                  </a:extLst>
                </p14:cNvPr>
                <p14:cNvContentPartPr/>
                <p14:nvPr/>
              </p14:nvContentPartPr>
              <p14:xfrm>
                <a:off x="3449980" y="278631"/>
                <a:ext cx="193320" cy="223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2EF98CE-D09B-E24A-AC9E-44E3D62C4C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2420" y="271071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DA88743-547A-6145-A802-8822137878C3}"/>
                    </a:ext>
                  </a:extLst>
                </p14:cNvPr>
                <p14:cNvContentPartPr/>
                <p14:nvPr/>
              </p14:nvContentPartPr>
              <p14:xfrm>
                <a:off x="3325420" y="471591"/>
                <a:ext cx="305280" cy="199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DA88743-547A-6145-A802-8822137878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7860" y="464031"/>
                  <a:ext cx="32040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0010FCC-2E41-694F-8F36-F076AB557EC8}"/>
                  </a:ext>
                </a:extLst>
              </p14:cNvPr>
              <p14:cNvContentPartPr/>
              <p14:nvPr/>
            </p14:nvContentPartPr>
            <p14:xfrm>
              <a:off x="3854620" y="285111"/>
              <a:ext cx="473400" cy="311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0010FCC-2E41-694F-8F36-F076AB557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7060" y="277551"/>
                <a:ext cx="4885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000EDA0A-E876-D34D-9EC0-217BD9554C48}"/>
              </a:ext>
            </a:extLst>
          </p:cNvPr>
          <p:cNvGrpSpPr/>
          <p:nvPr/>
        </p:nvGrpSpPr>
        <p:grpSpPr>
          <a:xfrm>
            <a:off x="4595500" y="596151"/>
            <a:ext cx="62640" cy="156240"/>
            <a:chOff x="4595500" y="596151"/>
            <a:chExt cx="6264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1EAE7B2-871A-C544-9A4C-96E3CAD38B0A}"/>
                    </a:ext>
                  </a:extLst>
                </p14:cNvPr>
                <p14:cNvContentPartPr/>
                <p14:nvPr/>
              </p14:nvContentPartPr>
              <p14:xfrm>
                <a:off x="4595500" y="596151"/>
                <a:ext cx="25200" cy="31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1EAE7B2-871A-C544-9A4C-96E3CAD38B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7940" y="5885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C57E68-0DC4-B540-9264-0EF9F1EB3B61}"/>
                    </a:ext>
                  </a:extLst>
                </p14:cNvPr>
                <p14:cNvContentPartPr/>
                <p14:nvPr/>
              </p14:nvContentPartPr>
              <p14:xfrm>
                <a:off x="4639060" y="714591"/>
                <a:ext cx="19080" cy="37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C57E68-0DC4-B540-9264-0EF9F1EB3B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31500" y="70703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1FF1F15-CE80-7B40-9F59-9FD6D0D6C59F}"/>
              </a:ext>
            </a:extLst>
          </p:cNvPr>
          <p:cNvGrpSpPr/>
          <p:nvPr/>
        </p:nvGrpSpPr>
        <p:grpSpPr>
          <a:xfrm>
            <a:off x="1071820" y="1094391"/>
            <a:ext cx="336600" cy="342720"/>
            <a:chOff x="1071820" y="1094391"/>
            <a:chExt cx="3366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D92D055-C3CF-E44A-92E0-70B52CFE12C4}"/>
                    </a:ext>
                  </a:extLst>
                </p14:cNvPr>
                <p14:cNvContentPartPr/>
                <p14:nvPr/>
              </p14:nvContentPartPr>
              <p14:xfrm>
                <a:off x="1071820" y="1094391"/>
                <a:ext cx="261720" cy="342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D92D055-C3CF-E44A-92E0-70B52CFE12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4260" y="1086831"/>
                  <a:ext cx="276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5B8378A-81A8-1944-B7A7-B943799B8732}"/>
                    </a:ext>
                  </a:extLst>
                </p14:cNvPr>
                <p14:cNvContentPartPr/>
                <p14:nvPr/>
              </p14:nvContentPartPr>
              <p14:xfrm>
                <a:off x="1233820" y="1293471"/>
                <a:ext cx="174600" cy="6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5B8378A-81A8-1944-B7A7-B943799B87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26260" y="128591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DBB67FC-6E00-C84D-94EF-99808B7A7A3E}"/>
              </a:ext>
            </a:extLst>
          </p:cNvPr>
          <p:cNvGrpSpPr/>
          <p:nvPr/>
        </p:nvGrpSpPr>
        <p:grpSpPr>
          <a:xfrm>
            <a:off x="1818820" y="1268631"/>
            <a:ext cx="125280" cy="131040"/>
            <a:chOff x="1818820" y="1268631"/>
            <a:chExt cx="1252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64F27D6-A292-E648-919E-805EAD00E0BD}"/>
                    </a:ext>
                  </a:extLst>
                </p14:cNvPr>
                <p14:cNvContentPartPr/>
                <p14:nvPr/>
              </p14:nvContentPartPr>
              <p14:xfrm>
                <a:off x="1818820" y="1268631"/>
                <a:ext cx="11232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64F27D6-A292-E648-919E-805EAD00E0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11260" y="126107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6AAE43E-DB64-1241-93EB-9A3D1473820C}"/>
                    </a:ext>
                  </a:extLst>
                </p14:cNvPr>
                <p14:cNvContentPartPr/>
                <p14:nvPr/>
              </p14:nvContentPartPr>
              <p14:xfrm>
                <a:off x="1825300" y="1374471"/>
                <a:ext cx="118800" cy="25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6AAE43E-DB64-1241-93EB-9A3D147382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17740" y="13669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FF949EB-468D-8349-B1F8-FA239D370891}"/>
                  </a:ext>
                </a:extLst>
              </p14:cNvPr>
              <p14:cNvContentPartPr/>
              <p14:nvPr/>
            </p14:nvContentPartPr>
            <p14:xfrm>
              <a:off x="2304460" y="1162791"/>
              <a:ext cx="62640" cy="25488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FF949EB-468D-8349-B1F8-FA239D3708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96900" y="1155231"/>
                <a:ext cx="777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B6CA6127-D4DD-1843-8899-7078BF41E58A}"/>
                  </a:ext>
                </a:extLst>
              </p14:cNvPr>
              <p14:cNvContentPartPr/>
              <p14:nvPr/>
            </p14:nvContentPartPr>
            <p14:xfrm>
              <a:off x="2615860" y="1168911"/>
              <a:ext cx="224640" cy="255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B6CA6127-D4DD-1843-8899-7078BF41E58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08300" y="1161351"/>
                <a:ext cx="239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196ECFA-3C86-9649-BDF1-F208F8470818}"/>
                  </a:ext>
                </a:extLst>
              </p14:cNvPr>
              <p14:cNvContentPartPr/>
              <p14:nvPr/>
            </p14:nvContentPartPr>
            <p14:xfrm>
              <a:off x="3026620" y="1374471"/>
              <a:ext cx="43920" cy="936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196ECFA-3C86-9649-BDF1-F208F84708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19060" y="1366911"/>
                <a:ext cx="590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C5BF7F-A5D9-CF4D-AED0-F16DF89A2F5B}"/>
              </a:ext>
            </a:extLst>
          </p:cNvPr>
          <p:cNvGrpSpPr/>
          <p:nvPr/>
        </p:nvGrpSpPr>
        <p:grpSpPr>
          <a:xfrm>
            <a:off x="3468700" y="1131471"/>
            <a:ext cx="255600" cy="261720"/>
            <a:chOff x="3468700" y="1131471"/>
            <a:chExt cx="2556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3B3AAB1-35BB-2442-8361-1A5D8D66C489}"/>
                    </a:ext>
                  </a:extLst>
                </p14:cNvPr>
                <p14:cNvContentPartPr/>
                <p14:nvPr/>
              </p14:nvContentPartPr>
              <p14:xfrm>
                <a:off x="3468700" y="1131471"/>
                <a:ext cx="143640" cy="3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3B3AAB1-35BB-2442-8361-1A5D8D66C4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61140" y="112391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DCA1A45-2C1D-044C-90A0-592C350FB00B}"/>
                    </a:ext>
                  </a:extLst>
                </p14:cNvPr>
                <p14:cNvContentPartPr/>
                <p14:nvPr/>
              </p14:nvContentPartPr>
              <p14:xfrm>
                <a:off x="3480940" y="1256031"/>
                <a:ext cx="143640" cy="137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DCA1A45-2C1D-044C-90A0-592C350FB0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73740" y="124847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E7E2B4E-EB02-4148-B3F2-ADAC86A22CB3}"/>
                    </a:ext>
                  </a:extLst>
                </p14:cNvPr>
                <p14:cNvContentPartPr/>
                <p14:nvPr/>
              </p14:nvContentPartPr>
              <p14:xfrm>
                <a:off x="3627100" y="1287351"/>
                <a:ext cx="97200" cy="6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E7E2B4E-EB02-4148-B3F2-ADAC86A22C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9540" y="1279791"/>
                  <a:ext cx="1123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C32EDF40-3295-E342-B16B-3FB6DF4DDD0F}"/>
                  </a:ext>
                </a:extLst>
              </p14:cNvPr>
              <p14:cNvContentPartPr/>
              <p14:nvPr/>
            </p14:nvContentPartPr>
            <p14:xfrm>
              <a:off x="4115980" y="1113111"/>
              <a:ext cx="75240" cy="32400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C32EDF40-3295-E342-B16B-3FB6DF4DDD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08420" y="1105551"/>
                <a:ext cx="90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37EC88B-3E17-F545-A29B-A64F7464CC0D}"/>
                  </a:ext>
                </a:extLst>
              </p14:cNvPr>
              <p14:cNvContentPartPr/>
              <p14:nvPr/>
            </p14:nvContentPartPr>
            <p14:xfrm>
              <a:off x="4863340" y="1461591"/>
              <a:ext cx="37800" cy="252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37EC88B-3E17-F545-A29B-A64F7464CC0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55780" y="145403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15BDA2A-0853-0142-B082-01971114788A}"/>
                  </a:ext>
                </a:extLst>
              </p14:cNvPr>
              <p14:cNvContentPartPr/>
              <p14:nvPr/>
            </p14:nvContentPartPr>
            <p14:xfrm>
              <a:off x="5597740" y="1106631"/>
              <a:ext cx="336600" cy="3052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15BDA2A-0853-0142-B082-0197111478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90180" y="1099071"/>
                <a:ext cx="351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1529BBD-878F-234F-AB13-C39E09E006EE}"/>
                  </a:ext>
                </a:extLst>
              </p14:cNvPr>
              <p14:cNvContentPartPr/>
              <p14:nvPr/>
            </p14:nvContentPartPr>
            <p14:xfrm>
              <a:off x="6295780" y="1212471"/>
              <a:ext cx="134640" cy="31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1529BBD-878F-234F-AB13-C39E09E006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88220" y="1204911"/>
                <a:ext cx="149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12206A6-9CEB-254B-8187-04574C35A1CF}"/>
                  </a:ext>
                </a:extLst>
              </p14:cNvPr>
              <p14:cNvContentPartPr/>
              <p14:nvPr/>
            </p14:nvContentPartPr>
            <p14:xfrm>
              <a:off x="6328900" y="1337031"/>
              <a:ext cx="103320" cy="190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12206A6-9CEB-254B-8187-04574C35A1C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21340" y="1329471"/>
                <a:ext cx="118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D4A0DB-7BFF-D44D-86BE-70873F8C02B7}"/>
              </a:ext>
            </a:extLst>
          </p:cNvPr>
          <p:cNvGrpSpPr/>
          <p:nvPr/>
        </p:nvGrpSpPr>
        <p:grpSpPr>
          <a:xfrm>
            <a:off x="6867820" y="1144071"/>
            <a:ext cx="218160" cy="280440"/>
            <a:chOff x="6867820" y="1144071"/>
            <a:chExt cx="2181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9398DE9-3AED-B648-89D7-6025E0370D06}"/>
                    </a:ext>
                  </a:extLst>
                </p14:cNvPr>
                <p14:cNvContentPartPr/>
                <p14:nvPr/>
              </p14:nvContentPartPr>
              <p14:xfrm>
                <a:off x="6867820" y="1144071"/>
                <a:ext cx="168480" cy="280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9398DE9-3AED-B648-89D7-6025E0370D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0260" y="113651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EA7D0F1-4580-334D-8A30-9C2825964AB2}"/>
                    </a:ext>
                  </a:extLst>
                </p14:cNvPr>
                <p14:cNvContentPartPr/>
                <p14:nvPr/>
              </p14:nvContentPartPr>
              <p14:xfrm>
                <a:off x="6880060" y="1168911"/>
                <a:ext cx="205920" cy="193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EA7D0F1-4580-334D-8A30-9C2825964A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72860" y="116135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C8D2BDE-480E-B845-A7F3-088ED06B0F67}"/>
                  </a:ext>
                </a:extLst>
              </p14:cNvPr>
              <p14:cNvContentPartPr/>
              <p14:nvPr/>
            </p14:nvContentPartPr>
            <p14:xfrm>
              <a:off x="7434460" y="1193751"/>
              <a:ext cx="212040" cy="2181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C8D2BDE-480E-B845-A7F3-088ED06B0F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26900" y="1186191"/>
                <a:ext cx="227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1601A057-3D3E-6D4D-8C10-4866C7271ED5}"/>
                  </a:ext>
                </a:extLst>
              </p14:cNvPr>
              <p14:cNvContentPartPr/>
              <p14:nvPr/>
            </p14:nvContentPartPr>
            <p14:xfrm>
              <a:off x="7446700" y="1025631"/>
              <a:ext cx="81360" cy="31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1601A057-3D3E-6D4D-8C10-4866C7271ED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39140" y="1018071"/>
                <a:ext cx="964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46F83DD7-DFC4-AA45-94B0-F03F0B4B8CB1}"/>
              </a:ext>
            </a:extLst>
          </p:cNvPr>
          <p:cNvGrpSpPr/>
          <p:nvPr/>
        </p:nvGrpSpPr>
        <p:grpSpPr>
          <a:xfrm>
            <a:off x="7944940" y="1119231"/>
            <a:ext cx="330120" cy="417600"/>
            <a:chOff x="7944940" y="1119231"/>
            <a:chExt cx="3301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7E88D23-1CC1-8844-9395-C714EA1C216A}"/>
                    </a:ext>
                  </a:extLst>
                </p14:cNvPr>
                <p14:cNvContentPartPr/>
                <p14:nvPr/>
              </p14:nvContentPartPr>
              <p14:xfrm>
                <a:off x="7944940" y="1125351"/>
                <a:ext cx="155880" cy="81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7E88D23-1CC1-8844-9395-C714EA1C216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37380" y="111779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87B4442-78CF-DD45-B238-E8D7343C4275}"/>
                    </a:ext>
                  </a:extLst>
                </p14:cNvPr>
                <p14:cNvContentPartPr/>
                <p14:nvPr/>
              </p14:nvContentPartPr>
              <p14:xfrm>
                <a:off x="8038180" y="1119231"/>
                <a:ext cx="236880" cy="417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87B4442-78CF-DD45-B238-E8D7343C427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30620" y="1111671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C0C48C5-6D64-F143-930E-665B7DED020D}"/>
              </a:ext>
            </a:extLst>
          </p:cNvPr>
          <p:cNvGrpSpPr/>
          <p:nvPr/>
        </p:nvGrpSpPr>
        <p:grpSpPr>
          <a:xfrm>
            <a:off x="542620" y="1878831"/>
            <a:ext cx="486000" cy="486000"/>
            <a:chOff x="542620" y="1878831"/>
            <a:chExt cx="4860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992B3D3-7559-2848-9C09-C1B9C235708F}"/>
                    </a:ext>
                  </a:extLst>
                </p14:cNvPr>
                <p14:cNvContentPartPr/>
                <p14:nvPr/>
              </p14:nvContentPartPr>
              <p14:xfrm>
                <a:off x="542620" y="2028231"/>
                <a:ext cx="112320" cy="305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992B3D3-7559-2848-9C09-C1B9C23570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5060" y="2020671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CE69184-E12D-944B-9145-83FA083B322E}"/>
                    </a:ext>
                  </a:extLst>
                </p14:cNvPr>
                <p14:cNvContentPartPr/>
                <p14:nvPr/>
              </p14:nvContentPartPr>
              <p14:xfrm>
                <a:off x="754300" y="1878831"/>
                <a:ext cx="274320" cy="261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CE69184-E12D-944B-9145-83FA083B32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6740" y="1871271"/>
                  <a:ext cx="289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A82E685-1DA1-4340-9F6F-1B1A40E1118F}"/>
                    </a:ext>
                  </a:extLst>
                </p14:cNvPr>
                <p14:cNvContentPartPr/>
                <p14:nvPr/>
              </p14:nvContentPartPr>
              <p14:xfrm>
                <a:off x="847900" y="2196351"/>
                <a:ext cx="143640" cy="168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A82E685-1DA1-4340-9F6F-1B1A40E111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0340" y="218879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526A598-26FF-B84C-A71F-186ECCDE4B25}"/>
              </a:ext>
            </a:extLst>
          </p:cNvPr>
          <p:cNvGrpSpPr/>
          <p:nvPr/>
        </p:nvGrpSpPr>
        <p:grpSpPr>
          <a:xfrm>
            <a:off x="1253260" y="1878831"/>
            <a:ext cx="385560" cy="435960"/>
            <a:chOff x="1253260" y="1878831"/>
            <a:chExt cx="38556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0A0108B-A2CB-2E4F-AA33-6BD463C1335E}"/>
                    </a:ext>
                  </a:extLst>
                </p14:cNvPr>
                <p14:cNvContentPartPr/>
                <p14:nvPr/>
              </p14:nvContentPartPr>
              <p14:xfrm>
                <a:off x="1296100" y="1878831"/>
                <a:ext cx="124920" cy="62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0A0108B-A2CB-2E4F-AA33-6BD463C133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88540" y="187127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8ED9B13-D894-A24D-9D63-23F354CC781A}"/>
                    </a:ext>
                  </a:extLst>
                </p14:cNvPr>
                <p14:cNvContentPartPr/>
                <p14:nvPr/>
              </p14:nvContentPartPr>
              <p14:xfrm>
                <a:off x="1253260" y="1996911"/>
                <a:ext cx="385560" cy="317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8ED9B13-D894-A24D-9D63-23F354CC7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45700" y="1989351"/>
                  <a:ext cx="4006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C8884C3-B26D-F84B-B8E4-D0C7470B97A2}"/>
              </a:ext>
            </a:extLst>
          </p:cNvPr>
          <p:cNvGrpSpPr/>
          <p:nvPr/>
        </p:nvGrpSpPr>
        <p:grpSpPr>
          <a:xfrm>
            <a:off x="1931140" y="2102751"/>
            <a:ext cx="199440" cy="137160"/>
            <a:chOff x="1931140" y="2102751"/>
            <a:chExt cx="19944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4D48C6A-9D9F-1B41-A857-D9BA9DB96899}"/>
                    </a:ext>
                  </a:extLst>
                </p14:cNvPr>
                <p14:cNvContentPartPr/>
                <p14:nvPr/>
              </p14:nvContentPartPr>
              <p14:xfrm>
                <a:off x="1931140" y="2102751"/>
                <a:ext cx="106200" cy="25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4D48C6A-9D9F-1B41-A857-D9BA9DB968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23580" y="209519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8F5B4B5-D4DD-424F-80DE-4F35E4074F79}"/>
                    </a:ext>
                  </a:extLst>
                </p14:cNvPr>
                <p14:cNvContentPartPr/>
                <p14:nvPr/>
              </p14:nvContentPartPr>
              <p14:xfrm>
                <a:off x="1962100" y="2214711"/>
                <a:ext cx="16848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8F5B4B5-D4DD-424F-80DE-4F35E4074F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54540" y="22071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59A1677-EDFC-424C-835F-68AC598927C7}"/>
              </a:ext>
            </a:extLst>
          </p:cNvPr>
          <p:cNvGrpSpPr/>
          <p:nvPr/>
        </p:nvGrpSpPr>
        <p:grpSpPr>
          <a:xfrm>
            <a:off x="2429020" y="1984671"/>
            <a:ext cx="299160" cy="293040"/>
            <a:chOff x="2429020" y="1984671"/>
            <a:chExt cx="2991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2033293-59C1-8A4B-814F-162E990DFA29}"/>
                    </a:ext>
                  </a:extLst>
                </p14:cNvPr>
                <p14:cNvContentPartPr/>
                <p14:nvPr/>
              </p14:nvContentPartPr>
              <p14:xfrm>
                <a:off x="2429020" y="1996911"/>
                <a:ext cx="75240" cy="124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2033293-59C1-8A4B-814F-162E990DFA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21460" y="198935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DC3B590-7C8F-FD41-8262-D8BE971D1C3E}"/>
                    </a:ext>
                  </a:extLst>
                </p14:cNvPr>
                <p14:cNvContentPartPr/>
                <p14:nvPr/>
              </p14:nvContentPartPr>
              <p14:xfrm>
                <a:off x="2640700" y="1984671"/>
                <a:ext cx="87480" cy="112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DC3B590-7C8F-FD41-8262-D8BE971D1C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33140" y="197711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CE80A85-76B3-8D49-9792-AF0D7FCF99C4}"/>
                    </a:ext>
                  </a:extLst>
                </p14:cNvPr>
                <p14:cNvContentPartPr/>
                <p14:nvPr/>
              </p14:nvContentPartPr>
              <p14:xfrm>
                <a:off x="2540980" y="2158911"/>
                <a:ext cx="131040" cy="118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CE80A85-76B3-8D49-9792-AF0D7FCF99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33420" y="2151351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54A572B-E350-9642-8162-1358E260490F}"/>
                    </a:ext>
                  </a:extLst>
                </p14:cNvPr>
                <p14:cNvContentPartPr/>
                <p14:nvPr/>
              </p14:nvContentPartPr>
              <p14:xfrm>
                <a:off x="2559700" y="2189871"/>
                <a:ext cx="155880" cy="19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54A572B-E350-9642-8162-1358E26049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52140" y="218231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035B70B-EA3D-BE48-BB1D-FCEA8325E3B4}"/>
              </a:ext>
            </a:extLst>
          </p:cNvPr>
          <p:cNvGrpSpPr/>
          <p:nvPr/>
        </p:nvGrpSpPr>
        <p:grpSpPr>
          <a:xfrm>
            <a:off x="3045340" y="1803951"/>
            <a:ext cx="461160" cy="573120"/>
            <a:chOff x="3045340" y="1803951"/>
            <a:chExt cx="4611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3EA5747-CFF8-3D45-B2C1-2F1C095FE3FF}"/>
                    </a:ext>
                  </a:extLst>
                </p14:cNvPr>
                <p14:cNvContentPartPr/>
                <p14:nvPr/>
              </p14:nvContentPartPr>
              <p14:xfrm>
                <a:off x="3045340" y="2021751"/>
                <a:ext cx="31320" cy="180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3EA5747-CFF8-3D45-B2C1-2F1C095FE3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37780" y="201419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AB2B182-2768-1247-B0FC-DF5FA53C90D9}"/>
                    </a:ext>
                  </a:extLst>
                </p14:cNvPr>
                <p14:cNvContentPartPr/>
                <p14:nvPr/>
              </p14:nvContentPartPr>
              <p14:xfrm>
                <a:off x="3250900" y="1803951"/>
                <a:ext cx="255600" cy="573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AB2B182-2768-1247-B0FC-DF5FA53C90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3340" y="1796391"/>
                  <a:ext cx="2707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6D98425-632F-5248-892D-349E0E699CAC}"/>
                    </a:ext>
                  </a:extLst>
                </p14:cNvPr>
                <p14:cNvContentPartPr/>
                <p14:nvPr/>
              </p14:nvContentPartPr>
              <p14:xfrm>
                <a:off x="3170620" y="1915911"/>
                <a:ext cx="236160" cy="342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6D98425-632F-5248-892D-349E0E699C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63060" y="1908351"/>
                  <a:ext cx="2512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E7FC546-40B2-334D-B9BE-4F501D7991BD}"/>
              </a:ext>
            </a:extLst>
          </p:cNvPr>
          <p:cNvGrpSpPr/>
          <p:nvPr/>
        </p:nvGrpSpPr>
        <p:grpSpPr>
          <a:xfrm>
            <a:off x="3873340" y="1928511"/>
            <a:ext cx="573120" cy="367560"/>
            <a:chOff x="3873340" y="1928511"/>
            <a:chExt cx="5731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4254912-2F8B-D04E-A3ED-9394EC161CFC}"/>
                    </a:ext>
                  </a:extLst>
                </p14:cNvPr>
                <p14:cNvContentPartPr/>
                <p14:nvPr/>
              </p14:nvContentPartPr>
              <p14:xfrm>
                <a:off x="3873340" y="1928511"/>
                <a:ext cx="255600" cy="324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4254912-2F8B-D04E-A3ED-9394EC161C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65780" y="1920951"/>
                  <a:ext cx="270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CAC0DF4-CF88-324B-8364-DCF042D259B2}"/>
                    </a:ext>
                  </a:extLst>
                </p14:cNvPr>
                <p14:cNvContentPartPr/>
                <p14:nvPr/>
              </p14:nvContentPartPr>
              <p14:xfrm>
                <a:off x="3973060" y="2096631"/>
                <a:ext cx="218160" cy="25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CAC0DF4-CF88-324B-8364-DCF042D259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65500" y="208907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C05D0A2-98F9-7B4F-A171-D6BA6DB9E44D}"/>
                    </a:ext>
                  </a:extLst>
                </p14:cNvPr>
                <p14:cNvContentPartPr/>
                <p14:nvPr/>
              </p14:nvContentPartPr>
              <p14:xfrm>
                <a:off x="4371220" y="2233431"/>
                <a:ext cx="75240" cy="62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C05D0A2-98F9-7B4F-A171-D6BA6DB9E4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63660" y="222587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8388BA9-7E4E-6041-93D0-30377CD900E3}"/>
              </a:ext>
            </a:extLst>
          </p:cNvPr>
          <p:cNvGrpSpPr/>
          <p:nvPr/>
        </p:nvGrpSpPr>
        <p:grpSpPr>
          <a:xfrm>
            <a:off x="4875580" y="1828791"/>
            <a:ext cx="1432440" cy="597960"/>
            <a:chOff x="4875580" y="1828791"/>
            <a:chExt cx="143244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E71D3A5-3C7C-4B44-BA66-3E6CE7606E7A}"/>
                    </a:ext>
                  </a:extLst>
                </p14:cNvPr>
                <p14:cNvContentPartPr/>
                <p14:nvPr/>
              </p14:nvContentPartPr>
              <p14:xfrm>
                <a:off x="4875580" y="1828791"/>
                <a:ext cx="685080" cy="579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E71D3A5-3C7C-4B44-BA66-3E6CE7606E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68020" y="1821231"/>
                  <a:ext cx="700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1364558-933B-A742-8693-A184FE5550FC}"/>
                    </a:ext>
                  </a:extLst>
                </p14:cNvPr>
                <p14:cNvContentPartPr/>
                <p14:nvPr/>
              </p14:nvContentPartPr>
              <p14:xfrm>
                <a:off x="5890420" y="1915911"/>
                <a:ext cx="243000" cy="386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1364558-933B-A742-8693-A184FE5550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2860" y="1908351"/>
                  <a:ext cx="258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670EE08-E3BC-7749-996D-FA974BA02E8F}"/>
                    </a:ext>
                  </a:extLst>
                </p14:cNvPr>
                <p14:cNvContentPartPr/>
                <p14:nvPr/>
              </p14:nvContentPartPr>
              <p14:xfrm>
                <a:off x="5734900" y="2183751"/>
                <a:ext cx="573120" cy="243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670EE08-E3BC-7749-996D-FA974BA02E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7340" y="2176191"/>
                  <a:ext cx="5882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82EE5FB-9EB7-3444-9BA3-B52C002EEC0E}"/>
              </a:ext>
            </a:extLst>
          </p:cNvPr>
          <p:cNvGrpSpPr/>
          <p:nvPr/>
        </p:nvGrpSpPr>
        <p:grpSpPr>
          <a:xfrm>
            <a:off x="6544180" y="1984671"/>
            <a:ext cx="890280" cy="423360"/>
            <a:chOff x="6544180" y="1984671"/>
            <a:chExt cx="89028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6F15918-0ECA-F74A-B292-9F54C01276F9}"/>
                    </a:ext>
                  </a:extLst>
                </p14:cNvPr>
                <p14:cNvContentPartPr/>
                <p14:nvPr/>
              </p14:nvContentPartPr>
              <p14:xfrm>
                <a:off x="6544180" y="1984671"/>
                <a:ext cx="180720" cy="187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6F15918-0ECA-F74A-B292-9F54C01276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36620" y="197711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14FC994-D4AF-1448-9483-D5FF698F649B}"/>
                    </a:ext>
                  </a:extLst>
                </p14:cNvPr>
                <p14:cNvContentPartPr/>
                <p14:nvPr/>
              </p14:nvContentPartPr>
              <p14:xfrm>
                <a:off x="6687100" y="2003031"/>
                <a:ext cx="155880" cy="4050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14FC994-D4AF-1448-9483-D5FF698F64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79540" y="1995471"/>
                  <a:ext cx="17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9B223BB-AB64-5549-992E-8021EA96FB18}"/>
                    </a:ext>
                  </a:extLst>
                </p14:cNvPr>
                <p14:cNvContentPartPr/>
                <p14:nvPr/>
              </p14:nvContentPartPr>
              <p14:xfrm>
                <a:off x="7110460" y="1984671"/>
                <a:ext cx="68760" cy="68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9B223BB-AB64-5549-992E-8021EA96FB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02900" y="197711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483308E-9D60-464C-844C-0A6924BECB3E}"/>
                    </a:ext>
                  </a:extLst>
                </p14:cNvPr>
                <p14:cNvContentPartPr/>
                <p14:nvPr/>
              </p14:nvContentPartPr>
              <p14:xfrm>
                <a:off x="7066900" y="2183751"/>
                <a:ext cx="367560" cy="149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483308E-9D60-464C-844C-0A6924BECB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9340" y="2176191"/>
                  <a:ext cx="3826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5BCA13E-C750-4E49-8A7F-F69340EF4F0A}"/>
              </a:ext>
            </a:extLst>
          </p:cNvPr>
          <p:cNvGrpSpPr/>
          <p:nvPr/>
        </p:nvGrpSpPr>
        <p:grpSpPr>
          <a:xfrm>
            <a:off x="7721380" y="1797831"/>
            <a:ext cx="777600" cy="585000"/>
            <a:chOff x="7721380" y="1797831"/>
            <a:chExt cx="77760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02F3E26-0C4D-F84A-9C42-23F0A65FF5CE}"/>
                    </a:ext>
                  </a:extLst>
                </p14:cNvPr>
                <p14:cNvContentPartPr/>
                <p14:nvPr/>
              </p14:nvContentPartPr>
              <p14:xfrm>
                <a:off x="7721380" y="2009511"/>
                <a:ext cx="230040" cy="273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02F3E26-0C4D-F84A-9C42-23F0A65FF5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13820" y="2001951"/>
                  <a:ext cx="245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934F230-BD0F-FA4D-B44E-472A08F0ABDD}"/>
                    </a:ext>
                  </a:extLst>
                </p14:cNvPr>
                <p14:cNvContentPartPr/>
                <p14:nvPr/>
              </p14:nvContentPartPr>
              <p14:xfrm>
                <a:off x="8144020" y="1835271"/>
                <a:ext cx="131040" cy="271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934F230-BD0F-FA4D-B44E-472A08F0ABD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36460" y="1827711"/>
                  <a:ext cx="146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D763076-7008-F242-8486-1B15F218FF0E}"/>
                    </a:ext>
                  </a:extLst>
                </p14:cNvPr>
                <p14:cNvContentPartPr/>
                <p14:nvPr/>
              </p14:nvContentPartPr>
              <p14:xfrm>
                <a:off x="8051140" y="1797831"/>
                <a:ext cx="447840" cy="585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D763076-7008-F242-8486-1B15F218FF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43940" y="1790271"/>
                  <a:ext cx="46296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9EA3976-B069-4640-B8BF-7C5F5240304D}"/>
              </a:ext>
            </a:extLst>
          </p:cNvPr>
          <p:cNvGrpSpPr/>
          <p:nvPr/>
        </p:nvGrpSpPr>
        <p:grpSpPr>
          <a:xfrm>
            <a:off x="8803900" y="1841391"/>
            <a:ext cx="691560" cy="560520"/>
            <a:chOff x="8803900" y="1841391"/>
            <a:chExt cx="69156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0AE90BD-3329-C146-B286-1D8F7D11DE46}"/>
                    </a:ext>
                  </a:extLst>
                </p14:cNvPr>
                <p14:cNvContentPartPr/>
                <p14:nvPr/>
              </p14:nvContentPartPr>
              <p14:xfrm>
                <a:off x="8915860" y="1860111"/>
                <a:ext cx="12960" cy="43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0AE90BD-3329-C146-B286-1D8F7D11DE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08300" y="185255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3CB789E-31C6-3243-B60B-2A7808936127}"/>
                    </a:ext>
                  </a:extLst>
                </p14:cNvPr>
                <p14:cNvContentPartPr/>
                <p14:nvPr/>
              </p14:nvContentPartPr>
              <p14:xfrm>
                <a:off x="8803900" y="2077911"/>
                <a:ext cx="168480" cy="43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3CB789E-31C6-3243-B60B-2A78089361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96340" y="207035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C06598B-8FF6-D34C-92BC-1A5964E0E9A2}"/>
                    </a:ext>
                  </a:extLst>
                </p14:cNvPr>
                <p14:cNvContentPartPr/>
                <p14:nvPr/>
              </p14:nvContentPartPr>
              <p14:xfrm>
                <a:off x="8878780" y="2140191"/>
                <a:ext cx="81360" cy="155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C06598B-8FF6-D34C-92BC-1A5964E0E9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71220" y="213263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8219908-94D9-A94D-90D4-A189B71AD111}"/>
                    </a:ext>
                  </a:extLst>
                </p14:cNvPr>
                <p14:cNvContentPartPr/>
                <p14:nvPr/>
              </p14:nvContentPartPr>
              <p14:xfrm>
                <a:off x="8884900" y="2090511"/>
                <a:ext cx="100080" cy="140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8219908-94D9-A94D-90D4-A189B71AD11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77340" y="2082951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6EC00E7-0E7F-654F-83F9-7967FDAE8BF9}"/>
                    </a:ext>
                  </a:extLst>
                </p14:cNvPr>
                <p14:cNvContentPartPr/>
                <p14:nvPr/>
              </p14:nvContentPartPr>
              <p14:xfrm>
                <a:off x="9155260" y="1841391"/>
                <a:ext cx="231480" cy="560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6EC00E7-0E7F-654F-83F9-7967FDAE8B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47700" y="1833831"/>
                  <a:ext cx="2466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91DC929-7407-AF4B-A144-D70E2E822401}"/>
                    </a:ext>
                  </a:extLst>
                </p14:cNvPr>
                <p14:cNvContentPartPr/>
                <p14:nvPr/>
              </p14:nvContentPartPr>
              <p14:xfrm>
                <a:off x="9476380" y="2370591"/>
                <a:ext cx="19080" cy="12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91DC929-7407-AF4B-A144-D70E2E8224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68820" y="23630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1151D2ED-54EE-CB4B-BA2D-556575425B1A}"/>
              </a:ext>
            </a:extLst>
          </p:cNvPr>
          <p:cNvGrpSpPr/>
          <p:nvPr/>
        </p:nvGrpSpPr>
        <p:grpSpPr>
          <a:xfrm>
            <a:off x="1046980" y="2656791"/>
            <a:ext cx="243000" cy="411120"/>
            <a:chOff x="1046980" y="2656791"/>
            <a:chExt cx="243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B91C637-95EB-DA42-A405-12A3103462F0}"/>
                    </a:ext>
                  </a:extLst>
                </p14:cNvPr>
                <p14:cNvContentPartPr/>
                <p14:nvPr/>
              </p14:nvContentPartPr>
              <p14:xfrm>
                <a:off x="1046980" y="2656791"/>
                <a:ext cx="243000" cy="4111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B91C637-95EB-DA42-A405-12A3103462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9420" y="2649231"/>
                  <a:ext cx="258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5721879-AB26-5F48-80F0-4629552EA0F2}"/>
                    </a:ext>
                  </a:extLst>
                </p14:cNvPr>
                <p14:cNvContentPartPr/>
                <p14:nvPr/>
              </p14:nvContentPartPr>
              <p14:xfrm>
                <a:off x="1053100" y="2750391"/>
                <a:ext cx="218160" cy="243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5721879-AB26-5F48-80F0-4629552EA0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5540" y="2742831"/>
                  <a:ext cx="2332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FA29B00-869F-C248-9C18-BDCCAF60831E}"/>
                  </a:ext>
                </a:extLst>
              </p14:cNvPr>
              <p14:cNvContentPartPr/>
              <p14:nvPr/>
            </p14:nvContentPartPr>
            <p14:xfrm>
              <a:off x="1613620" y="2818791"/>
              <a:ext cx="93600" cy="378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FA29B00-869F-C248-9C18-BDCCAF60831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06060" y="2811231"/>
                <a:ext cx="108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3F5432C7-CCDF-9746-8552-58879645E821}"/>
                  </a:ext>
                </a:extLst>
              </p14:cNvPr>
              <p14:cNvContentPartPr/>
              <p14:nvPr/>
            </p14:nvContentPartPr>
            <p14:xfrm>
              <a:off x="1583020" y="2968191"/>
              <a:ext cx="111600" cy="12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3F5432C7-CCDF-9746-8552-58879645E82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75460" y="2960631"/>
                <a:ext cx="126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8BCEED8-A2D1-6F42-A8AF-4D50755A8E7D}"/>
              </a:ext>
            </a:extLst>
          </p:cNvPr>
          <p:cNvGrpSpPr/>
          <p:nvPr/>
        </p:nvGrpSpPr>
        <p:grpSpPr>
          <a:xfrm>
            <a:off x="2111500" y="2575791"/>
            <a:ext cx="753480" cy="448560"/>
            <a:chOff x="2111500" y="2575791"/>
            <a:chExt cx="7534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FFE2EAF-2180-0446-9FA7-88B8063EF05B}"/>
                    </a:ext>
                  </a:extLst>
                </p14:cNvPr>
                <p14:cNvContentPartPr/>
                <p14:nvPr/>
              </p14:nvContentPartPr>
              <p14:xfrm>
                <a:off x="2111500" y="2575791"/>
                <a:ext cx="143640" cy="448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FFE2EAF-2180-0446-9FA7-88B8063EF0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03940" y="2568231"/>
                  <a:ext cx="158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B93B23F-CB23-CE40-8B59-500FA23DDBD9}"/>
                    </a:ext>
                  </a:extLst>
                </p14:cNvPr>
                <p14:cNvContentPartPr/>
                <p14:nvPr/>
              </p14:nvContentPartPr>
              <p14:xfrm>
                <a:off x="2453860" y="2787471"/>
                <a:ext cx="193320" cy="124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B93B23F-CB23-CE40-8B59-500FA23DDB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46300" y="2779911"/>
                  <a:ext cx="20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CF79812-5FBE-4543-9EB8-378C079C1F60}"/>
                    </a:ext>
                  </a:extLst>
                </p14:cNvPr>
                <p14:cNvContentPartPr/>
                <p14:nvPr/>
              </p14:nvContentPartPr>
              <p14:xfrm>
                <a:off x="2516140" y="2756511"/>
                <a:ext cx="112320" cy="1994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CF79812-5FBE-4543-9EB8-378C079C1F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08580" y="274895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C2D105A-36AE-BD4A-BEEF-8B5A617E0C44}"/>
                    </a:ext>
                  </a:extLst>
                </p14:cNvPr>
                <p14:cNvContentPartPr/>
                <p14:nvPr/>
              </p14:nvContentPartPr>
              <p14:xfrm>
                <a:off x="2839780" y="2899791"/>
                <a:ext cx="252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C2D105A-36AE-BD4A-BEEF-8B5A617E0C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32220" y="289223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2411B842-70C6-CA49-821A-1E34C1791BC9}"/>
                  </a:ext>
                </a:extLst>
              </p14:cNvPr>
              <p14:cNvContentPartPr/>
              <p14:nvPr/>
            </p14:nvContentPartPr>
            <p14:xfrm>
              <a:off x="3070180" y="2930751"/>
              <a:ext cx="12960" cy="500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2411B842-70C6-CA49-821A-1E34C1791BC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62620" y="2923191"/>
                <a:ext cx="277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0065A0E-7B22-804A-8150-B835860A8E74}"/>
              </a:ext>
            </a:extLst>
          </p:cNvPr>
          <p:cNvGrpSpPr/>
          <p:nvPr/>
        </p:nvGrpSpPr>
        <p:grpSpPr>
          <a:xfrm>
            <a:off x="3294460" y="2775231"/>
            <a:ext cx="703800" cy="311760"/>
            <a:chOff x="3294460" y="2775231"/>
            <a:chExt cx="7038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D89E60E-DBCC-7442-AD00-298CA95DCF12}"/>
                    </a:ext>
                  </a:extLst>
                </p14:cNvPr>
                <p14:cNvContentPartPr/>
                <p14:nvPr/>
              </p14:nvContentPartPr>
              <p14:xfrm>
                <a:off x="3294460" y="2793951"/>
                <a:ext cx="124920" cy="149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D89E60E-DBCC-7442-AD00-298CA95DCF1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86900" y="278639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F84C44F-9521-6D45-ADF9-BC9A3C4FFB2C}"/>
                    </a:ext>
                  </a:extLst>
                </p14:cNvPr>
                <p14:cNvContentPartPr/>
                <p14:nvPr/>
              </p14:nvContentPartPr>
              <p14:xfrm>
                <a:off x="3313180" y="2775231"/>
                <a:ext cx="143640" cy="174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F84C44F-9521-6D45-ADF9-BC9A3C4FFB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05620" y="2767671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03C880F-EE67-8246-A6E4-2CD48CC8CA20}"/>
                    </a:ext>
                  </a:extLst>
                </p14:cNvPr>
                <p14:cNvContentPartPr/>
                <p14:nvPr/>
              </p14:nvContentPartPr>
              <p14:xfrm>
                <a:off x="3568420" y="2918151"/>
                <a:ext cx="212040" cy="100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03C880F-EE67-8246-A6E4-2CD48CC8CA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60860" y="2910951"/>
                  <a:ext cx="22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F1F3CC5-C82F-384B-ABC7-A285A2796396}"/>
                    </a:ext>
                  </a:extLst>
                </p14:cNvPr>
                <p14:cNvContentPartPr/>
                <p14:nvPr/>
              </p14:nvContentPartPr>
              <p14:xfrm>
                <a:off x="3979180" y="2968911"/>
                <a:ext cx="19080" cy="1180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F1F3CC5-C82F-384B-ABC7-A285A27963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71620" y="2961351"/>
                  <a:ext cx="342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2F947D2B-622E-9248-B85C-29DC7500C05B}"/>
              </a:ext>
            </a:extLst>
          </p:cNvPr>
          <p:cNvGrpSpPr/>
          <p:nvPr/>
        </p:nvGrpSpPr>
        <p:grpSpPr>
          <a:xfrm>
            <a:off x="4340260" y="2962071"/>
            <a:ext cx="517320" cy="31320"/>
            <a:chOff x="4340260" y="2962071"/>
            <a:chExt cx="517320" cy="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BF46485-D13F-5E4C-8637-A0BE12CC2615}"/>
                    </a:ext>
                  </a:extLst>
                </p14:cNvPr>
                <p14:cNvContentPartPr/>
                <p14:nvPr/>
              </p14:nvContentPartPr>
              <p14:xfrm>
                <a:off x="4340260" y="2962071"/>
                <a:ext cx="68760" cy="12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BF46485-D13F-5E4C-8637-A0BE12CC261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32700" y="295451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5CC4C20-52B2-FC4E-B769-C06F92366DAE}"/>
                    </a:ext>
                  </a:extLst>
                </p14:cNvPr>
                <p14:cNvContentPartPr/>
                <p14:nvPr/>
              </p14:nvContentPartPr>
              <p14:xfrm>
                <a:off x="4495780" y="2974311"/>
                <a:ext cx="106200" cy="6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5CC4C20-52B2-FC4E-B769-C06F92366D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88220" y="296675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EF028F7-AD36-2E4C-9A56-B4290247D5D1}"/>
                    </a:ext>
                  </a:extLst>
                </p14:cNvPr>
                <p14:cNvContentPartPr/>
                <p14:nvPr/>
              </p14:nvContentPartPr>
              <p14:xfrm>
                <a:off x="4782340" y="2968191"/>
                <a:ext cx="75240" cy="25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EF028F7-AD36-2E4C-9A56-B4290247D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74780" y="296063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F847254-E970-4B48-8AB2-75B4B12CF7DF}"/>
              </a:ext>
            </a:extLst>
          </p:cNvPr>
          <p:cNvGrpSpPr/>
          <p:nvPr/>
        </p:nvGrpSpPr>
        <p:grpSpPr>
          <a:xfrm>
            <a:off x="5105980" y="2812671"/>
            <a:ext cx="554400" cy="292680"/>
            <a:chOff x="5105980" y="2812671"/>
            <a:chExt cx="5544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C59C541-A2D8-DF4C-9A41-C10969533670}"/>
                    </a:ext>
                  </a:extLst>
                </p14:cNvPr>
                <p14:cNvContentPartPr/>
                <p14:nvPr/>
              </p14:nvContentPartPr>
              <p14:xfrm>
                <a:off x="5105980" y="2812671"/>
                <a:ext cx="255600" cy="255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C59C541-A2D8-DF4C-9A41-C109695336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98420" y="2805111"/>
                  <a:ext cx="27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B800D1D-0951-D246-B38C-D7D7BACF5013}"/>
                    </a:ext>
                  </a:extLst>
                </p14:cNvPr>
                <p14:cNvContentPartPr/>
                <p14:nvPr/>
              </p14:nvContentPartPr>
              <p14:xfrm>
                <a:off x="5162140" y="2825631"/>
                <a:ext cx="193320" cy="2426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B800D1D-0951-D246-B38C-D7D7BACF50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54580" y="2818071"/>
                  <a:ext cx="20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CAA5FAC-DAFB-8D4F-8E26-EF5F00EDC365}"/>
                    </a:ext>
                  </a:extLst>
                </p14:cNvPr>
                <p14:cNvContentPartPr/>
                <p14:nvPr/>
              </p14:nvContentPartPr>
              <p14:xfrm>
                <a:off x="5491900" y="2974311"/>
                <a:ext cx="168480" cy="131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CAA5FAC-DAFB-8D4F-8E26-EF5F00EDC3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84340" y="296675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16393EE6-C5EA-D349-8AE2-C954203AF284}"/>
              </a:ext>
            </a:extLst>
          </p:cNvPr>
          <p:cNvGrpSpPr/>
          <p:nvPr/>
        </p:nvGrpSpPr>
        <p:grpSpPr>
          <a:xfrm>
            <a:off x="5803300" y="2700351"/>
            <a:ext cx="81360" cy="510840"/>
            <a:chOff x="5803300" y="2700351"/>
            <a:chExt cx="813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691389E-CEED-6F42-93EE-468EB327049F}"/>
                    </a:ext>
                  </a:extLst>
                </p14:cNvPr>
                <p14:cNvContentPartPr/>
                <p14:nvPr/>
              </p14:nvContentPartPr>
              <p14:xfrm>
                <a:off x="5803300" y="2743911"/>
                <a:ext cx="648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691389E-CEED-6F42-93EE-468EB327049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95740" y="27363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6BFF674-D66E-994B-B269-C6775110F3CD}"/>
                    </a:ext>
                  </a:extLst>
                </p14:cNvPr>
                <p14:cNvContentPartPr/>
                <p14:nvPr/>
              </p14:nvContentPartPr>
              <p14:xfrm>
                <a:off x="5819140" y="2700351"/>
                <a:ext cx="65520" cy="5108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6BFF674-D66E-994B-B269-C6775110F3C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11580" y="2692791"/>
                  <a:ext cx="80280" cy="52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A83B35AD-247B-AC42-B947-860EC752E320}"/>
                  </a:ext>
                </a:extLst>
              </p14:cNvPr>
              <p14:cNvContentPartPr/>
              <p14:nvPr/>
            </p14:nvContentPartPr>
            <p14:xfrm>
              <a:off x="6133060" y="3192111"/>
              <a:ext cx="31320" cy="752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A83B35AD-247B-AC42-B947-860EC752E32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125500" y="3184551"/>
                <a:ext cx="46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43D3E87-3C75-994F-A25F-7F764A4D66C6}"/>
              </a:ext>
            </a:extLst>
          </p:cNvPr>
          <p:cNvGrpSpPr/>
          <p:nvPr/>
        </p:nvGrpSpPr>
        <p:grpSpPr>
          <a:xfrm>
            <a:off x="6861700" y="2743911"/>
            <a:ext cx="180720" cy="497880"/>
            <a:chOff x="6861700" y="2743911"/>
            <a:chExt cx="18072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7F6A6D7-C8E8-834B-9C5A-706D92149A1A}"/>
                    </a:ext>
                  </a:extLst>
                </p14:cNvPr>
                <p14:cNvContentPartPr/>
                <p14:nvPr/>
              </p14:nvContentPartPr>
              <p14:xfrm>
                <a:off x="6861700" y="2762631"/>
                <a:ext cx="137160" cy="143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7F6A6D7-C8E8-834B-9C5A-706D92149A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54140" y="2755071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CFFD33B-29BF-DF4E-8E43-51EFBD8B2325}"/>
                    </a:ext>
                  </a:extLst>
                </p14:cNvPr>
                <p14:cNvContentPartPr/>
                <p14:nvPr/>
              </p14:nvContentPartPr>
              <p14:xfrm>
                <a:off x="6867820" y="2743911"/>
                <a:ext cx="174600" cy="497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CFFD33B-29BF-DF4E-8E43-51EFBD8B23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60260" y="2736351"/>
                  <a:ext cx="18972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7F8A0A6F-FFED-8149-9C2C-E7306A61821D}"/>
                  </a:ext>
                </a:extLst>
              </p14:cNvPr>
              <p14:cNvContentPartPr/>
              <p14:nvPr/>
            </p14:nvContentPartPr>
            <p14:xfrm>
              <a:off x="7378300" y="2899791"/>
              <a:ext cx="118800" cy="565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7F8A0A6F-FFED-8149-9C2C-E7306A61821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70740" y="2892231"/>
                <a:ext cx="133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EF3B1D8-E118-C54A-B9D7-416BD9B9F81E}"/>
                  </a:ext>
                </a:extLst>
              </p14:cNvPr>
              <p14:cNvContentPartPr/>
              <p14:nvPr/>
            </p14:nvContentPartPr>
            <p14:xfrm>
              <a:off x="7393420" y="3067911"/>
              <a:ext cx="172080" cy="6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EF3B1D8-E118-C54A-B9D7-416BD9B9F81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385860" y="3060351"/>
                <a:ext cx="1868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5C55F11-BB0D-2E42-9912-E873CD61C339}"/>
              </a:ext>
            </a:extLst>
          </p:cNvPr>
          <p:cNvGrpSpPr/>
          <p:nvPr/>
        </p:nvGrpSpPr>
        <p:grpSpPr>
          <a:xfrm>
            <a:off x="7857460" y="2600991"/>
            <a:ext cx="871920" cy="560520"/>
            <a:chOff x="7857460" y="2600991"/>
            <a:chExt cx="8719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4C23368-7A06-DE4F-9629-36110B3C7E0A}"/>
                    </a:ext>
                  </a:extLst>
                </p14:cNvPr>
                <p14:cNvContentPartPr/>
                <p14:nvPr/>
              </p14:nvContentPartPr>
              <p14:xfrm>
                <a:off x="7857460" y="2600991"/>
                <a:ext cx="199440" cy="560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4C23368-7A06-DE4F-9629-36110B3C7E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50260" y="2593431"/>
                  <a:ext cx="2145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3BE7865-F82D-A043-9352-3842F7B90796}"/>
                    </a:ext>
                  </a:extLst>
                </p14:cNvPr>
                <p14:cNvContentPartPr/>
                <p14:nvPr/>
              </p14:nvContentPartPr>
              <p14:xfrm>
                <a:off x="8237260" y="2831751"/>
                <a:ext cx="155880" cy="248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3BE7865-F82D-A043-9352-3842F7B9079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29700" y="2824191"/>
                  <a:ext cx="171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5436601-0A50-3F43-B73B-DB9C11D9A980}"/>
                    </a:ext>
                  </a:extLst>
                </p14:cNvPr>
                <p14:cNvContentPartPr/>
                <p14:nvPr/>
              </p14:nvContentPartPr>
              <p14:xfrm>
                <a:off x="8511220" y="2999151"/>
                <a:ext cx="43920" cy="68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5436601-0A50-3F43-B73B-DB9C11D9A9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03660" y="299159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4292118-D92E-F649-BA27-E62AC4CB49EA}"/>
                    </a:ext>
                  </a:extLst>
                </p14:cNvPr>
                <p14:cNvContentPartPr/>
                <p14:nvPr/>
              </p14:nvContentPartPr>
              <p14:xfrm>
                <a:off x="8722900" y="3117591"/>
                <a:ext cx="648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4292118-D92E-F649-BA27-E62AC4CB49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15340" y="31100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41AC3A56-08FE-2449-8B97-79C44AFCFA3C}"/>
              </a:ext>
            </a:extLst>
          </p:cNvPr>
          <p:cNvGrpSpPr/>
          <p:nvPr/>
        </p:nvGrpSpPr>
        <p:grpSpPr>
          <a:xfrm>
            <a:off x="8984980" y="2849751"/>
            <a:ext cx="591480" cy="392760"/>
            <a:chOff x="8984980" y="2849751"/>
            <a:chExt cx="59148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B000D0F-6558-694D-8746-83559E62AAE1}"/>
                    </a:ext>
                  </a:extLst>
                </p14:cNvPr>
                <p14:cNvContentPartPr/>
                <p14:nvPr/>
              </p14:nvContentPartPr>
              <p14:xfrm>
                <a:off x="8984980" y="2849751"/>
                <a:ext cx="130320" cy="279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B000D0F-6558-694D-8746-83559E62AAE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77780" y="2842191"/>
                  <a:ext cx="145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A43DED2-0F32-444D-ADE7-64048009B1C3}"/>
                    </a:ext>
                  </a:extLst>
                </p14:cNvPr>
                <p14:cNvContentPartPr/>
                <p14:nvPr/>
              </p14:nvContentPartPr>
              <p14:xfrm>
                <a:off x="9208540" y="3080151"/>
                <a:ext cx="149760" cy="149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A43DED2-0F32-444D-ADE7-64048009B1C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00980" y="307259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36685EB-22ED-424D-B186-706CDD8C90D8}"/>
                    </a:ext>
                  </a:extLst>
                </p14:cNvPr>
                <p14:cNvContentPartPr/>
                <p14:nvPr/>
              </p14:nvContentPartPr>
              <p14:xfrm>
                <a:off x="9538660" y="3179871"/>
                <a:ext cx="37800" cy="62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36685EB-22ED-424D-B186-706CDD8C90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31100" y="317231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6C023A-8DBA-A544-B9C4-004CADA2DE5F}"/>
              </a:ext>
            </a:extLst>
          </p:cNvPr>
          <p:cNvGrpSpPr/>
          <p:nvPr/>
        </p:nvGrpSpPr>
        <p:grpSpPr>
          <a:xfrm>
            <a:off x="9837460" y="3042711"/>
            <a:ext cx="510840" cy="81360"/>
            <a:chOff x="9837460" y="3042711"/>
            <a:chExt cx="510840" cy="8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0F8F06A-5F4E-3B42-86D5-B1C679FB48C3}"/>
                    </a:ext>
                  </a:extLst>
                </p14:cNvPr>
                <p14:cNvContentPartPr/>
                <p14:nvPr/>
              </p14:nvContentPartPr>
              <p14:xfrm>
                <a:off x="9837460" y="3042711"/>
                <a:ext cx="3780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0F8F06A-5F4E-3B42-86D5-B1C679FB48C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29900" y="303515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BFB1E6D-3498-6C49-B7E9-649A09793600}"/>
                    </a:ext>
                  </a:extLst>
                </p14:cNvPr>
                <p14:cNvContentPartPr/>
                <p14:nvPr/>
              </p14:nvContentPartPr>
              <p14:xfrm>
                <a:off x="9992980" y="3061431"/>
                <a:ext cx="37800" cy="6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BFB1E6D-3498-6C49-B7E9-649A097936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85420" y="305387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792E93D-E3FD-304C-B174-7520C867638A}"/>
                    </a:ext>
                  </a:extLst>
                </p14:cNvPr>
                <p14:cNvContentPartPr/>
                <p14:nvPr/>
              </p14:nvContentPartPr>
              <p14:xfrm>
                <a:off x="10148500" y="3061431"/>
                <a:ext cx="37800" cy="129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792E93D-E3FD-304C-B174-7520C86763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40940" y="30538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97C7D0F-3325-104F-8666-7FB75DBF3EB8}"/>
                    </a:ext>
                  </a:extLst>
                </p14:cNvPr>
                <p14:cNvContentPartPr/>
                <p14:nvPr/>
              </p14:nvContentPartPr>
              <p14:xfrm>
                <a:off x="10310500" y="3080151"/>
                <a:ext cx="37800" cy="43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97C7D0F-3325-104F-8666-7FB75DBF3E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02940" y="307259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3F8740B-7AD5-DA43-ACFA-110A169F12B9}"/>
              </a:ext>
            </a:extLst>
          </p:cNvPr>
          <p:cNvGrpSpPr/>
          <p:nvPr/>
        </p:nvGrpSpPr>
        <p:grpSpPr>
          <a:xfrm>
            <a:off x="10584460" y="2781351"/>
            <a:ext cx="865800" cy="697680"/>
            <a:chOff x="10584460" y="2781351"/>
            <a:chExt cx="86580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2F62B46-F23B-B44F-86E5-10C1949F8F73}"/>
                    </a:ext>
                  </a:extLst>
                </p14:cNvPr>
                <p14:cNvContentPartPr/>
                <p14:nvPr/>
              </p14:nvContentPartPr>
              <p14:xfrm>
                <a:off x="10584460" y="2813031"/>
                <a:ext cx="274320" cy="441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2F62B46-F23B-B44F-86E5-10C1949F8F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576900" y="2805831"/>
                  <a:ext cx="289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126A5AD-50BD-5F47-B64E-79F812378904}"/>
                    </a:ext>
                  </a:extLst>
                </p14:cNvPr>
                <p14:cNvContentPartPr/>
                <p14:nvPr/>
              </p14:nvContentPartPr>
              <p14:xfrm>
                <a:off x="10939420" y="3086271"/>
                <a:ext cx="236880" cy="149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126A5AD-50BD-5F47-B64E-79F8123789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31860" y="3078711"/>
                  <a:ext cx="25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2A040BD-97C5-3046-92AF-6D4ACA8F58E2}"/>
                    </a:ext>
                  </a:extLst>
                </p14:cNvPr>
                <p14:cNvContentPartPr/>
                <p14:nvPr/>
              </p14:nvContentPartPr>
              <p14:xfrm>
                <a:off x="11263060" y="2781351"/>
                <a:ext cx="187200" cy="6976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2A040BD-97C5-3046-92AF-6D4ACA8F58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55500" y="2773791"/>
                  <a:ext cx="202320" cy="7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F9259500-22EF-C444-9709-667D2F7F0C8C}"/>
              </a:ext>
            </a:extLst>
          </p:cNvPr>
          <p:cNvGrpSpPr/>
          <p:nvPr/>
        </p:nvGrpSpPr>
        <p:grpSpPr>
          <a:xfrm>
            <a:off x="1769140" y="3945591"/>
            <a:ext cx="186840" cy="243000"/>
            <a:chOff x="1769140" y="3945591"/>
            <a:chExt cx="1868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5A26033-7B0A-624C-8C52-6ADE550FABE5}"/>
                    </a:ext>
                  </a:extLst>
                </p14:cNvPr>
                <p14:cNvContentPartPr/>
                <p14:nvPr/>
              </p14:nvContentPartPr>
              <p14:xfrm>
                <a:off x="1769140" y="4101111"/>
                <a:ext cx="93600" cy="87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5A26033-7B0A-624C-8C52-6ADE550FAB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61580" y="409355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AFC0E0C-78AF-6A42-9E0F-0152C6A9382B}"/>
                    </a:ext>
                  </a:extLst>
                </p14:cNvPr>
                <p14:cNvContentPartPr/>
                <p14:nvPr/>
              </p14:nvContentPartPr>
              <p14:xfrm>
                <a:off x="1887220" y="3945591"/>
                <a:ext cx="68760" cy="12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AFC0E0C-78AF-6A42-9E0F-0152C6A9382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80020" y="393803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A54CC67-15E1-F64E-AA96-A2407C51C9AD}"/>
              </a:ext>
            </a:extLst>
          </p:cNvPr>
          <p:cNvGrpSpPr/>
          <p:nvPr/>
        </p:nvGrpSpPr>
        <p:grpSpPr>
          <a:xfrm>
            <a:off x="2276020" y="3889431"/>
            <a:ext cx="190440" cy="162360"/>
            <a:chOff x="2276020" y="3889431"/>
            <a:chExt cx="19044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7B1139E-7291-9148-938B-464D37941C71}"/>
                    </a:ext>
                  </a:extLst>
                </p14:cNvPr>
                <p14:cNvContentPartPr/>
                <p14:nvPr/>
              </p14:nvContentPartPr>
              <p14:xfrm>
                <a:off x="2304460" y="3889431"/>
                <a:ext cx="143640" cy="43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7B1139E-7291-9148-938B-464D37941C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96900" y="388187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D621A77-FF24-5444-9421-ABE0239C1EE7}"/>
                    </a:ext>
                  </a:extLst>
                </p14:cNvPr>
                <p14:cNvContentPartPr/>
                <p14:nvPr/>
              </p14:nvContentPartPr>
              <p14:xfrm>
                <a:off x="2276020" y="4026591"/>
                <a:ext cx="190440" cy="25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D621A77-FF24-5444-9421-ABE0239C1EE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68460" y="4019031"/>
                  <a:ext cx="205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18307E97-F455-2343-A0D2-9617D5290B08}"/>
                  </a:ext>
                </a:extLst>
              </p14:cNvPr>
              <p14:cNvContentPartPr/>
              <p14:nvPr/>
            </p14:nvContentPartPr>
            <p14:xfrm>
              <a:off x="2746540" y="3503511"/>
              <a:ext cx="212040" cy="66636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18307E97-F455-2343-A0D2-9617D5290B0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38980" y="3495951"/>
                <a:ext cx="22716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DF42197E-0C35-1445-80C0-0DC61DB879FC}"/>
              </a:ext>
            </a:extLst>
          </p:cNvPr>
          <p:cNvGrpSpPr/>
          <p:nvPr/>
        </p:nvGrpSpPr>
        <p:grpSpPr>
          <a:xfrm>
            <a:off x="3176740" y="3652911"/>
            <a:ext cx="435600" cy="535680"/>
            <a:chOff x="3176740" y="3652911"/>
            <a:chExt cx="435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DE5EBE6-C644-EA43-A56F-FA48CBB2C94D}"/>
                    </a:ext>
                  </a:extLst>
                </p14:cNvPr>
                <p14:cNvContentPartPr/>
                <p14:nvPr/>
              </p14:nvContentPartPr>
              <p14:xfrm>
                <a:off x="3176740" y="3652911"/>
                <a:ext cx="161640" cy="4050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DE5EBE6-C644-EA43-A56F-FA48CBB2C9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69180" y="3645351"/>
                  <a:ext cx="176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270AFD80-E012-C94E-BD0B-FD0035B9038C}"/>
                    </a:ext>
                  </a:extLst>
                </p14:cNvPr>
                <p14:cNvContentPartPr/>
                <p14:nvPr/>
              </p14:nvContentPartPr>
              <p14:xfrm>
                <a:off x="3462580" y="4051431"/>
                <a:ext cx="68760" cy="137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270AFD80-E012-C94E-BD0B-FD0035B903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455020" y="4043871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ACD490E-80F1-E742-8A56-23BCAA2D2DB2}"/>
                    </a:ext>
                  </a:extLst>
                </p14:cNvPr>
                <p14:cNvContentPartPr/>
                <p14:nvPr/>
              </p14:nvContentPartPr>
              <p14:xfrm>
                <a:off x="3549700" y="3870711"/>
                <a:ext cx="62640" cy="12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ACD490E-80F1-E742-8A56-23BCAA2D2DB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42140" y="386315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5E679E8D-B535-8D4F-AEA2-70EDBD1DEDF5}"/>
                  </a:ext>
                </a:extLst>
              </p14:cNvPr>
              <p14:cNvContentPartPr/>
              <p14:nvPr/>
            </p14:nvContentPartPr>
            <p14:xfrm>
              <a:off x="3829780" y="3403791"/>
              <a:ext cx="50040" cy="105876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5E679E8D-B535-8D4F-AEA2-70EDBD1DEDF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822220" y="3396231"/>
                <a:ext cx="65160" cy="10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7D0DA11A-4F48-1C4D-82FB-685533D8FB61}"/>
              </a:ext>
            </a:extLst>
          </p:cNvPr>
          <p:cNvGrpSpPr/>
          <p:nvPr/>
        </p:nvGrpSpPr>
        <p:grpSpPr>
          <a:xfrm>
            <a:off x="4259260" y="3640311"/>
            <a:ext cx="1587960" cy="558000"/>
            <a:chOff x="4259260" y="3640311"/>
            <a:chExt cx="158796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B8CF90B-7008-864E-94E7-4D0855921A95}"/>
                    </a:ext>
                  </a:extLst>
                </p14:cNvPr>
                <p14:cNvContentPartPr/>
                <p14:nvPr/>
              </p14:nvContentPartPr>
              <p14:xfrm>
                <a:off x="4259260" y="3640311"/>
                <a:ext cx="168480" cy="398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B8CF90B-7008-864E-94E7-4D0855921A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51700" y="3633111"/>
                  <a:ext cx="183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BF7C391-59A1-E34D-AF5A-4A653E32419A}"/>
                    </a:ext>
                  </a:extLst>
                </p14:cNvPr>
                <p14:cNvContentPartPr/>
                <p14:nvPr/>
              </p14:nvContentPartPr>
              <p14:xfrm>
                <a:off x="4589380" y="3799431"/>
                <a:ext cx="100080" cy="1526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BF7C391-59A1-E34D-AF5A-4A653E3241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81820" y="3791871"/>
                  <a:ext cx="115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6436A2D-4818-3441-B4CB-C3798B431BAE}"/>
                    </a:ext>
                  </a:extLst>
                </p14:cNvPr>
                <p14:cNvContentPartPr/>
                <p14:nvPr/>
              </p14:nvContentPartPr>
              <p14:xfrm>
                <a:off x="4582900" y="3783591"/>
                <a:ext cx="155880" cy="143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6436A2D-4818-3441-B4CB-C3798B431BA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5340" y="377603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4BE3FFB-A0AC-0B47-8844-0BAAEB54A9C4}"/>
                    </a:ext>
                  </a:extLst>
                </p14:cNvPr>
                <p14:cNvContentPartPr/>
                <p14:nvPr/>
              </p14:nvContentPartPr>
              <p14:xfrm>
                <a:off x="4763620" y="3945591"/>
                <a:ext cx="124920" cy="68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4BE3FFB-A0AC-0B47-8844-0BAAEB54A9C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56060" y="393803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8F91D11-F753-FF40-925A-1358D94C94D8}"/>
                    </a:ext>
                  </a:extLst>
                </p14:cNvPr>
                <p14:cNvContentPartPr/>
                <p14:nvPr/>
              </p14:nvContentPartPr>
              <p14:xfrm>
                <a:off x="4913020" y="3796911"/>
                <a:ext cx="6480" cy="49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8F91D11-F753-FF40-925A-1358D94C94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05460" y="3789351"/>
                  <a:ext cx="21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399F858-09F3-5047-BFE8-7D3CB063A1E6}"/>
                    </a:ext>
                  </a:extLst>
                </p14:cNvPr>
                <p14:cNvContentPartPr/>
                <p14:nvPr/>
              </p14:nvContentPartPr>
              <p14:xfrm>
                <a:off x="5031100" y="3995271"/>
                <a:ext cx="43920" cy="439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399F858-09F3-5047-BFE8-7D3CB063A1E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23900" y="398771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6EFB2CE-2072-EA4A-9568-BAFB504A3364}"/>
                    </a:ext>
                  </a:extLst>
                </p14:cNvPr>
                <p14:cNvContentPartPr/>
                <p14:nvPr/>
              </p14:nvContentPartPr>
              <p14:xfrm>
                <a:off x="5255380" y="3764871"/>
                <a:ext cx="137160" cy="3801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6EFB2CE-2072-EA4A-9568-BAFB504A33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47820" y="3757311"/>
                  <a:ext cx="152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6C0207F-5573-F341-A796-36C14EE32300}"/>
                    </a:ext>
                  </a:extLst>
                </p14:cNvPr>
                <p14:cNvContentPartPr/>
                <p14:nvPr/>
              </p14:nvContentPartPr>
              <p14:xfrm>
                <a:off x="5516740" y="4007871"/>
                <a:ext cx="75240" cy="1904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6C0207F-5573-F341-A796-36C14EE3230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09180" y="4000311"/>
                  <a:ext cx="90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750765A-72CF-BC46-A09D-ED4D17191D70}"/>
                    </a:ext>
                  </a:extLst>
                </p14:cNvPr>
                <p14:cNvContentPartPr/>
                <p14:nvPr/>
              </p14:nvContentPartPr>
              <p14:xfrm>
                <a:off x="5566780" y="3939471"/>
                <a:ext cx="5004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750765A-72CF-BC46-A09D-ED4D17191D7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59220" y="393191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A4E248E-732A-3F49-99A5-3EEAEA97DB2C}"/>
                    </a:ext>
                  </a:extLst>
                </p14:cNvPr>
                <p14:cNvContentPartPr/>
                <p14:nvPr/>
              </p14:nvContentPartPr>
              <p14:xfrm>
                <a:off x="5734900" y="3721311"/>
                <a:ext cx="112320" cy="4672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A4E248E-732A-3F49-99A5-3EEAEA97DB2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27340" y="3713751"/>
                  <a:ext cx="127440" cy="4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93D94835-C695-0C48-9B55-AF56660ADD40}"/>
                  </a:ext>
                </a:extLst>
              </p14:cNvPr>
              <p14:cNvContentPartPr/>
              <p14:nvPr/>
            </p14:nvContentPartPr>
            <p14:xfrm>
              <a:off x="6070780" y="3472551"/>
              <a:ext cx="423720" cy="5857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93D94835-C695-0C48-9B55-AF56660ADD4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063220" y="3464991"/>
                <a:ext cx="43884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FB1BEAED-54BF-7C46-922A-B11C2A025DC5}"/>
              </a:ext>
            </a:extLst>
          </p:cNvPr>
          <p:cNvGrpSpPr/>
          <p:nvPr/>
        </p:nvGrpSpPr>
        <p:grpSpPr>
          <a:xfrm>
            <a:off x="6718420" y="3684591"/>
            <a:ext cx="293040" cy="366840"/>
            <a:chOff x="6718420" y="3684591"/>
            <a:chExt cx="29304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F03CBA2-685B-034B-9113-B3325695C108}"/>
                    </a:ext>
                  </a:extLst>
                </p14:cNvPr>
                <p14:cNvContentPartPr/>
                <p14:nvPr/>
              </p14:nvContentPartPr>
              <p14:xfrm>
                <a:off x="6718420" y="3684591"/>
                <a:ext cx="293040" cy="3668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F03CBA2-685B-034B-9113-B3325695C1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10860" y="3677391"/>
                  <a:ext cx="308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ED58E4D-CDB1-0142-BF96-3F8CBF036E32}"/>
                    </a:ext>
                  </a:extLst>
                </p14:cNvPr>
                <p14:cNvContentPartPr/>
                <p14:nvPr/>
              </p14:nvContentPartPr>
              <p14:xfrm>
                <a:off x="6831100" y="3896271"/>
                <a:ext cx="142920" cy="61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ED58E4D-CDB1-0142-BF96-3F8CBF036E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823540" y="3888711"/>
                  <a:ext cx="1580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36F40029-008E-1B45-9B78-4031BA37EA9D}"/>
              </a:ext>
            </a:extLst>
          </p:cNvPr>
          <p:cNvGrpSpPr/>
          <p:nvPr/>
        </p:nvGrpSpPr>
        <p:grpSpPr>
          <a:xfrm>
            <a:off x="7278580" y="3790071"/>
            <a:ext cx="385560" cy="243000"/>
            <a:chOff x="7278580" y="3790071"/>
            <a:chExt cx="3855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9B63D88-DB9E-B84D-83E7-5B9A5000569B}"/>
                    </a:ext>
                  </a:extLst>
                </p14:cNvPr>
                <p14:cNvContentPartPr/>
                <p14:nvPr/>
              </p14:nvContentPartPr>
              <p14:xfrm>
                <a:off x="7340860" y="3790071"/>
                <a:ext cx="50040" cy="68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9B63D88-DB9E-B84D-83E7-5B9A5000569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3300" y="378251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F2180FC-133C-4742-88FC-598054CAF3AF}"/>
                    </a:ext>
                  </a:extLst>
                </p14:cNvPr>
                <p14:cNvContentPartPr/>
                <p14:nvPr/>
              </p14:nvContentPartPr>
              <p14:xfrm>
                <a:off x="7278580" y="3939471"/>
                <a:ext cx="43920" cy="752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F2180FC-133C-4742-88FC-598054CAF3A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71020" y="393191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04ECA1B-F5E5-A74B-88AC-2C8DCD35A57C}"/>
                    </a:ext>
                  </a:extLst>
                </p14:cNvPr>
                <p14:cNvContentPartPr/>
                <p14:nvPr/>
              </p14:nvContentPartPr>
              <p14:xfrm>
                <a:off x="7446700" y="3970431"/>
                <a:ext cx="217440" cy="62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04ECA1B-F5E5-A74B-88AC-2C8DCD35A57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39140" y="3962871"/>
                  <a:ext cx="232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8D521823-1194-8E49-83D6-91687AB9D708}"/>
              </a:ext>
            </a:extLst>
          </p:cNvPr>
          <p:cNvGrpSpPr/>
          <p:nvPr/>
        </p:nvGrpSpPr>
        <p:grpSpPr>
          <a:xfrm>
            <a:off x="7882660" y="3677751"/>
            <a:ext cx="1256760" cy="523440"/>
            <a:chOff x="7882660" y="3677751"/>
            <a:chExt cx="1256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3205E14-AFF3-B34E-A61B-7BEA027085D7}"/>
                    </a:ext>
                  </a:extLst>
                </p14:cNvPr>
                <p14:cNvContentPartPr/>
                <p14:nvPr/>
              </p14:nvContentPartPr>
              <p14:xfrm>
                <a:off x="7882660" y="3945591"/>
                <a:ext cx="193320" cy="12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3205E14-AFF3-B34E-A61B-7BEA027085D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875100" y="393803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DD31ABC-9502-2448-A382-4E0CACA0758F}"/>
                    </a:ext>
                  </a:extLst>
                </p14:cNvPr>
                <p14:cNvContentPartPr/>
                <p14:nvPr/>
              </p14:nvContentPartPr>
              <p14:xfrm>
                <a:off x="8268580" y="3677751"/>
                <a:ext cx="236880" cy="4921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DD31ABC-9502-2448-A382-4E0CACA0758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61020" y="3670191"/>
                  <a:ext cx="252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CCBAC23-C984-1647-890D-6B44CA23C79D}"/>
                    </a:ext>
                  </a:extLst>
                </p14:cNvPr>
                <p14:cNvContentPartPr/>
                <p14:nvPr/>
              </p14:nvContentPartPr>
              <p14:xfrm>
                <a:off x="8312140" y="4107231"/>
                <a:ext cx="274320" cy="37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CCBAC23-C984-1647-890D-6B44CA23C7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04580" y="4100031"/>
                  <a:ext cx="289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9704663-40A3-6D4C-8F8C-7E3DC9040B9E}"/>
                    </a:ext>
                  </a:extLst>
                </p14:cNvPr>
                <p14:cNvContentPartPr/>
                <p14:nvPr/>
              </p14:nvContentPartPr>
              <p14:xfrm>
                <a:off x="8940700" y="3883311"/>
                <a:ext cx="198720" cy="162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9704663-40A3-6D4C-8F8C-7E3DC9040B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933500" y="3875751"/>
                  <a:ext cx="21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04F73E8-4E2B-1F4C-9820-4A68145BA3C3}"/>
                    </a:ext>
                  </a:extLst>
                </p14:cNvPr>
                <p14:cNvContentPartPr/>
                <p14:nvPr/>
              </p14:nvContentPartPr>
              <p14:xfrm>
                <a:off x="8984620" y="3883311"/>
                <a:ext cx="43920" cy="124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04F73E8-4E2B-1F4C-9820-4A68145BA3C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77060" y="387575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0B5F3DDA-B260-2B4F-8996-25F3C1866A2D}"/>
                    </a:ext>
                  </a:extLst>
                </p14:cNvPr>
                <p14:cNvContentPartPr/>
                <p14:nvPr/>
              </p14:nvContentPartPr>
              <p14:xfrm>
                <a:off x="8760340" y="3989871"/>
                <a:ext cx="374040" cy="211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0B5F3DDA-B260-2B4F-8996-25F3C1866A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52780" y="3982311"/>
                  <a:ext cx="38880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A61FBC6D-E5C0-2F45-B0E9-0BC1B5B86E14}"/>
                  </a:ext>
                </a:extLst>
              </p14:cNvPr>
              <p14:cNvContentPartPr/>
              <p14:nvPr/>
            </p14:nvContentPartPr>
            <p14:xfrm>
              <a:off x="9407620" y="3559671"/>
              <a:ext cx="143640" cy="8845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A61FBC6D-E5C0-2F45-B0E9-0BC1B5B86E1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400420" y="3552111"/>
                <a:ext cx="158760" cy="89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84093779-2C1B-C845-967F-9BAD705C33F0}"/>
              </a:ext>
            </a:extLst>
          </p:cNvPr>
          <p:cNvGrpSpPr/>
          <p:nvPr/>
        </p:nvGrpSpPr>
        <p:grpSpPr>
          <a:xfrm>
            <a:off x="1289620" y="3640311"/>
            <a:ext cx="255960" cy="535680"/>
            <a:chOff x="1289620" y="3640311"/>
            <a:chExt cx="2559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524B4D7-7007-9D40-996F-87A00D39B7A4}"/>
                    </a:ext>
                  </a:extLst>
                </p14:cNvPr>
                <p14:cNvContentPartPr/>
                <p14:nvPr/>
              </p14:nvContentPartPr>
              <p14:xfrm>
                <a:off x="1289620" y="3640311"/>
                <a:ext cx="199440" cy="5108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524B4D7-7007-9D40-996F-87A00D39B7A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282060" y="3633111"/>
                  <a:ext cx="214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7DF86B2-7B31-AA42-B1A9-8FCBD72806C9}"/>
                    </a:ext>
                  </a:extLst>
                </p14:cNvPr>
                <p14:cNvContentPartPr/>
                <p14:nvPr/>
              </p14:nvContentPartPr>
              <p14:xfrm>
                <a:off x="1445500" y="3702591"/>
                <a:ext cx="100080" cy="4734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7DF86B2-7B31-AA42-B1A9-8FCBD72806C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37940" y="3695031"/>
                  <a:ext cx="1152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1026F9E-37C3-8E4D-BB8D-E2E2147F9B81}"/>
                    </a:ext>
                  </a:extLst>
                </p14:cNvPr>
                <p14:cNvContentPartPr/>
                <p14:nvPr/>
              </p14:nvContentPartPr>
              <p14:xfrm>
                <a:off x="1370620" y="4001391"/>
                <a:ext cx="174600" cy="64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1026F9E-37C3-8E4D-BB8D-E2E2147F9B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63060" y="399419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3556ACF1-1EC8-7A42-91C1-9048F3817B03}"/>
              </a:ext>
            </a:extLst>
          </p:cNvPr>
          <p:cNvGrpSpPr/>
          <p:nvPr/>
        </p:nvGrpSpPr>
        <p:grpSpPr>
          <a:xfrm>
            <a:off x="941140" y="4910391"/>
            <a:ext cx="678960" cy="607680"/>
            <a:chOff x="941140" y="4910391"/>
            <a:chExt cx="67896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D55BAD0-E5A9-1D42-B913-29B6AE6A67D8}"/>
                    </a:ext>
                  </a:extLst>
                </p14:cNvPr>
                <p14:cNvContentPartPr/>
                <p14:nvPr/>
              </p14:nvContentPartPr>
              <p14:xfrm>
                <a:off x="941140" y="5122071"/>
                <a:ext cx="180720" cy="3232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D55BAD0-E5A9-1D42-B913-29B6AE6A67D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3580" y="5114511"/>
                  <a:ext cx="1958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D3E9EDF-62C7-4040-B1F0-8124AC821014}"/>
                    </a:ext>
                  </a:extLst>
                </p14:cNvPr>
                <p14:cNvContentPartPr/>
                <p14:nvPr/>
              </p14:nvContentPartPr>
              <p14:xfrm>
                <a:off x="1296100" y="4941711"/>
                <a:ext cx="56520" cy="2804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D3E9EDF-62C7-4040-B1F0-8124AC8210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88540" y="4934151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361F755-33D7-694F-96AD-82F91DF255FA}"/>
                    </a:ext>
                  </a:extLst>
                </p14:cNvPr>
                <p14:cNvContentPartPr/>
                <p14:nvPr/>
              </p14:nvContentPartPr>
              <p14:xfrm>
                <a:off x="1445500" y="4910391"/>
                <a:ext cx="152640" cy="3366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361F755-33D7-694F-96AD-82F91DF255F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37940" y="4902831"/>
                  <a:ext cx="167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618DB88-0E3F-D84E-87CB-F28E48E23FC9}"/>
                    </a:ext>
                  </a:extLst>
                </p14:cNvPr>
                <p14:cNvContentPartPr/>
                <p14:nvPr/>
              </p14:nvContentPartPr>
              <p14:xfrm>
                <a:off x="1221940" y="5272191"/>
                <a:ext cx="398160" cy="2458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618DB88-0E3F-D84E-87CB-F28E48E23FC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14380" y="5264631"/>
                  <a:ext cx="41328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05AB5071-EDA7-DB4A-8E92-6E556B845DCE}"/>
                  </a:ext>
                </a:extLst>
              </p14:cNvPr>
              <p14:cNvContentPartPr/>
              <p14:nvPr/>
            </p14:nvContentPartPr>
            <p14:xfrm>
              <a:off x="1887220" y="4935231"/>
              <a:ext cx="149760" cy="626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05AB5071-EDA7-DB4A-8E92-6E556B845DC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880020" y="4928031"/>
                <a:ext cx="164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C6F81E9E-E4D7-6F43-9540-C0C04DFB1A22}"/>
              </a:ext>
            </a:extLst>
          </p:cNvPr>
          <p:cNvGrpSpPr/>
          <p:nvPr/>
        </p:nvGrpSpPr>
        <p:grpSpPr>
          <a:xfrm>
            <a:off x="1874980" y="5159511"/>
            <a:ext cx="162360" cy="236880"/>
            <a:chOff x="1874980" y="5159511"/>
            <a:chExt cx="1623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BB2FEE3-9055-3D4F-AF9F-C95DB7C94B7D}"/>
                    </a:ext>
                  </a:extLst>
                </p14:cNvPr>
                <p14:cNvContentPartPr/>
                <p14:nvPr/>
              </p14:nvContentPartPr>
              <p14:xfrm>
                <a:off x="1874980" y="5159511"/>
                <a:ext cx="149760" cy="37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BB2FEE3-9055-3D4F-AF9F-C95DB7C94B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67420" y="515195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93130F3-753D-D741-8379-02D3AF4662A9}"/>
                    </a:ext>
                  </a:extLst>
                </p14:cNvPr>
                <p14:cNvContentPartPr/>
                <p14:nvPr/>
              </p14:nvContentPartPr>
              <p14:xfrm>
                <a:off x="1980820" y="5259231"/>
                <a:ext cx="56520" cy="137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93130F3-753D-D741-8379-02D3AF4662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73260" y="5251671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EAA182E-D6A7-064F-BDAC-55C0DBC332B8}"/>
                    </a:ext>
                  </a:extLst>
                </p14:cNvPr>
                <p14:cNvContentPartPr/>
                <p14:nvPr/>
              </p14:nvContentPartPr>
              <p14:xfrm>
                <a:off x="1968220" y="5296311"/>
                <a:ext cx="37800" cy="90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EAA182E-D6A7-064F-BDAC-55C0DBC332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60660" y="5289111"/>
                  <a:ext cx="529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FE3EEFDE-A7E0-E944-A69C-B43D4B7D3FEA}"/>
              </a:ext>
            </a:extLst>
          </p:cNvPr>
          <p:cNvGrpSpPr/>
          <p:nvPr/>
        </p:nvGrpSpPr>
        <p:grpSpPr>
          <a:xfrm>
            <a:off x="2242180" y="4866831"/>
            <a:ext cx="305280" cy="579600"/>
            <a:chOff x="2242180" y="4866831"/>
            <a:chExt cx="30528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63AFF03-03CA-E44C-8775-38B3820A71E5}"/>
                    </a:ext>
                  </a:extLst>
                </p14:cNvPr>
                <p14:cNvContentPartPr/>
                <p14:nvPr/>
              </p14:nvContentPartPr>
              <p14:xfrm>
                <a:off x="2254780" y="4866831"/>
                <a:ext cx="118800" cy="187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63AFF03-03CA-E44C-8775-38B3820A71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47220" y="485927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F34F430-12FE-3244-8534-EC317EDDC497}"/>
                    </a:ext>
                  </a:extLst>
                </p14:cNvPr>
                <p14:cNvContentPartPr/>
                <p14:nvPr/>
              </p14:nvContentPartPr>
              <p14:xfrm>
                <a:off x="2242180" y="5091111"/>
                <a:ext cx="305280" cy="355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F34F430-12FE-3244-8534-EC317EDDC49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34620" y="5083551"/>
                  <a:ext cx="32040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ACFA12B0-BAC8-6A41-BD2A-C445FD5F9BDB}"/>
                  </a:ext>
                </a:extLst>
              </p14:cNvPr>
              <p14:cNvContentPartPr/>
              <p14:nvPr/>
            </p14:nvContentPartPr>
            <p14:xfrm>
              <a:off x="2889820" y="5302791"/>
              <a:ext cx="43920" cy="565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ACFA12B0-BAC8-6A41-BD2A-C445FD5F9BDB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82260" y="5295231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C3DA9A1A-1A96-5141-B6C5-1B5E3218D95F}"/>
                  </a:ext>
                </a:extLst>
              </p14:cNvPr>
              <p14:cNvContentPartPr/>
              <p14:nvPr/>
            </p14:nvContentPartPr>
            <p14:xfrm>
              <a:off x="2914660" y="5507991"/>
              <a:ext cx="43920" cy="190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C3DA9A1A-1A96-5141-B6C5-1B5E3218D95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07100" y="5500431"/>
                <a:ext cx="590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81B04D26-CA99-4543-B1EE-F68737CF7787}"/>
              </a:ext>
            </a:extLst>
          </p:cNvPr>
          <p:cNvGrpSpPr/>
          <p:nvPr/>
        </p:nvGrpSpPr>
        <p:grpSpPr>
          <a:xfrm>
            <a:off x="3437380" y="5041071"/>
            <a:ext cx="249480" cy="374040"/>
            <a:chOff x="3437380" y="5041071"/>
            <a:chExt cx="2494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6B82A67-7C52-7B49-B703-6E511CC34FF3}"/>
                    </a:ext>
                  </a:extLst>
                </p14:cNvPr>
                <p14:cNvContentPartPr/>
                <p14:nvPr/>
              </p14:nvContentPartPr>
              <p14:xfrm>
                <a:off x="3437380" y="5078511"/>
                <a:ext cx="162360" cy="3027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6B82A67-7C52-7B49-B703-6E511CC34FF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30180" y="5070951"/>
                  <a:ext cx="1771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BA0D704-9B41-D246-B39C-9035CE40E443}"/>
                    </a:ext>
                  </a:extLst>
                </p14:cNvPr>
                <p14:cNvContentPartPr/>
                <p14:nvPr/>
              </p14:nvContentPartPr>
              <p14:xfrm>
                <a:off x="3618100" y="5041071"/>
                <a:ext cx="68760" cy="3740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BA0D704-9B41-D246-B39C-9035CE40E44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10540" y="5033511"/>
                  <a:ext cx="83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8364368-E8A0-9B48-AE50-ABD3093482A8}"/>
                    </a:ext>
                  </a:extLst>
                </p14:cNvPr>
                <p14:cNvContentPartPr/>
                <p14:nvPr/>
              </p14:nvContentPartPr>
              <p14:xfrm>
                <a:off x="3568420" y="5265351"/>
                <a:ext cx="93600" cy="31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8364368-E8A0-9B48-AE50-ABD3093482A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60860" y="525779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760103EB-85D6-E244-AF53-8B468FCB16C8}"/>
              </a:ext>
            </a:extLst>
          </p:cNvPr>
          <p:cNvGrpSpPr/>
          <p:nvPr/>
        </p:nvGrpSpPr>
        <p:grpSpPr>
          <a:xfrm>
            <a:off x="3947860" y="5308911"/>
            <a:ext cx="218520" cy="149760"/>
            <a:chOff x="3947860" y="5308911"/>
            <a:chExt cx="2185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13BA427-2104-DC4A-BD14-0FC9E16138AA}"/>
                    </a:ext>
                  </a:extLst>
                </p14:cNvPr>
                <p14:cNvContentPartPr/>
                <p14:nvPr/>
              </p14:nvContentPartPr>
              <p14:xfrm>
                <a:off x="3947860" y="5308911"/>
                <a:ext cx="50040" cy="936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13BA427-2104-DC4A-BD14-0FC9E16138A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40660" y="530135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7B09CA6-AF0C-0D4D-BD45-A9CCD55B5668}"/>
                    </a:ext>
                  </a:extLst>
                </p14:cNvPr>
                <p14:cNvContentPartPr/>
                <p14:nvPr/>
              </p14:nvContentPartPr>
              <p14:xfrm>
                <a:off x="4147300" y="5408631"/>
                <a:ext cx="19080" cy="500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7B09CA6-AF0C-0D4D-BD45-A9CCD55B566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139740" y="540107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172A18B2-4D06-1B4D-A8C0-B53ECB64517F}"/>
              </a:ext>
            </a:extLst>
          </p:cNvPr>
          <p:cNvGrpSpPr/>
          <p:nvPr/>
        </p:nvGrpSpPr>
        <p:grpSpPr>
          <a:xfrm>
            <a:off x="4639060" y="5023071"/>
            <a:ext cx="243360" cy="385920"/>
            <a:chOff x="4639060" y="5023071"/>
            <a:chExt cx="24336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82BEEEA-9D86-C04A-957A-4473A9051DF1}"/>
                    </a:ext>
                  </a:extLst>
                </p14:cNvPr>
                <p14:cNvContentPartPr/>
                <p14:nvPr/>
              </p14:nvContentPartPr>
              <p14:xfrm>
                <a:off x="4639060" y="5023071"/>
                <a:ext cx="149760" cy="3600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82BEEEA-9D86-C04A-957A-4473A9051DF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31500" y="5015871"/>
                  <a:ext cx="164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A1D0BCDB-DA49-6140-B088-7E12597964C7}"/>
                    </a:ext>
                  </a:extLst>
                </p14:cNvPr>
                <p14:cNvContentPartPr/>
                <p14:nvPr/>
              </p14:nvContentPartPr>
              <p14:xfrm>
                <a:off x="4801060" y="5028831"/>
                <a:ext cx="75240" cy="380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A1D0BCDB-DA49-6140-B088-7E12597964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93500" y="5021271"/>
                  <a:ext cx="90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63B5421-1865-274F-8DB7-8E97A6D292A2}"/>
                    </a:ext>
                  </a:extLst>
                </p14:cNvPr>
                <p14:cNvContentPartPr/>
                <p14:nvPr/>
              </p14:nvContentPartPr>
              <p14:xfrm>
                <a:off x="4763620" y="5209191"/>
                <a:ext cx="118800" cy="752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63B5421-1865-274F-8DB7-8E97A6D292A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56060" y="520163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2C682373-89F3-3C44-9EDB-7E4F49A3F46C}"/>
                  </a:ext>
                </a:extLst>
              </p14:cNvPr>
              <p14:cNvContentPartPr/>
              <p14:nvPr/>
            </p14:nvContentPartPr>
            <p14:xfrm>
              <a:off x="5093380" y="5358591"/>
              <a:ext cx="155880" cy="1249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2C682373-89F3-3C44-9EDB-7E4F49A3F46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085820" y="5351031"/>
                <a:ext cx="171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90DC1EA-910B-A643-88C8-50335D340BA0}"/>
                  </a:ext>
                </a:extLst>
              </p14:cNvPr>
              <p14:cNvContentPartPr/>
              <p14:nvPr/>
            </p14:nvContentPartPr>
            <p14:xfrm>
              <a:off x="5498020" y="5533191"/>
              <a:ext cx="12960" cy="500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90DC1EA-910B-A643-88C8-50335D340BA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490460" y="5525631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2EC68E5-C1C2-A747-81AF-6A0B3B906A6D}"/>
                  </a:ext>
                </a:extLst>
              </p14:cNvPr>
              <p14:cNvContentPartPr/>
              <p14:nvPr/>
            </p14:nvContentPartPr>
            <p14:xfrm>
              <a:off x="6183100" y="5365071"/>
              <a:ext cx="100080" cy="64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2EC68E5-C1C2-A747-81AF-6A0B3B906A6D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175540" y="5357511"/>
                <a:ext cx="115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3139D670-6BCB-8640-9CED-8C2BFD39AF6C}"/>
              </a:ext>
            </a:extLst>
          </p:cNvPr>
          <p:cNvGrpSpPr/>
          <p:nvPr/>
        </p:nvGrpSpPr>
        <p:grpSpPr>
          <a:xfrm>
            <a:off x="6475420" y="5358591"/>
            <a:ext cx="237240" cy="143640"/>
            <a:chOff x="6475420" y="5358591"/>
            <a:chExt cx="2372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84796E29-981E-4644-A1FD-3B596F36E8AC}"/>
                    </a:ext>
                  </a:extLst>
                </p14:cNvPr>
                <p14:cNvContentPartPr/>
                <p14:nvPr/>
              </p14:nvContentPartPr>
              <p14:xfrm>
                <a:off x="6475420" y="5358591"/>
                <a:ext cx="162360" cy="25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84796E29-981E-4644-A1FD-3B596F36E8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68220" y="53510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9E22033-FC9A-6847-A0E7-58AD87D5C834}"/>
                    </a:ext>
                  </a:extLst>
                </p14:cNvPr>
                <p14:cNvContentPartPr/>
                <p14:nvPr/>
              </p14:nvContentPartPr>
              <p14:xfrm>
                <a:off x="6674860" y="5365071"/>
                <a:ext cx="37800" cy="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9E22033-FC9A-6847-A0E7-58AD87D5C83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67300" y="5357511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2DF680C-1123-E345-B58E-44993F8C8C45}"/>
                    </a:ext>
                  </a:extLst>
                </p14:cNvPr>
                <p14:cNvContentPartPr/>
                <p14:nvPr/>
              </p14:nvContentPartPr>
              <p14:xfrm>
                <a:off x="6612580" y="5414751"/>
                <a:ext cx="19080" cy="874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2DF680C-1123-E345-B58E-44993F8C8C4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605020" y="5407191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64064547-D0C6-1645-B83E-400E9F3F37F5}"/>
              </a:ext>
            </a:extLst>
          </p:cNvPr>
          <p:cNvGrpSpPr/>
          <p:nvPr/>
        </p:nvGrpSpPr>
        <p:grpSpPr>
          <a:xfrm>
            <a:off x="6948820" y="5023071"/>
            <a:ext cx="635040" cy="504360"/>
            <a:chOff x="6948820" y="5023071"/>
            <a:chExt cx="63504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D1FEF1C-6FC5-3B41-86DC-F1881F1F86F8}"/>
                    </a:ext>
                  </a:extLst>
                </p14:cNvPr>
                <p14:cNvContentPartPr/>
                <p14:nvPr/>
              </p14:nvContentPartPr>
              <p14:xfrm>
                <a:off x="6948820" y="5053671"/>
                <a:ext cx="243000" cy="3614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D1FEF1C-6FC5-3B41-86DC-F1881F1F86F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41260" y="5046111"/>
                  <a:ext cx="258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DE16C2E-7E80-454E-87F1-11F7CC53CFAC}"/>
                    </a:ext>
                  </a:extLst>
                </p14:cNvPr>
                <p14:cNvContentPartPr/>
                <p14:nvPr/>
              </p14:nvContentPartPr>
              <p14:xfrm>
                <a:off x="7141780" y="5023071"/>
                <a:ext cx="106200" cy="453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DE16C2E-7E80-454E-87F1-11F7CC53CFA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34220" y="5015871"/>
                  <a:ext cx="1213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DA758286-A63F-1943-97E1-72445C494D57}"/>
                    </a:ext>
                  </a:extLst>
                </p14:cNvPr>
                <p14:cNvContentPartPr/>
                <p14:nvPr/>
              </p14:nvContentPartPr>
              <p14:xfrm>
                <a:off x="7036660" y="5290191"/>
                <a:ext cx="142920" cy="50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DA758286-A63F-1943-97E1-72445C494D5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29100" y="5282631"/>
                  <a:ext cx="158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2F7F299-F144-D044-ACA2-FB808C7EF952}"/>
                    </a:ext>
                  </a:extLst>
                </p14:cNvPr>
                <p14:cNvContentPartPr/>
                <p14:nvPr/>
              </p14:nvContentPartPr>
              <p14:xfrm>
                <a:off x="7427980" y="5408631"/>
                <a:ext cx="155880" cy="1188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2F7F299-F144-D044-ACA2-FB808C7EF95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20420" y="540107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42D3363-6FD2-7740-8B03-CE5144C0DC6E}"/>
                    </a:ext>
                  </a:extLst>
                </p14:cNvPr>
                <p14:cNvContentPartPr/>
                <p14:nvPr/>
              </p14:nvContentPartPr>
              <p14:xfrm>
                <a:off x="7390900" y="5445711"/>
                <a:ext cx="43920" cy="752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42D3363-6FD2-7740-8B03-CE5144C0DC6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83340" y="543851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CEB58677-D531-AC4F-9765-A125DDF8F1AE}"/>
                  </a:ext>
                </a:extLst>
              </p14:cNvPr>
              <p14:cNvContentPartPr/>
              <p14:nvPr/>
            </p14:nvContentPartPr>
            <p14:xfrm>
              <a:off x="7907500" y="5677551"/>
              <a:ext cx="12960" cy="237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CEB58677-D531-AC4F-9765-A125DDF8F1A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899940" y="5669991"/>
                <a:ext cx="2772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3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8F91F51-A45F-284F-9898-1F060FEE4638}"/>
              </a:ext>
            </a:extLst>
          </p:cNvPr>
          <p:cNvGrpSpPr/>
          <p:nvPr/>
        </p:nvGrpSpPr>
        <p:grpSpPr>
          <a:xfrm>
            <a:off x="4196980" y="6261471"/>
            <a:ext cx="411480" cy="374040"/>
            <a:chOff x="4196980" y="6261471"/>
            <a:chExt cx="4114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5C2DC41-CFC7-AC4A-A593-19C6F367C2DA}"/>
                    </a:ext>
                  </a:extLst>
                </p14:cNvPr>
                <p14:cNvContentPartPr/>
                <p14:nvPr/>
              </p14:nvContentPartPr>
              <p14:xfrm>
                <a:off x="4196980" y="6261471"/>
                <a:ext cx="199440" cy="374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5C2DC41-CFC7-AC4A-A593-19C6F367C2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9420" y="6253911"/>
                  <a:ext cx="214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A3FEA31-B41E-9441-81A6-A53E6E9AA559}"/>
                    </a:ext>
                  </a:extLst>
                </p14:cNvPr>
                <p14:cNvContentPartPr/>
                <p14:nvPr/>
              </p14:nvContentPartPr>
              <p14:xfrm>
                <a:off x="4551940" y="6485391"/>
                <a:ext cx="56520" cy="106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A3FEA31-B41E-9441-81A6-A53E6E9AA5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4380" y="6477831"/>
                  <a:ext cx="716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8A98903B-7996-B840-9C4D-602C32ADA5ED}"/>
                  </a:ext>
                </a:extLst>
              </p14:cNvPr>
              <p14:cNvContentPartPr/>
              <p14:nvPr/>
            </p14:nvContentPartPr>
            <p14:xfrm>
              <a:off x="6010660" y="6361551"/>
              <a:ext cx="203760" cy="267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8A98903B-7996-B840-9C4D-602C32ADA5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100" y="6353991"/>
                <a:ext cx="21888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68599B54-5655-3A40-AB65-CA653E219E66}"/>
              </a:ext>
            </a:extLst>
          </p:cNvPr>
          <p:cNvGrpSpPr/>
          <p:nvPr/>
        </p:nvGrpSpPr>
        <p:grpSpPr>
          <a:xfrm>
            <a:off x="6388300" y="6491871"/>
            <a:ext cx="293040" cy="100080"/>
            <a:chOff x="6388300" y="6491871"/>
            <a:chExt cx="2930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D8529E8-6A33-DF45-9C7B-AD016E11AEB6}"/>
                    </a:ext>
                  </a:extLst>
                </p14:cNvPr>
                <p14:cNvContentPartPr/>
                <p14:nvPr/>
              </p14:nvContentPartPr>
              <p14:xfrm>
                <a:off x="6419620" y="6491871"/>
                <a:ext cx="261720" cy="100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D8529E8-6A33-DF45-9C7B-AD016E11AE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2070" y="6484311"/>
                  <a:ext cx="276819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CE31CAE-CE14-994B-8FE6-181DBE77815B}"/>
                    </a:ext>
                  </a:extLst>
                </p14:cNvPr>
                <p14:cNvContentPartPr/>
                <p14:nvPr/>
              </p14:nvContentPartPr>
              <p14:xfrm>
                <a:off x="6394780" y="6554151"/>
                <a:ext cx="2520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CE31CAE-CE14-994B-8FE6-181DBE7781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87220" y="6546591"/>
                  <a:ext cx="40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930D6CE-9D38-9347-B52F-B8F2C2EC70D3}"/>
                    </a:ext>
                  </a:extLst>
                </p14:cNvPr>
                <p14:cNvContentPartPr/>
                <p14:nvPr/>
              </p14:nvContentPartPr>
              <p14:xfrm>
                <a:off x="6388300" y="6491871"/>
                <a:ext cx="131040" cy="43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930D6CE-9D38-9347-B52F-B8F2C2EC70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80740" y="64843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94C3CEA-83FF-4141-B49C-4F356904ED48}"/>
              </a:ext>
            </a:extLst>
          </p:cNvPr>
          <p:cNvGrpSpPr/>
          <p:nvPr/>
        </p:nvGrpSpPr>
        <p:grpSpPr>
          <a:xfrm>
            <a:off x="7253740" y="6317271"/>
            <a:ext cx="485640" cy="405360"/>
            <a:chOff x="7253740" y="6317271"/>
            <a:chExt cx="48564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31722A6C-0635-5C48-960B-1BF7B173A075}"/>
                    </a:ext>
                  </a:extLst>
                </p14:cNvPr>
                <p14:cNvContentPartPr/>
                <p14:nvPr/>
              </p14:nvContentPartPr>
              <p14:xfrm>
                <a:off x="7253740" y="6317271"/>
                <a:ext cx="299160" cy="342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31722A6C-0635-5C48-960B-1BF7B173A0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46180" y="6309711"/>
                  <a:ext cx="314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7A08097-3F23-0C40-A3F7-0865FF65ADE0}"/>
                    </a:ext>
                  </a:extLst>
                </p14:cNvPr>
                <p14:cNvContentPartPr/>
                <p14:nvPr/>
              </p14:nvContentPartPr>
              <p14:xfrm>
                <a:off x="7602220" y="6516711"/>
                <a:ext cx="137160" cy="205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7A08097-3F23-0C40-A3F7-0865FF65AD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94660" y="650915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85E1131A-4354-1649-86C5-FF6559C3A3FD}"/>
              </a:ext>
            </a:extLst>
          </p:cNvPr>
          <p:cNvGrpSpPr/>
          <p:nvPr/>
        </p:nvGrpSpPr>
        <p:grpSpPr>
          <a:xfrm>
            <a:off x="8605540" y="6354711"/>
            <a:ext cx="734040" cy="448560"/>
            <a:chOff x="8605540" y="6354711"/>
            <a:chExt cx="7340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1B71018-F7F3-1B43-BEAD-2C617B4C716C}"/>
                    </a:ext>
                  </a:extLst>
                </p14:cNvPr>
                <p14:cNvContentPartPr/>
                <p14:nvPr/>
              </p14:nvContentPartPr>
              <p14:xfrm>
                <a:off x="8605540" y="6354711"/>
                <a:ext cx="373320" cy="4176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1B71018-F7F3-1B43-BEAD-2C617B4C71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97980" y="6347144"/>
                  <a:ext cx="388440" cy="43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6D7345A-B204-2741-927C-B938C50BF0ED}"/>
                    </a:ext>
                  </a:extLst>
                </p14:cNvPr>
                <p14:cNvContentPartPr/>
                <p14:nvPr/>
              </p14:nvContentPartPr>
              <p14:xfrm>
                <a:off x="9122140" y="6597711"/>
                <a:ext cx="217440" cy="162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6D7345A-B204-2741-927C-B938C50BF0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4592" y="6590151"/>
                  <a:ext cx="232535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CCDEEC4-F7F1-254C-94AE-55079B37D745}"/>
                    </a:ext>
                  </a:extLst>
                </p14:cNvPr>
                <p14:cNvContentPartPr/>
                <p14:nvPr/>
              </p14:nvContentPartPr>
              <p14:xfrm>
                <a:off x="9252100" y="6666111"/>
                <a:ext cx="43920" cy="137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CCDEEC4-F7F1-254C-94AE-55079B37D7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44540" y="6658571"/>
                  <a:ext cx="59040" cy="15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BE35931-0B03-A847-B264-F44D6382E91F}"/>
                  </a:ext>
                </a:extLst>
              </p14:cNvPr>
              <p14:cNvContentPartPr/>
              <p14:nvPr/>
            </p14:nvContentPartPr>
            <p14:xfrm>
              <a:off x="4695220" y="4350231"/>
              <a:ext cx="68760" cy="1581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BE35931-0B03-A847-B264-F44D6382E9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87660" y="4342673"/>
                <a:ext cx="83880" cy="159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88C1796-3059-7A46-A6BF-A2C9082F2D15}"/>
                  </a:ext>
                </a:extLst>
              </p14:cNvPr>
              <p14:cNvContentPartPr/>
              <p14:nvPr/>
            </p14:nvContentPartPr>
            <p14:xfrm>
              <a:off x="4720060" y="4300551"/>
              <a:ext cx="2832840" cy="16376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88C1796-3059-7A46-A6BF-A2C9082F2D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2501" y="4292991"/>
                <a:ext cx="2847958" cy="165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B46383DA-EF3A-574A-B49E-935C0007AF07}"/>
              </a:ext>
            </a:extLst>
          </p:cNvPr>
          <p:cNvGrpSpPr/>
          <p:nvPr/>
        </p:nvGrpSpPr>
        <p:grpSpPr>
          <a:xfrm>
            <a:off x="4284100" y="3304431"/>
            <a:ext cx="4924800" cy="2739240"/>
            <a:chOff x="4284100" y="3304431"/>
            <a:chExt cx="4924800" cy="27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DE03988A-168D-9F42-BA2B-DFFA029510DE}"/>
                    </a:ext>
                  </a:extLst>
                </p14:cNvPr>
                <p14:cNvContentPartPr/>
                <p14:nvPr/>
              </p14:nvContentPartPr>
              <p14:xfrm>
                <a:off x="6792940" y="3304431"/>
                <a:ext cx="12960" cy="62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DE03988A-168D-9F42-BA2B-DFFA029510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85164" y="3296871"/>
                  <a:ext cx="28512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DD554C4-CC55-FB4D-8F35-AB56C015177F}"/>
                    </a:ext>
                  </a:extLst>
                </p14:cNvPr>
                <p14:cNvContentPartPr/>
                <p14:nvPr/>
              </p14:nvContentPartPr>
              <p14:xfrm>
                <a:off x="7216300" y="3621951"/>
                <a:ext cx="19080" cy="565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DD554C4-CC55-FB4D-8F35-AB56C01517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08740" y="3614391"/>
                  <a:ext cx="34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D03C257-67B0-0944-A2D1-26C1B04916C9}"/>
                    </a:ext>
                  </a:extLst>
                </p14:cNvPr>
                <p14:cNvContentPartPr/>
                <p14:nvPr/>
              </p14:nvContentPartPr>
              <p14:xfrm>
                <a:off x="4302820" y="3777471"/>
                <a:ext cx="131040" cy="149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D03C257-67B0-0944-A2D1-26C1B04916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95260" y="376991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E5AD25C-664B-AC4B-BC36-54C22813D457}"/>
                    </a:ext>
                  </a:extLst>
                </p14:cNvPr>
                <p14:cNvContentPartPr/>
                <p14:nvPr/>
              </p14:nvContentPartPr>
              <p14:xfrm>
                <a:off x="4284100" y="3752631"/>
                <a:ext cx="193320" cy="168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E5AD25C-664B-AC4B-BC36-54C22813D4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76540" y="3745071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AA3067F-D69D-5D4A-B02F-CFD5058BBED8}"/>
                    </a:ext>
                  </a:extLst>
                </p14:cNvPr>
                <p14:cNvContentPartPr/>
                <p14:nvPr/>
              </p14:nvContentPartPr>
              <p14:xfrm>
                <a:off x="4601620" y="3851991"/>
                <a:ext cx="50040" cy="93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AA3067F-D69D-5D4A-B02F-CFD5058BBE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4060" y="384443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591B431-0D76-8C46-B5CA-B59D77463501}"/>
                    </a:ext>
                  </a:extLst>
                </p14:cNvPr>
                <p14:cNvContentPartPr/>
                <p14:nvPr/>
              </p14:nvContentPartPr>
              <p14:xfrm>
                <a:off x="5846860" y="3746151"/>
                <a:ext cx="14976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591B431-0D76-8C46-B5CA-B59D774635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39300" y="3738591"/>
                  <a:ext cx="164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97EF584-D8CD-9947-AFEB-2FB1A04E0FD8}"/>
                    </a:ext>
                  </a:extLst>
                </p14:cNvPr>
                <p14:cNvContentPartPr/>
                <p14:nvPr/>
              </p14:nvContentPartPr>
              <p14:xfrm>
                <a:off x="5822020" y="3709071"/>
                <a:ext cx="224640" cy="212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97EF584-D8CD-9947-AFEB-2FB1A04E0F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14460" y="3701511"/>
                  <a:ext cx="239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D6F99F4-9997-6941-ABE0-50186941722D}"/>
                    </a:ext>
                  </a:extLst>
                </p14:cNvPr>
                <p14:cNvContentPartPr/>
                <p14:nvPr/>
              </p14:nvContentPartPr>
              <p14:xfrm>
                <a:off x="6214060" y="3814911"/>
                <a:ext cx="149760" cy="131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D6F99F4-9997-6941-ABE0-5018694172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06500" y="38073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D403F28-E452-5546-BFA5-4AC666C5ABE7}"/>
                    </a:ext>
                  </a:extLst>
                </p14:cNvPr>
                <p14:cNvContentPartPr/>
                <p14:nvPr/>
              </p14:nvContentPartPr>
              <p14:xfrm>
                <a:off x="7073380" y="3715911"/>
                <a:ext cx="118800" cy="198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D403F28-E452-5546-BFA5-4AC666C5AB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65820" y="3708365"/>
                  <a:ext cx="133920" cy="213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AB8083E-8323-F34F-8B09-FE714847E6CC}"/>
                    </a:ext>
                  </a:extLst>
                </p14:cNvPr>
                <p14:cNvContentPartPr/>
                <p14:nvPr/>
              </p14:nvContentPartPr>
              <p14:xfrm>
                <a:off x="7029820" y="3746151"/>
                <a:ext cx="212040" cy="168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AB8083E-8323-F34F-8B09-FE714847E6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22260" y="373859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EDF259F-70F0-5544-8050-29E528AEA185}"/>
                    </a:ext>
                  </a:extLst>
                </p14:cNvPr>
                <p14:cNvContentPartPr/>
                <p14:nvPr/>
              </p14:nvContentPartPr>
              <p14:xfrm>
                <a:off x="7372180" y="3821031"/>
                <a:ext cx="118800" cy="236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EDF259F-70F0-5544-8050-29E528AEA1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64620" y="3813482"/>
                  <a:ext cx="133920" cy="251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A359771-13D9-D546-9994-8D6799606A14}"/>
                    </a:ext>
                  </a:extLst>
                </p14:cNvPr>
                <p14:cNvContentPartPr/>
                <p14:nvPr/>
              </p14:nvContentPartPr>
              <p14:xfrm>
                <a:off x="8586100" y="3721311"/>
                <a:ext cx="180720" cy="243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A359771-13D9-D546-9994-8D6799606A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78555" y="3713751"/>
                  <a:ext cx="19581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B7ABD9D-4D9A-F846-9C6D-3E550731D003}"/>
                    </a:ext>
                  </a:extLst>
                </p14:cNvPr>
                <p14:cNvContentPartPr/>
                <p14:nvPr/>
              </p14:nvContentPartPr>
              <p14:xfrm>
                <a:off x="8604820" y="3733911"/>
                <a:ext cx="261720" cy="2059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B7ABD9D-4D9A-F846-9C6D-3E550731D0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97260" y="3726351"/>
                  <a:ext cx="27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C7D8E38-46D7-5847-A265-DAB595882493}"/>
                    </a:ext>
                  </a:extLst>
                </p14:cNvPr>
                <p14:cNvContentPartPr/>
                <p14:nvPr/>
              </p14:nvContentPartPr>
              <p14:xfrm>
                <a:off x="8984620" y="3914271"/>
                <a:ext cx="205920" cy="155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C7D8E38-46D7-5847-A265-DAB5958824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77060" y="3906711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5038D60-BBC2-A841-90C2-92A3C11D9D14}"/>
                    </a:ext>
                  </a:extLst>
                </p14:cNvPr>
                <p14:cNvContentPartPr/>
                <p14:nvPr/>
              </p14:nvContentPartPr>
              <p14:xfrm>
                <a:off x="9158860" y="3976551"/>
                <a:ext cx="50040" cy="131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5038D60-BBC2-A841-90C2-92A3C11D9D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51354" y="3968991"/>
                  <a:ext cx="65052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0E9B7DE-AE1F-FC4A-AF21-B6D04788EA24}"/>
                    </a:ext>
                  </a:extLst>
                </p14:cNvPr>
                <p14:cNvContentPartPr/>
                <p14:nvPr/>
              </p14:nvContentPartPr>
              <p14:xfrm>
                <a:off x="8343100" y="4263111"/>
                <a:ext cx="186480" cy="118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0E9B7DE-AE1F-FC4A-AF21-B6D04788EA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35540" y="4255551"/>
                  <a:ext cx="201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3D68CAE-67CE-1B40-B61E-546A63D3BFC9}"/>
                    </a:ext>
                  </a:extLst>
                </p14:cNvPr>
                <p14:cNvContentPartPr/>
                <p14:nvPr/>
              </p14:nvContentPartPr>
              <p14:xfrm>
                <a:off x="8760340" y="5912631"/>
                <a:ext cx="37800" cy="12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3D68CAE-67CE-1B40-B61E-546A63D3BF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52780" y="5905071"/>
                  <a:ext cx="5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40D5176-0E16-8D45-926A-7816A45AA67B}"/>
                    </a:ext>
                  </a:extLst>
                </p14:cNvPr>
                <p14:cNvContentPartPr/>
                <p14:nvPr/>
              </p14:nvContentPartPr>
              <p14:xfrm>
                <a:off x="8747740" y="5931351"/>
                <a:ext cx="12960" cy="6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40D5176-0E16-8D45-926A-7816A45AA6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39964" y="5923791"/>
                  <a:ext cx="2851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125F8DE-4945-6C45-ADB0-AB28144B43C0}"/>
                    </a:ext>
                  </a:extLst>
                </p14:cNvPr>
                <p14:cNvContentPartPr/>
                <p14:nvPr/>
              </p14:nvContentPartPr>
              <p14:xfrm>
                <a:off x="8716780" y="5875551"/>
                <a:ext cx="173880" cy="143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125F8DE-4945-6C45-ADB0-AB28144B43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09236" y="5867991"/>
                  <a:ext cx="188969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FA06DEE-B0C3-264D-952D-003FE839F390}"/>
                    </a:ext>
                  </a:extLst>
                </p14:cNvPr>
                <p14:cNvContentPartPr/>
                <p14:nvPr/>
              </p14:nvContentPartPr>
              <p14:xfrm>
                <a:off x="7147900" y="4250511"/>
                <a:ext cx="93600" cy="7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FA06DEE-B0C3-264D-952D-003FE839F3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40340" y="4242915"/>
                  <a:ext cx="108720" cy="90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1DC4149-9769-1040-9786-75F3621C678C}"/>
                    </a:ext>
                  </a:extLst>
                </p14:cNvPr>
                <p14:cNvContentPartPr/>
                <p14:nvPr/>
              </p14:nvContentPartPr>
              <p14:xfrm>
                <a:off x="7440580" y="5813271"/>
                <a:ext cx="112320" cy="87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1DC4149-9769-1040-9786-75F3621C67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33044" y="5805711"/>
                  <a:ext cx="127392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8999A8B-CE45-6F44-A99F-605FB3EBC52D}"/>
                    </a:ext>
                  </a:extLst>
                </p14:cNvPr>
                <p14:cNvContentPartPr/>
                <p14:nvPr/>
              </p14:nvContentPartPr>
              <p14:xfrm>
                <a:off x="4676500" y="4244391"/>
                <a:ext cx="105480" cy="124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8999A8B-CE45-6F44-A99F-605FB3EBC5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68940" y="4236831"/>
                  <a:ext cx="120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2C23AC3-9C10-E542-AC42-4E3A692F41E9}"/>
                    </a:ext>
                  </a:extLst>
                </p14:cNvPr>
                <p14:cNvContentPartPr/>
                <p14:nvPr/>
              </p14:nvContentPartPr>
              <p14:xfrm>
                <a:off x="5983660" y="4244391"/>
                <a:ext cx="131040" cy="106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2C23AC3-9C10-E542-AC42-4E3A692F41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76100" y="423683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96F9E3B-0B14-FA4A-90B5-4B1D200BD98F}"/>
                    </a:ext>
                  </a:extLst>
                </p14:cNvPr>
                <p14:cNvContentPartPr/>
                <p14:nvPr/>
              </p14:nvContentPartPr>
              <p14:xfrm>
                <a:off x="4670020" y="5881671"/>
                <a:ext cx="174600" cy="112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96F9E3B-0B14-FA4A-90B5-4B1D200BD9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62460" y="5874135"/>
                  <a:ext cx="189720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E95FF14-FFB3-1449-A2C9-8B96F235E65B}"/>
                    </a:ext>
                  </a:extLst>
                </p14:cNvPr>
                <p14:cNvContentPartPr/>
                <p14:nvPr/>
              </p14:nvContentPartPr>
              <p14:xfrm>
                <a:off x="6064660" y="5856831"/>
                <a:ext cx="137160" cy="112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E95FF14-FFB3-1449-A2C9-8B96F235E6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57100" y="5849295"/>
                  <a:ext cx="152280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D39B6F9-6019-3248-BEE0-EF7A6D681B0F}"/>
                    </a:ext>
                  </a:extLst>
                </p14:cNvPr>
                <p14:cNvContentPartPr/>
                <p14:nvPr/>
              </p14:nvContentPartPr>
              <p14:xfrm>
                <a:off x="4707460" y="4375071"/>
                <a:ext cx="1369800" cy="1587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D39B6F9-6019-3248-BEE0-EF7A6D681B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99900" y="4367509"/>
                  <a:ext cx="1384920" cy="1603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EEAD0F5-E9F0-A64A-8192-568D411FE7C2}"/>
                    </a:ext>
                  </a:extLst>
                </p14:cNvPr>
                <p14:cNvContentPartPr/>
                <p14:nvPr/>
              </p14:nvContentPartPr>
              <p14:xfrm>
                <a:off x="6033700" y="4287951"/>
                <a:ext cx="1506960" cy="1494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EEAD0F5-E9F0-A64A-8192-568D411FE7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26140" y="4280393"/>
                  <a:ext cx="1522080" cy="1509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B965283-2E84-A641-B94F-A286CE9E561C}"/>
                    </a:ext>
                  </a:extLst>
                </p14:cNvPr>
                <p14:cNvContentPartPr/>
                <p14:nvPr/>
              </p14:nvContentPartPr>
              <p14:xfrm>
                <a:off x="6201820" y="4350231"/>
                <a:ext cx="1027440" cy="1662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B965283-2E84-A641-B94F-A286CE9E56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94260" y="4342673"/>
                  <a:ext cx="1042560" cy="1677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D69DA42-8B7C-0C48-8858-70D21AC211F7}"/>
                    </a:ext>
                  </a:extLst>
                </p14:cNvPr>
                <p14:cNvContentPartPr/>
                <p14:nvPr/>
              </p14:nvContentPartPr>
              <p14:xfrm>
                <a:off x="7216300" y="4368951"/>
                <a:ext cx="1712520" cy="15008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D69DA42-8B7C-0C48-8858-70D21AC211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08738" y="4361391"/>
                  <a:ext cx="1727643" cy="15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95D4B08-51B4-5B49-A287-C4B75842CB91}"/>
                    </a:ext>
                  </a:extLst>
                </p14:cNvPr>
                <p14:cNvContentPartPr/>
                <p14:nvPr/>
              </p14:nvContentPartPr>
              <p14:xfrm>
                <a:off x="7285060" y="4318911"/>
                <a:ext cx="1233000" cy="1724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95D4B08-51B4-5B49-A287-C4B75842CB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7500" y="4311351"/>
                  <a:ext cx="1248120" cy="17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1EAB352-B9C3-7540-AD43-EF7B5F076474}"/>
                    </a:ext>
                  </a:extLst>
                </p14:cNvPr>
                <p14:cNvContentPartPr/>
                <p14:nvPr/>
              </p14:nvContentPartPr>
              <p14:xfrm>
                <a:off x="8455420" y="4356351"/>
                <a:ext cx="299160" cy="1625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1EAB352-B9C3-7540-AD43-EF7B5F0764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47860" y="4348791"/>
                  <a:ext cx="31428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60CD8C7-E92B-8443-868F-50CBCDE6A3B9}"/>
                    </a:ext>
                  </a:extLst>
                </p14:cNvPr>
                <p14:cNvContentPartPr/>
                <p14:nvPr/>
              </p14:nvContentPartPr>
              <p14:xfrm>
                <a:off x="4775860" y="4350231"/>
                <a:ext cx="37800" cy="37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60CD8C7-E92B-8443-868F-50CBCDE6A3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8300" y="43426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069B45D3-97DE-494F-B5AA-CEE1EF467B12}"/>
                    </a:ext>
                  </a:extLst>
                </p14:cNvPr>
                <p14:cNvContentPartPr/>
                <p14:nvPr/>
              </p14:nvContentPartPr>
              <p14:xfrm>
                <a:off x="4738780" y="4387671"/>
                <a:ext cx="1407240" cy="1600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069B45D3-97DE-494F-B5AA-CEE1EF467B1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31220" y="4380111"/>
                  <a:ext cx="1422360" cy="161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0AE37E5-4EE3-DC45-83F5-C31FA0936A41}"/>
              </a:ext>
            </a:extLst>
          </p:cNvPr>
          <p:cNvGrpSpPr/>
          <p:nvPr/>
        </p:nvGrpSpPr>
        <p:grpSpPr>
          <a:xfrm>
            <a:off x="935020" y="496791"/>
            <a:ext cx="311400" cy="453960"/>
            <a:chOff x="935020" y="496791"/>
            <a:chExt cx="31140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9FA3698-74C6-3841-98BE-B73FC8055933}"/>
                    </a:ext>
                  </a:extLst>
                </p14:cNvPr>
                <p14:cNvContentPartPr/>
                <p14:nvPr/>
              </p14:nvContentPartPr>
              <p14:xfrm>
                <a:off x="935020" y="496791"/>
                <a:ext cx="162360" cy="436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9FA3698-74C6-3841-98BE-B73FC805593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7460" y="489231"/>
                  <a:ext cx="17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9CB6E4E-9C5E-4245-8791-32CF2FD7D130}"/>
                    </a:ext>
                  </a:extLst>
                </p14:cNvPr>
                <p14:cNvContentPartPr/>
                <p14:nvPr/>
              </p14:nvContentPartPr>
              <p14:xfrm>
                <a:off x="1115380" y="509031"/>
                <a:ext cx="112320" cy="441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9CB6E4E-9C5E-4245-8791-32CF2FD7D1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7820" y="501471"/>
                  <a:ext cx="127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5753C10-632B-3A4F-9256-DE63EBA35C09}"/>
                    </a:ext>
                  </a:extLst>
                </p14:cNvPr>
                <p14:cNvContentPartPr/>
                <p14:nvPr/>
              </p14:nvContentPartPr>
              <p14:xfrm>
                <a:off x="1091260" y="752031"/>
                <a:ext cx="155160" cy="19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5753C10-632B-3A4F-9256-DE63EBA35C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3700" y="744471"/>
                  <a:ext cx="170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EE1C07C-52B6-CD40-B719-872EE196432A}"/>
                  </a:ext>
                </a:extLst>
              </p14:cNvPr>
              <p14:cNvContentPartPr/>
              <p14:nvPr/>
            </p14:nvContentPartPr>
            <p14:xfrm>
              <a:off x="1520020" y="782991"/>
              <a:ext cx="19080" cy="1497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EE1C07C-52B6-CD40-B719-872EE19643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12460" y="775431"/>
                <a:ext cx="3420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A4CE4AC-50D2-7F45-BC63-F07F5CDE080F}"/>
              </a:ext>
            </a:extLst>
          </p:cNvPr>
          <p:cNvGrpSpPr/>
          <p:nvPr/>
        </p:nvGrpSpPr>
        <p:grpSpPr>
          <a:xfrm>
            <a:off x="1843660" y="689751"/>
            <a:ext cx="162360" cy="155520"/>
            <a:chOff x="1843660" y="689751"/>
            <a:chExt cx="16236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2185F80-B08D-E44D-91AD-3432C58E8D75}"/>
                    </a:ext>
                  </a:extLst>
                </p14:cNvPr>
                <p14:cNvContentPartPr/>
                <p14:nvPr/>
              </p14:nvContentPartPr>
              <p14:xfrm>
                <a:off x="1843660" y="689751"/>
                <a:ext cx="87480" cy="129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2185F80-B08D-E44D-91AD-3432C58E8D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36100" y="682191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ADCA96C-8A47-044A-A2FF-AA860A13D274}"/>
                    </a:ext>
                  </a:extLst>
                </p14:cNvPr>
                <p14:cNvContentPartPr/>
                <p14:nvPr/>
              </p14:nvContentPartPr>
              <p14:xfrm>
                <a:off x="1862380" y="813951"/>
                <a:ext cx="143640" cy="313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ADCA96C-8A47-044A-A2FF-AA860A13D2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54820" y="80675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F626541-091C-B549-8AEB-270FC6D5404B}"/>
                  </a:ext>
                </a:extLst>
              </p14:cNvPr>
              <p14:cNvContentPartPr/>
              <p14:nvPr/>
            </p14:nvContentPartPr>
            <p14:xfrm>
              <a:off x="2248300" y="334791"/>
              <a:ext cx="106200" cy="5605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F626541-091C-B549-8AEB-270FC6D5404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41100" y="327231"/>
                <a:ext cx="1213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8C35D31F-BF7A-0547-9E1A-15B2124D96F6}"/>
                  </a:ext>
                </a:extLst>
              </p14:cNvPr>
              <p14:cNvContentPartPr/>
              <p14:nvPr/>
            </p14:nvContentPartPr>
            <p14:xfrm>
              <a:off x="2559700" y="502911"/>
              <a:ext cx="162360" cy="3862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8C35D31F-BF7A-0547-9E1A-15B2124D96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52140" y="495351"/>
                <a:ext cx="17712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782E5A2-1746-BE43-96BF-8DD84E6850CB}"/>
              </a:ext>
            </a:extLst>
          </p:cNvPr>
          <p:cNvGrpSpPr/>
          <p:nvPr/>
        </p:nvGrpSpPr>
        <p:grpSpPr>
          <a:xfrm>
            <a:off x="2926900" y="664551"/>
            <a:ext cx="137520" cy="149760"/>
            <a:chOff x="2926900" y="664551"/>
            <a:chExt cx="1375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6985DE0-6206-EB41-B547-B9BD5004E58E}"/>
                    </a:ext>
                  </a:extLst>
                </p14:cNvPr>
                <p14:cNvContentPartPr/>
                <p14:nvPr/>
              </p14:nvContentPartPr>
              <p14:xfrm>
                <a:off x="2926900" y="664551"/>
                <a:ext cx="6480" cy="124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6985DE0-6206-EB41-B547-B9BD5004E5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19340" y="65699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608A747-1ED1-4D40-9DEB-51015398BF61}"/>
                    </a:ext>
                  </a:extLst>
                </p14:cNvPr>
                <p14:cNvContentPartPr/>
                <p14:nvPr/>
              </p14:nvContentPartPr>
              <p14:xfrm>
                <a:off x="3046060" y="745551"/>
                <a:ext cx="18360" cy="68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608A747-1ED1-4D40-9DEB-51015398BF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8500" y="737991"/>
                  <a:ext cx="334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19F75BDC-D4D3-DA4F-9D06-3AC893440521}"/>
              </a:ext>
            </a:extLst>
          </p:cNvPr>
          <p:cNvGrpSpPr/>
          <p:nvPr/>
        </p:nvGrpSpPr>
        <p:grpSpPr>
          <a:xfrm>
            <a:off x="3219580" y="502911"/>
            <a:ext cx="616680" cy="317160"/>
            <a:chOff x="3219580" y="502911"/>
            <a:chExt cx="61668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92FA722-9C5B-9C43-831E-A867CDDE6774}"/>
                    </a:ext>
                  </a:extLst>
                </p14:cNvPr>
                <p14:cNvContentPartPr/>
                <p14:nvPr/>
              </p14:nvContentPartPr>
              <p14:xfrm>
                <a:off x="3219580" y="502911"/>
                <a:ext cx="162360" cy="317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92FA722-9C5B-9C43-831E-A867CDDE67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12020" y="495351"/>
                  <a:ext cx="177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A5FE210-A769-774B-A3D0-EA7240CE7A49}"/>
                    </a:ext>
                  </a:extLst>
                </p14:cNvPr>
                <p14:cNvContentPartPr/>
                <p14:nvPr/>
              </p14:nvContentPartPr>
              <p14:xfrm>
                <a:off x="3518380" y="714591"/>
                <a:ext cx="31320" cy="3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A5FE210-A769-774B-A3D0-EA7240CE7A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10820" y="70703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1326201-531A-F446-AE45-A466F7685F64}"/>
                    </a:ext>
                  </a:extLst>
                </p14:cNvPr>
                <p14:cNvContentPartPr/>
                <p14:nvPr/>
              </p14:nvContentPartPr>
              <p14:xfrm>
                <a:off x="3493540" y="683271"/>
                <a:ext cx="180720" cy="131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1326201-531A-F446-AE45-A466F7685F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85980" y="67571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343F6A7-45D6-324D-B9C2-D3344B451683}"/>
                    </a:ext>
                  </a:extLst>
                </p14:cNvPr>
                <p14:cNvContentPartPr/>
                <p14:nvPr/>
              </p14:nvContentPartPr>
              <p14:xfrm>
                <a:off x="3792340" y="752031"/>
                <a:ext cx="43920" cy="565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343F6A7-45D6-324D-B9C2-D3344B4516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84780" y="74447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BA934C5D-9DA4-6E46-B4AC-A450C990C316}"/>
                  </a:ext>
                </a:extLst>
              </p14:cNvPr>
              <p14:cNvContentPartPr/>
              <p14:nvPr/>
            </p14:nvContentPartPr>
            <p14:xfrm>
              <a:off x="4035340" y="471591"/>
              <a:ext cx="131040" cy="3481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BA934C5D-9DA4-6E46-B4AC-A450C990C3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27780" y="464031"/>
                <a:ext cx="146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BD6C6209-1012-D84A-AF4C-C59C21E73021}"/>
                  </a:ext>
                </a:extLst>
              </p14:cNvPr>
              <p14:cNvContentPartPr/>
              <p14:nvPr/>
            </p14:nvContentPartPr>
            <p14:xfrm>
              <a:off x="4334140" y="627471"/>
              <a:ext cx="81360" cy="2120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BD6C6209-1012-D84A-AF4C-C59C21E7302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26580" y="619911"/>
                <a:ext cx="96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D04D9E99-2A7C-2E47-900B-342EC92B4E1A}"/>
                  </a:ext>
                </a:extLst>
              </p14:cNvPr>
              <p14:cNvContentPartPr/>
              <p14:nvPr/>
            </p14:nvContentPartPr>
            <p14:xfrm>
              <a:off x="4589380" y="259911"/>
              <a:ext cx="149760" cy="6292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D04D9E99-2A7C-2E47-900B-342EC92B4E1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81820" y="252351"/>
                <a:ext cx="1648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0EA688FA-73BD-7E40-83AA-CCB14C06BC4C}"/>
                  </a:ext>
                </a:extLst>
              </p14:cNvPr>
              <p14:cNvContentPartPr/>
              <p14:nvPr/>
            </p14:nvContentPartPr>
            <p14:xfrm>
              <a:off x="5174380" y="782991"/>
              <a:ext cx="62640" cy="1123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0EA688FA-73BD-7E40-83AA-CCB14C06BC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66820" y="775431"/>
                <a:ext cx="777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99D43DD-B175-BC49-96DD-CCE26FCFFE63}"/>
              </a:ext>
            </a:extLst>
          </p:cNvPr>
          <p:cNvGrpSpPr/>
          <p:nvPr/>
        </p:nvGrpSpPr>
        <p:grpSpPr>
          <a:xfrm>
            <a:off x="5877820" y="378351"/>
            <a:ext cx="255600" cy="361440"/>
            <a:chOff x="5877820" y="378351"/>
            <a:chExt cx="2556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D130EC3-1C43-0C41-BFD8-FA01CB7FF38C}"/>
                    </a:ext>
                  </a:extLst>
                </p14:cNvPr>
                <p14:cNvContentPartPr/>
                <p14:nvPr/>
              </p14:nvContentPartPr>
              <p14:xfrm>
                <a:off x="5877820" y="384471"/>
                <a:ext cx="174600" cy="3553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D130EC3-1C43-0C41-BFD8-FA01CB7FF3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70260" y="376911"/>
                  <a:ext cx="189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71146DD-7C00-1A45-8168-07FBB0D09A90}"/>
                    </a:ext>
                  </a:extLst>
                </p14:cNvPr>
                <p14:cNvContentPartPr/>
                <p14:nvPr/>
              </p14:nvContentPartPr>
              <p14:xfrm>
                <a:off x="6064660" y="378351"/>
                <a:ext cx="68760" cy="3052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71146DD-7C00-1A45-8168-07FBB0D09A9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57100" y="370791"/>
                  <a:ext cx="83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3E46270-4500-3C4D-A465-EF3959818164}"/>
                    </a:ext>
                  </a:extLst>
                </p14:cNvPr>
                <p14:cNvContentPartPr/>
                <p14:nvPr/>
              </p14:nvContentPartPr>
              <p14:xfrm>
                <a:off x="5983660" y="590031"/>
                <a:ext cx="106200" cy="25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3E46270-4500-3C4D-A465-EF39598181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76100" y="58247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4CB2FD70-3F41-1249-94A4-A76E067A96FF}"/>
                  </a:ext>
                </a:extLst>
              </p14:cNvPr>
              <p14:cNvContentPartPr/>
              <p14:nvPr/>
            </p14:nvContentPartPr>
            <p14:xfrm>
              <a:off x="6319900" y="596151"/>
              <a:ext cx="155880" cy="1303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4CB2FD70-3F41-1249-94A4-A76E067A96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12340" y="588591"/>
                <a:ext cx="17100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7A7E5276-1747-A44D-9CA3-9C498506F3A7}"/>
              </a:ext>
            </a:extLst>
          </p:cNvPr>
          <p:cNvGrpSpPr/>
          <p:nvPr/>
        </p:nvGrpSpPr>
        <p:grpSpPr>
          <a:xfrm>
            <a:off x="6830380" y="515151"/>
            <a:ext cx="106200" cy="149760"/>
            <a:chOff x="6830380" y="515151"/>
            <a:chExt cx="1062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DBB28BD-AAD9-E746-A16F-079B450BEBB6}"/>
                    </a:ext>
                  </a:extLst>
                </p14:cNvPr>
                <p14:cNvContentPartPr/>
                <p14:nvPr/>
              </p14:nvContentPartPr>
              <p14:xfrm>
                <a:off x="6830380" y="515151"/>
                <a:ext cx="50040" cy="190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DBB28BD-AAD9-E746-A16F-079B450BEBB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22820" y="50759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9915338-9258-ED4F-9D09-84C811DA3A6F}"/>
                    </a:ext>
                  </a:extLst>
                </p14:cNvPr>
                <p14:cNvContentPartPr/>
                <p14:nvPr/>
              </p14:nvContentPartPr>
              <p14:xfrm>
                <a:off x="6833980" y="639711"/>
                <a:ext cx="102600" cy="252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9915338-9258-ED4F-9D09-84C811DA3A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6420" y="632151"/>
                  <a:ext cx="117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1247A667-F88F-5A48-8AF0-7D580F28F0C1}"/>
                  </a:ext>
                </a:extLst>
              </p14:cNvPr>
              <p14:cNvContentPartPr/>
              <p14:nvPr/>
            </p14:nvContentPartPr>
            <p14:xfrm>
              <a:off x="7191460" y="247671"/>
              <a:ext cx="187200" cy="64152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1247A667-F88F-5A48-8AF0-7D580F28F0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83900" y="240111"/>
                <a:ext cx="2023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B103FA7B-BEBB-6D43-83F2-8DE0CA356354}"/>
                  </a:ext>
                </a:extLst>
              </p14:cNvPr>
              <p14:cNvContentPartPr/>
              <p14:nvPr/>
            </p14:nvContentPartPr>
            <p14:xfrm>
              <a:off x="7727500" y="353511"/>
              <a:ext cx="161640" cy="4176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B103FA7B-BEBB-6D43-83F2-8DE0CA35635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19940" y="345951"/>
                <a:ext cx="1767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538A73A6-22DC-FA46-A2F4-B67E8306C622}"/>
                  </a:ext>
                </a:extLst>
              </p14:cNvPr>
              <p14:cNvContentPartPr/>
              <p14:nvPr/>
            </p14:nvContentPartPr>
            <p14:xfrm>
              <a:off x="8050780" y="639711"/>
              <a:ext cx="31320" cy="936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538A73A6-22DC-FA46-A2F4-B67E8306C62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43220" y="632151"/>
                <a:ext cx="4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0FF3F0AB-BE25-3D4E-A3E0-D32F2E8FD74C}"/>
                  </a:ext>
                </a:extLst>
              </p14:cNvPr>
              <p14:cNvContentPartPr/>
              <p14:nvPr/>
            </p14:nvContentPartPr>
            <p14:xfrm>
              <a:off x="8262460" y="752031"/>
              <a:ext cx="19080" cy="313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0FF3F0AB-BE25-3D4E-A3E0-D32F2E8FD74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54900" y="74447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96EA94E-CE39-AF45-8B3B-3EEA284F87E9}"/>
              </a:ext>
            </a:extLst>
          </p:cNvPr>
          <p:cNvGrpSpPr/>
          <p:nvPr/>
        </p:nvGrpSpPr>
        <p:grpSpPr>
          <a:xfrm>
            <a:off x="8716780" y="385191"/>
            <a:ext cx="317880" cy="404280"/>
            <a:chOff x="8716780" y="385191"/>
            <a:chExt cx="3178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D44B1DE-3E0F-CD4E-B837-EB565AD8895D}"/>
                    </a:ext>
                  </a:extLst>
                </p14:cNvPr>
                <p14:cNvContentPartPr/>
                <p14:nvPr/>
              </p14:nvContentPartPr>
              <p14:xfrm>
                <a:off x="8716780" y="385191"/>
                <a:ext cx="118800" cy="3481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D44B1DE-3E0F-CD4E-B837-EB565AD8895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09220" y="377631"/>
                  <a:ext cx="133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5D76CC9-CEE2-4342-8268-FF3C2E86F07B}"/>
                    </a:ext>
                  </a:extLst>
                </p14:cNvPr>
                <p14:cNvContentPartPr/>
                <p14:nvPr/>
              </p14:nvContentPartPr>
              <p14:xfrm>
                <a:off x="8953300" y="590031"/>
                <a:ext cx="81360" cy="1994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5D76CC9-CEE2-4342-8268-FF3C2E86F0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45740" y="58247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44C3000-C36C-4F4F-8722-126208BD23C4}"/>
                  </a:ext>
                </a:extLst>
              </p14:cNvPr>
              <p14:cNvContentPartPr/>
              <p14:nvPr/>
            </p14:nvContentPartPr>
            <p14:xfrm>
              <a:off x="9370540" y="297351"/>
              <a:ext cx="62640" cy="4734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44C3000-C36C-4F4F-8722-126208BD23C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62980" y="289791"/>
                <a:ext cx="777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B29E04F-B83D-2E46-A5C4-46E6B8F1A144}"/>
              </a:ext>
            </a:extLst>
          </p:cNvPr>
          <p:cNvGrpSpPr/>
          <p:nvPr/>
        </p:nvGrpSpPr>
        <p:grpSpPr>
          <a:xfrm>
            <a:off x="991540" y="1374471"/>
            <a:ext cx="205200" cy="373680"/>
            <a:chOff x="991540" y="1374471"/>
            <a:chExt cx="20520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3BB02B8-B28A-584F-8120-9E31A77516ED}"/>
                    </a:ext>
                  </a:extLst>
                </p14:cNvPr>
                <p14:cNvContentPartPr/>
                <p14:nvPr/>
              </p14:nvContentPartPr>
              <p14:xfrm>
                <a:off x="991540" y="1374471"/>
                <a:ext cx="86760" cy="3553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3BB02B8-B28A-584F-8120-9E31A77516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83980" y="1366911"/>
                  <a:ext cx="101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0570373-AA8F-974E-BC32-492805DF902E}"/>
                    </a:ext>
                  </a:extLst>
                </p14:cNvPr>
                <p14:cNvContentPartPr/>
                <p14:nvPr/>
              </p14:nvContentPartPr>
              <p14:xfrm>
                <a:off x="1077940" y="1386711"/>
                <a:ext cx="118800" cy="3614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0570373-AA8F-974E-BC32-492805DF90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70380" y="1379151"/>
                  <a:ext cx="133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7D510A5-E9E7-E94C-9127-1EF002F17AD4}"/>
                    </a:ext>
                  </a:extLst>
                </p14:cNvPr>
                <p14:cNvContentPartPr/>
                <p14:nvPr/>
              </p14:nvContentPartPr>
              <p14:xfrm>
                <a:off x="1084420" y="1617111"/>
                <a:ext cx="56520" cy="37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7D510A5-E9E7-E94C-9127-1EF002F17A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76860" y="160955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740C79AA-159A-E844-9F4A-E49911DBAED6}"/>
                  </a:ext>
                </a:extLst>
              </p14:cNvPr>
              <p14:cNvContentPartPr/>
              <p14:nvPr/>
            </p14:nvContentPartPr>
            <p14:xfrm>
              <a:off x="1389340" y="1561311"/>
              <a:ext cx="106200" cy="2246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740C79AA-159A-E844-9F4A-E49911DBAED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381780" y="1553751"/>
                <a:ext cx="12132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CA3937EA-F514-D540-B0E3-0FC9B3051FC1}"/>
              </a:ext>
            </a:extLst>
          </p:cNvPr>
          <p:cNvGrpSpPr/>
          <p:nvPr/>
        </p:nvGrpSpPr>
        <p:grpSpPr>
          <a:xfrm>
            <a:off x="1918540" y="1492551"/>
            <a:ext cx="143640" cy="143640"/>
            <a:chOff x="1918540" y="1492551"/>
            <a:chExt cx="1436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841E646-988C-7B45-A540-DABD82DB447A}"/>
                    </a:ext>
                  </a:extLst>
                </p14:cNvPr>
                <p14:cNvContentPartPr/>
                <p14:nvPr/>
              </p14:nvContentPartPr>
              <p14:xfrm>
                <a:off x="1918540" y="1492551"/>
                <a:ext cx="75240" cy="129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841E646-988C-7B45-A540-DABD82DB44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10980" y="148499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1852B65-1563-BB42-8EF3-D02B8FF80A79}"/>
                    </a:ext>
                  </a:extLst>
                </p14:cNvPr>
                <p14:cNvContentPartPr/>
                <p14:nvPr/>
              </p14:nvContentPartPr>
              <p14:xfrm>
                <a:off x="1955980" y="1610991"/>
                <a:ext cx="106200" cy="25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1852B65-1563-BB42-8EF3-D02B8FF80A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48420" y="160343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5AF1662-CC21-2C4F-837C-00F1A8A01D39}"/>
                  </a:ext>
                </a:extLst>
              </p14:cNvPr>
              <p14:cNvContentPartPr/>
              <p14:nvPr/>
            </p14:nvContentPartPr>
            <p14:xfrm>
              <a:off x="2410300" y="1193751"/>
              <a:ext cx="93600" cy="5418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5AF1662-CC21-2C4F-837C-00F1A8A01D3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02740" y="1186191"/>
                <a:ext cx="10872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3E02DDDF-5AF7-8A47-A83D-2C4EC5FC53B6}"/>
              </a:ext>
            </a:extLst>
          </p:cNvPr>
          <p:cNvGrpSpPr/>
          <p:nvPr/>
        </p:nvGrpSpPr>
        <p:grpSpPr>
          <a:xfrm>
            <a:off x="2827540" y="1343151"/>
            <a:ext cx="429840" cy="317880"/>
            <a:chOff x="2827540" y="1343151"/>
            <a:chExt cx="4298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974A2B5-CE72-374A-8751-83585D4698C1}"/>
                    </a:ext>
                  </a:extLst>
                </p14:cNvPr>
                <p14:cNvContentPartPr/>
                <p14:nvPr/>
              </p14:nvContentPartPr>
              <p14:xfrm>
                <a:off x="2827540" y="1343151"/>
                <a:ext cx="155880" cy="3178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974A2B5-CE72-374A-8751-83585D4698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19980" y="1335591"/>
                  <a:ext cx="171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5F72AA7-2642-4B44-B5B4-958995C4A2B2}"/>
                    </a:ext>
                  </a:extLst>
                </p14:cNvPr>
                <p14:cNvContentPartPr/>
                <p14:nvPr/>
              </p14:nvContentPartPr>
              <p14:xfrm>
                <a:off x="3126340" y="1492551"/>
                <a:ext cx="131040" cy="112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5F72AA7-2642-4B44-B5B4-958995C4A2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18780" y="148499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6744A7EC-6FFE-414B-BFB5-97B718D6BE04}"/>
                  </a:ext>
                </a:extLst>
              </p14:cNvPr>
              <p14:cNvContentPartPr/>
              <p14:nvPr/>
            </p14:nvContentPartPr>
            <p14:xfrm>
              <a:off x="3506140" y="1552311"/>
              <a:ext cx="12960" cy="280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6744A7EC-6FFE-414B-BFB5-97B718D6BE0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98580" y="1544751"/>
                <a:ext cx="2772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B270BED0-ADAC-6A4C-8284-13407BF7AC5E}"/>
              </a:ext>
            </a:extLst>
          </p:cNvPr>
          <p:cNvGrpSpPr/>
          <p:nvPr/>
        </p:nvGrpSpPr>
        <p:grpSpPr>
          <a:xfrm>
            <a:off x="3798460" y="1156671"/>
            <a:ext cx="641520" cy="548280"/>
            <a:chOff x="3798460" y="1156671"/>
            <a:chExt cx="6415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D81D3FC-9814-F640-9BE7-0654DBF40A57}"/>
                    </a:ext>
                  </a:extLst>
                </p14:cNvPr>
                <p14:cNvContentPartPr/>
                <p14:nvPr/>
              </p14:nvContentPartPr>
              <p14:xfrm>
                <a:off x="3798460" y="1306071"/>
                <a:ext cx="174600" cy="3614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D81D3FC-9814-F640-9BE7-0654DBF40A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90900" y="1298511"/>
                  <a:ext cx="189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5888A1E-C9E3-3448-91EB-CE40216D295B}"/>
                    </a:ext>
                  </a:extLst>
                </p14:cNvPr>
                <p14:cNvContentPartPr/>
                <p14:nvPr/>
              </p14:nvContentPartPr>
              <p14:xfrm>
                <a:off x="3997900" y="1455471"/>
                <a:ext cx="193320" cy="137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5888A1E-C9E3-3448-91EB-CE40216D295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90340" y="144791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66CF521-231B-B247-9B28-726D936F668F}"/>
                    </a:ext>
                  </a:extLst>
                </p14:cNvPr>
                <p14:cNvContentPartPr/>
                <p14:nvPr/>
              </p14:nvContentPartPr>
              <p14:xfrm>
                <a:off x="4128580" y="1492551"/>
                <a:ext cx="62640" cy="143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66CF521-231B-B247-9B28-726D936F668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1020" y="1484991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81ED1AB-2197-2C4F-94E0-7F7333B38634}"/>
                    </a:ext>
                  </a:extLst>
                </p14:cNvPr>
                <p14:cNvContentPartPr/>
                <p14:nvPr/>
              </p14:nvContentPartPr>
              <p14:xfrm>
                <a:off x="4308940" y="1156671"/>
                <a:ext cx="131040" cy="5482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81ED1AB-2197-2C4F-94E0-7F7333B386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01740" y="1149111"/>
                  <a:ext cx="14616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18323062-5A6D-4D44-BDCF-B50EE0868AFC}"/>
                  </a:ext>
                </a:extLst>
              </p14:cNvPr>
              <p14:cNvContentPartPr/>
              <p14:nvPr/>
            </p14:nvContentPartPr>
            <p14:xfrm>
              <a:off x="4975300" y="1529991"/>
              <a:ext cx="61920" cy="1123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18323062-5A6D-4D44-BDCF-B50EE0868AF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967740" y="1522431"/>
                <a:ext cx="770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35F4A6C-2046-5C43-BF10-99BBFA7209AF}"/>
              </a:ext>
            </a:extLst>
          </p:cNvPr>
          <p:cNvGrpSpPr/>
          <p:nvPr/>
        </p:nvGrpSpPr>
        <p:grpSpPr>
          <a:xfrm>
            <a:off x="5747140" y="1125351"/>
            <a:ext cx="348840" cy="336600"/>
            <a:chOff x="5747140" y="1125351"/>
            <a:chExt cx="3488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D9122F0-7157-A940-B0B0-B7D56B774590}"/>
                    </a:ext>
                  </a:extLst>
                </p14:cNvPr>
                <p14:cNvContentPartPr/>
                <p14:nvPr/>
              </p14:nvContentPartPr>
              <p14:xfrm>
                <a:off x="5747140" y="1125351"/>
                <a:ext cx="162360" cy="336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D9122F0-7157-A940-B0B0-B7D56B7745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39580" y="1117791"/>
                  <a:ext cx="177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DEF6DBD-66A4-2A4E-B5FA-86A74B1EBE2C}"/>
                    </a:ext>
                  </a:extLst>
                </p14:cNvPr>
                <p14:cNvContentPartPr/>
                <p14:nvPr/>
              </p14:nvContentPartPr>
              <p14:xfrm>
                <a:off x="5915260" y="1137951"/>
                <a:ext cx="143640" cy="311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DEF6DBD-66A4-2A4E-B5FA-86A74B1EBE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07700" y="1130391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005909D0-93DF-5046-9139-65AFB8A68016}"/>
                    </a:ext>
                  </a:extLst>
                </p14:cNvPr>
                <p14:cNvContentPartPr/>
                <p14:nvPr/>
              </p14:nvContentPartPr>
              <p14:xfrm>
                <a:off x="5896540" y="1324431"/>
                <a:ext cx="199440" cy="6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005909D0-93DF-5046-9139-65AFB8A680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88980" y="1317231"/>
                  <a:ext cx="214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005B41CA-28C4-8348-8A74-36D94672946C}"/>
              </a:ext>
            </a:extLst>
          </p:cNvPr>
          <p:cNvGrpSpPr/>
          <p:nvPr/>
        </p:nvGrpSpPr>
        <p:grpSpPr>
          <a:xfrm>
            <a:off x="6370300" y="1337031"/>
            <a:ext cx="149040" cy="212040"/>
            <a:chOff x="6370300" y="1337031"/>
            <a:chExt cx="1490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1BBBC5F-D8E7-964C-9803-7F595AF7B396}"/>
                    </a:ext>
                  </a:extLst>
                </p14:cNvPr>
                <p14:cNvContentPartPr/>
                <p14:nvPr/>
              </p14:nvContentPartPr>
              <p14:xfrm>
                <a:off x="6370300" y="1337031"/>
                <a:ext cx="130320" cy="1677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1BBBC5F-D8E7-964C-9803-7F595AF7B3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62740" y="1329471"/>
                  <a:ext cx="145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7E1BEE2-E033-AA43-A6F5-8F7430F2214B}"/>
                    </a:ext>
                  </a:extLst>
                </p14:cNvPr>
                <p14:cNvContentPartPr/>
                <p14:nvPr/>
              </p14:nvContentPartPr>
              <p14:xfrm>
                <a:off x="6469300" y="1393191"/>
                <a:ext cx="50040" cy="155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7E1BEE2-E033-AA43-A6F5-8F7430F221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61740" y="138563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4550F6D8-8172-1848-B645-597D88DF8A37}"/>
                  </a:ext>
                </a:extLst>
              </p14:cNvPr>
              <p14:cNvContentPartPr/>
              <p14:nvPr/>
            </p14:nvContentPartPr>
            <p14:xfrm>
              <a:off x="7091740" y="1318311"/>
              <a:ext cx="118800" cy="2520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4550F6D8-8172-1848-B645-597D88DF8A3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084540" y="1310751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6ABBC86D-15C5-1141-988F-7A0BC438D0F0}"/>
                  </a:ext>
                </a:extLst>
              </p14:cNvPr>
              <p14:cNvContentPartPr/>
              <p14:nvPr/>
            </p14:nvContentPartPr>
            <p14:xfrm>
              <a:off x="7123060" y="1499031"/>
              <a:ext cx="137160" cy="64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6ABBC86D-15C5-1141-988F-7A0BC438D0F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115500" y="1491471"/>
                <a:ext cx="1522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58232692-ED88-2D40-9E49-22BF78F5E4A2}"/>
              </a:ext>
            </a:extLst>
          </p:cNvPr>
          <p:cNvGrpSpPr/>
          <p:nvPr/>
        </p:nvGrpSpPr>
        <p:grpSpPr>
          <a:xfrm>
            <a:off x="7465420" y="1075671"/>
            <a:ext cx="622800" cy="678960"/>
            <a:chOff x="7465420" y="1075671"/>
            <a:chExt cx="62280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E01EC72-49ED-7C4A-97EC-7712CFCAF54F}"/>
                    </a:ext>
                  </a:extLst>
                </p14:cNvPr>
                <p14:cNvContentPartPr/>
                <p14:nvPr/>
              </p14:nvContentPartPr>
              <p14:xfrm>
                <a:off x="7465420" y="1075671"/>
                <a:ext cx="230760" cy="6789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E01EC72-49ED-7C4A-97EC-7712CFCAF5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57860" y="1068111"/>
                  <a:ext cx="2458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B3CADEF-3094-8340-8D73-401B60AB8079}"/>
                    </a:ext>
                  </a:extLst>
                </p14:cNvPr>
                <p14:cNvContentPartPr/>
                <p14:nvPr/>
              </p14:nvContentPartPr>
              <p14:xfrm>
                <a:off x="7832620" y="1243791"/>
                <a:ext cx="255600" cy="355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B3CADEF-3094-8340-8D73-401B60AB807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25060" y="1236231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B9548132-7689-E244-B91B-2B41EEC9A223}"/>
                  </a:ext>
                </a:extLst>
              </p14:cNvPr>
              <p14:cNvContentPartPr/>
              <p14:nvPr/>
            </p14:nvContentPartPr>
            <p14:xfrm>
              <a:off x="8274700" y="1436751"/>
              <a:ext cx="68760" cy="20304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B9548132-7689-E244-B91B-2B41EEC9A22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67140" y="1429191"/>
                <a:ext cx="83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2F61EF11-83B1-2847-8F50-883110231DC7}"/>
                  </a:ext>
                </a:extLst>
              </p14:cNvPr>
              <p14:cNvContentPartPr/>
              <p14:nvPr/>
            </p14:nvContentPartPr>
            <p14:xfrm>
              <a:off x="8536060" y="1635831"/>
              <a:ext cx="31320" cy="1908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2F61EF11-83B1-2847-8F50-883110231DC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528500" y="1628271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888CAD9C-B4CB-3E4A-980F-B2DD43F77478}"/>
              </a:ext>
            </a:extLst>
          </p:cNvPr>
          <p:cNvGrpSpPr/>
          <p:nvPr/>
        </p:nvGrpSpPr>
        <p:grpSpPr>
          <a:xfrm>
            <a:off x="8923060" y="1237311"/>
            <a:ext cx="504000" cy="479880"/>
            <a:chOff x="8923060" y="1237311"/>
            <a:chExt cx="504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4439BB6-A834-5949-8EF4-92F6F795BCE6}"/>
                    </a:ext>
                  </a:extLst>
                </p14:cNvPr>
                <p14:cNvContentPartPr/>
                <p14:nvPr/>
              </p14:nvContentPartPr>
              <p14:xfrm>
                <a:off x="8923060" y="1237311"/>
                <a:ext cx="211320" cy="4417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4439BB6-A834-5949-8EF4-92F6F795BC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15500" y="1229751"/>
                  <a:ext cx="2264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BFF51EF-52D2-8F4E-A54C-4C3D7D70A1D3}"/>
                    </a:ext>
                  </a:extLst>
                </p14:cNvPr>
                <p14:cNvContentPartPr/>
                <p14:nvPr/>
              </p14:nvContentPartPr>
              <p14:xfrm>
                <a:off x="9239860" y="1542591"/>
                <a:ext cx="187200" cy="1249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BFF51EF-52D2-8F4E-A54C-4C3D7D70A1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232300" y="153503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CF2501F-71FB-4043-BD1A-2B08F778B8C6}"/>
                    </a:ext>
                  </a:extLst>
                </p14:cNvPr>
                <p14:cNvContentPartPr/>
                <p14:nvPr/>
              </p14:nvContentPartPr>
              <p14:xfrm>
                <a:off x="9333820" y="1567431"/>
                <a:ext cx="61920" cy="1497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CF2501F-71FB-4043-BD1A-2B08F778B8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26260" y="1559871"/>
                  <a:ext cx="7704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60E0A75F-1FEF-864C-B5A7-7895EAF5B647}"/>
                  </a:ext>
                </a:extLst>
              </p14:cNvPr>
              <p14:cNvContentPartPr/>
              <p14:nvPr/>
            </p14:nvContentPartPr>
            <p14:xfrm>
              <a:off x="9688060" y="1113111"/>
              <a:ext cx="75240" cy="84708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60E0A75F-1FEF-864C-B5A7-7895EAF5B64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80500" y="1105551"/>
                <a:ext cx="90000" cy="86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865A6BEB-5482-544F-B8CC-EE3A8EDD5918}"/>
              </a:ext>
            </a:extLst>
          </p:cNvPr>
          <p:cNvGrpSpPr/>
          <p:nvPr/>
        </p:nvGrpSpPr>
        <p:grpSpPr>
          <a:xfrm>
            <a:off x="1333180" y="2688111"/>
            <a:ext cx="348840" cy="311400"/>
            <a:chOff x="1333180" y="2688111"/>
            <a:chExt cx="34884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D74135C-B7F8-9946-A994-CCB4EBF02389}"/>
                    </a:ext>
                  </a:extLst>
                </p14:cNvPr>
                <p14:cNvContentPartPr/>
                <p14:nvPr/>
              </p14:nvContentPartPr>
              <p14:xfrm>
                <a:off x="1395460" y="2688111"/>
                <a:ext cx="360" cy="3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D74135C-B7F8-9946-A994-CCB4EBF023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87900" y="268055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D7CCCDD-644C-514D-AB0B-B765AA8CBA52}"/>
                    </a:ext>
                  </a:extLst>
                </p14:cNvPr>
                <p14:cNvContentPartPr/>
                <p14:nvPr/>
              </p14:nvContentPartPr>
              <p14:xfrm>
                <a:off x="1389340" y="2688111"/>
                <a:ext cx="274320" cy="1249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D7CCCDD-644C-514D-AB0B-B765AA8CBA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81780" y="2680551"/>
                  <a:ext cx="289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5157E0A-8946-344B-824C-73AFB2F59B9A}"/>
                    </a:ext>
                  </a:extLst>
                </p14:cNvPr>
                <p14:cNvContentPartPr/>
                <p14:nvPr/>
              </p14:nvContentPartPr>
              <p14:xfrm>
                <a:off x="1333180" y="2936871"/>
                <a:ext cx="348840" cy="626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5157E0A-8946-344B-824C-73AFB2F59B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25620" y="2929311"/>
                  <a:ext cx="3639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F8DAFD09-828B-0F49-AE39-542A1F192CC9}"/>
              </a:ext>
            </a:extLst>
          </p:cNvPr>
          <p:cNvGrpSpPr/>
          <p:nvPr/>
        </p:nvGrpSpPr>
        <p:grpSpPr>
          <a:xfrm>
            <a:off x="1968220" y="2582271"/>
            <a:ext cx="423360" cy="510840"/>
            <a:chOff x="1968220" y="2582271"/>
            <a:chExt cx="4233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4F07F31-B103-414D-BCCF-F1B425E63A41}"/>
                    </a:ext>
                  </a:extLst>
                </p14:cNvPr>
                <p14:cNvContentPartPr/>
                <p14:nvPr/>
              </p14:nvContentPartPr>
              <p14:xfrm>
                <a:off x="1968220" y="2638071"/>
                <a:ext cx="93600" cy="1623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4F07F31-B103-414D-BCCF-F1B425E63A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60660" y="2630511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B507193-97B4-1642-9DE1-7CC2110DE578}"/>
                    </a:ext>
                  </a:extLst>
                </p14:cNvPr>
                <p14:cNvContentPartPr/>
                <p14:nvPr/>
              </p14:nvContentPartPr>
              <p14:xfrm>
                <a:off x="2186380" y="2582271"/>
                <a:ext cx="205200" cy="1310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B507193-97B4-1642-9DE1-7CC2110DE57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78820" y="2574711"/>
                  <a:ext cx="22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444015F-2213-E24A-9763-7DE8251C6AF9}"/>
                    </a:ext>
                  </a:extLst>
                </p14:cNvPr>
                <p14:cNvContentPartPr/>
                <p14:nvPr/>
              </p14:nvContentPartPr>
              <p14:xfrm>
                <a:off x="2117620" y="2868471"/>
                <a:ext cx="161640" cy="224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444015F-2213-E24A-9763-7DE8251C6AF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0060" y="2860911"/>
                  <a:ext cx="176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9456C6B2-0886-7542-B0FA-0A13746EB229}"/>
                    </a:ext>
                  </a:extLst>
                </p14:cNvPr>
                <p14:cNvContentPartPr/>
                <p14:nvPr/>
              </p14:nvContentPartPr>
              <p14:xfrm>
                <a:off x="2086660" y="2918151"/>
                <a:ext cx="137160" cy="1436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9456C6B2-0886-7542-B0FA-0A13746EB2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79100" y="2910951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14FC6C29-9C7B-7441-9300-AA5BBAA2575A}"/>
              </a:ext>
            </a:extLst>
          </p:cNvPr>
          <p:cNvGrpSpPr/>
          <p:nvPr/>
        </p:nvGrpSpPr>
        <p:grpSpPr>
          <a:xfrm>
            <a:off x="2665540" y="2488671"/>
            <a:ext cx="511200" cy="604080"/>
            <a:chOff x="2665540" y="2488671"/>
            <a:chExt cx="5112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4CC8E4A-5870-8446-9BFB-E44630D9BDE5}"/>
                    </a:ext>
                  </a:extLst>
                </p14:cNvPr>
                <p14:cNvContentPartPr/>
                <p14:nvPr/>
              </p14:nvContentPartPr>
              <p14:xfrm>
                <a:off x="2665540" y="2738511"/>
                <a:ext cx="50040" cy="2264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4CC8E4A-5870-8446-9BFB-E44630D9BD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57980" y="2730951"/>
                  <a:ext cx="65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834F027-89FA-E247-9FAC-993215398677}"/>
                    </a:ext>
                  </a:extLst>
                </p14:cNvPr>
                <p14:cNvContentPartPr/>
                <p14:nvPr/>
              </p14:nvContentPartPr>
              <p14:xfrm>
                <a:off x="2846260" y="2488671"/>
                <a:ext cx="330480" cy="6040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834F027-89FA-E247-9FAC-9932153986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838700" y="2481111"/>
                  <a:ext cx="3452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3FE4D4D-90FD-D44C-80A2-9C207E439C79}"/>
                    </a:ext>
                  </a:extLst>
                </p14:cNvPr>
                <p14:cNvContentPartPr/>
                <p14:nvPr/>
              </p14:nvContentPartPr>
              <p14:xfrm>
                <a:off x="2840500" y="2638071"/>
                <a:ext cx="242640" cy="380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3FE4D4D-90FD-D44C-80A2-9C207E439C7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32940" y="2630511"/>
                  <a:ext cx="2574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68585ADD-7917-D14B-9992-7FCFE7EA9B1F}"/>
              </a:ext>
            </a:extLst>
          </p:cNvPr>
          <p:cNvGrpSpPr/>
          <p:nvPr/>
        </p:nvGrpSpPr>
        <p:grpSpPr>
          <a:xfrm>
            <a:off x="3543220" y="2650671"/>
            <a:ext cx="927720" cy="330480"/>
            <a:chOff x="3543220" y="2650671"/>
            <a:chExt cx="9277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28CAD79B-8703-1C4C-AFC3-EB2483185BAE}"/>
                    </a:ext>
                  </a:extLst>
                </p14:cNvPr>
                <p14:cNvContentPartPr/>
                <p14:nvPr/>
              </p14:nvContentPartPr>
              <p14:xfrm>
                <a:off x="3860740" y="2737791"/>
                <a:ext cx="426600" cy="50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28CAD79B-8703-1C4C-AFC3-EB2483185B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53180" y="2730231"/>
                  <a:ext cx="441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FBA4F4D-E4A2-454E-A084-97721F1BC583}"/>
                    </a:ext>
                  </a:extLst>
                </p14:cNvPr>
                <p14:cNvContentPartPr/>
                <p14:nvPr/>
              </p14:nvContentPartPr>
              <p14:xfrm>
                <a:off x="3754900" y="2843631"/>
                <a:ext cx="541800" cy="626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FBA4F4D-E4A2-454E-A084-97721F1BC58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47340" y="2836071"/>
                  <a:ext cx="556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408D597-8AFD-3F47-87F4-56A4E1A8B2F7}"/>
                    </a:ext>
                  </a:extLst>
                </p14:cNvPr>
                <p14:cNvContentPartPr/>
                <p14:nvPr/>
              </p14:nvContentPartPr>
              <p14:xfrm>
                <a:off x="4141180" y="2650671"/>
                <a:ext cx="329760" cy="2804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408D597-8AFD-3F47-87F4-56A4E1A8B2F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33620" y="2643111"/>
                  <a:ext cx="344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1A4CE827-4745-934A-8555-5B4CB00693D4}"/>
                    </a:ext>
                  </a:extLst>
                </p14:cNvPr>
                <p14:cNvContentPartPr/>
                <p14:nvPr/>
              </p14:nvContentPartPr>
              <p14:xfrm>
                <a:off x="3543220" y="2712951"/>
                <a:ext cx="436320" cy="268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1A4CE827-4745-934A-8555-5B4CB00693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35660" y="2705391"/>
                  <a:ext cx="4510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1878ABEB-F6B6-EA41-B3EF-2518C39F85C8}"/>
                  </a:ext>
                </a:extLst>
              </p14:cNvPr>
              <p14:cNvContentPartPr/>
              <p14:nvPr/>
            </p14:nvContentPartPr>
            <p14:xfrm>
              <a:off x="5193100" y="2725191"/>
              <a:ext cx="106200" cy="2430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1878ABEB-F6B6-EA41-B3EF-2518C39F85C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185540" y="2717631"/>
                <a:ext cx="12132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36779236-3D0F-3E43-9AB8-D8893C4F39F3}"/>
              </a:ext>
            </a:extLst>
          </p:cNvPr>
          <p:cNvGrpSpPr/>
          <p:nvPr/>
        </p:nvGrpSpPr>
        <p:grpSpPr>
          <a:xfrm>
            <a:off x="5579020" y="2438991"/>
            <a:ext cx="473760" cy="616680"/>
            <a:chOff x="5579020" y="2438991"/>
            <a:chExt cx="4737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F6FCD028-0FF8-8347-9212-EA5FA23D68B9}"/>
                    </a:ext>
                  </a:extLst>
                </p14:cNvPr>
                <p14:cNvContentPartPr/>
                <p14:nvPr/>
              </p14:nvContentPartPr>
              <p14:xfrm>
                <a:off x="5684860" y="2482551"/>
                <a:ext cx="106200" cy="2300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F6FCD028-0FF8-8347-9212-EA5FA23D68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77300" y="2474991"/>
                  <a:ext cx="12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8DE23C9-5FBD-2F40-964E-B2E396187179}"/>
                    </a:ext>
                  </a:extLst>
                </p14:cNvPr>
                <p14:cNvContentPartPr/>
                <p14:nvPr/>
              </p14:nvContentPartPr>
              <p14:xfrm>
                <a:off x="5890420" y="2438991"/>
                <a:ext cx="162360" cy="3240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8DE23C9-5FBD-2F40-964E-B2E3961871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82860" y="2431431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C7D76EA-EF90-4F48-B0C2-13C23105E2BF}"/>
                    </a:ext>
                  </a:extLst>
                </p14:cNvPr>
                <p14:cNvContentPartPr/>
                <p14:nvPr/>
              </p14:nvContentPartPr>
              <p14:xfrm>
                <a:off x="5579020" y="2793951"/>
                <a:ext cx="461160" cy="2617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C7D76EA-EF90-4F48-B0C2-13C23105E2B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71460" y="2786391"/>
                  <a:ext cx="4762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A37355BE-E505-BA44-AC97-414F753697B3}"/>
              </a:ext>
            </a:extLst>
          </p:cNvPr>
          <p:cNvGrpSpPr/>
          <p:nvPr/>
        </p:nvGrpSpPr>
        <p:grpSpPr>
          <a:xfrm>
            <a:off x="6307660" y="2526111"/>
            <a:ext cx="622800" cy="554400"/>
            <a:chOff x="6307660" y="2526111"/>
            <a:chExt cx="6228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C84EC84-8647-AE4A-9986-9443D9615AD9}"/>
                    </a:ext>
                  </a:extLst>
                </p14:cNvPr>
                <p14:cNvContentPartPr/>
                <p14:nvPr/>
              </p14:nvContentPartPr>
              <p14:xfrm>
                <a:off x="6444460" y="2526111"/>
                <a:ext cx="50040" cy="378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C84EC84-8647-AE4A-9986-9443D9615A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36900" y="251855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6D9F452-B1F2-A14F-AC3F-1919D4CE1C53}"/>
                    </a:ext>
                  </a:extLst>
                </p14:cNvPr>
                <p14:cNvContentPartPr/>
                <p14:nvPr/>
              </p14:nvContentPartPr>
              <p14:xfrm>
                <a:off x="6338620" y="2719071"/>
                <a:ext cx="173880" cy="87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6D9F452-B1F2-A14F-AC3F-1919D4CE1C5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31060" y="2711511"/>
                  <a:ext cx="189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C92E2A8F-EC15-264F-A40D-47A56B87B56B}"/>
                    </a:ext>
                  </a:extLst>
                </p14:cNvPr>
                <p14:cNvContentPartPr/>
                <p14:nvPr/>
              </p14:nvContentPartPr>
              <p14:xfrm>
                <a:off x="6413500" y="2781351"/>
                <a:ext cx="106200" cy="2120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C92E2A8F-EC15-264F-A40D-47A56B87B5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5940" y="2773791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8A72FF5-07B9-EA49-B717-F75F1B45E9FB}"/>
                    </a:ext>
                  </a:extLst>
                </p14:cNvPr>
                <p14:cNvContentPartPr/>
                <p14:nvPr/>
              </p14:nvContentPartPr>
              <p14:xfrm>
                <a:off x="6463900" y="2806191"/>
                <a:ext cx="80640" cy="680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8A72FF5-07B9-EA49-B717-F75F1B45E9F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56340" y="2798631"/>
                  <a:ext cx="95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FA308AF-F59C-8E4C-95D7-C655EE1C9D6C}"/>
                    </a:ext>
                  </a:extLst>
                </p14:cNvPr>
                <p14:cNvContentPartPr/>
                <p14:nvPr/>
              </p14:nvContentPartPr>
              <p14:xfrm>
                <a:off x="6712660" y="2582271"/>
                <a:ext cx="130320" cy="62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FA308AF-F59C-8E4C-95D7-C655EE1C9D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05460" y="2574711"/>
                  <a:ext cx="14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03A2C487-20B1-484C-A2F4-65D22262827A}"/>
                    </a:ext>
                  </a:extLst>
                </p14:cNvPr>
                <p14:cNvContentPartPr/>
                <p14:nvPr/>
              </p14:nvContentPartPr>
              <p14:xfrm>
                <a:off x="6724540" y="2768751"/>
                <a:ext cx="165600" cy="687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03A2C487-20B1-484C-A2F4-65D22262827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16980" y="2761551"/>
                  <a:ext cx="180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10DBE6C3-2D09-974C-9027-07F22853F498}"/>
                    </a:ext>
                  </a:extLst>
                </p14:cNvPr>
                <p14:cNvContentPartPr/>
                <p14:nvPr/>
              </p14:nvContentPartPr>
              <p14:xfrm>
                <a:off x="6680980" y="2893311"/>
                <a:ext cx="224640" cy="68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10DBE6C3-2D09-974C-9027-07F22853F49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73420" y="2885751"/>
                  <a:ext cx="23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A5BAC34-25AE-A04A-BF1B-96A36A1C30AA}"/>
                    </a:ext>
                  </a:extLst>
                </p14:cNvPr>
                <p14:cNvContentPartPr/>
                <p14:nvPr/>
              </p14:nvContentPartPr>
              <p14:xfrm>
                <a:off x="6737140" y="2893311"/>
                <a:ext cx="193320" cy="1872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A5BAC34-25AE-A04A-BF1B-96A36A1C30A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29580" y="2885751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E2B420C7-2575-4146-A162-4F1A2CD0DE53}"/>
                    </a:ext>
                  </a:extLst>
                </p14:cNvPr>
                <p14:cNvContentPartPr/>
                <p14:nvPr/>
              </p14:nvContentPartPr>
              <p14:xfrm>
                <a:off x="6307660" y="2912031"/>
                <a:ext cx="124920" cy="752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E2B420C7-2575-4146-A162-4F1A2CD0DE5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00100" y="290447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31EAD20-3DF6-5E4B-8CC4-FAEF96E9FE47}"/>
              </a:ext>
            </a:extLst>
          </p:cNvPr>
          <p:cNvGrpSpPr/>
          <p:nvPr/>
        </p:nvGrpSpPr>
        <p:grpSpPr>
          <a:xfrm>
            <a:off x="2447740" y="440631"/>
            <a:ext cx="585720" cy="498240"/>
            <a:chOff x="2447740" y="440631"/>
            <a:chExt cx="5857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08A507F-8139-4249-8286-E22FAD9D84FA}"/>
                    </a:ext>
                  </a:extLst>
                </p14:cNvPr>
                <p14:cNvContentPartPr/>
                <p14:nvPr/>
              </p14:nvContentPartPr>
              <p14:xfrm>
                <a:off x="2565820" y="571311"/>
                <a:ext cx="12960" cy="190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08A507F-8139-4249-8286-E22FAD9D84F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58260" y="5637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E1F605CF-715F-1D4C-BF32-F45480E40445}"/>
                    </a:ext>
                  </a:extLst>
                </p14:cNvPr>
                <p14:cNvContentPartPr/>
                <p14:nvPr/>
              </p14:nvContentPartPr>
              <p14:xfrm>
                <a:off x="2447740" y="440631"/>
                <a:ext cx="585720" cy="4982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E1F605CF-715F-1D4C-BF32-F45480E404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40180" y="433071"/>
                  <a:ext cx="60048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5C70290D-4FE0-314B-AF89-6A4DB9D60A99}"/>
                  </a:ext>
                </a:extLst>
              </p14:cNvPr>
              <p14:cNvContentPartPr/>
              <p14:nvPr/>
            </p14:nvContentPartPr>
            <p14:xfrm>
              <a:off x="8598340" y="359631"/>
              <a:ext cx="573120" cy="45468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5C70290D-4FE0-314B-AF89-6A4DB9D60A9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590780" y="352071"/>
                <a:ext cx="5882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BC41795C-E192-3643-B1A3-13F039167702}"/>
                  </a:ext>
                </a:extLst>
              </p14:cNvPr>
              <p14:cNvContentPartPr/>
              <p14:nvPr/>
            </p14:nvContentPartPr>
            <p14:xfrm>
              <a:off x="2684260" y="1299591"/>
              <a:ext cx="585720" cy="44244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BC41795C-E192-3643-B1A3-13F03916770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676700" y="1292031"/>
                <a:ext cx="600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CACE8D7C-B591-0F48-88D7-47F4E41F6472}"/>
                  </a:ext>
                </a:extLst>
              </p14:cNvPr>
              <p14:cNvContentPartPr/>
              <p14:nvPr/>
            </p14:nvContentPartPr>
            <p14:xfrm>
              <a:off x="8791300" y="1212471"/>
              <a:ext cx="585720" cy="56700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CACE8D7C-B591-0F48-88D7-47F4E41F647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784100" y="1204911"/>
                <a:ext cx="600480" cy="58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7A000B42-6975-894C-BBDE-84C9A1197FC0}"/>
              </a:ext>
            </a:extLst>
          </p:cNvPr>
          <p:cNvGrpSpPr/>
          <p:nvPr/>
        </p:nvGrpSpPr>
        <p:grpSpPr>
          <a:xfrm>
            <a:off x="4582900" y="5010111"/>
            <a:ext cx="280440" cy="174960"/>
            <a:chOff x="4582900" y="5010111"/>
            <a:chExt cx="28044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D104FFF-10C8-9B45-98F7-FB3081B6D4E8}"/>
                    </a:ext>
                  </a:extLst>
                </p14:cNvPr>
                <p14:cNvContentPartPr/>
                <p14:nvPr/>
              </p14:nvContentPartPr>
              <p14:xfrm>
                <a:off x="4645180" y="5010111"/>
                <a:ext cx="218160" cy="37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D104FFF-10C8-9B45-98F7-FB3081B6D4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37620" y="500255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0332B12D-E238-2A45-A85B-E62DC4702522}"/>
                    </a:ext>
                  </a:extLst>
                </p14:cNvPr>
                <p14:cNvContentPartPr/>
                <p14:nvPr/>
              </p14:nvContentPartPr>
              <p14:xfrm>
                <a:off x="4582900" y="5109831"/>
                <a:ext cx="280440" cy="752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0332B12D-E238-2A45-A85B-E62DC470252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75340" y="5102271"/>
                  <a:ext cx="295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18B2A0B5-80D3-E64B-99A3-84F2224F03BB}"/>
              </a:ext>
            </a:extLst>
          </p:cNvPr>
          <p:cNvGrpSpPr/>
          <p:nvPr/>
        </p:nvGrpSpPr>
        <p:grpSpPr>
          <a:xfrm>
            <a:off x="6656140" y="5053671"/>
            <a:ext cx="566640" cy="280800"/>
            <a:chOff x="6656140" y="5053671"/>
            <a:chExt cx="56664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9065EAD-C3B3-CC41-A690-4D5A974A5E83}"/>
                    </a:ext>
                  </a:extLst>
                </p14:cNvPr>
                <p14:cNvContentPartPr/>
                <p14:nvPr/>
              </p14:nvContentPartPr>
              <p14:xfrm>
                <a:off x="7048180" y="5053671"/>
                <a:ext cx="106200" cy="81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9065EAD-C3B3-CC41-A690-4D5A974A5E8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40620" y="504611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FE0E1B41-6BA4-BE42-91F4-9BBD83E1D68F}"/>
                    </a:ext>
                  </a:extLst>
                </p14:cNvPr>
                <p14:cNvContentPartPr/>
                <p14:nvPr/>
              </p14:nvContentPartPr>
              <p14:xfrm>
                <a:off x="7005340" y="5109831"/>
                <a:ext cx="217440" cy="1188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FE0E1B41-6BA4-BE42-91F4-9BBD83E1D68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97780" y="5102271"/>
                  <a:ext cx="232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8C795CF-92DA-C343-A6DA-804C0CCD016E}"/>
                    </a:ext>
                  </a:extLst>
                </p14:cNvPr>
                <p14:cNvContentPartPr/>
                <p14:nvPr/>
              </p14:nvContentPartPr>
              <p14:xfrm>
                <a:off x="6961060" y="5053671"/>
                <a:ext cx="230760" cy="131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8C795CF-92DA-C343-A6DA-804C0CCD016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53500" y="5046111"/>
                  <a:ext cx="24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22A5534-409F-5B43-9392-B494ADDAA67A}"/>
                    </a:ext>
                  </a:extLst>
                </p14:cNvPr>
                <p14:cNvContentPartPr/>
                <p14:nvPr/>
              </p14:nvContentPartPr>
              <p14:xfrm>
                <a:off x="6656140" y="5165631"/>
                <a:ext cx="193320" cy="874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22A5534-409F-5B43-9392-B494ADDAA6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648580" y="5158071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0A3B48A-03AC-4045-80B1-0C194869359B}"/>
                    </a:ext>
                  </a:extLst>
                </p14:cNvPr>
                <p14:cNvContentPartPr/>
                <p14:nvPr/>
              </p14:nvContentPartPr>
              <p14:xfrm>
                <a:off x="6656140" y="5277951"/>
                <a:ext cx="180720" cy="565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0A3B48A-03AC-4045-80B1-0C194869359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48580" y="527039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867F7D28-59A1-6E49-AFAF-12064C2BF4CB}"/>
              </a:ext>
            </a:extLst>
          </p:cNvPr>
          <p:cNvGrpSpPr/>
          <p:nvPr/>
        </p:nvGrpSpPr>
        <p:grpSpPr>
          <a:xfrm>
            <a:off x="8511220" y="4929111"/>
            <a:ext cx="249480" cy="149760"/>
            <a:chOff x="8511220" y="4929111"/>
            <a:chExt cx="2494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2321AB5-1991-8D4C-9CB0-CF98A10F82EF}"/>
                    </a:ext>
                  </a:extLst>
                </p14:cNvPr>
                <p14:cNvContentPartPr/>
                <p14:nvPr/>
              </p14:nvContentPartPr>
              <p14:xfrm>
                <a:off x="8529940" y="4929111"/>
                <a:ext cx="180720" cy="565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2321AB5-1991-8D4C-9CB0-CF98A10F82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22380" y="492155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10B3B9B8-3B58-D843-BA7C-0D0D78BF7590}"/>
                    </a:ext>
                  </a:extLst>
                </p14:cNvPr>
                <p14:cNvContentPartPr/>
                <p14:nvPr/>
              </p14:nvContentPartPr>
              <p14:xfrm>
                <a:off x="8511220" y="5016231"/>
                <a:ext cx="249480" cy="626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10B3B9B8-3B58-D843-BA7C-0D0D78BF759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03660" y="5008671"/>
                  <a:ext cx="26460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610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C4587B-5FED-F14E-9AA0-8CA9DB29920B}"/>
              </a:ext>
            </a:extLst>
          </p:cNvPr>
          <p:cNvGrpSpPr/>
          <p:nvPr/>
        </p:nvGrpSpPr>
        <p:grpSpPr>
          <a:xfrm>
            <a:off x="897580" y="272511"/>
            <a:ext cx="763560" cy="616680"/>
            <a:chOff x="897580" y="272511"/>
            <a:chExt cx="7635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FA14B69-AD59-5C4C-BC66-EE5C8E7BD3AD}"/>
                    </a:ext>
                  </a:extLst>
                </p14:cNvPr>
                <p14:cNvContentPartPr/>
                <p14:nvPr/>
              </p14:nvContentPartPr>
              <p14:xfrm>
                <a:off x="897580" y="478071"/>
                <a:ext cx="243000" cy="274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FA14B69-AD59-5C4C-BC66-EE5C8E7BD3A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0020" y="470511"/>
                  <a:ext cx="258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5F32108-AF70-AC4A-B2B8-5C68F84D0105}"/>
                    </a:ext>
                  </a:extLst>
                </p14:cNvPr>
                <p14:cNvContentPartPr/>
                <p14:nvPr/>
              </p14:nvContentPartPr>
              <p14:xfrm>
                <a:off x="1345780" y="303471"/>
                <a:ext cx="62640" cy="280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5F32108-AF70-AC4A-B2B8-5C68F84D01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8220" y="295911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62278A-38A4-D143-B566-B7245FD1B6C2}"/>
                    </a:ext>
                  </a:extLst>
                </p14:cNvPr>
                <p14:cNvContentPartPr/>
                <p14:nvPr/>
              </p14:nvContentPartPr>
              <p14:xfrm>
                <a:off x="1242820" y="272511"/>
                <a:ext cx="418320" cy="6166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62278A-38A4-D143-B566-B7245FD1B6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5260" y="264951"/>
                  <a:ext cx="43308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6E1614-5E53-0C4F-8568-2C2F45C70649}"/>
              </a:ext>
            </a:extLst>
          </p:cNvPr>
          <p:cNvGrpSpPr/>
          <p:nvPr/>
        </p:nvGrpSpPr>
        <p:grpSpPr>
          <a:xfrm>
            <a:off x="1912420" y="316071"/>
            <a:ext cx="498240" cy="483120"/>
            <a:chOff x="1912420" y="316071"/>
            <a:chExt cx="49824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D245072-A2AD-634D-B0B1-F84AA88725A6}"/>
                    </a:ext>
                  </a:extLst>
                </p14:cNvPr>
                <p14:cNvContentPartPr/>
                <p14:nvPr/>
              </p14:nvContentPartPr>
              <p14:xfrm>
                <a:off x="1962100" y="316071"/>
                <a:ext cx="75240" cy="6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D245072-A2AD-634D-B0B1-F84AA88725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4540" y="30851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0F45A74-AD08-7C43-AF43-80130744E097}"/>
                    </a:ext>
                  </a:extLst>
                </p14:cNvPr>
                <p14:cNvContentPartPr/>
                <p14:nvPr/>
              </p14:nvContentPartPr>
              <p14:xfrm>
                <a:off x="1912420" y="533871"/>
                <a:ext cx="118800" cy="2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0F45A74-AD08-7C43-AF43-80130744E0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4860" y="5263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EC6A9BA-BE6B-4B41-B312-A9CE60F71B13}"/>
                    </a:ext>
                  </a:extLst>
                </p14:cNvPr>
                <p14:cNvContentPartPr/>
                <p14:nvPr/>
              </p14:nvContentPartPr>
              <p14:xfrm>
                <a:off x="2005660" y="633591"/>
                <a:ext cx="25200" cy="87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EC6A9BA-BE6B-4B41-B312-A9CE60F71B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8100" y="626031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822F23C-7A7A-124E-BD8F-49B268869605}"/>
                    </a:ext>
                  </a:extLst>
                </p14:cNvPr>
                <p14:cNvContentPartPr/>
                <p14:nvPr/>
              </p14:nvContentPartPr>
              <p14:xfrm>
                <a:off x="1946980" y="558711"/>
                <a:ext cx="133920" cy="168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822F23C-7A7A-124E-BD8F-49B2688696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9420" y="551511"/>
                  <a:ext cx="14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44677A0-D5E8-424C-9191-DFE866A5FFAD}"/>
                    </a:ext>
                  </a:extLst>
                </p14:cNvPr>
                <p14:cNvContentPartPr/>
                <p14:nvPr/>
              </p14:nvContentPartPr>
              <p14:xfrm>
                <a:off x="2211220" y="378351"/>
                <a:ext cx="199440" cy="420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44677A0-D5E8-424C-9191-DFE866A5FF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3660" y="370791"/>
                  <a:ext cx="21456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4DBA8DA-BC07-1947-99B5-B8A5F1571C58}"/>
              </a:ext>
            </a:extLst>
          </p:cNvPr>
          <p:cNvGrpSpPr/>
          <p:nvPr/>
        </p:nvGrpSpPr>
        <p:grpSpPr>
          <a:xfrm>
            <a:off x="2808820" y="360351"/>
            <a:ext cx="230760" cy="310680"/>
            <a:chOff x="2808820" y="360351"/>
            <a:chExt cx="2307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195571E-6B97-A24F-A878-8310A90BCFD2}"/>
                    </a:ext>
                  </a:extLst>
                </p14:cNvPr>
                <p14:cNvContentPartPr/>
                <p14:nvPr/>
              </p14:nvContentPartPr>
              <p14:xfrm>
                <a:off x="2808820" y="360351"/>
                <a:ext cx="100080" cy="297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195571E-6B97-A24F-A878-8310A90BCF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1260" y="352791"/>
                  <a:ext cx="115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1632BEF-4CF9-8C4E-8889-373FE466138A}"/>
                    </a:ext>
                  </a:extLst>
                </p14:cNvPr>
                <p14:cNvContentPartPr/>
                <p14:nvPr/>
              </p14:nvContentPartPr>
              <p14:xfrm>
                <a:off x="2964340" y="384471"/>
                <a:ext cx="75240" cy="286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1632BEF-4CF9-8C4E-8889-373FE46613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6780" y="37691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535449C-F401-5049-821C-2DE822578DDA}"/>
                    </a:ext>
                  </a:extLst>
                </p14:cNvPr>
                <p14:cNvContentPartPr/>
                <p14:nvPr/>
              </p14:nvContentPartPr>
              <p14:xfrm>
                <a:off x="2895940" y="565191"/>
                <a:ext cx="13104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535449C-F401-5049-821C-2DE822578D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8380" y="55763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98D4D6D-C43A-794B-9663-EE9F5FC8DD00}"/>
                  </a:ext>
                </a:extLst>
              </p14:cNvPr>
              <p14:cNvContentPartPr/>
              <p14:nvPr/>
            </p14:nvContentPartPr>
            <p14:xfrm>
              <a:off x="3207340" y="596151"/>
              <a:ext cx="31320" cy="874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98D4D6D-C43A-794B-9663-EE9F5FC8DD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9780" y="588591"/>
                <a:ext cx="46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45DF536-2860-B949-A88E-80660378EDDA}"/>
                  </a:ext>
                </a:extLst>
              </p14:cNvPr>
              <p14:cNvContentPartPr/>
              <p14:nvPr/>
            </p14:nvContentPartPr>
            <p14:xfrm>
              <a:off x="3474820" y="652311"/>
              <a:ext cx="31320" cy="565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45DF536-2860-B949-A88E-80660378ED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67260" y="644751"/>
                <a:ext cx="46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E41F01DC-F18B-3943-8329-4504A26E36F8}"/>
              </a:ext>
            </a:extLst>
          </p:cNvPr>
          <p:cNvGrpSpPr/>
          <p:nvPr/>
        </p:nvGrpSpPr>
        <p:grpSpPr>
          <a:xfrm>
            <a:off x="3767500" y="328671"/>
            <a:ext cx="454680" cy="336600"/>
            <a:chOff x="3767500" y="328671"/>
            <a:chExt cx="4546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4BA9BE2-DFF5-B248-AF29-5D3ADA1812FF}"/>
                    </a:ext>
                  </a:extLst>
                </p14:cNvPr>
                <p14:cNvContentPartPr/>
                <p14:nvPr/>
              </p14:nvContentPartPr>
              <p14:xfrm>
                <a:off x="3767500" y="328671"/>
                <a:ext cx="100080" cy="289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4BA9BE2-DFF5-B248-AF29-5D3ADA1812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59940" y="321111"/>
                  <a:ext cx="1152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3DCFEB8-00B3-D446-B538-04E64106965D}"/>
                    </a:ext>
                  </a:extLst>
                </p14:cNvPr>
                <p14:cNvContentPartPr/>
                <p14:nvPr/>
              </p14:nvContentPartPr>
              <p14:xfrm>
                <a:off x="3904300" y="359631"/>
                <a:ext cx="68760" cy="236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3DCFEB8-00B3-D446-B538-04E6410696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6740" y="352071"/>
                  <a:ext cx="8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3CE0FD4-9D51-AB49-9893-BEBCF6E7FA87}"/>
                    </a:ext>
                  </a:extLst>
                </p14:cNvPr>
                <p14:cNvContentPartPr/>
                <p14:nvPr/>
              </p14:nvContentPartPr>
              <p14:xfrm>
                <a:off x="3848500" y="515151"/>
                <a:ext cx="124920" cy="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3CE0FD4-9D51-AB49-9893-BEBCF6E7FA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0940" y="50759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676CC13-9229-5841-AFC2-495D54F47BE6}"/>
                    </a:ext>
                  </a:extLst>
                </p14:cNvPr>
                <p14:cNvContentPartPr/>
                <p14:nvPr/>
              </p14:nvContentPartPr>
              <p14:xfrm>
                <a:off x="4066300" y="546471"/>
                <a:ext cx="155880" cy="118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676CC13-9229-5841-AFC2-495D54F47B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8740" y="53891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BE3B768-76C3-6A4C-93B5-ABC8445D0E3F}"/>
                  </a:ext>
                </a:extLst>
              </p14:cNvPr>
              <p14:cNvContentPartPr/>
              <p14:nvPr/>
            </p14:nvContentPartPr>
            <p14:xfrm>
              <a:off x="4502260" y="608751"/>
              <a:ext cx="75240" cy="124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BE3B768-76C3-6A4C-93B5-ABC8445D0E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94700" y="601191"/>
                <a:ext cx="90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7B7D8BC-1D5A-7A4B-BD74-980766AC523D}"/>
                  </a:ext>
                </a:extLst>
              </p14:cNvPr>
              <p14:cNvContentPartPr/>
              <p14:nvPr/>
            </p14:nvContentPartPr>
            <p14:xfrm>
              <a:off x="5062420" y="496791"/>
              <a:ext cx="131040" cy="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7B7D8BC-1D5A-7A4B-BD74-980766AC523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54860" y="489231"/>
                <a:ext cx="146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37433D0-E6C7-7C4B-A726-F400F52CEA0D}"/>
                  </a:ext>
                </a:extLst>
              </p14:cNvPr>
              <p14:cNvContentPartPr/>
              <p14:nvPr/>
            </p14:nvContentPartPr>
            <p14:xfrm>
              <a:off x="5417380" y="496791"/>
              <a:ext cx="100080" cy="190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37433D0-E6C7-7C4B-A726-F400F52CEA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09820" y="489231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3C462F2-9977-D442-BF29-A3F4F3117308}"/>
                  </a:ext>
                </a:extLst>
              </p14:cNvPr>
              <p14:cNvContentPartPr/>
              <p14:nvPr/>
            </p14:nvContentPartPr>
            <p14:xfrm>
              <a:off x="5778460" y="515151"/>
              <a:ext cx="75240" cy="19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3C462F2-9977-D442-BF29-A3F4F31173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70900" y="507591"/>
                <a:ext cx="900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7724D0AE-800D-D046-8417-5F581764FAF8}"/>
              </a:ext>
            </a:extLst>
          </p:cNvPr>
          <p:cNvGrpSpPr/>
          <p:nvPr/>
        </p:nvGrpSpPr>
        <p:grpSpPr>
          <a:xfrm>
            <a:off x="6382180" y="272511"/>
            <a:ext cx="286920" cy="299160"/>
            <a:chOff x="6382180" y="272511"/>
            <a:chExt cx="2869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5BFD53B-4DB2-5C43-B5AC-71B24955B04C}"/>
                    </a:ext>
                  </a:extLst>
                </p14:cNvPr>
                <p14:cNvContentPartPr/>
                <p14:nvPr/>
              </p14:nvContentPartPr>
              <p14:xfrm>
                <a:off x="6382180" y="303471"/>
                <a:ext cx="149760" cy="268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5BFD53B-4DB2-5C43-B5AC-71B24955B0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74620" y="295911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26DFD89-7A79-1A44-91E7-680D13ED32D4}"/>
                    </a:ext>
                  </a:extLst>
                </p14:cNvPr>
                <p14:cNvContentPartPr/>
                <p14:nvPr/>
              </p14:nvContentPartPr>
              <p14:xfrm>
                <a:off x="6569020" y="272511"/>
                <a:ext cx="100080" cy="293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26DFD89-7A79-1A44-91E7-680D13ED32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61460" y="264951"/>
                  <a:ext cx="115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0AAF6BC-BC00-C341-9D5E-2C2A87AD0B45}"/>
                    </a:ext>
                  </a:extLst>
                </p14:cNvPr>
                <p14:cNvContentPartPr/>
                <p14:nvPr/>
              </p14:nvContentPartPr>
              <p14:xfrm>
                <a:off x="6528700" y="490311"/>
                <a:ext cx="140040" cy="6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0AAF6BC-BC00-C341-9D5E-2C2A87AD0B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1140" y="482751"/>
                  <a:ext cx="1551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EB37C26-9815-2A4A-BDFC-37C4C68A2DF9}"/>
                  </a:ext>
                </a:extLst>
              </p14:cNvPr>
              <p14:cNvContentPartPr/>
              <p14:nvPr/>
            </p14:nvContentPartPr>
            <p14:xfrm>
              <a:off x="7035940" y="502911"/>
              <a:ext cx="187200" cy="149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EB37C26-9815-2A4A-BDFC-37C4C68A2DF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380" y="495351"/>
                <a:ext cx="2023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9363BC22-C480-694F-8D1C-4FACC5B82B9A}"/>
              </a:ext>
            </a:extLst>
          </p:cNvPr>
          <p:cNvGrpSpPr/>
          <p:nvPr/>
        </p:nvGrpSpPr>
        <p:grpSpPr>
          <a:xfrm>
            <a:off x="866260" y="1349631"/>
            <a:ext cx="430200" cy="311400"/>
            <a:chOff x="866260" y="1349631"/>
            <a:chExt cx="4302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8F9B31F-AA95-8E46-8B88-BAB9FE5EFBF3}"/>
                    </a:ext>
                  </a:extLst>
                </p14:cNvPr>
                <p14:cNvContentPartPr/>
                <p14:nvPr/>
              </p14:nvContentPartPr>
              <p14:xfrm>
                <a:off x="866260" y="1561311"/>
                <a:ext cx="100080" cy="68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8F9B31F-AA95-8E46-8B88-BAB9FE5EFB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00" y="155375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6689776-A223-4B41-BE45-57DB135B0345}"/>
                    </a:ext>
                  </a:extLst>
                </p14:cNvPr>
                <p14:cNvContentPartPr/>
                <p14:nvPr/>
              </p14:nvContentPartPr>
              <p14:xfrm>
                <a:off x="928540" y="1349631"/>
                <a:ext cx="75240" cy="93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6689776-A223-4B41-BE45-57DB135B03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980" y="134207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BD72A17-4E2C-3949-903C-15F61A01A566}"/>
                    </a:ext>
                  </a:extLst>
                </p14:cNvPr>
                <p14:cNvContentPartPr/>
                <p14:nvPr/>
              </p14:nvContentPartPr>
              <p14:xfrm>
                <a:off x="922420" y="1511271"/>
                <a:ext cx="374040" cy="149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BD72A17-4E2C-3949-903C-15F61A01A5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4860" y="1503711"/>
                  <a:ext cx="38880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A0E3A45-1882-EA42-88DE-55ACA35D9CB1}"/>
                  </a:ext>
                </a:extLst>
              </p14:cNvPr>
              <p14:cNvContentPartPr/>
              <p14:nvPr/>
            </p14:nvContentPartPr>
            <p14:xfrm>
              <a:off x="1538740" y="1324431"/>
              <a:ext cx="448560" cy="4104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A0E3A45-1882-EA42-88DE-55ACA35D9CB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31180" y="1317231"/>
                <a:ext cx="463680" cy="42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170CC93A-2E11-134F-ADC2-A81133867E55}"/>
              </a:ext>
            </a:extLst>
          </p:cNvPr>
          <p:cNvGrpSpPr/>
          <p:nvPr/>
        </p:nvGrpSpPr>
        <p:grpSpPr>
          <a:xfrm>
            <a:off x="2211220" y="1212471"/>
            <a:ext cx="330120" cy="685440"/>
            <a:chOff x="2211220" y="1212471"/>
            <a:chExt cx="33012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807739B-7C50-E94C-8934-306F857ABB48}"/>
                    </a:ext>
                  </a:extLst>
                </p14:cNvPr>
                <p14:cNvContentPartPr/>
                <p14:nvPr/>
              </p14:nvContentPartPr>
              <p14:xfrm>
                <a:off x="2264500" y="1212471"/>
                <a:ext cx="226440" cy="174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807739B-7C50-E94C-8934-306F857ABB4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6940" y="1204911"/>
                  <a:ext cx="24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5D0B48E-4512-174F-B082-8F03B4C68F5D}"/>
                    </a:ext>
                  </a:extLst>
                </p14:cNvPr>
                <p14:cNvContentPartPr/>
                <p14:nvPr/>
              </p14:nvContentPartPr>
              <p14:xfrm>
                <a:off x="2211220" y="1455471"/>
                <a:ext cx="327600" cy="100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5D0B48E-4512-174F-B082-8F03B4C68F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03660" y="1447911"/>
                  <a:ext cx="34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1F83433-E160-FA4E-96B9-2826E87939E6}"/>
                    </a:ext>
                  </a:extLst>
                </p14:cNvPr>
                <p14:cNvContentPartPr/>
                <p14:nvPr/>
              </p14:nvContentPartPr>
              <p14:xfrm>
                <a:off x="2360620" y="1436751"/>
                <a:ext cx="180720" cy="461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1F83433-E160-FA4E-96B9-2826E87939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53060" y="1429191"/>
                  <a:ext cx="1958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BEC0558-DE63-B84F-8666-3FC6C14C5E5C}"/>
              </a:ext>
            </a:extLst>
          </p:cNvPr>
          <p:cNvGrpSpPr/>
          <p:nvPr/>
        </p:nvGrpSpPr>
        <p:grpSpPr>
          <a:xfrm>
            <a:off x="2759500" y="1175031"/>
            <a:ext cx="429480" cy="442440"/>
            <a:chOff x="2759500" y="1175031"/>
            <a:chExt cx="4294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9D2C0EB-19AE-9B4D-8A55-69E4786DA6C0}"/>
                    </a:ext>
                  </a:extLst>
                </p14:cNvPr>
                <p14:cNvContentPartPr/>
                <p14:nvPr/>
              </p14:nvContentPartPr>
              <p14:xfrm>
                <a:off x="2759500" y="1312191"/>
                <a:ext cx="130320" cy="242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9D2C0EB-19AE-9B4D-8A55-69E4786DA6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51940" y="1304631"/>
                  <a:ext cx="145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01E3B3C-D6F1-C640-8D68-05EF324F1625}"/>
                    </a:ext>
                  </a:extLst>
                </p14:cNvPr>
                <p14:cNvContentPartPr/>
                <p14:nvPr/>
              </p14:nvContentPartPr>
              <p14:xfrm>
                <a:off x="2952100" y="1312191"/>
                <a:ext cx="236880" cy="305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01E3B3C-D6F1-C640-8D68-05EF324F16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44540" y="1304631"/>
                  <a:ext cx="252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B8281E1-111A-DF4F-A369-C967911FB6E6}"/>
                    </a:ext>
                  </a:extLst>
                </p14:cNvPr>
                <p14:cNvContentPartPr/>
                <p14:nvPr/>
              </p14:nvContentPartPr>
              <p14:xfrm>
                <a:off x="3145060" y="1175031"/>
                <a:ext cx="43920" cy="5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B8281E1-111A-DF4F-A369-C967911FB6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7500" y="116783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A562990-DBD4-714D-B69C-3231D9F7D9E1}"/>
              </a:ext>
            </a:extLst>
          </p:cNvPr>
          <p:cNvGrpSpPr/>
          <p:nvPr/>
        </p:nvGrpSpPr>
        <p:grpSpPr>
          <a:xfrm>
            <a:off x="3449980" y="1144071"/>
            <a:ext cx="859320" cy="467280"/>
            <a:chOff x="3449980" y="1144071"/>
            <a:chExt cx="8593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A81380A-0042-1540-A8D5-C173B35F600A}"/>
                    </a:ext>
                  </a:extLst>
                </p14:cNvPr>
                <p14:cNvContentPartPr/>
                <p14:nvPr/>
              </p14:nvContentPartPr>
              <p14:xfrm>
                <a:off x="3449980" y="1144071"/>
                <a:ext cx="342720" cy="453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A81380A-0042-1540-A8D5-C173B35F60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42420" y="1136511"/>
                  <a:ext cx="3578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2EF306E-3BC8-2E45-A71E-B391109C2AAD}"/>
                    </a:ext>
                  </a:extLst>
                </p14:cNvPr>
                <p14:cNvContentPartPr/>
                <p14:nvPr/>
              </p14:nvContentPartPr>
              <p14:xfrm>
                <a:off x="3948580" y="1144071"/>
                <a:ext cx="248040" cy="4672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2EF306E-3BC8-2E45-A71E-B391109C2A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1020" y="1136511"/>
                  <a:ext cx="263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A4414C3-12B5-E34F-9AF4-3E997149F3B3}"/>
                    </a:ext>
                  </a:extLst>
                </p14:cNvPr>
                <p14:cNvContentPartPr/>
                <p14:nvPr/>
              </p14:nvContentPartPr>
              <p14:xfrm>
                <a:off x="4302820" y="1536111"/>
                <a:ext cx="648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A4414C3-12B5-E34F-9AF4-3E997149F3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95260" y="15289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31C0398-1A2B-704A-A2AA-62C32BC75C7C}"/>
              </a:ext>
            </a:extLst>
          </p:cNvPr>
          <p:cNvGrpSpPr/>
          <p:nvPr/>
        </p:nvGrpSpPr>
        <p:grpSpPr>
          <a:xfrm>
            <a:off x="4895020" y="1262511"/>
            <a:ext cx="510120" cy="454680"/>
            <a:chOff x="4895020" y="1262511"/>
            <a:chExt cx="5101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9A50A67-344C-DE43-9262-4EC355AFD25C}"/>
                    </a:ext>
                  </a:extLst>
                </p14:cNvPr>
                <p14:cNvContentPartPr/>
                <p14:nvPr/>
              </p14:nvContentPartPr>
              <p14:xfrm>
                <a:off x="4895020" y="1262511"/>
                <a:ext cx="173880" cy="4546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9A50A67-344C-DE43-9262-4EC355AFD2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87460" y="1254951"/>
                  <a:ext cx="189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30AEB5-F32F-8C42-8CED-9D65294EC00A}"/>
                    </a:ext>
                  </a:extLst>
                </p14:cNvPr>
                <p14:cNvContentPartPr/>
                <p14:nvPr/>
              </p14:nvContentPartPr>
              <p14:xfrm>
                <a:off x="5162140" y="1542591"/>
                <a:ext cx="112320" cy="118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30AEB5-F32F-8C42-8CED-9D65294EC0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54580" y="153503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6A9AC0A-A1BF-C348-A655-CF30B5E2147B}"/>
                    </a:ext>
                  </a:extLst>
                </p14:cNvPr>
                <p14:cNvContentPartPr/>
                <p14:nvPr/>
              </p14:nvContentPartPr>
              <p14:xfrm>
                <a:off x="5292820" y="1405431"/>
                <a:ext cx="19080" cy="31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6A9AC0A-A1BF-C348-A655-CF30B5E214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5260" y="139787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2B6E84D-F45D-EB4F-B1BB-C1716FEFBB95}"/>
                    </a:ext>
                  </a:extLst>
                </p14:cNvPr>
                <p14:cNvContentPartPr/>
                <p14:nvPr/>
              </p14:nvContentPartPr>
              <p14:xfrm>
                <a:off x="5367340" y="1592271"/>
                <a:ext cx="37800" cy="124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2B6E84D-F45D-EB4F-B1BB-C1716FEFBB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59780" y="158471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D5F8ECE-E766-3841-9997-F026CBD8390D}"/>
                  </a:ext>
                </a:extLst>
              </p14:cNvPr>
              <p14:cNvContentPartPr/>
              <p14:nvPr/>
            </p14:nvContentPartPr>
            <p14:xfrm>
              <a:off x="5691340" y="1561311"/>
              <a:ext cx="62640" cy="100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D5F8ECE-E766-3841-9997-F026CBD8390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83780" y="1553751"/>
                <a:ext cx="7776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43C24372-82B8-CA4B-A80C-4736780C307F}"/>
              </a:ext>
            </a:extLst>
          </p:cNvPr>
          <p:cNvGrpSpPr/>
          <p:nvPr/>
        </p:nvGrpSpPr>
        <p:grpSpPr>
          <a:xfrm>
            <a:off x="6083380" y="1187631"/>
            <a:ext cx="797400" cy="567000"/>
            <a:chOff x="6083380" y="1187631"/>
            <a:chExt cx="7974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CB427AA-FF9E-1345-B30C-8D69C2D34AE3}"/>
                    </a:ext>
                  </a:extLst>
                </p14:cNvPr>
                <p14:cNvContentPartPr/>
                <p14:nvPr/>
              </p14:nvContentPartPr>
              <p14:xfrm>
                <a:off x="6083380" y="1187631"/>
                <a:ext cx="280440" cy="567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CB427AA-FF9E-1345-B30C-8D69C2D34A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75820" y="1180071"/>
                  <a:ext cx="2955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87FD3E7-C682-1047-A67D-7AF13854F6B9}"/>
                    </a:ext>
                  </a:extLst>
                </p14:cNvPr>
                <p14:cNvContentPartPr/>
                <p14:nvPr/>
              </p14:nvContentPartPr>
              <p14:xfrm>
                <a:off x="6475420" y="1499751"/>
                <a:ext cx="149760" cy="111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87FD3E7-C682-1047-A67D-7AF13854F6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68220" y="1492191"/>
                  <a:ext cx="164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5D301B3-F8AC-7D4E-BE8C-498C7E16A2ED}"/>
                    </a:ext>
                  </a:extLst>
                </p14:cNvPr>
                <p14:cNvContentPartPr/>
                <p14:nvPr/>
              </p14:nvContentPartPr>
              <p14:xfrm>
                <a:off x="6606460" y="1380591"/>
                <a:ext cx="50040" cy="19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5D301B3-F8AC-7D4E-BE8C-498C7E16A2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98900" y="137303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157E165-E710-CC46-BE88-C6D652FA13AF}"/>
                    </a:ext>
                  </a:extLst>
                </p14:cNvPr>
                <p14:cNvContentPartPr/>
                <p14:nvPr/>
              </p14:nvContentPartPr>
              <p14:xfrm>
                <a:off x="6761980" y="1542591"/>
                <a:ext cx="118800" cy="93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157E165-E710-CC46-BE88-C6D652FA13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54420" y="153503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D1C4C63-07F6-D340-9166-3E5D59C65029}"/>
                  </a:ext>
                </a:extLst>
              </p14:cNvPr>
              <p14:cNvContentPartPr/>
              <p14:nvPr/>
            </p14:nvContentPartPr>
            <p14:xfrm>
              <a:off x="7141780" y="1610991"/>
              <a:ext cx="68760" cy="14364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D1C4C63-07F6-D340-9166-3E5D59C650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34220" y="1603431"/>
                <a:ext cx="83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617A351D-AA35-2E4A-A579-37ECA61FFF98}"/>
                  </a:ext>
                </a:extLst>
              </p14:cNvPr>
              <p14:cNvContentPartPr/>
              <p14:nvPr/>
            </p14:nvContentPartPr>
            <p14:xfrm>
              <a:off x="7627420" y="1442871"/>
              <a:ext cx="112320" cy="252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617A351D-AA35-2E4A-A579-37ECA61FFF9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19860" y="1435311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F8C0872-686F-344F-A94E-23217A77F07F}"/>
                  </a:ext>
                </a:extLst>
              </p14:cNvPr>
              <p14:cNvContentPartPr/>
              <p14:nvPr/>
            </p14:nvContentPartPr>
            <p14:xfrm>
              <a:off x="7901380" y="1455471"/>
              <a:ext cx="75240" cy="64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F8C0872-686F-344F-A94E-23217A77F07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93820" y="1447911"/>
                <a:ext cx="90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D55FEFB-5B66-1942-B975-900A32FF09C1}"/>
                  </a:ext>
                </a:extLst>
              </p14:cNvPr>
              <p14:cNvContentPartPr/>
              <p14:nvPr/>
            </p14:nvContentPartPr>
            <p14:xfrm>
              <a:off x="8187580" y="1467711"/>
              <a:ext cx="19080" cy="12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D55FEFB-5B66-1942-B975-900A32FF09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80020" y="146015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975EFC96-0E50-AE4E-91A2-4E9D7B24A260}"/>
              </a:ext>
            </a:extLst>
          </p:cNvPr>
          <p:cNvGrpSpPr/>
          <p:nvPr/>
        </p:nvGrpSpPr>
        <p:grpSpPr>
          <a:xfrm>
            <a:off x="8598340" y="1287351"/>
            <a:ext cx="959040" cy="539280"/>
            <a:chOff x="8598340" y="1287351"/>
            <a:chExt cx="95904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AA9CBCB-BE1F-AA4A-810A-155ECA5D72C5}"/>
                    </a:ext>
                  </a:extLst>
                </p14:cNvPr>
                <p14:cNvContentPartPr/>
                <p14:nvPr/>
              </p14:nvContentPartPr>
              <p14:xfrm>
                <a:off x="8598340" y="1536111"/>
                <a:ext cx="19080" cy="6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AA9CBCB-BE1F-AA4A-810A-155ECA5D72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90780" y="152891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E489B6A-5C6C-594B-BEAD-445748C71209}"/>
                    </a:ext>
                  </a:extLst>
                </p14:cNvPr>
                <p14:cNvContentPartPr/>
                <p14:nvPr/>
              </p14:nvContentPartPr>
              <p14:xfrm>
                <a:off x="8803900" y="1287351"/>
                <a:ext cx="293040" cy="417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E489B6A-5C6C-594B-BEAD-445748C712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796340" y="1279791"/>
                  <a:ext cx="308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4AB5AF2-886C-2F40-8EB4-D290D934AE49}"/>
                    </a:ext>
                  </a:extLst>
                </p14:cNvPr>
                <p14:cNvContentPartPr/>
                <p14:nvPr/>
              </p14:nvContentPartPr>
              <p14:xfrm>
                <a:off x="9177580" y="1561311"/>
                <a:ext cx="106200" cy="131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4AB5AF2-886C-2F40-8EB4-D290D934AE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70020" y="155375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1754262-1595-D94E-8BCD-54DC0DD84FB4}"/>
                    </a:ext>
                  </a:extLst>
                </p14:cNvPr>
                <p14:cNvContentPartPr/>
                <p14:nvPr/>
              </p14:nvContentPartPr>
              <p14:xfrm>
                <a:off x="9301780" y="1448991"/>
                <a:ext cx="12960" cy="25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1754262-1595-D94E-8BCD-54DC0DD84F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94580" y="144143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629117C-267C-F448-8DA8-920B2E22FB77}"/>
                    </a:ext>
                  </a:extLst>
                </p14:cNvPr>
                <p14:cNvContentPartPr/>
                <p14:nvPr/>
              </p14:nvContentPartPr>
              <p14:xfrm>
                <a:off x="9401500" y="1648431"/>
                <a:ext cx="155880" cy="1782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629117C-267C-F448-8DA8-920B2E22FB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93940" y="1640871"/>
                  <a:ext cx="171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B36D158-4390-7845-BD88-67D572E92C6F}"/>
                    </a:ext>
                  </a:extLst>
                </p14:cNvPr>
                <p14:cNvContentPartPr/>
                <p14:nvPr/>
              </p14:nvContentPartPr>
              <p14:xfrm>
                <a:off x="8617060" y="1573551"/>
                <a:ext cx="37800" cy="93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B36D158-4390-7845-BD88-67D572E92C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09500" y="156599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F2FDF8A-C501-174B-BBFA-7E61678B79F6}"/>
              </a:ext>
            </a:extLst>
          </p:cNvPr>
          <p:cNvGrpSpPr/>
          <p:nvPr/>
        </p:nvGrpSpPr>
        <p:grpSpPr>
          <a:xfrm>
            <a:off x="1122220" y="2301831"/>
            <a:ext cx="796680" cy="424080"/>
            <a:chOff x="1122220" y="2301831"/>
            <a:chExt cx="79668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23B2ECA-67AF-FE46-A8EC-4B1A5A4418AC}"/>
                    </a:ext>
                  </a:extLst>
                </p14:cNvPr>
                <p14:cNvContentPartPr/>
                <p14:nvPr/>
              </p14:nvContentPartPr>
              <p14:xfrm>
                <a:off x="1470340" y="2438991"/>
                <a:ext cx="87480" cy="6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23B2ECA-67AF-FE46-A8EC-4B1A5A4418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62780" y="2431431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567F5A9-0A73-E043-BC81-3581D2D224A6}"/>
                    </a:ext>
                  </a:extLst>
                </p14:cNvPr>
                <p14:cNvContentPartPr/>
                <p14:nvPr/>
              </p14:nvContentPartPr>
              <p14:xfrm>
                <a:off x="1457740" y="2432871"/>
                <a:ext cx="261720" cy="25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567F5A9-0A73-E043-BC81-3581D2D224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50180" y="2425311"/>
                  <a:ext cx="27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6086BBD-7468-3645-B59F-936A1CB61E71}"/>
                    </a:ext>
                  </a:extLst>
                </p14:cNvPr>
                <p14:cNvContentPartPr/>
                <p14:nvPr/>
              </p14:nvContentPartPr>
              <p14:xfrm>
                <a:off x="1414180" y="2532231"/>
                <a:ext cx="360720" cy="565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6086BBD-7468-3645-B59F-936A1CB61E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6620" y="2524671"/>
                  <a:ext cx="37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8043D38-BF57-B84D-A66A-2C7489DD415A}"/>
                    </a:ext>
                  </a:extLst>
                </p14:cNvPr>
                <p14:cNvContentPartPr/>
                <p14:nvPr/>
              </p14:nvContentPartPr>
              <p14:xfrm>
                <a:off x="1613620" y="2301831"/>
                <a:ext cx="305280" cy="3614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8043D38-BF57-B84D-A66A-2C7489DD41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06060" y="2294631"/>
                  <a:ext cx="320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D5AFB38-E60A-324D-B31B-826ECBC64A86}"/>
                    </a:ext>
                  </a:extLst>
                </p14:cNvPr>
                <p14:cNvContentPartPr/>
                <p14:nvPr/>
              </p14:nvContentPartPr>
              <p14:xfrm>
                <a:off x="1122220" y="2395431"/>
                <a:ext cx="410400" cy="330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D5AFB38-E60A-324D-B31B-826ECBC64A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4660" y="2387871"/>
                  <a:ext cx="4255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68A2CE2-D2BB-D44B-ABE6-B7E5970BAD40}"/>
              </a:ext>
            </a:extLst>
          </p:cNvPr>
          <p:cNvGrpSpPr/>
          <p:nvPr/>
        </p:nvGrpSpPr>
        <p:grpSpPr>
          <a:xfrm>
            <a:off x="2279620" y="2233431"/>
            <a:ext cx="411120" cy="659520"/>
            <a:chOff x="2279620" y="2233431"/>
            <a:chExt cx="41112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FBB65EE-0175-884A-AE94-97B651A32EF9}"/>
                    </a:ext>
                  </a:extLst>
                </p14:cNvPr>
                <p14:cNvContentPartPr/>
                <p14:nvPr/>
              </p14:nvContentPartPr>
              <p14:xfrm>
                <a:off x="2279620" y="2233431"/>
                <a:ext cx="137160" cy="659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FBB65EE-0175-884A-AE94-97B651A32E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72060" y="2225871"/>
                  <a:ext cx="1522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C23F533-4200-854C-B5ED-2296E35691F8}"/>
                    </a:ext>
                  </a:extLst>
                </p14:cNvPr>
                <p14:cNvContentPartPr/>
                <p14:nvPr/>
              </p14:nvContentPartPr>
              <p14:xfrm>
                <a:off x="2279620" y="2451591"/>
                <a:ext cx="411120" cy="161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C23F533-4200-854C-B5ED-2296E35691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72060" y="2444031"/>
                  <a:ext cx="4262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21DEB45-89E9-774E-8D20-1D0DC5BF7269}"/>
              </a:ext>
            </a:extLst>
          </p:cNvPr>
          <p:cNvGrpSpPr/>
          <p:nvPr/>
        </p:nvGrpSpPr>
        <p:grpSpPr>
          <a:xfrm>
            <a:off x="2889820" y="2327031"/>
            <a:ext cx="305280" cy="324000"/>
            <a:chOff x="2889820" y="2327031"/>
            <a:chExt cx="3052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12040A7-6B35-EE41-821B-708670B68F46}"/>
                    </a:ext>
                  </a:extLst>
                </p14:cNvPr>
                <p14:cNvContentPartPr/>
                <p14:nvPr/>
              </p14:nvContentPartPr>
              <p14:xfrm>
                <a:off x="3020500" y="2376711"/>
                <a:ext cx="174600" cy="149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12040A7-6B35-EE41-821B-708670B68F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12940" y="2369151"/>
                  <a:ext cx="189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336C346-A49B-BD45-8AE1-574E372C2CB6}"/>
                    </a:ext>
                  </a:extLst>
                </p14:cNvPr>
                <p14:cNvContentPartPr/>
                <p14:nvPr/>
              </p14:nvContentPartPr>
              <p14:xfrm>
                <a:off x="3082780" y="2327031"/>
                <a:ext cx="68760" cy="1807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336C346-A49B-BD45-8AE1-574E372C2CB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75220" y="231947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9DB13C2-253E-114D-B8DB-B79107985023}"/>
                    </a:ext>
                  </a:extLst>
                </p14:cNvPr>
                <p14:cNvContentPartPr/>
                <p14:nvPr/>
              </p14:nvContentPartPr>
              <p14:xfrm>
                <a:off x="2889820" y="2488671"/>
                <a:ext cx="293040" cy="162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9DB13C2-253E-114D-B8DB-B791079850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82260" y="2481111"/>
                  <a:ext cx="308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F9553CAE-4AD3-324F-9D1C-5F7B22D373DA}"/>
              </a:ext>
            </a:extLst>
          </p:cNvPr>
          <p:cNvGrpSpPr/>
          <p:nvPr/>
        </p:nvGrpSpPr>
        <p:grpSpPr>
          <a:xfrm>
            <a:off x="3723940" y="2327031"/>
            <a:ext cx="616320" cy="392400"/>
            <a:chOff x="3723940" y="2327031"/>
            <a:chExt cx="616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1E317BB-1255-A242-BB90-1DAC95D74435}"/>
                    </a:ext>
                  </a:extLst>
                </p14:cNvPr>
                <p14:cNvContentPartPr/>
                <p14:nvPr/>
              </p14:nvContentPartPr>
              <p14:xfrm>
                <a:off x="3723940" y="2327031"/>
                <a:ext cx="143640" cy="392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1E317BB-1255-A242-BB90-1DAC95D7443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16380" y="2319471"/>
                  <a:ext cx="158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063F49D-5A94-4246-B460-772A60EDA1B1}"/>
                    </a:ext>
                  </a:extLst>
                </p14:cNvPr>
                <p14:cNvContentPartPr/>
                <p14:nvPr/>
              </p14:nvContentPartPr>
              <p14:xfrm>
                <a:off x="4035340" y="2457711"/>
                <a:ext cx="155880" cy="174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063F49D-5A94-4246-B460-772A60EDA1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27780" y="245015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DE716A0-2D30-DD46-B556-5EEEDC3A9203}"/>
                    </a:ext>
                  </a:extLst>
                </p14:cNvPr>
                <p14:cNvContentPartPr/>
                <p14:nvPr/>
              </p14:nvContentPartPr>
              <p14:xfrm>
                <a:off x="4072420" y="2463831"/>
                <a:ext cx="124920" cy="162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DE716A0-2D30-DD46-B556-5EEEDC3A92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64860" y="245627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61735EA-F2C1-DD4B-B3AF-0414A1137F75}"/>
                    </a:ext>
                  </a:extLst>
                </p14:cNvPr>
                <p14:cNvContentPartPr/>
                <p14:nvPr/>
              </p14:nvContentPartPr>
              <p14:xfrm>
                <a:off x="4308940" y="2600991"/>
                <a:ext cx="31320" cy="81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61735EA-F2C1-DD4B-B3AF-0414A1137F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01740" y="259343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7BED6F5-AD50-5E42-BEE3-83D6279FBCBC}"/>
                  </a:ext>
                </a:extLst>
              </p14:cNvPr>
              <p14:cNvContentPartPr/>
              <p14:nvPr/>
            </p14:nvContentPartPr>
            <p14:xfrm>
              <a:off x="4632940" y="2569671"/>
              <a:ext cx="12960" cy="378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7BED6F5-AD50-5E42-BEE3-83D6279FBCB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25380" y="2562111"/>
                <a:ext cx="277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4DD19CB-1B62-9E49-B4CE-CA69FEA4765B}"/>
              </a:ext>
            </a:extLst>
          </p:cNvPr>
          <p:cNvGrpSpPr/>
          <p:nvPr/>
        </p:nvGrpSpPr>
        <p:grpSpPr>
          <a:xfrm>
            <a:off x="4807900" y="2370591"/>
            <a:ext cx="689760" cy="417240"/>
            <a:chOff x="4807900" y="2370591"/>
            <a:chExt cx="689760" cy="41724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73D73783-E034-F549-9B12-3D77BE4625F5}"/>
                </a:ext>
              </a:extLst>
            </p:cNvPr>
            <p:cNvGrpSpPr/>
            <p:nvPr/>
          </p:nvGrpSpPr>
          <p:grpSpPr>
            <a:xfrm>
              <a:off x="4807900" y="2370591"/>
              <a:ext cx="689760" cy="417240"/>
              <a:chOff x="4807900" y="2370591"/>
              <a:chExt cx="689760" cy="41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74728F5F-E811-8A40-953F-58FFEB1DDD26}"/>
                      </a:ext>
                    </a:extLst>
                  </p14:cNvPr>
                  <p14:cNvContentPartPr/>
                  <p14:nvPr/>
                </p14:nvContentPartPr>
                <p14:xfrm>
                  <a:off x="4807900" y="2407671"/>
                  <a:ext cx="180360" cy="380160"/>
                </p14:xfrm>
              </p:contentPart>
            </mc:Choice>
            <mc:Fallback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74728F5F-E811-8A40-953F-58FFEB1DDD26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4800340" y="2400471"/>
                    <a:ext cx="19512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FF926EB7-2CC4-2E44-A834-84FC435CAE00}"/>
                      </a:ext>
                    </a:extLst>
                  </p14:cNvPr>
                  <p14:cNvContentPartPr/>
                  <p14:nvPr/>
                </p14:nvContentPartPr>
                <p14:xfrm>
                  <a:off x="5081140" y="2594511"/>
                  <a:ext cx="106200" cy="81360"/>
                </p14:xfrm>
              </p:contentPart>
            </mc:Choice>
            <mc:Fallback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FF926EB7-2CC4-2E44-A834-84FC435CAE00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073580" y="2586951"/>
                    <a:ext cx="12132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58FA3A7D-6623-D54F-ADB7-7FAFC7DE692B}"/>
                      </a:ext>
                    </a:extLst>
                  </p14:cNvPr>
                  <p14:cNvContentPartPr/>
                  <p14:nvPr/>
                </p14:nvContentPartPr>
                <p14:xfrm>
                  <a:off x="5193100" y="2544831"/>
                  <a:ext cx="12960" cy="19080"/>
                </p14:xfrm>
              </p:contentPart>
            </mc:Choice>
            <mc:Fallback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58FA3A7D-6623-D54F-ADB7-7FAFC7DE692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185540" y="2537271"/>
                    <a:ext cx="2772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8144B5AC-6CD5-5346-BECE-239800C63700}"/>
                      </a:ext>
                    </a:extLst>
                  </p14:cNvPr>
                  <p14:cNvContentPartPr/>
                  <p14:nvPr/>
                </p14:nvContentPartPr>
                <p14:xfrm>
                  <a:off x="5255380" y="2650671"/>
                  <a:ext cx="12960" cy="75240"/>
                </p14:xfrm>
              </p:contentPart>
            </mc:Choice>
            <mc:Fallback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8144B5AC-6CD5-5346-BECE-239800C63700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247820" y="2643111"/>
                    <a:ext cx="2772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AFC7BE82-6405-6048-98F7-3B975378B130}"/>
                      </a:ext>
                    </a:extLst>
                  </p14:cNvPr>
                  <p14:cNvContentPartPr/>
                  <p14:nvPr/>
                </p14:nvContentPartPr>
                <p14:xfrm>
                  <a:off x="5392180" y="2370591"/>
                  <a:ext cx="105480" cy="411120"/>
                </p14:xfrm>
              </p:contentPart>
            </mc:Choice>
            <mc:Fallback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AFC7BE82-6405-6048-98F7-3B975378B130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5384980" y="2363031"/>
                    <a:ext cx="120600" cy="42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1C46500-B8D9-404C-BD5E-109B20A2A92B}"/>
                  </a:ext>
                </a:extLst>
              </p14:cNvPr>
              <p14:cNvContentPartPr/>
              <p14:nvPr/>
            </p14:nvContentPartPr>
            <p14:xfrm>
              <a:off x="5753260" y="2756511"/>
              <a:ext cx="68760" cy="565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1C46500-B8D9-404C-BD5E-109B20A2A92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746060" y="2748951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D39DBE4D-5C14-744E-9787-34924839CB77}"/>
                  </a:ext>
                </a:extLst>
              </p14:cNvPr>
              <p14:cNvContentPartPr/>
              <p14:nvPr/>
            </p14:nvContentPartPr>
            <p14:xfrm>
              <a:off x="6282460" y="2370591"/>
              <a:ext cx="162360" cy="3988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D39DBE4D-5C14-744E-9787-34924839CB7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74900" y="2363031"/>
                <a:ext cx="17712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EC0C3B8-A1F0-7F40-8C62-048E8B480207}"/>
              </a:ext>
            </a:extLst>
          </p:cNvPr>
          <p:cNvGrpSpPr/>
          <p:nvPr/>
        </p:nvGrpSpPr>
        <p:grpSpPr>
          <a:xfrm>
            <a:off x="6631300" y="2463831"/>
            <a:ext cx="510840" cy="286560"/>
            <a:chOff x="6631300" y="2463831"/>
            <a:chExt cx="510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D7E777A-7575-A247-AE2D-7731EDCA6A88}"/>
                    </a:ext>
                  </a:extLst>
                </p14:cNvPr>
                <p14:cNvContentPartPr/>
                <p14:nvPr/>
              </p14:nvContentPartPr>
              <p14:xfrm>
                <a:off x="6631300" y="2463831"/>
                <a:ext cx="187200" cy="2181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D7E777A-7575-A247-AE2D-7731EDCA6A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23740" y="2456271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482EF30-7A2E-5241-A301-7FB67DEBE674}"/>
                    </a:ext>
                  </a:extLst>
                </p14:cNvPr>
                <p14:cNvContentPartPr/>
                <p14:nvPr/>
              </p14:nvContentPartPr>
              <p14:xfrm>
                <a:off x="6656140" y="2476431"/>
                <a:ext cx="224640" cy="174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482EF30-7A2E-5241-A301-7FB67DEBE67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48580" y="246887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AE0503A-0052-894B-A92B-F03C16710FD6}"/>
                    </a:ext>
                  </a:extLst>
                </p14:cNvPr>
                <p14:cNvContentPartPr/>
                <p14:nvPr/>
              </p14:nvContentPartPr>
              <p14:xfrm>
                <a:off x="6855220" y="2638071"/>
                <a:ext cx="180720" cy="93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AE0503A-0052-894B-A92B-F03C16710F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47660" y="2630511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F449AC6-3140-DD4B-8976-428867F99493}"/>
                    </a:ext>
                  </a:extLst>
                </p14:cNvPr>
                <p14:cNvContentPartPr/>
                <p14:nvPr/>
              </p14:nvContentPartPr>
              <p14:xfrm>
                <a:off x="7116940" y="2700351"/>
                <a:ext cx="25200" cy="50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F449AC6-3140-DD4B-8976-428867F9949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09380" y="269279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2C2DB9A-D3C0-9448-8071-10A0B4F627AF}"/>
              </a:ext>
            </a:extLst>
          </p:cNvPr>
          <p:cNvGrpSpPr/>
          <p:nvPr/>
        </p:nvGrpSpPr>
        <p:grpSpPr>
          <a:xfrm>
            <a:off x="7403140" y="2370591"/>
            <a:ext cx="847080" cy="582120"/>
            <a:chOff x="7403140" y="2370591"/>
            <a:chExt cx="84708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CA05863-4E4B-1D46-B41E-285B93F07B9E}"/>
                    </a:ext>
                  </a:extLst>
                </p14:cNvPr>
                <p14:cNvContentPartPr/>
                <p14:nvPr/>
              </p14:nvContentPartPr>
              <p14:xfrm>
                <a:off x="7403140" y="2426391"/>
                <a:ext cx="205920" cy="4672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CA05863-4E4B-1D46-B41E-285B93F07B9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95580" y="2418831"/>
                  <a:ext cx="2210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2565367-B364-6A44-8437-45ADC3A71398}"/>
                    </a:ext>
                  </a:extLst>
                </p14:cNvPr>
                <p14:cNvContentPartPr/>
                <p14:nvPr/>
              </p14:nvContentPartPr>
              <p14:xfrm>
                <a:off x="7701940" y="2681631"/>
                <a:ext cx="100080" cy="100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2565367-B364-6A44-8437-45ADC3A7139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94380" y="267407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5C7A3E6-FC4F-8A41-9290-A06297B26660}"/>
                    </a:ext>
                  </a:extLst>
                </p14:cNvPr>
                <p14:cNvContentPartPr/>
                <p14:nvPr/>
              </p14:nvContentPartPr>
              <p14:xfrm>
                <a:off x="7832620" y="2516391"/>
                <a:ext cx="19080" cy="72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5C7A3E6-FC4F-8A41-9290-A06297B266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25060" y="2508831"/>
                  <a:ext cx="34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00B27DA-25FB-A040-B6BD-3DF757600294}"/>
                    </a:ext>
                  </a:extLst>
                </p14:cNvPr>
                <p14:cNvContentPartPr/>
                <p14:nvPr/>
              </p14:nvContentPartPr>
              <p14:xfrm>
                <a:off x="7944940" y="2725191"/>
                <a:ext cx="100080" cy="93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00B27DA-25FB-A040-B6BD-3DF7576002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37380" y="271763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A08C2ED-A2C6-C14F-8738-F7622EC5C078}"/>
                    </a:ext>
                  </a:extLst>
                </p14:cNvPr>
                <p14:cNvContentPartPr/>
                <p14:nvPr/>
              </p14:nvContentPartPr>
              <p14:xfrm>
                <a:off x="8168860" y="2370591"/>
                <a:ext cx="81360" cy="582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A08C2ED-A2C6-C14F-8738-F7622EC5C0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61300" y="2363031"/>
                  <a:ext cx="96480" cy="59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28810F7-5817-BE4A-B6E8-B982746A16E8}"/>
                  </a:ext>
                </a:extLst>
              </p14:cNvPr>
              <p14:cNvContentPartPr/>
              <p14:nvPr/>
            </p14:nvContentPartPr>
            <p14:xfrm>
              <a:off x="8430220" y="2800071"/>
              <a:ext cx="55800" cy="1249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28810F7-5817-BE4A-B6E8-B982746A16E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423020" y="2792511"/>
                <a:ext cx="709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B584321-29E5-EF4C-9566-14319DBC7F14}"/>
              </a:ext>
            </a:extLst>
          </p:cNvPr>
          <p:cNvGrpSpPr/>
          <p:nvPr/>
        </p:nvGrpSpPr>
        <p:grpSpPr>
          <a:xfrm>
            <a:off x="8891020" y="2594511"/>
            <a:ext cx="523440" cy="69120"/>
            <a:chOff x="8891020" y="2594511"/>
            <a:chExt cx="52344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0035894-76EE-4A45-BE75-D5F865B0964B}"/>
                    </a:ext>
                  </a:extLst>
                </p14:cNvPr>
                <p14:cNvContentPartPr/>
                <p14:nvPr/>
              </p14:nvContentPartPr>
              <p14:xfrm>
                <a:off x="8891020" y="2594511"/>
                <a:ext cx="149760" cy="12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0035894-76EE-4A45-BE75-D5F865B096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83460" y="2586951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018F1E1-4A75-324C-A200-8CAC6FE398A4}"/>
                    </a:ext>
                  </a:extLst>
                </p14:cNvPr>
                <p14:cNvContentPartPr/>
                <p14:nvPr/>
              </p14:nvContentPartPr>
              <p14:xfrm>
                <a:off x="9146260" y="2619351"/>
                <a:ext cx="106200" cy="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018F1E1-4A75-324C-A200-8CAC6FE398A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38700" y="2612151"/>
                  <a:ext cx="121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638D29C-B0EF-104B-9CC8-30618256EE0B}"/>
                    </a:ext>
                  </a:extLst>
                </p14:cNvPr>
                <p14:cNvContentPartPr/>
                <p14:nvPr/>
              </p14:nvContentPartPr>
              <p14:xfrm>
                <a:off x="9333100" y="2644551"/>
                <a:ext cx="81360" cy="190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638D29C-B0EF-104B-9CC8-30618256EE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25540" y="263699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54DC0AB-541B-544B-9828-C4F511D3AF00}"/>
                  </a:ext>
                </a:extLst>
              </p14:cNvPr>
              <p14:cNvContentPartPr/>
              <p14:nvPr/>
            </p14:nvContentPartPr>
            <p14:xfrm>
              <a:off x="9600940" y="2737791"/>
              <a:ext cx="43920" cy="626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54DC0AB-541B-544B-9828-C4F511D3AF0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593380" y="2730231"/>
                <a:ext cx="590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D0AC46AD-F71F-D24F-8F60-9B48737F5C24}"/>
              </a:ext>
            </a:extLst>
          </p:cNvPr>
          <p:cNvGrpSpPr/>
          <p:nvPr/>
        </p:nvGrpSpPr>
        <p:grpSpPr>
          <a:xfrm>
            <a:off x="9893260" y="2333151"/>
            <a:ext cx="685440" cy="473400"/>
            <a:chOff x="9893260" y="2333151"/>
            <a:chExt cx="6854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F85FAF8-178E-CC44-9B43-D764BCC2A8B6}"/>
                    </a:ext>
                  </a:extLst>
                </p14:cNvPr>
                <p14:cNvContentPartPr/>
                <p14:nvPr/>
              </p14:nvContentPartPr>
              <p14:xfrm>
                <a:off x="9893260" y="2333151"/>
                <a:ext cx="193320" cy="473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F85FAF8-178E-CC44-9B43-D764BCC2A8B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885700" y="2325591"/>
                  <a:ext cx="2084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ACB970B-6F1A-3A4F-A7CA-BB8278B17500}"/>
                    </a:ext>
                  </a:extLst>
                </p14:cNvPr>
                <p14:cNvContentPartPr/>
                <p14:nvPr/>
              </p14:nvContentPartPr>
              <p14:xfrm>
                <a:off x="10194940" y="2495151"/>
                <a:ext cx="134640" cy="212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ACB970B-6F1A-3A4F-A7CA-BB8278B1750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187380" y="2487591"/>
                  <a:ext cx="149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6064B5D-44BD-8A48-AF72-DE24900DFF31}"/>
                    </a:ext>
                  </a:extLst>
                </p14:cNvPr>
                <p14:cNvContentPartPr/>
                <p14:nvPr/>
              </p14:nvContentPartPr>
              <p14:xfrm>
                <a:off x="10167220" y="2495151"/>
                <a:ext cx="236880" cy="180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6064B5D-44BD-8A48-AF72-DE24900DFF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59660" y="248759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9DC472A-6FA3-5E41-844C-09FE07411737}"/>
                    </a:ext>
                  </a:extLst>
                </p14:cNvPr>
                <p14:cNvContentPartPr/>
                <p14:nvPr/>
              </p14:nvContentPartPr>
              <p14:xfrm>
                <a:off x="10453780" y="2656791"/>
                <a:ext cx="124920" cy="118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9DC472A-6FA3-5E41-844C-09FE074117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46220" y="264923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344EE114-75AB-0E4E-8678-F61D6F5D5014}"/>
                  </a:ext>
                </a:extLst>
              </p14:cNvPr>
              <p14:cNvContentPartPr/>
              <p14:nvPr/>
            </p14:nvContentPartPr>
            <p14:xfrm>
              <a:off x="10764820" y="2781351"/>
              <a:ext cx="31320" cy="500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344EE114-75AB-0E4E-8678-F61D6F5D501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757260" y="277379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AC9C6AA9-A5B8-A243-A8AD-D2196D1B5E24}"/>
              </a:ext>
            </a:extLst>
          </p:cNvPr>
          <p:cNvGrpSpPr/>
          <p:nvPr/>
        </p:nvGrpSpPr>
        <p:grpSpPr>
          <a:xfrm>
            <a:off x="10976500" y="2395431"/>
            <a:ext cx="685440" cy="604080"/>
            <a:chOff x="10976500" y="2395431"/>
            <a:chExt cx="6854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7BCEE5B-E6BB-6F4C-A230-9203031EEBAE}"/>
                    </a:ext>
                  </a:extLst>
                </p14:cNvPr>
                <p14:cNvContentPartPr/>
                <p14:nvPr/>
              </p14:nvContentPartPr>
              <p14:xfrm>
                <a:off x="10976500" y="2407671"/>
                <a:ext cx="212040" cy="486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7BCEE5B-E6BB-6F4C-A230-9203031EEB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68940" y="2400471"/>
                  <a:ext cx="2271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CEDFDE6-0BA1-FF47-8F91-57360E80DFF9}"/>
                    </a:ext>
                  </a:extLst>
                </p14:cNvPr>
                <p14:cNvContentPartPr/>
                <p14:nvPr/>
              </p14:nvContentPartPr>
              <p14:xfrm>
                <a:off x="11225620" y="2743911"/>
                <a:ext cx="112320" cy="1000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CEDFDE6-0BA1-FF47-8F91-57360E80DFF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18060" y="2736351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BE815B6-5334-6A4C-A38D-4315741F5DC2}"/>
                    </a:ext>
                  </a:extLst>
                </p14:cNvPr>
                <p14:cNvContentPartPr/>
                <p14:nvPr/>
              </p14:nvContentPartPr>
              <p14:xfrm>
                <a:off x="11344060" y="2569671"/>
                <a:ext cx="12960" cy="752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BE815B6-5334-6A4C-A38D-4315741F5D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36500" y="256211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CEA3DE8-3233-9D49-A257-27D576097B15}"/>
                    </a:ext>
                  </a:extLst>
                </p14:cNvPr>
                <p14:cNvContentPartPr/>
                <p14:nvPr/>
              </p14:nvContentPartPr>
              <p14:xfrm>
                <a:off x="11362420" y="2775231"/>
                <a:ext cx="118800" cy="106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CEA3DE8-3233-9D49-A257-27D576097B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55220" y="276767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68EC922-CC28-1F4F-8E72-4F7412C4AC8C}"/>
                    </a:ext>
                  </a:extLst>
                </p14:cNvPr>
                <p14:cNvContentPartPr/>
                <p14:nvPr/>
              </p14:nvContentPartPr>
              <p14:xfrm>
                <a:off x="11456020" y="2395431"/>
                <a:ext cx="205920" cy="604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68EC922-CC28-1F4F-8E72-4F7412C4AC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45940" y="2385351"/>
                  <a:ext cx="226080" cy="62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BAC0323-3550-1F43-AC65-0F7698B83286}"/>
              </a:ext>
            </a:extLst>
          </p:cNvPr>
          <p:cNvGrpSpPr/>
          <p:nvPr/>
        </p:nvGrpSpPr>
        <p:grpSpPr>
          <a:xfrm>
            <a:off x="2466460" y="3441231"/>
            <a:ext cx="890640" cy="479520"/>
            <a:chOff x="2466460" y="3441231"/>
            <a:chExt cx="89064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B8017A6-095F-7B42-92E6-C1342FA0DBA8}"/>
                    </a:ext>
                  </a:extLst>
                </p14:cNvPr>
                <p14:cNvContentPartPr/>
                <p14:nvPr/>
              </p14:nvContentPartPr>
              <p14:xfrm>
                <a:off x="2466460" y="3441231"/>
                <a:ext cx="199440" cy="4672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B8017A6-095F-7B42-92E6-C1342FA0DB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58900" y="3433671"/>
                  <a:ext cx="214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6788594-25A9-AB43-887C-8415B684E320}"/>
                    </a:ext>
                  </a:extLst>
                </p14:cNvPr>
                <p14:cNvContentPartPr/>
                <p14:nvPr/>
              </p14:nvContentPartPr>
              <p14:xfrm>
                <a:off x="2802700" y="3733911"/>
                <a:ext cx="112320" cy="1188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6788594-25A9-AB43-887C-8415B684E3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95140" y="372635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8AACDFE-038B-A34D-A32B-C3DA1B06E5BD}"/>
                    </a:ext>
                  </a:extLst>
                </p14:cNvPr>
                <p14:cNvContentPartPr/>
                <p14:nvPr/>
              </p14:nvContentPartPr>
              <p14:xfrm>
                <a:off x="2908540" y="3652911"/>
                <a:ext cx="31320" cy="378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8AACDFE-038B-A34D-A32B-C3DA1B06E5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00980" y="364535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0CECDE9F-A736-654C-B2F7-5C61440FD2EA}"/>
                    </a:ext>
                  </a:extLst>
                </p14:cNvPr>
                <p14:cNvContentPartPr/>
                <p14:nvPr/>
              </p14:nvContentPartPr>
              <p14:xfrm>
                <a:off x="3076300" y="3827151"/>
                <a:ext cx="37800" cy="93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0CECDE9F-A736-654C-B2F7-5C61440FD2E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69100" y="381959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594B98A-4D90-0B45-8355-80FE7D70F58F}"/>
                    </a:ext>
                  </a:extLst>
                </p14:cNvPr>
                <p14:cNvContentPartPr/>
                <p14:nvPr/>
              </p14:nvContentPartPr>
              <p14:xfrm>
                <a:off x="3281860" y="3851991"/>
                <a:ext cx="7524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594B98A-4D90-0B45-8355-80FE7D70F5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4300" y="384479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B51F43A4-46B7-5B47-816B-097352E351D4}"/>
              </a:ext>
            </a:extLst>
          </p:cNvPr>
          <p:cNvGrpSpPr/>
          <p:nvPr/>
        </p:nvGrpSpPr>
        <p:grpSpPr>
          <a:xfrm>
            <a:off x="3768220" y="3553191"/>
            <a:ext cx="622080" cy="392040"/>
            <a:chOff x="3768220" y="3553191"/>
            <a:chExt cx="6220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D4E546C-FD8F-D741-A867-0576E15C279C}"/>
                    </a:ext>
                  </a:extLst>
                </p14:cNvPr>
                <p14:cNvContentPartPr/>
                <p14:nvPr/>
              </p14:nvContentPartPr>
              <p14:xfrm>
                <a:off x="3768220" y="3553191"/>
                <a:ext cx="142920" cy="392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D4E546C-FD8F-D741-A867-0576E15C27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60660" y="3545631"/>
                  <a:ext cx="158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86AA7D0-3BD9-C744-A2EC-E043834318FA}"/>
                    </a:ext>
                  </a:extLst>
                </p14:cNvPr>
                <p14:cNvContentPartPr/>
                <p14:nvPr/>
              </p14:nvContentPartPr>
              <p14:xfrm>
                <a:off x="4060180" y="3783591"/>
                <a:ext cx="137160" cy="68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86AA7D0-3BD9-C744-A2EC-E043834318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52620" y="3776031"/>
                  <a:ext cx="152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14F35B9-29CF-0244-82A5-3F8A1120E56F}"/>
                    </a:ext>
                  </a:extLst>
                </p14:cNvPr>
                <p14:cNvContentPartPr/>
                <p14:nvPr/>
              </p14:nvContentPartPr>
              <p14:xfrm>
                <a:off x="4190860" y="3702591"/>
                <a:ext cx="25200" cy="25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14F35B9-29CF-0244-82A5-3F8A1120E5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83300" y="36950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A52DF7A-8FAE-FB43-A313-6F415D709F5B}"/>
                    </a:ext>
                  </a:extLst>
                </p14:cNvPr>
                <p14:cNvContentPartPr/>
                <p14:nvPr/>
              </p14:nvContentPartPr>
              <p14:xfrm>
                <a:off x="4346380" y="3808431"/>
                <a:ext cx="43920" cy="93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A52DF7A-8FAE-FB43-A313-6F415D709F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338820" y="380087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6848223F-2B89-9245-A23F-F5FAE28D831F}"/>
                  </a:ext>
                </a:extLst>
              </p14:cNvPr>
              <p14:cNvContentPartPr/>
              <p14:nvPr/>
            </p14:nvContentPartPr>
            <p14:xfrm>
              <a:off x="4620340" y="3727791"/>
              <a:ext cx="62640" cy="129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6848223F-2B89-9245-A23F-F5FAE28D831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612780" y="3720231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ECD56D8-F9FA-F94C-A84D-04A427406F9A}"/>
                  </a:ext>
                </a:extLst>
              </p14:cNvPr>
              <p14:cNvContentPartPr/>
              <p14:nvPr/>
            </p14:nvContentPartPr>
            <p14:xfrm>
              <a:off x="4937860" y="3740031"/>
              <a:ext cx="68760" cy="6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ECD56D8-F9FA-F94C-A84D-04A427406F9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930300" y="3732471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746368AA-D5A0-6A44-AA5C-84525DA4BC37}"/>
                  </a:ext>
                </a:extLst>
              </p14:cNvPr>
              <p14:cNvContentPartPr/>
              <p14:nvPr/>
            </p14:nvContentPartPr>
            <p14:xfrm>
              <a:off x="5211820" y="3764871"/>
              <a:ext cx="87480" cy="64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746368AA-D5A0-6A44-AA5C-84525DA4BC3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204260" y="3757311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A462D9F9-EAE1-4348-914E-B835EC64D788}"/>
                  </a:ext>
                </a:extLst>
              </p14:cNvPr>
              <p14:cNvContentPartPr/>
              <p14:nvPr/>
            </p14:nvContentPartPr>
            <p14:xfrm>
              <a:off x="5902660" y="3459951"/>
              <a:ext cx="268200" cy="5724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A462D9F9-EAE1-4348-914E-B835EC64D7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895460" y="3452391"/>
                <a:ext cx="2829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8F72B653-E0C9-C949-9716-FB073C81C27C}"/>
                  </a:ext>
                </a:extLst>
              </p14:cNvPr>
              <p14:cNvContentPartPr/>
              <p14:nvPr/>
            </p14:nvContentPartPr>
            <p14:xfrm>
              <a:off x="6444460" y="3609351"/>
              <a:ext cx="62640" cy="439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8F72B653-E0C9-C949-9716-FB073C81C27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436900" y="3601791"/>
                <a:ext cx="777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3DAE0D5-47B2-7746-8D40-EFA6BEFB7F9A}"/>
              </a:ext>
            </a:extLst>
          </p:cNvPr>
          <p:cNvGrpSpPr/>
          <p:nvPr/>
        </p:nvGrpSpPr>
        <p:grpSpPr>
          <a:xfrm>
            <a:off x="6351220" y="3764871"/>
            <a:ext cx="442440" cy="168480"/>
            <a:chOff x="6351220" y="3764871"/>
            <a:chExt cx="4424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2E03823-D918-D44B-823D-2147875BCF87}"/>
                    </a:ext>
                  </a:extLst>
                </p14:cNvPr>
                <p14:cNvContentPartPr/>
                <p14:nvPr/>
              </p14:nvContentPartPr>
              <p14:xfrm>
                <a:off x="6351220" y="3764871"/>
                <a:ext cx="93600" cy="1000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2E03823-D918-D44B-823D-2147875BCF8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43660" y="375731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128C86E-27FA-C74A-AE02-F294253E5B9D}"/>
                    </a:ext>
                  </a:extLst>
                </p14:cNvPr>
                <p14:cNvContentPartPr/>
                <p14:nvPr/>
              </p14:nvContentPartPr>
              <p14:xfrm>
                <a:off x="6575140" y="3851991"/>
                <a:ext cx="93600" cy="37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128C86E-27FA-C74A-AE02-F294253E5B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67580" y="384479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E263E365-AFBE-F84D-BD53-00B259F62079}"/>
                    </a:ext>
                  </a:extLst>
                </p14:cNvPr>
                <p14:cNvContentPartPr/>
                <p14:nvPr/>
              </p14:nvContentPartPr>
              <p14:xfrm>
                <a:off x="6668740" y="3870711"/>
                <a:ext cx="124920" cy="626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E263E365-AFBE-F84D-BD53-00B259F620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61180" y="386315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A1EF3F3-A244-744A-8E96-708FCEDC9E13}"/>
              </a:ext>
            </a:extLst>
          </p:cNvPr>
          <p:cNvGrpSpPr/>
          <p:nvPr/>
        </p:nvGrpSpPr>
        <p:grpSpPr>
          <a:xfrm>
            <a:off x="7116940" y="3410991"/>
            <a:ext cx="1992600" cy="653400"/>
            <a:chOff x="7116940" y="3410991"/>
            <a:chExt cx="199260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6359EC4-19A9-CF4D-AF4A-BF34BED919B0}"/>
                    </a:ext>
                  </a:extLst>
                </p14:cNvPr>
                <p14:cNvContentPartPr/>
                <p14:nvPr/>
              </p14:nvContentPartPr>
              <p14:xfrm>
                <a:off x="7116940" y="3559671"/>
                <a:ext cx="212040" cy="124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6359EC4-19A9-CF4D-AF4A-BF34BED919B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09380" y="3552111"/>
                  <a:ext cx="227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EF94154-6B04-E547-A54C-435A7AB43030}"/>
                    </a:ext>
                  </a:extLst>
                </p14:cNvPr>
                <p14:cNvContentPartPr/>
                <p14:nvPr/>
              </p14:nvContentPartPr>
              <p14:xfrm>
                <a:off x="7136020" y="3522231"/>
                <a:ext cx="585000" cy="374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EF94154-6B04-E547-A54C-435A7AB4303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28460" y="3514671"/>
                  <a:ext cx="599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CB084CE-F3BA-4B4C-BC76-20D580093E58}"/>
                    </a:ext>
                  </a:extLst>
                </p14:cNvPr>
                <p14:cNvContentPartPr/>
                <p14:nvPr/>
              </p14:nvContentPartPr>
              <p14:xfrm>
                <a:off x="8112700" y="3422511"/>
                <a:ext cx="168480" cy="193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CB084CE-F3BA-4B4C-BC76-20D580093E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05500" y="3414951"/>
                  <a:ext cx="183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6DEFE58-91CC-154C-884B-498229AD75BC}"/>
                    </a:ext>
                  </a:extLst>
                </p14:cNvPr>
                <p14:cNvContentPartPr/>
                <p14:nvPr/>
              </p14:nvContentPartPr>
              <p14:xfrm>
                <a:off x="7855660" y="3752631"/>
                <a:ext cx="603000" cy="68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6DEFE58-91CC-154C-884B-498229AD75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48100" y="3745071"/>
                  <a:ext cx="61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B840C3B-06D8-5048-9D77-F895E175C41F}"/>
                    </a:ext>
                  </a:extLst>
                </p14:cNvPr>
                <p14:cNvContentPartPr/>
                <p14:nvPr/>
              </p14:nvContentPartPr>
              <p14:xfrm>
                <a:off x="8100460" y="3783591"/>
                <a:ext cx="12960" cy="31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B840C3B-06D8-5048-9D77-F895E175C41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92900" y="37760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BA699C3-5699-644A-856B-D8CAB620E402}"/>
                    </a:ext>
                  </a:extLst>
                </p14:cNvPr>
                <p14:cNvContentPartPr/>
                <p14:nvPr/>
              </p14:nvContentPartPr>
              <p14:xfrm>
                <a:off x="8212420" y="3753351"/>
                <a:ext cx="31320" cy="311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BA699C3-5699-644A-856B-D8CAB620E4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04860" y="3745791"/>
                  <a:ext cx="46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6EC3670-6A96-024E-ABF2-296D5C898280}"/>
                    </a:ext>
                  </a:extLst>
                </p14:cNvPr>
                <p14:cNvContentPartPr/>
                <p14:nvPr/>
              </p14:nvContentPartPr>
              <p14:xfrm>
                <a:off x="8604820" y="3529071"/>
                <a:ext cx="504720" cy="471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6EC3670-6A96-024E-ABF2-296D5C8982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97260" y="3521511"/>
                  <a:ext cx="519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DFA8BC4-B047-124B-B96D-6829A371CE37}"/>
                    </a:ext>
                  </a:extLst>
                </p14:cNvPr>
                <p14:cNvContentPartPr/>
                <p14:nvPr/>
              </p14:nvContentPartPr>
              <p14:xfrm>
                <a:off x="9028180" y="3410991"/>
                <a:ext cx="81360" cy="370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DFA8BC4-B047-124B-B96D-6829A371CE3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20620" y="3403431"/>
                  <a:ext cx="964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84E0D246-18D3-C548-82A0-610F7FC3C51F}"/>
              </a:ext>
            </a:extLst>
          </p:cNvPr>
          <p:cNvGrpSpPr/>
          <p:nvPr/>
        </p:nvGrpSpPr>
        <p:grpSpPr>
          <a:xfrm>
            <a:off x="9357940" y="3378951"/>
            <a:ext cx="789840" cy="678960"/>
            <a:chOff x="9357940" y="3378951"/>
            <a:chExt cx="7898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97748E2-E82C-034A-8BB5-FA1022DB0C98}"/>
                    </a:ext>
                  </a:extLst>
                </p14:cNvPr>
                <p14:cNvContentPartPr/>
                <p14:nvPr/>
              </p14:nvContentPartPr>
              <p14:xfrm>
                <a:off x="9376660" y="3378951"/>
                <a:ext cx="336600" cy="5605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97748E2-E82C-034A-8BB5-FA1022DB0C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69100" y="3371391"/>
                  <a:ext cx="351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42BD536-2DA9-FF48-AC91-3369DBC8FF6E}"/>
                    </a:ext>
                  </a:extLst>
                </p14:cNvPr>
                <p14:cNvContentPartPr/>
                <p14:nvPr/>
              </p14:nvContentPartPr>
              <p14:xfrm>
                <a:off x="9899740" y="3397671"/>
                <a:ext cx="248040" cy="5972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42BD536-2DA9-FF48-AC91-3369DBC8FF6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92180" y="3390111"/>
                  <a:ext cx="2631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7A058BB-91B7-6C40-A543-F3F26B05AEB4}"/>
                    </a:ext>
                  </a:extLst>
                </p14:cNvPr>
                <p14:cNvContentPartPr/>
                <p14:nvPr/>
              </p14:nvContentPartPr>
              <p14:xfrm>
                <a:off x="9357940" y="3764871"/>
                <a:ext cx="292320" cy="87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7A058BB-91B7-6C40-A543-F3F26B05AEB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50380" y="3757311"/>
                  <a:ext cx="30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4460862-2D51-F944-A84D-0F5141B8BA4B}"/>
                    </a:ext>
                  </a:extLst>
                </p14:cNvPr>
                <p14:cNvContentPartPr/>
                <p14:nvPr/>
              </p14:nvContentPartPr>
              <p14:xfrm>
                <a:off x="9445060" y="3864591"/>
                <a:ext cx="305280" cy="193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4460862-2D51-F944-A84D-0F5141B8BA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37500" y="3857031"/>
                  <a:ext cx="320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AD1BDDD-1740-7E4F-B099-41B9730DDF22}"/>
                  </a:ext>
                </a:extLst>
              </p14:cNvPr>
              <p14:cNvContentPartPr/>
              <p14:nvPr/>
            </p14:nvContentPartPr>
            <p14:xfrm>
              <a:off x="10378900" y="3870711"/>
              <a:ext cx="81360" cy="1000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AD1BDDD-1740-7E4F-B099-41B9730DDF22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371340" y="3863151"/>
                <a:ext cx="964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BB1BDFE4-F8AE-FD41-A414-C79795B71147}"/>
              </a:ext>
            </a:extLst>
          </p:cNvPr>
          <p:cNvGrpSpPr/>
          <p:nvPr/>
        </p:nvGrpSpPr>
        <p:grpSpPr>
          <a:xfrm>
            <a:off x="10677700" y="3484791"/>
            <a:ext cx="1395000" cy="554040"/>
            <a:chOff x="10677700" y="3484791"/>
            <a:chExt cx="139500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7CA2B07-E4EE-5947-97C2-3311744D8AC6}"/>
                    </a:ext>
                  </a:extLst>
                </p14:cNvPr>
                <p14:cNvContentPartPr/>
                <p14:nvPr/>
              </p14:nvContentPartPr>
              <p14:xfrm>
                <a:off x="10677700" y="3484791"/>
                <a:ext cx="286560" cy="429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7CA2B07-E4EE-5947-97C2-3311744D8AC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670140" y="3477231"/>
                  <a:ext cx="301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543B09E-9EE0-2344-A17C-A854C69C8ADA}"/>
                    </a:ext>
                  </a:extLst>
                </p14:cNvPr>
                <p14:cNvContentPartPr/>
                <p14:nvPr/>
              </p14:nvContentPartPr>
              <p14:xfrm>
                <a:off x="11013940" y="3578391"/>
                <a:ext cx="217440" cy="398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543B09E-9EE0-2344-A17C-A854C69C8AD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06380" y="3570831"/>
                  <a:ext cx="232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BB34CEB-0A76-4A46-80C8-975DB4C69E62}"/>
                    </a:ext>
                  </a:extLst>
                </p14:cNvPr>
                <p14:cNvContentPartPr/>
                <p14:nvPr/>
              </p14:nvContentPartPr>
              <p14:xfrm>
                <a:off x="11076220" y="3802311"/>
                <a:ext cx="106200" cy="565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BB34CEB-0A76-4A46-80C8-975DB4C69E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68660" y="379475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7EA1E11-8833-2541-A193-48A7C93D0FB1}"/>
                    </a:ext>
                  </a:extLst>
                </p14:cNvPr>
                <p14:cNvContentPartPr/>
                <p14:nvPr/>
              </p14:nvContentPartPr>
              <p14:xfrm>
                <a:off x="11281780" y="3870711"/>
                <a:ext cx="50040" cy="56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7EA1E11-8833-2541-A193-48A7C93D0FB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74220" y="386315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6E07823-DAC0-3C43-ABDA-E28A0CEADE19}"/>
                    </a:ext>
                  </a:extLst>
                </p14:cNvPr>
                <p14:cNvContentPartPr/>
                <p14:nvPr/>
              </p14:nvContentPartPr>
              <p14:xfrm>
                <a:off x="11356300" y="3559671"/>
                <a:ext cx="436320" cy="3117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6E07823-DAC0-3C43-ABDA-E28A0CEADE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348740" y="3552111"/>
                  <a:ext cx="4510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6E3D801-598D-8743-86A9-80CFD5561CC1}"/>
                    </a:ext>
                  </a:extLst>
                </p14:cNvPr>
                <p14:cNvContentPartPr/>
                <p14:nvPr/>
              </p14:nvContentPartPr>
              <p14:xfrm>
                <a:off x="11785780" y="3640311"/>
                <a:ext cx="75240" cy="168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6E3D801-598D-8743-86A9-80CFD5561CC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78220" y="363311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450EE47-7120-FB4E-8F08-F5100883A938}"/>
                    </a:ext>
                  </a:extLst>
                </p14:cNvPr>
                <p14:cNvContentPartPr/>
                <p14:nvPr/>
              </p14:nvContentPartPr>
              <p14:xfrm>
                <a:off x="11848060" y="3540951"/>
                <a:ext cx="224640" cy="497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450EE47-7120-FB4E-8F08-F5100883A93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40500" y="3533391"/>
                  <a:ext cx="2394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38E0A84-A9EB-AF47-B7F4-445B0950D03D}"/>
                    </a:ext>
                  </a:extLst>
                </p14:cNvPr>
                <p14:cNvContentPartPr/>
                <p14:nvPr/>
              </p14:nvContentPartPr>
              <p14:xfrm>
                <a:off x="11855260" y="3690351"/>
                <a:ext cx="155160" cy="180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38E0A84-A9EB-AF47-B7F4-445B0950D03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847700" y="3682791"/>
                  <a:ext cx="1702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12D23835-93F5-1344-B47B-8C4887F0BA30}"/>
                  </a:ext>
                </a:extLst>
              </p14:cNvPr>
              <p14:cNvContentPartPr/>
              <p14:nvPr/>
            </p14:nvContentPartPr>
            <p14:xfrm>
              <a:off x="4103740" y="2862351"/>
              <a:ext cx="199440" cy="378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12D23835-93F5-1344-B47B-8C4887F0BA3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096180" y="2854791"/>
                <a:ext cx="214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9108CEF4-1A9B-1B46-97FA-C7B790F933A3}"/>
                  </a:ext>
                </a:extLst>
              </p14:cNvPr>
              <p14:cNvContentPartPr/>
              <p14:nvPr/>
            </p14:nvContentPartPr>
            <p14:xfrm>
              <a:off x="6705820" y="2912031"/>
              <a:ext cx="286560" cy="1908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9108CEF4-1A9B-1B46-97FA-C7B790F933A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698260" y="2904471"/>
                <a:ext cx="301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CB585E9-59BE-9E42-9F0E-F8C42C277EEA}"/>
                  </a:ext>
                </a:extLst>
              </p14:cNvPr>
              <p14:cNvContentPartPr/>
              <p14:nvPr/>
            </p14:nvContentPartPr>
            <p14:xfrm>
              <a:off x="10185940" y="3036591"/>
              <a:ext cx="268200" cy="25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CB585E9-59BE-9E42-9F0E-F8C42C277EE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178380" y="3029031"/>
                <a:ext cx="282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0A85A8B6-933C-F94D-AEB9-5322980886BE}"/>
              </a:ext>
            </a:extLst>
          </p:cNvPr>
          <p:cNvGrpSpPr/>
          <p:nvPr/>
        </p:nvGrpSpPr>
        <p:grpSpPr>
          <a:xfrm>
            <a:off x="997660" y="4586751"/>
            <a:ext cx="1026360" cy="585360"/>
            <a:chOff x="997660" y="4586751"/>
            <a:chExt cx="102636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6201418-3BDD-F84E-A83B-F1EAFB8B267A}"/>
                    </a:ext>
                  </a:extLst>
                </p14:cNvPr>
                <p14:cNvContentPartPr/>
                <p14:nvPr/>
              </p14:nvContentPartPr>
              <p14:xfrm>
                <a:off x="1358380" y="4742271"/>
                <a:ext cx="392400" cy="378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6201418-3BDD-F84E-A83B-F1EAFB8B267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50820" y="4734711"/>
                  <a:ext cx="407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2437EE1-BC69-9C43-BE37-F9D7D0DB890A}"/>
                    </a:ext>
                  </a:extLst>
                </p14:cNvPr>
                <p14:cNvContentPartPr/>
                <p14:nvPr/>
              </p14:nvContentPartPr>
              <p14:xfrm>
                <a:off x="1252540" y="4910391"/>
                <a:ext cx="573120" cy="68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2437EE1-BC69-9C43-BE37-F9D7D0DB890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44980" y="4902831"/>
                  <a:ext cx="588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DBB45E5-0A3D-044A-BD49-B10A335BE899}"/>
                    </a:ext>
                  </a:extLst>
                </p14:cNvPr>
                <p14:cNvContentPartPr/>
                <p14:nvPr/>
              </p14:nvContentPartPr>
              <p14:xfrm>
                <a:off x="1594900" y="4586751"/>
                <a:ext cx="429120" cy="4734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DBB45E5-0A3D-044A-BD49-B10A335BE8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587340" y="4579191"/>
                  <a:ext cx="4442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14B2BE3-3DB4-3147-868D-E1AFF0B95FBE}"/>
                    </a:ext>
                  </a:extLst>
                </p14:cNvPr>
                <p14:cNvContentPartPr/>
                <p14:nvPr/>
              </p14:nvContentPartPr>
              <p14:xfrm>
                <a:off x="997660" y="4673871"/>
                <a:ext cx="566280" cy="498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14B2BE3-3DB4-3147-868D-E1AFF0B95F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90460" y="4666311"/>
                  <a:ext cx="58140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81E5432C-2B5E-0444-8820-B8E799A86761}"/>
                  </a:ext>
                </a:extLst>
              </p14:cNvPr>
              <p14:cNvContentPartPr/>
              <p14:nvPr/>
            </p14:nvContentPartPr>
            <p14:xfrm>
              <a:off x="2659420" y="4636431"/>
              <a:ext cx="405000" cy="4176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81E5432C-2B5E-0444-8820-B8E799A8676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651860" y="4628871"/>
                <a:ext cx="4201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0D25471-4050-F548-A4B9-2E4533B4E488}"/>
              </a:ext>
            </a:extLst>
          </p:cNvPr>
          <p:cNvGrpSpPr/>
          <p:nvPr/>
        </p:nvGrpSpPr>
        <p:grpSpPr>
          <a:xfrm>
            <a:off x="3366460" y="4804551"/>
            <a:ext cx="127800" cy="137160"/>
            <a:chOff x="3366460" y="4804551"/>
            <a:chExt cx="1278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AC1686EF-E77A-F742-A2A9-537D0DDB9A66}"/>
                    </a:ext>
                  </a:extLst>
                </p14:cNvPr>
                <p14:cNvContentPartPr/>
                <p14:nvPr/>
              </p14:nvContentPartPr>
              <p14:xfrm>
                <a:off x="3366460" y="4804551"/>
                <a:ext cx="113040" cy="31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AC1686EF-E77A-F742-A2A9-537D0DDB9A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58900" y="4796991"/>
                  <a:ext cx="12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B351A48-6CA2-D74A-A33C-6556D81EA1DB}"/>
                    </a:ext>
                  </a:extLst>
                </p14:cNvPr>
                <p14:cNvContentPartPr/>
                <p14:nvPr/>
              </p14:nvContentPartPr>
              <p14:xfrm>
                <a:off x="3375460" y="4935231"/>
                <a:ext cx="118800" cy="6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B351A48-6CA2-D74A-A33C-6556D81EA1D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67900" y="492803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ED34FCAE-3D47-E047-B95C-4625274AF6E8}"/>
              </a:ext>
            </a:extLst>
          </p:cNvPr>
          <p:cNvGrpSpPr/>
          <p:nvPr/>
        </p:nvGrpSpPr>
        <p:grpSpPr>
          <a:xfrm>
            <a:off x="3842740" y="4493511"/>
            <a:ext cx="429120" cy="554400"/>
            <a:chOff x="3842740" y="4493511"/>
            <a:chExt cx="4291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0A2B8ED-75B1-2F4A-958D-957597B4EA6E}"/>
                    </a:ext>
                  </a:extLst>
                </p14:cNvPr>
                <p14:cNvContentPartPr/>
                <p14:nvPr/>
              </p14:nvContentPartPr>
              <p14:xfrm>
                <a:off x="3842740" y="4493511"/>
                <a:ext cx="211320" cy="5544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0A2B8ED-75B1-2F4A-958D-957597B4EA6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835180" y="4485951"/>
                  <a:ext cx="2264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4D58C3A-44FB-F644-B25D-348A55212438}"/>
                    </a:ext>
                  </a:extLst>
                </p14:cNvPr>
                <p14:cNvContentPartPr/>
                <p14:nvPr/>
              </p14:nvContentPartPr>
              <p14:xfrm>
                <a:off x="4178260" y="4605471"/>
                <a:ext cx="93600" cy="3488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4D58C3A-44FB-F644-B25D-348A5521243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170700" y="4597911"/>
                  <a:ext cx="1087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1129BD4-1651-E445-AEE3-9F87E5AD71D6}"/>
              </a:ext>
            </a:extLst>
          </p:cNvPr>
          <p:cNvGrpSpPr/>
          <p:nvPr/>
        </p:nvGrpSpPr>
        <p:grpSpPr>
          <a:xfrm>
            <a:off x="4495780" y="4711311"/>
            <a:ext cx="317880" cy="249480"/>
            <a:chOff x="4495780" y="4711311"/>
            <a:chExt cx="3178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2E5838B-9DBB-F04B-83D0-42053D4D0F49}"/>
                    </a:ext>
                  </a:extLst>
                </p14:cNvPr>
                <p14:cNvContentPartPr/>
                <p14:nvPr/>
              </p14:nvContentPartPr>
              <p14:xfrm>
                <a:off x="4495780" y="4723551"/>
                <a:ext cx="137160" cy="180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2E5838B-9DBB-F04B-83D0-42053D4D0F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88220" y="471635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6097D51-2294-7648-8928-E82761852D27}"/>
                    </a:ext>
                  </a:extLst>
                </p14:cNvPr>
                <p14:cNvContentPartPr/>
                <p14:nvPr/>
              </p14:nvContentPartPr>
              <p14:xfrm>
                <a:off x="4508380" y="4711311"/>
                <a:ext cx="155880" cy="1558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6097D51-2294-7648-8928-E82761852D2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00820" y="470375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01D24F3-68F1-6740-93D2-7B3E8481285A}"/>
                    </a:ext>
                  </a:extLst>
                </p14:cNvPr>
                <p14:cNvContentPartPr/>
                <p14:nvPr/>
              </p14:nvContentPartPr>
              <p14:xfrm>
                <a:off x="4788460" y="4841991"/>
                <a:ext cx="25200" cy="118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01D24F3-68F1-6740-93D2-7B3E8481285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80900" y="4834431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9846AFBC-F5F4-0F40-9D83-9AEF07E24543}"/>
                  </a:ext>
                </a:extLst>
              </p14:cNvPr>
              <p14:cNvContentPartPr/>
              <p14:nvPr/>
            </p14:nvContentPartPr>
            <p14:xfrm>
              <a:off x="5024980" y="5003991"/>
              <a:ext cx="19080" cy="129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9846AFBC-F5F4-0F40-9D83-9AEF07E2454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017420" y="499643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F9A5FEB0-E9E8-F547-9191-C1D3AD87C69A}"/>
              </a:ext>
            </a:extLst>
          </p:cNvPr>
          <p:cNvGrpSpPr/>
          <p:nvPr/>
        </p:nvGrpSpPr>
        <p:grpSpPr>
          <a:xfrm>
            <a:off x="5242780" y="4649031"/>
            <a:ext cx="654120" cy="479880"/>
            <a:chOff x="5242780" y="4649031"/>
            <a:chExt cx="6541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ABEBDCD-38CB-764B-88F8-F7B2035CD70B}"/>
                    </a:ext>
                  </a:extLst>
                </p14:cNvPr>
                <p14:cNvContentPartPr/>
                <p14:nvPr/>
              </p14:nvContentPartPr>
              <p14:xfrm>
                <a:off x="5242780" y="4674591"/>
                <a:ext cx="212040" cy="4104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ABEBDCD-38CB-764B-88F8-F7B2035CD70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35220" y="4667031"/>
                  <a:ext cx="2271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515406A-F88C-FD49-B72B-80BE9F7A17A1}"/>
                    </a:ext>
                  </a:extLst>
                </p14:cNvPr>
                <p14:cNvContentPartPr/>
                <p14:nvPr/>
              </p14:nvContentPartPr>
              <p14:xfrm>
                <a:off x="5498020" y="4941711"/>
                <a:ext cx="112320" cy="626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515406A-F88C-FD49-B72B-80BE9F7A17A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90460" y="493415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D3CA33B-CCA8-1444-A0D9-8EC7FFEA84F1}"/>
                    </a:ext>
                  </a:extLst>
                </p14:cNvPr>
                <p14:cNvContentPartPr/>
                <p14:nvPr/>
              </p14:nvContentPartPr>
              <p14:xfrm>
                <a:off x="5572900" y="4817151"/>
                <a:ext cx="25200" cy="378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D3CA33B-CCA8-1444-A0D9-8EC7FFEA84F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565340" y="48095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11CFFCA-36FA-1245-BEE1-9EEC85A12976}"/>
                    </a:ext>
                  </a:extLst>
                </p14:cNvPr>
                <p14:cNvContentPartPr/>
                <p14:nvPr/>
              </p14:nvContentPartPr>
              <p14:xfrm>
                <a:off x="5734900" y="4966551"/>
                <a:ext cx="6480" cy="626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11CFFCA-36FA-1245-BEE1-9EEC85A129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27340" y="4958991"/>
                  <a:ext cx="21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997605D-E4E8-DD4E-A7C8-B5F312044131}"/>
                    </a:ext>
                  </a:extLst>
                </p14:cNvPr>
                <p14:cNvContentPartPr/>
                <p14:nvPr/>
              </p14:nvContentPartPr>
              <p14:xfrm>
                <a:off x="5809420" y="4649031"/>
                <a:ext cx="87480" cy="4798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997605D-E4E8-DD4E-A7C8-B5F31204413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01860" y="4641471"/>
                  <a:ext cx="10260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4ADEB08F-ABE3-2A4F-B627-1B380A745B1C}"/>
                  </a:ext>
                </a:extLst>
              </p14:cNvPr>
              <p14:cNvContentPartPr/>
              <p14:nvPr/>
            </p14:nvContentPartPr>
            <p14:xfrm>
              <a:off x="6083380" y="5053671"/>
              <a:ext cx="25200" cy="687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4ADEB08F-ABE3-2A4F-B627-1B380A745B1C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075820" y="5046111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63009C5C-3373-7E40-B6A2-AB785A48A5E3}"/>
                  </a:ext>
                </a:extLst>
              </p14:cNvPr>
              <p14:cNvContentPartPr/>
              <p14:nvPr/>
            </p14:nvContentPartPr>
            <p14:xfrm>
              <a:off x="6444460" y="4568031"/>
              <a:ext cx="131040" cy="4363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63009C5C-3373-7E40-B6A2-AB785A48A5E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436900" y="4560471"/>
                <a:ext cx="1461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239A3975-B0FC-1C48-B13D-55AD5692A4B2}"/>
              </a:ext>
            </a:extLst>
          </p:cNvPr>
          <p:cNvGrpSpPr/>
          <p:nvPr/>
        </p:nvGrpSpPr>
        <p:grpSpPr>
          <a:xfrm>
            <a:off x="6761980" y="4698711"/>
            <a:ext cx="604080" cy="249480"/>
            <a:chOff x="6761980" y="4698711"/>
            <a:chExt cx="6040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1872458-E699-3248-895A-7F0FBD3FDEEA}"/>
                    </a:ext>
                  </a:extLst>
                </p14:cNvPr>
                <p14:cNvContentPartPr/>
                <p14:nvPr/>
              </p14:nvContentPartPr>
              <p14:xfrm>
                <a:off x="6761980" y="4736151"/>
                <a:ext cx="149760" cy="162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1872458-E699-3248-895A-7F0FBD3FDEE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54420" y="472859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B8627277-1875-8E46-9612-6EE3FFBCA709}"/>
                    </a:ext>
                  </a:extLst>
                </p14:cNvPr>
                <p14:cNvContentPartPr/>
                <p14:nvPr/>
              </p14:nvContentPartPr>
              <p14:xfrm>
                <a:off x="6830380" y="4698711"/>
                <a:ext cx="118800" cy="180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B8627277-1875-8E46-9612-6EE3FFBCA70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822820" y="469115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69FCD802-8F45-8445-AFDF-CFB111FEEA99}"/>
                    </a:ext>
                  </a:extLst>
                </p14:cNvPr>
                <p14:cNvContentPartPr/>
                <p14:nvPr/>
              </p14:nvContentPartPr>
              <p14:xfrm>
                <a:off x="7035940" y="4835871"/>
                <a:ext cx="143640" cy="813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69FCD802-8F45-8445-AFDF-CFB111FEEA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28380" y="4828311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D94292E-B7FA-AD4B-AC62-AEAB018C2175}"/>
                    </a:ext>
                  </a:extLst>
                </p14:cNvPr>
                <p14:cNvContentPartPr/>
                <p14:nvPr/>
              </p14:nvContentPartPr>
              <p14:xfrm>
                <a:off x="7340860" y="4922991"/>
                <a:ext cx="25200" cy="25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D94292E-B7FA-AD4B-AC62-AEAB018C217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33300" y="49154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41AFF59-8B5D-3541-AF7E-1B84DBDFFF22}"/>
              </a:ext>
            </a:extLst>
          </p:cNvPr>
          <p:cNvGrpSpPr/>
          <p:nvPr/>
        </p:nvGrpSpPr>
        <p:grpSpPr>
          <a:xfrm>
            <a:off x="7652260" y="4518351"/>
            <a:ext cx="741240" cy="616680"/>
            <a:chOff x="7652260" y="4518351"/>
            <a:chExt cx="7412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6F07ABA-C55C-D443-BC21-DD43E205A49D}"/>
                    </a:ext>
                  </a:extLst>
                </p14:cNvPr>
                <p14:cNvContentPartPr/>
                <p14:nvPr/>
              </p14:nvContentPartPr>
              <p14:xfrm>
                <a:off x="7652260" y="4630311"/>
                <a:ext cx="168480" cy="404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6F07ABA-C55C-D443-BC21-DD43E205A49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44700" y="4622751"/>
                  <a:ext cx="183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0C1F262-9462-2140-AFD0-3983F621F3F2}"/>
                    </a:ext>
                  </a:extLst>
                </p14:cNvPr>
                <p14:cNvContentPartPr/>
                <p14:nvPr/>
              </p14:nvContentPartPr>
              <p14:xfrm>
                <a:off x="7926220" y="4922991"/>
                <a:ext cx="75240" cy="752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0C1F262-9462-2140-AFD0-3983F621F3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918660" y="491543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755B2D4-CA21-1440-8CB2-7E5FF1F53E4A}"/>
                    </a:ext>
                  </a:extLst>
                </p14:cNvPr>
                <p14:cNvContentPartPr/>
                <p14:nvPr/>
              </p14:nvContentPartPr>
              <p14:xfrm>
                <a:off x="8013340" y="4785831"/>
                <a:ext cx="25200" cy="31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755B2D4-CA21-1440-8CB2-7E5FF1F53E4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05780" y="47782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C4F6618-FAC4-6141-B2FC-B9E741DC25AA}"/>
                    </a:ext>
                  </a:extLst>
                </p14:cNvPr>
                <p14:cNvContentPartPr/>
                <p14:nvPr/>
              </p14:nvContentPartPr>
              <p14:xfrm>
                <a:off x="8125300" y="4966551"/>
                <a:ext cx="93600" cy="687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C4F6618-FAC4-6141-B2FC-B9E741DC25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17740" y="495899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02B8855-C431-2B4B-B911-A59F63D21281}"/>
                    </a:ext>
                  </a:extLst>
                </p14:cNvPr>
                <p14:cNvContentPartPr/>
                <p14:nvPr/>
              </p14:nvContentPartPr>
              <p14:xfrm>
                <a:off x="8318260" y="4518351"/>
                <a:ext cx="75240" cy="6166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02B8855-C431-2B4B-B911-A59F63D2128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10700" y="4510791"/>
                  <a:ext cx="90000" cy="63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3D8D2EEB-65E3-8B4D-A2A7-C13E1CA10FA1}"/>
                  </a:ext>
                </a:extLst>
              </p14:cNvPr>
              <p14:cNvContentPartPr/>
              <p14:nvPr/>
            </p14:nvContentPartPr>
            <p14:xfrm>
              <a:off x="8604820" y="5097231"/>
              <a:ext cx="30960" cy="626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3D8D2EEB-65E3-8B4D-A2A7-C13E1CA10FA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597260" y="5089671"/>
                <a:ext cx="45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B2863B60-37C6-EC4E-8A2C-5F2AF5DE7E88}"/>
              </a:ext>
            </a:extLst>
          </p:cNvPr>
          <p:cNvGrpSpPr/>
          <p:nvPr/>
        </p:nvGrpSpPr>
        <p:grpSpPr>
          <a:xfrm>
            <a:off x="8834860" y="4493511"/>
            <a:ext cx="2907720" cy="803520"/>
            <a:chOff x="8834860" y="4493511"/>
            <a:chExt cx="290772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86029E1-689E-C24B-BDA8-47A63BD72B3A}"/>
                    </a:ext>
                  </a:extLst>
                </p14:cNvPr>
                <p14:cNvContentPartPr/>
                <p14:nvPr/>
              </p14:nvContentPartPr>
              <p14:xfrm>
                <a:off x="8834860" y="4947831"/>
                <a:ext cx="149760" cy="6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86029E1-689E-C24B-BDA8-47A63BD72B3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27660" y="494027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D6EF389-A529-CE46-B7FF-16DAEA58125C}"/>
                    </a:ext>
                  </a:extLst>
                </p14:cNvPr>
                <p14:cNvContentPartPr/>
                <p14:nvPr/>
              </p14:nvContentPartPr>
              <p14:xfrm>
                <a:off x="9152380" y="4953951"/>
                <a:ext cx="100080" cy="31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D6EF389-A529-CE46-B7FF-16DAEA58125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45180" y="494639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99BE9D5-D0A0-954B-9AA0-05EE92B7E36B}"/>
                    </a:ext>
                  </a:extLst>
                </p14:cNvPr>
                <p14:cNvContentPartPr/>
                <p14:nvPr/>
              </p14:nvContentPartPr>
              <p14:xfrm>
                <a:off x="9382780" y="4991391"/>
                <a:ext cx="43920" cy="64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99BE9D5-D0A0-954B-9AA0-05EE92B7E3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75220" y="498383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F9330C16-49D0-0744-8C09-0EB878636769}"/>
                    </a:ext>
                  </a:extLst>
                </p14:cNvPr>
                <p14:cNvContentPartPr/>
                <p14:nvPr/>
              </p14:nvContentPartPr>
              <p14:xfrm>
                <a:off x="9550900" y="5053671"/>
                <a:ext cx="56520" cy="626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F9330C16-49D0-0744-8C09-0EB87863676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43340" y="504611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D5E5249-35E9-EF49-8102-9E01918CD63D}"/>
                    </a:ext>
                  </a:extLst>
                </p14:cNvPr>
                <p14:cNvContentPartPr/>
                <p14:nvPr/>
              </p14:nvContentPartPr>
              <p14:xfrm>
                <a:off x="9768700" y="4568031"/>
                <a:ext cx="174600" cy="5234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D5E5249-35E9-EF49-8102-9E01918CD6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61500" y="4560471"/>
                  <a:ext cx="189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3B8C2B1-1B9F-7C43-BF21-713B82213B30}"/>
                    </a:ext>
                  </a:extLst>
                </p14:cNvPr>
                <p14:cNvContentPartPr/>
                <p14:nvPr/>
              </p14:nvContentPartPr>
              <p14:xfrm>
                <a:off x="10098820" y="4754871"/>
                <a:ext cx="106200" cy="1843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3B8C2B1-1B9F-7C43-BF21-713B82213B3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091260" y="4747311"/>
                  <a:ext cx="121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376346A-62F5-104F-A31A-63D10C663336}"/>
                    </a:ext>
                  </a:extLst>
                </p14:cNvPr>
                <p14:cNvContentPartPr/>
                <p14:nvPr/>
              </p14:nvContentPartPr>
              <p14:xfrm>
                <a:off x="10023940" y="4748751"/>
                <a:ext cx="274320" cy="230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376346A-62F5-104F-A31A-63D10C66333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016740" y="4741191"/>
                  <a:ext cx="289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C77FD75-2A18-4742-AD0B-34C5FD8FE95D}"/>
                    </a:ext>
                  </a:extLst>
                </p14:cNvPr>
                <p14:cNvContentPartPr/>
                <p14:nvPr/>
              </p14:nvContentPartPr>
              <p14:xfrm>
                <a:off x="10336060" y="4948551"/>
                <a:ext cx="130320" cy="96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C77FD75-2A18-4742-AD0B-34C5FD8FE95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28500" y="4940991"/>
                  <a:ext cx="145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0617DE1-6532-6042-A88B-AA6F75761D08}"/>
                    </a:ext>
                  </a:extLst>
                </p14:cNvPr>
                <p14:cNvContentPartPr/>
                <p14:nvPr/>
              </p14:nvContentPartPr>
              <p14:xfrm>
                <a:off x="10658980" y="5034951"/>
                <a:ext cx="6480" cy="500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0617DE1-6532-6042-A88B-AA6F75761D0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51420" y="502739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2BD0EED-9FB8-FB43-8EB4-17ECBF06DEF1}"/>
                    </a:ext>
                  </a:extLst>
                </p14:cNvPr>
                <p14:cNvContentPartPr/>
                <p14:nvPr/>
              </p14:nvContentPartPr>
              <p14:xfrm>
                <a:off x="10765540" y="4679991"/>
                <a:ext cx="198720" cy="4298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2BD0EED-9FB8-FB43-8EB4-17ECBF06DE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757980" y="4672431"/>
                  <a:ext cx="213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2DE2E4B-1F38-C440-A5E0-92D0972CC0DF}"/>
                    </a:ext>
                  </a:extLst>
                </p14:cNvPr>
                <p14:cNvContentPartPr/>
                <p14:nvPr/>
              </p14:nvContentPartPr>
              <p14:xfrm>
                <a:off x="10995220" y="4972671"/>
                <a:ext cx="124920" cy="752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2DE2E4B-1F38-C440-A5E0-92D0972CC0D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987660" y="496511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9AC5317-31D7-CC43-AEC9-B85153A17272}"/>
                    </a:ext>
                  </a:extLst>
                </p14:cNvPr>
                <p14:cNvContentPartPr/>
                <p14:nvPr/>
              </p14:nvContentPartPr>
              <p14:xfrm>
                <a:off x="11157220" y="4779711"/>
                <a:ext cx="12960" cy="43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9AC5317-31D7-CC43-AEC9-B85153A1727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149660" y="477215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792C6AA-B654-2F47-8E8A-243C02D5C60B}"/>
                    </a:ext>
                  </a:extLst>
                </p14:cNvPr>
                <p14:cNvContentPartPr/>
                <p14:nvPr/>
              </p14:nvContentPartPr>
              <p14:xfrm>
                <a:off x="11231740" y="5010111"/>
                <a:ext cx="100080" cy="1062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792C6AA-B654-2F47-8E8A-243C02D5C60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224180" y="500255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25D6D83-5434-394B-AEF0-74B73A74EFE5}"/>
                    </a:ext>
                  </a:extLst>
                </p14:cNvPr>
                <p14:cNvContentPartPr/>
                <p14:nvPr/>
              </p14:nvContentPartPr>
              <p14:xfrm>
                <a:off x="11387620" y="4611591"/>
                <a:ext cx="100080" cy="610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25D6D83-5434-394B-AEF0-74B73A74EFE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380060" y="4604031"/>
                  <a:ext cx="1152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B7FD4DF-5226-8B4B-BBB3-B7C7A6935992}"/>
                    </a:ext>
                  </a:extLst>
                </p14:cNvPr>
                <p14:cNvContentPartPr/>
                <p14:nvPr/>
              </p14:nvContentPartPr>
              <p14:xfrm>
                <a:off x="11499580" y="4493511"/>
                <a:ext cx="243000" cy="8035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B7FD4DF-5226-8B4B-BBB3-B7C7A693599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492020" y="4485951"/>
                  <a:ext cx="258120" cy="81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6EC0E86D-0834-9C45-B701-560DBFD8C449}"/>
              </a:ext>
            </a:extLst>
          </p:cNvPr>
          <p:cNvGrpSpPr/>
          <p:nvPr/>
        </p:nvGrpSpPr>
        <p:grpSpPr>
          <a:xfrm>
            <a:off x="1980820" y="5252751"/>
            <a:ext cx="934200" cy="560520"/>
            <a:chOff x="1980820" y="5252751"/>
            <a:chExt cx="9342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9E41DB1-0B3D-F54A-99B6-2418D9D7D6E5}"/>
                    </a:ext>
                  </a:extLst>
                </p14:cNvPr>
                <p14:cNvContentPartPr/>
                <p14:nvPr/>
              </p14:nvContentPartPr>
              <p14:xfrm>
                <a:off x="1980820" y="5252751"/>
                <a:ext cx="654120" cy="560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9E41DB1-0B3D-F54A-99B6-2418D9D7D6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973260" y="5245191"/>
                  <a:ext cx="6692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EBB5FEF6-2450-4943-8A32-0A6F1CF7A45A}"/>
                    </a:ext>
                  </a:extLst>
                </p14:cNvPr>
                <p14:cNvContentPartPr/>
                <p14:nvPr/>
              </p14:nvContentPartPr>
              <p14:xfrm>
                <a:off x="2746540" y="5582871"/>
                <a:ext cx="168480" cy="129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EBB5FEF6-2450-4943-8A32-0A6F1CF7A45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38980" y="5575311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3070752C-C4A2-DE4C-A801-E9C4E91F594E}"/>
              </a:ext>
            </a:extLst>
          </p:cNvPr>
          <p:cNvGrpSpPr/>
          <p:nvPr/>
        </p:nvGrpSpPr>
        <p:grpSpPr>
          <a:xfrm>
            <a:off x="3301300" y="5322231"/>
            <a:ext cx="229320" cy="435240"/>
            <a:chOff x="3301300" y="5322231"/>
            <a:chExt cx="22932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9C377A8-6479-6846-B6F0-AB78D2925201}"/>
                    </a:ext>
                  </a:extLst>
                </p14:cNvPr>
                <p14:cNvContentPartPr/>
                <p14:nvPr/>
              </p14:nvContentPartPr>
              <p14:xfrm>
                <a:off x="3301300" y="5322231"/>
                <a:ext cx="229320" cy="205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9C377A8-6479-6846-B6F0-AB78D292520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293740" y="5314671"/>
                  <a:ext cx="244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FDE33FC6-48F2-4145-B264-82E0A58745EF}"/>
                    </a:ext>
                  </a:extLst>
                </p14:cNvPr>
                <p14:cNvContentPartPr/>
                <p14:nvPr/>
              </p14:nvContentPartPr>
              <p14:xfrm>
                <a:off x="3412540" y="5595111"/>
                <a:ext cx="106200" cy="162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FDE33FC6-48F2-4145-B264-82E0A58745E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04980" y="558791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75D68B2A-44BD-FF49-93F2-8FA47690D2FB}"/>
              </a:ext>
            </a:extLst>
          </p:cNvPr>
          <p:cNvGrpSpPr/>
          <p:nvPr/>
        </p:nvGrpSpPr>
        <p:grpSpPr>
          <a:xfrm>
            <a:off x="3868300" y="5321511"/>
            <a:ext cx="1431000" cy="492120"/>
            <a:chOff x="3868300" y="5321511"/>
            <a:chExt cx="14310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29BA969-D0CD-A144-AD18-A3AF7E0B71D8}"/>
                    </a:ext>
                  </a:extLst>
                </p14:cNvPr>
                <p14:cNvContentPartPr/>
                <p14:nvPr/>
              </p14:nvContentPartPr>
              <p14:xfrm>
                <a:off x="3868300" y="5358591"/>
                <a:ext cx="571680" cy="4111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29BA969-D0CD-A144-AD18-A3AF7E0B71D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61100" y="5351031"/>
                  <a:ext cx="586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7958308-7156-B74C-B5CE-41DC9DC1FC47}"/>
                    </a:ext>
                  </a:extLst>
                </p14:cNvPr>
                <p14:cNvContentPartPr/>
                <p14:nvPr/>
              </p14:nvContentPartPr>
              <p14:xfrm>
                <a:off x="4632940" y="5321511"/>
                <a:ext cx="666360" cy="4921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7958308-7156-B74C-B5CE-41DC9DC1FC4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25380" y="5313951"/>
                  <a:ext cx="68148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E0428A05-4744-8E4B-AFC6-488B5A7FA8B4}"/>
                  </a:ext>
                </a:extLst>
              </p14:cNvPr>
              <p14:cNvContentPartPr/>
              <p14:nvPr/>
            </p14:nvContentPartPr>
            <p14:xfrm>
              <a:off x="5572900" y="5850711"/>
              <a:ext cx="31320" cy="1908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E0428A05-4744-8E4B-AFC6-488B5A7FA8B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565340" y="584315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59319E3E-7EF8-F844-8121-EC94553A725E}"/>
                  </a:ext>
                </a:extLst>
              </p14:cNvPr>
              <p14:cNvContentPartPr/>
              <p14:nvPr/>
            </p14:nvContentPartPr>
            <p14:xfrm>
              <a:off x="5560300" y="6012351"/>
              <a:ext cx="37800" cy="129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59319E3E-7EF8-F844-8121-EC94553A725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552740" y="6004791"/>
                <a:ext cx="529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B2597B77-E880-0D4E-AD6B-2D7BA2F6EBC8}"/>
              </a:ext>
            </a:extLst>
          </p:cNvPr>
          <p:cNvGrpSpPr/>
          <p:nvPr/>
        </p:nvGrpSpPr>
        <p:grpSpPr>
          <a:xfrm>
            <a:off x="5865580" y="5352471"/>
            <a:ext cx="579240" cy="573120"/>
            <a:chOff x="5865580" y="5352471"/>
            <a:chExt cx="5792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B1A36D8-B80C-B041-AA94-BDF9E36E4FFD}"/>
                    </a:ext>
                  </a:extLst>
                </p14:cNvPr>
                <p14:cNvContentPartPr/>
                <p14:nvPr/>
              </p14:nvContentPartPr>
              <p14:xfrm>
                <a:off x="6045940" y="5433471"/>
                <a:ext cx="50040" cy="249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B1A36D8-B80C-B041-AA94-BDF9E36E4FF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38380" y="5425911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A207DC50-5757-F942-8E27-39653B2B3D03}"/>
                    </a:ext>
                  </a:extLst>
                </p14:cNvPr>
                <p14:cNvContentPartPr/>
                <p14:nvPr/>
              </p14:nvContentPartPr>
              <p14:xfrm>
                <a:off x="6114340" y="5352471"/>
                <a:ext cx="143640" cy="5605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A207DC50-5757-F942-8E27-39653B2B3D0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07140" y="5344911"/>
                  <a:ext cx="1587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4DE76A0-E603-F243-A6BF-AD7D61081E81}"/>
                    </a:ext>
                  </a:extLst>
                </p14:cNvPr>
                <p14:cNvContentPartPr/>
                <p14:nvPr/>
              </p14:nvContentPartPr>
              <p14:xfrm>
                <a:off x="5865580" y="5526711"/>
                <a:ext cx="579240" cy="398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4DE76A0-E603-F243-A6BF-AD7D61081E8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58020" y="5519151"/>
                  <a:ext cx="5943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E68595E4-E96F-854D-AE21-8319A920D429}"/>
              </a:ext>
            </a:extLst>
          </p:cNvPr>
          <p:cNvGrpSpPr/>
          <p:nvPr/>
        </p:nvGrpSpPr>
        <p:grpSpPr>
          <a:xfrm>
            <a:off x="6824260" y="5526711"/>
            <a:ext cx="348840" cy="305640"/>
            <a:chOff x="6824260" y="5526711"/>
            <a:chExt cx="34884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79FB35A-6F80-1644-B6F3-2E118BC0ABAA}"/>
                    </a:ext>
                  </a:extLst>
                </p14:cNvPr>
                <p14:cNvContentPartPr/>
                <p14:nvPr/>
              </p14:nvContentPartPr>
              <p14:xfrm>
                <a:off x="6824260" y="5539311"/>
                <a:ext cx="293040" cy="2930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79FB35A-6F80-1644-B6F3-2E118BC0AB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816700" y="5531751"/>
                  <a:ext cx="308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2B6F3EA-DA9D-0B43-B6C9-952F26062A13}"/>
                    </a:ext>
                  </a:extLst>
                </p14:cNvPr>
                <p14:cNvContentPartPr/>
                <p14:nvPr/>
              </p14:nvContentPartPr>
              <p14:xfrm>
                <a:off x="6892660" y="5526711"/>
                <a:ext cx="280440" cy="2181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2B6F3EA-DA9D-0B43-B6C9-952F26062A1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85100" y="5519151"/>
                  <a:ext cx="295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1FE9AD02-F024-5044-A3EF-1338FC8D486F}"/>
              </a:ext>
            </a:extLst>
          </p:cNvPr>
          <p:cNvGrpSpPr/>
          <p:nvPr/>
        </p:nvGrpSpPr>
        <p:grpSpPr>
          <a:xfrm>
            <a:off x="7499260" y="5452191"/>
            <a:ext cx="277920" cy="520560"/>
            <a:chOff x="7499260" y="5452191"/>
            <a:chExt cx="27792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2AC16A9-7A19-4E40-90A0-EF16B93CD64F}"/>
                    </a:ext>
                  </a:extLst>
                </p14:cNvPr>
                <p14:cNvContentPartPr/>
                <p14:nvPr/>
              </p14:nvContentPartPr>
              <p14:xfrm>
                <a:off x="7499260" y="5595111"/>
                <a:ext cx="277920" cy="1807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2AC16A9-7A19-4E40-90A0-EF16B93CD6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91700" y="5587911"/>
                  <a:ext cx="292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45F1DBB-6118-9A43-AEDB-03CEF614A1BF}"/>
                    </a:ext>
                  </a:extLst>
                </p14:cNvPr>
                <p14:cNvContentPartPr/>
                <p14:nvPr/>
              </p14:nvContentPartPr>
              <p14:xfrm>
                <a:off x="7695820" y="5452191"/>
                <a:ext cx="37800" cy="5205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45F1DBB-6118-9A43-AEDB-03CEF614A1B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688260" y="5444631"/>
                  <a:ext cx="52920" cy="53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45A3269D-F440-5F41-B371-5D40D1310F46}"/>
              </a:ext>
            </a:extLst>
          </p:cNvPr>
          <p:cNvGrpSpPr/>
          <p:nvPr/>
        </p:nvGrpSpPr>
        <p:grpSpPr>
          <a:xfrm>
            <a:off x="8038180" y="5415471"/>
            <a:ext cx="498240" cy="410400"/>
            <a:chOff x="8038180" y="5415471"/>
            <a:chExt cx="4982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0C8FE21-8B25-2F4B-9E0F-7140A0A2066B}"/>
                    </a:ext>
                  </a:extLst>
                </p14:cNvPr>
                <p14:cNvContentPartPr/>
                <p14:nvPr/>
              </p14:nvContentPartPr>
              <p14:xfrm>
                <a:off x="8038180" y="5533191"/>
                <a:ext cx="124920" cy="2743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0C8FE21-8B25-2F4B-9E0F-7140A0A2066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30620" y="5525631"/>
                  <a:ext cx="140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86DB457-AEF9-8144-8114-DB56BF25D1F0}"/>
                    </a:ext>
                  </a:extLst>
                </p14:cNvPr>
                <p14:cNvContentPartPr/>
                <p14:nvPr/>
              </p14:nvContentPartPr>
              <p14:xfrm>
                <a:off x="8325100" y="5415471"/>
                <a:ext cx="211320" cy="4104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86DB457-AEF9-8144-8114-DB56BF25D1F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17540" y="5407911"/>
                  <a:ext cx="226440" cy="42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B3FFECAE-9AA5-4144-ACB3-318A5DE84A21}"/>
                  </a:ext>
                </a:extLst>
              </p14:cNvPr>
              <p14:cNvContentPartPr/>
              <p14:nvPr/>
            </p14:nvContentPartPr>
            <p14:xfrm>
              <a:off x="8828740" y="5321511"/>
              <a:ext cx="274320" cy="5356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B3FFECAE-9AA5-4144-ACB3-318A5DE84A21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821180" y="5313951"/>
                <a:ext cx="28944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BFF2B5AD-0F97-8B4C-BA59-645E80C36690}"/>
              </a:ext>
            </a:extLst>
          </p:cNvPr>
          <p:cNvGrpSpPr/>
          <p:nvPr/>
        </p:nvGrpSpPr>
        <p:grpSpPr>
          <a:xfrm>
            <a:off x="9308260" y="5408631"/>
            <a:ext cx="1071000" cy="757080"/>
            <a:chOff x="9308260" y="5408631"/>
            <a:chExt cx="107100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54F4525-6126-A64F-8B40-A2FF5B8880C2}"/>
                    </a:ext>
                  </a:extLst>
                </p14:cNvPr>
                <p14:cNvContentPartPr/>
                <p14:nvPr/>
              </p14:nvContentPartPr>
              <p14:xfrm>
                <a:off x="9401500" y="5408631"/>
                <a:ext cx="137160" cy="1497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54F4525-6126-A64F-8B40-A2FF5B8880C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393940" y="540107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E1CFEA74-95A6-7E41-B5B5-80392998807C}"/>
                    </a:ext>
                  </a:extLst>
                </p14:cNvPr>
                <p14:cNvContentPartPr/>
                <p14:nvPr/>
              </p14:nvContentPartPr>
              <p14:xfrm>
                <a:off x="9308260" y="5501871"/>
                <a:ext cx="585720" cy="663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E1CFEA74-95A6-7E41-B5B5-80392998807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300700" y="5494311"/>
                  <a:ext cx="6004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8327AFA-77C7-554D-AD3D-B92D8F743C22}"/>
                    </a:ext>
                  </a:extLst>
                </p14:cNvPr>
                <p14:cNvContentPartPr/>
                <p14:nvPr/>
              </p14:nvContentPartPr>
              <p14:xfrm>
                <a:off x="10161100" y="5533191"/>
                <a:ext cx="218160" cy="3297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8327AFA-77C7-554D-AD3D-B92D8F743C2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153540" y="5525631"/>
                  <a:ext cx="233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88CBCB0-13E7-7D45-9A74-7D6795448AA9}"/>
                    </a:ext>
                  </a:extLst>
                </p14:cNvPr>
                <p14:cNvContentPartPr/>
                <p14:nvPr/>
              </p14:nvContentPartPr>
              <p14:xfrm>
                <a:off x="10304380" y="5620311"/>
                <a:ext cx="37800" cy="31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88CBCB0-13E7-7D45-9A74-7D6795448A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296820" y="56127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9149760B-DD84-394C-B239-ADD388AD3BDF}"/>
                    </a:ext>
                  </a:extLst>
                </p14:cNvPr>
                <p14:cNvContentPartPr/>
                <p14:nvPr/>
              </p14:nvContentPartPr>
              <p14:xfrm>
                <a:off x="10012420" y="5794551"/>
                <a:ext cx="186480" cy="626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9149760B-DD84-394C-B239-ADD388AD3BD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04860" y="5786991"/>
                  <a:ext cx="2016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58723371-1551-584B-B5E7-AA8A01C1264F}"/>
                  </a:ext>
                </a:extLst>
              </p14:cNvPr>
              <p14:cNvContentPartPr/>
              <p14:nvPr/>
            </p14:nvContentPartPr>
            <p14:xfrm>
              <a:off x="10715140" y="5545431"/>
              <a:ext cx="317880" cy="3117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58723371-1551-584B-B5E7-AA8A01C1264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707580" y="5537871"/>
                <a:ext cx="333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A79E0939-C220-C14C-8844-E84F18D517A2}"/>
                  </a:ext>
                </a:extLst>
              </p14:cNvPr>
              <p14:cNvContentPartPr/>
              <p14:nvPr/>
            </p14:nvContentPartPr>
            <p14:xfrm>
              <a:off x="11294020" y="5570991"/>
              <a:ext cx="218160" cy="46044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A79E0939-C220-C14C-8844-E84F18D517A2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1286460" y="5563431"/>
                <a:ext cx="233280" cy="47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D6A6DDF5-8782-DA41-8202-1C205E8DBD01}"/>
              </a:ext>
            </a:extLst>
          </p:cNvPr>
          <p:cNvGrpSpPr/>
          <p:nvPr/>
        </p:nvGrpSpPr>
        <p:grpSpPr>
          <a:xfrm>
            <a:off x="1625860" y="6335991"/>
            <a:ext cx="436320" cy="379800"/>
            <a:chOff x="1625860" y="6335991"/>
            <a:chExt cx="4363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9F9254EB-7F47-7C43-9DB9-FD3F1DF43135}"/>
                    </a:ext>
                  </a:extLst>
                </p14:cNvPr>
                <p14:cNvContentPartPr/>
                <p14:nvPr/>
              </p14:nvContentPartPr>
              <p14:xfrm>
                <a:off x="1806580" y="6373431"/>
                <a:ext cx="224640" cy="1926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9F9254EB-7F47-7C43-9DB9-FD3F1DF4313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799020" y="6365871"/>
                  <a:ext cx="239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3E22C43-0C20-A647-8E20-ECBA403CF95A}"/>
                    </a:ext>
                  </a:extLst>
                </p14:cNvPr>
                <p14:cNvContentPartPr/>
                <p14:nvPr/>
              </p14:nvContentPartPr>
              <p14:xfrm>
                <a:off x="1899820" y="6335991"/>
                <a:ext cx="87480" cy="1994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3E22C43-0C20-A647-8E20-ECBA403CF95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892260" y="6328431"/>
                  <a:ext cx="10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EBCD4CD-9340-EB4D-AC52-0B73D7F7E993}"/>
                    </a:ext>
                  </a:extLst>
                </p14:cNvPr>
                <p14:cNvContentPartPr/>
                <p14:nvPr/>
              </p14:nvContentPartPr>
              <p14:xfrm>
                <a:off x="1625860" y="6535431"/>
                <a:ext cx="436320" cy="180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EBCD4CD-9340-EB4D-AC52-0B73D7F7E99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18300" y="6527871"/>
                  <a:ext cx="4510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72139BCC-6A52-5241-BA51-C61113E30A00}"/>
              </a:ext>
            </a:extLst>
          </p:cNvPr>
          <p:cNvGrpSpPr/>
          <p:nvPr/>
        </p:nvGrpSpPr>
        <p:grpSpPr>
          <a:xfrm>
            <a:off x="2462860" y="6143031"/>
            <a:ext cx="1329840" cy="548280"/>
            <a:chOff x="2462860" y="6143031"/>
            <a:chExt cx="13298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455A94D-C14B-EE49-96AE-C5E228F8683E}"/>
                    </a:ext>
                  </a:extLst>
                </p14:cNvPr>
                <p14:cNvContentPartPr/>
                <p14:nvPr/>
              </p14:nvContentPartPr>
              <p14:xfrm>
                <a:off x="2462860" y="6267591"/>
                <a:ext cx="464400" cy="404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455A94D-C14B-EE49-96AE-C5E228F8683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55300" y="6260031"/>
                  <a:ext cx="479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A8EEB607-BD84-B14F-ABB7-BA10B948A498}"/>
                    </a:ext>
                  </a:extLst>
                </p14:cNvPr>
                <p14:cNvContentPartPr/>
                <p14:nvPr/>
              </p14:nvContentPartPr>
              <p14:xfrm>
                <a:off x="3194740" y="6143031"/>
                <a:ext cx="429840" cy="4334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A8EEB607-BD84-B14F-ABB7-BA10B948A49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187180" y="6135471"/>
                  <a:ext cx="4449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ACA7DC51-6F4F-3A44-9791-D09E0A2FD501}"/>
                    </a:ext>
                  </a:extLst>
                </p14:cNvPr>
                <p14:cNvContentPartPr/>
                <p14:nvPr/>
              </p14:nvContentPartPr>
              <p14:xfrm>
                <a:off x="3350260" y="6336711"/>
                <a:ext cx="75240" cy="1987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ACA7DC51-6F4F-3A44-9791-D09E0A2FD50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342700" y="6329151"/>
                  <a:ext cx="90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0AFDA27-EE59-FA49-B55B-5B03132B9BC7}"/>
                    </a:ext>
                  </a:extLst>
                </p14:cNvPr>
                <p14:cNvContentPartPr/>
                <p14:nvPr/>
              </p14:nvContentPartPr>
              <p14:xfrm>
                <a:off x="3076300" y="6485391"/>
                <a:ext cx="716400" cy="2059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0AFDA27-EE59-FA49-B55B-5B03132B9BC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69100" y="6477831"/>
                  <a:ext cx="7315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F51BC9A7-416F-6540-9810-C38EE43C0929}"/>
                  </a:ext>
                </a:extLst>
              </p14:cNvPr>
              <p14:cNvContentPartPr/>
              <p14:nvPr/>
            </p14:nvContentPartPr>
            <p14:xfrm>
              <a:off x="4035340" y="6609951"/>
              <a:ext cx="87480" cy="10008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F51BC9A7-416F-6540-9810-C38EE43C0929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027780" y="6602391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5C3EEEB6-C1A1-2548-B364-C0159445DBB5}"/>
                  </a:ext>
                </a:extLst>
              </p14:cNvPr>
              <p14:cNvContentPartPr/>
              <p14:nvPr/>
            </p14:nvContentPartPr>
            <p14:xfrm>
              <a:off x="4367980" y="6659991"/>
              <a:ext cx="16200" cy="313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5C3EEEB6-C1A1-2548-B364-C0159445DBB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360420" y="6652431"/>
                <a:ext cx="3132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8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0A6D99D-B0DA-A643-9AF2-31F1DC742BA0}"/>
                  </a:ext>
                </a:extLst>
              </p14:cNvPr>
              <p14:cNvContentPartPr/>
              <p14:nvPr/>
            </p14:nvContentPartPr>
            <p14:xfrm>
              <a:off x="760420" y="272511"/>
              <a:ext cx="106200" cy="43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0A6D99D-B0DA-A643-9AF2-31F1DC742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220" y="264951"/>
                <a:ext cx="121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AF4F77B-C38A-6C47-BEE2-884C8B65D94E}"/>
                  </a:ext>
                </a:extLst>
              </p14:cNvPr>
              <p14:cNvContentPartPr/>
              <p14:nvPr/>
            </p14:nvContentPartPr>
            <p14:xfrm>
              <a:off x="667900" y="434511"/>
              <a:ext cx="323280" cy="405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AF4F77B-C38A-6C47-BEE2-884C8B65D9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340" y="426951"/>
                <a:ext cx="33840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78CAFB3-8051-4842-A8BF-4AE3B02D95B6}"/>
              </a:ext>
            </a:extLst>
          </p:cNvPr>
          <p:cNvGrpSpPr/>
          <p:nvPr/>
        </p:nvGrpSpPr>
        <p:grpSpPr>
          <a:xfrm>
            <a:off x="1190260" y="316071"/>
            <a:ext cx="554040" cy="429120"/>
            <a:chOff x="1190260" y="316071"/>
            <a:chExt cx="55404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048D6BA-F142-574C-8FF0-01025399540F}"/>
                    </a:ext>
                  </a:extLst>
                </p14:cNvPr>
                <p14:cNvContentPartPr/>
                <p14:nvPr/>
              </p14:nvContentPartPr>
              <p14:xfrm>
                <a:off x="1196380" y="440631"/>
                <a:ext cx="6876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048D6BA-F142-574C-8FF0-0102539954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8820" y="4330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84205F-4E79-764E-91F5-7DF1A17B8A8B}"/>
                    </a:ext>
                  </a:extLst>
                </p14:cNvPr>
                <p14:cNvContentPartPr/>
                <p14:nvPr/>
              </p14:nvContentPartPr>
              <p14:xfrm>
                <a:off x="1190260" y="578151"/>
                <a:ext cx="155880" cy="130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84205F-4E79-764E-91F5-7DF1A17B8A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2700" y="570591"/>
                  <a:ext cx="171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9C14C78-8273-9C45-B68C-21B076CB9392}"/>
                    </a:ext>
                  </a:extLst>
                </p14:cNvPr>
                <p14:cNvContentPartPr/>
                <p14:nvPr/>
              </p14:nvContentPartPr>
              <p14:xfrm>
                <a:off x="1501300" y="316071"/>
                <a:ext cx="243000" cy="429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9C14C78-8273-9C45-B68C-21B076CB93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3740" y="308511"/>
                  <a:ext cx="25812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2ACDA4-2C55-5B43-BC53-984776EFF9B7}"/>
              </a:ext>
            </a:extLst>
          </p:cNvPr>
          <p:cNvGrpSpPr/>
          <p:nvPr/>
        </p:nvGrpSpPr>
        <p:grpSpPr>
          <a:xfrm>
            <a:off x="2011780" y="677151"/>
            <a:ext cx="68760" cy="162360"/>
            <a:chOff x="2011780" y="677151"/>
            <a:chExt cx="6876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CCD3160-243D-A344-B961-22589CADF477}"/>
                    </a:ext>
                  </a:extLst>
                </p14:cNvPr>
                <p14:cNvContentPartPr/>
                <p14:nvPr/>
              </p14:nvContentPartPr>
              <p14:xfrm>
                <a:off x="2011780" y="677151"/>
                <a:ext cx="2520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CCD3160-243D-A344-B961-22589CADF4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4220" y="66959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FDB0682-56E8-D34E-A3FD-70CC429A1191}"/>
                    </a:ext>
                  </a:extLst>
                </p14:cNvPr>
                <p14:cNvContentPartPr/>
                <p14:nvPr/>
              </p14:nvContentPartPr>
              <p14:xfrm>
                <a:off x="2030500" y="795591"/>
                <a:ext cx="50040" cy="43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FDB0682-56E8-D34E-A3FD-70CC429A11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2940" y="78803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39647C-4852-9446-87A9-5AD08D1B60B9}"/>
              </a:ext>
            </a:extLst>
          </p:cNvPr>
          <p:cNvGrpSpPr/>
          <p:nvPr/>
        </p:nvGrpSpPr>
        <p:grpSpPr>
          <a:xfrm>
            <a:off x="2459980" y="191511"/>
            <a:ext cx="510840" cy="498240"/>
            <a:chOff x="2459980" y="191511"/>
            <a:chExt cx="5108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A26E62-32AC-B14A-A71E-B4787174234E}"/>
                    </a:ext>
                  </a:extLst>
                </p14:cNvPr>
                <p14:cNvContentPartPr/>
                <p14:nvPr/>
              </p14:nvContentPartPr>
              <p14:xfrm>
                <a:off x="2478700" y="247671"/>
                <a:ext cx="100080" cy="50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A26E62-32AC-B14A-A71E-B478717423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71140" y="24011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FE5DDDC-0829-0C41-8121-14FD22DD3082}"/>
                    </a:ext>
                  </a:extLst>
                </p14:cNvPr>
                <p14:cNvContentPartPr/>
                <p14:nvPr/>
              </p14:nvContentPartPr>
              <p14:xfrm>
                <a:off x="2459980" y="484191"/>
                <a:ext cx="93600" cy="155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FE5DDDC-0829-0C41-8121-14FD22DD30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2420" y="476631"/>
                  <a:ext cx="108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5C8FBA3-2F88-064C-94DB-1FF204FFE896}"/>
                    </a:ext>
                  </a:extLst>
                </p14:cNvPr>
                <p14:cNvContentPartPr/>
                <p14:nvPr/>
              </p14:nvContentPartPr>
              <p14:xfrm>
                <a:off x="2721700" y="191511"/>
                <a:ext cx="174600" cy="498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5C8FBA3-2F88-064C-94DB-1FF204FFE8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4140" y="183951"/>
                  <a:ext cx="189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568B8EE-A5C2-ED46-A3BD-C7D7DFF405EF}"/>
                    </a:ext>
                  </a:extLst>
                </p14:cNvPr>
                <p14:cNvContentPartPr/>
                <p14:nvPr/>
              </p14:nvContentPartPr>
              <p14:xfrm>
                <a:off x="2796220" y="191511"/>
                <a:ext cx="17460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568B8EE-A5C2-ED46-A3BD-C7D7DFF405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8660" y="183951"/>
                  <a:ext cx="1897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8B01D52-E434-FA41-B3C8-47FA88B4AF15}"/>
              </a:ext>
            </a:extLst>
          </p:cNvPr>
          <p:cNvGrpSpPr/>
          <p:nvPr/>
        </p:nvGrpSpPr>
        <p:grpSpPr>
          <a:xfrm>
            <a:off x="3208060" y="166671"/>
            <a:ext cx="902160" cy="479880"/>
            <a:chOff x="3208060" y="166671"/>
            <a:chExt cx="9021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0AB4742-79B3-524B-BED4-351AA051A5E7}"/>
                    </a:ext>
                  </a:extLst>
                </p14:cNvPr>
                <p14:cNvContentPartPr/>
                <p14:nvPr/>
              </p14:nvContentPartPr>
              <p14:xfrm>
                <a:off x="3208060" y="303471"/>
                <a:ext cx="236160" cy="324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0AB4742-79B3-524B-BED4-351AA051A5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0500" y="295911"/>
                  <a:ext cx="251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D803A59-A6F6-D945-B5F0-DFF8D63418F7}"/>
                    </a:ext>
                  </a:extLst>
                </p14:cNvPr>
                <p14:cNvContentPartPr/>
                <p14:nvPr/>
              </p14:nvContentPartPr>
              <p14:xfrm>
                <a:off x="3347020" y="459351"/>
                <a:ext cx="190440" cy="5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D803A59-A6F6-D945-B5F0-DFF8D63418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9460" y="451791"/>
                  <a:ext cx="20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AD1D98F-97D8-954C-BE91-904E04F1B02E}"/>
                    </a:ext>
                  </a:extLst>
                </p14:cNvPr>
                <p14:cNvContentPartPr/>
                <p14:nvPr/>
              </p14:nvContentPartPr>
              <p14:xfrm>
                <a:off x="3686500" y="166671"/>
                <a:ext cx="423720" cy="479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AD1D98F-97D8-954C-BE91-904E04F1B0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8940" y="159111"/>
                  <a:ext cx="4388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A33D03C-64F5-844D-8F39-33ACC918342D}"/>
              </a:ext>
            </a:extLst>
          </p:cNvPr>
          <p:cNvGrpSpPr/>
          <p:nvPr/>
        </p:nvGrpSpPr>
        <p:grpSpPr>
          <a:xfrm>
            <a:off x="4253140" y="110511"/>
            <a:ext cx="374040" cy="523440"/>
            <a:chOff x="4253140" y="110511"/>
            <a:chExt cx="3740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D762925-607E-7B46-92FA-996DFB41A2C7}"/>
                    </a:ext>
                  </a:extLst>
                </p14:cNvPr>
                <p14:cNvContentPartPr/>
                <p14:nvPr/>
              </p14:nvContentPartPr>
              <p14:xfrm>
                <a:off x="4253140" y="110511"/>
                <a:ext cx="274320" cy="523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D762925-607E-7B46-92FA-996DFB41A2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5580" y="102951"/>
                  <a:ext cx="2894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1F07809-C868-2342-9220-431F94263DB7}"/>
                    </a:ext>
                  </a:extLst>
                </p14:cNvPr>
                <p14:cNvContentPartPr/>
                <p14:nvPr/>
              </p14:nvContentPartPr>
              <p14:xfrm>
                <a:off x="4464820" y="340911"/>
                <a:ext cx="162360" cy="255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1F07809-C868-2342-9220-431F94263D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7260" y="33335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752FEF9-4502-664A-B60B-CEA7DE214EED}"/>
              </a:ext>
            </a:extLst>
          </p:cNvPr>
          <p:cNvGrpSpPr/>
          <p:nvPr/>
        </p:nvGrpSpPr>
        <p:grpSpPr>
          <a:xfrm>
            <a:off x="4919140" y="372231"/>
            <a:ext cx="162000" cy="105840"/>
            <a:chOff x="4919140" y="372231"/>
            <a:chExt cx="16200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AEBE709-58EE-C044-97B9-1E332370D568}"/>
                    </a:ext>
                  </a:extLst>
                </p14:cNvPr>
                <p14:cNvContentPartPr/>
                <p14:nvPr/>
              </p14:nvContentPartPr>
              <p14:xfrm>
                <a:off x="4919140" y="372231"/>
                <a:ext cx="112320" cy="6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AEBE709-58EE-C044-97B9-1E332370D5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1580" y="36467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973FFA3-9BD5-B343-BCB0-6096436AA850}"/>
                    </a:ext>
                  </a:extLst>
                </p14:cNvPr>
                <p14:cNvContentPartPr/>
                <p14:nvPr/>
              </p14:nvContentPartPr>
              <p14:xfrm>
                <a:off x="4925260" y="452871"/>
                <a:ext cx="155880" cy="25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973FFA3-9BD5-B343-BCB0-6096436AA8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8060" y="4456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9F0CF73-B59A-5F4B-987C-F6A4A92CDA80}"/>
              </a:ext>
            </a:extLst>
          </p:cNvPr>
          <p:cNvGrpSpPr/>
          <p:nvPr/>
        </p:nvGrpSpPr>
        <p:grpSpPr>
          <a:xfrm>
            <a:off x="5286340" y="222831"/>
            <a:ext cx="305640" cy="355320"/>
            <a:chOff x="5286340" y="222831"/>
            <a:chExt cx="3056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AF5B8DA-B563-9744-9945-6F3BA221128E}"/>
                    </a:ext>
                  </a:extLst>
                </p14:cNvPr>
                <p14:cNvContentPartPr/>
                <p14:nvPr/>
              </p14:nvContentPartPr>
              <p14:xfrm>
                <a:off x="5286340" y="253791"/>
                <a:ext cx="56520" cy="93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AF5B8DA-B563-9744-9945-6F3BA22112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9140" y="24623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0CE0BCB-1718-234A-B664-55D12DBC6BE6}"/>
                    </a:ext>
                  </a:extLst>
                </p14:cNvPr>
                <p14:cNvContentPartPr/>
                <p14:nvPr/>
              </p14:nvContentPartPr>
              <p14:xfrm>
                <a:off x="5516740" y="222831"/>
                <a:ext cx="75240" cy="62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0CE0BCB-1718-234A-B664-55D12DBC6B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9180" y="21527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04953D4-0EFA-5F41-BDC6-0E6AF3B3ABC0}"/>
                    </a:ext>
                  </a:extLst>
                </p14:cNvPr>
                <p14:cNvContentPartPr/>
                <p14:nvPr/>
              </p14:nvContentPartPr>
              <p14:xfrm>
                <a:off x="5442220" y="390951"/>
                <a:ext cx="131040" cy="187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04953D4-0EFA-5F41-BDC6-0E6AF3B3AB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4660" y="38339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66C6F2C-C01B-7648-94AA-698D01EE982A}"/>
                    </a:ext>
                  </a:extLst>
                </p14:cNvPr>
                <p14:cNvContentPartPr/>
                <p14:nvPr/>
              </p14:nvContentPartPr>
              <p14:xfrm>
                <a:off x="5448340" y="446751"/>
                <a:ext cx="106200" cy="93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66C6F2C-C01B-7648-94AA-698D01EE98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40780" y="43919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6EC2AE9-60F1-244C-99CA-BE8EFA167239}"/>
              </a:ext>
            </a:extLst>
          </p:cNvPr>
          <p:cNvGrpSpPr/>
          <p:nvPr/>
        </p:nvGrpSpPr>
        <p:grpSpPr>
          <a:xfrm>
            <a:off x="6351220" y="172791"/>
            <a:ext cx="604080" cy="570600"/>
            <a:chOff x="6351220" y="172791"/>
            <a:chExt cx="60408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461C1BE-2B22-7645-85CF-67F122DFF16C}"/>
                    </a:ext>
                  </a:extLst>
                </p14:cNvPr>
                <p14:cNvContentPartPr/>
                <p14:nvPr/>
              </p14:nvContentPartPr>
              <p14:xfrm>
                <a:off x="6351220" y="259911"/>
                <a:ext cx="180720" cy="280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461C1BE-2B22-7645-85CF-67F122DFF1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3660" y="252351"/>
                  <a:ext cx="195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4A1E21F-5AD6-1147-BDCF-EEC11FF454E0}"/>
                    </a:ext>
                  </a:extLst>
                </p14:cNvPr>
                <p14:cNvContentPartPr/>
                <p14:nvPr/>
              </p14:nvContentPartPr>
              <p14:xfrm>
                <a:off x="6481900" y="409311"/>
                <a:ext cx="118800" cy="62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4A1E21F-5AD6-1147-BDCF-EEC11FF454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4340" y="40175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BEC3BA3-14A7-AC44-BD77-BE72A5072C7A}"/>
                    </a:ext>
                  </a:extLst>
                </p14:cNvPr>
                <p14:cNvContentPartPr/>
                <p14:nvPr/>
              </p14:nvContentPartPr>
              <p14:xfrm>
                <a:off x="6550300" y="172791"/>
                <a:ext cx="37800" cy="19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BEC3BA3-14A7-AC44-BD77-BE72A5072C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2740" y="16523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483CA64-242A-E749-B0AC-31D89A72B597}"/>
                    </a:ext>
                  </a:extLst>
                </p14:cNvPr>
                <p14:cNvContentPartPr/>
                <p14:nvPr/>
              </p14:nvContentPartPr>
              <p14:xfrm>
                <a:off x="6761980" y="322191"/>
                <a:ext cx="31320" cy="43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483CA64-242A-E749-B0AC-31D89A72B5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4420" y="3146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7B94AE-314B-E743-A9F0-8D0C33A5BBD5}"/>
                    </a:ext>
                  </a:extLst>
                </p14:cNvPr>
                <p14:cNvContentPartPr/>
                <p14:nvPr/>
              </p14:nvContentPartPr>
              <p14:xfrm>
                <a:off x="6892660" y="185391"/>
                <a:ext cx="62640" cy="558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7B94AE-314B-E743-A9F0-8D0C33A5BB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5100" y="177831"/>
                  <a:ext cx="7776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6074E00-6658-0F48-B1B6-A40E02CDAE00}"/>
              </a:ext>
            </a:extLst>
          </p:cNvPr>
          <p:cNvGrpSpPr/>
          <p:nvPr/>
        </p:nvGrpSpPr>
        <p:grpSpPr>
          <a:xfrm>
            <a:off x="5859100" y="222831"/>
            <a:ext cx="293040" cy="398520"/>
            <a:chOff x="5859100" y="222831"/>
            <a:chExt cx="2930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A5D2208-9669-1C43-9A47-79E31F048AB7}"/>
                    </a:ext>
                  </a:extLst>
                </p14:cNvPr>
                <p14:cNvContentPartPr/>
                <p14:nvPr/>
              </p14:nvContentPartPr>
              <p14:xfrm>
                <a:off x="5940100" y="222831"/>
                <a:ext cx="86760" cy="324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A5D2208-9669-1C43-9A47-79E31F048A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32540" y="215271"/>
                  <a:ext cx="101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68891D-2872-884F-881E-5284B8C932AA}"/>
                    </a:ext>
                  </a:extLst>
                </p14:cNvPr>
                <p14:cNvContentPartPr/>
                <p14:nvPr/>
              </p14:nvContentPartPr>
              <p14:xfrm>
                <a:off x="6083380" y="253791"/>
                <a:ext cx="68760" cy="6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68891D-2872-884F-881E-5284B8C932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75820" y="24623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9E65F03-1E2C-D945-AA8C-B73390A6BAF3}"/>
                    </a:ext>
                  </a:extLst>
                </p14:cNvPr>
                <p14:cNvContentPartPr/>
                <p14:nvPr/>
              </p14:nvContentPartPr>
              <p14:xfrm>
                <a:off x="5874580" y="228951"/>
                <a:ext cx="103320" cy="149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9E65F03-1E2C-D945-AA8C-B73390A6BA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67020" y="221391"/>
                  <a:ext cx="11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F40F8FF-D855-1342-9B2A-5757071FF58E}"/>
                    </a:ext>
                  </a:extLst>
                </p14:cNvPr>
                <p14:cNvContentPartPr/>
                <p14:nvPr/>
              </p14:nvContentPartPr>
              <p14:xfrm>
                <a:off x="6008500" y="235071"/>
                <a:ext cx="100080" cy="81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F40F8FF-D855-1342-9B2A-5757071FF5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01300" y="22751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F320257-F306-E146-89F4-A231D3F40D62}"/>
                    </a:ext>
                  </a:extLst>
                </p14:cNvPr>
                <p14:cNvContentPartPr/>
                <p14:nvPr/>
              </p14:nvContentPartPr>
              <p14:xfrm>
                <a:off x="5921380" y="403911"/>
                <a:ext cx="193320" cy="217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F320257-F306-E146-89F4-A231D3F40D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13820" y="396351"/>
                  <a:ext cx="20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E53A8F0-0356-3244-93BA-48446F1FED32}"/>
                    </a:ext>
                  </a:extLst>
                </p14:cNvPr>
                <p14:cNvContentPartPr/>
                <p14:nvPr/>
              </p14:nvContentPartPr>
              <p14:xfrm>
                <a:off x="5859100" y="446751"/>
                <a:ext cx="193320" cy="155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E53A8F0-0356-3244-93BA-48446F1FED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51540" y="43919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E681BFA-103A-B443-8FC2-C6148BEB4192}"/>
              </a:ext>
            </a:extLst>
          </p:cNvPr>
          <p:cNvGrpSpPr/>
          <p:nvPr/>
        </p:nvGrpSpPr>
        <p:grpSpPr>
          <a:xfrm>
            <a:off x="7235020" y="235071"/>
            <a:ext cx="348840" cy="330480"/>
            <a:chOff x="7235020" y="235071"/>
            <a:chExt cx="3488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5C0744-3166-2B43-8899-66F490BAC53D}"/>
                    </a:ext>
                  </a:extLst>
                </p14:cNvPr>
                <p14:cNvContentPartPr/>
                <p14:nvPr/>
              </p14:nvContentPartPr>
              <p14:xfrm>
                <a:off x="7297300" y="291231"/>
                <a:ext cx="62640" cy="6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5C0744-3166-2B43-8899-66F490BAC5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89740" y="28367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9E595D2-5303-8C40-9DC5-31E45A1A406B}"/>
                    </a:ext>
                  </a:extLst>
                </p14:cNvPr>
                <p14:cNvContentPartPr/>
                <p14:nvPr/>
              </p14:nvContentPartPr>
              <p14:xfrm>
                <a:off x="7235020" y="235071"/>
                <a:ext cx="348840" cy="330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9E595D2-5303-8C40-9DC5-31E45A1A40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27460" y="227511"/>
                  <a:ext cx="3639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C92AE43-3FA2-C84B-B0CE-D4CEC46EF934}"/>
              </a:ext>
            </a:extLst>
          </p:cNvPr>
          <p:cNvGrpSpPr/>
          <p:nvPr/>
        </p:nvGrpSpPr>
        <p:grpSpPr>
          <a:xfrm>
            <a:off x="7919740" y="259911"/>
            <a:ext cx="249480" cy="280800"/>
            <a:chOff x="7919740" y="259911"/>
            <a:chExt cx="24948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7CD277-FF93-B14D-8D30-429C41344ED2}"/>
                    </a:ext>
                  </a:extLst>
                </p14:cNvPr>
                <p14:cNvContentPartPr/>
                <p14:nvPr/>
              </p14:nvContentPartPr>
              <p14:xfrm>
                <a:off x="7919740" y="266391"/>
                <a:ext cx="162360" cy="274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7CD277-FF93-B14D-8D30-429C41344E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12180" y="258831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433C779-2C52-5847-A475-BF1AC6E663C6}"/>
                    </a:ext>
                  </a:extLst>
                </p14:cNvPr>
                <p14:cNvContentPartPr/>
                <p14:nvPr/>
              </p14:nvContentPartPr>
              <p14:xfrm>
                <a:off x="7963300" y="259911"/>
                <a:ext cx="205920" cy="236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433C779-2C52-5847-A475-BF1AC6E663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56100" y="252351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8B8997F-0155-9B40-B430-EE1403DB50B0}"/>
                  </a:ext>
                </a:extLst>
              </p14:cNvPr>
              <p14:cNvContentPartPr/>
              <p14:nvPr/>
            </p14:nvContentPartPr>
            <p14:xfrm>
              <a:off x="8393140" y="521631"/>
              <a:ext cx="6480" cy="252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8B8997F-0155-9B40-B430-EE1403DB50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85580" y="514071"/>
                <a:ext cx="216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848A18AC-7B03-E249-99EB-5B11132C093C}"/>
              </a:ext>
            </a:extLst>
          </p:cNvPr>
          <p:cNvGrpSpPr/>
          <p:nvPr/>
        </p:nvGrpSpPr>
        <p:grpSpPr>
          <a:xfrm>
            <a:off x="8635780" y="210231"/>
            <a:ext cx="311760" cy="529560"/>
            <a:chOff x="8635780" y="210231"/>
            <a:chExt cx="3117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375B4D4-160B-CA44-B9C2-96E7B50BADF3}"/>
                    </a:ext>
                  </a:extLst>
                </p14:cNvPr>
                <p14:cNvContentPartPr/>
                <p14:nvPr/>
              </p14:nvContentPartPr>
              <p14:xfrm>
                <a:off x="8673220" y="235071"/>
                <a:ext cx="118800" cy="143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375B4D4-160B-CA44-B9C2-96E7B50BAD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5660" y="22751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947C978-81F9-4B4A-AAC2-FE7D68DF9739}"/>
                    </a:ext>
                  </a:extLst>
                </p14:cNvPr>
                <p14:cNvContentPartPr/>
                <p14:nvPr/>
              </p14:nvContentPartPr>
              <p14:xfrm>
                <a:off x="8635780" y="210231"/>
                <a:ext cx="311760" cy="529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947C978-81F9-4B4A-AAC2-FE7D68DF97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28220" y="202671"/>
                  <a:ext cx="326880" cy="54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B07F8BB-9357-B94C-8923-813F58ADD536}"/>
                  </a:ext>
                </a:extLst>
              </p14:cNvPr>
              <p14:cNvContentPartPr/>
              <p14:nvPr/>
            </p14:nvContentPartPr>
            <p14:xfrm>
              <a:off x="9208540" y="222831"/>
              <a:ext cx="50040" cy="378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B07F8BB-9357-B94C-8923-813F58ADD5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00980" y="215271"/>
                <a:ext cx="65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2DA14EA9-918B-0441-B2C1-EB077132A452}"/>
              </a:ext>
            </a:extLst>
          </p:cNvPr>
          <p:cNvGrpSpPr/>
          <p:nvPr/>
        </p:nvGrpSpPr>
        <p:grpSpPr>
          <a:xfrm>
            <a:off x="9134020" y="378351"/>
            <a:ext cx="479880" cy="143640"/>
            <a:chOff x="9134020" y="378351"/>
            <a:chExt cx="4798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9047287-5C7A-884C-B197-9F79BC8CDC2A}"/>
                    </a:ext>
                  </a:extLst>
                </p14:cNvPr>
                <p14:cNvContentPartPr/>
                <p14:nvPr/>
              </p14:nvContentPartPr>
              <p14:xfrm>
                <a:off x="9134020" y="409311"/>
                <a:ext cx="249480" cy="75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9047287-5C7A-884C-B197-9F79BC8CDC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26460" y="401751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60726E1-6BCB-0F4E-BCAD-D87975833A94}"/>
                    </a:ext>
                  </a:extLst>
                </p14:cNvPr>
                <p14:cNvContentPartPr/>
                <p14:nvPr/>
              </p14:nvContentPartPr>
              <p14:xfrm>
                <a:off x="9327700" y="378351"/>
                <a:ext cx="286200" cy="143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60726E1-6BCB-0F4E-BCAD-D87975833A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20140" y="370791"/>
                  <a:ext cx="3009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73F3D58-956B-5243-AE3F-DFC26B9E49E9}"/>
              </a:ext>
            </a:extLst>
          </p:cNvPr>
          <p:cNvGrpSpPr/>
          <p:nvPr/>
        </p:nvGrpSpPr>
        <p:grpSpPr>
          <a:xfrm>
            <a:off x="9955540" y="340911"/>
            <a:ext cx="168480" cy="156240"/>
            <a:chOff x="9955540" y="340911"/>
            <a:chExt cx="16848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3C352B5-74A7-7C4F-A529-326CC41E727D}"/>
                    </a:ext>
                  </a:extLst>
                </p14:cNvPr>
                <p14:cNvContentPartPr/>
                <p14:nvPr/>
              </p14:nvContentPartPr>
              <p14:xfrm>
                <a:off x="9980380" y="340911"/>
                <a:ext cx="50040" cy="31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3C352B5-74A7-7C4F-A529-326CC41E72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72820" y="33335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DB919B8-A7D6-8B4F-9262-9C7AC24C6B5F}"/>
                    </a:ext>
                  </a:extLst>
                </p14:cNvPr>
                <p14:cNvContentPartPr/>
                <p14:nvPr/>
              </p14:nvContentPartPr>
              <p14:xfrm>
                <a:off x="9955540" y="459351"/>
                <a:ext cx="168480" cy="3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DB919B8-A7D6-8B4F-9262-9C7AC24C6B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47980" y="45179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E76CE88-8AB4-A548-8E18-EA6273114829}"/>
              </a:ext>
            </a:extLst>
          </p:cNvPr>
          <p:cNvGrpSpPr/>
          <p:nvPr/>
        </p:nvGrpSpPr>
        <p:grpSpPr>
          <a:xfrm>
            <a:off x="10336060" y="141831"/>
            <a:ext cx="1039320" cy="510840"/>
            <a:chOff x="10336060" y="141831"/>
            <a:chExt cx="10393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47B78EE-030D-0448-B45B-2C9D1F35CC55}"/>
                    </a:ext>
                  </a:extLst>
                </p14:cNvPr>
                <p14:cNvContentPartPr/>
                <p14:nvPr/>
              </p14:nvContentPartPr>
              <p14:xfrm>
                <a:off x="10336060" y="228951"/>
                <a:ext cx="124200" cy="131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47B78EE-030D-0448-B45B-2C9D1F35CC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28500" y="221391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6953A6A-CD84-B14D-9ED1-4B19AC9BAD0F}"/>
                    </a:ext>
                  </a:extLst>
                </p14:cNvPr>
                <p14:cNvContentPartPr/>
                <p14:nvPr/>
              </p14:nvContentPartPr>
              <p14:xfrm>
                <a:off x="10590580" y="253791"/>
                <a:ext cx="118800" cy="50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6953A6A-CD84-B14D-9ED1-4B19AC9BAD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83020" y="24623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A2F218F-3A2D-5F4B-BF4E-C3DEA5904323}"/>
                    </a:ext>
                  </a:extLst>
                </p14:cNvPr>
                <p14:cNvContentPartPr/>
                <p14:nvPr/>
              </p14:nvContentPartPr>
              <p14:xfrm>
                <a:off x="10507060" y="403191"/>
                <a:ext cx="127800" cy="180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A2F218F-3A2D-5F4B-BF4E-C3DEA59043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99500" y="395631"/>
                  <a:ext cx="142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1CFDD9E-7245-A74D-AB31-3C7902F80D7E}"/>
                    </a:ext>
                  </a:extLst>
                </p14:cNvPr>
                <p14:cNvContentPartPr/>
                <p14:nvPr/>
              </p14:nvContentPartPr>
              <p14:xfrm>
                <a:off x="10478620" y="446751"/>
                <a:ext cx="149760" cy="112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1CFDD9E-7245-A74D-AB31-3C7902F80D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71060" y="43919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BD17304-12E6-A44F-B23E-420D2917DE08}"/>
                    </a:ext>
                  </a:extLst>
                </p14:cNvPr>
                <p14:cNvContentPartPr/>
                <p14:nvPr/>
              </p14:nvContentPartPr>
              <p14:xfrm>
                <a:off x="10877140" y="340911"/>
                <a:ext cx="43920" cy="205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BD17304-12E6-A44F-B23E-420D2917DE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69580" y="33335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3B334D-6A7D-394E-8A75-60FAD309C629}"/>
                    </a:ext>
                  </a:extLst>
                </p14:cNvPr>
                <p14:cNvContentPartPr/>
                <p14:nvPr/>
              </p14:nvContentPartPr>
              <p14:xfrm>
                <a:off x="11026540" y="141831"/>
                <a:ext cx="348840" cy="510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3B334D-6A7D-394E-8A75-60FAD309C6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18980" y="134271"/>
                  <a:ext cx="3639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D00AC77-FEC7-2F4B-A5A9-8D78E4F6A00D}"/>
                    </a:ext>
                  </a:extLst>
                </p14:cNvPr>
                <p14:cNvContentPartPr/>
                <p14:nvPr/>
              </p14:nvContentPartPr>
              <p14:xfrm>
                <a:off x="11045260" y="241191"/>
                <a:ext cx="180720" cy="386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D00AC77-FEC7-2F4B-A5A9-8D78E4F6A0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37700" y="233991"/>
                  <a:ext cx="19584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D99E5BF-283B-0342-A20C-21F24848D177}"/>
                  </a:ext>
                </a:extLst>
              </p14:cNvPr>
              <p14:cNvContentPartPr/>
              <p14:nvPr/>
            </p14:nvContentPartPr>
            <p14:xfrm>
              <a:off x="11580580" y="639711"/>
              <a:ext cx="155880" cy="100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D99E5BF-283B-0342-A20C-21F24848D1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73020" y="632151"/>
                <a:ext cx="17100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AB9B9187-3D97-D341-B2D9-7EE941727654}"/>
              </a:ext>
            </a:extLst>
          </p:cNvPr>
          <p:cNvGrpSpPr/>
          <p:nvPr/>
        </p:nvGrpSpPr>
        <p:grpSpPr>
          <a:xfrm>
            <a:off x="555220" y="1249911"/>
            <a:ext cx="759600" cy="417600"/>
            <a:chOff x="555220" y="1249911"/>
            <a:chExt cx="7596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5305D9D-5BF4-2C44-A06E-E5F508F1E929}"/>
                    </a:ext>
                  </a:extLst>
                </p14:cNvPr>
                <p14:cNvContentPartPr/>
                <p14:nvPr/>
              </p14:nvContentPartPr>
              <p14:xfrm>
                <a:off x="555220" y="1361871"/>
                <a:ext cx="348840" cy="299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5305D9D-5BF4-2C44-A06E-E5F508F1E9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7660" y="1354311"/>
                  <a:ext cx="363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EF07F51-FA91-1D45-A3AE-22CF93C4903C}"/>
                    </a:ext>
                  </a:extLst>
                </p14:cNvPr>
                <p14:cNvContentPartPr/>
                <p14:nvPr/>
              </p14:nvContentPartPr>
              <p14:xfrm>
                <a:off x="1115380" y="1249911"/>
                <a:ext cx="199440" cy="417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EF07F51-FA91-1D45-A3AE-22CF93C490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7820" y="1242351"/>
                  <a:ext cx="21456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51F9701-14FB-7C4E-9149-F45AF5116D4C}"/>
                  </a:ext>
                </a:extLst>
              </p14:cNvPr>
              <p14:cNvContentPartPr/>
              <p14:nvPr/>
            </p14:nvContentPartPr>
            <p14:xfrm>
              <a:off x="1563580" y="1337031"/>
              <a:ext cx="100080" cy="626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51F9701-14FB-7C4E-9149-F45AF5116D4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56020" y="1329471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D014C887-E0D9-2944-A91C-88DCB18D71BF}"/>
                  </a:ext>
                </a:extLst>
              </p14:cNvPr>
              <p14:cNvContentPartPr/>
              <p14:nvPr/>
            </p14:nvContentPartPr>
            <p14:xfrm>
              <a:off x="1563580" y="1536111"/>
              <a:ext cx="355320" cy="93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D014C887-E0D9-2944-A91C-88DCB18D71B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56020" y="1528911"/>
                <a:ext cx="3704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63A3FC85-5BA9-AB4E-A31B-8D8F09610CB3}"/>
              </a:ext>
            </a:extLst>
          </p:cNvPr>
          <p:cNvGrpSpPr/>
          <p:nvPr/>
        </p:nvGrpSpPr>
        <p:grpSpPr>
          <a:xfrm>
            <a:off x="2267020" y="1218591"/>
            <a:ext cx="249480" cy="498240"/>
            <a:chOff x="2267020" y="1218591"/>
            <a:chExt cx="2494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B51015A-42AE-5A4F-B1D3-FAAFDE4CE906}"/>
                    </a:ext>
                  </a:extLst>
                </p14:cNvPr>
                <p14:cNvContentPartPr/>
                <p14:nvPr/>
              </p14:nvContentPartPr>
              <p14:xfrm>
                <a:off x="2267020" y="1218591"/>
                <a:ext cx="100080" cy="149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B51015A-42AE-5A4F-B1D3-FAAFDE4CE9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9460" y="121139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6A92D58-038A-A64F-9889-E26F945A71B2}"/>
                    </a:ext>
                  </a:extLst>
                </p14:cNvPr>
                <p14:cNvContentPartPr/>
                <p14:nvPr/>
              </p14:nvContentPartPr>
              <p14:xfrm>
                <a:off x="2279620" y="1218591"/>
                <a:ext cx="236880" cy="498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6A92D58-038A-A64F-9889-E26F945A71B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72060" y="1211391"/>
                  <a:ext cx="25200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998847C4-8345-9446-95E8-A9934FB7FA1D}"/>
                  </a:ext>
                </a:extLst>
              </p14:cNvPr>
              <p14:cNvContentPartPr/>
              <p14:nvPr/>
            </p14:nvContentPartPr>
            <p14:xfrm>
              <a:off x="2846260" y="1274751"/>
              <a:ext cx="56520" cy="378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998847C4-8345-9446-95E8-A9934FB7FA1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38700" y="1267191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7555B54-9BEB-2141-AC26-9270E3767294}"/>
                  </a:ext>
                </a:extLst>
              </p14:cNvPr>
              <p14:cNvContentPartPr/>
              <p14:nvPr/>
            </p14:nvContentPartPr>
            <p14:xfrm>
              <a:off x="2802700" y="1467711"/>
              <a:ext cx="336600" cy="687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7555B54-9BEB-2141-AC26-9270E376729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95140" y="1460151"/>
                <a:ext cx="3517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74D9EB-5A93-2A4E-9AF5-42CFF858EDB2}"/>
              </a:ext>
            </a:extLst>
          </p:cNvPr>
          <p:cNvGrpSpPr/>
          <p:nvPr/>
        </p:nvGrpSpPr>
        <p:grpSpPr>
          <a:xfrm>
            <a:off x="3393820" y="1069191"/>
            <a:ext cx="1413720" cy="554400"/>
            <a:chOff x="3393820" y="1069191"/>
            <a:chExt cx="14137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B5EF1F4-1DF0-134B-809D-9E6C6EDD7069}"/>
                    </a:ext>
                  </a:extLst>
                </p14:cNvPr>
                <p14:cNvContentPartPr/>
                <p14:nvPr/>
              </p14:nvContentPartPr>
              <p14:xfrm>
                <a:off x="3393820" y="1268631"/>
                <a:ext cx="199440" cy="286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B5EF1F4-1DF0-134B-809D-9E6C6EDD70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86260" y="1261071"/>
                  <a:ext cx="214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A45C6C9-59F9-B345-88BD-1EE75AD84B09}"/>
                    </a:ext>
                  </a:extLst>
                </p14:cNvPr>
                <p14:cNvContentPartPr/>
                <p14:nvPr/>
              </p14:nvContentPartPr>
              <p14:xfrm>
                <a:off x="3754900" y="1081791"/>
                <a:ext cx="118800" cy="286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A45C6C9-59F9-B345-88BD-1EE75AD84B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47340" y="1074231"/>
                  <a:ext cx="133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01CB191-6E44-0849-95F5-C46EADA55C88}"/>
                    </a:ext>
                  </a:extLst>
                </p14:cNvPr>
                <p14:cNvContentPartPr/>
                <p14:nvPr/>
              </p14:nvContentPartPr>
              <p14:xfrm>
                <a:off x="3669220" y="1069191"/>
                <a:ext cx="441000" cy="554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01CB191-6E44-0849-95F5-C46EADA55C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61660" y="1061991"/>
                  <a:ext cx="4561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319F035-54CD-6848-ABAF-FFDE7270841F}"/>
                    </a:ext>
                  </a:extLst>
                </p14:cNvPr>
                <p14:cNvContentPartPr/>
                <p14:nvPr/>
              </p14:nvContentPartPr>
              <p14:xfrm>
                <a:off x="4377700" y="1144071"/>
                <a:ext cx="55800" cy="68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319F035-54CD-6848-ABAF-FFDE727084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70140" y="1136511"/>
                  <a:ext cx="70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56A8F87-731E-0F45-9E48-AD315491A61E}"/>
                    </a:ext>
                  </a:extLst>
                </p14:cNvPr>
                <p14:cNvContentPartPr/>
                <p14:nvPr/>
              </p14:nvContentPartPr>
              <p14:xfrm>
                <a:off x="4309660" y="1318311"/>
                <a:ext cx="142920" cy="43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56A8F87-731E-0F45-9E48-AD315491A6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02100" y="1310751"/>
                  <a:ext cx="158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49F3049-4918-A847-AE76-A912168AE4AB}"/>
                    </a:ext>
                  </a:extLst>
                </p14:cNvPr>
                <p14:cNvContentPartPr/>
                <p14:nvPr/>
              </p14:nvContentPartPr>
              <p14:xfrm>
                <a:off x="4365820" y="1411911"/>
                <a:ext cx="74520" cy="136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49F3049-4918-A847-AE76-A912168AE4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58260" y="1404351"/>
                  <a:ext cx="89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DCE6A65-57F4-AF4B-BD29-F6EFC5CCEA05}"/>
                    </a:ext>
                  </a:extLst>
                </p14:cNvPr>
                <p14:cNvContentPartPr/>
                <p14:nvPr/>
              </p14:nvContentPartPr>
              <p14:xfrm>
                <a:off x="4389940" y="1087911"/>
                <a:ext cx="417600" cy="479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DCE6A65-57F4-AF4B-BD29-F6EFC5CCEA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82380" y="1080351"/>
                  <a:ext cx="4323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22C98726-D637-3C44-9764-6FD122F7EADF}"/>
              </a:ext>
            </a:extLst>
          </p:cNvPr>
          <p:cNvGrpSpPr/>
          <p:nvPr/>
        </p:nvGrpSpPr>
        <p:grpSpPr>
          <a:xfrm>
            <a:off x="4957300" y="1087911"/>
            <a:ext cx="1089000" cy="604440"/>
            <a:chOff x="4957300" y="1087911"/>
            <a:chExt cx="10890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3E0C327-F1F8-F04D-A532-47E7F6B4725A}"/>
                    </a:ext>
                  </a:extLst>
                </p14:cNvPr>
                <p14:cNvContentPartPr/>
                <p14:nvPr/>
              </p14:nvContentPartPr>
              <p14:xfrm>
                <a:off x="5130820" y="1087911"/>
                <a:ext cx="41040" cy="75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3E0C327-F1F8-F04D-A532-47E7F6B4725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23260" y="1080351"/>
                  <a:ext cx="5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2B14B77-6299-B849-9131-8C476B4E2B8F}"/>
                    </a:ext>
                  </a:extLst>
                </p14:cNvPr>
                <p14:cNvContentPartPr/>
                <p14:nvPr/>
              </p14:nvContentPartPr>
              <p14:xfrm>
                <a:off x="4957300" y="1137951"/>
                <a:ext cx="261000" cy="404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2B14B77-6299-B849-9131-8C476B4E2B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49740" y="1130391"/>
                  <a:ext cx="276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7B995F6-2E3B-3248-8800-AF82D75C19D9}"/>
                    </a:ext>
                  </a:extLst>
                </p14:cNvPr>
                <p14:cNvContentPartPr/>
                <p14:nvPr/>
              </p14:nvContentPartPr>
              <p14:xfrm>
                <a:off x="5162140" y="1162791"/>
                <a:ext cx="243000" cy="4298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7B995F6-2E3B-3248-8800-AF82D75C19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4580" y="1155231"/>
                  <a:ext cx="258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9561521-F719-C840-A666-D05B0CAAB1E8}"/>
                    </a:ext>
                  </a:extLst>
                </p14:cNvPr>
                <p14:cNvContentPartPr/>
                <p14:nvPr/>
              </p14:nvContentPartPr>
              <p14:xfrm>
                <a:off x="5100580" y="1349631"/>
                <a:ext cx="223920" cy="43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9561521-F719-C840-A666-D05B0CAAB1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93020" y="1342071"/>
                  <a:ext cx="238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8EEEB31-195C-CC49-B982-B4503FABB8AC}"/>
                    </a:ext>
                  </a:extLst>
                </p14:cNvPr>
                <p14:cNvContentPartPr/>
                <p14:nvPr/>
              </p14:nvContentPartPr>
              <p14:xfrm>
                <a:off x="5535460" y="1368351"/>
                <a:ext cx="155880" cy="249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8EEEB31-195C-CC49-B982-B4503FABB8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27900" y="1360791"/>
                  <a:ext cx="17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46B24B6-8B94-5945-B87F-1063FAEB1678}"/>
                    </a:ext>
                  </a:extLst>
                </p14:cNvPr>
                <p14:cNvContentPartPr/>
                <p14:nvPr/>
              </p14:nvContentPartPr>
              <p14:xfrm>
                <a:off x="5616460" y="1492551"/>
                <a:ext cx="155880" cy="25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46B24B6-8B94-5945-B87F-1063FAEB16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08900" y="148499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85AEF40-421D-D642-AB19-A7A8C6D27104}"/>
                    </a:ext>
                  </a:extLst>
                </p14:cNvPr>
                <p14:cNvContentPartPr/>
                <p14:nvPr/>
              </p14:nvContentPartPr>
              <p14:xfrm>
                <a:off x="5952700" y="1573551"/>
                <a:ext cx="93600" cy="118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85AEF40-421D-D642-AB19-A7A8C6D2710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45140" y="156599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E377AA6-D5F2-B64E-A972-624C78220551}"/>
              </a:ext>
            </a:extLst>
          </p:cNvPr>
          <p:cNvGrpSpPr/>
          <p:nvPr/>
        </p:nvGrpSpPr>
        <p:grpSpPr>
          <a:xfrm>
            <a:off x="6475420" y="957231"/>
            <a:ext cx="436320" cy="523440"/>
            <a:chOff x="6475420" y="957231"/>
            <a:chExt cx="4363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A84D960-94DE-D143-A48F-8191EEBF4E0E}"/>
                    </a:ext>
                  </a:extLst>
                </p14:cNvPr>
                <p14:cNvContentPartPr/>
                <p14:nvPr/>
              </p14:nvContentPartPr>
              <p14:xfrm>
                <a:off x="6550300" y="1087911"/>
                <a:ext cx="50040" cy="752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A84D960-94DE-D143-A48F-8191EEBF4E0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42740" y="108035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364E8AE-CB0F-9E44-874A-545BCA258EEB}"/>
                    </a:ext>
                  </a:extLst>
                </p14:cNvPr>
                <p14:cNvContentPartPr/>
                <p14:nvPr/>
              </p14:nvContentPartPr>
              <p14:xfrm>
                <a:off x="6475420" y="1280871"/>
                <a:ext cx="87480" cy="131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364E8AE-CB0F-9E44-874A-545BCA258E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8220" y="1273671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F18400B-507B-6941-88C0-6E4EBFF882A9}"/>
                    </a:ext>
                  </a:extLst>
                </p14:cNvPr>
                <p14:cNvContentPartPr/>
                <p14:nvPr/>
              </p14:nvContentPartPr>
              <p14:xfrm>
                <a:off x="6768100" y="957231"/>
                <a:ext cx="43920" cy="143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F18400B-507B-6941-88C0-6E4EBFF882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60540" y="9496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AD73CF4-72EC-B54F-88E8-791EE108878D}"/>
                    </a:ext>
                  </a:extLst>
                </p14:cNvPr>
                <p14:cNvContentPartPr/>
                <p14:nvPr/>
              </p14:nvContentPartPr>
              <p14:xfrm>
                <a:off x="6687100" y="1249911"/>
                <a:ext cx="143640" cy="205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AD73CF4-72EC-B54F-88E8-791EE10887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79540" y="1242351"/>
                  <a:ext cx="15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7103C12-AAE8-B842-9D6E-BD87FB42370D}"/>
                    </a:ext>
                  </a:extLst>
                </p14:cNvPr>
                <p14:cNvContentPartPr/>
                <p14:nvPr/>
              </p14:nvContentPartPr>
              <p14:xfrm>
                <a:off x="6668740" y="1330911"/>
                <a:ext cx="243000" cy="149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7103C12-AAE8-B842-9D6E-BD87FB4237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61180" y="1323351"/>
                  <a:ext cx="2581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FE7C636-6A53-A742-BB27-FB8AE56B73DB}"/>
              </a:ext>
            </a:extLst>
          </p:cNvPr>
          <p:cNvGrpSpPr/>
          <p:nvPr/>
        </p:nvGrpSpPr>
        <p:grpSpPr>
          <a:xfrm>
            <a:off x="7129900" y="957231"/>
            <a:ext cx="759240" cy="498240"/>
            <a:chOff x="7129900" y="957231"/>
            <a:chExt cx="7592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EAF13A5-8DBE-334A-AB56-B1B30D61934A}"/>
                    </a:ext>
                  </a:extLst>
                </p14:cNvPr>
                <p14:cNvContentPartPr/>
                <p14:nvPr/>
              </p14:nvContentPartPr>
              <p14:xfrm>
                <a:off x="7210180" y="1137951"/>
                <a:ext cx="50040" cy="2368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EAF13A5-8DBE-334A-AB56-B1B30D61934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02620" y="1130391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4A96910-DD17-564F-9742-8B0B94CB4ECB}"/>
                    </a:ext>
                  </a:extLst>
                </p14:cNvPr>
                <p14:cNvContentPartPr/>
                <p14:nvPr/>
              </p14:nvContentPartPr>
              <p14:xfrm>
                <a:off x="7129900" y="1218591"/>
                <a:ext cx="217440" cy="687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4A96910-DD17-564F-9742-8B0B94CB4E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22340" y="1211391"/>
                  <a:ext cx="232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C97965B-E301-374E-84DF-92E4250CBFDC}"/>
                    </a:ext>
                  </a:extLst>
                </p14:cNvPr>
                <p14:cNvContentPartPr/>
                <p14:nvPr/>
              </p14:nvContentPartPr>
              <p14:xfrm>
                <a:off x="7441300" y="957231"/>
                <a:ext cx="447840" cy="498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C97965B-E301-374E-84DF-92E4250CB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33740" y="949671"/>
                  <a:ext cx="46296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F6A6084-7D04-2641-86F4-E900A83DB9A0}"/>
                  </a:ext>
                </a:extLst>
              </p14:cNvPr>
              <p14:cNvContentPartPr/>
              <p14:nvPr/>
            </p14:nvContentPartPr>
            <p14:xfrm>
              <a:off x="8137900" y="1193751"/>
              <a:ext cx="230760" cy="2368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F6A6084-7D04-2641-86F4-E900A83DB9A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30340" y="1186191"/>
                <a:ext cx="2458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0F2B38-C483-6843-8E8D-416E97978479}"/>
              </a:ext>
            </a:extLst>
          </p:cNvPr>
          <p:cNvGrpSpPr/>
          <p:nvPr/>
        </p:nvGrpSpPr>
        <p:grpSpPr>
          <a:xfrm>
            <a:off x="8573500" y="970551"/>
            <a:ext cx="429840" cy="572400"/>
            <a:chOff x="8573500" y="970551"/>
            <a:chExt cx="42984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EFD180B-BB91-CD4A-BB1B-FF42A35AA6D2}"/>
                    </a:ext>
                  </a:extLst>
                </p14:cNvPr>
                <p14:cNvContentPartPr/>
                <p14:nvPr/>
              </p14:nvContentPartPr>
              <p14:xfrm>
                <a:off x="8610940" y="975951"/>
                <a:ext cx="149040" cy="3488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EFD180B-BB91-CD4A-BB1B-FF42A35AA6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03380" y="968391"/>
                  <a:ext cx="164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ECEE284-008C-9148-8710-8B48BEFEBF96}"/>
                    </a:ext>
                  </a:extLst>
                </p14:cNvPr>
                <p14:cNvContentPartPr/>
                <p14:nvPr/>
              </p14:nvContentPartPr>
              <p14:xfrm>
                <a:off x="8573500" y="1218591"/>
                <a:ext cx="180720" cy="93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ECEE284-008C-9148-8710-8B48BEFEBF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65940" y="1211391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68E22D3-B8E1-D64F-9692-7D68180130F5}"/>
                    </a:ext>
                  </a:extLst>
                </p14:cNvPr>
                <p14:cNvContentPartPr/>
                <p14:nvPr/>
              </p14:nvContentPartPr>
              <p14:xfrm>
                <a:off x="8909740" y="970551"/>
                <a:ext cx="93600" cy="867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68E22D3-B8E1-D64F-9692-7D68180130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02180" y="962991"/>
                  <a:ext cx="108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059B100-21DF-E44D-B1CA-1A5B3EB8CF18}"/>
                    </a:ext>
                  </a:extLst>
                </p14:cNvPr>
                <p14:cNvContentPartPr/>
                <p14:nvPr/>
              </p14:nvContentPartPr>
              <p14:xfrm>
                <a:off x="8736220" y="1137951"/>
                <a:ext cx="230040" cy="405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059B100-21DF-E44D-B1CA-1A5B3EB8CF1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28660" y="1130391"/>
                  <a:ext cx="245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41AD9B3-BB3E-C240-9729-A7FF41425D58}"/>
              </a:ext>
            </a:extLst>
          </p:cNvPr>
          <p:cNvGrpSpPr/>
          <p:nvPr/>
        </p:nvGrpSpPr>
        <p:grpSpPr>
          <a:xfrm>
            <a:off x="9245980" y="1156671"/>
            <a:ext cx="224640" cy="236880"/>
            <a:chOff x="9245980" y="1156671"/>
            <a:chExt cx="2246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E4266FC-6EDC-7C4E-BF7B-01588B1F2265}"/>
                    </a:ext>
                  </a:extLst>
                </p14:cNvPr>
                <p14:cNvContentPartPr/>
                <p14:nvPr/>
              </p14:nvContentPartPr>
              <p14:xfrm>
                <a:off x="9245980" y="1215351"/>
                <a:ext cx="224640" cy="178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E4266FC-6EDC-7C4E-BF7B-01588B1F22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38420" y="1207791"/>
                  <a:ext cx="239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61849D8-64E5-334E-A99E-F53AD7D13520}"/>
                    </a:ext>
                  </a:extLst>
                </p14:cNvPr>
                <p14:cNvContentPartPr/>
                <p14:nvPr/>
              </p14:nvContentPartPr>
              <p14:xfrm>
                <a:off x="9351820" y="1156671"/>
                <a:ext cx="75240" cy="162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61849D8-64E5-334E-A99E-F53AD7D1352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44260" y="114911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566570B4-6C14-C845-B375-1AAC80578FE0}"/>
                  </a:ext>
                </a:extLst>
              </p14:cNvPr>
              <p14:cNvContentPartPr/>
              <p14:nvPr/>
            </p14:nvContentPartPr>
            <p14:xfrm>
              <a:off x="9675460" y="1032111"/>
              <a:ext cx="87480" cy="936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566570B4-6C14-C845-B375-1AAC80578FE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7900" y="1024551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388D5628-2C0D-EC44-A06E-690261D9E95D}"/>
                  </a:ext>
                </a:extLst>
              </p14:cNvPr>
              <p14:cNvContentPartPr/>
              <p14:nvPr/>
            </p14:nvContentPartPr>
            <p14:xfrm>
              <a:off x="9656740" y="1293471"/>
              <a:ext cx="137160" cy="1123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388D5628-2C0D-EC44-A06E-690261D9E95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649180" y="1285911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7353B64-D8AB-E64A-B707-9A5887634D07}"/>
                  </a:ext>
                </a:extLst>
              </p14:cNvPr>
              <p14:cNvContentPartPr/>
              <p14:nvPr/>
            </p14:nvContentPartPr>
            <p14:xfrm>
              <a:off x="9955540" y="1542591"/>
              <a:ext cx="56520" cy="439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7353B64-D8AB-E64A-B707-9A5887634D0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947980" y="1535031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161957F-C231-CE4C-B70E-72375203266A}"/>
              </a:ext>
            </a:extLst>
          </p:cNvPr>
          <p:cNvGrpSpPr/>
          <p:nvPr/>
        </p:nvGrpSpPr>
        <p:grpSpPr>
          <a:xfrm>
            <a:off x="10354060" y="957231"/>
            <a:ext cx="455040" cy="831960"/>
            <a:chOff x="10354060" y="957231"/>
            <a:chExt cx="45504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4DABFAA-64A3-6946-9DE0-72B5F951FDCC}"/>
                    </a:ext>
                  </a:extLst>
                </p14:cNvPr>
                <p14:cNvContentPartPr/>
                <p14:nvPr/>
              </p14:nvContentPartPr>
              <p14:xfrm>
                <a:off x="10354060" y="1125351"/>
                <a:ext cx="305280" cy="267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4DABFAA-64A3-6946-9DE0-72B5F951FD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46500" y="1117791"/>
                  <a:ext cx="320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9D22718-8EC4-3340-AA4E-EA6A1AA44CE0}"/>
                    </a:ext>
                  </a:extLst>
                </p14:cNvPr>
                <p14:cNvContentPartPr/>
                <p14:nvPr/>
              </p14:nvContentPartPr>
              <p14:xfrm>
                <a:off x="10752580" y="957231"/>
                <a:ext cx="56520" cy="831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9D22718-8EC4-3340-AA4E-EA6A1AA44C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45020" y="949671"/>
                  <a:ext cx="71280" cy="84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AD82F1B-8FD2-D44F-84EC-07D261B6C285}"/>
              </a:ext>
            </a:extLst>
          </p:cNvPr>
          <p:cNvGrpSpPr/>
          <p:nvPr/>
        </p:nvGrpSpPr>
        <p:grpSpPr>
          <a:xfrm>
            <a:off x="11026540" y="1106631"/>
            <a:ext cx="193320" cy="311760"/>
            <a:chOff x="11026540" y="1106631"/>
            <a:chExt cx="1933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E54400F-2EB0-F945-BC08-1C7D73DF7D0C}"/>
                    </a:ext>
                  </a:extLst>
                </p14:cNvPr>
                <p14:cNvContentPartPr/>
                <p14:nvPr/>
              </p14:nvContentPartPr>
              <p14:xfrm>
                <a:off x="11063620" y="1106631"/>
                <a:ext cx="124200" cy="311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E54400F-2EB0-F945-BC08-1C7D73DF7D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56060" y="1099071"/>
                  <a:ext cx="139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0F8CF24-8A2E-6249-8BEE-2690E783B632}"/>
                    </a:ext>
                  </a:extLst>
                </p14:cNvPr>
                <p14:cNvContentPartPr/>
                <p14:nvPr/>
              </p14:nvContentPartPr>
              <p14:xfrm>
                <a:off x="11026540" y="1262511"/>
                <a:ext cx="193320" cy="31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0F8CF24-8A2E-6249-8BEE-2690E783B6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18980" y="125495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B2B3CBE-6FEC-CD40-9A64-558A23171A92}"/>
              </a:ext>
            </a:extLst>
          </p:cNvPr>
          <p:cNvGrpSpPr/>
          <p:nvPr/>
        </p:nvGrpSpPr>
        <p:grpSpPr>
          <a:xfrm>
            <a:off x="11468260" y="1050831"/>
            <a:ext cx="243000" cy="510480"/>
            <a:chOff x="11468260" y="1050831"/>
            <a:chExt cx="24300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7D6F68E-0A29-5344-A542-A2FCFCA8E344}"/>
                    </a:ext>
                  </a:extLst>
                </p14:cNvPr>
                <p14:cNvContentPartPr/>
                <p14:nvPr/>
              </p14:nvContentPartPr>
              <p14:xfrm>
                <a:off x="11468260" y="1050831"/>
                <a:ext cx="243000" cy="1807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7D6F68E-0A29-5344-A542-A2FCFCA8E34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61060" y="1043271"/>
                  <a:ext cx="25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6AF4A75-34BC-0746-BB65-80D77620C95F}"/>
                    </a:ext>
                  </a:extLst>
                </p14:cNvPr>
                <p14:cNvContentPartPr/>
                <p14:nvPr/>
              </p14:nvContentPartPr>
              <p14:xfrm>
                <a:off x="11543140" y="1299591"/>
                <a:ext cx="68760" cy="2617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6AF4A75-34BC-0746-BB65-80D77620C9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35580" y="129203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5B7D170-8F8D-2F4B-9204-18D83DDCEEE5}"/>
              </a:ext>
            </a:extLst>
          </p:cNvPr>
          <p:cNvGrpSpPr/>
          <p:nvPr/>
        </p:nvGrpSpPr>
        <p:grpSpPr>
          <a:xfrm>
            <a:off x="648460" y="2015631"/>
            <a:ext cx="747360" cy="516960"/>
            <a:chOff x="648460" y="2015631"/>
            <a:chExt cx="7473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09359BC7-5718-8640-957F-DB17CB0AC3B1}"/>
                    </a:ext>
                  </a:extLst>
                </p14:cNvPr>
                <p14:cNvContentPartPr/>
                <p14:nvPr/>
              </p14:nvContentPartPr>
              <p14:xfrm>
                <a:off x="648460" y="2208591"/>
                <a:ext cx="168480" cy="255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09359BC7-5718-8640-957F-DB17CB0AC3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0900" y="220103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97C41DA-DA18-3749-8C61-8FA7FA2E551F}"/>
                    </a:ext>
                  </a:extLst>
                </p14:cNvPr>
                <p14:cNvContentPartPr/>
                <p14:nvPr/>
              </p14:nvContentPartPr>
              <p14:xfrm>
                <a:off x="941860" y="2015631"/>
                <a:ext cx="453960" cy="5169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97C41DA-DA18-3749-8C61-8FA7FA2E55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34300" y="2008071"/>
                  <a:ext cx="469080" cy="53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5B69200-150A-AE4C-B94A-37D3B6EF066D}"/>
                  </a:ext>
                </a:extLst>
              </p14:cNvPr>
              <p14:cNvContentPartPr/>
              <p14:nvPr/>
            </p14:nvContentPartPr>
            <p14:xfrm>
              <a:off x="1850140" y="2233431"/>
              <a:ext cx="93600" cy="4176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5B69200-150A-AE4C-B94A-37D3B6EF066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842580" y="2225871"/>
                <a:ext cx="1087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430DC34-E0BF-8D4F-8E5C-0185F3EAC6A3}"/>
              </a:ext>
            </a:extLst>
          </p:cNvPr>
          <p:cNvGrpSpPr/>
          <p:nvPr/>
        </p:nvGrpSpPr>
        <p:grpSpPr>
          <a:xfrm>
            <a:off x="2236060" y="2258271"/>
            <a:ext cx="610560" cy="380520"/>
            <a:chOff x="2236060" y="2258271"/>
            <a:chExt cx="61056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01DD73B-F495-B142-9DB7-0B2A921C165F}"/>
                    </a:ext>
                  </a:extLst>
                </p14:cNvPr>
                <p14:cNvContentPartPr/>
                <p14:nvPr/>
              </p14:nvContentPartPr>
              <p14:xfrm>
                <a:off x="2236060" y="2270871"/>
                <a:ext cx="143640" cy="315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01DD73B-F495-B142-9DB7-0B2A921C165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28500" y="2263311"/>
                  <a:ext cx="158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E31495B-0887-5844-B215-F7BD61BFB20E}"/>
                    </a:ext>
                  </a:extLst>
                </p14:cNvPr>
                <p14:cNvContentPartPr/>
                <p14:nvPr/>
              </p14:nvContentPartPr>
              <p14:xfrm>
                <a:off x="2360620" y="2258271"/>
                <a:ext cx="62640" cy="330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E31495B-0887-5844-B215-F7BD61BFB2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53060" y="2251071"/>
                  <a:ext cx="77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B29C765-18BA-D341-83A0-83FF704D5CCB}"/>
                    </a:ext>
                  </a:extLst>
                </p14:cNvPr>
                <p14:cNvContentPartPr/>
                <p14:nvPr/>
              </p14:nvContentPartPr>
              <p14:xfrm>
                <a:off x="2304460" y="2451591"/>
                <a:ext cx="137160" cy="31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B29C765-18BA-D341-83A0-83FF704D5C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96900" y="244403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13F9E65-6886-C948-8A28-58A256AC4B8A}"/>
                    </a:ext>
                  </a:extLst>
                </p14:cNvPr>
                <p14:cNvContentPartPr/>
                <p14:nvPr/>
              </p14:nvContentPartPr>
              <p14:xfrm>
                <a:off x="2603260" y="2501271"/>
                <a:ext cx="8748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13F9E65-6886-C948-8A28-58A256AC4B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95700" y="249371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0652D1C-36C7-EF4D-94EF-BE22C303D686}"/>
                    </a:ext>
                  </a:extLst>
                </p14:cNvPr>
                <p14:cNvContentPartPr/>
                <p14:nvPr/>
              </p14:nvContentPartPr>
              <p14:xfrm>
                <a:off x="2702980" y="2370591"/>
                <a:ext cx="37800" cy="50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0652D1C-36C7-EF4D-94EF-BE22C303D6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95420" y="236303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CD52BE9-0B2A-7740-B02E-0D1AD1355E82}"/>
                    </a:ext>
                  </a:extLst>
                </p14:cNvPr>
                <p14:cNvContentPartPr/>
                <p14:nvPr/>
              </p14:nvContentPartPr>
              <p14:xfrm>
                <a:off x="2827540" y="2538711"/>
                <a:ext cx="19080" cy="100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CD52BE9-0B2A-7740-B02E-0D1AD1355E8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19980" y="253115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1416A83E-6772-784B-8E9E-EFFC2FDDA16E}"/>
                  </a:ext>
                </a:extLst>
              </p14:cNvPr>
              <p14:cNvContentPartPr/>
              <p14:nvPr/>
            </p14:nvContentPartPr>
            <p14:xfrm>
              <a:off x="3101500" y="2569671"/>
              <a:ext cx="37800" cy="813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1416A83E-6772-784B-8E9E-EFFC2FDDA16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093940" y="2562111"/>
                <a:ext cx="529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8C77E61-FC2C-9840-A063-B7467E6ED975}"/>
              </a:ext>
            </a:extLst>
          </p:cNvPr>
          <p:cNvGrpSpPr/>
          <p:nvPr/>
        </p:nvGrpSpPr>
        <p:grpSpPr>
          <a:xfrm>
            <a:off x="3480940" y="2233431"/>
            <a:ext cx="704160" cy="392760"/>
            <a:chOff x="3480940" y="2233431"/>
            <a:chExt cx="70416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1716B1A-6F9B-C942-A982-2A1475A84D8D}"/>
                    </a:ext>
                  </a:extLst>
                </p14:cNvPr>
                <p14:cNvContentPartPr/>
                <p14:nvPr/>
              </p14:nvContentPartPr>
              <p14:xfrm>
                <a:off x="3480940" y="2258271"/>
                <a:ext cx="112320" cy="305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1716B1A-6F9B-C942-A982-2A1475A84D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73740" y="2251071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DA968A5-FED2-2A40-B0B4-424DCBFA31BF}"/>
                    </a:ext>
                  </a:extLst>
                </p14:cNvPr>
                <p14:cNvContentPartPr/>
                <p14:nvPr/>
              </p14:nvContentPartPr>
              <p14:xfrm>
                <a:off x="3605500" y="2233431"/>
                <a:ext cx="43920" cy="299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DA968A5-FED2-2A40-B0B4-424DCBFA3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97940" y="2225871"/>
                  <a:ext cx="59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0C1B039-5E4B-4946-9A12-6C5FAEFFAA19}"/>
                    </a:ext>
                  </a:extLst>
                </p14:cNvPr>
                <p14:cNvContentPartPr/>
                <p14:nvPr/>
              </p14:nvContentPartPr>
              <p14:xfrm>
                <a:off x="3543940" y="2414151"/>
                <a:ext cx="136800" cy="19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0C1B039-5E4B-4946-9A12-6C5FAEFFAA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36380" y="2406591"/>
                  <a:ext cx="151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262AA48-74F0-F84F-8BEF-9DB4D6DD9D12}"/>
                    </a:ext>
                  </a:extLst>
                </p14:cNvPr>
                <p14:cNvContentPartPr/>
                <p14:nvPr/>
              </p14:nvContentPartPr>
              <p14:xfrm>
                <a:off x="3786220" y="2438991"/>
                <a:ext cx="100080" cy="1000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262AA48-74F0-F84F-8BEF-9DB4D6DD9D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78660" y="243143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43C0573-E7A4-2A4D-B08B-30B32A0106E8}"/>
                    </a:ext>
                  </a:extLst>
                </p14:cNvPr>
                <p14:cNvContentPartPr/>
                <p14:nvPr/>
              </p14:nvContentPartPr>
              <p14:xfrm>
                <a:off x="3892060" y="2351871"/>
                <a:ext cx="50040" cy="31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43C0573-E7A4-2A4D-B08B-30B32A0106E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84500" y="234431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7337A74-E3C7-5646-AAE6-138107E1A72A}"/>
                    </a:ext>
                  </a:extLst>
                </p14:cNvPr>
                <p14:cNvContentPartPr/>
                <p14:nvPr/>
              </p14:nvContentPartPr>
              <p14:xfrm>
                <a:off x="4022740" y="2538711"/>
                <a:ext cx="162360" cy="87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7337A74-E3C7-5646-AAE6-138107E1A72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15180" y="2531151"/>
                  <a:ext cx="1771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59681CF-312A-1645-8517-838DED1599AB}"/>
                  </a:ext>
                </a:extLst>
              </p14:cNvPr>
              <p14:cNvContentPartPr/>
              <p14:nvPr/>
            </p14:nvContentPartPr>
            <p14:xfrm>
              <a:off x="4520620" y="2600991"/>
              <a:ext cx="37800" cy="7524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59681CF-312A-1645-8517-838DED1599A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513060" y="2593431"/>
                <a:ext cx="5292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B0470523-980C-AD4F-957A-1A3C1CF35319}"/>
              </a:ext>
            </a:extLst>
          </p:cNvPr>
          <p:cNvGrpSpPr/>
          <p:nvPr/>
        </p:nvGrpSpPr>
        <p:grpSpPr>
          <a:xfrm>
            <a:off x="4906900" y="2152431"/>
            <a:ext cx="1637640" cy="579240"/>
            <a:chOff x="4906900" y="2152431"/>
            <a:chExt cx="16376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494E1AE-9C2B-1C46-BD13-FC9A7840FB89}"/>
                    </a:ext>
                  </a:extLst>
                </p14:cNvPr>
                <p14:cNvContentPartPr/>
                <p14:nvPr/>
              </p14:nvContentPartPr>
              <p14:xfrm>
                <a:off x="4906900" y="2476431"/>
                <a:ext cx="100080" cy="12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494E1AE-9C2B-1C46-BD13-FC9A7840FB8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99340" y="246887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E3C19D8-0942-F848-850F-3ADA1D3C18FE}"/>
                    </a:ext>
                  </a:extLst>
                </p14:cNvPr>
                <p14:cNvContentPartPr/>
                <p14:nvPr/>
              </p14:nvContentPartPr>
              <p14:xfrm>
                <a:off x="5099860" y="2476431"/>
                <a:ext cx="37800" cy="6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E3C19D8-0942-F848-850F-3ADA1D3C18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92300" y="246887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8A3334A-1C9E-FE4A-961D-BE5B86DD96F5}"/>
                    </a:ext>
                  </a:extLst>
                </p14:cNvPr>
                <p14:cNvContentPartPr/>
                <p14:nvPr/>
              </p14:nvContentPartPr>
              <p14:xfrm>
                <a:off x="5292820" y="2495151"/>
                <a:ext cx="6480" cy="12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8A3334A-1C9E-FE4A-961D-BE5B86DD96F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85260" y="24875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1404BEB-28DF-3E45-B27A-EECBE9C1228B}"/>
                    </a:ext>
                  </a:extLst>
                </p14:cNvPr>
                <p14:cNvContentPartPr/>
                <p14:nvPr/>
              </p14:nvContentPartPr>
              <p14:xfrm>
                <a:off x="5554180" y="2183751"/>
                <a:ext cx="143640" cy="3607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1404BEB-28DF-3E45-B27A-EECBE9C122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46620" y="2176191"/>
                  <a:ext cx="158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860FC76-34BB-F14E-A61B-F026B9FDF955}"/>
                    </a:ext>
                  </a:extLst>
                </p14:cNvPr>
                <p14:cNvContentPartPr/>
                <p14:nvPr/>
              </p14:nvContentPartPr>
              <p14:xfrm>
                <a:off x="5697460" y="2202471"/>
                <a:ext cx="86760" cy="405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860FC76-34BB-F14E-A61B-F026B9FDF9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89900" y="2194911"/>
                  <a:ext cx="101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FE129D1-E224-A241-9C07-EE98AD0D0C73}"/>
                    </a:ext>
                  </a:extLst>
                </p14:cNvPr>
                <p14:cNvContentPartPr/>
                <p14:nvPr/>
              </p14:nvContentPartPr>
              <p14:xfrm>
                <a:off x="5622580" y="2357991"/>
                <a:ext cx="199440" cy="62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FE129D1-E224-A241-9C07-EE98AD0D0C7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15020" y="235043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5A20BB0-B9D7-9143-BD13-8A5C216F839C}"/>
                    </a:ext>
                  </a:extLst>
                </p14:cNvPr>
                <p14:cNvContentPartPr/>
                <p14:nvPr/>
              </p14:nvContentPartPr>
              <p14:xfrm>
                <a:off x="5952700" y="2339271"/>
                <a:ext cx="75240" cy="242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5A20BB0-B9D7-9143-BD13-8A5C216F839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45140" y="2331711"/>
                  <a:ext cx="90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E8FB936-30E4-664A-915F-6D93930F757C}"/>
                    </a:ext>
                  </a:extLst>
                </p14:cNvPr>
                <p14:cNvContentPartPr/>
                <p14:nvPr/>
              </p14:nvContentPartPr>
              <p14:xfrm>
                <a:off x="5915260" y="2357991"/>
                <a:ext cx="106200" cy="205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E8FB936-30E4-664A-915F-6D93930F75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07700" y="2350431"/>
                  <a:ext cx="121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D1C1349-F15E-574F-AF71-887FBF7E9A92}"/>
                    </a:ext>
                  </a:extLst>
                </p14:cNvPr>
                <p14:cNvContentPartPr/>
                <p14:nvPr/>
              </p14:nvContentPartPr>
              <p14:xfrm>
                <a:off x="6027220" y="2258271"/>
                <a:ext cx="50040" cy="565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D1C1349-F15E-574F-AF71-887FBF7E9A9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19660" y="225107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AEAB144-42DB-0A48-8D77-A2AD58A3A02A}"/>
                    </a:ext>
                  </a:extLst>
                </p14:cNvPr>
                <p14:cNvContentPartPr/>
                <p14:nvPr/>
              </p14:nvContentPartPr>
              <p14:xfrm>
                <a:off x="6164380" y="2357991"/>
                <a:ext cx="68760" cy="2430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AEAB144-42DB-0A48-8D77-A2AD58A3A02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56820" y="2350431"/>
                  <a:ext cx="8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93945EE-0FAC-F043-A7C6-66CFFE4A826F}"/>
                    </a:ext>
                  </a:extLst>
                </p14:cNvPr>
                <p14:cNvContentPartPr/>
                <p14:nvPr/>
              </p14:nvContentPartPr>
              <p14:xfrm>
                <a:off x="6145660" y="2488671"/>
                <a:ext cx="168480" cy="6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93945EE-0FAC-F043-A7C6-66CFFE4A82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38100" y="248111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7BCA21F-0D86-334F-8DD8-75FCAAA379C9}"/>
                    </a:ext>
                  </a:extLst>
                </p14:cNvPr>
                <p14:cNvContentPartPr/>
                <p14:nvPr/>
              </p14:nvContentPartPr>
              <p14:xfrm>
                <a:off x="6357340" y="2152431"/>
                <a:ext cx="187200" cy="579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7BCA21F-0D86-334F-8DD8-75FCAAA379C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49780" y="2145231"/>
                  <a:ext cx="2023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5C43E2A-5BA4-BD4F-A06F-5BA87C53B417}"/>
                    </a:ext>
                  </a:extLst>
                </p14:cNvPr>
                <p14:cNvContentPartPr/>
                <p14:nvPr/>
              </p14:nvContentPartPr>
              <p14:xfrm>
                <a:off x="5355100" y="2557431"/>
                <a:ext cx="62640" cy="93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5C43E2A-5BA4-BD4F-A06F-5BA87C53B41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47540" y="254987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CEFC944-AF34-764F-8075-A3431F7425F7}"/>
              </a:ext>
            </a:extLst>
          </p:cNvPr>
          <p:cNvGrpSpPr/>
          <p:nvPr/>
        </p:nvGrpSpPr>
        <p:grpSpPr>
          <a:xfrm>
            <a:off x="6843700" y="2077911"/>
            <a:ext cx="379440" cy="554400"/>
            <a:chOff x="6843700" y="2077911"/>
            <a:chExt cx="3794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13D00F4-E915-4144-839C-4465AE93946C}"/>
                    </a:ext>
                  </a:extLst>
                </p14:cNvPr>
                <p14:cNvContentPartPr/>
                <p14:nvPr/>
              </p14:nvContentPartPr>
              <p14:xfrm>
                <a:off x="6843700" y="2077911"/>
                <a:ext cx="379440" cy="5544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13D00F4-E915-4144-839C-4465AE9394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36140" y="2070351"/>
                  <a:ext cx="394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8C2C430-4297-B244-A7FE-123F17FDAC33}"/>
                    </a:ext>
                  </a:extLst>
                </p14:cNvPr>
                <p14:cNvContentPartPr/>
                <p14:nvPr/>
              </p14:nvContentPartPr>
              <p14:xfrm>
                <a:off x="7048180" y="2432871"/>
                <a:ext cx="106200" cy="687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8C2C430-4297-B244-A7FE-123F17FDAC3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40620" y="242531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DBCBB538-8961-BA45-8BCB-3F4664AED0B4}"/>
              </a:ext>
            </a:extLst>
          </p:cNvPr>
          <p:cNvGrpSpPr/>
          <p:nvPr/>
        </p:nvGrpSpPr>
        <p:grpSpPr>
          <a:xfrm>
            <a:off x="7478020" y="2040471"/>
            <a:ext cx="2521440" cy="682560"/>
            <a:chOff x="7478020" y="2040471"/>
            <a:chExt cx="2521440" cy="68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DA8AA16-9861-4548-AD1D-A68D8713A73D}"/>
                    </a:ext>
                  </a:extLst>
                </p14:cNvPr>
                <p14:cNvContentPartPr/>
                <p14:nvPr/>
              </p14:nvContentPartPr>
              <p14:xfrm>
                <a:off x="7478020" y="2152431"/>
                <a:ext cx="429840" cy="3981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DA8AA16-9861-4548-AD1D-A68D8713A73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70460" y="2145231"/>
                  <a:ext cx="444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E588654-1C1C-B947-87C5-D112144A0738}"/>
                    </a:ext>
                  </a:extLst>
                </p14:cNvPr>
                <p14:cNvContentPartPr/>
                <p14:nvPr/>
              </p14:nvContentPartPr>
              <p14:xfrm>
                <a:off x="8009740" y="2059191"/>
                <a:ext cx="505440" cy="6638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E588654-1C1C-B947-87C5-D112144A07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02180" y="2051631"/>
                  <a:ext cx="5205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99150DD-95E5-F546-B335-FBA0204F5F15}"/>
                    </a:ext>
                  </a:extLst>
                </p14:cNvPr>
                <p14:cNvContentPartPr/>
                <p14:nvPr/>
              </p14:nvContentPartPr>
              <p14:xfrm>
                <a:off x="8679340" y="2171871"/>
                <a:ext cx="355320" cy="3733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99150DD-95E5-F546-B335-FBA0204F5F1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71780" y="2164311"/>
                  <a:ext cx="370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4506FE6-DD4A-E44D-9ACB-6FC018E366CB}"/>
                    </a:ext>
                  </a:extLst>
                </p14:cNvPr>
                <p14:cNvContentPartPr/>
                <p14:nvPr/>
              </p14:nvContentPartPr>
              <p14:xfrm>
                <a:off x="9090460" y="2053071"/>
                <a:ext cx="37800" cy="37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4506FE6-DD4A-E44D-9ACB-6FC018E366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82900" y="204551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7D28E52-AEC8-BE4C-B776-B455CCCF0998}"/>
                    </a:ext>
                  </a:extLst>
                </p14:cNvPr>
                <p14:cNvContentPartPr/>
                <p14:nvPr/>
              </p14:nvContentPartPr>
              <p14:xfrm>
                <a:off x="9227260" y="2040471"/>
                <a:ext cx="336600" cy="5234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7D28E52-AEC8-BE4C-B776-B455CCCF099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19700" y="2032911"/>
                  <a:ext cx="351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CF21A99-87CF-F04B-9B9F-19395282BC81}"/>
                    </a:ext>
                  </a:extLst>
                </p14:cNvPr>
                <p14:cNvContentPartPr/>
                <p14:nvPr/>
              </p14:nvContentPartPr>
              <p14:xfrm>
                <a:off x="9656740" y="2071791"/>
                <a:ext cx="292320" cy="5418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CF21A99-87CF-F04B-9B9F-19395282BC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49180" y="2064231"/>
                  <a:ext cx="3074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FCD1C3F-82A0-414C-8F22-EC2AA07D2424}"/>
                    </a:ext>
                  </a:extLst>
                </p14:cNvPr>
                <p14:cNvContentPartPr/>
                <p14:nvPr/>
              </p14:nvContentPartPr>
              <p14:xfrm>
                <a:off x="9968140" y="2588391"/>
                <a:ext cx="31320" cy="252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FCD1C3F-82A0-414C-8F22-EC2AA07D242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60580" y="25808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E5FEFB21-7D45-AE4C-9DB9-52F199B1FCF4}"/>
              </a:ext>
            </a:extLst>
          </p:cNvPr>
          <p:cNvGrpSpPr/>
          <p:nvPr/>
        </p:nvGrpSpPr>
        <p:grpSpPr>
          <a:xfrm>
            <a:off x="2809540" y="3235671"/>
            <a:ext cx="896040" cy="330480"/>
            <a:chOff x="2809540" y="3235671"/>
            <a:chExt cx="8960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D82230C-490D-144C-BE47-B4584E1E6E59}"/>
                    </a:ext>
                  </a:extLst>
                </p14:cNvPr>
                <p14:cNvContentPartPr/>
                <p14:nvPr/>
              </p14:nvContentPartPr>
              <p14:xfrm>
                <a:off x="2809540" y="3235671"/>
                <a:ext cx="167760" cy="243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D82230C-490D-144C-BE47-B4584E1E6E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01980" y="3228471"/>
                  <a:ext cx="182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1637E9D-7F29-894F-8DF1-0D32A6709794}"/>
                    </a:ext>
                  </a:extLst>
                </p14:cNvPr>
                <p14:cNvContentPartPr/>
                <p14:nvPr/>
              </p14:nvContentPartPr>
              <p14:xfrm>
                <a:off x="3157300" y="3254391"/>
                <a:ext cx="205920" cy="268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1637E9D-7F29-894F-8DF1-0D32A67097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49740" y="324683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74B833B-71D0-A149-9F39-756A13259BD7}"/>
                    </a:ext>
                  </a:extLst>
                </p14:cNvPr>
                <p14:cNvContentPartPr/>
                <p14:nvPr/>
              </p14:nvContentPartPr>
              <p14:xfrm>
                <a:off x="3530980" y="3472551"/>
                <a:ext cx="149760" cy="93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74B833B-71D0-A149-9F39-756A13259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23420" y="3464991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759BA71-54DF-B040-94E7-B4D6239616A5}"/>
                    </a:ext>
                  </a:extLst>
                </p14:cNvPr>
                <p14:cNvContentPartPr/>
                <p14:nvPr/>
              </p14:nvContentPartPr>
              <p14:xfrm>
                <a:off x="3642940" y="3329271"/>
                <a:ext cx="62640" cy="378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759BA71-54DF-B040-94E7-B4D6239616A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35380" y="332171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92C942A8-C164-F44F-883C-543025459C1F}"/>
                  </a:ext>
                </a:extLst>
              </p14:cNvPr>
              <p14:cNvContentPartPr/>
              <p14:nvPr/>
            </p14:nvContentPartPr>
            <p14:xfrm>
              <a:off x="3892060" y="3528351"/>
              <a:ext cx="50040" cy="752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92C942A8-C164-F44F-883C-543025459C1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84500" y="3520791"/>
                <a:ext cx="65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41523F33-38B0-2A47-A728-D20A1ED22E2C}"/>
                  </a:ext>
                </a:extLst>
              </p14:cNvPr>
              <p14:cNvContentPartPr/>
              <p14:nvPr/>
            </p14:nvContentPartPr>
            <p14:xfrm>
              <a:off x="4358980" y="3565791"/>
              <a:ext cx="43920" cy="1062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41523F33-38B0-2A47-A728-D20A1ED22E2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351420" y="3558231"/>
                <a:ext cx="5904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0B0FD3A2-5773-7B47-B1C2-EDD5E4D9A40D}"/>
              </a:ext>
            </a:extLst>
          </p:cNvPr>
          <p:cNvGrpSpPr/>
          <p:nvPr/>
        </p:nvGrpSpPr>
        <p:grpSpPr>
          <a:xfrm>
            <a:off x="4744900" y="3347991"/>
            <a:ext cx="1170720" cy="392400"/>
            <a:chOff x="4744900" y="3347991"/>
            <a:chExt cx="11707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C7B134A-9912-C34B-A89F-AAD606C10B4D}"/>
                    </a:ext>
                  </a:extLst>
                </p14:cNvPr>
                <p14:cNvContentPartPr/>
                <p14:nvPr/>
              </p14:nvContentPartPr>
              <p14:xfrm>
                <a:off x="4744900" y="3347991"/>
                <a:ext cx="348840" cy="230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C7B134A-9912-C34B-A89F-AAD606C10B4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37340" y="3340431"/>
                  <a:ext cx="363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E81C826-4C22-8A48-9685-7B060955E5D9}"/>
                    </a:ext>
                  </a:extLst>
                </p14:cNvPr>
                <p14:cNvContentPartPr/>
                <p14:nvPr/>
              </p14:nvContentPartPr>
              <p14:xfrm>
                <a:off x="5217940" y="3540951"/>
                <a:ext cx="180720" cy="874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E81C826-4C22-8A48-9685-7B060955E5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10380" y="3533391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DDF65B0-13E2-1945-99B8-6C2A80402EBB}"/>
                    </a:ext>
                  </a:extLst>
                </p14:cNvPr>
                <p14:cNvContentPartPr/>
                <p14:nvPr/>
              </p14:nvContentPartPr>
              <p14:xfrm>
                <a:off x="5261500" y="3403791"/>
                <a:ext cx="37800" cy="12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DDF65B0-13E2-1945-99B8-6C2A80402EB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53940" y="33962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4A0CF0D-FCD6-1A40-9116-440157C7BD31}"/>
                    </a:ext>
                  </a:extLst>
                </p14:cNvPr>
                <p14:cNvContentPartPr/>
                <p14:nvPr/>
              </p14:nvContentPartPr>
              <p14:xfrm>
                <a:off x="5510620" y="3534831"/>
                <a:ext cx="199440" cy="131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4A0CF0D-FCD6-1A40-9116-440157C7BD3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03060" y="3527271"/>
                  <a:ext cx="21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9C82031-F19D-324F-994E-164CCC1FBC84}"/>
                    </a:ext>
                  </a:extLst>
                </p14:cNvPr>
                <p14:cNvContentPartPr/>
                <p14:nvPr/>
              </p14:nvContentPartPr>
              <p14:xfrm>
                <a:off x="5896540" y="3709071"/>
                <a:ext cx="19080" cy="31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9C82031-F19D-324F-994E-164CCC1FBC8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88980" y="370151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0E9F508B-B695-9847-ACF1-002BADE1AA34}"/>
              </a:ext>
            </a:extLst>
          </p:cNvPr>
          <p:cNvGrpSpPr/>
          <p:nvPr/>
        </p:nvGrpSpPr>
        <p:grpSpPr>
          <a:xfrm>
            <a:off x="6469300" y="3497391"/>
            <a:ext cx="542160" cy="143640"/>
            <a:chOff x="6469300" y="3497391"/>
            <a:chExt cx="54216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F26D0D0-53F8-E346-B53D-445EC0E6962C}"/>
                    </a:ext>
                  </a:extLst>
                </p14:cNvPr>
                <p14:cNvContentPartPr/>
                <p14:nvPr/>
              </p14:nvContentPartPr>
              <p14:xfrm>
                <a:off x="6469300" y="3497391"/>
                <a:ext cx="137160" cy="190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F26D0D0-53F8-E346-B53D-445EC0E696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61740" y="34898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13E0EDF-91F5-A048-BCFA-37F64FFFC5C6}"/>
                    </a:ext>
                  </a:extLst>
                </p14:cNvPr>
                <p14:cNvContentPartPr/>
                <p14:nvPr/>
              </p14:nvContentPartPr>
              <p14:xfrm>
                <a:off x="6774220" y="3553191"/>
                <a:ext cx="112320" cy="64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13E0EDF-91F5-A048-BCFA-37F64FFFC5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67020" y="354563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AEB6AB0-E3CB-2044-A6FE-CE639265057C}"/>
                    </a:ext>
                  </a:extLst>
                </p14:cNvPr>
                <p14:cNvContentPartPr/>
                <p14:nvPr/>
              </p14:nvContentPartPr>
              <p14:xfrm>
                <a:off x="6998500" y="3603231"/>
                <a:ext cx="12960" cy="37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AEB6AB0-E3CB-2044-A6FE-CE63926505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90940" y="359567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2EF310A4-4120-BD41-B161-2864CEF9F104}"/>
                  </a:ext>
                </a:extLst>
              </p14:cNvPr>
              <p14:cNvContentPartPr/>
              <p14:nvPr/>
            </p14:nvContentPartPr>
            <p14:xfrm>
              <a:off x="7346980" y="3634911"/>
              <a:ext cx="31320" cy="619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2EF310A4-4120-BD41-B161-2864CEF9F10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339780" y="3627351"/>
                <a:ext cx="4644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99247191-D6F5-4241-B5FF-0C1B0536522E}"/>
              </a:ext>
            </a:extLst>
          </p:cNvPr>
          <p:cNvGrpSpPr/>
          <p:nvPr/>
        </p:nvGrpSpPr>
        <p:grpSpPr>
          <a:xfrm>
            <a:off x="7782940" y="3248271"/>
            <a:ext cx="1257480" cy="691560"/>
            <a:chOff x="7782940" y="3248271"/>
            <a:chExt cx="125748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730F2C7-09C7-EA41-8698-697A1297E3BC}"/>
                    </a:ext>
                  </a:extLst>
                </p14:cNvPr>
                <p14:cNvContentPartPr/>
                <p14:nvPr/>
              </p14:nvContentPartPr>
              <p14:xfrm>
                <a:off x="7782940" y="3279951"/>
                <a:ext cx="336600" cy="335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730F2C7-09C7-EA41-8698-697A1297E3B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75380" y="3272391"/>
                  <a:ext cx="351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48EABD8-ABF4-9F43-B326-7BF5388AE690}"/>
                    </a:ext>
                  </a:extLst>
                </p14:cNvPr>
                <p14:cNvContentPartPr/>
                <p14:nvPr/>
              </p14:nvContentPartPr>
              <p14:xfrm>
                <a:off x="8262460" y="3509631"/>
                <a:ext cx="174600" cy="1436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48EABD8-ABF4-9F43-B326-7BF5388AE69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54900" y="3502071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905C738-65A4-0048-9D84-4E2DA15D0104}"/>
                    </a:ext>
                  </a:extLst>
                </p14:cNvPr>
                <p14:cNvContentPartPr/>
                <p14:nvPr/>
              </p14:nvContentPartPr>
              <p14:xfrm>
                <a:off x="8417980" y="3323151"/>
                <a:ext cx="43920" cy="25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905C738-65A4-0048-9D84-4E2DA15D01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10420" y="33155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82B7F34-EA6B-5643-9D47-BEC1503B41B9}"/>
                    </a:ext>
                  </a:extLst>
                </p14:cNvPr>
                <p14:cNvContentPartPr/>
                <p14:nvPr/>
              </p14:nvContentPartPr>
              <p14:xfrm>
                <a:off x="8586100" y="3559671"/>
                <a:ext cx="43920" cy="193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82B7F34-EA6B-5643-9D47-BEC1503B41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78540" y="355211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5CFC2ABA-F44B-574C-BBDF-BC24CCAF7306}"/>
                    </a:ext>
                  </a:extLst>
                </p14:cNvPr>
                <p14:cNvContentPartPr/>
                <p14:nvPr/>
              </p14:nvContentPartPr>
              <p14:xfrm>
                <a:off x="8542540" y="3621951"/>
                <a:ext cx="137160" cy="313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5CFC2ABA-F44B-574C-BBDF-BC24CCAF730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534980" y="361439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52DAA4F-DCB0-264F-8322-025A5EF5A838}"/>
                    </a:ext>
                  </a:extLst>
                </p14:cNvPr>
                <p14:cNvContentPartPr/>
                <p14:nvPr/>
              </p14:nvContentPartPr>
              <p14:xfrm>
                <a:off x="8797780" y="3248271"/>
                <a:ext cx="242640" cy="6915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52DAA4F-DCB0-264F-8322-025A5EF5A83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90220" y="3240711"/>
                  <a:ext cx="25740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E4B3EDE4-7D57-DF4A-A450-D5BDD5E68CAF}"/>
              </a:ext>
            </a:extLst>
          </p:cNvPr>
          <p:cNvGrpSpPr/>
          <p:nvPr/>
        </p:nvGrpSpPr>
        <p:grpSpPr>
          <a:xfrm>
            <a:off x="642340" y="4132431"/>
            <a:ext cx="759240" cy="404640"/>
            <a:chOff x="642340" y="4132431"/>
            <a:chExt cx="75924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D39E397-EEBF-C248-BEBD-18F55506731B}"/>
                    </a:ext>
                  </a:extLst>
                </p14:cNvPr>
                <p14:cNvContentPartPr/>
                <p14:nvPr/>
              </p14:nvContentPartPr>
              <p14:xfrm>
                <a:off x="935020" y="4238271"/>
                <a:ext cx="249480" cy="129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D39E397-EEBF-C248-BEBD-18F55506731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27460" y="4230711"/>
                  <a:ext cx="264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441B207-321A-BE4B-A0AA-1FC836702188}"/>
                    </a:ext>
                  </a:extLst>
                </p14:cNvPr>
                <p14:cNvContentPartPr/>
                <p14:nvPr/>
              </p14:nvContentPartPr>
              <p14:xfrm>
                <a:off x="842140" y="4325391"/>
                <a:ext cx="404280" cy="687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441B207-321A-BE4B-A0AA-1FC8367021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4580" y="4317831"/>
                  <a:ext cx="41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7299931-E89E-0844-89CF-7FCA7F7E16DA}"/>
                    </a:ext>
                  </a:extLst>
                </p14:cNvPr>
                <p14:cNvContentPartPr/>
                <p14:nvPr/>
              </p14:nvContentPartPr>
              <p14:xfrm>
                <a:off x="1090540" y="4132431"/>
                <a:ext cx="311040" cy="311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7299931-E89E-0844-89CF-7FCA7F7E16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2980" y="4124871"/>
                  <a:ext cx="32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1736C140-5596-1646-A363-90897480A78F}"/>
                    </a:ext>
                  </a:extLst>
                </p14:cNvPr>
                <p14:cNvContentPartPr/>
                <p14:nvPr/>
              </p14:nvContentPartPr>
              <p14:xfrm>
                <a:off x="642340" y="4169511"/>
                <a:ext cx="486000" cy="3675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1736C140-5596-1646-A363-90897480A78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4780" y="4161951"/>
                  <a:ext cx="5011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938D3CAD-9118-2845-9D38-A52C3761AA32}"/>
              </a:ext>
            </a:extLst>
          </p:cNvPr>
          <p:cNvGrpSpPr/>
          <p:nvPr/>
        </p:nvGrpSpPr>
        <p:grpSpPr>
          <a:xfrm>
            <a:off x="1887220" y="4132431"/>
            <a:ext cx="529560" cy="429840"/>
            <a:chOff x="1887220" y="4132431"/>
            <a:chExt cx="5295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B4F0D50-099A-754B-AD94-65DEE3BF9DEE}"/>
                    </a:ext>
                  </a:extLst>
                </p14:cNvPr>
                <p14:cNvContentPartPr/>
                <p14:nvPr/>
              </p14:nvContentPartPr>
              <p14:xfrm>
                <a:off x="1968220" y="4194711"/>
                <a:ext cx="268200" cy="43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B4F0D50-099A-754B-AD94-65DEE3BF9DE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960660" y="4187151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BD9C57B-D758-304B-A14B-0EA5F9A93720}"/>
                    </a:ext>
                  </a:extLst>
                </p14:cNvPr>
                <p14:cNvContentPartPr/>
                <p14:nvPr/>
              </p14:nvContentPartPr>
              <p14:xfrm>
                <a:off x="1887220" y="4132431"/>
                <a:ext cx="268200" cy="4298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BD9C57B-D758-304B-A14B-0EA5F9A9372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880020" y="4124871"/>
                  <a:ext cx="2829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2AF6619-3DE9-CF44-93F7-2AD0E426EC74}"/>
                    </a:ext>
                  </a:extLst>
                </p14:cNvPr>
                <p14:cNvContentPartPr/>
                <p14:nvPr/>
              </p14:nvContentPartPr>
              <p14:xfrm>
                <a:off x="1999540" y="4369671"/>
                <a:ext cx="12960" cy="192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2AF6619-3DE9-CF44-93F7-2AD0E426EC7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91980" y="4362111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B263EAA-A7A6-8A4A-A91E-4D60FB4D14E1}"/>
                    </a:ext>
                  </a:extLst>
                </p14:cNvPr>
                <p14:cNvContentPartPr/>
                <p14:nvPr/>
              </p14:nvContentPartPr>
              <p14:xfrm>
                <a:off x="2117620" y="4362471"/>
                <a:ext cx="299160" cy="162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B263EAA-A7A6-8A4A-A91E-4D60FB4D14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110060" y="4355271"/>
                  <a:ext cx="314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F8A501DA-99A6-D040-9E4F-543E74E66C5E}"/>
              </a:ext>
            </a:extLst>
          </p:cNvPr>
          <p:cNvGrpSpPr/>
          <p:nvPr/>
        </p:nvGrpSpPr>
        <p:grpSpPr>
          <a:xfrm>
            <a:off x="2765980" y="4206951"/>
            <a:ext cx="292320" cy="330480"/>
            <a:chOff x="2765980" y="4206951"/>
            <a:chExt cx="2923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7AF0AE4-E8D1-BB49-9428-6615333B0540}"/>
                    </a:ext>
                  </a:extLst>
                </p14:cNvPr>
                <p14:cNvContentPartPr/>
                <p14:nvPr/>
              </p14:nvContentPartPr>
              <p14:xfrm>
                <a:off x="2765980" y="4206951"/>
                <a:ext cx="236160" cy="330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7AF0AE4-E8D1-BB49-9428-6615333B054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58420" y="4199391"/>
                  <a:ext cx="25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8B727AD-C2CC-3540-A21B-ED0FAA652530}"/>
                    </a:ext>
                  </a:extLst>
                </p14:cNvPr>
                <p14:cNvContentPartPr/>
                <p14:nvPr/>
              </p14:nvContentPartPr>
              <p14:xfrm>
                <a:off x="2914660" y="4418631"/>
                <a:ext cx="143640" cy="12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8B727AD-C2CC-3540-A21B-ED0FAA65253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07100" y="441107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0B20B511-6CFE-8642-8E6B-73A695341056}"/>
                  </a:ext>
                </a:extLst>
              </p14:cNvPr>
              <p14:cNvContentPartPr/>
              <p14:nvPr/>
            </p14:nvContentPartPr>
            <p14:xfrm>
              <a:off x="3387700" y="4206951"/>
              <a:ext cx="348120" cy="53316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0B20B511-6CFE-8642-8E6B-73A69534105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380140" y="4199391"/>
                <a:ext cx="363240" cy="54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B6685E9C-2BA2-1A4F-8F35-CAE8E2BE6747}"/>
              </a:ext>
            </a:extLst>
          </p:cNvPr>
          <p:cNvGrpSpPr/>
          <p:nvPr/>
        </p:nvGrpSpPr>
        <p:grpSpPr>
          <a:xfrm>
            <a:off x="4085020" y="4125951"/>
            <a:ext cx="529560" cy="447840"/>
            <a:chOff x="4085020" y="4125951"/>
            <a:chExt cx="52956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EB2249A1-D304-A14A-978A-37572BCAE88E}"/>
                    </a:ext>
                  </a:extLst>
                </p14:cNvPr>
                <p14:cNvContentPartPr/>
                <p14:nvPr/>
              </p14:nvContentPartPr>
              <p14:xfrm>
                <a:off x="4153420" y="4175991"/>
                <a:ext cx="293040" cy="31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EB2249A1-D304-A14A-978A-37572BCAE88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45860" y="4168431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14C3CE9-D514-AC49-B958-D290F276CC6E}"/>
                    </a:ext>
                  </a:extLst>
                </p14:cNvPr>
                <p14:cNvContentPartPr/>
                <p14:nvPr/>
              </p14:nvContentPartPr>
              <p14:xfrm>
                <a:off x="4085020" y="4125951"/>
                <a:ext cx="305280" cy="333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14C3CE9-D514-AC49-B958-D290F276CC6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77460" y="4118391"/>
                  <a:ext cx="320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8B7C361-2A38-FD4C-9599-82DFC24F236E}"/>
                    </a:ext>
                  </a:extLst>
                </p14:cNvPr>
                <p14:cNvContentPartPr/>
                <p14:nvPr/>
              </p14:nvContentPartPr>
              <p14:xfrm>
                <a:off x="4166020" y="4281831"/>
                <a:ext cx="43920" cy="274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8B7C361-2A38-FD4C-9599-82DFC24F236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58460" y="4274271"/>
                  <a:ext cx="59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0BDDD3E-24A6-7646-8DD5-858042715038}"/>
                    </a:ext>
                  </a:extLst>
                </p14:cNvPr>
                <p14:cNvContentPartPr/>
                <p14:nvPr/>
              </p14:nvContentPartPr>
              <p14:xfrm>
                <a:off x="4402540" y="4356351"/>
                <a:ext cx="212040" cy="2174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0BDDD3E-24A6-7646-8DD5-85804271503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94980" y="4348791"/>
                  <a:ext cx="2271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D4B9A4CF-AE09-4143-B50D-CD4F5E60E0AC}"/>
              </a:ext>
            </a:extLst>
          </p:cNvPr>
          <p:cNvGrpSpPr/>
          <p:nvPr/>
        </p:nvGrpSpPr>
        <p:grpSpPr>
          <a:xfrm>
            <a:off x="4850740" y="4138551"/>
            <a:ext cx="454680" cy="380160"/>
            <a:chOff x="4850740" y="4138551"/>
            <a:chExt cx="4546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DD864EF-A461-4447-8DB8-0CDECB6E81CF}"/>
                    </a:ext>
                  </a:extLst>
                </p14:cNvPr>
                <p14:cNvContentPartPr/>
                <p14:nvPr/>
              </p14:nvContentPartPr>
              <p14:xfrm>
                <a:off x="4906900" y="4188231"/>
                <a:ext cx="243000" cy="25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DD864EF-A461-4447-8DB8-0CDECB6E81C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99340" y="4180671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FEB845E-F64A-4F44-BD13-5354F066A0F6}"/>
                    </a:ext>
                  </a:extLst>
                </p14:cNvPr>
                <p14:cNvContentPartPr/>
                <p14:nvPr/>
              </p14:nvContentPartPr>
              <p14:xfrm>
                <a:off x="4850740" y="4138551"/>
                <a:ext cx="212040" cy="2991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FEB845E-F64A-4F44-BD13-5354F066A0F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43180" y="4130991"/>
                  <a:ext cx="22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2AA84CB-1DD2-2840-B0DD-C4E505C0C537}"/>
                    </a:ext>
                  </a:extLst>
                </p14:cNvPr>
                <p14:cNvContentPartPr/>
                <p14:nvPr/>
              </p14:nvContentPartPr>
              <p14:xfrm>
                <a:off x="4894300" y="4312791"/>
                <a:ext cx="25200" cy="1872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2AA84CB-1DD2-2840-B0DD-C4E505C0C53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6740" y="430523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D74F57B-628C-F04E-86A5-A1F7184F6124}"/>
                    </a:ext>
                  </a:extLst>
                </p14:cNvPr>
                <p14:cNvContentPartPr/>
                <p14:nvPr/>
              </p14:nvContentPartPr>
              <p14:xfrm>
                <a:off x="5024980" y="4312791"/>
                <a:ext cx="280440" cy="205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D74F57B-628C-F04E-86A5-A1F7184F612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17420" y="4305231"/>
                  <a:ext cx="2955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8B81B804-D7C6-CA48-9FEC-F7577FA940AC}"/>
              </a:ext>
            </a:extLst>
          </p:cNvPr>
          <p:cNvGrpSpPr/>
          <p:nvPr/>
        </p:nvGrpSpPr>
        <p:grpSpPr>
          <a:xfrm>
            <a:off x="5623300" y="4076271"/>
            <a:ext cx="1200960" cy="461160"/>
            <a:chOff x="5623300" y="4076271"/>
            <a:chExt cx="12009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CDDEE88-C200-8C44-8709-BFFC7977A6D3}"/>
                    </a:ext>
                  </a:extLst>
                </p14:cNvPr>
                <p14:cNvContentPartPr/>
                <p14:nvPr/>
              </p14:nvContentPartPr>
              <p14:xfrm>
                <a:off x="5623300" y="4151151"/>
                <a:ext cx="472680" cy="3862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CDDEE88-C200-8C44-8709-BFFC7977A6D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15740" y="4143591"/>
                  <a:ext cx="487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8DF8817-5700-3249-ACD9-9EB7096ED7F9}"/>
                    </a:ext>
                  </a:extLst>
                </p14:cNvPr>
                <p14:cNvContentPartPr/>
                <p14:nvPr/>
              </p14:nvContentPartPr>
              <p14:xfrm>
                <a:off x="6282460" y="4076271"/>
                <a:ext cx="541800" cy="4237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8DF8817-5700-3249-ACD9-9EB7096ED7F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74900" y="4068711"/>
                  <a:ext cx="55692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2B24DC48-33DD-5243-A5D9-761FEF8EE51E}"/>
                  </a:ext>
                </a:extLst>
              </p14:cNvPr>
              <p14:cNvContentPartPr/>
              <p14:nvPr/>
            </p14:nvContentPartPr>
            <p14:xfrm>
              <a:off x="7098220" y="4437351"/>
              <a:ext cx="43920" cy="252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2B24DC48-33DD-5243-A5D9-761FEF8EE51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090660" y="442979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A14FE9E9-3748-2E41-B014-0274E7156762}"/>
                  </a:ext>
                </a:extLst>
              </p14:cNvPr>
              <p14:cNvContentPartPr/>
              <p14:nvPr/>
            </p14:nvContentPartPr>
            <p14:xfrm>
              <a:off x="7116940" y="4586751"/>
              <a:ext cx="12960" cy="2520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A14FE9E9-3748-2E41-B014-0274E7156762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109380" y="457919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F9007600-5FDB-DC40-8B9F-385AFAB259BE}"/>
                  </a:ext>
                </a:extLst>
              </p14:cNvPr>
              <p14:cNvContentPartPr/>
              <p14:nvPr/>
            </p14:nvContentPartPr>
            <p14:xfrm>
              <a:off x="2055340" y="5427351"/>
              <a:ext cx="473400" cy="3740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F9007600-5FDB-DC40-8B9F-385AFAB259B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047780" y="5419791"/>
                <a:ext cx="48852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02FF1056-A8B4-4244-A206-CBF62F98DE21}"/>
              </a:ext>
            </a:extLst>
          </p:cNvPr>
          <p:cNvGrpSpPr/>
          <p:nvPr/>
        </p:nvGrpSpPr>
        <p:grpSpPr>
          <a:xfrm>
            <a:off x="2814940" y="5588991"/>
            <a:ext cx="112680" cy="124920"/>
            <a:chOff x="2814940" y="5588991"/>
            <a:chExt cx="11268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6FAD4A6-EDA2-8A4B-9C23-5E0BB7E9BC8D}"/>
                    </a:ext>
                  </a:extLst>
                </p14:cNvPr>
                <p14:cNvContentPartPr/>
                <p14:nvPr/>
              </p14:nvContentPartPr>
              <p14:xfrm>
                <a:off x="2814940" y="5588991"/>
                <a:ext cx="81360" cy="190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6FAD4A6-EDA2-8A4B-9C23-5E0BB7E9BC8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807380" y="558143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F433FAA-5C9C-CF4D-8FC8-476CBEB848A7}"/>
                    </a:ext>
                  </a:extLst>
                </p14:cNvPr>
                <p14:cNvContentPartPr/>
                <p14:nvPr/>
              </p14:nvContentPartPr>
              <p14:xfrm>
                <a:off x="2827540" y="5688711"/>
                <a:ext cx="100080" cy="252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F433FAA-5C9C-CF4D-8FC8-476CBEB848A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19980" y="568115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E0F8DCDC-3EF1-1247-AEBD-04E0E135D7D3}"/>
                  </a:ext>
                </a:extLst>
              </p14:cNvPr>
              <p14:cNvContentPartPr/>
              <p14:nvPr/>
            </p14:nvContentPartPr>
            <p14:xfrm>
              <a:off x="3201580" y="5284071"/>
              <a:ext cx="173880" cy="6228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E0F8DCDC-3EF1-1247-AEBD-04E0E135D7D3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194020" y="5276511"/>
                <a:ext cx="1890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027A98B0-268C-4949-9CB3-F3D7106592A2}"/>
                  </a:ext>
                </a:extLst>
              </p14:cNvPr>
              <p14:cNvContentPartPr/>
              <p14:nvPr/>
            </p14:nvContentPartPr>
            <p14:xfrm>
              <a:off x="3586780" y="5433471"/>
              <a:ext cx="93600" cy="36144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027A98B0-268C-4949-9CB3-F3D7106592A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579580" y="5425911"/>
                <a:ext cx="1087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C7EAD6D7-DCB8-3C41-B0A7-C305098B0CFE}"/>
              </a:ext>
            </a:extLst>
          </p:cNvPr>
          <p:cNvGrpSpPr/>
          <p:nvPr/>
        </p:nvGrpSpPr>
        <p:grpSpPr>
          <a:xfrm>
            <a:off x="3904300" y="5507991"/>
            <a:ext cx="648000" cy="436320"/>
            <a:chOff x="3904300" y="5507991"/>
            <a:chExt cx="6480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4ADBD10-6FD1-4F42-A427-E077BD5BAB6A}"/>
                    </a:ext>
                  </a:extLst>
                </p14:cNvPr>
                <p14:cNvContentPartPr/>
                <p14:nvPr/>
              </p14:nvContentPartPr>
              <p14:xfrm>
                <a:off x="3960460" y="5551551"/>
                <a:ext cx="143640" cy="143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4ADBD10-6FD1-4F42-A427-E077BD5BAB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952900" y="554435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6E71CE4-CA59-094E-ABFD-638187B0D8D3}"/>
                    </a:ext>
                  </a:extLst>
                </p14:cNvPr>
                <p14:cNvContentPartPr/>
                <p14:nvPr/>
              </p14:nvContentPartPr>
              <p14:xfrm>
                <a:off x="3904300" y="5514471"/>
                <a:ext cx="205920" cy="2430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6E71CE4-CA59-094E-ABFD-638187B0D8D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896740" y="5506911"/>
                  <a:ext cx="221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9EDCB33-FB79-6C4A-B87C-72F2A6002E31}"/>
                    </a:ext>
                  </a:extLst>
                </p14:cNvPr>
                <p14:cNvContentPartPr/>
                <p14:nvPr/>
              </p14:nvContentPartPr>
              <p14:xfrm>
                <a:off x="4228300" y="5639031"/>
                <a:ext cx="25200" cy="75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9EDCB33-FB79-6C4A-B87C-72F2A6002E3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20740" y="563147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B961AE7-640D-4049-95CA-4B924BA04474}"/>
                    </a:ext>
                  </a:extLst>
                </p14:cNvPr>
                <p14:cNvContentPartPr/>
                <p14:nvPr/>
              </p14:nvContentPartPr>
              <p14:xfrm>
                <a:off x="4402540" y="5744871"/>
                <a:ext cx="19080" cy="378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B961AE7-640D-4049-95CA-4B924BA0447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94980" y="573731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DCB21C4F-B71B-9E46-9399-6F507CB5CB6F}"/>
                    </a:ext>
                  </a:extLst>
                </p14:cNvPr>
                <p14:cNvContentPartPr/>
                <p14:nvPr/>
              </p14:nvContentPartPr>
              <p14:xfrm>
                <a:off x="4209580" y="5688711"/>
                <a:ext cx="43920" cy="378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DCB21C4F-B71B-9E46-9399-6F507CB5CB6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02020" y="56811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81B8655-44F3-7945-9EBE-6BB4DC104230}"/>
                    </a:ext>
                  </a:extLst>
                </p14:cNvPr>
                <p14:cNvContentPartPr/>
                <p14:nvPr/>
              </p14:nvContentPartPr>
              <p14:xfrm>
                <a:off x="4178260" y="5669991"/>
                <a:ext cx="249480" cy="168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81B8655-44F3-7945-9EBE-6BB4DC10423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170700" y="5662431"/>
                  <a:ext cx="264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53017F9-5E8C-7D4F-9A9A-631A2C9B0CD8}"/>
                    </a:ext>
                  </a:extLst>
                </p14:cNvPr>
                <p14:cNvContentPartPr/>
                <p14:nvPr/>
              </p14:nvContentPartPr>
              <p14:xfrm>
                <a:off x="4346380" y="5507991"/>
                <a:ext cx="68760" cy="439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53017F9-5E8C-7D4F-9A9A-631A2C9B0CD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338820" y="550043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C302EE8E-967F-CF4D-87F1-EC4D712DCB70}"/>
                    </a:ext>
                  </a:extLst>
                </p14:cNvPr>
                <p14:cNvContentPartPr/>
                <p14:nvPr/>
              </p14:nvContentPartPr>
              <p14:xfrm>
                <a:off x="4508380" y="5757111"/>
                <a:ext cx="43920" cy="187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C302EE8E-967F-CF4D-87F1-EC4D712DCB7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500820" y="574955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6D7BEAC4-3612-CB41-97EE-A7CC97BB16BF}"/>
                  </a:ext>
                </a:extLst>
              </p14:cNvPr>
              <p14:cNvContentPartPr/>
              <p14:nvPr/>
            </p14:nvContentPartPr>
            <p14:xfrm>
              <a:off x="4769740" y="5769711"/>
              <a:ext cx="56520" cy="11232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6D7BEAC4-3612-CB41-97EE-A7CC97BB16B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762180" y="5762151"/>
                <a:ext cx="7128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ECC204E1-F475-384B-B97D-7DE5FAFF3170}"/>
              </a:ext>
            </a:extLst>
          </p:cNvPr>
          <p:cNvGrpSpPr/>
          <p:nvPr/>
        </p:nvGrpSpPr>
        <p:grpSpPr>
          <a:xfrm>
            <a:off x="5143420" y="5327631"/>
            <a:ext cx="859320" cy="567000"/>
            <a:chOff x="5143420" y="5327631"/>
            <a:chExt cx="8593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7AFD46E-3BF7-2D45-81EB-2DBC8B7A0C82}"/>
                    </a:ext>
                  </a:extLst>
                </p14:cNvPr>
                <p14:cNvContentPartPr/>
                <p14:nvPr/>
              </p14:nvContentPartPr>
              <p14:xfrm>
                <a:off x="5143420" y="5526711"/>
                <a:ext cx="174600" cy="249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7AFD46E-3BF7-2D45-81EB-2DBC8B7A0C8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35860" y="5519151"/>
                  <a:ext cx="189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7F5553B-FDFF-6545-BF87-A4613EB0F424}"/>
                    </a:ext>
                  </a:extLst>
                </p14:cNvPr>
                <p14:cNvContentPartPr/>
                <p14:nvPr/>
              </p14:nvContentPartPr>
              <p14:xfrm>
                <a:off x="5435740" y="5689431"/>
                <a:ext cx="112320" cy="1242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7F5553B-FDFF-6545-BF87-A4613EB0F42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28540" y="5681871"/>
                  <a:ext cx="12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AE8D70F-7C61-D347-A534-F8B8C5C71A04}"/>
                    </a:ext>
                  </a:extLst>
                </p14:cNvPr>
                <p14:cNvContentPartPr/>
                <p14:nvPr/>
              </p14:nvContentPartPr>
              <p14:xfrm>
                <a:off x="5548060" y="5520591"/>
                <a:ext cx="43920" cy="439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AE8D70F-7C61-D347-A534-F8B8C5C71A0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40500" y="551303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8611B8A-E907-FE47-8EF3-0B8C16B51D86}"/>
                    </a:ext>
                  </a:extLst>
                </p14:cNvPr>
                <p14:cNvContentPartPr/>
                <p14:nvPr/>
              </p14:nvContentPartPr>
              <p14:xfrm>
                <a:off x="5722300" y="5763231"/>
                <a:ext cx="19080" cy="93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8611B8A-E907-FE47-8EF3-0B8C16B51D8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14740" y="575567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33A830E-6596-FF48-A74E-249598FA53E4}"/>
                    </a:ext>
                  </a:extLst>
                </p14:cNvPr>
                <p14:cNvContentPartPr/>
                <p14:nvPr/>
              </p14:nvContentPartPr>
              <p14:xfrm>
                <a:off x="5915260" y="5327631"/>
                <a:ext cx="87480" cy="5670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33A830E-6596-FF48-A74E-249598FA53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07700" y="5320071"/>
                  <a:ext cx="102600" cy="58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B5F35595-36A5-D343-AF66-3A539675357C}"/>
                  </a:ext>
                </a:extLst>
              </p14:cNvPr>
              <p14:cNvContentPartPr/>
              <p14:nvPr/>
            </p14:nvContentPartPr>
            <p14:xfrm>
              <a:off x="6207940" y="5862951"/>
              <a:ext cx="31320" cy="2520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B5F35595-36A5-D343-AF66-3A539675357C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200380" y="5855391"/>
                <a:ext cx="46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1B110886-DDA6-2342-9044-232FE5E68215}"/>
              </a:ext>
            </a:extLst>
          </p:cNvPr>
          <p:cNvGrpSpPr/>
          <p:nvPr/>
        </p:nvGrpSpPr>
        <p:grpSpPr>
          <a:xfrm>
            <a:off x="6618700" y="5308911"/>
            <a:ext cx="1189440" cy="579240"/>
            <a:chOff x="6618700" y="5308911"/>
            <a:chExt cx="11894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B208C6A-91AA-AD41-9183-3FD561E9D92B}"/>
                    </a:ext>
                  </a:extLst>
                </p14:cNvPr>
                <p14:cNvContentPartPr/>
                <p14:nvPr/>
              </p14:nvContentPartPr>
              <p14:xfrm>
                <a:off x="6618700" y="5308911"/>
                <a:ext cx="124920" cy="5760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B208C6A-91AA-AD41-9183-3FD561E9D92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611140" y="5301351"/>
                  <a:ext cx="14004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5B05326-28EC-AA45-8ECF-ACEF1B0C9624}"/>
                    </a:ext>
                  </a:extLst>
                </p14:cNvPr>
                <p14:cNvContentPartPr/>
                <p14:nvPr/>
              </p14:nvContentPartPr>
              <p14:xfrm>
                <a:off x="6898780" y="5483151"/>
                <a:ext cx="187200" cy="2494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5B05326-28EC-AA45-8ECF-ACEF1B0C962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91220" y="5475591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9709405-3FF4-9645-A1C6-592A4EDF2621}"/>
                    </a:ext>
                  </a:extLst>
                </p14:cNvPr>
                <p14:cNvContentPartPr/>
                <p14:nvPr/>
              </p14:nvContentPartPr>
              <p14:xfrm>
                <a:off x="6967540" y="5501871"/>
                <a:ext cx="162360" cy="2307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9709405-3FF4-9645-A1C6-592A4EDF262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59980" y="549431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EFFE61C8-4EC9-8E47-859E-42AE98E3097C}"/>
                    </a:ext>
                  </a:extLst>
                </p14:cNvPr>
                <p14:cNvContentPartPr/>
                <p14:nvPr/>
              </p14:nvContentPartPr>
              <p14:xfrm>
                <a:off x="7241140" y="5526711"/>
                <a:ext cx="137160" cy="280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EFFE61C8-4EC9-8E47-859E-42AE98E309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33940" y="5519151"/>
                  <a:ext cx="152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C6C001FE-64F3-C741-825D-DDEC0427872A}"/>
                    </a:ext>
                  </a:extLst>
                </p14:cNvPr>
                <p14:cNvContentPartPr/>
                <p14:nvPr/>
              </p14:nvContentPartPr>
              <p14:xfrm>
                <a:off x="7490260" y="5719671"/>
                <a:ext cx="155880" cy="1188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C6C001FE-64F3-C741-825D-DDEC042787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82700" y="571211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1DEEC17F-F6C5-A949-BF42-47F0D815CFC6}"/>
                    </a:ext>
                  </a:extLst>
                </p14:cNvPr>
                <p14:cNvContentPartPr/>
                <p14:nvPr/>
              </p14:nvContentPartPr>
              <p14:xfrm>
                <a:off x="7745500" y="5838111"/>
                <a:ext cx="62640" cy="500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1DEEC17F-F6C5-A949-BF42-47F0D815CFC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37940" y="583055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39C31FC4-295A-614C-9C81-CFB534CC2FDC}"/>
              </a:ext>
            </a:extLst>
          </p:cNvPr>
          <p:cNvGrpSpPr/>
          <p:nvPr/>
        </p:nvGrpSpPr>
        <p:grpSpPr>
          <a:xfrm>
            <a:off x="8050780" y="5346351"/>
            <a:ext cx="933840" cy="738360"/>
            <a:chOff x="8050780" y="5346351"/>
            <a:chExt cx="933840" cy="73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FE43B0E-A85A-EE47-ACA3-9B5437CF5A70}"/>
                    </a:ext>
                  </a:extLst>
                </p14:cNvPr>
                <p14:cNvContentPartPr/>
                <p14:nvPr/>
              </p14:nvContentPartPr>
              <p14:xfrm>
                <a:off x="8050780" y="5520591"/>
                <a:ext cx="155880" cy="2743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FE43B0E-A85A-EE47-ACA3-9B5437CF5A7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43220" y="5513031"/>
                  <a:ext cx="17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C4E32C5-F04E-C244-BA2A-45A4091F2490}"/>
                    </a:ext>
                  </a:extLst>
                </p14:cNvPr>
                <p14:cNvContentPartPr/>
                <p14:nvPr/>
              </p14:nvContentPartPr>
              <p14:xfrm>
                <a:off x="8362540" y="5750991"/>
                <a:ext cx="118080" cy="1000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C4E32C5-F04E-C244-BA2A-45A4091F249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54980" y="5743431"/>
                  <a:ext cx="13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5681639-FB01-194D-BD77-AD78EE5F617A}"/>
                    </a:ext>
                  </a:extLst>
                </p14:cNvPr>
                <p14:cNvContentPartPr/>
                <p14:nvPr/>
              </p14:nvContentPartPr>
              <p14:xfrm>
                <a:off x="8442820" y="5588991"/>
                <a:ext cx="19080" cy="50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5681639-FB01-194D-BD77-AD78EE5F617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435260" y="558143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1205B84-81B5-FD48-A937-5DC4CA1A2448}"/>
                    </a:ext>
                  </a:extLst>
                </p14:cNvPr>
                <p14:cNvContentPartPr/>
                <p14:nvPr/>
              </p14:nvContentPartPr>
              <p14:xfrm>
                <a:off x="8617060" y="5781951"/>
                <a:ext cx="149760" cy="1000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1205B84-81B5-FD48-A937-5DC4CA1A244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09500" y="577439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6548BFF-C780-1B4A-A05E-E83CFBB87005}"/>
                    </a:ext>
                  </a:extLst>
                </p14:cNvPr>
                <p14:cNvContentPartPr/>
                <p14:nvPr/>
              </p14:nvContentPartPr>
              <p14:xfrm>
                <a:off x="8897140" y="5346351"/>
                <a:ext cx="87480" cy="7383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6548BFF-C780-1B4A-A05E-E83CFBB8700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89580" y="5338791"/>
                  <a:ext cx="102600" cy="75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02BD8C3B-30B0-5B45-B38B-99FE2CF8AAD6}"/>
                  </a:ext>
                </a:extLst>
              </p14:cNvPr>
              <p14:cNvContentPartPr/>
              <p14:nvPr/>
            </p14:nvContentPartPr>
            <p14:xfrm>
              <a:off x="9233380" y="5931351"/>
              <a:ext cx="68760" cy="439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02BD8C3B-30B0-5B45-B38B-99FE2CF8AAD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9225820" y="5923791"/>
                <a:ext cx="838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DBE92458-8052-3541-A849-64E587B174DC}"/>
              </a:ext>
            </a:extLst>
          </p:cNvPr>
          <p:cNvGrpSpPr/>
          <p:nvPr/>
        </p:nvGrpSpPr>
        <p:grpSpPr>
          <a:xfrm>
            <a:off x="9550900" y="5047551"/>
            <a:ext cx="2478240" cy="1108440"/>
            <a:chOff x="9550900" y="5047551"/>
            <a:chExt cx="2478240" cy="11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A57CEAAF-BA4A-DF40-8959-18EF58D3FC90}"/>
                    </a:ext>
                  </a:extLst>
                </p14:cNvPr>
                <p14:cNvContentPartPr/>
                <p14:nvPr/>
              </p14:nvContentPartPr>
              <p14:xfrm>
                <a:off x="9550900" y="5595111"/>
                <a:ext cx="106200" cy="378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A57CEAAF-BA4A-DF40-8959-18EF58D3FC9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543340" y="558791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27D2985-34B0-ED4B-96BD-0324BF4FE98D}"/>
                    </a:ext>
                  </a:extLst>
                </p14:cNvPr>
                <p14:cNvContentPartPr/>
                <p14:nvPr/>
              </p14:nvContentPartPr>
              <p14:xfrm>
                <a:off x="9762580" y="5620311"/>
                <a:ext cx="124920" cy="439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27D2985-34B0-ED4B-96BD-0324BF4FE98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755020" y="561275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B903D7E6-2554-634B-AA03-668E46AA6626}"/>
                    </a:ext>
                  </a:extLst>
                </p14:cNvPr>
                <p14:cNvContentPartPr/>
                <p14:nvPr/>
              </p14:nvContentPartPr>
              <p14:xfrm>
                <a:off x="9949420" y="5284071"/>
                <a:ext cx="212040" cy="5731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B903D7E6-2554-634B-AA03-668E46AA662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941860" y="5276511"/>
                  <a:ext cx="2271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2685584-37F9-A747-BAD3-E3EEF1DBD4E7}"/>
                    </a:ext>
                  </a:extLst>
                </p14:cNvPr>
                <p14:cNvContentPartPr/>
                <p14:nvPr/>
              </p14:nvContentPartPr>
              <p14:xfrm>
                <a:off x="10279180" y="5477751"/>
                <a:ext cx="149760" cy="2300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2685584-37F9-A747-BAD3-E3EEF1DBD4E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71980" y="5470191"/>
                  <a:ext cx="164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AB49B92-1280-E642-B206-70DF308E5E1D}"/>
                    </a:ext>
                  </a:extLst>
                </p14:cNvPr>
                <p14:cNvContentPartPr/>
                <p14:nvPr/>
              </p14:nvContentPartPr>
              <p14:xfrm>
                <a:off x="10260820" y="5446431"/>
                <a:ext cx="236880" cy="267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AB49B92-1280-E642-B206-70DF308E5E1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253260" y="5438871"/>
                  <a:ext cx="252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DF9FDE14-512C-3542-8005-162FEA0C6270}"/>
                    </a:ext>
                  </a:extLst>
                </p14:cNvPr>
                <p14:cNvContentPartPr/>
                <p14:nvPr/>
              </p14:nvContentPartPr>
              <p14:xfrm>
                <a:off x="10528300" y="5713551"/>
                <a:ext cx="93600" cy="50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DF9FDE14-512C-3542-8005-162FEA0C627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520740" y="570599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EC4D7509-8820-874E-9B64-044A3C64CDDE}"/>
                    </a:ext>
                  </a:extLst>
                </p14:cNvPr>
                <p14:cNvContentPartPr/>
                <p14:nvPr/>
              </p14:nvContentPartPr>
              <p14:xfrm>
                <a:off x="10665460" y="5520591"/>
                <a:ext cx="12960" cy="50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EC4D7509-8820-874E-9B64-044A3C64CDD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657900" y="55130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75BAD61-39EF-F545-8719-CA588618EE62}"/>
                    </a:ext>
                  </a:extLst>
                </p14:cNvPr>
                <p14:cNvContentPartPr/>
                <p14:nvPr/>
              </p14:nvContentPartPr>
              <p14:xfrm>
                <a:off x="10764820" y="5663871"/>
                <a:ext cx="56520" cy="212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75BAD61-39EF-F545-8719-CA588618EE6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757260" y="5656311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95BE34ED-D3F8-AE46-83D1-8AED28814CA7}"/>
                    </a:ext>
                  </a:extLst>
                </p14:cNvPr>
                <p14:cNvContentPartPr/>
                <p14:nvPr/>
              </p14:nvContentPartPr>
              <p14:xfrm>
                <a:off x="10721260" y="5738391"/>
                <a:ext cx="143640" cy="190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95BE34ED-D3F8-AE46-83D1-8AED28814CA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713700" y="573083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D14241A9-A787-4F44-9294-E258D1EA2335}"/>
                    </a:ext>
                  </a:extLst>
                </p14:cNvPr>
                <p14:cNvContentPartPr/>
                <p14:nvPr/>
              </p14:nvContentPartPr>
              <p14:xfrm>
                <a:off x="10989100" y="5838111"/>
                <a:ext cx="43920" cy="378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D14241A9-A787-4F44-9294-E258D1EA233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981540" y="58305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262AF60-AB1B-BF42-9166-49A153ECC27A}"/>
                    </a:ext>
                  </a:extLst>
                </p14:cNvPr>
                <p14:cNvContentPartPr/>
                <p14:nvPr/>
              </p14:nvContentPartPr>
              <p14:xfrm>
                <a:off x="11169460" y="5420871"/>
                <a:ext cx="218160" cy="3988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262AF60-AB1B-BF42-9166-49A153ECC27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161900" y="5413311"/>
                  <a:ext cx="233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5E34017-0683-144C-897C-9F1D382B6599}"/>
                    </a:ext>
                  </a:extLst>
                </p14:cNvPr>
                <p14:cNvContentPartPr/>
                <p14:nvPr/>
              </p14:nvContentPartPr>
              <p14:xfrm>
                <a:off x="11406340" y="5769711"/>
                <a:ext cx="93600" cy="626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5E34017-0683-144C-897C-9F1D382B659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398780" y="576215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C8DBDE9-8DE1-E348-8A0B-B04546696BBD}"/>
                    </a:ext>
                  </a:extLst>
                </p14:cNvPr>
                <p14:cNvContentPartPr/>
                <p14:nvPr/>
              </p14:nvContentPartPr>
              <p14:xfrm>
                <a:off x="11524420" y="5595111"/>
                <a:ext cx="43920" cy="190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C8DBDE9-8DE1-E348-8A0B-B04546696BB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516860" y="558791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16FE893-C293-F241-ADE1-76A88B14A18B}"/>
                    </a:ext>
                  </a:extLst>
                </p14:cNvPr>
                <p14:cNvContentPartPr/>
                <p14:nvPr/>
              </p14:nvContentPartPr>
              <p14:xfrm>
                <a:off x="11574100" y="5744871"/>
                <a:ext cx="143640" cy="224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16FE893-C293-F241-ADE1-76A88B14A18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566540" y="573731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D013A8C-B5A0-1445-A65C-B81EF3EF4FBD}"/>
                    </a:ext>
                  </a:extLst>
                </p14:cNvPr>
                <p14:cNvContentPartPr/>
                <p14:nvPr/>
              </p14:nvContentPartPr>
              <p14:xfrm>
                <a:off x="11567980" y="5794551"/>
                <a:ext cx="205920" cy="565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D013A8C-B5A0-1445-A65C-B81EF3EF4FB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560420" y="5786991"/>
                  <a:ext cx="221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38D0FD5-9970-4D40-8BD9-06B7B3BF33CF}"/>
                    </a:ext>
                  </a:extLst>
                </p14:cNvPr>
                <p14:cNvContentPartPr/>
                <p14:nvPr/>
              </p14:nvContentPartPr>
              <p14:xfrm>
                <a:off x="11804500" y="5371191"/>
                <a:ext cx="187200" cy="6040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38D0FD5-9970-4D40-8BD9-06B7B3BF33C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796940" y="5363631"/>
                  <a:ext cx="2023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8513084-6475-4640-8459-75E11F3CB16B}"/>
                    </a:ext>
                  </a:extLst>
                </p14:cNvPr>
                <p14:cNvContentPartPr/>
                <p14:nvPr/>
              </p14:nvContentPartPr>
              <p14:xfrm>
                <a:off x="11866780" y="5047551"/>
                <a:ext cx="162360" cy="11084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8513084-6475-4640-8459-75E11F3CB16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859220" y="5039991"/>
                  <a:ext cx="177120" cy="11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8DD3BCA2-B636-F24B-A155-0DDAC80B05E4}"/>
              </a:ext>
            </a:extLst>
          </p:cNvPr>
          <p:cNvGrpSpPr/>
          <p:nvPr/>
        </p:nvGrpSpPr>
        <p:grpSpPr>
          <a:xfrm>
            <a:off x="3095020" y="2775231"/>
            <a:ext cx="467640" cy="404280"/>
            <a:chOff x="3095020" y="2775231"/>
            <a:chExt cx="46764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5B1699D-258F-7645-8442-04D78D93E598}"/>
                    </a:ext>
                  </a:extLst>
                </p14:cNvPr>
                <p14:cNvContentPartPr/>
                <p14:nvPr/>
              </p14:nvContentPartPr>
              <p14:xfrm>
                <a:off x="3176020" y="2893311"/>
                <a:ext cx="6480" cy="129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5B1699D-258F-7645-8442-04D78D93E5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68460" y="28857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F696B45-B1A6-A04A-86F3-E1508A2D80B6}"/>
                    </a:ext>
                  </a:extLst>
                </p14:cNvPr>
                <p14:cNvContentPartPr/>
                <p14:nvPr/>
              </p14:nvContentPartPr>
              <p14:xfrm>
                <a:off x="3095020" y="2775231"/>
                <a:ext cx="218160" cy="4042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F696B45-B1A6-A04A-86F3-E1508A2D80B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87460" y="2767671"/>
                  <a:ext cx="233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14AA3E0-FF57-8A47-8091-110936CF7EF1}"/>
                    </a:ext>
                  </a:extLst>
                </p14:cNvPr>
                <p14:cNvContentPartPr/>
                <p14:nvPr/>
              </p14:nvContentPartPr>
              <p14:xfrm>
                <a:off x="3375460" y="2999151"/>
                <a:ext cx="62640" cy="936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14AA3E0-FF57-8A47-8091-110936CF7E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67900" y="299159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D240CD5-B4C4-9743-A1AF-5FE9A8B79ABE}"/>
                    </a:ext>
                  </a:extLst>
                </p14:cNvPr>
                <p14:cNvContentPartPr/>
                <p14:nvPr/>
              </p14:nvContentPartPr>
              <p14:xfrm>
                <a:off x="3449980" y="2881071"/>
                <a:ext cx="43920" cy="378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D240CD5-B4C4-9743-A1AF-5FE9A8B79AB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442420" y="287351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F5E3F7CD-441A-E146-A034-CC9E6CD62C7D}"/>
                    </a:ext>
                  </a:extLst>
                </p14:cNvPr>
                <p14:cNvContentPartPr/>
                <p14:nvPr/>
              </p14:nvContentPartPr>
              <p14:xfrm>
                <a:off x="3549700" y="3023991"/>
                <a:ext cx="12960" cy="626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F5E3F7CD-441A-E146-A034-CC9E6CD62C7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42140" y="301679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E97EE510-4B76-B14A-AC97-2EEAB1B150B1}"/>
                  </a:ext>
                </a:extLst>
              </p14:cNvPr>
              <p14:cNvContentPartPr/>
              <p14:nvPr/>
            </p14:nvContentPartPr>
            <p14:xfrm>
              <a:off x="5771980" y="3123711"/>
              <a:ext cx="137160" cy="1296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E97EE510-4B76-B14A-AC97-2EEAB1B150B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764420" y="3116151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F0FBA31A-C401-B740-9FAA-44F4CA2BF561}"/>
                  </a:ext>
                </a:extLst>
              </p14:cNvPr>
              <p14:cNvContentPartPr/>
              <p14:nvPr/>
            </p14:nvContentPartPr>
            <p14:xfrm>
              <a:off x="6295060" y="3098871"/>
              <a:ext cx="143640" cy="1908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F0FBA31A-C401-B740-9FAA-44F4CA2BF561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6287500" y="3091311"/>
                <a:ext cx="1587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ED8A735D-6FFC-354E-9CE8-BEE216013181}"/>
              </a:ext>
            </a:extLst>
          </p:cNvPr>
          <p:cNvGrpSpPr/>
          <p:nvPr/>
        </p:nvGrpSpPr>
        <p:grpSpPr>
          <a:xfrm>
            <a:off x="7683220" y="2787471"/>
            <a:ext cx="759960" cy="436320"/>
            <a:chOff x="7683220" y="2787471"/>
            <a:chExt cx="7599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5AEC818-EEED-964A-A15D-88655AF342BE}"/>
                    </a:ext>
                  </a:extLst>
                </p14:cNvPr>
                <p14:cNvContentPartPr/>
                <p14:nvPr/>
              </p14:nvContentPartPr>
              <p14:xfrm>
                <a:off x="7683220" y="2787471"/>
                <a:ext cx="174600" cy="3337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5AEC818-EEED-964A-A15D-88655AF342B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675660" y="2779911"/>
                  <a:ext cx="189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244C62C-3E0F-E945-989E-DEEF5A67513D}"/>
                    </a:ext>
                  </a:extLst>
                </p14:cNvPr>
                <p14:cNvContentPartPr/>
                <p14:nvPr/>
              </p14:nvContentPartPr>
              <p14:xfrm>
                <a:off x="8007220" y="2977911"/>
                <a:ext cx="112320" cy="1526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244C62C-3E0F-E945-989E-DEEF5A67513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999660" y="2970351"/>
                  <a:ext cx="127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236B938-7044-EF47-A93A-EEE4CA9C7016}"/>
                    </a:ext>
                  </a:extLst>
                </p14:cNvPr>
                <p14:cNvContentPartPr/>
                <p14:nvPr/>
              </p14:nvContentPartPr>
              <p14:xfrm>
                <a:off x="8069140" y="2849751"/>
                <a:ext cx="100080" cy="313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236B938-7044-EF47-A93A-EEE4CA9C701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61940" y="284219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2F6E73E6-4853-F745-9C76-9C555D8EBF3A}"/>
                    </a:ext>
                  </a:extLst>
                </p14:cNvPr>
                <p14:cNvContentPartPr/>
                <p14:nvPr/>
              </p14:nvContentPartPr>
              <p14:xfrm>
                <a:off x="8287300" y="3030471"/>
                <a:ext cx="37800" cy="193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2F6E73E6-4853-F745-9C76-9C555D8EBF3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279740" y="3022911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0BA03D51-07F3-574F-9730-1B0F537BBB76}"/>
                    </a:ext>
                  </a:extLst>
                </p14:cNvPr>
                <p14:cNvContentPartPr/>
                <p14:nvPr/>
              </p14:nvContentPartPr>
              <p14:xfrm>
                <a:off x="8262460" y="3086271"/>
                <a:ext cx="180720" cy="3780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0BA03D51-07F3-574F-9730-1B0F537BBB7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254900" y="307871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05AE0250-A732-C44E-963C-ED65274A336F}"/>
              </a:ext>
            </a:extLst>
          </p:cNvPr>
          <p:cNvGrpSpPr/>
          <p:nvPr/>
        </p:nvGrpSpPr>
        <p:grpSpPr>
          <a:xfrm>
            <a:off x="5205700" y="4823991"/>
            <a:ext cx="560520" cy="479160"/>
            <a:chOff x="5205700" y="4823991"/>
            <a:chExt cx="56052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A311A4DD-1FFB-BB48-AC61-0B5E3FB91A97}"/>
                    </a:ext>
                  </a:extLst>
                </p14:cNvPr>
                <p14:cNvContentPartPr/>
                <p14:nvPr/>
              </p14:nvContentPartPr>
              <p14:xfrm>
                <a:off x="5205700" y="4823991"/>
                <a:ext cx="293040" cy="4539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A311A4DD-1FFB-BB48-AC61-0B5E3FB91A9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198140" y="4816431"/>
                  <a:ext cx="308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0C6D6873-8DE6-BC4C-B1AA-16A14CF534D6}"/>
                    </a:ext>
                  </a:extLst>
                </p14:cNvPr>
                <p14:cNvContentPartPr/>
                <p14:nvPr/>
              </p14:nvContentPartPr>
              <p14:xfrm>
                <a:off x="5523940" y="5140791"/>
                <a:ext cx="68040" cy="565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0C6D6873-8DE6-BC4C-B1AA-16A14CF534D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516380" y="5133231"/>
                  <a:ext cx="83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D133BB02-086F-ED45-B4D4-C125A7390119}"/>
                    </a:ext>
                  </a:extLst>
                </p14:cNvPr>
                <p14:cNvContentPartPr/>
                <p14:nvPr/>
              </p14:nvContentPartPr>
              <p14:xfrm>
                <a:off x="5635180" y="5059791"/>
                <a:ext cx="12960" cy="313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D133BB02-086F-ED45-B4D4-C125A739011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627620" y="50522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1163950C-7A8D-334C-9E7C-F8B7D3F60BB6}"/>
                    </a:ext>
                  </a:extLst>
                </p14:cNvPr>
                <p14:cNvContentPartPr/>
                <p14:nvPr/>
              </p14:nvContentPartPr>
              <p14:xfrm>
                <a:off x="5747140" y="5215671"/>
                <a:ext cx="19080" cy="874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1163950C-7A8D-334C-9E7C-F8B7D3F60BB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739580" y="5208111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B3812C8B-9542-6E41-8217-F33BB50EDE16}"/>
              </a:ext>
            </a:extLst>
          </p:cNvPr>
          <p:cNvGrpSpPr/>
          <p:nvPr/>
        </p:nvGrpSpPr>
        <p:grpSpPr>
          <a:xfrm>
            <a:off x="8312140" y="4742271"/>
            <a:ext cx="635040" cy="479880"/>
            <a:chOff x="8312140" y="4742271"/>
            <a:chExt cx="6350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B6EE1787-085E-AB43-989A-44D5714FE194}"/>
                    </a:ext>
                  </a:extLst>
                </p14:cNvPr>
                <p14:cNvContentPartPr/>
                <p14:nvPr/>
              </p14:nvContentPartPr>
              <p14:xfrm>
                <a:off x="8312140" y="4742271"/>
                <a:ext cx="236880" cy="4798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B6EE1787-085E-AB43-989A-44D5714FE19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04580" y="4734711"/>
                  <a:ext cx="252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08192917-77D7-134B-BF69-0C577734E19B}"/>
                    </a:ext>
                  </a:extLst>
                </p14:cNvPr>
                <p14:cNvContentPartPr/>
                <p14:nvPr/>
              </p14:nvContentPartPr>
              <p14:xfrm>
                <a:off x="8654500" y="5059791"/>
                <a:ext cx="37800" cy="874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08192917-77D7-134B-BF69-0C577734E19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646940" y="505223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5A9DEB5A-FF81-5F4D-A81A-F89BD2AA9FDE}"/>
                    </a:ext>
                  </a:extLst>
                </p14:cNvPr>
                <p14:cNvContentPartPr/>
                <p14:nvPr/>
              </p14:nvContentPartPr>
              <p14:xfrm>
                <a:off x="8754220" y="4929111"/>
                <a:ext cx="43920" cy="190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5A9DEB5A-FF81-5F4D-A81A-F89BD2AA9FD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746660" y="492155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E88192DE-04E9-C348-B0E8-737161B0760D}"/>
                    </a:ext>
                  </a:extLst>
                </p14:cNvPr>
                <p14:cNvContentPartPr/>
                <p14:nvPr/>
              </p14:nvContentPartPr>
              <p14:xfrm>
                <a:off x="8834860" y="5146911"/>
                <a:ext cx="112320" cy="565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E88192DE-04E9-C348-B0E8-737161B0760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27660" y="513935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A461C0B4-81E4-014A-8AD8-D1979326F2D3}"/>
                  </a:ext>
                </a:extLst>
              </p14:cNvPr>
              <p14:cNvContentPartPr/>
              <p14:nvPr/>
            </p14:nvContentPartPr>
            <p14:xfrm>
              <a:off x="9669340" y="5034951"/>
              <a:ext cx="87480" cy="2520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A461C0B4-81E4-014A-8AD8-D1979326F2D3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9661780" y="5027391"/>
                <a:ext cx="1026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0EC5DCD3-9ED0-D840-8091-133324AE1AE1}"/>
              </a:ext>
            </a:extLst>
          </p:cNvPr>
          <p:cNvGrpSpPr/>
          <p:nvPr/>
        </p:nvGrpSpPr>
        <p:grpSpPr>
          <a:xfrm>
            <a:off x="10005580" y="5059791"/>
            <a:ext cx="267840" cy="19080"/>
            <a:chOff x="10005580" y="5059791"/>
            <a:chExt cx="26784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078D24E-BDD2-9047-80F1-A1E70DC261E9}"/>
                    </a:ext>
                  </a:extLst>
                </p14:cNvPr>
                <p14:cNvContentPartPr/>
                <p14:nvPr/>
              </p14:nvContentPartPr>
              <p14:xfrm>
                <a:off x="10005580" y="5059791"/>
                <a:ext cx="124920" cy="129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078D24E-BDD2-9047-80F1-A1E70DC261E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98020" y="505223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51BDC406-6835-E549-A0A8-CEEDEC9C756A}"/>
                    </a:ext>
                  </a:extLst>
                </p14:cNvPr>
                <p14:cNvContentPartPr/>
                <p14:nvPr/>
              </p14:nvContentPartPr>
              <p14:xfrm>
                <a:off x="10192060" y="5072391"/>
                <a:ext cx="81360" cy="64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51BDC406-6835-E549-A0A8-CEEDEC9C756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184500" y="506483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F4C3FFCD-4D9E-CD4A-87F8-BB3202805DB5}"/>
              </a:ext>
            </a:extLst>
          </p:cNvPr>
          <p:cNvGrpSpPr/>
          <p:nvPr/>
        </p:nvGrpSpPr>
        <p:grpSpPr>
          <a:xfrm>
            <a:off x="11020060" y="4767471"/>
            <a:ext cx="660240" cy="491760"/>
            <a:chOff x="11020060" y="4767471"/>
            <a:chExt cx="66024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D99D8BD1-1494-1246-A22F-77FCCD00AB74}"/>
                    </a:ext>
                  </a:extLst>
                </p14:cNvPr>
                <p14:cNvContentPartPr/>
                <p14:nvPr/>
              </p14:nvContentPartPr>
              <p14:xfrm>
                <a:off x="11020060" y="4767471"/>
                <a:ext cx="268200" cy="3304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D99D8BD1-1494-1246-A22F-77FCCD00AB7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012500" y="4759911"/>
                  <a:ext cx="282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D3A4CFDE-339F-1A40-A4BC-7D2FF7E89A4C}"/>
                    </a:ext>
                  </a:extLst>
                </p14:cNvPr>
                <p14:cNvContentPartPr/>
                <p14:nvPr/>
              </p14:nvContentPartPr>
              <p14:xfrm>
                <a:off x="11337580" y="5010111"/>
                <a:ext cx="112320" cy="1123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D3A4CFDE-339F-1A40-A4BC-7D2FF7E89A4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330020" y="500255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5893ECE3-916E-DC4A-9357-9A964245C489}"/>
                    </a:ext>
                  </a:extLst>
                </p14:cNvPr>
                <p14:cNvContentPartPr/>
                <p14:nvPr/>
              </p14:nvContentPartPr>
              <p14:xfrm>
                <a:off x="11483740" y="4873311"/>
                <a:ext cx="22320" cy="252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5893ECE3-916E-DC4A-9357-9A964245C48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476180" y="4865751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75B9E81-8201-1C4A-AF6B-0289BCB59BBB}"/>
                    </a:ext>
                  </a:extLst>
                </p14:cNvPr>
                <p14:cNvContentPartPr/>
                <p14:nvPr/>
              </p14:nvContentPartPr>
              <p14:xfrm>
                <a:off x="11505700" y="5078511"/>
                <a:ext cx="100080" cy="1807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75B9E81-8201-1C4A-AF6B-0289BCB59BB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498140" y="507095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75F0C944-D713-D34E-956F-3A3643C8056B}"/>
                    </a:ext>
                  </a:extLst>
                </p14:cNvPr>
                <p14:cNvContentPartPr/>
                <p14:nvPr/>
              </p14:nvContentPartPr>
              <p14:xfrm>
                <a:off x="11468260" y="5073111"/>
                <a:ext cx="212040" cy="745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75F0C944-D713-D34E-956F-3A3643C8056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461060" y="5065551"/>
                  <a:ext cx="22716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1DAB65A4-CA49-0745-A6E9-3CB23F875BA1}"/>
                  </a:ext>
                </a:extLst>
              </p14:cNvPr>
              <p14:cNvContentPartPr/>
              <p14:nvPr/>
            </p14:nvContentPartPr>
            <p14:xfrm>
              <a:off x="2591020" y="6136911"/>
              <a:ext cx="9500400" cy="13752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1DAB65A4-CA49-0745-A6E9-3CB23F875BA1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583460" y="6129351"/>
                <a:ext cx="951552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05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51F4153E-4CC7-7045-BC74-02718359DC71}"/>
              </a:ext>
            </a:extLst>
          </p:cNvPr>
          <p:cNvGrpSpPr/>
          <p:nvPr/>
        </p:nvGrpSpPr>
        <p:grpSpPr>
          <a:xfrm>
            <a:off x="792460" y="247671"/>
            <a:ext cx="267120" cy="405000"/>
            <a:chOff x="792460" y="247671"/>
            <a:chExt cx="2671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66E3533-8280-A84E-B213-33C941E7BE02}"/>
                    </a:ext>
                  </a:extLst>
                </p14:cNvPr>
                <p14:cNvContentPartPr/>
                <p14:nvPr/>
              </p14:nvContentPartPr>
              <p14:xfrm>
                <a:off x="935020" y="253791"/>
                <a:ext cx="31320" cy="100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66E3533-8280-A84E-B213-33C941E7BE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7460" y="246231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BF9DF4D-9624-9546-B3F8-15828101009E}"/>
                    </a:ext>
                  </a:extLst>
                </p14:cNvPr>
                <p14:cNvContentPartPr/>
                <p14:nvPr/>
              </p14:nvContentPartPr>
              <p14:xfrm>
                <a:off x="792460" y="247671"/>
                <a:ext cx="211320" cy="305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BF9DF4D-9624-9546-B3F8-1582810100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900" y="240111"/>
                  <a:ext cx="226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8060CD3-B12E-7D4F-96CA-351631526A66}"/>
                    </a:ext>
                  </a:extLst>
                </p14:cNvPr>
                <p14:cNvContentPartPr/>
                <p14:nvPr/>
              </p14:nvContentPartPr>
              <p14:xfrm>
                <a:off x="884980" y="428031"/>
                <a:ext cx="56520" cy="187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8060CD3-B12E-7D4F-96CA-351631526A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420" y="42047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4FDD7D1-8AC1-8A44-A509-C930506BA150}"/>
                    </a:ext>
                  </a:extLst>
                </p14:cNvPr>
                <p14:cNvContentPartPr/>
                <p14:nvPr/>
              </p14:nvContentPartPr>
              <p14:xfrm>
                <a:off x="947260" y="596151"/>
                <a:ext cx="112320" cy="56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4FDD7D1-8AC1-8A44-A509-C930506BA1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700" y="58859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22589EB-5A98-064F-9DCE-85E2F57FB9D8}"/>
                  </a:ext>
                </a:extLst>
              </p14:cNvPr>
              <p14:cNvContentPartPr/>
              <p14:nvPr/>
            </p14:nvContentPartPr>
            <p14:xfrm>
              <a:off x="1370620" y="272511"/>
              <a:ext cx="75240" cy="37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22589EB-5A98-064F-9DCE-85E2F57FB9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3060" y="264951"/>
                <a:ext cx="900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41DC603F-28BC-0D43-BBB5-99A538F573AB}"/>
              </a:ext>
            </a:extLst>
          </p:cNvPr>
          <p:cNvGrpSpPr/>
          <p:nvPr/>
        </p:nvGrpSpPr>
        <p:grpSpPr>
          <a:xfrm>
            <a:off x="1345780" y="415791"/>
            <a:ext cx="118800" cy="255600"/>
            <a:chOff x="1345780" y="415791"/>
            <a:chExt cx="1188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50FB596-CEC6-5041-9EBA-9DE0D5521B3E}"/>
                    </a:ext>
                  </a:extLst>
                </p14:cNvPr>
                <p14:cNvContentPartPr/>
                <p14:nvPr/>
              </p14:nvContentPartPr>
              <p14:xfrm>
                <a:off x="1345780" y="415791"/>
                <a:ext cx="11880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50FB596-CEC6-5041-9EBA-9DE0D5521B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8220" y="40823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FCFFFB9-F9C1-8744-977B-410F6F7342DD}"/>
                    </a:ext>
                  </a:extLst>
                </p14:cNvPr>
                <p14:cNvContentPartPr/>
                <p14:nvPr/>
              </p14:nvContentPartPr>
              <p14:xfrm>
                <a:off x="1383220" y="415791"/>
                <a:ext cx="75240" cy="255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FCFFFB9-F9C1-8744-977B-410F6F7342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5660" y="408231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701970F-0904-1C4B-BB99-81FAE0FD0A45}"/>
              </a:ext>
            </a:extLst>
          </p:cNvPr>
          <p:cNvGrpSpPr/>
          <p:nvPr/>
        </p:nvGrpSpPr>
        <p:grpSpPr>
          <a:xfrm>
            <a:off x="1707580" y="191511"/>
            <a:ext cx="808920" cy="573120"/>
            <a:chOff x="1707580" y="191511"/>
            <a:chExt cx="80892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DFB416E-1353-5D49-8DC9-BD9CECF2C155}"/>
                    </a:ext>
                  </a:extLst>
                </p14:cNvPr>
                <p14:cNvContentPartPr/>
                <p14:nvPr/>
              </p14:nvContentPartPr>
              <p14:xfrm>
                <a:off x="1707580" y="253791"/>
                <a:ext cx="423000" cy="330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DFB416E-1353-5D49-8DC9-BD9CECF2C1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00020" y="246231"/>
                  <a:ext cx="43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FC7666-5FD8-4542-8B26-23E7848DED4C}"/>
                    </a:ext>
                  </a:extLst>
                </p14:cNvPr>
                <p14:cNvContentPartPr/>
                <p14:nvPr/>
              </p14:nvContentPartPr>
              <p14:xfrm>
                <a:off x="2341900" y="191511"/>
                <a:ext cx="118800" cy="143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FC7666-5FD8-4542-8B26-23E7848DED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34340" y="18395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9D36A47-6DAF-174C-9C4E-09A8F85B80A9}"/>
                    </a:ext>
                  </a:extLst>
                </p14:cNvPr>
                <p14:cNvContentPartPr/>
                <p14:nvPr/>
              </p14:nvContentPartPr>
              <p14:xfrm>
                <a:off x="2217340" y="428031"/>
                <a:ext cx="292320" cy="87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9D36A47-6DAF-174C-9C4E-09A8F85B80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9780" y="420471"/>
                  <a:ext cx="30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8ADE703-2D31-B844-89CB-5466B379B4E4}"/>
                    </a:ext>
                  </a:extLst>
                </p14:cNvPr>
                <p14:cNvContentPartPr/>
                <p14:nvPr/>
              </p14:nvContentPartPr>
              <p14:xfrm>
                <a:off x="2447740" y="421911"/>
                <a:ext cx="68760" cy="342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8ADE703-2D31-B844-89CB-5466B379B4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0180" y="414351"/>
                  <a:ext cx="838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0F87DD-45E5-9846-B0A5-4239F9D7646E}"/>
              </a:ext>
            </a:extLst>
          </p:cNvPr>
          <p:cNvGrpSpPr/>
          <p:nvPr/>
        </p:nvGrpSpPr>
        <p:grpSpPr>
          <a:xfrm>
            <a:off x="2796940" y="179271"/>
            <a:ext cx="385560" cy="423360"/>
            <a:chOff x="2796940" y="179271"/>
            <a:chExt cx="38556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7B3B5B2-174C-C241-933E-03B06ACECFF5}"/>
                    </a:ext>
                  </a:extLst>
                </p14:cNvPr>
                <p14:cNvContentPartPr/>
                <p14:nvPr/>
              </p14:nvContentPartPr>
              <p14:xfrm>
                <a:off x="2796940" y="316071"/>
                <a:ext cx="366840" cy="286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7B3B5B2-174C-C241-933E-03B06ACECF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9380" y="308511"/>
                  <a:ext cx="381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EDCE3B-780D-224A-AA2F-42A099356977}"/>
                    </a:ext>
                  </a:extLst>
                </p14:cNvPr>
                <p14:cNvContentPartPr/>
                <p14:nvPr/>
              </p14:nvContentPartPr>
              <p14:xfrm>
                <a:off x="3095020" y="179271"/>
                <a:ext cx="87480" cy="43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EDCE3B-780D-224A-AA2F-42A0993569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87460" y="17171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AF188D6-66B5-E04E-903A-21527B958AAF}"/>
                  </a:ext>
                </a:extLst>
              </p14:cNvPr>
              <p14:cNvContentPartPr/>
              <p14:nvPr/>
            </p14:nvContentPartPr>
            <p14:xfrm>
              <a:off x="3381580" y="147951"/>
              <a:ext cx="236880" cy="4424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AF188D6-66B5-E04E-903A-21527B958A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74020" y="140391"/>
                <a:ext cx="2520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A954CC-27C1-6042-9C23-CDE198A20755}"/>
              </a:ext>
            </a:extLst>
          </p:cNvPr>
          <p:cNvGrpSpPr/>
          <p:nvPr/>
        </p:nvGrpSpPr>
        <p:grpSpPr>
          <a:xfrm>
            <a:off x="3798460" y="179271"/>
            <a:ext cx="336600" cy="374040"/>
            <a:chOff x="3798460" y="179271"/>
            <a:chExt cx="3366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39747FE-00D9-D845-A62E-0B5317F087D6}"/>
                    </a:ext>
                  </a:extLst>
                </p14:cNvPr>
                <p14:cNvContentPartPr/>
                <p14:nvPr/>
              </p14:nvContentPartPr>
              <p14:xfrm>
                <a:off x="3854620" y="179271"/>
                <a:ext cx="155880" cy="374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39747FE-00D9-D845-A62E-0B5317F087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7060" y="171711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C24365B-B7C4-D24A-A4FB-1BB12F46FDAF}"/>
                    </a:ext>
                  </a:extLst>
                </p14:cNvPr>
                <p14:cNvContentPartPr/>
                <p14:nvPr/>
              </p14:nvContentPartPr>
              <p14:xfrm>
                <a:off x="3798460" y="484191"/>
                <a:ext cx="31320" cy="68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C24365B-B7C4-D24A-A4FB-1BB12F46FD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0900" y="47663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6214F67-3689-6945-9BC5-9423BB874FA8}"/>
                    </a:ext>
                  </a:extLst>
                </p14:cNvPr>
                <p14:cNvContentPartPr/>
                <p14:nvPr/>
              </p14:nvContentPartPr>
              <p14:xfrm>
                <a:off x="4115980" y="527751"/>
                <a:ext cx="19080" cy="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6214F67-3689-6945-9BC5-9423BB874FA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8420" y="52019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E24D12-EFBF-DF43-8B72-492B952543D5}"/>
              </a:ext>
            </a:extLst>
          </p:cNvPr>
          <p:cNvGrpSpPr/>
          <p:nvPr/>
        </p:nvGrpSpPr>
        <p:grpSpPr>
          <a:xfrm>
            <a:off x="4483540" y="521631"/>
            <a:ext cx="43920" cy="149760"/>
            <a:chOff x="4483540" y="521631"/>
            <a:chExt cx="439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4FF601C-1215-0B43-B028-D0A57DF305B8}"/>
                    </a:ext>
                  </a:extLst>
                </p14:cNvPr>
                <p14:cNvContentPartPr/>
                <p14:nvPr/>
              </p14:nvContentPartPr>
              <p14:xfrm>
                <a:off x="4483540" y="521631"/>
                <a:ext cx="12960" cy="19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4FF601C-1215-0B43-B028-D0A57DF305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75980" y="5140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2668CFC-BDE2-2E4E-A92A-F0A16BB23C02}"/>
                    </a:ext>
                  </a:extLst>
                </p14:cNvPr>
                <p14:cNvContentPartPr/>
                <p14:nvPr/>
              </p14:nvContentPartPr>
              <p14:xfrm>
                <a:off x="4489660" y="633591"/>
                <a:ext cx="3780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2668CFC-BDE2-2E4E-A92A-F0A16BB23C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2100" y="62603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6237E9F-B7B9-0B4F-BECA-AA5E3AAFCEB2}"/>
              </a:ext>
            </a:extLst>
          </p:cNvPr>
          <p:cNvGrpSpPr/>
          <p:nvPr/>
        </p:nvGrpSpPr>
        <p:grpSpPr>
          <a:xfrm>
            <a:off x="1190260" y="1032111"/>
            <a:ext cx="255240" cy="411120"/>
            <a:chOff x="1190260" y="1032111"/>
            <a:chExt cx="2552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56A71B3-99A9-0540-8428-E50B1F81EEA0}"/>
                    </a:ext>
                  </a:extLst>
                </p14:cNvPr>
                <p14:cNvContentPartPr/>
                <p14:nvPr/>
              </p14:nvContentPartPr>
              <p14:xfrm>
                <a:off x="1190260" y="1032111"/>
                <a:ext cx="168480" cy="411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56A71B3-99A9-0540-8428-E50B1F81EE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2700" y="1024551"/>
                  <a:ext cx="183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8CFFF47-9B5D-304F-8487-C61F6D55D513}"/>
                    </a:ext>
                  </a:extLst>
                </p14:cNvPr>
                <p14:cNvContentPartPr/>
                <p14:nvPr/>
              </p14:nvContentPartPr>
              <p14:xfrm>
                <a:off x="1351900" y="1038231"/>
                <a:ext cx="93600" cy="342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8CFFF47-9B5D-304F-8487-C61F6D55D5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44340" y="1030671"/>
                  <a:ext cx="10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8B5650E-0454-5C45-92C6-CB957656F914}"/>
                    </a:ext>
                  </a:extLst>
                </p14:cNvPr>
                <p14:cNvContentPartPr/>
                <p14:nvPr/>
              </p14:nvContentPartPr>
              <p14:xfrm>
                <a:off x="1296100" y="1237311"/>
                <a:ext cx="100080" cy="31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8B5650E-0454-5C45-92C6-CB957656F9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88540" y="122975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34DE106-900B-B34D-8347-3366F4319F90}"/>
                  </a:ext>
                </a:extLst>
              </p14:cNvPr>
              <p14:cNvContentPartPr/>
              <p14:nvPr/>
            </p14:nvContentPartPr>
            <p14:xfrm>
              <a:off x="1657180" y="1293471"/>
              <a:ext cx="12960" cy="813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34DE106-900B-B34D-8347-3366F4319F9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49620" y="1285911"/>
                <a:ext cx="27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44F9342-DCAA-1341-AB0D-244AF8B86E95}"/>
                  </a:ext>
                </a:extLst>
              </p14:cNvPr>
              <p14:cNvContentPartPr/>
              <p14:nvPr/>
            </p14:nvContentPartPr>
            <p14:xfrm>
              <a:off x="1986940" y="1455471"/>
              <a:ext cx="31320" cy="190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44F9342-DCAA-1341-AB0D-244AF8B86E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79380" y="1447911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C90F6B14-7304-B042-9D4B-70F8804CDBEC}"/>
              </a:ext>
            </a:extLst>
          </p:cNvPr>
          <p:cNvGrpSpPr/>
          <p:nvPr/>
        </p:nvGrpSpPr>
        <p:grpSpPr>
          <a:xfrm>
            <a:off x="2217340" y="1069191"/>
            <a:ext cx="187200" cy="297720"/>
            <a:chOff x="2217340" y="1069191"/>
            <a:chExt cx="1872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1F8FDAD-6A1B-B448-BE7C-C2F7DCF4075A}"/>
                    </a:ext>
                  </a:extLst>
                </p14:cNvPr>
                <p14:cNvContentPartPr/>
                <p14:nvPr/>
              </p14:nvContentPartPr>
              <p14:xfrm>
                <a:off x="2217340" y="1106631"/>
                <a:ext cx="81360" cy="260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1F8FDAD-6A1B-B448-BE7C-C2F7DCF407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9780" y="1099071"/>
                  <a:ext cx="96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BDBF94D-CCCD-0142-91C1-665D0D933131}"/>
                    </a:ext>
                  </a:extLst>
                </p14:cNvPr>
                <p14:cNvContentPartPr/>
                <p14:nvPr/>
              </p14:nvContentPartPr>
              <p14:xfrm>
                <a:off x="2310580" y="1069191"/>
                <a:ext cx="87480" cy="261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BDBF94D-CCCD-0142-91C1-665D0D9331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3020" y="106199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0D64D2C-F3D6-CE4B-82D8-2BE6571661B2}"/>
                    </a:ext>
                  </a:extLst>
                </p14:cNvPr>
                <p14:cNvContentPartPr/>
                <p14:nvPr/>
              </p14:nvContentPartPr>
              <p14:xfrm>
                <a:off x="2304460" y="1243791"/>
                <a:ext cx="100080" cy="6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0D64D2C-F3D6-CE4B-82D8-2BE6571661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96900" y="123623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B746E83E-ACC4-294B-9E8C-DCFD40C2E754}"/>
                  </a:ext>
                </a:extLst>
              </p14:cNvPr>
              <p14:cNvContentPartPr/>
              <p14:nvPr/>
            </p14:nvContentPartPr>
            <p14:xfrm>
              <a:off x="2609380" y="1256031"/>
              <a:ext cx="118800" cy="1188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B746E83E-ACC4-294B-9E8C-DCFD40C2E75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02180" y="1248471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5DEDB73-89A7-5A47-9786-1E7B0F4DE565}"/>
                  </a:ext>
                </a:extLst>
              </p14:cNvPr>
              <p14:cNvContentPartPr/>
              <p14:nvPr/>
            </p14:nvContentPartPr>
            <p14:xfrm>
              <a:off x="3064060" y="1324431"/>
              <a:ext cx="43920" cy="313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5DEDB73-89A7-5A47-9786-1E7B0F4DE5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56500" y="1317231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DE45C40D-8FA3-F249-9A02-A29F3AB8768D}"/>
                  </a:ext>
                </a:extLst>
              </p14:cNvPr>
              <p14:cNvContentPartPr/>
              <p14:nvPr/>
            </p14:nvContentPartPr>
            <p14:xfrm>
              <a:off x="3443860" y="1268631"/>
              <a:ext cx="81360" cy="190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DE45C40D-8FA3-F249-9A02-A29F3AB876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36300" y="1261071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18D78E9-B70F-7E48-B3CD-0F337F742EF2}"/>
                  </a:ext>
                </a:extLst>
              </p14:cNvPr>
              <p14:cNvContentPartPr/>
              <p14:nvPr/>
            </p14:nvContentPartPr>
            <p14:xfrm>
              <a:off x="3835900" y="1243791"/>
              <a:ext cx="168480" cy="12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18D78E9-B70F-7E48-B3CD-0F337F742E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28340" y="1236231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2ECB27B-C073-2B43-8838-55A6F1C18031}"/>
                  </a:ext>
                </a:extLst>
              </p14:cNvPr>
              <p14:cNvContentPartPr/>
              <p14:nvPr/>
            </p14:nvContentPartPr>
            <p14:xfrm>
              <a:off x="4489660" y="1237311"/>
              <a:ext cx="3132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2ECB27B-C073-2B43-8838-55A6F1C180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82100" y="1229751"/>
                <a:ext cx="464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DC54B345-A31F-5B44-972C-C51096468882}"/>
              </a:ext>
            </a:extLst>
          </p:cNvPr>
          <p:cNvGrpSpPr/>
          <p:nvPr/>
        </p:nvGrpSpPr>
        <p:grpSpPr>
          <a:xfrm>
            <a:off x="4775860" y="944991"/>
            <a:ext cx="255600" cy="315720"/>
            <a:chOff x="4775860" y="944991"/>
            <a:chExt cx="25560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9BCF048-04C0-8B49-8AEF-C2D8192A686D}"/>
                    </a:ext>
                  </a:extLst>
                </p14:cNvPr>
                <p14:cNvContentPartPr/>
                <p14:nvPr/>
              </p14:nvContentPartPr>
              <p14:xfrm>
                <a:off x="4775860" y="1019511"/>
                <a:ext cx="149760" cy="241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9BCF048-04C0-8B49-8AEF-C2D8192A68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8660" y="1011951"/>
                  <a:ext cx="164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0F3BF76-E7D5-A94C-8D16-E3B60218C987}"/>
                    </a:ext>
                  </a:extLst>
                </p14:cNvPr>
                <p14:cNvContentPartPr/>
                <p14:nvPr/>
              </p14:nvContentPartPr>
              <p14:xfrm>
                <a:off x="4969180" y="944991"/>
                <a:ext cx="50040" cy="286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0F3BF76-E7D5-A94C-8D16-E3B60218C98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61620" y="937431"/>
                  <a:ext cx="65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1AF3F92-9EA6-9C40-B4F7-86060630233E}"/>
                    </a:ext>
                  </a:extLst>
                </p14:cNvPr>
                <p14:cNvContentPartPr/>
                <p14:nvPr/>
              </p14:nvContentPartPr>
              <p14:xfrm>
                <a:off x="4881700" y="1125351"/>
                <a:ext cx="149760" cy="19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1AF3F92-9EA6-9C40-B4F7-8606063023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74140" y="111779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F3ADE7C-D8D4-164F-892C-62F1DD7E2554}"/>
                  </a:ext>
                </a:extLst>
              </p14:cNvPr>
              <p14:cNvContentPartPr/>
              <p14:nvPr/>
            </p14:nvContentPartPr>
            <p14:xfrm>
              <a:off x="5236660" y="1144071"/>
              <a:ext cx="131040" cy="1123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F3ADE7C-D8D4-164F-892C-62F1DD7E25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9100" y="1136511"/>
                <a:ext cx="1461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EFA7B6F8-AB43-8345-AB54-F06F887E1A7E}"/>
              </a:ext>
            </a:extLst>
          </p:cNvPr>
          <p:cNvGrpSpPr/>
          <p:nvPr/>
        </p:nvGrpSpPr>
        <p:grpSpPr>
          <a:xfrm>
            <a:off x="5660740" y="857871"/>
            <a:ext cx="342000" cy="442440"/>
            <a:chOff x="5660740" y="857871"/>
            <a:chExt cx="3420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5D83AA5-1862-CA4D-BBEB-F2B36CDF4015}"/>
                    </a:ext>
                  </a:extLst>
                </p14:cNvPr>
                <p14:cNvContentPartPr/>
                <p14:nvPr/>
              </p14:nvContentPartPr>
              <p14:xfrm>
                <a:off x="5796820" y="894951"/>
                <a:ext cx="12960" cy="19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5D83AA5-1862-CA4D-BBEB-F2B36CDF40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89620" y="8873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6087C16-74AB-E74E-8D69-2C587239E560}"/>
                    </a:ext>
                  </a:extLst>
                </p14:cNvPr>
                <p14:cNvContentPartPr/>
                <p14:nvPr/>
              </p14:nvContentPartPr>
              <p14:xfrm>
                <a:off x="5660740" y="857871"/>
                <a:ext cx="342000" cy="442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6087C16-74AB-E74E-8D69-2C587239E5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3180" y="850311"/>
                  <a:ext cx="357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0E05492-D63E-504F-AF91-87A026C1D1FF}"/>
                    </a:ext>
                  </a:extLst>
                </p14:cNvPr>
                <p14:cNvContentPartPr/>
                <p14:nvPr/>
              </p14:nvContentPartPr>
              <p14:xfrm>
                <a:off x="5865580" y="1075671"/>
                <a:ext cx="75240" cy="218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0E05492-D63E-504F-AF91-87A026C1D1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58020" y="1068111"/>
                  <a:ext cx="90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7B927A1-6753-764E-86A4-91E22BA87AEB}"/>
                    </a:ext>
                  </a:extLst>
                </p14:cNvPr>
                <p14:cNvContentPartPr/>
                <p14:nvPr/>
              </p14:nvContentPartPr>
              <p14:xfrm>
                <a:off x="5859100" y="1144071"/>
                <a:ext cx="143640" cy="50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7B927A1-6753-764E-86A4-91E22BA87A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51540" y="1136511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3FC89A0-20C0-FD42-996B-543F47C5FC44}"/>
              </a:ext>
            </a:extLst>
          </p:cNvPr>
          <p:cNvGrpSpPr/>
          <p:nvPr/>
        </p:nvGrpSpPr>
        <p:grpSpPr>
          <a:xfrm>
            <a:off x="6295780" y="733311"/>
            <a:ext cx="4114080" cy="713520"/>
            <a:chOff x="6295780" y="733311"/>
            <a:chExt cx="41140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6518974-A32A-DE4A-9186-E201E6864907}"/>
                    </a:ext>
                  </a:extLst>
                </p14:cNvPr>
                <p14:cNvContentPartPr/>
                <p14:nvPr/>
              </p14:nvContentPartPr>
              <p14:xfrm>
                <a:off x="6295780" y="933111"/>
                <a:ext cx="441720" cy="308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6518974-A32A-DE4A-9186-E201E68649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88220" y="925551"/>
                  <a:ext cx="456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5590288-BA9F-3448-9E69-2925E7C4EF93}"/>
                    </a:ext>
                  </a:extLst>
                </p14:cNvPr>
                <p14:cNvContentPartPr/>
                <p14:nvPr/>
              </p14:nvContentPartPr>
              <p14:xfrm>
                <a:off x="6936220" y="876231"/>
                <a:ext cx="192600" cy="149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5590288-BA9F-3448-9E69-2925E7C4EF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28660" y="868671"/>
                  <a:ext cx="20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AF18484-574C-A24D-BF96-277D40F929F9}"/>
                    </a:ext>
                  </a:extLst>
                </p14:cNvPr>
                <p14:cNvContentPartPr/>
                <p14:nvPr/>
              </p14:nvContentPartPr>
              <p14:xfrm>
                <a:off x="6818500" y="1075671"/>
                <a:ext cx="326880" cy="87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AF18484-574C-A24D-BF96-277D40F929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11300" y="1068111"/>
                  <a:ext cx="342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D7D49BD-E7CA-7342-85C7-FEB0EA2409E3}"/>
                    </a:ext>
                  </a:extLst>
                </p14:cNvPr>
                <p14:cNvContentPartPr/>
                <p14:nvPr/>
              </p14:nvContentPartPr>
              <p14:xfrm>
                <a:off x="6954940" y="1087911"/>
                <a:ext cx="155880" cy="348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D7D49BD-E7CA-7342-85C7-FEB0EA2409E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47380" y="1080351"/>
                  <a:ext cx="171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C780508-760D-CC4C-9ED2-47E734EFD531}"/>
                    </a:ext>
                  </a:extLst>
                </p14:cNvPr>
                <p14:cNvContentPartPr/>
                <p14:nvPr/>
              </p14:nvContentPartPr>
              <p14:xfrm>
                <a:off x="7011100" y="832671"/>
                <a:ext cx="100080" cy="9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C780508-760D-CC4C-9ED2-47E734EFD5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03540" y="82511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7EF538F-5B7A-A146-8FE3-C244C00AB0E8}"/>
                    </a:ext>
                  </a:extLst>
                </p14:cNvPr>
                <p14:cNvContentPartPr/>
                <p14:nvPr/>
              </p14:nvContentPartPr>
              <p14:xfrm>
                <a:off x="6998500" y="901431"/>
                <a:ext cx="230760" cy="752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7EF538F-5B7A-A146-8FE3-C244C00AB0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90940" y="893871"/>
                  <a:ext cx="24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EBEAA74-CDF0-F543-B2B5-0EE9DFD73B93}"/>
                    </a:ext>
                  </a:extLst>
                </p14:cNvPr>
                <p14:cNvContentPartPr/>
                <p14:nvPr/>
              </p14:nvContentPartPr>
              <p14:xfrm>
                <a:off x="7434820" y="975951"/>
                <a:ext cx="398160" cy="3178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EBEAA74-CDF0-F543-B2B5-0EE9DFD73B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27620" y="968391"/>
                  <a:ext cx="41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3CA0CC6-E67A-4D4B-9748-5923DE7300DE}"/>
                    </a:ext>
                  </a:extLst>
                </p14:cNvPr>
                <p14:cNvContentPartPr/>
                <p14:nvPr/>
              </p14:nvContentPartPr>
              <p14:xfrm>
                <a:off x="7839100" y="845271"/>
                <a:ext cx="25200" cy="31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3CA0CC6-E67A-4D4B-9748-5923DE7300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31540" y="83771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608252C-7DB8-E844-98E9-F33AB94C4E46}"/>
                    </a:ext>
                  </a:extLst>
                </p14:cNvPr>
                <p14:cNvContentPartPr/>
                <p14:nvPr/>
              </p14:nvContentPartPr>
              <p14:xfrm>
                <a:off x="8019460" y="813951"/>
                <a:ext cx="324000" cy="417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608252C-7DB8-E844-98E9-F33AB94C4E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1900" y="806751"/>
                  <a:ext cx="3391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7A559EC-1C1D-7D4C-AD60-48C3B5144FE0}"/>
                    </a:ext>
                  </a:extLst>
                </p14:cNvPr>
                <p14:cNvContentPartPr/>
                <p14:nvPr/>
              </p14:nvContentPartPr>
              <p14:xfrm>
                <a:off x="8567380" y="857871"/>
                <a:ext cx="162360" cy="411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7A559EC-1C1D-7D4C-AD60-48C3B5144F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59820" y="850311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42B55F-2ABE-274E-8F33-67341203989E}"/>
                    </a:ext>
                  </a:extLst>
                </p14:cNvPr>
                <p14:cNvContentPartPr/>
                <p14:nvPr/>
              </p14:nvContentPartPr>
              <p14:xfrm>
                <a:off x="8448940" y="1144071"/>
                <a:ext cx="81360" cy="87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42B55F-2ABE-274E-8F33-6734120398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41380" y="113651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588AA18-4B3C-3941-9695-F493BA35E4B1}"/>
                    </a:ext>
                  </a:extLst>
                </p14:cNvPr>
                <p14:cNvContentPartPr/>
                <p14:nvPr/>
              </p14:nvContentPartPr>
              <p14:xfrm>
                <a:off x="8735500" y="1218591"/>
                <a:ext cx="10620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588AA18-4B3C-3941-9695-F493BA35E4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27940" y="121139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1A01B66-9BEE-604D-91A2-A6A549A06B35}"/>
                    </a:ext>
                  </a:extLst>
                </p14:cNvPr>
                <p14:cNvContentPartPr/>
                <p14:nvPr/>
              </p14:nvContentPartPr>
              <p14:xfrm>
                <a:off x="9021700" y="951111"/>
                <a:ext cx="37800" cy="31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1A01B66-9BEE-604D-91A2-A6A549A06B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14140" y="9435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77222C7-BB62-9646-B59A-80C2E34142EA}"/>
                    </a:ext>
                  </a:extLst>
                </p14:cNvPr>
                <p14:cNvContentPartPr/>
                <p14:nvPr/>
              </p14:nvContentPartPr>
              <p14:xfrm>
                <a:off x="9009460" y="1032111"/>
                <a:ext cx="268200" cy="168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77222C7-BB62-9646-B59A-80C2E34142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01900" y="1024551"/>
                  <a:ext cx="28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FF6D8C0-DC2A-8C4B-9F51-68E153270891}"/>
                    </a:ext>
                  </a:extLst>
                </p14:cNvPr>
                <p14:cNvContentPartPr/>
                <p14:nvPr/>
              </p14:nvContentPartPr>
              <p14:xfrm>
                <a:off x="9367660" y="733311"/>
                <a:ext cx="560520" cy="3240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FF6D8C0-DC2A-8C4B-9F51-68E1532708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60100" y="725751"/>
                  <a:ext cx="5756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2A4BAD4-38CE-A04F-A0A6-49A839D7059F}"/>
                    </a:ext>
                  </a:extLst>
                </p14:cNvPr>
                <p14:cNvContentPartPr/>
                <p14:nvPr/>
              </p14:nvContentPartPr>
              <p14:xfrm>
                <a:off x="9594460" y="1069191"/>
                <a:ext cx="87480" cy="357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2A4BAD4-38CE-A04F-A0A6-49A839D705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86900" y="1061991"/>
                  <a:ext cx="1026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48F2EC0-E710-1A4E-B3BB-678EDA7B5704}"/>
                    </a:ext>
                  </a:extLst>
                </p14:cNvPr>
                <p14:cNvContentPartPr/>
                <p14:nvPr/>
              </p14:nvContentPartPr>
              <p14:xfrm>
                <a:off x="9507340" y="1125351"/>
                <a:ext cx="461160" cy="124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48F2EC0-E710-1A4E-B3BB-678EDA7B57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99780" y="1117791"/>
                  <a:ext cx="476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E90C928-2220-9B45-9B4F-A8EC69B258F2}"/>
                    </a:ext>
                  </a:extLst>
                </p14:cNvPr>
                <p14:cNvContentPartPr/>
                <p14:nvPr/>
              </p14:nvContentPartPr>
              <p14:xfrm>
                <a:off x="10229500" y="739431"/>
                <a:ext cx="180360" cy="7074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E90C928-2220-9B45-9B4F-A8EC69B258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21940" y="731871"/>
                  <a:ext cx="19512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CC80AEB-6B38-A845-A016-ED66A4EDE3F8}"/>
                    </a:ext>
                  </a:extLst>
                </p14:cNvPr>
                <p14:cNvContentPartPr/>
                <p14:nvPr/>
              </p14:nvContentPartPr>
              <p14:xfrm>
                <a:off x="10285660" y="1206351"/>
                <a:ext cx="100080" cy="50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CC80AEB-6B38-A845-A016-ED66A4EDE3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78100" y="119879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7F92EC8-9962-674D-AAEC-618BC2BA24FE}"/>
              </a:ext>
            </a:extLst>
          </p:cNvPr>
          <p:cNvGrpSpPr/>
          <p:nvPr/>
        </p:nvGrpSpPr>
        <p:grpSpPr>
          <a:xfrm>
            <a:off x="10733860" y="764991"/>
            <a:ext cx="1382400" cy="653400"/>
            <a:chOff x="10733860" y="764991"/>
            <a:chExt cx="138240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42BEB51-A9EB-9C4E-AEF8-FDB6ECAC3BAF}"/>
                    </a:ext>
                  </a:extLst>
                </p14:cNvPr>
                <p14:cNvContentPartPr/>
                <p14:nvPr/>
              </p14:nvContentPartPr>
              <p14:xfrm>
                <a:off x="10733860" y="1019511"/>
                <a:ext cx="174600" cy="199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42BEB51-A9EB-9C4E-AEF8-FDB6ECAC3B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26300" y="1011951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2C9B607-DCDD-2B45-BB09-90F83ED2E1C2}"/>
                    </a:ext>
                  </a:extLst>
                </p14:cNvPr>
                <p14:cNvContentPartPr/>
                <p14:nvPr/>
              </p14:nvContentPartPr>
              <p14:xfrm>
                <a:off x="10798660" y="764991"/>
                <a:ext cx="866520" cy="653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2C9B607-DCDD-2B45-BB09-90F83ED2E1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1460" y="757431"/>
                  <a:ext cx="8816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984770D-1F05-124A-AEFB-67949B6DCEA8}"/>
                    </a:ext>
                  </a:extLst>
                </p14:cNvPr>
                <p14:cNvContentPartPr/>
                <p14:nvPr/>
              </p14:nvContentPartPr>
              <p14:xfrm>
                <a:off x="11456020" y="1144071"/>
                <a:ext cx="131040" cy="2174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984770D-1F05-124A-AEFB-67949B6DCE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48460" y="1136511"/>
                  <a:ext cx="14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B4F69CA-F70E-E24A-BFA5-EF02FB04BA6B}"/>
                    </a:ext>
                  </a:extLst>
                </p14:cNvPr>
                <p14:cNvContentPartPr/>
                <p14:nvPr/>
              </p14:nvContentPartPr>
              <p14:xfrm>
                <a:off x="11717380" y="1131471"/>
                <a:ext cx="168480" cy="155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B4F69CA-F70E-E24A-BFA5-EF02FB04BA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709820" y="1123911"/>
                  <a:ext cx="183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980D5F4-B5CA-6249-96CE-DD875DB82961}"/>
                    </a:ext>
                  </a:extLst>
                </p14:cNvPr>
                <p14:cNvContentPartPr/>
                <p14:nvPr/>
              </p14:nvContentPartPr>
              <p14:xfrm>
                <a:off x="11954620" y="1025631"/>
                <a:ext cx="158760" cy="87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980D5F4-B5CA-6249-96CE-DD875DB8296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47060" y="1018071"/>
                  <a:ext cx="17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28AA2C2-3913-5E44-B4F4-E8532D1B53D5}"/>
                    </a:ext>
                  </a:extLst>
                </p14:cNvPr>
                <p14:cNvContentPartPr/>
                <p14:nvPr/>
              </p14:nvContentPartPr>
              <p14:xfrm>
                <a:off x="11929060" y="1249911"/>
                <a:ext cx="187200" cy="118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28AA2C2-3913-5E44-B4F4-E8532D1B53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921500" y="1242351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834F55C-C395-CC43-830A-AF6377C78196}"/>
              </a:ext>
            </a:extLst>
          </p:cNvPr>
          <p:cNvGrpSpPr/>
          <p:nvPr/>
        </p:nvGrpSpPr>
        <p:grpSpPr>
          <a:xfrm>
            <a:off x="760420" y="1835271"/>
            <a:ext cx="498240" cy="516960"/>
            <a:chOff x="760420" y="1835271"/>
            <a:chExt cx="4982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8B52E98-56E6-6145-B542-839C9B027CD5}"/>
                    </a:ext>
                  </a:extLst>
                </p14:cNvPr>
                <p14:cNvContentPartPr/>
                <p14:nvPr/>
              </p14:nvContentPartPr>
              <p14:xfrm>
                <a:off x="816580" y="1959471"/>
                <a:ext cx="56520" cy="37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8B52E98-56E6-6145-B542-839C9B027C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9020" y="195191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53C6E10-91D3-114E-BDE4-24694856FA14}"/>
                    </a:ext>
                  </a:extLst>
                </p14:cNvPr>
                <p14:cNvContentPartPr/>
                <p14:nvPr/>
              </p14:nvContentPartPr>
              <p14:xfrm>
                <a:off x="760420" y="1835271"/>
                <a:ext cx="498240" cy="516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53C6E10-91D3-114E-BDE4-24694856FA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3220" y="1827711"/>
                  <a:ext cx="51336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29CD80A-773F-FF49-951F-8C918E6935E4}"/>
              </a:ext>
            </a:extLst>
          </p:cNvPr>
          <p:cNvGrpSpPr/>
          <p:nvPr/>
        </p:nvGrpSpPr>
        <p:grpSpPr>
          <a:xfrm>
            <a:off x="1451620" y="2252151"/>
            <a:ext cx="62640" cy="100080"/>
            <a:chOff x="1451620" y="2252151"/>
            <a:chExt cx="626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9E7D9CE-D202-DA46-8FC8-447FE124C47D}"/>
                    </a:ext>
                  </a:extLst>
                </p14:cNvPr>
                <p14:cNvContentPartPr/>
                <p14:nvPr/>
              </p14:nvContentPartPr>
              <p14:xfrm>
                <a:off x="1451620" y="2252151"/>
                <a:ext cx="12960" cy="25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9E7D9CE-D202-DA46-8FC8-447FE124C4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44060" y="22445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3793137-8B9C-C04C-ADC1-5DEDA37A2C77}"/>
                    </a:ext>
                  </a:extLst>
                </p14:cNvPr>
                <p14:cNvContentPartPr/>
                <p14:nvPr/>
              </p14:nvContentPartPr>
              <p14:xfrm>
                <a:off x="1501300" y="2333151"/>
                <a:ext cx="12960" cy="19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3793137-8B9C-C04C-ADC1-5DEDA37A2C7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3740" y="23255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4F3BA7C-1FA4-2F49-A440-1E22B4ECA5CA}"/>
                  </a:ext>
                </a:extLst>
              </p14:cNvPr>
              <p14:cNvContentPartPr/>
              <p14:nvPr/>
            </p14:nvContentPartPr>
            <p14:xfrm>
              <a:off x="2366740" y="2108871"/>
              <a:ext cx="305280" cy="1558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4F3BA7C-1FA4-2F49-A440-1E22B4ECA5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59180" y="2101311"/>
                <a:ext cx="3204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BADE1057-6425-0243-9A09-0E927D0E2033}"/>
              </a:ext>
            </a:extLst>
          </p:cNvPr>
          <p:cNvGrpSpPr/>
          <p:nvPr/>
        </p:nvGrpSpPr>
        <p:grpSpPr>
          <a:xfrm>
            <a:off x="2853100" y="1996911"/>
            <a:ext cx="366840" cy="274320"/>
            <a:chOff x="2853100" y="1996911"/>
            <a:chExt cx="3668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0F060B3-157D-C34C-B18E-20360EA38116}"/>
                    </a:ext>
                  </a:extLst>
                </p14:cNvPr>
                <p14:cNvContentPartPr/>
                <p14:nvPr/>
              </p14:nvContentPartPr>
              <p14:xfrm>
                <a:off x="2871100" y="2196351"/>
                <a:ext cx="19080" cy="25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0F060B3-157D-C34C-B18E-20360EA381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63540" y="21887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4CA511D-C08E-3D49-AFFE-CF9E93E7850C}"/>
                    </a:ext>
                  </a:extLst>
                </p14:cNvPr>
                <p14:cNvContentPartPr/>
                <p14:nvPr/>
              </p14:nvContentPartPr>
              <p14:xfrm>
                <a:off x="2853100" y="1996911"/>
                <a:ext cx="61920" cy="81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4CA511D-C08E-3D49-AFFE-CF9E93E785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45540" y="1989351"/>
                  <a:ext cx="77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9C0CE65-8507-424E-A436-13C073AF83DB}"/>
                    </a:ext>
                  </a:extLst>
                </p14:cNvPr>
                <p14:cNvContentPartPr/>
                <p14:nvPr/>
              </p14:nvContentPartPr>
              <p14:xfrm>
                <a:off x="3026620" y="2158911"/>
                <a:ext cx="193320" cy="112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9C0CE65-8507-424E-A436-13C073AF83D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19060" y="215135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2B75CE6-4963-E140-ACE1-200A6AE57ECA}"/>
                  </a:ext>
                </a:extLst>
              </p14:cNvPr>
              <p14:cNvContentPartPr/>
              <p14:nvPr/>
            </p14:nvContentPartPr>
            <p14:xfrm>
              <a:off x="3431980" y="1741671"/>
              <a:ext cx="161640" cy="7164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2B75CE6-4963-E140-ACE1-200A6AE57EC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24420" y="1734111"/>
                <a:ext cx="17676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36A91297-BAD9-7F43-80CD-7D8CD9C8718A}"/>
                  </a:ext>
                </a:extLst>
              </p14:cNvPr>
              <p14:cNvContentPartPr/>
              <p14:nvPr/>
            </p14:nvContentPartPr>
            <p14:xfrm>
              <a:off x="3823660" y="1922391"/>
              <a:ext cx="68760" cy="4050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36A91297-BAD9-7F43-80CD-7D8CD9C871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16100" y="1914831"/>
                <a:ext cx="8388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30F0EDA-270F-1448-A617-86400C99FCDF}"/>
              </a:ext>
            </a:extLst>
          </p:cNvPr>
          <p:cNvGrpSpPr/>
          <p:nvPr/>
        </p:nvGrpSpPr>
        <p:grpSpPr>
          <a:xfrm>
            <a:off x="4115980" y="1891071"/>
            <a:ext cx="648000" cy="367920"/>
            <a:chOff x="4115980" y="1891071"/>
            <a:chExt cx="64800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C85E0FA-08EE-7C4B-B548-149D3334741A}"/>
                    </a:ext>
                  </a:extLst>
                </p14:cNvPr>
                <p14:cNvContentPartPr/>
                <p14:nvPr/>
              </p14:nvContentPartPr>
              <p14:xfrm>
                <a:off x="4115980" y="1928511"/>
                <a:ext cx="137160" cy="317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C85E0FA-08EE-7C4B-B548-149D333474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08420" y="1920951"/>
                  <a:ext cx="152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7CA0B98-4C46-C446-888B-40F1458242F7}"/>
                    </a:ext>
                  </a:extLst>
                </p14:cNvPr>
                <p14:cNvContentPartPr/>
                <p14:nvPr/>
              </p14:nvContentPartPr>
              <p14:xfrm>
                <a:off x="4277980" y="1891071"/>
                <a:ext cx="62640" cy="324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7CA0B98-4C46-C446-888B-40F1458242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0420" y="1883511"/>
                  <a:ext cx="77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FD7667C-2B00-984B-A5DD-89DBF9FB0B58}"/>
                    </a:ext>
                  </a:extLst>
                </p14:cNvPr>
                <p14:cNvContentPartPr/>
                <p14:nvPr/>
              </p14:nvContentPartPr>
              <p14:xfrm>
                <a:off x="4203820" y="2102751"/>
                <a:ext cx="105480" cy="62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FD7667C-2B00-984B-A5DD-89DBF9FB0B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96260" y="2095191"/>
                  <a:ext cx="12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A783C8A-8F70-084F-AB61-D5B69D03A3FD}"/>
                    </a:ext>
                  </a:extLst>
                </p14:cNvPr>
                <p14:cNvContentPartPr/>
                <p14:nvPr/>
              </p14:nvContentPartPr>
              <p14:xfrm>
                <a:off x="4508380" y="2115351"/>
                <a:ext cx="106200" cy="112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A783C8A-8F70-084F-AB61-D5B69D03A3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00820" y="210779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B0278FD-1363-FD4A-BD5E-9F81C06E591B}"/>
                    </a:ext>
                  </a:extLst>
                </p14:cNvPr>
                <p14:cNvContentPartPr/>
                <p14:nvPr/>
              </p14:nvContentPartPr>
              <p14:xfrm>
                <a:off x="4608100" y="1984671"/>
                <a:ext cx="25200" cy="43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B0278FD-1363-FD4A-BD5E-9F81C06E591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00540" y="19771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3D0B438-1095-9848-9BCF-622D946198E7}"/>
                    </a:ext>
                  </a:extLst>
                </p14:cNvPr>
                <p14:cNvContentPartPr/>
                <p14:nvPr/>
              </p14:nvContentPartPr>
              <p14:xfrm>
                <a:off x="4757500" y="2158911"/>
                <a:ext cx="6480" cy="100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3D0B438-1095-9848-9BCF-622D946198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49940" y="2151351"/>
                  <a:ext cx="21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28DF5FE-3E01-4D45-B7A1-5F3987C37C3A}"/>
              </a:ext>
            </a:extLst>
          </p:cNvPr>
          <p:cNvGrpSpPr/>
          <p:nvPr/>
        </p:nvGrpSpPr>
        <p:grpSpPr>
          <a:xfrm>
            <a:off x="5012740" y="1891071"/>
            <a:ext cx="1450440" cy="405000"/>
            <a:chOff x="5012740" y="1891071"/>
            <a:chExt cx="14504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E742E9E-E044-1D45-BC40-B66A662CF5C1}"/>
                    </a:ext>
                  </a:extLst>
                </p14:cNvPr>
                <p14:cNvContentPartPr/>
                <p14:nvPr/>
              </p14:nvContentPartPr>
              <p14:xfrm>
                <a:off x="5012740" y="1972071"/>
                <a:ext cx="218160" cy="311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E742E9E-E044-1D45-BC40-B66A662CF5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05180" y="1964511"/>
                  <a:ext cx="233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71604DD-1D11-054A-9FCC-4D1E35FCE699}"/>
                    </a:ext>
                  </a:extLst>
                </p14:cNvPr>
                <p14:cNvContentPartPr/>
                <p14:nvPr/>
              </p14:nvContentPartPr>
              <p14:xfrm>
                <a:off x="5374180" y="1891071"/>
                <a:ext cx="149040" cy="342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71604DD-1D11-054A-9FCC-4D1E35FCE6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66980" y="1883511"/>
                  <a:ext cx="164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C51C5B8-AABD-E84E-A7B1-CD9259B602BB}"/>
                    </a:ext>
                  </a:extLst>
                </p14:cNvPr>
                <p14:cNvContentPartPr/>
                <p14:nvPr/>
              </p14:nvContentPartPr>
              <p14:xfrm>
                <a:off x="5523220" y="1934631"/>
                <a:ext cx="43920" cy="268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C51C5B8-AABD-E84E-A7B1-CD9259B602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15660" y="1927071"/>
                  <a:ext cx="59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008F100-C5FD-0248-A945-E2C2DC1F278B}"/>
                    </a:ext>
                  </a:extLst>
                </p14:cNvPr>
                <p14:cNvContentPartPr/>
                <p14:nvPr/>
              </p14:nvContentPartPr>
              <p14:xfrm>
                <a:off x="5467060" y="2090511"/>
                <a:ext cx="93600" cy="56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008F100-C5FD-0248-A945-E2C2DC1F27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59500" y="208295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C17E1F2-C437-D64A-8E33-3C7B7D382FE8}"/>
                    </a:ext>
                  </a:extLst>
                </p14:cNvPr>
                <p14:cNvContentPartPr/>
                <p14:nvPr/>
              </p14:nvContentPartPr>
              <p14:xfrm>
                <a:off x="5747140" y="2134431"/>
                <a:ext cx="106200" cy="124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C17E1F2-C437-D64A-8E33-3C7B7D382FE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39580" y="2127231"/>
                  <a:ext cx="121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EE71A7A-A9AA-AD44-B28F-DDD3BAB412E3}"/>
                    </a:ext>
                  </a:extLst>
                </p14:cNvPr>
                <p14:cNvContentPartPr/>
                <p14:nvPr/>
              </p14:nvContentPartPr>
              <p14:xfrm>
                <a:off x="5859100" y="2003031"/>
                <a:ext cx="3132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EE71A7A-A9AA-AD44-B28F-DDD3BAB412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51540" y="199547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046E09F-0655-3F4E-BDC8-A77E05754B01}"/>
                    </a:ext>
                  </a:extLst>
                </p14:cNvPr>
                <p14:cNvContentPartPr/>
                <p14:nvPr/>
              </p14:nvContentPartPr>
              <p14:xfrm>
                <a:off x="5984380" y="2214711"/>
                <a:ext cx="142920" cy="81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046E09F-0655-3F4E-BDC8-A77E05754B0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76820" y="2207151"/>
                  <a:ext cx="158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07E4D40-B822-9B41-97E7-F09C1E0B8EBA}"/>
                    </a:ext>
                  </a:extLst>
                </p14:cNvPr>
                <p14:cNvContentPartPr/>
                <p14:nvPr/>
              </p14:nvContentPartPr>
              <p14:xfrm>
                <a:off x="6282460" y="2009511"/>
                <a:ext cx="180720" cy="274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07E4D40-B822-9B41-97E7-F09C1E0B8E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4900" y="2001951"/>
                  <a:ext cx="1958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BBF6966B-143E-1C4D-8FFB-F587530942B7}"/>
              </a:ext>
            </a:extLst>
          </p:cNvPr>
          <p:cNvGrpSpPr/>
          <p:nvPr/>
        </p:nvGrpSpPr>
        <p:grpSpPr>
          <a:xfrm>
            <a:off x="6662260" y="2108871"/>
            <a:ext cx="255960" cy="37800"/>
            <a:chOff x="6662260" y="2108871"/>
            <a:chExt cx="25596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25F2890-1C7F-5242-B1E7-7E6A74830F6C}"/>
                    </a:ext>
                  </a:extLst>
                </p14:cNvPr>
                <p14:cNvContentPartPr/>
                <p14:nvPr/>
              </p14:nvContentPartPr>
              <p14:xfrm>
                <a:off x="6662260" y="2108871"/>
                <a:ext cx="87480" cy="19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25F2890-1C7F-5242-B1E7-7E6A74830F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54700" y="2101311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F7C6652-3C23-0345-8075-47AECE2A9FF7}"/>
                    </a:ext>
                  </a:extLst>
                </p14:cNvPr>
                <p14:cNvContentPartPr/>
                <p14:nvPr/>
              </p14:nvContentPartPr>
              <p14:xfrm>
                <a:off x="6861700" y="2121471"/>
                <a:ext cx="56520" cy="25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F7C6652-3C23-0345-8075-47AECE2A9F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54140" y="211391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F5EFBA0-7CB0-C74F-858F-0EB6BD32301C}"/>
              </a:ext>
            </a:extLst>
          </p:cNvPr>
          <p:cNvGrpSpPr/>
          <p:nvPr/>
        </p:nvGrpSpPr>
        <p:grpSpPr>
          <a:xfrm>
            <a:off x="7365700" y="1772991"/>
            <a:ext cx="1382400" cy="772200"/>
            <a:chOff x="7365700" y="1772991"/>
            <a:chExt cx="138240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D6D5177-85D9-FC4D-9D85-F04B944A4107}"/>
                    </a:ext>
                  </a:extLst>
                </p14:cNvPr>
                <p14:cNvContentPartPr/>
                <p14:nvPr/>
              </p14:nvContentPartPr>
              <p14:xfrm>
                <a:off x="7365700" y="2003031"/>
                <a:ext cx="212040" cy="249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D6D5177-85D9-FC4D-9D85-F04B944A41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58140" y="199547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E720323-3F80-B34D-B30F-BB27F847A93A}"/>
                    </a:ext>
                  </a:extLst>
                </p14:cNvPr>
                <p14:cNvContentPartPr/>
                <p14:nvPr/>
              </p14:nvContentPartPr>
              <p14:xfrm>
                <a:off x="7795540" y="1841391"/>
                <a:ext cx="162360" cy="3488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E720323-3F80-B34D-B30F-BB27F847A9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87980" y="1833831"/>
                  <a:ext cx="177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550C0C3-11EA-A74C-80A0-C707820175C9}"/>
                    </a:ext>
                  </a:extLst>
                </p14:cNvPr>
                <p14:cNvContentPartPr/>
                <p14:nvPr/>
              </p14:nvContentPartPr>
              <p14:xfrm>
                <a:off x="7963300" y="1841391"/>
                <a:ext cx="12960" cy="367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550C0C3-11EA-A74C-80A0-C707820175C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56100" y="1833831"/>
                  <a:ext cx="27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323FD15-1774-BD4A-A989-6F58B658698B}"/>
                    </a:ext>
                  </a:extLst>
                </p14:cNvPr>
                <p14:cNvContentPartPr/>
                <p14:nvPr/>
              </p14:nvContentPartPr>
              <p14:xfrm>
                <a:off x="7907500" y="2059191"/>
                <a:ext cx="118800" cy="65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323FD15-1774-BD4A-A989-6F58B65869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9940" y="2051631"/>
                  <a:ext cx="133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B91E281-EF11-C049-A3B5-9D363086DBFE}"/>
                    </a:ext>
                  </a:extLst>
                </p14:cNvPr>
                <p14:cNvContentPartPr/>
                <p14:nvPr/>
              </p14:nvContentPartPr>
              <p14:xfrm>
                <a:off x="8156620" y="2084031"/>
                <a:ext cx="124920" cy="1371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B91E281-EF11-C049-A3B5-9D363086DB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49060" y="2076471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F6936E5-3A05-4448-A312-3A0DC685828B}"/>
                    </a:ext>
                  </a:extLst>
                </p14:cNvPr>
                <p14:cNvContentPartPr/>
                <p14:nvPr/>
              </p14:nvContentPartPr>
              <p14:xfrm>
                <a:off x="8287300" y="1972071"/>
                <a:ext cx="6480" cy="37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F6936E5-3A05-4448-A312-3A0DC68582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79740" y="19645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509FBF4-C579-D64B-9D33-433DF26D7447}"/>
                    </a:ext>
                  </a:extLst>
                </p14:cNvPr>
                <p14:cNvContentPartPr/>
                <p14:nvPr/>
              </p14:nvContentPartPr>
              <p14:xfrm>
                <a:off x="8405380" y="2134071"/>
                <a:ext cx="37800" cy="149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509FBF4-C579-D64B-9D33-433DF26D74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97820" y="2126511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D0D5627-31D5-4D49-A514-A52643E39A77}"/>
                    </a:ext>
                  </a:extLst>
                </p14:cNvPr>
                <p14:cNvContentPartPr/>
                <p14:nvPr/>
              </p14:nvContentPartPr>
              <p14:xfrm>
                <a:off x="8455420" y="2177631"/>
                <a:ext cx="118800" cy="106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D0D5627-31D5-4D49-A514-A52643E39A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47860" y="217007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7408F06-0688-F646-B337-48FBE9AAF33E}"/>
                    </a:ext>
                  </a:extLst>
                </p14:cNvPr>
                <p14:cNvContentPartPr/>
                <p14:nvPr/>
              </p14:nvContentPartPr>
              <p14:xfrm>
                <a:off x="8716780" y="1772991"/>
                <a:ext cx="31320" cy="772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7408F06-0688-F646-B337-48FBE9AAF33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09220" y="1765431"/>
                  <a:ext cx="46440" cy="78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ECF0CD0-29F9-E742-BCEC-BCE1D775B824}"/>
              </a:ext>
            </a:extLst>
          </p:cNvPr>
          <p:cNvGrpSpPr/>
          <p:nvPr/>
        </p:nvGrpSpPr>
        <p:grpSpPr>
          <a:xfrm>
            <a:off x="9028180" y="1679391"/>
            <a:ext cx="1880280" cy="959040"/>
            <a:chOff x="9028180" y="1679391"/>
            <a:chExt cx="1880280" cy="9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CBC3D59-D208-4A4F-AC8A-10C7E405E055}"/>
                    </a:ext>
                  </a:extLst>
                </p14:cNvPr>
                <p14:cNvContentPartPr/>
                <p14:nvPr/>
              </p14:nvContentPartPr>
              <p14:xfrm>
                <a:off x="9028180" y="2189871"/>
                <a:ext cx="243000" cy="50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CBC3D59-D208-4A4F-AC8A-10C7E405E0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20620" y="2182311"/>
                  <a:ext cx="258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9BF28F4-9B4C-F941-A111-54521DACD8F9}"/>
                    </a:ext>
                  </a:extLst>
                </p14:cNvPr>
                <p14:cNvContentPartPr/>
                <p14:nvPr/>
              </p14:nvContentPartPr>
              <p14:xfrm>
                <a:off x="9146260" y="2117871"/>
                <a:ext cx="56520" cy="271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9BF28F4-9B4C-F941-A111-54521DACD8F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38700" y="2110311"/>
                  <a:ext cx="71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6DE7B09-40C8-864E-A8D0-1EC5B5565B12}"/>
                    </a:ext>
                  </a:extLst>
                </p14:cNvPr>
                <p14:cNvContentPartPr/>
                <p14:nvPr/>
              </p14:nvContentPartPr>
              <p14:xfrm>
                <a:off x="9451180" y="2108871"/>
                <a:ext cx="100080" cy="236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6DE7B09-40C8-864E-A8D0-1EC5B5565B1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43980" y="210131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0BCC2184-4554-E543-8D6A-4F0B596F991C}"/>
                    </a:ext>
                  </a:extLst>
                </p14:cNvPr>
                <p14:cNvContentPartPr/>
                <p14:nvPr/>
              </p14:nvContentPartPr>
              <p14:xfrm>
                <a:off x="9662860" y="2096631"/>
                <a:ext cx="149760" cy="162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0BCC2184-4554-E543-8D6A-4F0B596F99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55660" y="208907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6BD7A5D-B02C-504A-9CC4-991A32169E4E}"/>
                    </a:ext>
                  </a:extLst>
                </p14:cNvPr>
                <p14:cNvContentPartPr/>
                <p14:nvPr/>
              </p14:nvContentPartPr>
              <p14:xfrm>
                <a:off x="9968140" y="2177631"/>
                <a:ext cx="124920" cy="6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6BD7A5D-B02C-504A-9CC4-991A32169E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60580" y="217007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324A06B-9A03-5A4A-81E8-77703466F427}"/>
                    </a:ext>
                  </a:extLst>
                </p14:cNvPr>
                <p14:cNvContentPartPr/>
                <p14:nvPr/>
              </p14:nvContentPartPr>
              <p14:xfrm>
                <a:off x="10217260" y="1959471"/>
                <a:ext cx="243000" cy="3675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324A06B-9A03-5A4A-81E8-77703466F4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09700" y="1951911"/>
                  <a:ext cx="258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7B9CF1E-7356-8A41-AFE6-819A8D11A10B}"/>
                    </a:ext>
                  </a:extLst>
                </p14:cNvPr>
                <p14:cNvContentPartPr/>
                <p14:nvPr/>
              </p14:nvContentPartPr>
              <p14:xfrm>
                <a:off x="10528300" y="2108871"/>
                <a:ext cx="68760" cy="268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7B9CF1E-7356-8A41-AFE6-819A8D11A1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520740" y="2101311"/>
                  <a:ext cx="8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56D9378-15EC-2646-AA95-F0B5075FD68D}"/>
                    </a:ext>
                  </a:extLst>
                </p14:cNvPr>
                <p14:cNvContentPartPr/>
                <p14:nvPr/>
              </p14:nvContentPartPr>
              <p14:xfrm>
                <a:off x="10721260" y="1679391"/>
                <a:ext cx="187200" cy="959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56D9378-15EC-2646-AA95-F0B5075FD68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13700" y="1671831"/>
                  <a:ext cx="202320" cy="9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DE34A6D3-A792-7646-8A12-8F60DC753CCA}"/>
                  </a:ext>
                </a:extLst>
              </p14:cNvPr>
              <p14:cNvContentPartPr/>
              <p14:nvPr/>
            </p14:nvContentPartPr>
            <p14:xfrm>
              <a:off x="2678140" y="2414151"/>
              <a:ext cx="199440" cy="2743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DE34A6D3-A792-7646-8A12-8F60DC753CC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670580" y="2406591"/>
                <a:ext cx="21456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A290485F-7F65-374D-9D2D-A10FACDAE4AC}"/>
              </a:ext>
            </a:extLst>
          </p:cNvPr>
          <p:cNvGrpSpPr/>
          <p:nvPr/>
        </p:nvGrpSpPr>
        <p:grpSpPr>
          <a:xfrm>
            <a:off x="2292220" y="2519991"/>
            <a:ext cx="205920" cy="218160"/>
            <a:chOff x="2292220" y="2519991"/>
            <a:chExt cx="20592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3DD7FF1-BFAC-3043-8965-E9E4CC19F971}"/>
                    </a:ext>
                  </a:extLst>
                </p14:cNvPr>
                <p14:cNvContentPartPr/>
                <p14:nvPr/>
              </p14:nvContentPartPr>
              <p14:xfrm>
                <a:off x="2310580" y="2519991"/>
                <a:ext cx="155880" cy="1371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3DD7FF1-BFAC-3043-8965-E9E4CC19F9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03020" y="2512431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6A85A55-3513-D844-8590-8B7F05DD2770}"/>
                    </a:ext>
                  </a:extLst>
                </p14:cNvPr>
                <p14:cNvContentPartPr/>
                <p14:nvPr/>
              </p14:nvContentPartPr>
              <p14:xfrm>
                <a:off x="2292220" y="2725191"/>
                <a:ext cx="205920" cy="12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6A85A55-3513-D844-8590-8B7F05DD27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84660" y="2717631"/>
                  <a:ext cx="221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FDFBAE4-94D5-884B-84DE-658E0E546C66}"/>
                  </a:ext>
                </a:extLst>
              </p14:cNvPr>
              <p14:cNvContentPartPr/>
              <p14:nvPr/>
            </p14:nvContentPartPr>
            <p14:xfrm>
              <a:off x="2055340" y="2588391"/>
              <a:ext cx="62640" cy="2181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FDFBAE4-94D5-884B-84DE-658E0E546C6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047780" y="2580831"/>
                <a:ext cx="777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A643D2A7-EFE9-7945-A30F-B0B0444AAB8A}"/>
              </a:ext>
            </a:extLst>
          </p:cNvPr>
          <p:cNvGrpSpPr/>
          <p:nvPr/>
        </p:nvGrpSpPr>
        <p:grpSpPr>
          <a:xfrm>
            <a:off x="3095740" y="2519991"/>
            <a:ext cx="460440" cy="180720"/>
            <a:chOff x="3095740" y="2519991"/>
            <a:chExt cx="4604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6316492-3840-EA41-B6E4-AB7641AC5FF2}"/>
                    </a:ext>
                  </a:extLst>
                </p14:cNvPr>
                <p14:cNvContentPartPr/>
                <p14:nvPr/>
              </p14:nvContentPartPr>
              <p14:xfrm>
                <a:off x="3095740" y="2519991"/>
                <a:ext cx="173880" cy="1684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6316492-3840-EA41-B6E4-AB7641AC5F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88180" y="2512431"/>
                  <a:ext cx="189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18E0FC1-B612-F341-880A-903451749ECE}"/>
                    </a:ext>
                  </a:extLst>
                </p14:cNvPr>
                <p14:cNvContentPartPr/>
                <p14:nvPr/>
              </p14:nvContentPartPr>
              <p14:xfrm>
                <a:off x="3412540" y="2519991"/>
                <a:ext cx="143640" cy="180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18E0FC1-B612-F341-880A-903451749E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04980" y="251243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B61F442-EA7A-D44A-9BFA-883265564CF9}"/>
                  </a:ext>
                </a:extLst>
              </p14:cNvPr>
              <p14:cNvContentPartPr/>
              <p14:nvPr/>
            </p14:nvContentPartPr>
            <p14:xfrm>
              <a:off x="2092780" y="3080151"/>
              <a:ext cx="43920" cy="1864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B61F442-EA7A-D44A-9BFA-883265564C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085220" y="3072591"/>
                <a:ext cx="5904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B3D92D32-6F36-2342-8E1B-55747DE69D5C}"/>
              </a:ext>
            </a:extLst>
          </p:cNvPr>
          <p:cNvGrpSpPr/>
          <p:nvPr/>
        </p:nvGrpSpPr>
        <p:grpSpPr>
          <a:xfrm>
            <a:off x="2310580" y="3086271"/>
            <a:ext cx="131400" cy="199440"/>
            <a:chOff x="2310580" y="3086271"/>
            <a:chExt cx="1314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5D3514D-D401-7E4C-8950-F3A870DDEC81}"/>
                    </a:ext>
                  </a:extLst>
                </p14:cNvPr>
                <p14:cNvContentPartPr/>
                <p14:nvPr/>
              </p14:nvContentPartPr>
              <p14:xfrm>
                <a:off x="2310580" y="3086271"/>
                <a:ext cx="118080" cy="131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5D3514D-D401-7E4C-8950-F3A870DDEC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03020" y="3078711"/>
                  <a:ext cx="13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A638AF8-07B0-BE4F-858D-9D599A18B860}"/>
                    </a:ext>
                  </a:extLst>
                </p14:cNvPr>
                <p14:cNvContentPartPr/>
                <p14:nvPr/>
              </p14:nvContentPartPr>
              <p14:xfrm>
                <a:off x="2335780" y="3254391"/>
                <a:ext cx="106200" cy="31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A638AF8-07B0-BE4F-858D-9D599A18B86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8220" y="32468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9EFCC1B-11FE-7745-8E41-2B09CFB157DD}"/>
              </a:ext>
            </a:extLst>
          </p:cNvPr>
          <p:cNvGrpSpPr/>
          <p:nvPr/>
        </p:nvGrpSpPr>
        <p:grpSpPr>
          <a:xfrm>
            <a:off x="2634580" y="2955591"/>
            <a:ext cx="572760" cy="298440"/>
            <a:chOff x="2634580" y="2955591"/>
            <a:chExt cx="57276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A0F69C2-1783-AB41-94A9-EA672A0F53A3}"/>
                    </a:ext>
                  </a:extLst>
                </p14:cNvPr>
                <p14:cNvContentPartPr/>
                <p14:nvPr/>
              </p14:nvContentPartPr>
              <p14:xfrm>
                <a:off x="2634580" y="3148551"/>
                <a:ext cx="131040" cy="87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A0F69C2-1783-AB41-94A9-EA672A0F53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7020" y="3140991"/>
                  <a:ext cx="146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75ABC4A-4A15-5D4B-9FE2-C733D49BDF04}"/>
                    </a:ext>
                  </a:extLst>
                </p14:cNvPr>
                <p14:cNvContentPartPr/>
                <p14:nvPr/>
              </p14:nvContentPartPr>
              <p14:xfrm>
                <a:off x="2752660" y="2955591"/>
                <a:ext cx="62640" cy="687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75ABC4A-4A15-5D4B-9FE2-C733D49BDF0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45100" y="29480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3BB69CB-0429-7540-AFE9-5C93787A5349}"/>
                    </a:ext>
                  </a:extLst>
                </p14:cNvPr>
                <p14:cNvContentPartPr/>
                <p14:nvPr/>
              </p14:nvContentPartPr>
              <p14:xfrm>
                <a:off x="2889820" y="3185991"/>
                <a:ext cx="19080" cy="68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3BB69CB-0429-7540-AFE9-5C93787A534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2260" y="3178431"/>
                  <a:ext cx="34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CD2EB0C6-78FF-DD4F-9D62-496E5BED22FF}"/>
                    </a:ext>
                  </a:extLst>
                </p14:cNvPr>
                <p14:cNvContentPartPr/>
                <p14:nvPr/>
              </p14:nvContentPartPr>
              <p14:xfrm>
                <a:off x="3051460" y="3080151"/>
                <a:ext cx="155880" cy="93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CD2EB0C6-78FF-DD4F-9D62-496E5BED22F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43900" y="307259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E5D8CF94-0528-CF48-83F3-23452A5ED3C7}"/>
              </a:ext>
            </a:extLst>
          </p:cNvPr>
          <p:cNvGrpSpPr/>
          <p:nvPr/>
        </p:nvGrpSpPr>
        <p:grpSpPr>
          <a:xfrm>
            <a:off x="3474820" y="2968191"/>
            <a:ext cx="728640" cy="255600"/>
            <a:chOff x="3474820" y="2968191"/>
            <a:chExt cx="7286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0DEDB08-0664-B447-AB8B-5C95B37930C2}"/>
                    </a:ext>
                  </a:extLst>
                </p14:cNvPr>
                <p14:cNvContentPartPr/>
                <p14:nvPr/>
              </p14:nvContentPartPr>
              <p14:xfrm>
                <a:off x="3474820" y="3111471"/>
                <a:ext cx="118800" cy="112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0DEDB08-0664-B447-AB8B-5C95B37930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67260" y="310391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91E000E-2B35-E04F-B6B6-C90C3409416E}"/>
                    </a:ext>
                  </a:extLst>
                </p14:cNvPr>
                <p14:cNvContentPartPr/>
                <p14:nvPr/>
              </p14:nvContentPartPr>
              <p14:xfrm>
                <a:off x="3537100" y="2968191"/>
                <a:ext cx="93600" cy="68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91E000E-2B35-E04F-B6B6-C90C3409416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29540" y="296063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4EEBB6B-ED62-BC4B-88F4-B94F8DA19752}"/>
                    </a:ext>
                  </a:extLst>
                </p14:cNvPr>
                <p14:cNvContentPartPr/>
                <p14:nvPr/>
              </p14:nvContentPartPr>
              <p14:xfrm>
                <a:off x="3736180" y="3142431"/>
                <a:ext cx="124920" cy="687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4EEBB6B-ED62-BC4B-88F4-B94F8DA1975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28980" y="313487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0696DAE-8ADC-0945-8E2E-B9672C7578A5}"/>
                    </a:ext>
                  </a:extLst>
                </p14:cNvPr>
                <p14:cNvContentPartPr/>
                <p14:nvPr/>
              </p14:nvContentPartPr>
              <p14:xfrm>
                <a:off x="3717820" y="3161151"/>
                <a:ext cx="2520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0696DAE-8ADC-0945-8E2E-B9672C7578A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10260" y="315359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6E23A9B-A27D-C843-82E7-B387F4130729}"/>
                    </a:ext>
                  </a:extLst>
                </p14:cNvPr>
                <p14:cNvContentPartPr/>
                <p14:nvPr/>
              </p14:nvContentPartPr>
              <p14:xfrm>
                <a:off x="3974860" y="3049191"/>
                <a:ext cx="228600" cy="124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6E23A9B-A27D-C843-82E7-B387F413072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67300" y="3041631"/>
                  <a:ext cx="243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3F0C7DC-1627-994E-A166-1FE4519D2250}"/>
              </a:ext>
            </a:extLst>
          </p:cNvPr>
          <p:cNvGrpSpPr/>
          <p:nvPr/>
        </p:nvGrpSpPr>
        <p:grpSpPr>
          <a:xfrm>
            <a:off x="4427380" y="3086271"/>
            <a:ext cx="243000" cy="12960"/>
            <a:chOff x="4427380" y="3086271"/>
            <a:chExt cx="24300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235C8AF-1F3C-3142-87DB-C202AA1EAE3A}"/>
                    </a:ext>
                  </a:extLst>
                </p14:cNvPr>
                <p14:cNvContentPartPr/>
                <p14:nvPr/>
              </p14:nvContentPartPr>
              <p14:xfrm>
                <a:off x="4427380" y="3086271"/>
                <a:ext cx="118800" cy="6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235C8AF-1F3C-3142-87DB-C202AA1EAE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19820" y="307871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AA58C11-71FE-6F4A-87EB-D6F61DEBC94D}"/>
                    </a:ext>
                  </a:extLst>
                </p14:cNvPr>
                <p14:cNvContentPartPr/>
                <p14:nvPr/>
              </p14:nvContentPartPr>
              <p14:xfrm>
                <a:off x="4576780" y="3092751"/>
                <a:ext cx="93600" cy="6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AA58C11-71FE-6F4A-87EB-D6F61DEBC9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69220" y="3085191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3578B385-9C3A-8F40-B4EF-0DF6822DBD44}"/>
                  </a:ext>
                </a:extLst>
              </p14:cNvPr>
              <p14:cNvContentPartPr/>
              <p14:nvPr/>
            </p14:nvContentPartPr>
            <p14:xfrm>
              <a:off x="5541580" y="2756511"/>
              <a:ext cx="31320" cy="813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3578B385-9C3A-8F40-B4EF-0DF6822DBD4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34380" y="2748951"/>
                <a:ext cx="464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06BFC901-FEAA-EF4B-9ED9-BFAE5013B8FC}"/>
              </a:ext>
            </a:extLst>
          </p:cNvPr>
          <p:cNvGrpSpPr/>
          <p:nvPr/>
        </p:nvGrpSpPr>
        <p:grpSpPr>
          <a:xfrm>
            <a:off x="4963420" y="2968191"/>
            <a:ext cx="827640" cy="212040"/>
            <a:chOff x="4963420" y="2968191"/>
            <a:chExt cx="8276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22FC383-1690-FA4A-B706-C702B0FED485}"/>
                    </a:ext>
                  </a:extLst>
                </p14:cNvPr>
                <p14:cNvContentPartPr/>
                <p14:nvPr/>
              </p14:nvContentPartPr>
              <p14:xfrm>
                <a:off x="5018860" y="3030471"/>
                <a:ext cx="106200" cy="136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22FC383-1690-FA4A-B706-C702B0FED4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11300" y="3022911"/>
                  <a:ext cx="121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FDE2B81-8D97-E143-9D21-8273BF405559}"/>
                    </a:ext>
                  </a:extLst>
                </p14:cNvPr>
                <p14:cNvContentPartPr/>
                <p14:nvPr/>
              </p14:nvContentPartPr>
              <p14:xfrm>
                <a:off x="4963420" y="2968191"/>
                <a:ext cx="292320" cy="155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FDE2B81-8D97-E143-9D21-8273BF40555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55860" y="2960631"/>
                  <a:ext cx="30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BDD72A68-6C80-F141-9276-F7C328464DD1}"/>
                    </a:ext>
                  </a:extLst>
                </p14:cNvPr>
                <p14:cNvContentPartPr/>
                <p14:nvPr/>
              </p14:nvContentPartPr>
              <p14:xfrm>
                <a:off x="5348620" y="2993751"/>
                <a:ext cx="168480" cy="1551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BDD72A68-6C80-F141-9276-F7C328464DD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41060" y="2986191"/>
                  <a:ext cx="183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0208491-A16D-984E-990A-5FB4AF7AFEF8}"/>
                    </a:ext>
                  </a:extLst>
                </p14:cNvPr>
                <p14:cNvContentPartPr/>
                <p14:nvPr/>
              </p14:nvContentPartPr>
              <p14:xfrm>
                <a:off x="5678740" y="3005631"/>
                <a:ext cx="81360" cy="174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0208491-A16D-984E-990A-5FB4AF7AFE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71180" y="299807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AD0FF69-2055-8640-BB56-FFC8653CE3CE}"/>
                    </a:ext>
                  </a:extLst>
                </p14:cNvPr>
                <p14:cNvContentPartPr/>
                <p14:nvPr/>
              </p14:nvContentPartPr>
              <p14:xfrm>
                <a:off x="5684860" y="3049191"/>
                <a:ext cx="10620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AD0FF69-2055-8640-BB56-FFC8653CE3C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77300" y="30416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8A6642CC-308D-024B-B9E7-49A4C4CE9B6B}"/>
              </a:ext>
            </a:extLst>
          </p:cNvPr>
          <p:cNvGrpSpPr/>
          <p:nvPr/>
        </p:nvGrpSpPr>
        <p:grpSpPr>
          <a:xfrm>
            <a:off x="5978260" y="2936871"/>
            <a:ext cx="590760" cy="218160"/>
            <a:chOff x="5978260" y="2936871"/>
            <a:chExt cx="59076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CB62360-861A-DC47-95FA-421C19CC08E2}"/>
                    </a:ext>
                  </a:extLst>
                </p14:cNvPr>
                <p14:cNvContentPartPr/>
                <p14:nvPr/>
              </p14:nvContentPartPr>
              <p14:xfrm>
                <a:off x="5978260" y="2936871"/>
                <a:ext cx="223920" cy="143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CB62360-861A-DC47-95FA-421C19CC08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70700" y="2929311"/>
                  <a:ext cx="238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9B3E53E-DB47-D84F-BB61-3C3C41827D4D}"/>
                    </a:ext>
                  </a:extLst>
                </p14:cNvPr>
                <p14:cNvContentPartPr/>
                <p14:nvPr/>
              </p14:nvContentPartPr>
              <p14:xfrm>
                <a:off x="6030100" y="3123711"/>
                <a:ext cx="128160" cy="31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9B3E53E-DB47-D84F-BB61-3C3C41827D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22540" y="3116151"/>
                  <a:ext cx="14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F352612-48FB-0243-9C7B-AA3B4E967425}"/>
                    </a:ext>
                  </a:extLst>
                </p14:cNvPr>
                <p14:cNvContentPartPr/>
                <p14:nvPr/>
              </p14:nvContentPartPr>
              <p14:xfrm>
                <a:off x="6369580" y="2962431"/>
                <a:ext cx="199440" cy="155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F352612-48FB-0243-9C7B-AA3B4E96742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62380" y="2955231"/>
                  <a:ext cx="21456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995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2D278A6-CD60-7C42-A484-C6C711A63DC4}"/>
                  </a:ext>
                </a:extLst>
              </p14:cNvPr>
              <p14:cNvContentPartPr/>
              <p14:nvPr/>
            </p14:nvContentPartPr>
            <p14:xfrm>
              <a:off x="953740" y="340911"/>
              <a:ext cx="16236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2D278A6-CD60-7C42-A484-C6C711A63D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80" y="333351"/>
                <a:ext cx="1771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44CF7A-D8CC-694E-968A-8CA47DC80423}"/>
              </a:ext>
            </a:extLst>
          </p:cNvPr>
          <p:cNvGrpSpPr/>
          <p:nvPr/>
        </p:nvGrpSpPr>
        <p:grpSpPr>
          <a:xfrm>
            <a:off x="791740" y="484191"/>
            <a:ext cx="486000" cy="429840"/>
            <a:chOff x="791740" y="484191"/>
            <a:chExt cx="4860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F33E2EB-D31A-C845-9F0F-34C019A921B3}"/>
                    </a:ext>
                  </a:extLst>
                </p14:cNvPr>
                <p14:cNvContentPartPr/>
                <p14:nvPr/>
              </p14:nvContentPartPr>
              <p14:xfrm>
                <a:off x="791740" y="583911"/>
                <a:ext cx="68760" cy="86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F33E2EB-D31A-C845-9F0F-34C019A921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0" y="576351"/>
                  <a:ext cx="8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0B3C667-C9F8-F94D-917B-16FE03160F0F}"/>
                    </a:ext>
                  </a:extLst>
                </p14:cNvPr>
                <p14:cNvContentPartPr/>
                <p14:nvPr/>
              </p14:nvContentPartPr>
              <p14:xfrm>
                <a:off x="928540" y="490311"/>
                <a:ext cx="348840" cy="162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0B3C667-C9F8-F94D-917B-16FE03160F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0980" y="482751"/>
                  <a:ext cx="363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0A991A-6376-024F-812C-307F283C12FC}"/>
                    </a:ext>
                  </a:extLst>
                </p14:cNvPr>
                <p14:cNvContentPartPr/>
                <p14:nvPr/>
              </p14:nvContentPartPr>
              <p14:xfrm>
                <a:off x="884980" y="484191"/>
                <a:ext cx="131040" cy="429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0A991A-6376-024F-812C-307F283C12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7420" y="476631"/>
                  <a:ext cx="146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B519806-021D-C44E-BD36-78ED53DA6236}"/>
                    </a:ext>
                  </a:extLst>
                </p14:cNvPr>
                <p14:cNvContentPartPr/>
                <p14:nvPr/>
              </p14:nvContentPartPr>
              <p14:xfrm>
                <a:off x="1053100" y="614871"/>
                <a:ext cx="224640" cy="280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B519806-021D-C44E-BD36-78ED53DA62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5540" y="60731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1E2E79F-E9CA-6A40-8CC2-58A9635833B1}"/>
              </a:ext>
            </a:extLst>
          </p:cNvPr>
          <p:cNvGrpSpPr/>
          <p:nvPr/>
        </p:nvGrpSpPr>
        <p:grpSpPr>
          <a:xfrm>
            <a:off x="1544860" y="365751"/>
            <a:ext cx="342720" cy="548280"/>
            <a:chOff x="1544860" y="365751"/>
            <a:chExt cx="3427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ADCE952-E226-504C-8401-5E65D17E791D}"/>
                    </a:ext>
                  </a:extLst>
                </p14:cNvPr>
                <p14:cNvContentPartPr/>
                <p14:nvPr/>
              </p14:nvContentPartPr>
              <p14:xfrm>
                <a:off x="1601020" y="365751"/>
                <a:ext cx="162360" cy="311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ADCE952-E226-504C-8401-5E65D17E79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3460" y="358191"/>
                  <a:ext cx="177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E41A173-E318-BA47-B23C-EA9BB68C46AD}"/>
                    </a:ext>
                  </a:extLst>
                </p14:cNvPr>
                <p14:cNvContentPartPr/>
                <p14:nvPr/>
              </p14:nvContentPartPr>
              <p14:xfrm>
                <a:off x="1551340" y="752031"/>
                <a:ext cx="26172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E41A173-E318-BA47-B23C-EA9BB68C46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780" y="74447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9718E93-D844-7447-9097-764388FCE514}"/>
                    </a:ext>
                  </a:extLst>
                </p14:cNvPr>
                <p14:cNvContentPartPr/>
                <p14:nvPr/>
              </p14:nvContentPartPr>
              <p14:xfrm>
                <a:off x="1544860" y="807831"/>
                <a:ext cx="68760" cy="25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9718E93-D844-7447-9097-764388FCE5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7300" y="8002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1D9ECC-26CF-D24D-8D30-59DFACEE7260}"/>
                    </a:ext>
                  </a:extLst>
                </p14:cNvPr>
                <p14:cNvContentPartPr/>
                <p14:nvPr/>
              </p14:nvContentPartPr>
              <p14:xfrm>
                <a:off x="1631980" y="758151"/>
                <a:ext cx="255600" cy="8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1D9ECC-26CF-D24D-8D30-59DFACEE72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4780" y="750591"/>
                  <a:ext cx="27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3CA579-3CF0-5A49-A773-44C78DD6D996}"/>
                    </a:ext>
                  </a:extLst>
                </p14:cNvPr>
                <p14:cNvContentPartPr/>
                <p14:nvPr/>
              </p14:nvContentPartPr>
              <p14:xfrm>
                <a:off x="1582300" y="789111"/>
                <a:ext cx="305280" cy="124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3CA579-3CF0-5A49-A773-44C78DD6D99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4740" y="781551"/>
                  <a:ext cx="32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072CE9B-E254-F44E-A964-F69A94E7747E}"/>
              </a:ext>
            </a:extLst>
          </p:cNvPr>
          <p:cNvGrpSpPr/>
          <p:nvPr/>
        </p:nvGrpSpPr>
        <p:grpSpPr>
          <a:xfrm>
            <a:off x="2179900" y="490311"/>
            <a:ext cx="523440" cy="486000"/>
            <a:chOff x="2179900" y="490311"/>
            <a:chExt cx="523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14243E5-0978-F043-851C-E4CB8D1C60BE}"/>
                    </a:ext>
                  </a:extLst>
                </p14:cNvPr>
                <p14:cNvContentPartPr/>
                <p14:nvPr/>
              </p14:nvContentPartPr>
              <p14:xfrm>
                <a:off x="2179900" y="820431"/>
                <a:ext cx="37800" cy="12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14243E5-0978-F043-851C-E4CB8D1C60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72340" y="8128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FC9A56F-9310-184F-B2B5-7C53021A2934}"/>
                    </a:ext>
                  </a:extLst>
                </p14:cNvPr>
                <p14:cNvContentPartPr/>
                <p14:nvPr/>
              </p14:nvContentPartPr>
              <p14:xfrm>
                <a:off x="2204740" y="919791"/>
                <a:ext cx="3132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FC9A56F-9310-184F-B2B5-7C53021A29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7180" y="91259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9DBBC64-9819-4343-A1F1-EE2AA9917C0E}"/>
                    </a:ext>
                  </a:extLst>
                </p14:cNvPr>
                <p14:cNvContentPartPr/>
                <p14:nvPr/>
              </p14:nvContentPartPr>
              <p14:xfrm>
                <a:off x="2186380" y="490311"/>
                <a:ext cx="516960" cy="486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9DBBC64-9819-4343-A1F1-EE2AA9917C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8820" y="482751"/>
                  <a:ext cx="53208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18C423E-129E-5042-8EB9-F45E52B8230A}"/>
                  </a:ext>
                </a:extLst>
              </p14:cNvPr>
              <p14:cNvContentPartPr/>
              <p14:nvPr/>
            </p14:nvContentPartPr>
            <p14:xfrm>
              <a:off x="2983060" y="820431"/>
              <a:ext cx="25200" cy="129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18C423E-129E-5042-8EB9-F45E52B823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5500" y="812871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5FF0CCB-3929-2B4B-B518-F381EB8E8016}"/>
                  </a:ext>
                </a:extLst>
              </p14:cNvPr>
              <p14:cNvContentPartPr/>
              <p14:nvPr/>
            </p14:nvContentPartPr>
            <p14:xfrm>
              <a:off x="2983060" y="957231"/>
              <a:ext cx="12960" cy="37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5FF0CCB-3929-2B4B-B518-F381EB8E80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75500" y="949671"/>
                <a:ext cx="277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A70B23-D124-9A49-A0EB-19BA23D34A54}"/>
              </a:ext>
            </a:extLst>
          </p:cNvPr>
          <p:cNvGrpSpPr/>
          <p:nvPr/>
        </p:nvGrpSpPr>
        <p:grpSpPr>
          <a:xfrm>
            <a:off x="1464220" y="1374471"/>
            <a:ext cx="411120" cy="317880"/>
            <a:chOff x="1464220" y="1374471"/>
            <a:chExt cx="4111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E0517A-C1B8-DC48-94D3-18670EB07903}"/>
                    </a:ext>
                  </a:extLst>
                </p14:cNvPr>
                <p14:cNvContentPartPr/>
                <p14:nvPr/>
              </p14:nvContentPartPr>
              <p14:xfrm>
                <a:off x="1719460" y="1455471"/>
                <a:ext cx="19080" cy="137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E0517A-C1B8-DC48-94D3-18670EB079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11900" y="1447911"/>
                  <a:ext cx="3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DBA93AD-F849-4147-9F1D-8022ECFCBDEF}"/>
                    </a:ext>
                  </a:extLst>
                </p14:cNvPr>
                <p14:cNvContentPartPr/>
                <p14:nvPr/>
              </p14:nvContentPartPr>
              <p14:xfrm>
                <a:off x="1464220" y="1374471"/>
                <a:ext cx="411120" cy="317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DBA93AD-F849-4147-9F1D-8022ECFCBDE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56660" y="1366911"/>
                  <a:ext cx="42624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9820C13-6868-ED4B-9B39-7EE4CF8EEED9}"/>
                  </a:ext>
                </a:extLst>
              </p14:cNvPr>
              <p14:cNvContentPartPr/>
              <p14:nvPr/>
            </p14:nvContentPartPr>
            <p14:xfrm>
              <a:off x="2591020" y="1280871"/>
              <a:ext cx="405000" cy="355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9820C13-6868-ED4B-9B39-7EE4CF8EEE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83460" y="1273671"/>
                <a:ext cx="420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52634818-33BC-B041-919C-4A0DC49415DC}"/>
                  </a:ext>
                </a:extLst>
              </p14:cNvPr>
              <p14:cNvContentPartPr/>
              <p14:nvPr/>
            </p14:nvContentPartPr>
            <p14:xfrm>
              <a:off x="3443860" y="1280871"/>
              <a:ext cx="224640" cy="174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52634818-33BC-B041-919C-4A0DC49415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6300" y="1273671"/>
                <a:ext cx="239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06EC713-FD69-6340-BFBD-6F84C6A58B8D}"/>
                  </a:ext>
                </a:extLst>
              </p14:cNvPr>
              <p14:cNvContentPartPr/>
              <p14:nvPr/>
            </p14:nvContentPartPr>
            <p14:xfrm>
              <a:off x="3475540" y="1579671"/>
              <a:ext cx="211320" cy="252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06EC713-FD69-6340-BFBD-6F84C6A58B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67980" y="1572471"/>
                <a:ext cx="22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E566A98-8E48-5E4B-A2F5-13408D85B424}"/>
                  </a:ext>
                </a:extLst>
              </p14:cNvPr>
              <p14:cNvContentPartPr/>
              <p14:nvPr/>
            </p14:nvContentPartPr>
            <p14:xfrm>
              <a:off x="4028860" y="1175031"/>
              <a:ext cx="293040" cy="4050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E566A98-8E48-5E4B-A2F5-13408D85B4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1300" y="1167831"/>
                <a:ext cx="30816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0F39BE47-16F9-4445-BABF-5D548792B65A}"/>
              </a:ext>
            </a:extLst>
          </p:cNvPr>
          <p:cNvGrpSpPr/>
          <p:nvPr/>
        </p:nvGrpSpPr>
        <p:grpSpPr>
          <a:xfrm>
            <a:off x="1501300" y="2071791"/>
            <a:ext cx="429840" cy="367560"/>
            <a:chOff x="1501300" y="2071791"/>
            <a:chExt cx="4298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997B247-4D5D-3440-95F8-B266AC48BD64}"/>
                    </a:ext>
                  </a:extLst>
                </p14:cNvPr>
                <p14:cNvContentPartPr/>
                <p14:nvPr/>
              </p14:nvContentPartPr>
              <p14:xfrm>
                <a:off x="1688140" y="2171151"/>
                <a:ext cx="162360" cy="16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997B247-4D5D-3440-95F8-B266AC48BD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80580" y="216359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5C2282B-A167-E54C-8CE3-AA45E6113380}"/>
                    </a:ext>
                  </a:extLst>
                </p14:cNvPr>
                <p14:cNvContentPartPr/>
                <p14:nvPr/>
              </p14:nvContentPartPr>
              <p14:xfrm>
                <a:off x="1501300" y="2071791"/>
                <a:ext cx="429840" cy="367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5C2282B-A167-E54C-8CE3-AA45E61133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3740" y="2064231"/>
                  <a:ext cx="44496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A6EAF5B-F311-DA4B-9BF4-FD23990372EE}"/>
              </a:ext>
            </a:extLst>
          </p:cNvPr>
          <p:cNvGrpSpPr/>
          <p:nvPr/>
        </p:nvGrpSpPr>
        <p:grpSpPr>
          <a:xfrm>
            <a:off x="2561454" y="2018604"/>
            <a:ext cx="348120" cy="304560"/>
            <a:chOff x="2561454" y="2018604"/>
            <a:chExt cx="3481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2CD4F11-1DC1-1240-B995-8940E63EACCD}"/>
                    </a:ext>
                  </a:extLst>
                </p14:cNvPr>
                <p14:cNvContentPartPr/>
                <p14:nvPr/>
              </p14:nvContentPartPr>
              <p14:xfrm>
                <a:off x="2561454" y="2018604"/>
                <a:ext cx="248760" cy="304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2CD4F11-1DC1-1240-B995-8940E63EAC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3894" y="2011044"/>
                  <a:ext cx="263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CC3C706-AAE4-3C48-9EB9-CB4515AAB921}"/>
                    </a:ext>
                  </a:extLst>
                </p14:cNvPr>
                <p14:cNvContentPartPr/>
                <p14:nvPr/>
              </p14:nvContentPartPr>
              <p14:xfrm>
                <a:off x="2726334" y="2174124"/>
                <a:ext cx="183240" cy="4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CC3C706-AAE4-3C48-9EB9-CB4515AAB9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18774" y="2166564"/>
                  <a:ext cx="1983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1FF891A-F9D8-7D44-9BC6-78A4B8AD7AD8}"/>
                  </a:ext>
                </a:extLst>
              </p14:cNvPr>
              <p14:cNvContentPartPr/>
              <p14:nvPr/>
            </p14:nvContentPartPr>
            <p14:xfrm>
              <a:off x="3219894" y="2018604"/>
              <a:ext cx="81000" cy="500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1FF891A-F9D8-7D44-9BC6-78A4B8AD7AD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12334" y="2011044"/>
                <a:ext cx="96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D0E0967-8D47-A14D-BF5A-51116155E2E3}"/>
                  </a:ext>
                </a:extLst>
              </p14:cNvPr>
              <p14:cNvContentPartPr/>
              <p14:nvPr/>
            </p14:nvContentPartPr>
            <p14:xfrm>
              <a:off x="3213414" y="2198964"/>
              <a:ext cx="298440" cy="1184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D0E0967-8D47-A14D-BF5A-51116155E2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06214" y="2191404"/>
                <a:ext cx="31356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26E7B6D2-0D53-CF49-B762-FD9E5C12553C}"/>
              </a:ext>
            </a:extLst>
          </p:cNvPr>
          <p:cNvGrpSpPr/>
          <p:nvPr/>
        </p:nvGrpSpPr>
        <p:grpSpPr>
          <a:xfrm>
            <a:off x="3834774" y="1869564"/>
            <a:ext cx="267480" cy="503640"/>
            <a:chOff x="3834774" y="1869564"/>
            <a:chExt cx="26748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6BBDD63-DE01-A54C-AE55-36612D15BDCE}"/>
                    </a:ext>
                  </a:extLst>
                </p14:cNvPr>
                <p14:cNvContentPartPr/>
                <p14:nvPr/>
              </p14:nvContentPartPr>
              <p14:xfrm>
                <a:off x="3834774" y="1869564"/>
                <a:ext cx="267480" cy="491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6BBDD63-DE01-A54C-AE55-36612D15BD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27214" y="1862004"/>
                  <a:ext cx="2826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C58A187-07FB-0D42-A73B-E9462719D256}"/>
                    </a:ext>
                  </a:extLst>
                </p14:cNvPr>
                <p14:cNvContentPartPr/>
                <p14:nvPr/>
              </p14:nvContentPartPr>
              <p14:xfrm>
                <a:off x="3958974" y="2124444"/>
                <a:ext cx="124560" cy="230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C58A187-07FB-0D42-A73B-E9462719D25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51414" y="2116884"/>
                  <a:ext cx="139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C1CD215-2E37-4943-ADA0-93E9F0D039A2}"/>
                    </a:ext>
                  </a:extLst>
                </p14:cNvPr>
                <p14:cNvContentPartPr/>
                <p14:nvPr/>
              </p14:nvContentPartPr>
              <p14:xfrm>
                <a:off x="3834774" y="2236044"/>
                <a:ext cx="205200" cy="137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C1CD215-2E37-4943-ADA0-93E9F0D039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27214" y="2228484"/>
                  <a:ext cx="220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E0CDC8E-E802-C242-A292-8666C086AB9C}"/>
                    </a:ext>
                  </a:extLst>
                </p14:cNvPr>
                <p14:cNvContentPartPr/>
                <p14:nvPr/>
              </p14:nvContentPartPr>
              <p14:xfrm>
                <a:off x="3977694" y="2192844"/>
                <a:ext cx="50040" cy="118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E0CDC8E-E802-C242-A292-8666C086AB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70134" y="2185284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4E477E8-9202-814E-BC51-6F6D1B9C06C0}"/>
              </a:ext>
            </a:extLst>
          </p:cNvPr>
          <p:cNvGrpSpPr/>
          <p:nvPr/>
        </p:nvGrpSpPr>
        <p:grpSpPr>
          <a:xfrm>
            <a:off x="4350294" y="1888284"/>
            <a:ext cx="876240" cy="466200"/>
            <a:chOff x="4350294" y="1888284"/>
            <a:chExt cx="87624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F3D50A2-5AC9-7040-8448-00DA237A3203}"/>
                    </a:ext>
                  </a:extLst>
                </p14:cNvPr>
                <p14:cNvContentPartPr/>
                <p14:nvPr/>
              </p14:nvContentPartPr>
              <p14:xfrm>
                <a:off x="4350294" y="1888284"/>
                <a:ext cx="236520" cy="466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F3D50A2-5AC9-7040-8448-00DA237A32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42734" y="1880724"/>
                  <a:ext cx="2516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FDE945B-211D-C24A-986C-2BF203721860}"/>
                    </a:ext>
                  </a:extLst>
                </p14:cNvPr>
                <p14:cNvContentPartPr/>
                <p14:nvPr/>
              </p14:nvContentPartPr>
              <p14:xfrm>
                <a:off x="4399974" y="2304444"/>
                <a:ext cx="5616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FDE945B-211D-C24A-986C-2BF2037218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92414" y="2296884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5C3D8DE-3DBD-C74B-9BB1-81EC4CA3263C}"/>
                    </a:ext>
                  </a:extLst>
                </p14:cNvPr>
                <p14:cNvContentPartPr/>
                <p14:nvPr/>
              </p14:nvContentPartPr>
              <p14:xfrm>
                <a:off x="4673214" y="2285724"/>
                <a:ext cx="43200" cy="25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5C3D8DE-3DBD-C74B-9BB1-81EC4CA326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65654" y="2278164"/>
                  <a:ext cx="58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57436C9-7E72-4846-B6BA-6431E6458CF4}"/>
                    </a:ext>
                  </a:extLst>
                </p14:cNvPr>
                <p14:cNvContentPartPr/>
                <p14:nvPr/>
              </p14:nvContentPartPr>
              <p14:xfrm>
                <a:off x="5046174" y="2074764"/>
                <a:ext cx="168120" cy="124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57436C9-7E72-4846-B6BA-6431E6458C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38614" y="2067204"/>
                  <a:ext cx="183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E101AA2-0B7E-D44F-808E-2C1889037B8C}"/>
                    </a:ext>
                  </a:extLst>
                </p14:cNvPr>
                <p14:cNvContentPartPr/>
                <p14:nvPr/>
              </p14:nvContentPartPr>
              <p14:xfrm>
                <a:off x="5095854" y="1987644"/>
                <a:ext cx="56160" cy="180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E101AA2-0B7E-D44F-808E-2C1889037B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88294" y="1980084"/>
                  <a:ext cx="71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6FB674-2C0B-AE4E-B3DD-A0F28C49F702}"/>
                    </a:ext>
                  </a:extLst>
                </p14:cNvPr>
                <p14:cNvContentPartPr/>
                <p14:nvPr/>
              </p14:nvContentPartPr>
              <p14:xfrm>
                <a:off x="4934214" y="2205084"/>
                <a:ext cx="292320" cy="118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6FB674-2C0B-AE4E-B3DD-A0F28C49F7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26654" y="2197524"/>
                  <a:ext cx="3074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66FF439-474E-2147-A359-0D15940CBCF8}"/>
              </a:ext>
            </a:extLst>
          </p:cNvPr>
          <p:cNvGrpSpPr/>
          <p:nvPr/>
        </p:nvGrpSpPr>
        <p:grpSpPr>
          <a:xfrm>
            <a:off x="5530374" y="1863444"/>
            <a:ext cx="770760" cy="515880"/>
            <a:chOff x="5530374" y="1863444"/>
            <a:chExt cx="77076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1582BEF-8BB2-0B46-B0CA-53F14A855280}"/>
                    </a:ext>
                  </a:extLst>
                </p14:cNvPr>
                <p14:cNvContentPartPr/>
                <p14:nvPr/>
              </p14:nvContentPartPr>
              <p14:xfrm>
                <a:off x="5530374" y="1863444"/>
                <a:ext cx="304560" cy="515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1582BEF-8BB2-0B46-B0CA-53F14A85528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3174" y="1855884"/>
                  <a:ext cx="3196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9EA88FC-D981-504B-8388-29FB0E6AA987}"/>
                    </a:ext>
                  </a:extLst>
                </p14:cNvPr>
                <p14:cNvContentPartPr/>
                <p14:nvPr/>
              </p14:nvContentPartPr>
              <p14:xfrm>
                <a:off x="5735574" y="2143164"/>
                <a:ext cx="74880" cy="230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9EA88FC-D981-504B-8388-29FB0E6AA9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28014" y="2135604"/>
                  <a:ext cx="90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718F7B6-A051-9449-A104-6DAB213A2401}"/>
                    </a:ext>
                  </a:extLst>
                </p14:cNvPr>
                <p14:cNvContentPartPr/>
                <p14:nvPr/>
              </p14:nvContentPartPr>
              <p14:xfrm>
                <a:off x="5722974" y="2205084"/>
                <a:ext cx="130680" cy="86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718F7B6-A051-9449-A104-6DAB213A24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15414" y="2197524"/>
                  <a:ext cx="145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B4243B8-C78A-3E4C-8058-50DAF1EC7B77}"/>
                    </a:ext>
                  </a:extLst>
                </p14:cNvPr>
                <p14:cNvContentPartPr/>
                <p14:nvPr/>
              </p14:nvContentPartPr>
              <p14:xfrm>
                <a:off x="6039774" y="2198964"/>
                <a:ext cx="261360" cy="50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B4243B8-C78A-3E4C-8058-50DAF1EC7B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32214" y="2191404"/>
                  <a:ext cx="2764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A0FB930-31BF-B042-AFC0-05B0FDC2088B}"/>
              </a:ext>
            </a:extLst>
          </p:cNvPr>
          <p:cNvGrpSpPr/>
          <p:nvPr/>
        </p:nvGrpSpPr>
        <p:grpSpPr>
          <a:xfrm>
            <a:off x="6586614" y="1913124"/>
            <a:ext cx="205200" cy="416520"/>
            <a:chOff x="6586614" y="1913124"/>
            <a:chExt cx="20520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894441D-81E8-A242-BEBD-BF38199457B0}"/>
                    </a:ext>
                  </a:extLst>
                </p14:cNvPr>
                <p14:cNvContentPartPr/>
                <p14:nvPr/>
              </p14:nvContentPartPr>
              <p14:xfrm>
                <a:off x="6586614" y="1913124"/>
                <a:ext cx="205200" cy="149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894441D-81E8-A242-BEBD-BF38199457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9054" y="1905564"/>
                  <a:ext cx="22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C8F17C0-3CFD-584A-B186-891612445002}"/>
                    </a:ext>
                  </a:extLst>
                </p14:cNvPr>
                <p14:cNvContentPartPr/>
                <p14:nvPr/>
              </p14:nvContentPartPr>
              <p14:xfrm>
                <a:off x="6679854" y="2136684"/>
                <a:ext cx="43920" cy="192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C8F17C0-3CFD-584A-B186-8916124450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72294" y="2129124"/>
                  <a:ext cx="590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7E63BFD-7400-A34F-A93F-3148FA5236B9}"/>
              </a:ext>
            </a:extLst>
          </p:cNvPr>
          <p:cNvGrpSpPr/>
          <p:nvPr/>
        </p:nvGrpSpPr>
        <p:grpSpPr>
          <a:xfrm>
            <a:off x="7027614" y="1770204"/>
            <a:ext cx="1012680" cy="705240"/>
            <a:chOff x="7027614" y="1770204"/>
            <a:chExt cx="1012680" cy="70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B776F99-9428-644A-BD21-F2D05510AF67}"/>
                    </a:ext>
                  </a:extLst>
                </p14:cNvPr>
                <p14:cNvContentPartPr/>
                <p14:nvPr/>
              </p14:nvContentPartPr>
              <p14:xfrm>
                <a:off x="7096014" y="1882164"/>
                <a:ext cx="6480" cy="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B776F99-9428-644A-BD21-F2D05510AF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88454" y="1874604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C15EDD9-8CA4-F041-ABCD-75ED235EAA21}"/>
                    </a:ext>
                  </a:extLst>
                </p14:cNvPr>
                <p14:cNvContentPartPr/>
                <p14:nvPr/>
              </p14:nvContentPartPr>
              <p14:xfrm>
                <a:off x="7096014" y="1882164"/>
                <a:ext cx="62640" cy="112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C15EDD9-8CA4-F041-ABCD-75ED235EAA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88454" y="1874604"/>
                  <a:ext cx="7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A4496C8-4F05-7445-853B-6C72CAAFB426}"/>
                    </a:ext>
                  </a:extLst>
                </p14:cNvPr>
                <p14:cNvContentPartPr/>
                <p14:nvPr/>
              </p14:nvContentPartPr>
              <p14:xfrm>
                <a:off x="7027614" y="2056044"/>
                <a:ext cx="205200" cy="20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A4496C8-4F05-7445-853B-6C72CAAFB4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0054" y="2048484"/>
                  <a:ext cx="22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BB4EC1A-DAE8-6149-9F14-A649CB730B8E}"/>
                    </a:ext>
                  </a:extLst>
                </p14:cNvPr>
                <p14:cNvContentPartPr/>
                <p14:nvPr/>
              </p14:nvContentPartPr>
              <p14:xfrm>
                <a:off x="7443774" y="1770204"/>
                <a:ext cx="37800" cy="93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BB4EC1A-DAE8-6149-9F14-A649CB730B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36214" y="1762644"/>
                  <a:ext cx="52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01C7A7A-DE4E-0F44-9C59-40AFF97AE760}"/>
                    </a:ext>
                  </a:extLst>
                </p14:cNvPr>
                <p14:cNvContentPartPr/>
                <p14:nvPr/>
              </p14:nvContentPartPr>
              <p14:xfrm>
                <a:off x="7263774" y="1931844"/>
                <a:ext cx="378720" cy="543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01C7A7A-DE4E-0F44-9C59-40AFF97AE76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6214" y="1924284"/>
                  <a:ext cx="39348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6147155-F958-D443-A96D-7E9EC09CCBDC}"/>
                    </a:ext>
                  </a:extLst>
                </p14:cNvPr>
                <p14:cNvContentPartPr/>
                <p14:nvPr/>
              </p14:nvContentPartPr>
              <p14:xfrm>
                <a:off x="7816374" y="1807644"/>
                <a:ext cx="223920" cy="497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6147155-F958-D443-A96D-7E9EC09CCB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08814" y="1800084"/>
                  <a:ext cx="23904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F9259E7-C53C-8448-AB2D-051E5022099B}"/>
              </a:ext>
            </a:extLst>
          </p:cNvPr>
          <p:cNvGrpSpPr/>
          <p:nvPr/>
        </p:nvGrpSpPr>
        <p:grpSpPr>
          <a:xfrm>
            <a:off x="8307054" y="1889004"/>
            <a:ext cx="484920" cy="366120"/>
            <a:chOff x="8307054" y="1889004"/>
            <a:chExt cx="48492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4996D82-5FFD-D14D-8702-9C8FD255D048}"/>
                    </a:ext>
                  </a:extLst>
                </p14:cNvPr>
                <p14:cNvContentPartPr/>
                <p14:nvPr/>
              </p14:nvContentPartPr>
              <p14:xfrm>
                <a:off x="8307054" y="1889004"/>
                <a:ext cx="242640" cy="341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4996D82-5FFD-D14D-8702-9C8FD255D0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99494" y="1881444"/>
                  <a:ext cx="257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EDE6F24-FF0D-6240-A2EB-AB1919B8A873}"/>
                    </a:ext>
                  </a:extLst>
                </p14:cNvPr>
                <p14:cNvContentPartPr/>
                <p14:nvPr/>
              </p14:nvContentPartPr>
              <p14:xfrm>
                <a:off x="8325774" y="2105724"/>
                <a:ext cx="74880" cy="149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EDE6F24-FF0D-6240-A2EB-AB1919B8A8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8214" y="2098164"/>
                  <a:ext cx="9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210811A-7B65-D14B-A2D9-5BDC741CF724}"/>
                    </a:ext>
                  </a:extLst>
                </p14:cNvPr>
                <p14:cNvContentPartPr/>
                <p14:nvPr/>
              </p14:nvContentPartPr>
              <p14:xfrm>
                <a:off x="8487414" y="2068284"/>
                <a:ext cx="304560" cy="186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210811A-7B65-D14B-A2D9-5BDC741CF7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79854" y="2061084"/>
                  <a:ext cx="3196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65B27FC6-4BC7-B54C-A801-2887531D630F}"/>
                  </a:ext>
                </a:extLst>
              </p14:cNvPr>
              <p14:cNvContentPartPr/>
              <p14:nvPr/>
            </p14:nvContentPartPr>
            <p14:xfrm>
              <a:off x="9127134" y="1876044"/>
              <a:ext cx="404280" cy="3855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65B27FC6-4BC7-B54C-A801-2887531D630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19574" y="1868484"/>
                <a:ext cx="41904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27D960F0-C38C-4C48-B7D3-6D59B9AD6FC6}"/>
              </a:ext>
            </a:extLst>
          </p:cNvPr>
          <p:cNvGrpSpPr/>
          <p:nvPr/>
        </p:nvGrpSpPr>
        <p:grpSpPr>
          <a:xfrm>
            <a:off x="9791694" y="1894404"/>
            <a:ext cx="590760" cy="528480"/>
            <a:chOff x="9791694" y="1894404"/>
            <a:chExt cx="59076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EE023FD-9D17-9148-A2FD-1E190A5A346E}"/>
                    </a:ext>
                  </a:extLst>
                </p14:cNvPr>
                <p14:cNvContentPartPr/>
                <p14:nvPr/>
              </p14:nvContentPartPr>
              <p14:xfrm>
                <a:off x="9791694" y="1894404"/>
                <a:ext cx="385560" cy="528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EE023FD-9D17-9148-A2FD-1E190A5A34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84134" y="1886844"/>
                  <a:ext cx="400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4AC9358-8A01-9841-859C-C7D35FB015A3}"/>
                    </a:ext>
                  </a:extLst>
                </p14:cNvPr>
                <p14:cNvContentPartPr/>
                <p14:nvPr/>
              </p14:nvContentPartPr>
              <p14:xfrm>
                <a:off x="10294974" y="2341884"/>
                <a:ext cx="87480" cy="31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4AC9358-8A01-9841-859C-C7D35FB015A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87414" y="2334324"/>
                  <a:ext cx="1022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E07ACE1-2FB8-9947-AE70-4BE8078EFF1F}"/>
              </a:ext>
            </a:extLst>
          </p:cNvPr>
          <p:cNvGrpSpPr/>
          <p:nvPr/>
        </p:nvGrpSpPr>
        <p:grpSpPr>
          <a:xfrm>
            <a:off x="928494" y="3205164"/>
            <a:ext cx="782280" cy="780120"/>
            <a:chOff x="928494" y="3205164"/>
            <a:chExt cx="782280" cy="78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4E7375A-B4C0-7A4D-945B-38D1BEDE6CDB}"/>
                    </a:ext>
                  </a:extLst>
                </p14:cNvPr>
                <p14:cNvContentPartPr/>
                <p14:nvPr/>
              </p14:nvContentPartPr>
              <p14:xfrm>
                <a:off x="928494" y="3254844"/>
                <a:ext cx="558720" cy="317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4E7375A-B4C0-7A4D-945B-38D1BEDE6C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0934" y="3247284"/>
                  <a:ext cx="57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E89EB11-6B41-9D49-BA48-3761E0735AB1}"/>
                    </a:ext>
                  </a:extLst>
                </p14:cNvPr>
                <p14:cNvContentPartPr/>
                <p14:nvPr/>
              </p14:nvContentPartPr>
              <p14:xfrm>
                <a:off x="1617174" y="3205164"/>
                <a:ext cx="93600" cy="7801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E89EB11-6B41-9D49-BA48-3761E0735A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09614" y="3197604"/>
                  <a:ext cx="108720" cy="79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C0F139B1-42E7-C94D-BF71-56D5AA20EB66}"/>
                  </a:ext>
                </a:extLst>
              </p14:cNvPr>
              <p14:cNvContentPartPr/>
              <p14:nvPr/>
            </p14:nvContentPartPr>
            <p14:xfrm>
              <a:off x="1946214" y="3627444"/>
              <a:ext cx="43920" cy="313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C0F139B1-42E7-C94D-BF71-56D5AA20EB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939014" y="3619884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FE161AB9-0703-A849-AC27-330711BD0206}"/>
                  </a:ext>
                </a:extLst>
              </p14:cNvPr>
              <p14:cNvContentPartPr/>
              <p14:nvPr/>
            </p14:nvContentPartPr>
            <p14:xfrm>
              <a:off x="1996254" y="3789084"/>
              <a:ext cx="56160" cy="43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FE161AB9-0703-A849-AC27-330711BD02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88694" y="3781524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47FBFA2E-1B3C-6541-A579-4D9EDAE06FB4}"/>
              </a:ext>
            </a:extLst>
          </p:cNvPr>
          <p:cNvGrpSpPr/>
          <p:nvPr/>
        </p:nvGrpSpPr>
        <p:grpSpPr>
          <a:xfrm>
            <a:off x="2685654" y="3391644"/>
            <a:ext cx="261360" cy="211680"/>
            <a:chOff x="2685654" y="3391644"/>
            <a:chExt cx="26136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DC2FAB7-8612-CC4B-B7D5-608FD23AC15C}"/>
                    </a:ext>
                  </a:extLst>
                </p14:cNvPr>
                <p14:cNvContentPartPr/>
                <p14:nvPr/>
              </p14:nvContentPartPr>
              <p14:xfrm>
                <a:off x="2704374" y="3460044"/>
                <a:ext cx="43920" cy="43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DC2FAB7-8612-CC4B-B7D5-608FD23AC1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96814" y="3452484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E3E6CD4-9574-7B4B-9D7C-7D7EE63DA9B4}"/>
                    </a:ext>
                  </a:extLst>
                </p14:cNvPr>
                <p14:cNvContentPartPr/>
                <p14:nvPr/>
              </p14:nvContentPartPr>
              <p14:xfrm>
                <a:off x="2685654" y="3391644"/>
                <a:ext cx="174240" cy="56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E3E6CD4-9574-7B4B-9D7C-7D7EE63DA9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78094" y="3384084"/>
                  <a:ext cx="189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5B9F5D4-94CB-8940-AE05-4C51BC8FC90E}"/>
                    </a:ext>
                  </a:extLst>
                </p14:cNvPr>
                <p14:cNvContentPartPr/>
                <p14:nvPr/>
              </p14:nvContentPartPr>
              <p14:xfrm>
                <a:off x="2710494" y="3559404"/>
                <a:ext cx="23652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5B9F5D4-94CB-8940-AE05-4C51BC8FC9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02934" y="3551844"/>
                  <a:ext cx="2516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F7DC8BE-F896-B548-A1E6-5F1F509DEE7C}"/>
              </a:ext>
            </a:extLst>
          </p:cNvPr>
          <p:cNvGrpSpPr/>
          <p:nvPr/>
        </p:nvGrpSpPr>
        <p:grpSpPr>
          <a:xfrm>
            <a:off x="3288294" y="3267444"/>
            <a:ext cx="385200" cy="509760"/>
            <a:chOff x="3288294" y="3267444"/>
            <a:chExt cx="38520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041147B-0A35-134F-B621-F2F47EE1DF2C}"/>
                    </a:ext>
                  </a:extLst>
                </p14:cNvPr>
                <p14:cNvContentPartPr/>
                <p14:nvPr/>
              </p14:nvContentPartPr>
              <p14:xfrm>
                <a:off x="3288294" y="3267444"/>
                <a:ext cx="99720" cy="1868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041147B-0A35-134F-B621-F2F47EE1DF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80734" y="3259884"/>
                  <a:ext cx="114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CC43083-F382-3747-B1FA-88DB83CB2CB9}"/>
                    </a:ext>
                  </a:extLst>
                </p14:cNvPr>
                <p14:cNvContentPartPr/>
                <p14:nvPr/>
              </p14:nvContentPartPr>
              <p14:xfrm>
                <a:off x="3548934" y="3310644"/>
                <a:ext cx="124560" cy="93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CC43083-F382-3747-B1FA-88DB83CB2C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41374" y="3303084"/>
                  <a:ext cx="139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80446BA-E187-E340-9DC0-C13E30AF8A8E}"/>
                    </a:ext>
                  </a:extLst>
                </p14:cNvPr>
                <p14:cNvContentPartPr/>
                <p14:nvPr/>
              </p14:nvContentPartPr>
              <p14:xfrm>
                <a:off x="3449574" y="3559404"/>
                <a:ext cx="192960" cy="217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80446BA-E187-E340-9DC0-C13E30AF8A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42014" y="3551844"/>
                  <a:ext cx="208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48E4A3E-573C-E04F-B51C-2151FF9AD203}"/>
                    </a:ext>
                  </a:extLst>
                </p14:cNvPr>
                <p14:cNvContentPartPr/>
                <p14:nvPr/>
              </p14:nvContentPartPr>
              <p14:xfrm>
                <a:off x="3511854" y="3671004"/>
                <a:ext cx="25200" cy="81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48E4A3E-573C-E04F-B51C-2151FF9AD2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04294" y="3663444"/>
                  <a:ext cx="40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B185B9A-BD16-6241-A863-22E41029528D}"/>
              </a:ext>
            </a:extLst>
          </p:cNvPr>
          <p:cNvGrpSpPr/>
          <p:nvPr/>
        </p:nvGrpSpPr>
        <p:grpSpPr>
          <a:xfrm>
            <a:off x="3989934" y="3136764"/>
            <a:ext cx="615600" cy="820440"/>
            <a:chOff x="3989934" y="3136764"/>
            <a:chExt cx="615600" cy="82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AD52515-901A-FC40-8378-5B8CA10F8C38}"/>
                    </a:ext>
                  </a:extLst>
                </p14:cNvPr>
                <p14:cNvContentPartPr/>
                <p14:nvPr/>
              </p14:nvContentPartPr>
              <p14:xfrm>
                <a:off x="4524174" y="3752004"/>
                <a:ext cx="56160" cy="6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AD52515-901A-FC40-8378-5B8CA10F8C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16614" y="3744444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043E5CD-F914-5A4F-90EC-F154356A4F5E}"/>
                    </a:ext>
                  </a:extLst>
                </p14:cNvPr>
                <p14:cNvContentPartPr/>
                <p14:nvPr/>
              </p14:nvContentPartPr>
              <p14:xfrm>
                <a:off x="3989934" y="3472284"/>
                <a:ext cx="37800" cy="2365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043E5CD-F914-5A4F-90EC-F154356A4F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82374" y="3464724"/>
                  <a:ext cx="52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7FC830E-5376-6142-9E9E-5C05267097A1}"/>
                    </a:ext>
                  </a:extLst>
                </p14:cNvPr>
                <p14:cNvContentPartPr/>
                <p14:nvPr/>
              </p14:nvContentPartPr>
              <p14:xfrm>
                <a:off x="4306734" y="3136764"/>
                <a:ext cx="261360" cy="820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7FC830E-5376-6142-9E9E-5C05267097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99174" y="3129204"/>
                  <a:ext cx="2764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F601066-38D3-D042-B1B5-1EF076574554}"/>
                    </a:ext>
                  </a:extLst>
                </p14:cNvPr>
                <p14:cNvContentPartPr/>
                <p14:nvPr/>
              </p14:nvContentPartPr>
              <p14:xfrm>
                <a:off x="4154454" y="3285804"/>
                <a:ext cx="451080" cy="571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F601066-38D3-D042-B1B5-1EF07657455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46894" y="3278244"/>
                  <a:ext cx="466200" cy="58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667CCAF3-B170-824D-8ED8-8343C0A263A1}"/>
                  </a:ext>
                </a:extLst>
              </p14:cNvPr>
              <p14:cNvContentPartPr/>
              <p14:nvPr/>
            </p14:nvContentPartPr>
            <p14:xfrm>
              <a:off x="4903254" y="3752004"/>
              <a:ext cx="19080" cy="378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667CCAF3-B170-824D-8ED8-8343C0A263A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895694" y="3744444"/>
                <a:ext cx="34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28912D2-B696-C049-84D6-AD440423C9F9}"/>
                  </a:ext>
                </a:extLst>
              </p14:cNvPr>
              <p14:cNvContentPartPr/>
              <p14:nvPr/>
            </p14:nvContentPartPr>
            <p14:xfrm>
              <a:off x="4965174" y="3920124"/>
              <a:ext cx="19080" cy="183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28912D2-B696-C049-84D6-AD440423C9F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57614" y="3912564"/>
                <a:ext cx="3420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22B5E35-3946-E542-BDDF-892B9A473C9F}"/>
              </a:ext>
            </a:extLst>
          </p:cNvPr>
          <p:cNvGrpSpPr/>
          <p:nvPr/>
        </p:nvGrpSpPr>
        <p:grpSpPr>
          <a:xfrm>
            <a:off x="6642414" y="3521244"/>
            <a:ext cx="4385880" cy="3125520"/>
            <a:chOff x="6642414" y="3521244"/>
            <a:chExt cx="4385880" cy="31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0444A8D-484C-D544-B9BA-87EC71999335}"/>
                    </a:ext>
                  </a:extLst>
                </p14:cNvPr>
                <p14:cNvContentPartPr/>
                <p14:nvPr/>
              </p14:nvContentPartPr>
              <p14:xfrm>
                <a:off x="6642414" y="3535284"/>
                <a:ext cx="1373400" cy="24098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0444A8D-484C-D544-B9BA-87EC719993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34854" y="3527724"/>
                  <a:ext cx="1388520" cy="24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F8C3DD2-E4A5-EC46-A501-0389460A1302}"/>
                    </a:ext>
                  </a:extLst>
                </p14:cNvPr>
                <p14:cNvContentPartPr/>
                <p14:nvPr/>
              </p14:nvContentPartPr>
              <p14:xfrm>
                <a:off x="7667334" y="5888604"/>
                <a:ext cx="323280" cy="3787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F8C3DD2-E4A5-EC46-A501-0389460A13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59774" y="5881044"/>
                  <a:ext cx="338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19720B9-690C-094D-843A-E789C02A208C}"/>
                    </a:ext>
                  </a:extLst>
                </p14:cNvPr>
                <p14:cNvContentPartPr/>
                <p14:nvPr/>
              </p14:nvContentPartPr>
              <p14:xfrm>
                <a:off x="7772814" y="5926764"/>
                <a:ext cx="254880" cy="297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19720B9-690C-094D-843A-E789C02A208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65614" y="5919204"/>
                  <a:ext cx="270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FAED5B1-BD25-9249-8D60-52B9F26B2B0C}"/>
                    </a:ext>
                  </a:extLst>
                </p14:cNvPr>
                <p14:cNvContentPartPr/>
                <p14:nvPr/>
              </p14:nvContentPartPr>
              <p14:xfrm>
                <a:off x="8946774" y="3521244"/>
                <a:ext cx="1659240" cy="2243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FAED5B1-BD25-9249-8D60-52B9F26B2B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39214" y="3513684"/>
                  <a:ext cx="1674360" cy="22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1D573FA-E841-6E4D-8C95-F021F1FEB43B}"/>
                    </a:ext>
                  </a:extLst>
                </p14:cNvPr>
                <p14:cNvContentPartPr/>
                <p14:nvPr/>
              </p14:nvContentPartPr>
              <p14:xfrm>
                <a:off x="10586934" y="5640924"/>
                <a:ext cx="311040" cy="285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1D573FA-E841-6E4D-8C95-F021F1FEB4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79374" y="5633364"/>
                  <a:ext cx="326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D1B2711-EDA9-B642-9BAE-225C2884C14B}"/>
                    </a:ext>
                  </a:extLst>
                </p14:cNvPr>
                <p14:cNvContentPartPr/>
                <p14:nvPr/>
              </p14:nvContentPartPr>
              <p14:xfrm>
                <a:off x="10717254" y="5745684"/>
                <a:ext cx="311040" cy="901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D1B2711-EDA9-B642-9BAE-225C2884C1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09694" y="5738124"/>
                  <a:ext cx="32616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EFF6E86-50CE-5747-AC0F-3AF8015569AF}"/>
                    </a:ext>
                  </a:extLst>
                </p14:cNvPr>
                <p14:cNvContentPartPr/>
                <p14:nvPr/>
              </p14:nvContentPartPr>
              <p14:xfrm>
                <a:off x="7481214" y="4149444"/>
                <a:ext cx="2266920" cy="174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EFF6E86-50CE-5747-AC0F-3AF8015569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73654" y="4141884"/>
                  <a:ext cx="2282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205D3E5-C621-8D45-A06B-6A711BFB0A0F}"/>
                    </a:ext>
                  </a:extLst>
                </p14:cNvPr>
                <p14:cNvContentPartPr/>
                <p14:nvPr/>
              </p14:nvContentPartPr>
              <p14:xfrm>
                <a:off x="7276014" y="4851444"/>
                <a:ext cx="2559600" cy="254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205D3E5-C621-8D45-A06B-6A711BFB0A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8454" y="4843884"/>
                  <a:ext cx="2574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00587FC-2CE7-794F-920C-9A5CB1FA7E66}"/>
                    </a:ext>
                  </a:extLst>
                </p14:cNvPr>
                <p14:cNvContentPartPr/>
                <p14:nvPr/>
              </p14:nvContentPartPr>
              <p14:xfrm>
                <a:off x="7232454" y="4827324"/>
                <a:ext cx="168120" cy="142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00587FC-2CE7-794F-920C-9A5CB1FA7E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24894" y="4819764"/>
                  <a:ext cx="183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9CB4341-D160-264C-AB4B-8710FFF922B6}"/>
                    </a:ext>
                  </a:extLst>
                </p14:cNvPr>
                <p14:cNvContentPartPr/>
                <p14:nvPr/>
              </p14:nvContentPartPr>
              <p14:xfrm>
                <a:off x="7139214" y="4466244"/>
                <a:ext cx="2745360" cy="1037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9CB4341-D160-264C-AB4B-8710FFF922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32014" y="4458684"/>
                  <a:ext cx="2760480" cy="10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6C506FD-8769-D34D-92B7-0EF87E68044D}"/>
                    </a:ext>
                  </a:extLst>
                </p14:cNvPr>
                <p14:cNvContentPartPr/>
                <p14:nvPr/>
              </p14:nvContentPartPr>
              <p14:xfrm>
                <a:off x="7052454" y="5311524"/>
                <a:ext cx="242640" cy="141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6C506FD-8769-D34D-92B7-0EF87E6804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4894" y="5303964"/>
                  <a:ext cx="2577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6677C4A-36F5-AC43-8354-C4F58013CED1}"/>
              </a:ext>
            </a:extLst>
          </p:cNvPr>
          <p:cNvGrpSpPr/>
          <p:nvPr/>
        </p:nvGrpSpPr>
        <p:grpSpPr>
          <a:xfrm>
            <a:off x="1039374" y="4428804"/>
            <a:ext cx="280080" cy="447840"/>
            <a:chOff x="1039374" y="4428804"/>
            <a:chExt cx="28008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1F3489C-C707-0043-99FF-8E6702C5BC48}"/>
                    </a:ext>
                  </a:extLst>
                </p14:cNvPr>
                <p14:cNvContentPartPr/>
                <p14:nvPr/>
              </p14:nvContentPartPr>
              <p14:xfrm>
                <a:off x="1039374" y="4428804"/>
                <a:ext cx="279720" cy="410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1F3489C-C707-0043-99FF-8E6702C5BC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1814" y="4421244"/>
                  <a:ext cx="2948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32FC1D2-879F-7C4A-B9E4-49DCCD5C5463}"/>
                    </a:ext>
                  </a:extLst>
                </p14:cNvPr>
                <p14:cNvContentPartPr/>
                <p14:nvPr/>
              </p14:nvContentPartPr>
              <p14:xfrm>
                <a:off x="1076814" y="4491804"/>
                <a:ext cx="242640" cy="3848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32FC1D2-879F-7C4A-B9E4-49DCCD5C54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9254" y="4484244"/>
                  <a:ext cx="257760" cy="39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369A44C6-7902-A04A-AF3A-D0A37C162C84}"/>
                  </a:ext>
                </a:extLst>
              </p14:cNvPr>
              <p14:cNvContentPartPr/>
              <p14:nvPr/>
            </p14:nvContentPartPr>
            <p14:xfrm>
              <a:off x="1648134" y="4733364"/>
              <a:ext cx="43920" cy="500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369A44C6-7902-A04A-AF3A-D0A37C162C8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40574" y="4725804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73D7891-B6ED-9E42-90FE-79E25C260D33}"/>
                  </a:ext>
                </a:extLst>
              </p14:cNvPr>
              <p14:cNvContentPartPr/>
              <p14:nvPr/>
            </p14:nvContentPartPr>
            <p14:xfrm>
              <a:off x="1741374" y="4901124"/>
              <a:ext cx="68760" cy="64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73D7891-B6ED-9E42-90FE-79E25C260D3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33814" y="4893564"/>
                <a:ext cx="838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9E85EEF-837E-2C4F-A9EC-DEE6D9EFD327}"/>
              </a:ext>
            </a:extLst>
          </p:cNvPr>
          <p:cNvGrpSpPr/>
          <p:nvPr/>
        </p:nvGrpSpPr>
        <p:grpSpPr>
          <a:xfrm>
            <a:off x="2393694" y="4193004"/>
            <a:ext cx="540720" cy="758160"/>
            <a:chOff x="2393694" y="4193004"/>
            <a:chExt cx="540720" cy="75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4FB63DC-2266-924D-B5DE-9288BB59E4AA}"/>
                    </a:ext>
                  </a:extLst>
                </p14:cNvPr>
                <p14:cNvContentPartPr/>
                <p14:nvPr/>
              </p14:nvContentPartPr>
              <p14:xfrm>
                <a:off x="2474334" y="4193004"/>
                <a:ext cx="204480" cy="43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4FB63DC-2266-924D-B5DE-9288BB59E4A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64254" y="4182924"/>
                  <a:ext cx="2250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FAE8A02-3405-8E43-B8F3-09E8F2607FDB}"/>
                    </a:ext>
                  </a:extLst>
                </p14:cNvPr>
                <p14:cNvContentPartPr/>
                <p14:nvPr/>
              </p14:nvContentPartPr>
              <p14:xfrm>
                <a:off x="2393694" y="4342764"/>
                <a:ext cx="441360" cy="1922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FAE8A02-3405-8E43-B8F3-09E8F2607F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86134" y="4335204"/>
                  <a:ext cx="456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BA4E1AA-7B2C-604F-913B-8F994BC4C9AB}"/>
                    </a:ext>
                  </a:extLst>
                </p14:cNvPr>
                <p14:cNvContentPartPr/>
                <p14:nvPr/>
              </p14:nvContentPartPr>
              <p14:xfrm>
                <a:off x="2462094" y="4335564"/>
                <a:ext cx="62640" cy="553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BA4E1AA-7B2C-604F-913B-8F994BC4C9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54534" y="4328364"/>
                  <a:ext cx="774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F483433-210A-604E-B669-7443528BEE0D}"/>
                    </a:ext>
                  </a:extLst>
                </p14:cNvPr>
                <p14:cNvContentPartPr/>
                <p14:nvPr/>
              </p14:nvContentPartPr>
              <p14:xfrm>
                <a:off x="2623374" y="4223964"/>
                <a:ext cx="93600" cy="2797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F483433-210A-604E-B669-7443528BEE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15814" y="4216404"/>
                  <a:ext cx="1087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B51B71B-B0CA-944B-AE83-5B25B6FC5324}"/>
                    </a:ext>
                  </a:extLst>
                </p14:cNvPr>
                <p14:cNvContentPartPr/>
                <p14:nvPr/>
              </p14:nvContentPartPr>
              <p14:xfrm>
                <a:off x="2554974" y="4435284"/>
                <a:ext cx="43920" cy="68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B51B71B-B0CA-944B-AE83-5B25B6FC532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7774" y="4427724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58FEB42-FAFE-2547-818E-06FEF914B203}"/>
                    </a:ext>
                  </a:extLst>
                </p14:cNvPr>
                <p14:cNvContentPartPr/>
                <p14:nvPr/>
              </p14:nvContentPartPr>
              <p14:xfrm>
                <a:off x="2586294" y="4472364"/>
                <a:ext cx="348120" cy="478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58FEB42-FAFE-2547-818E-06FEF914B2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78734" y="4464804"/>
                  <a:ext cx="36324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AC57DE8-6070-3F42-AFA2-81826137AC55}"/>
              </a:ext>
            </a:extLst>
          </p:cNvPr>
          <p:cNvGrpSpPr/>
          <p:nvPr/>
        </p:nvGrpSpPr>
        <p:grpSpPr>
          <a:xfrm>
            <a:off x="3251574" y="4242684"/>
            <a:ext cx="614880" cy="783000"/>
            <a:chOff x="3251574" y="4242684"/>
            <a:chExt cx="61488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55BF976-FED3-C143-8055-A1320EA246BE}"/>
                    </a:ext>
                  </a:extLst>
                </p14:cNvPr>
                <p14:cNvContentPartPr/>
                <p14:nvPr/>
              </p14:nvContentPartPr>
              <p14:xfrm>
                <a:off x="3256974" y="4242684"/>
                <a:ext cx="99720" cy="810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55BF976-FED3-C143-8055-A1320EA246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49414" y="4235124"/>
                  <a:ext cx="114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2FCFA1F-1575-6045-9EE7-5013FC731127}"/>
                    </a:ext>
                  </a:extLst>
                </p14:cNvPr>
                <p14:cNvContentPartPr/>
                <p14:nvPr/>
              </p14:nvContentPartPr>
              <p14:xfrm>
                <a:off x="3316374" y="4248804"/>
                <a:ext cx="226800" cy="416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2FCFA1F-1575-6045-9EE7-5013FC73112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08814" y="4241244"/>
                  <a:ext cx="2419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FA4DB64-C653-6C4C-B8F6-6D549B683EB7}"/>
                    </a:ext>
                  </a:extLst>
                </p14:cNvPr>
                <p14:cNvContentPartPr/>
                <p14:nvPr/>
              </p14:nvContentPartPr>
              <p14:xfrm>
                <a:off x="3306654" y="4671084"/>
                <a:ext cx="391680" cy="155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FA4DB64-C653-6C4C-B8F6-6D549B683E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99094" y="4663524"/>
                  <a:ext cx="406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8176571-1859-8543-834C-2BC70F245B92}"/>
                    </a:ext>
                  </a:extLst>
                </p14:cNvPr>
                <p14:cNvContentPartPr/>
                <p14:nvPr/>
              </p14:nvContentPartPr>
              <p14:xfrm>
                <a:off x="3251574" y="4727244"/>
                <a:ext cx="558720" cy="267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8176571-1859-8543-834C-2BC70F245B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44014" y="4719684"/>
                  <a:ext cx="573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3391199-2C5A-F54E-8B2C-C7EAB570AA55}"/>
                    </a:ext>
                  </a:extLst>
                </p14:cNvPr>
                <p14:cNvContentPartPr/>
                <p14:nvPr/>
              </p14:nvContentPartPr>
              <p14:xfrm>
                <a:off x="3828654" y="4963044"/>
                <a:ext cx="37800" cy="62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3391199-2C5A-F54E-8B2C-C7EAB570AA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21094" y="4955484"/>
                  <a:ext cx="5256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A5942DB-9D3C-EF48-8C08-C55B4A4BFC20}"/>
                  </a:ext>
                </a:extLst>
              </p14:cNvPr>
              <p14:cNvContentPartPr/>
              <p14:nvPr/>
            </p14:nvContentPartPr>
            <p14:xfrm>
              <a:off x="3828654" y="5143404"/>
              <a:ext cx="50040" cy="313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A5942DB-9D3C-EF48-8C08-C55B4A4BFC2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21094" y="5135844"/>
                <a:ext cx="651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9AB9DA7-BAED-D14D-83E6-186410B79B83}"/>
              </a:ext>
            </a:extLst>
          </p:cNvPr>
          <p:cNvGrpSpPr/>
          <p:nvPr/>
        </p:nvGrpSpPr>
        <p:grpSpPr>
          <a:xfrm>
            <a:off x="1213254" y="5360844"/>
            <a:ext cx="280080" cy="689400"/>
            <a:chOff x="1213254" y="5360844"/>
            <a:chExt cx="28008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5359A03-4F09-0E43-B2E5-FB60D9891C4F}"/>
                    </a:ext>
                  </a:extLst>
                </p14:cNvPr>
                <p14:cNvContentPartPr/>
                <p14:nvPr/>
              </p14:nvContentPartPr>
              <p14:xfrm>
                <a:off x="1213254" y="5360844"/>
                <a:ext cx="205200" cy="204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5359A03-4F09-0E43-B2E5-FB60D9891C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05694" y="5353284"/>
                  <a:ext cx="220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5DDE152-9942-1041-8A78-1B4023266BAC}"/>
                    </a:ext>
                  </a:extLst>
                </p14:cNvPr>
                <p14:cNvContentPartPr/>
                <p14:nvPr/>
              </p14:nvContentPartPr>
              <p14:xfrm>
                <a:off x="1225854" y="5386044"/>
                <a:ext cx="267480" cy="664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5DDE152-9942-1041-8A78-1B4023266B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18294" y="5378844"/>
                  <a:ext cx="282600" cy="67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30EC3D5B-C509-E348-9A6D-8F542EB01D72}"/>
              </a:ext>
            </a:extLst>
          </p:cNvPr>
          <p:cNvGrpSpPr/>
          <p:nvPr/>
        </p:nvGrpSpPr>
        <p:grpSpPr>
          <a:xfrm>
            <a:off x="1922094" y="5702484"/>
            <a:ext cx="30960" cy="173880"/>
            <a:chOff x="1922094" y="5702484"/>
            <a:chExt cx="3096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D975B73-A57E-E947-B439-0FAFEB0939E1}"/>
                    </a:ext>
                  </a:extLst>
                </p14:cNvPr>
                <p14:cNvContentPartPr/>
                <p14:nvPr/>
              </p14:nvContentPartPr>
              <p14:xfrm>
                <a:off x="1933974" y="5702484"/>
                <a:ext cx="19080" cy="37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D975B73-A57E-E947-B439-0FAFEB0939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26414" y="5694924"/>
                  <a:ext cx="3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E3FF72C-3468-0C4F-BE15-ECA3FC7171E5}"/>
                    </a:ext>
                  </a:extLst>
                </p14:cNvPr>
                <p14:cNvContentPartPr/>
                <p14:nvPr/>
              </p14:nvContentPartPr>
              <p14:xfrm>
                <a:off x="1922094" y="5845044"/>
                <a:ext cx="30600" cy="313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E3FF72C-3468-0C4F-BE15-ECA3FC7171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14534" y="5837484"/>
                  <a:ext cx="45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4575AB61-1924-1340-8102-EEE0983179B6}"/>
              </a:ext>
            </a:extLst>
          </p:cNvPr>
          <p:cNvGrpSpPr/>
          <p:nvPr/>
        </p:nvGrpSpPr>
        <p:grpSpPr>
          <a:xfrm>
            <a:off x="2588814" y="5773404"/>
            <a:ext cx="221400" cy="140400"/>
            <a:chOff x="2588814" y="5773404"/>
            <a:chExt cx="221400" cy="14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466EF26-FF97-5C48-BD3D-5B3F81E98BCE}"/>
                    </a:ext>
                  </a:extLst>
                </p14:cNvPr>
                <p14:cNvContentPartPr/>
                <p14:nvPr/>
              </p14:nvContentPartPr>
              <p14:xfrm>
                <a:off x="2588814" y="5773404"/>
                <a:ext cx="53640" cy="53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466EF26-FF97-5C48-BD3D-5B3F81E98BC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81254" y="5765844"/>
                  <a:ext cx="68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8C611F5-9BD8-D143-9FF1-3EF525430C5D}"/>
                    </a:ext>
                  </a:extLst>
                </p14:cNvPr>
                <p14:cNvContentPartPr/>
                <p14:nvPr/>
              </p14:nvContentPartPr>
              <p14:xfrm>
                <a:off x="2803734" y="5814084"/>
                <a:ext cx="6480" cy="997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8C611F5-9BD8-D143-9FF1-3EF525430C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96174" y="5806524"/>
                  <a:ext cx="2160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B22BB0F-1BB3-0D44-871F-6F388001260A}"/>
                  </a:ext>
                </a:extLst>
              </p14:cNvPr>
              <p14:cNvContentPartPr/>
              <p14:nvPr/>
            </p14:nvContentPartPr>
            <p14:xfrm>
              <a:off x="3375054" y="5796084"/>
              <a:ext cx="31320" cy="370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B22BB0F-1BB3-0D44-871F-6F388001260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367494" y="5788524"/>
                <a:ext cx="46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9C0FD58-9751-A64B-9A63-85EB77C55B4A}"/>
                  </a:ext>
                </a:extLst>
              </p14:cNvPr>
              <p14:cNvContentPartPr/>
              <p14:nvPr/>
            </p14:nvContentPartPr>
            <p14:xfrm>
              <a:off x="3660894" y="5795364"/>
              <a:ext cx="43920" cy="378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9C0FD58-9751-A64B-9A63-85EB77C55B4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653334" y="5787804"/>
                <a:ext cx="59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F8E2D9BD-264E-9442-A450-D3830C4AF2C1}"/>
                  </a:ext>
                </a:extLst>
              </p14:cNvPr>
              <p14:cNvContentPartPr/>
              <p14:nvPr/>
            </p14:nvContentPartPr>
            <p14:xfrm>
              <a:off x="4455774" y="6075084"/>
              <a:ext cx="43920" cy="687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F8E2D9BD-264E-9442-A450-D3830C4AF2C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48214" y="6067524"/>
                <a:ext cx="590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13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34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2020-06-04T01:44:05Z</dcterms:created>
  <dcterms:modified xsi:type="dcterms:W3CDTF">2020-06-04T03:55:14Z</dcterms:modified>
</cp:coreProperties>
</file>